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24"/>
  </p:notesMasterIdLst>
  <p:sldIdLst>
    <p:sldId id="256" r:id="rId2"/>
    <p:sldId id="257" r:id="rId3"/>
    <p:sldId id="259" r:id="rId4"/>
    <p:sldId id="312" r:id="rId5"/>
    <p:sldId id="258" r:id="rId6"/>
    <p:sldId id="313" r:id="rId7"/>
    <p:sldId id="314" r:id="rId8"/>
    <p:sldId id="315" r:id="rId9"/>
    <p:sldId id="316" r:id="rId10"/>
    <p:sldId id="262" r:id="rId11"/>
    <p:sldId id="323" r:id="rId12"/>
    <p:sldId id="324" r:id="rId13"/>
    <p:sldId id="325" r:id="rId14"/>
    <p:sldId id="326" r:id="rId15"/>
    <p:sldId id="327" r:id="rId16"/>
    <p:sldId id="268" r:id="rId17"/>
    <p:sldId id="269" r:id="rId18"/>
    <p:sldId id="328" r:id="rId19"/>
    <p:sldId id="261" r:id="rId20"/>
    <p:sldId id="329" r:id="rId21"/>
    <p:sldId id="270" r:id="rId22"/>
    <p:sldId id="271" r:id="rId23"/>
  </p:sldIdLst>
  <p:sldSz cx="9144000" cy="5143500" type="screen16x9"/>
  <p:notesSz cx="6858000" cy="9144000"/>
  <p:embeddedFontLst>
    <p:embeddedFont>
      <p:font typeface="Tahoma" panose="020B0604030504040204" pitchFamily="34" charset="0"/>
      <p:regular r:id="rId25"/>
      <p:bold r:id="rId26"/>
    </p:embeddedFont>
    <p:embeddedFont>
      <p:font typeface="Cambria Math" panose="02040503050406030204" pitchFamily="18" charset="0"/>
      <p:regular r:id="rId27"/>
    </p:embeddedFont>
    <p:embeddedFont>
      <p:font typeface="Nunito" panose="020B0604020202020204" charset="0"/>
      <p:regular r:id="rId28"/>
      <p:bold r:id="rId29"/>
      <p:italic r:id="rId30"/>
      <p:boldItalic r:id="rId31"/>
    </p:embeddedFont>
    <p:embeddedFont>
      <p:font typeface="Ranchers" panose="020B0604020202020204" charset="0"/>
      <p:regular r:id="rId32"/>
    </p:embeddedFon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Microsoft YaHei" panose="020B0503020204020204" pitchFamily="34" charset="-122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E7C9D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1ED96DD-AD33-48A4-A4D3-FB7E4B4F57CA}">
  <a:tblStyle styleId="{01ED96DD-AD33-48A4-A4D3-FB7E4B4F57C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75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Trang_tính1!$B$1</c:f>
              <c:strCache>
                <c:ptCount val="1"/>
                <c:pt idx="0">
                  <c:v>Cột1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42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D89-4876-A6B7-29554B8B4609}"/>
              </c:ext>
            </c:extLst>
          </c:dPt>
          <c:dPt>
            <c:idx val="1"/>
            <c:bubble3D val="0"/>
            <c:spPr>
              <a:solidFill>
                <a:schemeClr val="accent4">
                  <a:shade val="5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04D2-4C44-98EB-B2473394AD53}"/>
              </c:ext>
            </c:extLst>
          </c:dPt>
          <c:dPt>
            <c:idx val="2"/>
            <c:bubble3D val="0"/>
            <c:spPr>
              <a:solidFill>
                <a:schemeClr val="accent4">
                  <a:shade val="6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4D2-4C44-98EB-B2473394AD53}"/>
              </c:ext>
            </c:extLst>
          </c:dPt>
          <c:dPt>
            <c:idx val="3"/>
            <c:bubble3D val="0"/>
            <c:spPr>
              <a:solidFill>
                <a:schemeClr val="accent4">
                  <a:shade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04D2-4C44-98EB-B2473394AD53}"/>
              </c:ext>
            </c:extLst>
          </c:dPt>
          <c:dPt>
            <c:idx val="4"/>
            <c:bubble3D val="0"/>
            <c:spPr>
              <a:solidFill>
                <a:schemeClr val="accent4">
                  <a:shade val="93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4D2-4C44-98EB-B2473394AD53}"/>
              </c:ext>
            </c:extLst>
          </c:dPt>
          <c:dPt>
            <c:idx val="5"/>
            <c:bubble3D val="0"/>
            <c:spPr>
              <a:solidFill>
                <a:schemeClr val="accent4">
                  <a:tint val="94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4D2-4C44-98EB-B2473394AD53}"/>
              </c:ext>
            </c:extLst>
          </c:dPt>
          <c:dPt>
            <c:idx val="6"/>
            <c:bubble3D val="0"/>
            <c:spPr>
              <a:solidFill>
                <a:schemeClr val="accent4">
                  <a:tint val="81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04D2-4C44-98EB-B2473394AD53}"/>
              </c:ext>
            </c:extLst>
          </c:dPt>
          <c:dPt>
            <c:idx val="7"/>
            <c:bubble3D val="0"/>
            <c:spPr>
              <a:solidFill>
                <a:schemeClr val="accent4">
                  <a:tint val="69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4D2-4C44-98EB-B2473394AD53}"/>
              </c:ext>
            </c:extLst>
          </c:dPt>
          <c:dPt>
            <c:idx val="8"/>
            <c:bubble3D val="0"/>
            <c:spPr>
              <a:solidFill>
                <a:schemeClr val="accent4">
                  <a:tint val="5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04D2-4C44-98EB-B2473394AD53}"/>
              </c:ext>
            </c:extLst>
          </c:dPt>
          <c:dPt>
            <c:idx val="9"/>
            <c:bubble3D val="0"/>
            <c:spPr>
              <a:solidFill>
                <a:schemeClr val="accent4">
                  <a:tint val="43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4D2-4C44-98EB-B2473394AD53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2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4D2-4C44-98EB-B2473394AD5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3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4D2-4C44-98EB-B2473394AD5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4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4D2-4C44-98EB-B2473394AD5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5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4D2-4C44-98EB-B2473394AD5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6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4D2-4C44-98EB-B2473394AD53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/>
                      <a:t>7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4D2-4C44-98EB-B2473394AD53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/>
                      <a:t>8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4D2-4C44-98EB-B2473394AD53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9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4D2-4C44-98EB-B2473394AD53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C80232B0-152E-4FFE-9753-F8A4A2F9A150}" type="VALUE">
                      <a:rPr lang="en-US" smtClean="0"/>
                      <a:pPr/>
                      <a:t>[VALUE]</a:t>
                    </a:fld>
                    <a:r>
                      <a:rPr lang="en-US"/>
                      <a:t>0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04D2-4C44-98EB-B2473394AD5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rgbClr val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Trang_tính1!$A$2:$A$11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Trang_tính1!$B$2:$B$11</c:f>
              <c:numCache>
                <c:formatCode>General</c:formatCode>
                <c:ptCount val="1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D2-4C44-98EB-B2473394AD5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0" name="Google Shape;6980;gcc9050bdf8_0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81" name="Google Shape;6981;gcc9050bdf8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3AD677-048F-409F-AACD-0A0B5EF61C8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5983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e55f0624b9_0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e55f0624b9_0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gd362d286f3_1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" name="Google Shape;1294;gd362d286f3_1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6" name="Google Shape;2456;ga1242414e1_0_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7" name="Google Shape;2457;ga1242414e1_0_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2" name="Google Shape;1332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ga1242414e1_0_3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8" name="Google Shape;2668;ga1242414e1_0_3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Kick </a:t>
            </a:r>
            <a:r>
              <a:rPr lang="en-US" dirty="0" err="1"/>
              <a:t>choột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ô “Quay” </a:t>
            </a:r>
            <a:r>
              <a:rPr lang="en-US" dirty="0" err="1"/>
              <a:t>thì</a:t>
            </a:r>
            <a:r>
              <a:rPr lang="en-US" dirty="0"/>
              <a:t> </a:t>
            </a:r>
            <a:r>
              <a:rPr lang="en-US" dirty="0" err="1"/>
              <a:t>vòng</a:t>
            </a:r>
            <a:r>
              <a:rPr lang="en-US" dirty="0"/>
              <a:t> quay </a:t>
            </a:r>
            <a:r>
              <a:rPr lang="en-US" dirty="0" err="1"/>
              <a:t>sẽ</a:t>
            </a:r>
            <a:r>
              <a:rPr lang="en-US" dirty="0"/>
              <a:t> quay </a:t>
            </a:r>
            <a:r>
              <a:rPr lang="en-US" dirty="0" err="1"/>
              <a:t>tròn</a:t>
            </a:r>
            <a:r>
              <a:rPr lang="en-US" dirty="0"/>
              <a:t>. Sau </a:t>
            </a:r>
            <a:r>
              <a:rPr lang="en-US" dirty="0" err="1"/>
              <a:t>đó</a:t>
            </a:r>
            <a:r>
              <a:rPr lang="en-US" dirty="0"/>
              <a:t> kick </a:t>
            </a:r>
            <a:r>
              <a:rPr lang="en-US" dirty="0" err="1"/>
              <a:t>thêm</a:t>
            </a:r>
            <a:r>
              <a:rPr lang="en-US" dirty="0"/>
              <a:t> 1 </a:t>
            </a:r>
            <a:r>
              <a:rPr lang="en-US" dirty="0" err="1"/>
              <a:t>lần</a:t>
            </a:r>
            <a:r>
              <a:rPr lang="en-US" dirty="0"/>
              <a:t> </a:t>
            </a:r>
            <a:r>
              <a:rPr lang="en-US" dirty="0" err="1"/>
              <a:t>nữa</a:t>
            </a:r>
            <a:r>
              <a:rPr lang="en-US" dirty="0"/>
              <a:t> </a:t>
            </a:r>
            <a:r>
              <a:rPr lang="en-US" dirty="0" err="1"/>
              <a:t>thì</a:t>
            </a:r>
            <a:r>
              <a:rPr lang="en-US" dirty="0"/>
              <a:t> </a:t>
            </a:r>
            <a:r>
              <a:rPr lang="en-US" dirty="0" err="1"/>
              <a:t>vòng</a:t>
            </a:r>
            <a:r>
              <a:rPr lang="en-US" dirty="0"/>
              <a:t> quay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dừng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049576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6" name="Google Shape;6856;gcc9050bdf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7" name="Google Shape;6857;gcc9050bdf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ge78f86e20c_0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0" name="Google Shape;2160;ge78f86e20c_0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gcc9050bdf8_0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5" name="Google Shape;6525;gcc9050bdf8_0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2" name="Google Shape;7592;gcc9050bdf8_0_2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3" name="Google Shape;7593;gcc9050bdf8_0_2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2" name="Google Shape;7742;gcc9050bdf8_0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43" name="Google Shape;7743;gcc9050bdf8_0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gcc9050bdf8_0_1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9" name="Google Shape;6709;gcc9050bdf8_0_1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" name="Google Shape;2243;g8b385fd27f_2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4" name="Google Shape;2244;g8b385fd27f_2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3" name="Google Shape;6573;gcc9050bdf8_0_1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4" name="Google Shape;6574;gcc9050bdf8_0_1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" name="Google Shape;2360;ga1242414e1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1" name="Google Shape;2361;ga1242414e1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3" name="Google Shape;2413;ga1242414e1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14" name="Google Shape;2414;ga1242414e1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ge76717b5c6_0_7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" name="Google Shape;1243;ge76717b5c6_0_7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e76717b5c6_0_10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e76717b5c6_0_10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6256" y="210475"/>
            <a:ext cx="9434027" cy="5877218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810350" y="1374600"/>
            <a:ext cx="7540500" cy="1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2372100" y="3215125"/>
            <a:ext cx="4399800" cy="4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196300" y="247150"/>
            <a:ext cx="9367011" cy="4935251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924725" y="2526200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924725" y="1012275"/>
            <a:ext cx="5556000" cy="149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65450" y="259275"/>
            <a:ext cx="9236161" cy="5332754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720000" y="2897900"/>
            <a:ext cx="3371700" cy="8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720000" y="1383568"/>
            <a:ext cx="3852000" cy="15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_1_1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02790" y="337199"/>
            <a:ext cx="9556115" cy="5065151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973025" y="1849525"/>
            <a:ext cx="3288600" cy="6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973050" y="2455950"/>
            <a:ext cx="3288600" cy="82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2_1_1_1_1_1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313975" y="108017"/>
            <a:ext cx="9702888" cy="5345062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2917650" y="1200150"/>
            <a:ext cx="3308700" cy="3165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8144842" y="3752162"/>
            <a:ext cx="956482" cy="1374940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8792800" y="3384163"/>
            <a:ext cx="577950" cy="1825700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172847" y="468625"/>
            <a:ext cx="9343558" cy="4885712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720000" y="25757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720000" y="31622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3403800" y="31091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3403800" y="3695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6087600" y="25757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6087600" y="31622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5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466085" y="134399"/>
            <a:ext cx="9833276" cy="550112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1666116" y="16828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1666116" y="22693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3650735" y="1682850"/>
            <a:ext cx="1854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3653427" y="2269375"/>
            <a:ext cx="185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1666116" y="31162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1666116" y="37027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3653427" y="3116250"/>
            <a:ext cx="1854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3653427" y="3702775"/>
            <a:ext cx="185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5634753" y="16828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5634753" y="22693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5634753" y="31162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5634753" y="37027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17850" y="192767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724786" y="578721"/>
            <a:ext cx="3288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724786" y="1336375"/>
            <a:ext cx="3288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311293" y="1976789"/>
            <a:ext cx="35886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311293" y="2740896"/>
            <a:ext cx="35886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198400" y="3361950"/>
            <a:ext cx="35886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198400" y="4126057"/>
            <a:ext cx="35886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15025" y="145672"/>
            <a:ext cx="9587625" cy="5416176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65450" y="468625"/>
            <a:ext cx="9438050" cy="5042525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4583907" y="21796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4583907" y="1318561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4583900" y="3004600"/>
            <a:ext cx="26829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0_1_1_1_1_1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solidFill>
          <a:schemeClr val="lt1"/>
        </a:solidFill>
        <a:effectLst/>
      </p:bgPr>
    </p:bg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2" name="Google Shape;1912;p37"/>
          <p:cNvGrpSpPr/>
          <p:nvPr/>
        </p:nvGrpSpPr>
        <p:grpSpPr>
          <a:xfrm rot="6299960">
            <a:off x="-69227" y="813819"/>
            <a:ext cx="1033865" cy="1372558"/>
            <a:chOff x="5836834" y="2784946"/>
            <a:chExt cx="1033895" cy="1372599"/>
          </a:xfrm>
        </p:grpSpPr>
        <p:sp>
          <p:nvSpPr>
            <p:cNvPr id="1913" name="Google Shape;1913;p37"/>
            <p:cNvSpPr/>
            <p:nvPr/>
          </p:nvSpPr>
          <p:spPr>
            <a:xfrm>
              <a:off x="6392862" y="2784946"/>
              <a:ext cx="184488" cy="366671"/>
            </a:xfrm>
            <a:custGeom>
              <a:avLst/>
              <a:gdLst/>
              <a:ahLst/>
              <a:cxnLst/>
              <a:rect l="l" t="t" r="r" b="b"/>
              <a:pathLst>
                <a:path w="4161" h="8270" extrusionOk="0">
                  <a:moveTo>
                    <a:pt x="2160" y="1"/>
                  </a:moveTo>
                  <a:cubicBezTo>
                    <a:pt x="1276" y="1"/>
                    <a:pt x="395" y="759"/>
                    <a:pt x="266" y="2386"/>
                  </a:cubicBezTo>
                  <a:cubicBezTo>
                    <a:pt x="0" y="5749"/>
                    <a:pt x="1989" y="8269"/>
                    <a:pt x="1989" y="8269"/>
                  </a:cubicBezTo>
                  <a:cubicBezTo>
                    <a:pt x="1989" y="8269"/>
                    <a:pt x="4161" y="5557"/>
                    <a:pt x="4088" y="2459"/>
                  </a:cubicBezTo>
                  <a:cubicBezTo>
                    <a:pt x="4050" y="865"/>
                    <a:pt x="3103" y="1"/>
                    <a:pt x="2160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086140" y="2977723"/>
              <a:ext cx="281587" cy="305929"/>
            </a:xfrm>
            <a:custGeom>
              <a:avLst/>
              <a:gdLst/>
              <a:ahLst/>
              <a:cxnLst/>
              <a:rect l="l" t="t" r="r" b="b"/>
              <a:pathLst>
                <a:path w="6351" h="6900" extrusionOk="0">
                  <a:moveTo>
                    <a:pt x="2319" y="0"/>
                  </a:moveTo>
                  <a:cubicBezTo>
                    <a:pt x="944" y="0"/>
                    <a:pt x="1" y="1476"/>
                    <a:pt x="1310" y="3381"/>
                  </a:cubicBezTo>
                  <a:cubicBezTo>
                    <a:pt x="3179" y="6167"/>
                    <a:pt x="6350" y="6900"/>
                    <a:pt x="6350" y="6900"/>
                  </a:cubicBezTo>
                  <a:cubicBezTo>
                    <a:pt x="6350" y="6900"/>
                    <a:pt x="6304" y="3417"/>
                    <a:pt x="4325" y="1053"/>
                  </a:cubicBezTo>
                  <a:cubicBezTo>
                    <a:pt x="3684" y="316"/>
                    <a:pt x="2955" y="0"/>
                    <a:pt x="2319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002077" y="3231329"/>
              <a:ext cx="272188" cy="316437"/>
            </a:xfrm>
            <a:custGeom>
              <a:avLst/>
              <a:gdLst/>
              <a:ahLst/>
              <a:cxnLst/>
              <a:rect l="l" t="t" r="r" b="b"/>
              <a:pathLst>
                <a:path w="6139" h="7137" extrusionOk="0">
                  <a:moveTo>
                    <a:pt x="2254" y="0"/>
                  </a:moveTo>
                  <a:cubicBezTo>
                    <a:pt x="944" y="0"/>
                    <a:pt x="1" y="1387"/>
                    <a:pt x="1144" y="3315"/>
                  </a:cubicBezTo>
                  <a:cubicBezTo>
                    <a:pt x="2858" y="6220"/>
                    <a:pt x="5955" y="7136"/>
                    <a:pt x="5955" y="7136"/>
                  </a:cubicBezTo>
                  <a:cubicBezTo>
                    <a:pt x="5955" y="7136"/>
                    <a:pt x="6138" y="3654"/>
                    <a:pt x="4306" y="1180"/>
                  </a:cubicBezTo>
                  <a:cubicBezTo>
                    <a:pt x="3677" y="357"/>
                    <a:pt x="2918" y="0"/>
                    <a:pt x="2254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5836834" y="3451860"/>
              <a:ext cx="298879" cy="371770"/>
            </a:xfrm>
            <a:custGeom>
              <a:avLst/>
              <a:gdLst/>
              <a:ahLst/>
              <a:cxnLst/>
              <a:rect l="l" t="t" r="r" b="b"/>
              <a:pathLst>
                <a:path w="6741" h="8385" extrusionOk="0">
                  <a:moveTo>
                    <a:pt x="2517" y="1"/>
                  </a:moveTo>
                  <a:cubicBezTo>
                    <a:pt x="1013" y="1"/>
                    <a:pt x="0" y="1797"/>
                    <a:pt x="1123" y="3766"/>
                  </a:cubicBezTo>
                  <a:cubicBezTo>
                    <a:pt x="2763" y="6699"/>
                    <a:pt x="6429" y="8385"/>
                    <a:pt x="6429" y="8385"/>
                  </a:cubicBezTo>
                  <a:cubicBezTo>
                    <a:pt x="6429" y="8385"/>
                    <a:pt x="6740" y="4032"/>
                    <a:pt x="4908" y="1512"/>
                  </a:cubicBezTo>
                  <a:cubicBezTo>
                    <a:pt x="4123" y="439"/>
                    <a:pt x="3260" y="1"/>
                    <a:pt x="2517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565554" y="3021173"/>
              <a:ext cx="305175" cy="311249"/>
            </a:xfrm>
            <a:custGeom>
              <a:avLst/>
              <a:gdLst/>
              <a:ahLst/>
              <a:cxnLst/>
              <a:rect l="l" t="t" r="r" b="b"/>
              <a:pathLst>
                <a:path w="6883" h="7020" extrusionOk="0">
                  <a:moveTo>
                    <a:pt x="4563" y="1"/>
                  </a:moveTo>
                  <a:cubicBezTo>
                    <a:pt x="4025" y="1"/>
                    <a:pt x="3396" y="261"/>
                    <a:pt x="2749" y="879"/>
                  </a:cubicBezTo>
                  <a:cubicBezTo>
                    <a:pt x="0" y="3400"/>
                    <a:pt x="193" y="7019"/>
                    <a:pt x="193" y="7019"/>
                  </a:cubicBezTo>
                  <a:cubicBezTo>
                    <a:pt x="193" y="7019"/>
                    <a:pt x="3400" y="6332"/>
                    <a:pt x="5270" y="4041"/>
                  </a:cubicBezTo>
                  <a:cubicBezTo>
                    <a:pt x="6882" y="2096"/>
                    <a:pt x="6090" y="1"/>
                    <a:pt x="456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506232" y="3401893"/>
              <a:ext cx="353281" cy="254098"/>
            </a:xfrm>
            <a:custGeom>
              <a:avLst/>
              <a:gdLst/>
              <a:ahLst/>
              <a:cxnLst/>
              <a:rect l="l" t="t" r="r" b="b"/>
              <a:pathLst>
                <a:path w="7968" h="5731" extrusionOk="0">
                  <a:moveTo>
                    <a:pt x="5561" y="1"/>
                  </a:moveTo>
                  <a:cubicBezTo>
                    <a:pt x="5135" y="1"/>
                    <a:pt x="4639" y="128"/>
                    <a:pt x="4087" y="421"/>
                  </a:cubicBezTo>
                  <a:cubicBezTo>
                    <a:pt x="770" y="2181"/>
                    <a:pt x="0" y="5727"/>
                    <a:pt x="0" y="5727"/>
                  </a:cubicBezTo>
                  <a:cubicBezTo>
                    <a:pt x="0" y="5727"/>
                    <a:pt x="77" y="5731"/>
                    <a:pt x="217" y="5731"/>
                  </a:cubicBezTo>
                  <a:cubicBezTo>
                    <a:pt x="987" y="5731"/>
                    <a:pt x="3658" y="5619"/>
                    <a:pt x="5691" y="4160"/>
                  </a:cubicBezTo>
                  <a:cubicBezTo>
                    <a:pt x="7968" y="2542"/>
                    <a:pt x="7466" y="1"/>
                    <a:pt x="5561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363999" y="3740537"/>
              <a:ext cx="472948" cy="223949"/>
            </a:xfrm>
            <a:custGeom>
              <a:avLst/>
              <a:gdLst/>
              <a:ahLst/>
              <a:cxnLst/>
              <a:rect l="l" t="t" r="r" b="b"/>
              <a:pathLst>
                <a:path w="10667" h="5051" extrusionOk="0">
                  <a:moveTo>
                    <a:pt x="7216" y="1"/>
                  </a:moveTo>
                  <a:cubicBezTo>
                    <a:pt x="6956" y="1"/>
                    <a:pt x="6677" y="25"/>
                    <a:pt x="6379" y="78"/>
                  </a:cubicBezTo>
                  <a:cubicBezTo>
                    <a:pt x="2713" y="692"/>
                    <a:pt x="1" y="4696"/>
                    <a:pt x="1" y="4696"/>
                  </a:cubicBezTo>
                  <a:cubicBezTo>
                    <a:pt x="1" y="4696"/>
                    <a:pt x="1507" y="5051"/>
                    <a:pt x="3468" y="5051"/>
                  </a:cubicBezTo>
                  <a:cubicBezTo>
                    <a:pt x="4785" y="5051"/>
                    <a:pt x="6307" y="4891"/>
                    <a:pt x="7717" y="4357"/>
                  </a:cubicBezTo>
                  <a:cubicBezTo>
                    <a:pt x="10667" y="3194"/>
                    <a:pt x="10191" y="1"/>
                    <a:pt x="7216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006866" y="2883817"/>
              <a:ext cx="526596" cy="1273728"/>
            </a:xfrm>
            <a:custGeom>
              <a:avLst/>
              <a:gdLst/>
              <a:ahLst/>
              <a:cxnLst/>
              <a:rect l="l" t="t" r="r" b="b"/>
              <a:pathLst>
                <a:path w="11877" h="28728" extrusionOk="0">
                  <a:moveTo>
                    <a:pt x="10805" y="0"/>
                  </a:moveTo>
                  <a:cubicBezTo>
                    <a:pt x="10805" y="1"/>
                    <a:pt x="10842" y="1230"/>
                    <a:pt x="10503" y="6342"/>
                  </a:cubicBezTo>
                  <a:cubicBezTo>
                    <a:pt x="10200" y="11034"/>
                    <a:pt x="8367" y="20161"/>
                    <a:pt x="119" y="28180"/>
                  </a:cubicBezTo>
                  <a:cubicBezTo>
                    <a:pt x="0" y="28299"/>
                    <a:pt x="0" y="28492"/>
                    <a:pt x="119" y="28638"/>
                  </a:cubicBezTo>
                  <a:cubicBezTo>
                    <a:pt x="174" y="28698"/>
                    <a:pt x="250" y="28728"/>
                    <a:pt x="331" y="28728"/>
                  </a:cubicBezTo>
                  <a:cubicBezTo>
                    <a:pt x="413" y="28728"/>
                    <a:pt x="500" y="28698"/>
                    <a:pt x="578" y="28638"/>
                  </a:cubicBezTo>
                  <a:cubicBezTo>
                    <a:pt x="1604" y="27612"/>
                    <a:pt x="5884" y="23222"/>
                    <a:pt x="8321" y="17339"/>
                  </a:cubicBezTo>
                  <a:cubicBezTo>
                    <a:pt x="11877" y="8790"/>
                    <a:pt x="10805" y="2"/>
                    <a:pt x="10805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231964" y="3093043"/>
              <a:ext cx="514847" cy="383608"/>
            </a:xfrm>
            <a:custGeom>
              <a:avLst/>
              <a:gdLst/>
              <a:ahLst/>
              <a:cxnLst/>
              <a:rect l="l" t="t" r="r" b="b"/>
              <a:pathLst>
                <a:path w="11612" h="8652" extrusionOk="0">
                  <a:moveTo>
                    <a:pt x="174" y="1"/>
                  </a:moveTo>
                  <a:cubicBezTo>
                    <a:pt x="138" y="1"/>
                    <a:pt x="101" y="19"/>
                    <a:pt x="83" y="56"/>
                  </a:cubicBezTo>
                  <a:cubicBezTo>
                    <a:pt x="0" y="92"/>
                    <a:pt x="0" y="211"/>
                    <a:pt x="83" y="248"/>
                  </a:cubicBezTo>
                  <a:cubicBezTo>
                    <a:pt x="119" y="285"/>
                    <a:pt x="2869" y="3034"/>
                    <a:pt x="4317" y="8533"/>
                  </a:cubicBezTo>
                  <a:cubicBezTo>
                    <a:pt x="4317" y="8569"/>
                    <a:pt x="4353" y="8652"/>
                    <a:pt x="4390" y="8652"/>
                  </a:cubicBezTo>
                  <a:lnTo>
                    <a:pt x="4436" y="8652"/>
                  </a:lnTo>
                  <a:cubicBezTo>
                    <a:pt x="4472" y="8652"/>
                    <a:pt x="4509" y="8652"/>
                    <a:pt x="4546" y="8606"/>
                  </a:cubicBezTo>
                  <a:cubicBezTo>
                    <a:pt x="4582" y="8569"/>
                    <a:pt x="9320" y="4482"/>
                    <a:pt x="11575" y="862"/>
                  </a:cubicBezTo>
                  <a:cubicBezTo>
                    <a:pt x="11611" y="780"/>
                    <a:pt x="11575" y="706"/>
                    <a:pt x="11538" y="670"/>
                  </a:cubicBezTo>
                  <a:cubicBezTo>
                    <a:pt x="11504" y="655"/>
                    <a:pt x="11465" y="646"/>
                    <a:pt x="11429" y="646"/>
                  </a:cubicBezTo>
                  <a:cubicBezTo>
                    <a:pt x="11377" y="646"/>
                    <a:pt x="11330" y="663"/>
                    <a:pt x="11309" y="706"/>
                  </a:cubicBezTo>
                  <a:cubicBezTo>
                    <a:pt x="9320" y="3877"/>
                    <a:pt x="5426" y="7424"/>
                    <a:pt x="4546" y="8230"/>
                  </a:cubicBezTo>
                  <a:cubicBezTo>
                    <a:pt x="3061" y="2768"/>
                    <a:pt x="312" y="56"/>
                    <a:pt x="266" y="56"/>
                  </a:cubicBezTo>
                  <a:cubicBezTo>
                    <a:pt x="248" y="19"/>
                    <a:pt x="211" y="1"/>
                    <a:pt x="174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083258" y="3277528"/>
              <a:ext cx="695655" cy="464879"/>
            </a:xfrm>
            <a:custGeom>
              <a:avLst/>
              <a:gdLst/>
              <a:ahLst/>
              <a:cxnLst/>
              <a:rect l="l" t="t" r="r" b="b"/>
              <a:pathLst>
                <a:path w="15690" h="10485" extrusionOk="0">
                  <a:moveTo>
                    <a:pt x="188" y="0"/>
                  </a:moveTo>
                  <a:cubicBezTo>
                    <a:pt x="149" y="0"/>
                    <a:pt x="110" y="19"/>
                    <a:pt x="74" y="55"/>
                  </a:cubicBezTo>
                  <a:cubicBezTo>
                    <a:pt x="0" y="92"/>
                    <a:pt x="0" y="211"/>
                    <a:pt x="74" y="284"/>
                  </a:cubicBezTo>
                  <a:cubicBezTo>
                    <a:pt x="110" y="321"/>
                    <a:pt x="4500" y="5096"/>
                    <a:pt x="5380" y="10365"/>
                  </a:cubicBezTo>
                  <a:cubicBezTo>
                    <a:pt x="5380" y="10402"/>
                    <a:pt x="5416" y="10447"/>
                    <a:pt x="5453" y="10484"/>
                  </a:cubicBezTo>
                  <a:lnTo>
                    <a:pt x="5572" y="10484"/>
                  </a:lnTo>
                  <a:cubicBezTo>
                    <a:pt x="5645" y="10447"/>
                    <a:pt x="11034" y="8422"/>
                    <a:pt x="15616" y="4564"/>
                  </a:cubicBezTo>
                  <a:cubicBezTo>
                    <a:pt x="15689" y="4491"/>
                    <a:pt x="15689" y="4408"/>
                    <a:pt x="15653" y="4335"/>
                  </a:cubicBezTo>
                  <a:cubicBezTo>
                    <a:pt x="15610" y="4292"/>
                    <a:pt x="15564" y="4274"/>
                    <a:pt x="15518" y="4274"/>
                  </a:cubicBezTo>
                  <a:cubicBezTo>
                    <a:pt x="15486" y="4274"/>
                    <a:pt x="15454" y="4283"/>
                    <a:pt x="15424" y="4298"/>
                  </a:cubicBezTo>
                  <a:cubicBezTo>
                    <a:pt x="11336" y="7771"/>
                    <a:pt x="6598" y="9760"/>
                    <a:pt x="5645" y="10136"/>
                  </a:cubicBezTo>
                  <a:cubicBezTo>
                    <a:pt x="4692" y="4866"/>
                    <a:pt x="339" y="92"/>
                    <a:pt x="303" y="55"/>
                  </a:cubicBezTo>
                  <a:cubicBezTo>
                    <a:pt x="266" y="19"/>
                    <a:pt x="227" y="0"/>
                    <a:pt x="18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5938986" y="3511139"/>
              <a:ext cx="767172" cy="476672"/>
            </a:xfrm>
            <a:custGeom>
              <a:avLst/>
              <a:gdLst/>
              <a:ahLst/>
              <a:cxnLst/>
              <a:rect l="l" t="t" r="r" b="b"/>
              <a:pathLst>
                <a:path w="17303" h="10751" extrusionOk="0">
                  <a:moveTo>
                    <a:pt x="176" y="1"/>
                  </a:moveTo>
                  <a:cubicBezTo>
                    <a:pt x="138" y="1"/>
                    <a:pt x="102" y="19"/>
                    <a:pt x="83" y="56"/>
                  </a:cubicBezTo>
                  <a:cubicBezTo>
                    <a:pt x="1" y="92"/>
                    <a:pt x="1" y="211"/>
                    <a:pt x="47" y="248"/>
                  </a:cubicBezTo>
                  <a:cubicBezTo>
                    <a:pt x="83" y="285"/>
                    <a:pt x="3942" y="4638"/>
                    <a:pt x="4931" y="10631"/>
                  </a:cubicBezTo>
                  <a:cubicBezTo>
                    <a:pt x="4931" y="10714"/>
                    <a:pt x="5005" y="10750"/>
                    <a:pt x="5087" y="10750"/>
                  </a:cubicBezTo>
                  <a:cubicBezTo>
                    <a:pt x="5160" y="10750"/>
                    <a:pt x="12070" y="9797"/>
                    <a:pt x="17184" y="7387"/>
                  </a:cubicBezTo>
                  <a:cubicBezTo>
                    <a:pt x="17266" y="7350"/>
                    <a:pt x="17303" y="7240"/>
                    <a:pt x="17266" y="7158"/>
                  </a:cubicBezTo>
                  <a:cubicBezTo>
                    <a:pt x="17230" y="7085"/>
                    <a:pt x="17147" y="7085"/>
                    <a:pt x="17074" y="7085"/>
                  </a:cubicBezTo>
                  <a:cubicBezTo>
                    <a:pt x="12373" y="9339"/>
                    <a:pt x="6233" y="10292"/>
                    <a:pt x="5197" y="10448"/>
                  </a:cubicBezTo>
                  <a:cubicBezTo>
                    <a:pt x="4171" y="4445"/>
                    <a:pt x="313" y="92"/>
                    <a:pt x="276" y="56"/>
                  </a:cubicBezTo>
                  <a:cubicBezTo>
                    <a:pt x="253" y="19"/>
                    <a:pt x="214" y="1"/>
                    <a:pt x="176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4" name="Google Shape;1924;p37"/>
          <p:cNvGrpSpPr/>
          <p:nvPr/>
        </p:nvGrpSpPr>
        <p:grpSpPr>
          <a:xfrm rot="-6299960" flipH="1">
            <a:off x="8166073" y="-242781"/>
            <a:ext cx="1033865" cy="1372558"/>
            <a:chOff x="5836834" y="2784946"/>
            <a:chExt cx="1033895" cy="1372599"/>
          </a:xfrm>
        </p:grpSpPr>
        <p:sp>
          <p:nvSpPr>
            <p:cNvPr id="1925" name="Google Shape;1925;p37"/>
            <p:cNvSpPr/>
            <p:nvPr/>
          </p:nvSpPr>
          <p:spPr>
            <a:xfrm>
              <a:off x="6392862" y="2784946"/>
              <a:ext cx="184488" cy="366671"/>
            </a:xfrm>
            <a:custGeom>
              <a:avLst/>
              <a:gdLst/>
              <a:ahLst/>
              <a:cxnLst/>
              <a:rect l="l" t="t" r="r" b="b"/>
              <a:pathLst>
                <a:path w="4161" h="8270" extrusionOk="0">
                  <a:moveTo>
                    <a:pt x="2160" y="1"/>
                  </a:moveTo>
                  <a:cubicBezTo>
                    <a:pt x="1276" y="1"/>
                    <a:pt x="395" y="759"/>
                    <a:pt x="266" y="2386"/>
                  </a:cubicBezTo>
                  <a:cubicBezTo>
                    <a:pt x="0" y="5749"/>
                    <a:pt x="1989" y="8269"/>
                    <a:pt x="1989" y="8269"/>
                  </a:cubicBezTo>
                  <a:cubicBezTo>
                    <a:pt x="1989" y="8269"/>
                    <a:pt x="4161" y="5557"/>
                    <a:pt x="4088" y="2459"/>
                  </a:cubicBezTo>
                  <a:cubicBezTo>
                    <a:pt x="4050" y="865"/>
                    <a:pt x="3103" y="1"/>
                    <a:pt x="2160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086140" y="2977723"/>
              <a:ext cx="281587" cy="305929"/>
            </a:xfrm>
            <a:custGeom>
              <a:avLst/>
              <a:gdLst/>
              <a:ahLst/>
              <a:cxnLst/>
              <a:rect l="l" t="t" r="r" b="b"/>
              <a:pathLst>
                <a:path w="6351" h="6900" extrusionOk="0">
                  <a:moveTo>
                    <a:pt x="2319" y="0"/>
                  </a:moveTo>
                  <a:cubicBezTo>
                    <a:pt x="944" y="0"/>
                    <a:pt x="1" y="1476"/>
                    <a:pt x="1310" y="3381"/>
                  </a:cubicBezTo>
                  <a:cubicBezTo>
                    <a:pt x="3179" y="6167"/>
                    <a:pt x="6350" y="6900"/>
                    <a:pt x="6350" y="6900"/>
                  </a:cubicBezTo>
                  <a:cubicBezTo>
                    <a:pt x="6350" y="6900"/>
                    <a:pt x="6304" y="3417"/>
                    <a:pt x="4325" y="1053"/>
                  </a:cubicBezTo>
                  <a:cubicBezTo>
                    <a:pt x="3684" y="316"/>
                    <a:pt x="2955" y="0"/>
                    <a:pt x="2319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002077" y="3231329"/>
              <a:ext cx="272188" cy="316437"/>
            </a:xfrm>
            <a:custGeom>
              <a:avLst/>
              <a:gdLst/>
              <a:ahLst/>
              <a:cxnLst/>
              <a:rect l="l" t="t" r="r" b="b"/>
              <a:pathLst>
                <a:path w="6139" h="7137" extrusionOk="0">
                  <a:moveTo>
                    <a:pt x="2254" y="0"/>
                  </a:moveTo>
                  <a:cubicBezTo>
                    <a:pt x="944" y="0"/>
                    <a:pt x="1" y="1387"/>
                    <a:pt x="1144" y="3315"/>
                  </a:cubicBezTo>
                  <a:cubicBezTo>
                    <a:pt x="2858" y="6220"/>
                    <a:pt x="5955" y="7136"/>
                    <a:pt x="5955" y="7136"/>
                  </a:cubicBezTo>
                  <a:cubicBezTo>
                    <a:pt x="5955" y="7136"/>
                    <a:pt x="6138" y="3654"/>
                    <a:pt x="4306" y="1180"/>
                  </a:cubicBezTo>
                  <a:cubicBezTo>
                    <a:pt x="3677" y="357"/>
                    <a:pt x="2918" y="0"/>
                    <a:pt x="2254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5836834" y="3451860"/>
              <a:ext cx="298879" cy="371770"/>
            </a:xfrm>
            <a:custGeom>
              <a:avLst/>
              <a:gdLst/>
              <a:ahLst/>
              <a:cxnLst/>
              <a:rect l="l" t="t" r="r" b="b"/>
              <a:pathLst>
                <a:path w="6741" h="8385" extrusionOk="0">
                  <a:moveTo>
                    <a:pt x="2517" y="1"/>
                  </a:moveTo>
                  <a:cubicBezTo>
                    <a:pt x="1013" y="1"/>
                    <a:pt x="0" y="1797"/>
                    <a:pt x="1123" y="3766"/>
                  </a:cubicBezTo>
                  <a:cubicBezTo>
                    <a:pt x="2763" y="6699"/>
                    <a:pt x="6429" y="8385"/>
                    <a:pt x="6429" y="8385"/>
                  </a:cubicBezTo>
                  <a:cubicBezTo>
                    <a:pt x="6429" y="8385"/>
                    <a:pt x="6740" y="4032"/>
                    <a:pt x="4908" y="1512"/>
                  </a:cubicBezTo>
                  <a:cubicBezTo>
                    <a:pt x="4123" y="439"/>
                    <a:pt x="3260" y="1"/>
                    <a:pt x="2517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565554" y="3021173"/>
              <a:ext cx="305175" cy="311249"/>
            </a:xfrm>
            <a:custGeom>
              <a:avLst/>
              <a:gdLst/>
              <a:ahLst/>
              <a:cxnLst/>
              <a:rect l="l" t="t" r="r" b="b"/>
              <a:pathLst>
                <a:path w="6883" h="7020" extrusionOk="0">
                  <a:moveTo>
                    <a:pt x="4563" y="1"/>
                  </a:moveTo>
                  <a:cubicBezTo>
                    <a:pt x="4025" y="1"/>
                    <a:pt x="3396" y="261"/>
                    <a:pt x="2749" y="879"/>
                  </a:cubicBezTo>
                  <a:cubicBezTo>
                    <a:pt x="0" y="3400"/>
                    <a:pt x="193" y="7019"/>
                    <a:pt x="193" y="7019"/>
                  </a:cubicBezTo>
                  <a:cubicBezTo>
                    <a:pt x="193" y="7019"/>
                    <a:pt x="3400" y="6332"/>
                    <a:pt x="5270" y="4041"/>
                  </a:cubicBezTo>
                  <a:cubicBezTo>
                    <a:pt x="6882" y="2096"/>
                    <a:pt x="6090" y="1"/>
                    <a:pt x="456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506232" y="3401893"/>
              <a:ext cx="353281" cy="254098"/>
            </a:xfrm>
            <a:custGeom>
              <a:avLst/>
              <a:gdLst/>
              <a:ahLst/>
              <a:cxnLst/>
              <a:rect l="l" t="t" r="r" b="b"/>
              <a:pathLst>
                <a:path w="7968" h="5731" extrusionOk="0">
                  <a:moveTo>
                    <a:pt x="5561" y="1"/>
                  </a:moveTo>
                  <a:cubicBezTo>
                    <a:pt x="5135" y="1"/>
                    <a:pt x="4639" y="128"/>
                    <a:pt x="4087" y="421"/>
                  </a:cubicBezTo>
                  <a:cubicBezTo>
                    <a:pt x="770" y="2181"/>
                    <a:pt x="0" y="5727"/>
                    <a:pt x="0" y="5727"/>
                  </a:cubicBezTo>
                  <a:cubicBezTo>
                    <a:pt x="0" y="5727"/>
                    <a:pt x="77" y="5731"/>
                    <a:pt x="217" y="5731"/>
                  </a:cubicBezTo>
                  <a:cubicBezTo>
                    <a:pt x="987" y="5731"/>
                    <a:pt x="3658" y="5619"/>
                    <a:pt x="5691" y="4160"/>
                  </a:cubicBezTo>
                  <a:cubicBezTo>
                    <a:pt x="7968" y="2542"/>
                    <a:pt x="7466" y="1"/>
                    <a:pt x="5561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363999" y="3740537"/>
              <a:ext cx="472948" cy="223949"/>
            </a:xfrm>
            <a:custGeom>
              <a:avLst/>
              <a:gdLst/>
              <a:ahLst/>
              <a:cxnLst/>
              <a:rect l="l" t="t" r="r" b="b"/>
              <a:pathLst>
                <a:path w="10667" h="5051" extrusionOk="0">
                  <a:moveTo>
                    <a:pt x="7216" y="1"/>
                  </a:moveTo>
                  <a:cubicBezTo>
                    <a:pt x="6956" y="1"/>
                    <a:pt x="6677" y="25"/>
                    <a:pt x="6379" y="78"/>
                  </a:cubicBezTo>
                  <a:cubicBezTo>
                    <a:pt x="2713" y="692"/>
                    <a:pt x="1" y="4696"/>
                    <a:pt x="1" y="4696"/>
                  </a:cubicBezTo>
                  <a:cubicBezTo>
                    <a:pt x="1" y="4696"/>
                    <a:pt x="1507" y="5051"/>
                    <a:pt x="3468" y="5051"/>
                  </a:cubicBezTo>
                  <a:cubicBezTo>
                    <a:pt x="4785" y="5051"/>
                    <a:pt x="6307" y="4891"/>
                    <a:pt x="7717" y="4357"/>
                  </a:cubicBezTo>
                  <a:cubicBezTo>
                    <a:pt x="10667" y="3194"/>
                    <a:pt x="10191" y="1"/>
                    <a:pt x="7216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006866" y="2883817"/>
              <a:ext cx="526596" cy="1273728"/>
            </a:xfrm>
            <a:custGeom>
              <a:avLst/>
              <a:gdLst/>
              <a:ahLst/>
              <a:cxnLst/>
              <a:rect l="l" t="t" r="r" b="b"/>
              <a:pathLst>
                <a:path w="11877" h="28728" extrusionOk="0">
                  <a:moveTo>
                    <a:pt x="10805" y="0"/>
                  </a:moveTo>
                  <a:cubicBezTo>
                    <a:pt x="10805" y="1"/>
                    <a:pt x="10842" y="1230"/>
                    <a:pt x="10503" y="6342"/>
                  </a:cubicBezTo>
                  <a:cubicBezTo>
                    <a:pt x="10200" y="11034"/>
                    <a:pt x="8367" y="20161"/>
                    <a:pt x="119" y="28180"/>
                  </a:cubicBezTo>
                  <a:cubicBezTo>
                    <a:pt x="0" y="28299"/>
                    <a:pt x="0" y="28492"/>
                    <a:pt x="119" y="28638"/>
                  </a:cubicBezTo>
                  <a:cubicBezTo>
                    <a:pt x="174" y="28698"/>
                    <a:pt x="250" y="28728"/>
                    <a:pt x="331" y="28728"/>
                  </a:cubicBezTo>
                  <a:cubicBezTo>
                    <a:pt x="413" y="28728"/>
                    <a:pt x="500" y="28698"/>
                    <a:pt x="578" y="28638"/>
                  </a:cubicBezTo>
                  <a:cubicBezTo>
                    <a:pt x="1604" y="27612"/>
                    <a:pt x="5884" y="23222"/>
                    <a:pt x="8321" y="17339"/>
                  </a:cubicBezTo>
                  <a:cubicBezTo>
                    <a:pt x="11877" y="8790"/>
                    <a:pt x="10805" y="2"/>
                    <a:pt x="10805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231964" y="3093043"/>
              <a:ext cx="514847" cy="383608"/>
            </a:xfrm>
            <a:custGeom>
              <a:avLst/>
              <a:gdLst/>
              <a:ahLst/>
              <a:cxnLst/>
              <a:rect l="l" t="t" r="r" b="b"/>
              <a:pathLst>
                <a:path w="11612" h="8652" extrusionOk="0">
                  <a:moveTo>
                    <a:pt x="174" y="1"/>
                  </a:moveTo>
                  <a:cubicBezTo>
                    <a:pt x="138" y="1"/>
                    <a:pt x="101" y="19"/>
                    <a:pt x="83" y="56"/>
                  </a:cubicBezTo>
                  <a:cubicBezTo>
                    <a:pt x="0" y="92"/>
                    <a:pt x="0" y="211"/>
                    <a:pt x="83" y="248"/>
                  </a:cubicBezTo>
                  <a:cubicBezTo>
                    <a:pt x="119" y="285"/>
                    <a:pt x="2869" y="3034"/>
                    <a:pt x="4317" y="8533"/>
                  </a:cubicBezTo>
                  <a:cubicBezTo>
                    <a:pt x="4317" y="8569"/>
                    <a:pt x="4353" y="8652"/>
                    <a:pt x="4390" y="8652"/>
                  </a:cubicBezTo>
                  <a:lnTo>
                    <a:pt x="4436" y="8652"/>
                  </a:lnTo>
                  <a:cubicBezTo>
                    <a:pt x="4472" y="8652"/>
                    <a:pt x="4509" y="8652"/>
                    <a:pt x="4546" y="8606"/>
                  </a:cubicBezTo>
                  <a:cubicBezTo>
                    <a:pt x="4582" y="8569"/>
                    <a:pt x="9320" y="4482"/>
                    <a:pt x="11575" y="862"/>
                  </a:cubicBezTo>
                  <a:cubicBezTo>
                    <a:pt x="11611" y="780"/>
                    <a:pt x="11575" y="706"/>
                    <a:pt x="11538" y="670"/>
                  </a:cubicBezTo>
                  <a:cubicBezTo>
                    <a:pt x="11504" y="655"/>
                    <a:pt x="11465" y="646"/>
                    <a:pt x="11429" y="646"/>
                  </a:cubicBezTo>
                  <a:cubicBezTo>
                    <a:pt x="11377" y="646"/>
                    <a:pt x="11330" y="663"/>
                    <a:pt x="11309" y="706"/>
                  </a:cubicBezTo>
                  <a:cubicBezTo>
                    <a:pt x="9320" y="3877"/>
                    <a:pt x="5426" y="7424"/>
                    <a:pt x="4546" y="8230"/>
                  </a:cubicBezTo>
                  <a:cubicBezTo>
                    <a:pt x="3061" y="2768"/>
                    <a:pt x="312" y="56"/>
                    <a:pt x="266" y="56"/>
                  </a:cubicBezTo>
                  <a:cubicBezTo>
                    <a:pt x="248" y="19"/>
                    <a:pt x="211" y="1"/>
                    <a:pt x="174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083258" y="3277528"/>
              <a:ext cx="695655" cy="464879"/>
            </a:xfrm>
            <a:custGeom>
              <a:avLst/>
              <a:gdLst/>
              <a:ahLst/>
              <a:cxnLst/>
              <a:rect l="l" t="t" r="r" b="b"/>
              <a:pathLst>
                <a:path w="15690" h="10485" extrusionOk="0">
                  <a:moveTo>
                    <a:pt x="188" y="0"/>
                  </a:moveTo>
                  <a:cubicBezTo>
                    <a:pt x="149" y="0"/>
                    <a:pt x="110" y="19"/>
                    <a:pt x="74" y="55"/>
                  </a:cubicBezTo>
                  <a:cubicBezTo>
                    <a:pt x="0" y="92"/>
                    <a:pt x="0" y="211"/>
                    <a:pt x="74" y="284"/>
                  </a:cubicBezTo>
                  <a:cubicBezTo>
                    <a:pt x="110" y="321"/>
                    <a:pt x="4500" y="5096"/>
                    <a:pt x="5380" y="10365"/>
                  </a:cubicBezTo>
                  <a:cubicBezTo>
                    <a:pt x="5380" y="10402"/>
                    <a:pt x="5416" y="10447"/>
                    <a:pt x="5453" y="10484"/>
                  </a:cubicBezTo>
                  <a:lnTo>
                    <a:pt x="5572" y="10484"/>
                  </a:lnTo>
                  <a:cubicBezTo>
                    <a:pt x="5645" y="10447"/>
                    <a:pt x="11034" y="8422"/>
                    <a:pt x="15616" y="4564"/>
                  </a:cubicBezTo>
                  <a:cubicBezTo>
                    <a:pt x="15689" y="4491"/>
                    <a:pt x="15689" y="4408"/>
                    <a:pt x="15653" y="4335"/>
                  </a:cubicBezTo>
                  <a:cubicBezTo>
                    <a:pt x="15610" y="4292"/>
                    <a:pt x="15564" y="4274"/>
                    <a:pt x="15518" y="4274"/>
                  </a:cubicBezTo>
                  <a:cubicBezTo>
                    <a:pt x="15486" y="4274"/>
                    <a:pt x="15454" y="4283"/>
                    <a:pt x="15424" y="4298"/>
                  </a:cubicBezTo>
                  <a:cubicBezTo>
                    <a:pt x="11336" y="7771"/>
                    <a:pt x="6598" y="9760"/>
                    <a:pt x="5645" y="10136"/>
                  </a:cubicBezTo>
                  <a:cubicBezTo>
                    <a:pt x="4692" y="4866"/>
                    <a:pt x="339" y="92"/>
                    <a:pt x="303" y="55"/>
                  </a:cubicBezTo>
                  <a:cubicBezTo>
                    <a:pt x="266" y="19"/>
                    <a:pt x="227" y="0"/>
                    <a:pt x="18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5938986" y="3511139"/>
              <a:ext cx="767172" cy="476672"/>
            </a:xfrm>
            <a:custGeom>
              <a:avLst/>
              <a:gdLst/>
              <a:ahLst/>
              <a:cxnLst/>
              <a:rect l="l" t="t" r="r" b="b"/>
              <a:pathLst>
                <a:path w="17303" h="10751" extrusionOk="0">
                  <a:moveTo>
                    <a:pt x="176" y="1"/>
                  </a:moveTo>
                  <a:cubicBezTo>
                    <a:pt x="138" y="1"/>
                    <a:pt x="102" y="19"/>
                    <a:pt x="83" y="56"/>
                  </a:cubicBezTo>
                  <a:cubicBezTo>
                    <a:pt x="1" y="92"/>
                    <a:pt x="1" y="211"/>
                    <a:pt x="47" y="248"/>
                  </a:cubicBezTo>
                  <a:cubicBezTo>
                    <a:pt x="83" y="285"/>
                    <a:pt x="3942" y="4638"/>
                    <a:pt x="4931" y="10631"/>
                  </a:cubicBezTo>
                  <a:cubicBezTo>
                    <a:pt x="4931" y="10714"/>
                    <a:pt x="5005" y="10750"/>
                    <a:pt x="5087" y="10750"/>
                  </a:cubicBezTo>
                  <a:cubicBezTo>
                    <a:pt x="5160" y="10750"/>
                    <a:pt x="12070" y="9797"/>
                    <a:pt x="17184" y="7387"/>
                  </a:cubicBezTo>
                  <a:cubicBezTo>
                    <a:pt x="17266" y="7350"/>
                    <a:pt x="17303" y="7240"/>
                    <a:pt x="17266" y="7158"/>
                  </a:cubicBezTo>
                  <a:cubicBezTo>
                    <a:pt x="17230" y="7085"/>
                    <a:pt x="17147" y="7085"/>
                    <a:pt x="17074" y="7085"/>
                  </a:cubicBezTo>
                  <a:cubicBezTo>
                    <a:pt x="12373" y="9339"/>
                    <a:pt x="6233" y="10292"/>
                    <a:pt x="5197" y="10448"/>
                  </a:cubicBezTo>
                  <a:cubicBezTo>
                    <a:pt x="4171" y="4445"/>
                    <a:pt x="313" y="92"/>
                    <a:pt x="276" y="56"/>
                  </a:cubicBezTo>
                  <a:cubicBezTo>
                    <a:pt x="253" y="19"/>
                    <a:pt x="214" y="1"/>
                    <a:pt x="176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" name="Google Shape;1936;p37"/>
          <p:cNvGrpSpPr/>
          <p:nvPr/>
        </p:nvGrpSpPr>
        <p:grpSpPr>
          <a:xfrm rot="1461032" flipH="1">
            <a:off x="17771" y="3556251"/>
            <a:ext cx="917428" cy="1463203"/>
            <a:chOff x="2082700" y="2684302"/>
            <a:chExt cx="917468" cy="1463268"/>
          </a:xfrm>
        </p:grpSpPr>
        <p:sp>
          <p:nvSpPr>
            <p:cNvPr id="1937" name="Google Shape;1937;p37"/>
            <p:cNvSpPr/>
            <p:nvPr/>
          </p:nvSpPr>
          <p:spPr>
            <a:xfrm>
              <a:off x="2197665" y="2684302"/>
              <a:ext cx="391323" cy="450247"/>
            </a:xfrm>
            <a:custGeom>
              <a:avLst/>
              <a:gdLst/>
              <a:ahLst/>
              <a:cxnLst/>
              <a:rect l="l" t="t" r="r" b="b"/>
              <a:pathLst>
                <a:path w="8826" h="10155" extrusionOk="0">
                  <a:moveTo>
                    <a:pt x="303" y="1"/>
                  </a:moveTo>
                  <a:lnTo>
                    <a:pt x="303" y="1"/>
                  </a:lnTo>
                  <a:cubicBezTo>
                    <a:pt x="303" y="1"/>
                    <a:pt x="1" y="5224"/>
                    <a:pt x="2521" y="7744"/>
                  </a:cubicBezTo>
                  <a:cubicBezTo>
                    <a:pt x="4885" y="10118"/>
                    <a:pt x="7369" y="10154"/>
                    <a:pt x="7369" y="10154"/>
                  </a:cubicBezTo>
                  <a:cubicBezTo>
                    <a:pt x="7369" y="10154"/>
                    <a:pt x="8826" y="6791"/>
                    <a:pt x="6837" y="4354"/>
                  </a:cubicBezTo>
                  <a:cubicBezTo>
                    <a:pt x="4931" y="2017"/>
                    <a:pt x="1302" y="1788"/>
                    <a:pt x="30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2554843" y="2982112"/>
              <a:ext cx="430295" cy="299988"/>
            </a:xfrm>
            <a:custGeom>
              <a:avLst/>
              <a:gdLst/>
              <a:ahLst/>
              <a:cxnLst/>
              <a:rect l="l" t="t" r="r" b="b"/>
              <a:pathLst>
                <a:path w="9705" h="6766" extrusionOk="0">
                  <a:moveTo>
                    <a:pt x="9705" y="1"/>
                  </a:moveTo>
                  <a:lnTo>
                    <a:pt x="9705" y="1"/>
                  </a:lnTo>
                  <a:cubicBezTo>
                    <a:pt x="9705" y="1"/>
                    <a:pt x="5883" y="38"/>
                    <a:pt x="3171" y="2063"/>
                  </a:cubicBezTo>
                  <a:cubicBezTo>
                    <a:pt x="0" y="4464"/>
                    <a:pt x="1530" y="6608"/>
                    <a:pt x="1530" y="6608"/>
                  </a:cubicBezTo>
                  <a:cubicBezTo>
                    <a:pt x="1530" y="6608"/>
                    <a:pt x="1972" y="6766"/>
                    <a:pt x="2647" y="6766"/>
                  </a:cubicBezTo>
                  <a:cubicBezTo>
                    <a:pt x="3634" y="6766"/>
                    <a:pt x="5119" y="6430"/>
                    <a:pt x="6452" y="4775"/>
                  </a:cubicBezTo>
                  <a:cubicBezTo>
                    <a:pt x="8706" y="1944"/>
                    <a:pt x="7945" y="2099"/>
                    <a:pt x="9705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2082700" y="3172361"/>
              <a:ext cx="418147" cy="197612"/>
            </a:xfrm>
            <a:custGeom>
              <a:avLst/>
              <a:gdLst/>
              <a:ahLst/>
              <a:cxnLst/>
              <a:rect l="l" t="t" r="r" b="b"/>
              <a:pathLst>
                <a:path w="9431" h="4457" extrusionOk="0">
                  <a:moveTo>
                    <a:pt x="5223" y="0"/>
                  </a:moveTo>
                  <a:cubicBezTo>
                    <a:pt x="3668" y="0"/>
                    <a:pt x="2557" y="537"/>
                    <a:pt x="0" y="594"/>
                  </a:cubicBezTo>
                  <a:cubicBezTo>
                    <a:pt x="0" y="594"/>
                    <a:pt x="2255" y="3609"/>
                    <a:pt x="4692" y="4223"/>
                  </a:cubicBezTo>
                  <a:cubicBezTo>
                    <a:pt x="5343" y="4394"/>
                    <a:pt x="5973" y="4457"/>
                    <a:pt x="6548" y="4457"/>
                  </a:cubicBezTo>
                  <a:cubicBezTo>
                    <a:pt x="8169" y="4457"/>
                    <a:pt x="9357" y="3958"/>
                    <a:pt x="9357" y="3958"/>
                  </a:cubicBezTo>
                  <a:cubicBezTo>
                    <a:pt x="9238" y="3692"/>
                    <a:pt x="9430" y="677"/>
                    <a:pt x="6608" y="136"/>
                  </a:cubicBezTo>
                  <a:cubicBezTo>
                    <a:pt x="6090" y="39"/>
                    <a:pt x="5640" y="0"/>
                    <a:pt x="5223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2605609" y="3203973"/>
              <a:ext cx="394559" cy="445370"/>
            </a:xfrm>
            <a:custGeom>
              <a:avLst/>
              <a:gdLst/>
              <a:ahLst/>
              <a:cxnLst/>
              <a:rect l="l" t="t" r="r" b="b"/>
              <a:pathLst>
                <a:path w="8899" h="10045" extrusionOk="0">
                  <a:moveTo>
                    <a:pt x="8899" y="1"/>
                  </a:moveTo>
                  <a:lnTo>
                    <a:pt x="8899" y="1"/>
                  </a:lnTo>
                  <a:cubicBezTo>
                    <a:pt x="3437" y="2062"/>
                    <a:pt x="1" y="6415"/>
                    <a:pt x="999" y="10044"/>
                  </a:cubicBezTo>
                  <a:cubicBezTo>
                    <a:pt x="999" y="10044"/>
                    <a:pt x="4354" y="9586"/>
                    <a:pt x="6269" y="6984"/>
                  </a:cubicBezTo>
                  <a:cubicBezTo>
                    <a:pt x="8670" y="3630"/>
                    <a:pt x="7983" y="2172"/>
                    <a:pt x="8899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2138343" y="3440865"/>
              <a:ext cx="362503" cy="365696"/>
            </a:xfrm>
            <a:custGeom>
              <a:avLst/>
              <a:gdLst/>
              <a:ahLst/>
              <a:cxnLst/>
              <a:rect l="l" t="t" r="r" b="b"/>
              <a:pathLst>
                <a:path w="8176" h="8248" extrusionOk="0">
                  <a:moveTo>
                    <a:pt x="1" y="0"/>
                  </a:moveTo>
                  <a:cubicBezTo>
                    <a:pt x="1" y="1"/>
                    <a:pt x="917" y="8175"/>
                    <a:pt x="7827" y="8248"/>
                  </a:cubicBezTo>
                  <a:cubicBezTo>
                    <a:pt x="7827" y="8248"/>
                    <a:pt x="8175" y="5425"/>
                    <a:pt x="6269" y="3629"/>
                  </a:cubicBezTo>
                  <a:cubicBezTo>
                    <a:pt x="4354" y="1796"/>
                    <a:pt x="1531" y="1641"/>
                    <a:pt x="1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2352135" y="2874950"/>
              <a:ext cx="429852" cy="1272619"/>
            </a:xfrm>
            <a:custGeom>
              <a:avLst/>
              <a:gdLst/>
              <a:ahLst/>
              <a:cxnLst/>
              <a:rect l="l" t="t" r="r" b="b"/>
              <a:pathLst>
                <a:path w="9695" h="28703" extrusionOk="0">
                  <a:moveTo>
                    <a:pt x="117" y="1"/>
                  </a:moveTo>
                  <a:cubicBezTo>
                    <a:pt x="54" y="1"/>
                    <a:pt x="0" y="100"/>
                    <a:pt x="72" y="164"/>
                  </a:cubicBezTo>
                  <a:cubicBezTo>
                    <a:pt x="63" y="156"/>
                    <a:pt x="59" y="153"/>
                    <a:pt x="59" y="153"/>
                  </a:cubicBezTo>
                  <a:lnTo>
                    <a:pt x="59" y="153"/>
                  </a:lnTo>
                  <a:cubicBezTo>
                    <a:pt x="58" y="153"/>
                    <a:pt x="116" y="200"/>
                    <a:pt x="146" y="200"/>
                  </a:cubicBezTo>
                  <a:cubicBezTo>
                    <a:pt x="182" y="237"/>
                    <a:pt x="256" y="319"/>
                    <a:pt x="301" y="356"/>
                  </a:cubicBezTo>
                  <a:cubicBezTo>
                    <a:pt x="531" y="548"/>
                    <a:pt x="714" y="778"/>
                    <a:pt x="906" y="970"/>
                  </a:cubicBezTo>
                  <a:cubicBezTo>
                    <a:pt x="1594" y="1767"/>
                    <a:pt x="2171" y="2684"/>
                    <a:pt x="2666" y="3637"/>
                  </a:cubicBezTo>
                  <a:cubicBezTo>
                    <a:pt x="3280" y="4901"/>
                    <a:pt x="3811" y="6276"/>
                    <a:pt x="3967" y="7687"/>
                  </a:cubicBezTo>
                  <a:cubicBezTo>
                    <a:pt x="4114" y="9291"/>
                    <a:pt x="4077" y="10931"/>
                    <a:pt x="4114" y="12572"/>
                  </a:cubicBezTo>
                  <a:cubicBezTo>
                    <a:pt x="4150" y="15404"/>
                    <a:pt x="4306" y="18263"/>
                    <a:pt x="4838" y="21085"/>
                  </a:cubicBezTo>
                  <a:cubicBezTo>
                    <a:pt x="5149" y="22808"/>
                    <a:pt x="5608" y="24568"/>
                    <a:pt x="6487" y="26089"/>
                  </a:cubicBezTo>
                  <a:cubicBezTo>
                    <a:pt x="6790" y="26630"/>
                    <a:pt x="7175" y="27161"/>
                    <a:pt x="7633" y="27619"/>
                  </a:cubicBezTo>
                  <a:cubicBezTo>
                    <a:pt x="7816" y="27812"/>
                    <a:pt x="8009" y="28004"/>
                    <a:pt x="8238" y="28188"/>
                  </a:cubicBezTo>
                  <a:cubicBezTo>
                    <a:pt x="8467" y="28343"/>
                    <a:pt x="8696" y="28536"/>
                    <a:pt x="8962" y="28646"/>
                  </a:cubicBezTo>
                  <a:cubicBezTo>
                    <a:pt x="9035" y="28684"/>
                    <a:pt x="9113" y="28702"/>
                    <a:pt x="9188" y="28702"/>
                  </a:cubicBezTo>
                  <a:cubicBezTo>
                    <a:pt x="9349" y="28702"/>
                    <a:pt x="9501" y="28618"/>
                    <a:pt x="9576" y="28462"/>
                  </a:cubicBezTo>
                  <a:cubicBezTo>
                    <a:pt x="9649" y="28307"/>
                    <a:pt x="9695" y="28114"/>
                    <a:pt x="9576" y="27958"/>
                  </a:cubicBezTo>
                  <a:cubicBezTo>
                    <a:pt x="9466" y="27812"/>
                    <a:pt x="9273" y="27693"/>
                    <a:pt x="9117" y="27583"/>
                  </a:cubicBezTo>
                  <a:cubicBezTo>
                    <a:pt x="8733" y="27271"/>
                    <a:pt x="8393" y="26969"/>
                    <a:pt x="8091" y="26584"/>
                  </a:cubicBezTo>
                  <a:cubicBezTo>
                    <a:pt x="7477" y="25896"/>
                    <a:pt x="6982" y="25063"/>
                    <a:pt x="6597" y="24219"/>
                  </a:cubicBezTo>
                  <a:cubicBezTo>
                    <a:pt x="5718" y="22277"/>
                    <a:pt x="5259" y="20096"/>
                    <a:pt x="4994" y="17997"/>
                  </a:cubicBezTo>
                  <a:cubicBezTo>
                    <a:pt x="4728" y="15779"/>
                    <a:pt x="4728" y="13571"/>
                    <a:pt x="4691" y="11353"/>
                  </a:cubicBezTo>
                  <a:cubicBezTo>
                    <a:pt x="4691" y="9172"/>
                    <a:pt x="4654" y="7000"/>
                    <a:pt x="3921" y="4938"/>
                  </a:cubicBezTo>
                  <a:cubicBezTo>
                    <a:pt x="3280" y="3179"/>
                    <a:pt x="2171" y="1611"/>
                    <a:pt x="714" y="429"/>
                  </a:cubicBezTo>
                  <a:cubicBezTo>
                    <a:pt x="531" y="283"/>
                    <a:pt x="338" y="164"/>
                    <a:pt x="146" y="8"/>
                  </a:cubicBezTo>
                  <a:cubicBezTo>
                    <a:pt x="136" y="3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2246879" y="3079653"/>
              <a:ext cx="599310" cy="387199"/>
            </a:xfrm>
            <a:custGeom>
              <a:avLst/>
              <a:gdLst/>
              <a:ahLst/>
              <a:cxnLst/>
              <a:rect l="l" t="t" r="r" b="b"/>
              <a:pathLst>
                <a:path w="13517" h="8733" extrusionOk="0">
                  <a:moveTo>
                    <a:pt x="13349" y="0"/>
                  </a:moveTo>
                  <a:cubicBezTo>
                    <a:pt x="13329" y="0"/>
                    <a:pt x="13308" y="6"/>
                    <a:pt x="13288" y="19"/>
                  </a:cubicBezTo>
                  <a:cubicBezTo>
                    <a:pt x="11950" y="623"/>
                    <a:pt x="10767" y="1622"/>
                    <a:pt x="9778" y="2685"/>
                  </a:cubicBezTo>
                  <a:cubicBezTo>
                    <a:pt x="8742" y="3831"/>
                    <a:pt x="7826" y="5096"/>
                    <a:pt x="7212" y="6507"/>
                  </a:cubicBezTo>
                  <a:cubicBezTo>
                    <a:pt x="7027" y="6959"/>
                    <a:pt x="6860" y="7429"/>
                    <a:pt x="6751" y="7916"/>
                  </a:cubicBezTo>
                  <a:lnTo>
                    <a:pt x="6751" y="7916"/>
                  </a:lnTo>
                  <a:cubicBezTo>
                    <a:pt x="6413" y="7003"/>
                    <a:pt x="5878" y="6155"/>
                    <a:pt x="5196" y="5435"/>
                  </a:cubicBezTo>
                  <a:cubicBezTo>
                    <a:pt x="4353" y="4555"/>
                    <a:pt x="3317" y="3913"/>
                    <a:pt x="2171" y="3492"/>
                  </a:cubicBezTo>
                  <a:cubicBezTo>
                    <a:pt x="1530" y="3299"/>
                    <a:pt x="879" y="3144"/>
                    <a:pt x="192" y="3144"/>
                  </a:cubicBezTo>
                  <a:cubicBezTo>
                    <a:pt x="181" y="3142"/>
                    <a:pt x="171" y="3141"/>
                    <a:pt x="161" y="3141"/>
                  </a:cubicBezTo>
                  <a:cubicBezTo>
                    <a:pt x="0" y="3141"/>
                    <a:pt x="10" y="3412"/>
                    <a:pt x="192" y="3455"/>
                  </a:cubicBezTo>
                  <a:cubicBezTo>
                    <a:pt x="1337" y="3492"/>
                    <a:pt x="2483" y="3831"/>
                    <a:pt x="3436" y="4445"/>
                  </a:cubicBezTo>
                  <a:cubicBezTo>
                    <a:pt x="4426" y="5013"/>
                    <a:pt x="5306" y="5856"/>
                    <a:pt x="5883" y="6846"/>
                  </a:cubicBezTo>
                  <a:cubicBezTo>
                    <a:pt x="6222" y="7387"/>
                    <a:pt x="6488" y="7991"/>
                    <a:pt x="6644" y="8605"/>
                  </a:cubicBezTo>
                  <a:cubicBezTo>
                    <a:pt x="6677" y="8693"/>
                    <a:pt x="6742" y="8733"/>
                    <a:pt x="6803" y="8733"/>
                  </a:cubicBezTo>
                  <a:cubicBezTo>
                    <a:pt x="6877" y="8733"/>
                    <a:pt x="6946" y="8674"/>
                    <a:pt x="6946" y="8569"/>
                  </a:cubicBezTo>
                  <a:cubicBezTo>
                    <a:pt x="7028" y="7955"/>
                    <a:pt x="7175" y="7387"/>
                    <a:pt x="7441" y="6809"/>
                  </a:cubicBezTo>
                  <a:cubicBezTo>
                    <a:pt x="7716" y="6159"/>
                    <a:pt x="8055" y="5554"/>
                    <a:pt x="8440" y="4940"/>
                  </a:cubicBezTo>
                  <a:cubicBezTo>
                    <a:pt x="9237" y="3684"/>
                    <a:pt x="10273" y="2493"/>
                    <a:pt x="11455" y="1540"/>
                  </a:cubicBezTo>
                  <a:cubicBezTo>
                    <a:pt x="12069" y="1045"/>
                    <a:pt x="12710" y="587"/>
                    <a:pt x="13443" y="284"/>
                  </a:cubicBezTo>
                  <a:cubicBezTo>
                    <a:pt x="13517" y="248"/>
                    <a:pt x="13517" y="129"/>
                    <a:pt x="13480" y="92"/>
                  </a:cubicBezTo>
                  <a:cubicBezTo>
                    <a:pt x="13454" y="39"/>
                    <a:pt x="13403" y="0"/>
                    <a:pt x="13349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2181527" y="3513090"/>
              <a:ext cx="426394" cy="372657"/>
            </a:xfrm>
            <a:custGeom>
              <a:avLst/>
              <a:gdLst/>
              <a:ahLst/>
              <a:cxnLst/>
              <a:rect l="l" t="t" r="r" b="b"/>
              <a:pathLst>
                <a:path w="9617" h="8405" extrusionOk="0">
                  <a:moveTo>
                    <a:pt x="197" y="0"/>
                  </a:moveTo>
                  <a:cubicBezTo>
                    <a:pt x="48" y="0"/>
                    <a:pt x="0" y="245"/>
                    <a:pt x="172" y="277"/>
                  </a:cubicBezTo>
                  <a:cubicBezTo>
                    <a:pt x="1015" y="552"/>
                    <a:pt x="1813" y="928"/>
                    <a:pt x="2546" y="1469"/>
                  </a:cubicBezTo>
                  <a:cubicBezTo>
                    <a:pt x="3306" y="2037"/>
                    <a:pt x="3875" y="2761"/>
                    <a:pt x="4415" y="3567"/>
                  </a:cubicBezTo>
                  <a:cubicBezTo>
                    <a:pt x="4681" y="3943"/>
                    <a:pt x="4947" y="4365"/>
                    <a:pt x="5213" y="4786"/>
                  </a:cubicBezTo>
                  <a:cubicBezTo>
                    <a:pt x="5405" y="5052"/>
                    <a:pt x="5634" y="5363"/>
                    <a:pt x="5827" y="5629"/>
                  </a:cubicBezTo>
                  <a:cubicBezTo>
                    <a:pt x="6211" y="6087"/>
                    <a:pt x="6587" y="6546"/>
                    <a:pt x="7045" y="6921"/>
                  </a:cubicBezTo>
                  <a:cubicBezTo>
                    <a:pt x="7733" y="7499"/>
                    <a:pt x="8502" y="7957"/>
                    <a:pt x="9300" y="8379"/>
                  </a:cubicBezTo>
                  <a:cubicBezTo>
                    <a:pt x="9332" y="8397"/>
                    <a:pt x="9363" y="8405"/>
                    <a:pt x="9391" y="8405"/>
                  </a:cubicBezTo>
                  <a:cubicBezTo>
                    <a:pt x="9534" y="8405"/>
                    <a:pt x="9616" y="8204"/>
                    <a:pt x="9456" y="8113"/>
                  </a:cubicBezTo>
                  <a:cubicBezTo>
                    <a:pt x="8732" y="7728"/>
                    <a:pt x="8044" y="7343"/>
                    <a:pt x="7394" y="6811"/>
                  </a:cubicBezTo>
                  <a:cubicBezTo>
                    <a:pt x="6935" y="6427"/>
                    <a:pt x="6514" y="6005"/>
                    <a:pt x="6166" y="5510"/>
                  </a:cubicBezTo>
                  <a:cubicBezTo>
                    <a:pt x="5671" y="4905"/>
                    <a:pt x="5213" y="4218"/>
                    <a:pt x="4754" y="3531"/>
                  </a:cubicBezTo>
                  <a:cubicBezTo>
                    <a:pt x="4223" y="2761"/>
                    <a:pt x="3645" y="2000"/>
                    <a:pt x="2921" y="1386"/>
                  </a:cubicBezTo>
                  <a:cubicBezTo>
                    <a:pt x="2124" y="736"/>
                    <a:pt x="1208" y="277"/>
                    <a:pt x="255" y="12"/>
                  </a:cubicBezTo>
                  <a:cubicBezTo>
                    <a:pt x="234" y="4"/>
                    <a:pt x="215" y="0"/>
                    <a:pt x="197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2578785" y="3316677"/>
              <a:ext cx="335280" cy="503319"/>
            </a:xfrm>
            <a:custGeom>
              <a:avLst/>
              <a:gdLst/>
              <a:ahLst/>
              <a:cxnLst/>
              <a:rect l="l" t="t" r="r" b="b"/>
              <a:pathLst>
                <a:path w="7562" h="11352" extrusionOk="0">
                  <a:moveTo>
                    <a:pt x="7413" y="1"/>
                  </a:moveTo>
                  <a:cubicBezTo>
                    <a:pt x="7350" y="1"/>
                    <a:pt x="7286" y="35"/>
                    <a:pt x="7286" y="89"/>
                  </a:cubicBezTo>
                  <a:cubicBezTo>
                    <a:pt x="6911" y="895"/>
                    <a:pt x="6416" y="1656"/>
                    <a:pt x="5838" y="2343"/>
                  </a:cubicBezTo>
                  <a:cubicBezTo>
                    <a:pt x="5343" y="2957"/>
                    <a:pt x="4812" y="3525"/>
                    <a:pt x="4235" y="4103"/>
                  </a:cubicBezTo>
                  <a:cubicBezTo>
                    <a:pt x="3052" y="5321"/>
                    <a:pt x="1870" y="6659"/>
                    <a:pt x="1027" y="8144"/>
                  </a:cubicBezTo>
                  <a:cubicBezTo>
                    <a:pt x="532" y="9106"/>
                    <a:pt x="147" y="10133"/>
                    <a:pt x="37" y="11205"/>
                  </a:cubicBezTo>
                  <a:cubicBezTo>
                    <a:pt x="1" y="11315"/>
                    <a:pt x="111" y="11351"/>
                    <a:pt x="184" y="11351"/>
                  </a:cubicBezTo>
                  <a:cubicBezTo>
                    <a:pt x="266" y="11351"/>
                    <a:pt x="303" y="11315"/>
                    <a:pt x="340" y="11205"/>
                  </a:cubicBezTo>
                  <a:cubicBezTo>
                    <a:pt x="569" y="9335"/>
                    <a:pt x="1604" y="7612"/>
                    <a:pt x="2787" y="6164"/>
                  </a:cubicBezTo>
                  <a:cubicBezTo>
                    <a:pt x="3281" y="5550"/>
                    <a:pt x="3813" y="4982"/>
                    <a:pt x="4354" y="4405"/>
                  </a:cubicBezTo>
                  <a:cubicBezTo>
                    <a:pt x="4885" y="3873"/>
                    <a:pt x="5417" y="3333"/>
                    <a:pt x="5875" y="2765"/>
                  </a:cubicBezTo>
                  <a:cubicBezTo>
                    <a:pt x="6526" y="1958"/>
                    <a:pt x="7140" y="1161"/>
                    <a:pt x="7561" y="244"/>
                  </a:cubicBezTo>
                  <a:cubicBezTo>
                    <a:pt x="7561" y="171"/>
                    <a:pt x="7561" y="89"/>
                    <a:pt x="7479" y="15"/>
                  </a:cubicBezTo>
                  <a:cubicBezTo>
                    <a:pt x="7459" y="6"/>
                    <a:pt x="7436" y="1"/>
                    <a:pt x="7413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37"/>
          <p:cNvGrpSpPr/>
          <p:nvPr/>
        </p:nvGrpSpPr>
        <p:grpSpPr>
          <a:xfrm rot="-1461032">
            <a:off x="8208796" y="3662576"/>
            <a:ext cx="917428" cy="1463203"/>
            <a:chOff x="2082700" y="2684302"/>
            <a:chExt cx="917468" cy="1463268"/>
          </a:xfrm>
        </p:grpSpPr>
        <p:sp>
          <p:nvSpPr>
            <p:cNvPr id="1947" name="Google Shape;1947;p37"/>
            <p:cNvSpPr/>
            <p:nvPr/>
          </p:nvSpPr>
          <p:spPr>
            <a:xfrm>
              <a:off x="2197665" y="2684302"/>
              <a:ext cx="391323" cy="450247"/>
            </a:xfrm>
            <a:custGeom>
              <a:avLst/>
              <a:gdLst/>
              <a:ahLst/>
              <a:cxnLst/>
              <a:rect l="l" t="t" r="r" b="b"/>
              <a:pathLst>
                <a:path w="8826" h="10155" extrusionOk="0">
                  <a:moveTo>
                    <a:pt x="303" y="1"/>
                  </a:moveTo>
                  <a:lnTo>
                    <a:pt x="303" y="1"/>
                  </a:lnTo>
                  <a:cubicBezTo>
                    <a:pt x="303" y="1"/>
                    <a:pt x="1" y="5224"/>
                    <a:pt x="2521" y="7744"/>
                  </a:cubicBezTo>
                  <a:cubicBezTo>
                    <a:pt x="4885" y="10118"/>
                    <a:pt x="7369" y="10154"/>
                    <a:pt x="7369" y="10154"/>
                  </a:cubicBezTo>
                  <a:cubicBezTo>
                    <a:pt x="7369" y="10154"/>
                    <a:pt x="8826" y="6791"/>
                    <a:pt x="6837" y="4354"/>
                  </a:cubicBezTo>
                  <a:cubicBezTo>
                    <a:pt x="4931" y="2017"/>
                    <a:pt x="1302" y="1788"/>
                    <a:pt x="30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2554843" y="2982112"/>
              <a:ext cx="430295" cy="299988"/>
            </a:xfrm>
            <a:custGeom>
              <a:avLst/>
              <a:gdLst/>
              <a:ahLst/>
              <a:cxnLst/>
              <a:rect l="l" t="t" r="r" b="b"/>
              <a:pathLst>
                <a:path w="9705" h="6766" extrusionOk="0">
                  <a:moveTo>
                    <a:pt x="9705" y="1"/>
                  </a:moveTo>
                  <a:lnTo>
                    <a:pt x="9705" y="1"/>
                  </a:lnTo>
                  <a:cubicBezTo>
                    <a:pt x="9705" y="1"/>
                    <a:pt x="5883" y="38"/>
                    <a:pt x="3171" y="2063"/>
                  </a:cubicBezTo>
                  <a:cubicBezTo>
                    <a:pt x="0" y="4464"/>
                    <a:pt x="1530" y="6608"/>
                    <a:pt x="1530" y="6608"/>
                  </a:cubicBezTo>
                  <a:cubicBezTo>
                    <a:pt x="1530" y="6608"/>
                    <a:pt x="1972" y="6766"/>
                    <a:pt x="2647" y="6766"/>
                  </a:cubicBezTo>
                  <a:cubicBezTo>
                    <a:pt x="3634" y="6766"/>
                    <a:pt x="5119" y="6430"/>
                    <a:pt x="6452" y="4775"/>
                  </a:cubicBezTo>
                  <a:cubicBezTo>
                    <a:pt x="8706" y="1944"/>
                    <a:pt x="7945" y="2099"/>
                    <a:pt x="9705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2082700" y="3172361"/>
              <a:ext cx="418147" cy="197612"/>
            </a:xfrm>
            <a:custGeom>
              <a:avLst/>
              <a:gdLst/>
              <a:ahLst/>
              <a:cxnLst/>
              <a:rect l="l" t="t" r="r" b="b"/>
              <a:pathLst>
                <a:path w="9431" h="4457" extrusionOk="0">
                  <a:moveTo>
                    <a:pt x="5223" y="0"/>
                  </a:moveTo>
                  <a:cubicBezTo>
                    <a:pt x="3668" y="0"/>
                    <a:pt x="2557" y="537"/>
                    <a:pt x="0" y="594"/>
                  </a:cubicBezTo>
                  <a:cubicBezTo>
                    <a:pt x="0" y="594"/>
                    <a:pt x="2255" y="3609"/>
                    <a:pt x="4692" y="4223"/>
                  </a:cubicBezTo>
                  <a:cubicBezTo>
                    <a:pt x="5343" y="4394"/>
                    <a:pt x="5973" y="4457"/>
                    <a:pt x="6548" y="4457"/>
                  </a:cubicBezTo>
                  <a:cubicBezTo>
                    <a:pt x="8169" y="4457"/>
                    <a:pt x="9357" y="3958"/>
                    <a:pt x="9357" y="3958"/>
                  </a:cubicBezTo>
                  <a:cubicBezTo>
                    <a:pt x="9238" y="3692"/>
                    <a:pt x="9430" y="677"/>
                    <a:pt x="6608" y="136"/>
                  </a:cubicBezTo>
                  <a:cubicBezTo>
                    <a:pt x="6090" y="39"/>
                    <a:pt x="5640" y="0"/>
                    <a:pt x="5223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2605609" y="3203973"/>
              <a:ext cx="394559" cy="445370"/>
            </a:xfrm>
            <a:custGeom>
              <a:avLst/>
              <a:gdLst/>
              <a:ahLst/>
              <a:cxnLst/>
              <a:rect l="l" t="t" r="r" b="b"/>
              <a:pathLst>
                <a:path w="8899" h="10045" extrusionOk="0">
                  <a:moveTo>
                    <a:pt x="8899" y="1"/>
                  </a:moveTo>
                  <a:lnTo>
                    <a:pt x="8899" y="1"/>
                  </a:lnTo>
                  <a:cubicBezTo>
                    <a:pt x="3437" y="2062"/>
                    <a:pt x="1" y="6415"/>
                    <a:pt x="999" y="10044"/>
                  </a:cubicBezTo>
                  <a:cubicBezTo>
                    <a:pt x="999" y="10044"/>
                    <a:pt x="4354" y="9586"/>
                    <a:pt x="6269" y="6984"/>
                  </a:cubicBezTo>
                  <a:cubicBezTo>
                    <a:pt x="8670" y="3630"/>
                    <a:pt x="7983" y="2172"/>
                    <a:pt x="8899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7"/>
            <p:cNvSpPr/>
            <p:nvPr/>
          </p:nvSpPr>
          <p:spPr>
            <a:xfrm>
              <a:off x="2138343" y="3440865"/>
              <a:ext cx="362503" cy="365696"/>
            </a:xfrm>
            <a:custGeom>
              <a:avLst/>
              <a:gdLst/>
              <a:ahLst/>
              <a:cxnLst/>
              <a:rect l="l" t="t" r="r" b="b"/>
              <a:pathLst>
                <a:path w="8176" h="8248" extrusionOk="0">
                  <a:moveTo>
                    <a:pt x="1" y="0"/>
                  </a:moveTo>
                  <a:cubicBezTo>
                    <a:pt x="1" y="1"/>
                    <a:pt x="917" y="8175"/>
                    <a:pt x="7827" y="8248"/>
                  </a:cubicBezTo>
                  <a:cubicBezTo>
                    <a:pt x="7827" y="8248"/>
                    <a:pt x="8175" y="5425"/>
                    <a:pt x="6269" y="3629"/>
                  </a:cubicBezTo>
                  <a:cubicBezTo>
                    <a:pt x="4354" y="1796"/>
                    <a:pt x="1531" y="1641"/>
                    <a:pt x="1" y="0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7"/>
            <p:cNvSpPr/>
            <p:nvPr/>
          </p:nvSpPr>
          <p:spPr>
            <a:xfrm>
              <a:off x="2352135" y="2874950"/>
              <a:ext cx="429852" cy="1272619"/>
            </a:xfrm>
            <a:custGeom>
              <a:avLst/>
              <a:gdLst/>
              <a:ahLst/>
              <a:cxnLst/>
              <a:rect l="l" t="t" r="r" b="b"/>
              <a:pathLst>
                <a:path w="9695" h="28703" extrusionOk="0">
                  <a:moveTo>
                    <a:pt x="117" y="1"/>
                  </a:moveTo>
                  <a:cubicBezTo>
                    <a:pt x="54" y="1"/>
                    <a:pt x="0" y="100"/>
                    <a:pt x="72" y="164"/>
                  </a:cubicBezTo>
                  <a:cubicBezTo>
                    <a:pt x="63" y="156"/>
                    <a:pt x="59" y="153"/>
                    <a:pt x="59" y="153"/>
                  </a:cubicBezTo>
                  <a:lnTo>
                    <a:pt x="59" y="153"/>
                  </a:lnTo>
                  <a:cubicBezTo>
                    <a:pt x="58" y="153"/>
                    <a:pt x="116" y="200"/>
                    <a:pt x="146" y="200"/>
                  </a:cubicBezTo>
                  <a:cubicBezTo>
                    <a:pt x="182" y="237"/>
                    <a:pt x="256" y="319"/>
                    <a:pt x="301" y="356"/>
                  </a:cubicBezTo>
                  <a:cubicBezTo>
                    <a:pt x="531" y="548"/>
                    <a:pt x="714" y="778"/>
                    <a:pt x="906" y="970"/>
                  </a:cubicBezTo>
                  <a:cubicBezTo>
                    <a:pt x="1594" y="1767"/>
                    <a:pt x="2171" y="2684"/>
                    <a:pt x="2666" y="3637"/>
                  </a:cubicBezTo>
                  <a:cubicBezTo>
                    <a:pt x="3280" y="4901"/>
                    <a:pt x="3811" y="6276"/>
                    <a:pt x="3967" y="7687"/>
                  </a:cubicBezTo>
                  <a:cubicBezTo>
                    <a:pt x="4114" y="9291"/>
                    <a:pt x="4077" y="10931"/>
                    <a:pt x="4114" y="12572"/>
                  </a:cubicBezTo>
                  <a:cubicBezTo>
                    <a:pt x="4150" y="15404"/>
                    <a:pt x="4306" y="18263"/>
                    <a:pt x="4838" y="21085"/>
                  </a:cubicBezTo>
                  <a:cubicBezTo>
                    <a:pt x="5149" y="22808"/>
                    <a:pt x="5608" y="24568"/>
                    <a:pt x="6487" y="26089"/>
                  </a:cubicBezTo>
                  <a:cubicBezTo>
                    <a:pt x="6790" y="26630"/>
                    <a:pt x="7175" y="27161"/>
                    <a:pt x="7633" y="27619"/>
                  </a:cubicBezTo>
                  <a:cubicBezTo>
                    <a:pt x="7816" y="27812"/>
                    <a:pt x="8009" y="28004"/>
                    <a:pt x="8238" y="28188"/>
                  </a:cubicBezTo>
                  <a:cubicBezTo>
                    <a:pt x="8467" y="28343"/>
                    <a:pt x="8696" y="28536"/>
                    <a:pt x="8962" y="28646"/>
                  </a:cubicBezTo>
                  <a:cubicBezTo>
                    <a:pt x="9035" y="28684"/>
                    <a:pt x="9113" y="28702"/>
                    <a:pt x="9188" y="28702"/>
                  </a:cubicBezTo>
                  <a:cubicBezTo>
                    <a:pt x="9349" y="28702"/>
                    <a:pt x="9501" y="28618"/>
                    <a:pt x="9576" y="28462"/>
                  </a:cubicBezTo>
                  <a:cubicBezTo>
                    <a:pt x="9649" y="28307"/>
                    <a:pt x="9695" y="28114"/>
                    <a:pt x="9576" y="27958"/>
                  </a:cubicBezTo>
                  <a:cubicBezTo>
                    <a:pt x="9466" y="27812"/>
                    <a:pt x="9273" y="27693"/>
                    <a:pt x="9117" y="27583"/>
                  </a:cubicBezTo>
                  <a:cubicBezTo>
                    <a:pt x="8733" y="27271"/>
                    <a:pt x="8393" y="26969"/>
                    <a:pt x="8091" y="26584"/>
                  </a:cubicBezTo>
                  <a:cubicBezTo>
                    <a:pt x="7477" y="25896"/>
                    <a:pt x="6982" y="25063"/>
                    <a:pt x="6597" y="24219"/>
                  </a:cubicBezTo>
                  <a:cubicBezTo>
                    <a:pt x="5718" y="22277"/>
                    <a:pt x="5259" y="20096"/>
                    <a:pt x="4994" y="17997"/>
                  </a:cubicBezTo>
                  <a:cubicBezTo>
                    <a:pt x="4728" y="15779"/>
                    <a:pt x="4728" y="13571"/>
                    <a:pt x="4691" y="11353"/>
                  </a:cubicBezTo>
                  <a:cubicBezTo>
                    <a:pt x="4691" y="9172"/>
                    <a:pt x="4654" y="7000"/>
                    <a:pt x="3921" y="4938"/>
                  </a:cubicBezTo>
                  <a:cubicBezTo>
                    <a:pt x="3280" y="3179"/>
                    <a:pt x="2171" y="1611"/>
                    <a:pt x="714" y="429"/>
                  </a:cubicBezTo>
                  <a:cubicBezTo>
                    <a:pt x="531" y="283"/>
                    <a:pt x="338" y="164"/>
                    <a:pt x="146" y="8"/>
                  </a:cubicBezTo>
                  <a:cubicBezTo>
                    <a:pt x="136" y="3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7"/>
            <p:cNvSpPr/>
            <p:nvPr/>
          </p:nvSpPr>
          <p:spPr>
            <a:xfrm>
              <a:off x="2246879" y="3079653"/>
              <a:ext cx="599310" cy="387199"/>
            </a:xfrm>
            <a:custGeom>
              <a:avLst/>
              <a:gdLst/>
              <a:ahLst/>
              <a:cxnLst/>
              <a:rect l="l" t="t" r="r" b="b"/>
              <a:pathLst>
                <a:path w="13517" h="8733" extrusionOk="0">
                  <a:moveTo>
                    <a:pt x="13349" y="0"/>
                  </a:moveTo>
                  <a:cubicBezTo>
                    <a:pt x="13329" y="0"/>
                    <a:pt x="13308" y="6"/>
                    <a:pt x="13288" y="19"/>
                  </a:cubicBezTo>
                  <a:cubicBezTo>
                    <a:pt x="11950" y="623"/>
                    <a:pt x="10767" y="1622"/>
                    <a:pt x="9778" y="2685"/>
                  </a:cubicBezTo>
                  <a:cubicBezTo>
                    <a:pt x="8742" y="3831"/>
                    <a:pt x="7826" y="5096"/>
                    <a:pt x="7212" y="6507"/>
                  </a:cubicBezTo>
                  <a:cubicBezTo>
                    <a:pt x="7027" y="6959"/>
                    <a:pt x="6860" y="7429"/>
                    <a:pt x="6751" y="7916"/>
                  </a:cubicBezTo>
                  <a:lnTo>
                    <a:pt x="6751" y="7916"/>
                  </a:lnTo>
                  <a:cubicBezTo>
                    <a:pt x="6413" y="7003"/>
                    <a:pt x="5878" y="6155"/>
                    <a:pt x="5196" y="5435"/>
                  </a:cubicBezTo>
                  <a:cubicBezTo>
                    <a:pt x="4353" y="4555"/>
                    <a:pt x="3317" y="3913"/>
                    <a:pt x="2171" y="3492"/>
                  </a:cubicBezTo>
                  <a:cubicBezTo>
                    <a:pt x="1530" y="3299"/>
                    <a:pt x="879" y="3144"/>
                    <a:pt x="192" y="3144"/>
                  </a:cubicBezTo>
                  <a:cubicBezTo>
                    <a:pt x="181" y="3142"/>
                    <a:pt x="171" y="3141"/>
                    <a:pt x="161" y="3141"/>
                  </a:cubicBezTo>
                  <a:cubicBezTo>
                    <a:pt x="0" y="3141"/>
                    <a:pt x="10" y="3412"/>
                    <a:pt x="192" y="3455"/>
                  </a:cubicBezTo>
                  <a:cubicBezTo>
                    <a:pt x="1337" y="3492"/>
                    <a:pt x="2483" y="3831"/>
                    <a:pt x="3436" y="4445"/>
                  </a:cubicBezTo>
                  <a:cubicBezTo>
                    <a:pt x="4426" y="5013"/>
                    <a:pt x="5306" y="5856"/>
                    <a:pt x="5883" y="6846"/>
                  </a:cubicBezTo>
                  <a:cubicBezTo>
                    <a:pt x="6222" y="7387"/>
                    <a:pt x="6488" y="7991"/>
                    <a:pt x="6644" y="8605"/>
                  </a:cubicBezTo>
                  <a:cubicBezTo>
                    <a:pt x="6677" y="8693"/>
                    <a:pt x="6742" y="8733"/>
                    <a:pt x="6803" y="8733"/>
                  </a:cubicBezTo>
                  <a:cubicBezTo>
                    <a:pt x="6877" y="8733"/>
                    <a:pt x="6946" y="8674"/>
                    <a:pt x="6946" y="8569"/>
                  </a:cubicBezTo>
                  <a:cubicBezTo>
                    <a:pt x="7028" y="7955"/>
                    <a:pt x="7175" y="7387"/>
                    <a:pt x="7441" y="6809"/>
                  </a:cubicBezTo>
                  <a:cubicBezTo>
                    <a:pt x="7716" y="6159"/>
                    <a:pt x="8055" y="5554"/>
                    <a:pt x="8440" y="4940"/>
                  </a:cubicBezTo>
                  <a:cubicBezTo>
                    <a:pt x="9237" y="3684"/>
                    <a:pt x="10273" y="2493"/>
                    <a:pt x="11455" y="1540"/>
                  </a:cubicBezTo>
                  <a:cubicBezTo>
                    <a:pt x="12069" y="1045"/>
                    <a:pt x="12710" y="587"/>
                    <a:pt x="13443" y="284"/>
                  </a:cubicBezTo>
                  <a:cubicBezTo>
                    <a:pt x="13517" y="248"/>
                    <a:pt x="13517" y="129"/>
                    <a:pt x="13480" y="92"/>
                  </a:cubicBezTo>
                  <a:cubicBezTo>
                    <a:pt x="13454" y="39"/>
                    <a:pt x="13403" y="0"/>
                    <a:pt x="13349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7"/>
            <p:cNvSpPr/>
            <p:nvPr/>
          </p:nvSpPr>
          <p:spPr>
            <a:xfrm>
              <a:off x="2181527" y="3513090"/>
              <a:ext cx="426394" cy="372657"/>
            </a:xfrm>
            <a:custGeom>
              <a:avLst/>
              <a:gdLst/>
              <a:ahLst/>
              <a:cxnLst/>
              <a:rect l="l" t="t" r="r" b="b"/>
              <a:pathLst>
                <a:path w="9617" h="8405" extrusionOk="0">
                  <a:moveTo>
                    <a:pt x="197" y="0"/>
                  </a:moveTo>
                  <a:cubicBezTo>
                    <a:pt x="48" y="0"/>
                    <a:pt x="0" y="245"/>
                    <a:pt x="172" y="277"/>
                  </a:cubicBezTo>
                  <a:cubicBezTo>
                    <a:pt x="1015" y="552"/>
                    <a:pt x="1813" y="928"/>
                    <a:pt x="2546" y="1469"/>
                  </a:cubicBezTo>
                  <a:cubicBezTo>
                    <a:pt x="3306" y="2037"/>
                    <a:pt x="3875" y="2761"/>
                    <a:pt x="4415" y="3567"/>
                  </a:cubicBezTo>
                  <a:cubicBezTo>
                    <a:pt x="4681" y="3943"/>
                    <a:pt x="4947" y="4365"/>
                    <a:pt x="5213" y="4786"/>
                  </a:cubicBezTo>
                  <a:cubicBezTo>
                    <a:pt x="5405" y="5052"/>
                    <a:pt x="5634" y="5363"/>
                    <a:pt x="5827" y="5629"/>
                  </a:cubicBezTo>
                  <a:cubicBezTo>
                    <a:pt x="6211" y="6087"/>
                    <a:pt x="6587" y="6546"/>
                    <a:pt x="7045" y="6921"/>
                  </a:cubicBezTo>
                  <a:cubicBezTo>
                    <a:pt x="7733" y="7499"/>
                    <a:pt x="8502" y="7957"/>
                    <a:pt x="9300" y="8379"/>
                  </a:cubicBezTo>
                  <a:cubicBezTo>
                    <a:pt x="9332" y="8397"/>
                    <a:pt x="9363" y="8405"/>
                    <a:pt x="9391" y="8405"/>
                  </a:cubicBezTo>
                  <a:cubicBezTo>
                    <a:pt x="9534" y="8405"/>
                    <a:pt x="9616" y="8204"/>
                    <a:pt x="9456" y="8113"/>
                  </a:cubicBezTo>
                  <a:cubicBezTo>
                    <a:pt x="8732" y="7728"/>
                    <a:pt x="8044" y="7343"/>
                    <a:pt x="7394" y="6811"/>
                  </a:cubicBezTo>
                  <a:cubicBezTo>
                    <a:pt x="6935" y="6427"/>
                    <a:pt x="6514" y="6005"/>
                    <a:pt x="6166" y="5510"/>
                  </a:cubicBezTo>
                  <a:cubicBezTo>
                    <a:pt x="5671" y="4905"/>
                    <a:pt x="5213" y="4218"/>
                    <a:pt x="4754" y="3531"/>
                  </a:cubicBezTo>
                  <a:cubicBezTo>
                    <a:pt x="4223" y="2761"/>
                    <a:pt x="3645" y="2000"/>
                    <a:pt x="2921" y="1386"/>
                  </a:cubicBezTo>
                  <a:cubicBezTo>
                    <a:pt x="2124" y="736"/>
                    <a:pt x="1208" y="277"/>
                    <a:pt x="255" y="12"/>
                  </a:cubicBezTo>
                  <a:cubicBezTo>
                    <a:pt x="234" y="4"/>
                    <a:pt x="215" y="0"/>
                    <a:pt x="197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7"/>
            <p:cNvSpPr/>
            <p:nvPr/>
          </p:nvSpPr>
          <p:spPr>
            <a:xfrm>
              <a:off x="2578785" y="3316677"/>
              <a:ext cx="335280" cy="503319"/>
            </a:xfrm>
            <a:custGeom>
              <a:avLst/>
              <a:gdLst/>
              <a:ahLst/>
              <a:cxnLst/>
              <a:rect l="l" t="t" r="r" b="b"/>
              <a:pathLst>
                <a:path w="7562" h="11352" extrusionOk="0">
                  <a:moveTo>
                    <a:pt x="7413" y="1"/>
                  </a:moveTo>
                  <a:cubicBezTo>
                    <a:pt x="7350" y="1"/>
                    <a:pt x="7286" y="35"/>
                    <a:pt x="7286" y="89"/>
                  </a:cubicBezTo>
                  <a:cubicBezTo>
                    <a:pt x="6911" y="895"/>
                    <a:pt x="6416" y="1656"/>
                    <a:pt x="5838" y="2343"/>
                  </a:cubicBezTo>
                  <a:cubicBezTo>
                    <a:pt x="5343" y="2957"/>
                    <a:pt x="4812" y="3525"/>
                    <a:pt x="4235" y="4103"/>
                  </a:cubicBezTo>
                  <a:cubicBezTo>
                    <a:pt x="3052" y="5321"/>
                    <a:pt x="1870" y="6659"/>
                    <a:pt x="1027" y="8144"/>
                  </a:cubicBezTo>
                  <a:cubicBezTo>
                    <a:pt x="532" y="9106"/>
                    <a:pt x="147" y="10133"/>
                    <a:pt x="37" y="11205"/>
                  </a:cubicBezTo>
                  <a:cubicBezTo>
                    <a:pt x="1" y="11315"/>
                    <a:pt x="111" y="11351"/>
                    <a:pt x="184" y="11351"/>
                  </a:cubicBezTo>
                  <a:cubicBezTo>
                    <a:pt x="266" y="11351"/>
                    <a:pt x="303" y="11315"/>
                    <a:pt x="340" y="11205"/>
                  </a:cubicBezTo>
                  <a:cubicBezTo>
                    <a:pt x="569" y="9335"/>
                    <a:pt x="1604" y="7612"/>
                    <a:pt x="2787" y="6164"/>
                  </a:cubicBezTo>
                  <a:cubicBezTo>
                    <a:pt x="3281" y="5550"/>
                    <a:pt x="3813" y="4982"/>
                    <a:pt x="4354" y="4405"/>
                  </a:cubicBezTo>
                  <a:cubicBezTo>
                    <a:pt x="4885" y="3873"/>
                    <a:pt x="5417" y="3333"/>
                    <a:pt x="5875" y="2765"/>
                  </a:cubicBezTo>
                  <a:cubicBezTo>
                    <a:pt x="6526" y="1958"/>
                    <a:pt x="7140" y="1161"/>
                    <a:pt x="7561" y="244"/>
                  </a:cubicBezTo>
                  <a:cubicBezTo>
                    <a:pt x="7561" y="171"/>
                    <a:pt x="7561" y="89"/>
                    <a:pt x="7479" y="15"/>
                  </a:cubicBezTo>
                  <a:cubicBezTo>
                    <a:pt x="7459" y="6"/>
                    <a:pt x="7436" y="1"/>
                    <a:pt x="7413" y="1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6" name="Google Shape;1956;p37"/>
          <p:cNvGrpSpPr/>
          <p:nvPr/>
        </p:nvGrpSpPr>
        <p:grpSpPr>
          <a:xfrm rot="10800000">
            <a:off x="8039517" y="1120419"/>
            <a:ext cx="206929" cy="203212"/>
            <a:chOff x="1971300" y="3409475"/>
            <a:chExt cx="101600" cy="99775"/>
          </a:xfrm>
        </p:grpSpPr>
        <p:sp>
          <p:nvSpPr>
            <p:cNvPr id="1957" name="Google Shape;1957;p37"/>
            <p:cNvSpPr/>
            <p:nvPr/>
          </p:nvSpPr>
          <p:spPr>
            <a:xfrm>
              <a:off x="1971300" y="3409475"/>
              <a:ext cx="101600" cy="99775"/>
            </a:xfrm>
            <a:custGeom>
              <a:avLst/>
              <a:gdLst/>
              <a:ahLst/>
              <a:cxnLst/>
              <a:rect l="l" t="t" r="r" b="b"/>
              <a:pathLst>
                <a:path w="4064" h="3991" extrusionOk="0">
                  <a:moveTo>
                    <a:pt x="2060" y="1"/>
                  </a:moveTo>
                  <a:cubicBezTo>
                    <a:pt x="920" y="1"/>
                    <a:pt x="1" y="920"/>
                    <a:pt x="1" y="1986"/>
                  </a:cubicBezTo>
                  <a:cubicBezTo>
                    <a:pt x="1" y="3144"/>
                    <a:pt x="920" y="3990"/>
                    <a:pt x="2060" y="3990"/>
                  </a:cubicBezTo>
                  <a:cubicBezTo>
                    <a:pt x="3145" y="3990"/>
                    <a:pt x="4064" y="3144"/>
                    <a:pt x="4064" y="1986"/>
                  </a:cubicBezTo>
                  <a:cubicBezTo>
                    <a:pt x="4064" y="920"/>
                    <a:pt x="3145" y="1"/>
                    <a:pt x="2060" y="1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7"/>
            <p:cNvSpPr/>
            <p:nvPr/>
          </p:nvSpPr>
          <p:spPr>
            <a:xfrm>
              <a:off x="1974975" y="3409475"/>
              <a:ext cx="97925" cy="78625"/>
            </a:xfrm>
            <a:custGeom>
              <a:avLst/>
              <a:gdLst/>
              <a:ahLst/>
              <a:cxnLst/>
              <a:rect l="l" t="t" r="r" b="b"/>
              <a:pathLst>
                <a:path w="3917" h="3145" extrusionOk="0">
                  <a:moveTo>
                    <a:pt x="1913" y="1"/>
                  </a:moveTo>
                  <a:cubicBezTo>
                    <a:pt x="994" y="1"/>
                    <a:pt x="240" y="607"/>
                    <a:pt x="1" y="1380"/>
                  </a:cubicBezTo>
                  <a:cubicBezTo>
                    <a:pt x="313" y="846"/>
                    <a:pt x="920" y="534"/>
                    <a:pt x="1619" y="534"/>
                  </a:cubicBezTo>
                  <a:cubicBezTo>
                    <a:pt x="2759" y="534"/>
                    <a:pt x="3604" y="1453"/>
                    <a:pt x="3604" y="2519"/>
                  </a:cubicBezTo>
                  <a:cubicBezTo>
                    <a:pt x="3604" y="2758"/>
                    <a:pt x="3604" y="2979"/>
                    <a:pt x="3531" y="3144"/>
                  </a:cubicBezTo>
                  <a:cubicBezTo>
                    <a:pt x="3751" y="2832"/>
                    <a:pt x="3917" y="2446"/>
                    <a:pt x="3917" y="1986"/>
                  </a:cubicBezTo>
                  <a:cubicBezTo>
                    <a:pt x="3917" y="920"/>
                    <a:pt x="2998" y="1"/>
                    <a:pt x="191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7"/>
            <p:cNvSpPr/>
            <p:nvPr/>
          </p:nvSpPr>
          <p:spPr>
            <a:xfrm>
              <a:off x="1979125" y="3434300"/>
              <a:ext cx="74475" cy="74950"/>
            </a:xfrm>
            <a:custGeom>
              <a:avLst/>
              <a:gdLst/>
              <a:ahLst/>
              <a:cxnLst/>
              <a:rect l="l" t="t" r="r" b="b"/>
              <a:pathLst>
                <a:path w="2979" h="2998" extrusionOk="0">
                  <a:moveTo>
                    <a:pt x="1453" y="0"/>
                  </a:moveTo>
                  <a:cubicBezTo>
                    <a:pt x="681" y="0"/>
                    <a:pt x="0" y="699"/>
                    <a:pt x="0" y="1526"/>
                  </a:cubicBezTo>
                  <a:cubicBezTo>
                    <a:pt x="0" y="2372"/>
                    <a:pt x="681" y="2997"/>
                    <a:pt x="1453" y="2997"/>
                  </a:cubicBezTo>
                  <a:cubicBezTo>
                    <a:pt x="2298" y="2997"/>
                    <a:pt x="2979" y="2372"/>
                    <a:pt x="2979" y="1526"/>
                  </a:cubicBezTo>
                  <a:cubicBezTo>
                    <a:pt x="2979" y="699"/>
                    <a:pt x="2298" y="0"/>
                    <a:pt x="1453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" name="Google Shape;1960;p37"/>
          <p:cNvGrpSpPr/>
          <p:nvPr/>
        </p:nvGrpSpPr>
        <p:grpSpPr>
          <a:xfrm rot="10800000">
            <a:off x="8432847" y="1492924"/>
            <a:ext cx="206929" cy="203161"/>
            <a:chOff x="1655100" y="3332725"/>
            <a:chExt cx="101600" cy="99750"/>
          </a:xfrm>
        </p:grpSpPr>
        <p:sp>
          <p:nvSpPr>
            <p:cNvPr id="1961" name="Google Shape;1961;p37"/>
            <p:cNvSpPr/>
            <p:nvPr/>
          </p:nvSpPr>
          <p:spPr>
            <a:xfrm>
              <a:off x="1655100" y="3332725"/>
              <a:ext cx="101600" cy="99750"/>
            </a:xfrm>
            <a:custGeom>
              <a:avLst/>
              <a:gdLst/>
              <a:ahLst/>
              <a:cxnLst/>
              <a:rect l="l" t="t" r="r" b="b"/>
              <a:pathLst>
                <a:path w="4064" h="3990" extrusionOk="0">
                  <a:moveTo>
                    <a:pt x="2078" y="0"/>
                  </a:moveTo>
                  <a:cubicBezTo>
                    <a:pt x="920" y="0"/>
                    <a:pt x="0" y="846"/>
                    <a:pt x="0" y="2004"/>
                  </a:cubicBezTo>
                  <a:cubicBezTo>
                    <a:pt x="0" y="3071"/>
                    <a:pt x="920" y="3990"/>
                    <a:pt x="2078" y="3990"/>
                  </a:cubicBezTo>
                  <a:cubicBezTo>
                    <a:pt x="3144" y="3990"/>
                    <a:pt x="4063" y="3071"/>
                    <a:pt x="4063" y="2004"/>
                  </a:cubicBezTo>
                  <a:cubicBezTo>
                    <a:pt x="4063" y="846"/>
                    <a:pt x="3144" y="0"/>
                    <a:pt x="207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7"/>
            <p:cNvSpPr/>
            <p:nvPr/>
          </p:nvSpPr>
          <p:spPr>
            <a:xfrm>
              <a:off x="1659225" y="3332725"/>
              <a:ext cx="97475" cy="76775"/>
            </a:xfrm>
            <a:custGeom>
              <a:avLst/>
              <a:gdLst/>
              <a:ahLst/>
              <a:cxnLst/>
              <a:rect l="l" t="t" r="r" b="b"/>
              <a:pathLst>
                <a:path w="3899" h="3071" extrusionOk="0">
                  <a:moveTo>
                    <a:pt x="1913" y="0"/>
                  </a:moveTo>
                  <a:cubicBezTo>
                    <a:pt x="994" y="0"/>
                    <a:pt x="221" y="534"/>
                    <a:pt x="1" y="1306"/>
                  </a:cubicBezTo>
                  <a:cubicBezTo>
                    <a:pt x="295" y="846"/>
                    <a:pt x="920" y="460"/>
                    <a:pt x="1600" y="460"/>
                  </a:cubicBezTo>
                  <a:cubicBezTo>
                    <a:pt x="2758" y="460"/>
                    <a:pt x="3604" y="1379"/>
                    <a:pt x="3604" y="2464"/>
                  </a:cubicBezTo>
                  <a:cubicBezTo>
                    <a:pt x="3604" y="2685"/>
                    <a:pt x="3604" y="2924"/>
                    <a:pt x="3512" y="3071"/>
                  </a:cubicBezTo>
                  <a:cubicBezTo>
                    <a:pt x="3751" y="2758"/>
                    <a:pt x="3898" y="2372"/>
                    <a:pt x="3898" y="2004"/>
                  </a:cubicBezTo>
                  <a:cubicBezTo>
                    <a:pt x="3898" y="846"/>
                    <a:pt x="2979" y="0"/>
                    <a:pt x="1913" y="0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7"/>
            <p:cNvSpPr/>
            <p:nvPr/>
          </p:nvSpPr>
          <p:spPr>
            <a:xfrm>
              <a:off x="1662900" y="3357550"/>
              <a:ext cx="74950" cy="74925"/>
            </a:xfrm>
            <a:custGeom>
              <a:avLst/>
              <a:gdLst/>
              <a:ahLst/>
              <a:cxnLst/>
              <a:rect l="l" t="t" r="r" b="b"/>
              <a:pathLst>
                <a:path w="2998" h="2997" extrusionOk="0">
                  <a:moveTo>
                    <a:pt x="1453" y="0"/>
                  </a:moveTo>
                  <a:cubicBezTo>
                    <a:pt x="700" y="0"/>
                    <a:pt x="1" y="625"/>
                    <a:pt x="1" y="1471"/>
                  </a:cubicBezTo>
                  <a:cubicBezTo>
                    <a:pt x="1" y="2298"/>
                    <a:pt x="700" y="2997"/>
                    <a:pt x="1453" y="2997"/>
                  </a:cubicBezTo>
                  <a:cubicBezTo>
                    <a:pt x="2299" y="2997"/>
                    <a:pt x="2998" y="2298"/>
                    <a:pt x="2998" y="1471"/>
                  </a:cubicBezTo>
                  <a:cubicBezTo>
                    <a:pt x="2998" y="625"/>
                    <a:pt x="2299" y="0"/>
                    <a:pt x="1453" y="0"/>
                  </a:cubicBezTo>
                  <a:close/>
                </a:path>
              </a:pathLst>
            </a:custGeom>
            <a:solidFill>
              <a:srgbClr val="F4F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964;p37"/>
          <p:cNvGrpSpPr/>
          <p:nvPr/>
        </p:nvGrpSpPr>
        <p:grpSpPr>
          <a:xfrm rot="10800000">
            <a:off x="834072" y="1061124"/>
            <a:ext cx="206929" cy="203161"/>
            <a:chOff x="1655100" y="3332725"/>
            <a:chExt cx="101600" cy="99750"/>
          </a:xfrm>
        </p:grpSpPr>
        <p:sp>
          <p:nvSpPr>
            <p:cNvPr id="1965" name="Google Shape;1965;p37"/>
            <p:cNvSpPr/>
            <p:nvPr/>
          </p:nvSpPr>
          <p:spPr>
            <a:xfrm>
              <a:off x="1655100" y="3332725"/>
              <a:ext cx="101600" cy="99750"/>
            </a:xfrm>
            <a:custGeom>
              <a:avLst/>
              <a:gdLst/>
              <a:ahLst/>
              <a:cxnLst/>
              <a:rect l="l" t="t" r="r" b="b"/>
              <a:pathLst>
                <a:path w="4064" h="3990" extrusionOk="0">
                  <a:moveTo>
                    <a:pt x="2078" y="0"/>
                  </a:moveTo>
                  <a:cubicBezTo>
                    <a:pt x="920" y="0"/>
                    <a:pt x="0" y="846"/>
                    <a:pt x="0" y="2004"/>
                  </a:cubicBezTo>
                  <a:cubicBezTo>
                    <a:pt x="0" y="3071"/>
                    <a:pt x="920" y="3990"/>
                    <a:pt x="2078" y="3990"/>
                  </a:cubicBezTo>
                  <a:cubicBezTo>
                    <a:pt x="3144" y="3990"/>
                    <a:pt x="4063" y="3071"/>
                    <a:pt x="4063" y="2004"/>
                  </a:cubicBezTo>
                  <a:cubicBezTo>
                    <a:pt x="4063" y="846"/>
                    <a:pt x="3144" y="0"/>
                    <a:pt x="207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7"/>
            <p:cNvSpPr/>
            <p:nvPr/>
          </p:nvSpPr>
          <p:spPr>
            <a:xfrm>
              <a:off x="1659225" y="3332725"/>
              <a:ext cx="97475" cy="76775"/>
            </a:xfrm>
            <a:custGeom>
              <a:avLst/>
              <a:gdLst/>
              <a:ahLst/>
              <a:cxnLst/>
              <a:rect l="l" t="t" r="r" b="b"/>
              <a:pathLst>
                <a:path w="3899" h="3071" extrusionOk="0">
                  <a:moveTo>
                    <a:pt x="1913" y="0"/>
                  </a:moveTo>
                  <a:cubicBezTo>
                    <a:pt x="994" y="0"/>
                    <a:pt x="221" y="534"/>
                    <a:pt x="1" y="1306"/>
                  </a:cubicBezTo>
                  <a:cubicBezTo>
                    <a:pt x="295" y="846"/>
                    <a:pt x="920" y="460"/>
                    <a:pt x="1600" y="460"/>
                  </a:cubicBezTo>
                  <a:cubicBezTo>
                    <a:pt x="2758" y="460"/>
                    <a:pt x="3604" y="1379"/>
                    <a:pt x="3604" y="2464"/>
                  </a:cubicBezTo>
                  <a:cubicBezTo>
                    <a:pt x="3604" y="2685"/>
                    <a:pt x="3604" y="2924"/>
                    <a:pt x="3512" y="3071"/>
                  </a:cubicBezTo>
                  <a:cubicBezTo>
                    <a:pt x="3751" y="2758"/>
                    <a:pt x="3898" y="2372"/>
                    <a:pt x="3898" y="2004"/>
                  </a:cubicBezTo>
                  <a:cubicBezTo>
                    <a:pt x="3898" y="846"/>
                    <a:pt x="2979" y="0"/>
                    <a:pt x="1913" y="0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7"/>
            <p:cNvSpPr/>
            <p:nvPr/>
          </p:nvSpPr>
          <p:spPr>
            <a:xfrm>
              <a:off x="1662900" y="3357550"/>
              <a:ext cx="74950" cy="74925"/>
            </a:xfrm>
            <a:custGeom>
              <a:avLst/>
              <a:gdLst/>
              <a:ahLst/>
              <a:cxnLst/>
              <a:rect l="l" t="t" r="r" b="b"/>
              <a:pathLst>
                <a:path w="2998" h="2997" extrusionOk="0">
                  <a:moveTo>
                    <a:pt x="1453" y="0"/>
                  </a:moveTo>
                  <a:cubicBezTo>
                    <a:pt x="700" y="0"/>
                    <a:pt x="1" y="625"/>
                    <a:pt x="1" y="1471"/>
                  </a:cubicBezTo>
                  <a:cubicBezTo>
                    <a:pt x="1" y="2298"/>
                    <a:pt x="700" y="2997"/>
                    <a:pt x="1453" y="2997"/>
                  </a:cubicBezTo>
                  <a:cubicBezTo>
                    <a:pt x="2299" y="2997"/>
                    <a:pt x="2998" y="2298"/>
                    <a:pt x="2998" y="1471"/>
                  </a:cubicBezTo>
                  <a:cubicBezTo>
                    <a:pt x="2998" y="625"/>
                    <a:pt x="2299" y="0"/>
                    <a:pt x="1453" y="0"/>
                  </a:cubicBezTo>
                  <a:close/>
                </a:path>
              </a:pathLst>
            </a:custGeom>
            <a:solidFill>
              <a:srgbClr val="F4F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8" name="Google Shape;1968;p37"/>
          <p:cNvGrpSpPr/>
          <p:nvPr/>
        </p:nvGrpSpPr>
        <p:grpSpPr>
          <a:xfrm rot="4553522">
            <a:off x="271498" y="2393240"/>
            <a:ext cx="246049" cy="241639"/>
            <a:chOff x="1971300" y="3409475"/>
            <a:chExt cx="101600" cy="99775"/>
          </a:xfrm>
        </p:grpSpPr>
        <p:sp>
          <p:nvSpPr>
            <p:cNvPr id="1969" name="Google Shape;1969;p37"/>
            <p:cNvSpPr/>
            <p:nvPr/>
          </p:nvSpPr>
          <p:spPr>
            <a:xfrm>
              <a:off x="1971300" y="3409475"/>
              <a:ext cx="101600" cy="99775"/>
            </a:xfrm>
            <a:custGeom>
              <a:avLst/>
              <a:gdLst/>
              <a:ahLst/>
              <a:cxnLst/>
              <a:rect l="l" t="t" r="r" b="b"/>
              <a:pathLst>
                <a:path w="4064" h="3991" extrusionOk="0">
                  <a:moveTo>
                    <a:pt x="2060" y="1"/>
                  </a:moveTo>
                  <a:cubicBezTo>
                    <a:pt x="920" y="1"/>
                    <a:pt x="1" y="920"/>
                    <a:pt x="1" y="1986"/>
                  </a:cubicBezTo>
                  <a:cubicBezTo>
                    <a:pt x="1" y="3144"/>
                    <a:pt x="920" y="3990"/>
                    <a:pt x="2060" y="3990"/>
                  </a:cubicBezTo>
                  <a:cubicBezTo>
                    <a:pt x="3145" y="3990"/>
                    <a:pt x="4064" y="3144"/>
                    <a:pt x="4064" y="1986"/>
                  </a:cubicBezTo>
                  <a:cubicBezTo>
                    <a:pt x="4064" y="920"/>
                    <a:pt x="3145" y="1"/>
                    <a:pt x="2060" y="1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7"/>
            <p:cNvSpPr/>
            <p:nvPr/>
          </p:nvSpPr>
          <p:spPr>
            <a:xfrm>
              <a:off x="1974975" y="3409475"/>
              <a:ext cx="97925" cy="78625"/>
            </a:xfrm>
            <a:custGeom>
              <a:avLst/>
              <a:gdLst/>
              <a:ahLst/>
              <a:cxnLst/>
              <a:rect l="l" t="t" r="r" b="b"/>
              <a:pathLst>
                <a:path w="3917" h="3145" extrusionOk="0">
                  <a:moveTo>
                    <a:pt x="1913" y="1"/>
                  </a:moveTo>
                  <a:cubicBezTo>
                    <a:pt x="994" y="1"/>
                    <a:pt x="240" y="607"/>
                    <a:pt x="1" y="1380"/>
                  </a:cubicBezTo>
                  <a:cubicBezTo>
                    <a:pt x="313" y="846"/>
                    <a:pt x="920" y="534"/>
                    <a:pt x="1619" y="534"/>
                  </a:cubicBezTo>
                  <a:cubicBezTo>
                    <a:pt x="2759" y="534"/>
                    <a:pt x="3604" y="1453"/>
                    <a:pt x="3604" y="2519"/>
                  </a:cubicBezTo>
                  <a:cubicBezTo>
                    <a:pt x="3604" y="2758"/>
                    <a:pt x="3604" y="2979"/>
                    <a:pt x="3531" y="3144"/>
                  </a:cubicBezTo>
                  <a:cubicBezTo>
                    <a:pt x="3751" y="2832"/>
                    <a:pt x="3917" y="2446"/>
                    <a:pt x="3917" y="1986"/>
                  </a:cubicBezTo>
                  <a:cubicBezTo>
                    <a:pt x="3917" y="920"/>
                    <a:pt x="2998" y="1"/>
                    <a:pt x="191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7"/>
            <p:cNvSpPr/>
            <p:nvPr/>
          </p:nvSpPr>
          <p:spPr>
            <a:xfrm>
              <a:off x="1979125" y="3434300"/>
              <a:ext cx="74475" cy="74950"/>
            </a:xfrm>
            <a:custGeom>
              <a:avLst/>
              <a:gdLst/>
              <a:ahLst/>
              <a:cxnLst/>
              <a:rect l="l" t="t" r="r" b="b"/>
              <a:pathLst>
                <a:path w="2979" h="2998" extrusionOk="0">
                  <a:moveTo>
                    <a:pt x="1453" y="0"/>
                  </a:moveTo>
                  <a:cubicBezTo>
                    <a:pt x="681" y="0"/>
                    <a:pt x="0" y="699"/>
                    <a:pt x="0" y="1526"/>
                  </a:cubicBezTo>
                  <a:cubicBezTo>
                    <a:pt x="0" y="2372"/>
                    <a:pt x="681" y="2997"/>
                    <a:pt x="1453" y="2997"/>
                  </a:cubicBezTo>
                  <a:cubicBezTo>
                    <a:pt x="2298" y="2997"/>
                    <a:pt x="2979" y="2372"/>
                    <a:pt x="2979" y="1526"/>
                  </a:cubicBezTo>
                  <a:cubicBezTo>
                    <a:pt x="2979" y="699"/>
                    <a:pt x="2298" y="0"/>
                    <a:pt x="1453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2" name="Google Shape;1972;p37"/>
          <p:cNvGrpSpPr/>
          <p:nvPr/>
        </p:nvGrpSpPr>
        <p:grpSpPr>
          <a:xfrm flipH="1">
            <a:off x="8828457" y="1152275"/>
            <a:ext cx="142077" cy="139500"/>
            <a:chOff x="1655100" y="3332725"/>
            <a:chExt cx="101600" cy="99750"/>
          </a:xfrm>
        </p:grpSpPr>
        <p:sp>
          <p:nvSpPr>
            <p:cNvPr id="1973" name="Google Shape;1973;p37"/>
            <p:cNvSpPr/>
            <p:nvPr/>
          </p:nvSpPr>
          <p:spPr>
            <a:xfrm>
              <a:off x="1655100" y="3332725"/>
              <a:ext cx="101600" cy="99750"/>
            </a:xfrm>
            <a:custGeom>
              <a:avLst/>
              <a:gdLst/>
              <a:ahLst/>
              <a:cxnLst/>
              <a:rect l="l" t="t" r="r" b="b"/>
              <a:pathLst>
                <a:path w="4064" h="3990" extrusionOk="0">
                  <a:moveTo>
                    <a:pt x="2078" y="0"/>
                  </a:moveTo>
                  <a:cubicBezTo>
                    <a:pt x="920" y="0"/>
                    <a:pt x="0" y="846"/>
                    <a:pt x="0" y="2004"/>
                  </a:cubicBezTo>
                  <a:cubicBezTo>
                    <a:pt x="0" y="3071"/>
                    <a:pt x="920" y="3990"/>
                    <a:pt x="2078" y="3990"/>
                  </a:cubicBezTo>
                  <a:cubicBezTo>
                    <a:pt x="3144" y="3990"/>
                    <a:pt x="4063" y="3071"/>
                    <a:pt x="4063" y="2004"/>
                  </a:cubicBezTo>
                  <a:cubicBezTo>
                    <a:pt x="4063" y="846"/>
                    <a:pt x="3144" y="0"/>
                    <a:pt x="207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7"/>
            <p:cNvSpPr/>
            <p:nvPr/>
          </p:nvSpPr>
          <p:spPr>
            <a:xfrm>
              <a:off x="1659225" y="3332725"/>
              <a:ext cx="97475" cy="76775"/>
            </a:xfrm>
            <a:custGeom>
              <a:avLst/>
              <a:gdLst/>
              <a:ahLst/>
              <a:cxnLst/>
              <a:rect l="l" t="t" r="r" b="b"/>
              <a:pathLst>
                <a:path w="3899" h="3071" extrusionOk="0">
                  <a:moveTo>
                    <a:pt x="1913" y="0"/>
                  </a:moveTo>
                  <a:cubicBezTo>
                    <a:pt x="994" y="0"/>
                    <a:pt x="221" y="534"/>
                    <a:pt x="1" y="1306"/>
                  </a:cubicBezTo>
                  <a:cubicBezTo>
                    <a:pt x="295" y="846"/>
                    <a:pt x="920" y="460"/>
                    <a:pt x="1600" y="460"/>
                  </a:cubicBezTo>
                  <a:cubicBezTo>
                    <a:pt x="2758" y="460"/>
                    <a:pt x="3604" y="1379"/>
                    <a:pt x="3604" y="2464"/>
                  </a:cubicBezTo>
                  <a:cubicBezTo>
                    <a:pt x="3604" y="2685"/>
                    <a:pt x="3604" y="2924"/>
                    <a:pt x="3512" y="3071"/>
                  </a:cubicBezTo>
                  <a:cubicBezTo>
                    <a:pt x="3751" y="2758"/>
                    <a:pt x="3898" y="2372"/>
                    <a:pt x="3898" y="2004"/>
                  </a:cubicBezTo>
                  <a:cubicBezTo>
                    <a:pt x="3898" y="846"/>
                    <a:pt x="2979" y="0"/>
                    <a:pt x="1913" y="0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7"/>
            <p:cNvSpPr/>
            <p:nvPr/>
          </p:nvSpPr>
          <p:spPr>
            <a:xfrm>
              <a:off x="1662900" y="3357550"/>
              <a:ext cx="74950" cy="74925"/>
            </a:xfrm>
            <a:custGeom>
              <a:avLst/>
              <a:gdLst/>
              <a:ahLst/>
              <a:cxnLst/>
              <a:rect l="l" t="t" r="r" b="b"/>
              <a:pathLst>
                <a:path w="2998" h="2997" extrusionOk="0">
                  <a:moveTo>
                    <a:pt x="1453" y="0"/>
                  </a:moveTo>
                  <a:cubicBezTo>
                    <a:pt x="700" y="0"/>
                    <a:pt x="1" y="625"/>
                    <a:pt x="1" y="1471"/>
                  </a:cubicBezTo>
                  <a:cubicBezTo>
                    <a:pt x="1" y="2298"/>
                    <a:pt x="700" y="2997"/>
                    <a:pt x="1453" y="2997"/>
                  </a:cubicBezTo>
                  <a:cubicBezTo>
                    <a:pt x="2299" y="2997"/>
                    <a:pt x="2998" y="2298"/>
                    <a:pt x="2998" y="1471"/>
                  </a:cubicBezTo>
                  <a:cubicBezTo>
                    <a:pt x="2998" y="625"/>
                    <a:pt x="2299" y="0"/>
                    <a:pt x="1453" y="0"/>
                  </a:cubicBezTo>
                  <a:close/>
                </a:path>
              </a:pathLst>
            </a:custGeom>
            <a:solidFill>
              <a:srgbClr val="F4F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976;p37"/>
          <p:cNvGrpSpPr/>
          <p:nvPr/>
        </p:nvGrpSpPr>
        <p:grpSpPr>
          <a:xfrm flipH="1">
            <a:off x="800432" y="2278487"/>
            <a:ext cx="142077" cy="139500"/>
            <a:chOff x="1655100" y="3332725"/>
            <a:chExt cx="101600" cy="99750"/>
          </a:xfrm>
        </p:grpSpPr>
        <p:sp>
          <p:nvSpPr>
            <p:cNvPr id="1977" name="Google Shape;1977;p37"/>
            <p:cNvSpPr/>
            <p:nvPr/>
          </p:nvSpPr>
          <p:spPr>
            <a:xfrm>
              <a:off x="1655100" y="3332725"/>
              <a:ext cx="101600" cy="99750"/>
            </a:xfrm>
            <a:custGeom>
              <a:avLst/>
              <a:gdLst/>
              <a:ahLst/>
              <a:cxnLst/>
              <a:rect l="l" t="t" r="r" b="b"/>
              <a:pathLst>
                <a:path w="4064" h="3990" extrusionOk="0">
                  <a:moveTo>
                    <a:pt x="2078" y="0"/>
                  </a:moveTo>
                  <a:cubicBezTo>
                    <a:pt x="920" y="0"/>
                    <a:pt x="0" y="846"/>
                    <a:pt x="0" y="2004"/>
                  </a:cubicBezTo>
                  <a:cubicBezTo>
                    <a:pt x="0" y="3071"/>
                    <a:pt x="920" y="3990"/>
                    <a:pt x="2078" y="3990"/>
                  </a:cubicBezTo>
                  <a:cubicBezTo>
                    <a:pt x="3144" y="3990"/>
                    <a:pt x="4063" y="3071"/>
                    <a:pt x="4063" y="2004"/>
                  </a:cubicBezTo>
                  <a:cubicBezTo>
                    <a:pt x="4063" y="846"/>
                    <a:pt x="3144" y="0"/>
                    <a:pt x="2078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7"/>
            <p:cNvSpPr/>
            <p:nvPr/>
          </p:nvSpPr>
          <p:spPr>
            <a:xfrm>
              <a:off x="1659225" y="3332725"/>
              <a:ext cx="97475" cy="76775"/>
            </a:xfrm>
            <a:custGeom>
              <a:avLst/>
              <a:gdLst/>
              <a:ahLst/>
              <a:cxnLst/>
              <a:rect l="l" t="t" r="r" b="b"/>
              <a:pathLst>
                <a:path w="3899" h="3071" extrusionOk="0">
                  <a:moveTo>
                    <a:pt x="1913" y="0"/>
                  </a:moveTo>
                  <a:cubicBezTo>
                    <a:pt x="994" y="0"/>
                    <a:pt x="221" y="534"/>
                    <a:pt x="1" y="1306"/>
                  </a:cubicBezTo>
                  <a:cubicBezTo>
                    <a:pt x="295" y="846"/>
                    <a:pt x="920" y="460"/>
                    <a:pt x="1600" y="460"/>
                  </a:cubicBezTo>
                  <a:cubicBezTo>
                    <a:pt x="2758" y="460"/>
                    <a:pt x="3604" y="1379"/>
                    <a:pt x="3604" y="2464"/>
                  </a:cubicBezTo>
                  <a:cubicBezTo>
                    <a:pt x="3604" y="2685"/>
                    <a:pt x="3604" y="2924"/>
                    <a:pt x="3512" y="3071"/>
                  </a:cubicBezTo>
                  <a:cubicBezTo>
                    <a:pt x="3751" y="2758"/>
                    <a:pt x="3898" y="2372"/>
                    <a:pt x="3898" y="2004"/>
                  </a:cubicBezTo>
                  <a:cubicBezTo>
                    <a:pt x="3898" y="846"/>
                    <a:pt x="2979" y="0"/>
                    <a:pt x="1913" y="0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7"/>
            <p:cNvSpPr/>
            <p:nvPr/>
          </p:nvSpPr>
          <p:spPr>
            <a:xfrm>
              <a:off x="1662900" y="3357550"/>
              <a:ext cx="74950" cy="74925"/>
            </a:xfrm>
            <a:custGeom>
              <a:avLst/>
              <a:gdLst/>
              <a:ahLst/>
              <a:cxnLst/>
              <a:rect l="l" t="t" r="r" b="b"/>
              <a:pathLst>
                <a:path w="2998" h="2997" extrusionOk="0">
                  <a:moveTo>
                    <a:pt x="1453" y="0"/>
                  </a:moveTo>
                  <a:cubicBezTo>
                    <a:pt x="700" y="0"/>
                    <a:pt x="1" y="625"/>
                    <a:pt x="1" y="1471"/>
                  </a:cubicBezTo>
                  <a:cubicBezTo>
                    <a:pt x="1" y="2298"/>
                    <a:pt x="700" y="2997"/>
                    <a:pt x="1453" y="2997"/>
                  </a:cubicBezTo>
                  <a:cubicBezTo>
                    <a:pt x="2299" y="2997"/>
                    <a:pt x="2998" y="2298"/>
                    <a:pt x="2998" y="1471"/>
                  </a:cubicBezTo>
                  <a:cubicBezTo>
                    <a:pt x="2998" y="625"/>
                    <a:pt x="2299" y="0"/>
                    <a:pt x="1453" y="0"/>
                  </a:cubicBezTo>
                  <a:close/>
                </a:path>
              </a:pathLst>
            </a:custGeom>
            <a:solidFill>
              <a:srgbClr val="F4F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94452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DBA32C21-FD13-4697-ADCD-F9E33DDFF06F}" type="datetimeFigureOut">
              <a:rPr lang="vi-VN" sz="900" kern="1200" smtClean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ea typeface="+mn-ea"/>
                <a:cs typeface="+mn-cs"/>
              </a:rPr>
              <a:pPr defTabSz="685800">
                <a:buClrTx/>
                <a:defRPr/>
              </a:pPr>
              <a:t>26/09/2022</a:t>
            </a:fld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 defTabSz="685800">
              <a:buClrTx/>
              <a:defRPr/>
            </a:pPr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 defTabSz="685800">
              <a:buClrTx/>
              <a:defRPr/>
            </a:pPr>
            <a:fld id="{2885D699-091F-4322-9983-565B97A178FD}" type="slidenum">
              <a:rPr lang="vi-VN" sz="900" kern="1200" smtClean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ea typeface="+mn-ea"/>
                <a:cs typeface="+mn-cs"/>
              </a:rPr>
              <a:pPr algn="r" defTabSz="685800">
                <a:buClrTx/>
                <a:defRPr/>
              </a:pPr>
              <a:t>‹#›</a:t>
            </a:fld>
            <a:endParaRPr lang="vi-VN" sz="900" kern="120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43845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" name="Google Shape;467;p4"/>
          <p:cNvGrpSpPr/>
          <p:nvPr/>
        </p:nvGrpSpPr>
        <p:grpSpPr>
          <a:xfrm>
            <a:off x="-170350" y="210475"/>
            <a:ext cx="9393825" cy="5110823"/>
            <a:chOff x="-170350" y="210475"/>
            <a:chExt cx="9393825" cy="5110823"/>
          </a:xfrm>
        </p:grpSpPr>
        <p:sp>
          <p:nvSpPr>
            <p:cNvPr id="468" name="Google Shape;468;p4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0" name="Google Shape;470;p4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71" name="Google Shape;471;p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4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4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4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4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4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4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4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4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4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4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4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4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4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4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4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4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4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4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4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4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4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4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4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4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4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4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4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4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4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4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4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4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7" name="Google Shape;527;p4"/>
            <p:cNvGrpSpPr/>
            <p:nvPr/>
          </p:nvGrpSpPr>
          <p:grpSpPr>
            <a:xfrm>
              <a:off x="8256219" y="4327844"/>
              <a:ext cx="967256" cy="993454"/>
              <a:chOff x="582350" y="682150"/>
              <a:chExt cx="1350350" cy="1386925"/>
            </a:xfrm>
          </p:grpSpPr>
          <p:sp>
            <p:nvSpPr>
              <p:cNvPr id="528" name="Google Shape;528;p4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4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4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4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4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4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4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4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4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4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4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4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4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4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4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4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4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6" name="Google Shape;556;p4"/>
            <p:cNvSpPr/>
            <p:nvPr/>
          </p:nvSpPr>
          <p:spPr>
            <a:xfrm>
              <a:off x="8089981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-170350" y="18505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153450" y="42988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8286150" y="395822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380268" y="584775"/>
            <a:ext cx="9676389" cy="4887138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150518" y="1500636"/>
            <a:ext cx="4839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150525" y="2297255"/>
            <a:ext cx="4839900" cy="130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4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1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8362774" y="404422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10"/>
          <p:cNvSpPr/>
          <p:nvPr/>
        </p:nvSpPr>
        <p:spPr>
          <a:xfrm>
            <a:off x="199200" y="167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389277" y="1346700"/>
            <a:ext cx="752650" cy="753525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372654" y="2911675"/>
            <a:ext cx="9960981" cy="2761766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167518" y="206504"/>
            <a:ext cx="9644370" cy="5190995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3402634" y="14379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3402634" y="8448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3402634" y="2024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6086434" y="14379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6086434" y="8448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6086434" y="2024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3402634" y="3227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3402634" y="26342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3402634" y="38139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6086434" y="3227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6086434" y="26342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6086434" y="38139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720000" y="844800"/>
            <a:ext cx="2261700" cy="164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9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416643" y="21796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416643" y="1318561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1910250" y="3004600"/>
            <a:ext cx="26574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4" r:id="rId4"/>
    <p:sldLayoutId id="2147483655" r:id="rId5"/>
    <p:sldLayoutId id="2147483656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4" r:id="rId12"/>
    <p:sldLayoutId id="2147483667" r:id="rId13"/>
    <p:sldLayoutId id="2147483670" r:id="rId14"/>
    <p:sldLayoutId id="2147483673" r:id="rId15"/>
    <p:sldLayoutId id="2147483674" r:id="rId16"/>
    <p:sldLayoutId id="2147483675" r:id="rId17"/>
    <p:sldLayoutId id="2147483676" r:id="rId18"/>
    <p:sldLayoutId id="2147483678" r:id="rId19"/>
    <p:sldLayoutId id="2147483679" r:id="rId20"/>
    <p:sldLayoutId id="2147483680" r:id="rId21"/>
    <p:sldLayoutId id="2147483681" r:id="rId22"/>
    <p:sldLayoutId id="2147483682" r:id="rId23"/>
    <p:sldLayoutId id="2147483683" r:id="rId24"/>
    <p:sldLayoutId id="2147483688" r:id="rId25"/>
    <p:sldLayoutId id="2147483689" r:id="rId2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42.png"/><Relationship Id="rId26" Type="http://schemas.openxmlformats.org/officeDocument/2006/relationships/image" Target="../media/image50.png"/><Relationship Id="rId3" Type="http://schemas.openxmlformats.org/officeDocument/2006/relationships/image" Target="../media/image27.png"/><Relationship Id="rId21" Type="http://schemas.openxmlformats.org/officeDocument/2006/relationships/image" Target="../media/image45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openxmlformats.org/officeDocument/2006/relationships/image" Target="../media/image41.png"/><Relationship Id="rId25" Type="http://schemas.openxmlformats.org/officeDocument/2006/relationships/image" Target="../media/image49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0.png"/><Relationship Id="rId20" Type="http://schemas.openxmlformats.org/officeDocument/2006/relationships/image" Target="../media/image44.png"/><Relationship Id="rId29" Type="http://schemas.openxmlformats.org/officeDocument/2006/relationships/image" Target="../media/image8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24" Type="http://schemas.openxmlformats.org/officeDocument/2006/relationships/image" Target="../media/image48.png"/><Relationship Id="rId5" Type="http://schemas.openxmlformats.org/officeDocument/2006/relationships/image" Target="../media/image29.png"/><Relationship Id="rId15" Type="http://schemas.openxmlformats.org/officeDocument/2006/relationships/image" Target="../media/image39.png"/><Relationship Id="rId23" Type="http://schemas.openxmlformats.org/officeDocument/2006/relationships/image" Target="../media/image47.png"/><Relationship Id="rId28" Type="http://schemas.openxmlformats.org/officeDocument/2006/relationships/image" Target="../media/image52.svg"/><Relationship Id="rId10" Type="http://schemas.openxmlformats.org/officeDocument/2006/relationships/image" Target="../media/image34.png"/><Relationship Id="rId19" Type="http://schemas.openxmlformats.org/officeDocument/2006/relationships/image" Target="../media/image43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38.png"/><Relationship Id="rId22" Type="http://schemas.openxmlformats.org/officeDocument/2006/relationships/image" Target="../media/image46.png"/><Relationship Id="rId27" Type="http://schemas.openxmlformats.org/officeDocument/2006/relationships/image" Target="../media/image26.png"/><Relationship Id="rId30" Type="http://schemas.openxmlformats.org/officeDocument/2006/relationships/image" Target="../media/image9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4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2.png"/><Relationship Id="rId4" Type="http://schemas.openxmlformats.org/officeDocument/2006/relationships/image" Target="../media/image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53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9.png"/><Relationship Id="rId5" Type="http://schemas.openxmlformats.org/officeDocument/2006/relationships/image" Target="../media/image58.svg"/><Relationship Id="rId4" Type="http://schemas.openxmlformats.org/officeDocument/2006/relationships/image" Target="../media/image54.png"/><Relationship Id="rId9" Type="http://schemas.openxmlformats.org/officeDocument/2006/relationships/image" Target="../media/image5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56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5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8.svg"/><Relationship Id="rId5" Type="http://schemas.openxmlformats.org/officeDocument/2006/relationships/image" Target="../media/image60.png"/><Relationship Id="rId4" Type="http://schemas.openxmlformats.org/officeDocument/2006/relationships/image" Target="../media/image66.sv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gif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63.gif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62.gif"/><Relationship Id="rId5" Type="http://schemas.openxmlformats.org/officeDocument/2006/relationships/chart" Target="../charts/chart1.xml"/><Relationship Id="rId10" Type="http://schemas.openxmlformats.org/officeDocument/2006/relationships/slide" Target="slide12.xml"/><Relationship Id="rId4" Type="http://schemas.openxmlformats.org/officeDocument/2006/relationships/notesSlide" Target="../notesSlides/notesSlide17.xml"/><Relationship Id="rId9" Type="http://schemas.openxmlformats.org/officeDocument/2006/relationships/image" Target="../media/image6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sv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7.png"/><Relationship Id="rId5" Type="http://schemas.openxmlformats.org/officeDocument/2006/relationships/image" Target="../media/image68.svg"/><Relationship Id="rId4" Type="http://schemas.openxmlformats.org/officeDocument/2006/relationships/image" Target="../media/image6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0.png"/><Relationship Id="rId7" Type="http://schemas.openxmlformats.org/officeDocument/2006/relationships/image" Target="../media/image9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10" Type="http://schemas.openxmlformats.org/officeDocument/2006/relationships/image" Target="../media/image14.png"/><Relationship Id="rId4" Type="http://schemas.openxmlformats.org/officeDocument/2006/relationships/image" Target="../media/image11.png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9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9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22.png"/><Relationship Id="rId11" Type="http://schemas.openxmlformats.org/officeDocument/2006/relationships/image" Target="../media/image9.svg"/><Relationship Id="rId5" Type="http://schemas.openxmlformats.org/officeDocument/2006/relationships/image" Target="../media/image21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2" name="Google Shape;6382;p41"/>
          <p:cNvGrpSpPr/>
          <p:nvPr/>
        </p:nvGrpSpPr>
        <p:grpSpPr>
          <a:xfrm>
            <a:off x="7399226" y="217479"/>
            <a:ext cx="1293394" cy="1219715"/>
            <a:chOff x="3003675" y="7145350"/>
            <a:chExt cx="1609300" cy="1517625"/>
          </a:xfrm>
        </p:grpSpPr>
        <p:sp>
          <p:nvSpPr>
            <p:cNvPr id="6383" name="Google Shape;6383;p41"/>
            <p:cNvSpPr/>
            <p:nvPr/>
          </p:nvSpPr>
          <p:spPr>
            <a:xfrm>
              <a:off x="3003675" y="7145350"/>
              <a:ext cx="1609300" cy="1517625"/>
            </a:xfrm>
            <a:custGeom>
              <a:avLst/>
              <a:gdLst/>
              <a:ahLst/>
              <a:cxnLst/>
              <a:rect l="l" t="t" r="r" b="b"/>
              <a:pathLst>
                <a:path w="64372" h="60705" extrusionOk="0">
                  <a:moveTo>
                    <a:pt x="24491" y="0"/>
                  </a:moveTo>
                  <a:cubicBezTo>
                    <a:pt x="23153" y="0"/>
                    <a:pt x="21948" y="857"/>
                    <a:pt x="21440" y="2115"/>
                  </a:cubicBezTo>
                  <a:cubicBezTo>
                    <a:pt x="21306" y="2088"/>
                    <a:pt x="21199" y="2008"/>
                    <a:pt x="21065" y="1981"/>
                  </a:cubicBezTo>
                  <a:cubicBezTo>
                    <a:pt x="21038" y="1954"/>
                    <a:pt x="21038" y="1954"/>
                    <a:pt x="21011" y="1954"/>
                  </a:cubicBezTo>
                  <a:cubicBezTo>
                    <a:pt x="20797" y="1874"/>
                    <a:pt x="20610" y="1847"/>
                    <a:pt x="20369" y="1793"/>
                  </a:cubicBezTo>
                  <a:lnTo>
                    <a:pt x="20342" y="1793"/>
                  </a:lnTo>
                  <a:cubicBezTo>
                    <a:pt x="19566" y="1606"/>
                    <a:pt x="18736" y="1526"/>
                    <a:pt x="17853" y="1526"/>
                  </a:cubicBezTo>
                  <a:cubicBezTo>
                    <a:pt x="16247" y="1526"/>
                    <a:pt x="14400" y="1847"/>
                    <a:pt x="12741" y="2409"/>
                  </a:cubicBezTo>
                  <a:cubicBezTo>
                    <a:pt x="12072" y="2650"/>
                    <a:pt x="11429" y="2918"/>
                    <a:pt x="10867" y="3212"/>
                  </a:cubicBezTo>
                  <a:lnTo>
                    <a:pt x="10787" y="3266"/>
                  </a:lnTo>
                  <a:cubicBezTo>
                    <a:pt x="9904" y="3721"/>
                    <a:pt x="9154" y="4256"/>
                    <a:pt x="8646" y="4818"/>
                  </a:cubicBezTo>
                  <a:cubicBezTo>
                    <a:pt x="6692" y="6959"/>
                    <a:pt x="5568" y="11376"/>
                    <a:pt x="5166" y="13169"/>
                  </a:cubicBezTo>
                  <a:lnTo>
                    <a:pt x="5139" y="13303"/>
                  </a:lnTo>
                  <a:cubicBezTo>
                    <a:pt x="5006" y="14052"/>
                    <a:pt x="5220" y="14909"/>
                    <a:pt x="5701" y="15497"/>
                  </a:cubicBezTo>
                  <a:cubicBezTo>
                    <a:pt x="6210" y="16113"/>
                    <a:pt x="6986" y="16461"/>
                    <a:pt x="7789" y="16461"/>
                  </a:cubicBezTo>
                  <a:lnTo>
                    <a:pt x="8110" y="16461"/>
                  </a:lnTo>
                  <a:cubicBezTo>
                    <a:pt x="6237" y="19887"/>
                    <a:pt x="5086" y="23661"/>
                    <a:pt x="4738" y="27569"/>
                  </a:cubicBezTo>
                  <a:cubicBezTo>
                    <a:pt x="4631" y="27649"/>
                    <a:pt x="4577" y="27756"/>
                    <a:pt x="4470" y="27810"/>
                  </a:cubicBezTo>
                  <a:cubicBezTo>
                    <a:pt x="3560" y="28639"/>
                    <a:pt x="3078" y="29764"/>
                    <a:pt x="3025" y="30861"/>
                  </a:cubicBezTo>
                  <a:cubicBezTo>
                    <a:pt x="3025" y="31129"/>
                    <a:pt x="3025" y="31396"/>
                    <a:pt x="3105" y="31637"/>
                  </a:cubicBezTo>
                  <a:cubicBezTo>
                    <a:pt x="2998" y="31744"/>
                    <a:pt x="2945" y="31851"/>
                    <a:pt x="2864" y="31985"/>
                  </a:cubicBezTo>
                  <a:cubicBezTo>
                    <a:pt x="2222" y="32333"/>
                    <a:pt x="1740" y="32895"/>
                    <a:pt x="1392" y="33645"/>
                  </a:cubicBezTo>
                  <a:cubicBezTo>
                    <a:pt x="429" y="35786"/>
                    <a:pt x="991" y="37258"/>
                    <a:pt x="1392" y="37954"/>
                  </a:cubicBezTo>
                  <a:cubicBezTo>
                    <a:pt x="1526" y="38141"/>
                    <a:pt x="1660" y="38329"/>
                    <a:pt x="1794" y="38489"/>
                  </a:cubicBezTo>
                  <a:cubicBezTo>
                    <a:pt x="1874" y="39399"/>
                    <a:pt x="2275" y="40229"/>
                    <a:pt x="2971" y="40818"/>
                  </a:cubicBezTo>
                  <a:cubicBezTo>
                    <a:pt x="2891" y="41112"/>
                    <a:pt x="2864" y="41326"/>
                    <a:pt x="2838" y="41567"/>
                  </a:cubicBezTo>
                  <a:cubicBezTo>
                    <a:pt x="2142" y="41808"/>
                    <a:pt x="1526" y="42129"/>
                    <a:pt x="1071" y="42638"/>
                  </a:cubicBezTo>
                  <a:cubicBezTo>
                    <a:pt x="348" y="43360"/>
                    <a:pt x="0" y="44351"/>
                    <a:pt x="54" y="45421"/>
                  </a:cubicBezTo>
                  <a:cubicBezTo>
                    <a:pt x="161" y="47322"/>
                    <a:pt x="1071" y="48901"/>
                    <a:pt x="2409" y="49757"/>
                  </a:cubicBezTo>
                  <a:cubicBezTo>
                    <a:pt x="2436" y="50587"/>
                    <a:pt x="2704" y="51604"/>
                    <a:pt x="3560" y="52648"/>
                  </a:cubicBezTo>
                  <a:cubicBezTo>
                    <a:pt x="4979" y="54361"/>
                    <a:pt x="6451" y="55191"/>
                    <a:pt x="8084" y="55191"/>
                  </a:cubicBezTo>
                  <a:cubicBezTo>
                    <a:pt x="9529" y="55191"/>
                    <a:pt x="10626" y="54522"/>
                    <a:pt x="11403" y="53906"/>
                  </a:cubicBezTo>
                  <a:cubicBezTo>
                    <a:pt x="11670" y="53692"/>
                    <a:pt x="11938" y="53451"/>
                    <a:pt x="12125" y="53183"/>
                  </a:cubicBezTo>
                  <a:cubicBezTo>
                    <a:pt x="12313" y="53237"/>
                    <a:pt x="12500" y="53264"/>
                    <a:pt x="12714" y="53344"/>
                  </a:cubicBezTo>
                  <a:cubicBezTo>
                    <a:pt x="12714" y="53371"/>
                    <a:pt x="12741" y="53451"/>
                    <a:pt x="12741" y="53478"/>
                  </a:cubicBezTo>
                  <a:cubicBezTo>
                    <a:pt x="13517" y="56663"/>
                    <a:pt x="15712" y="56984"/>
                    <a:pt x="16649" y="56984"/>
                  </a:cubicBezTo>
                  <a:cubicBezTo>
                    <a:pt x="17050" y="56984"/>
                    <a:pt x="17452" y="56931"/>
                    <a:pt x="17692" y="56904"/>
                  </a:cubicBezTo>
                  <a:lnTo>
                    <a:pt x="17719" y="56904"/>
                  </a:lnTo>
                  <a:cubicBezTo>
                    <a:pt x="18362" y="57359"/>
                    <a:pt x="19138" y="57653"/>
                    <a:pt x="19994" y="57653"/>
                  </a:cubicBezTo>
                  <a:cubicBezTo>
                    <a:pt x="20342" y="57653"/>
                    <a:pt x="20637" y="57627"/>
                    <a:pt x="20931" y="57573"/>
                  </a:cubicBezTo>
                  <a:cubicBezTo>
                    <a:pt x="21707" y="57359"/>
                    <a:pt x="22296" y="57064"/>
                    <a:pt x="22778" y="56717"/>
                  </a:cubicBezTo>
                  <a:cubicBezTo>
                    <a:pt x="26097" y="58028"/>
                    <a:pt x="29523" y="58670"/>
                    <a:pt x="33110" y="58670"/>
                  </a:cubicBezTo>
                  <a:cubicBezTo>
                    <a:pt x="34475" y="58670"/>
                    <a:pt x="35893" y="58563"/>
                    <a:pt x="37258" y="58376"/>
                  </a:cubicBezTo>
                  <a:cubicBezTo>
                    <a:pt x="38168" y="60544"/>
                    <a:pt x="39908" y="60705"/>
                    <a:pt x="40417" y="60705"/>
                  </a:cubicBezTo>
                  <a:cubicBezTo>
                    <a:pt x="41567" y="60705"/>
                    <a:pt x="42638" y="60035"/>
                    <a:pt x="43173" y="59018"/>
                  </a:cubicBezTo>
                  <a:cubicBezTo>
                    <a:pt x="43361" y="59072"/>
                    <a:pt x="43548" y="59125"/>
                    <a:pt x="43762" y="59152"/>
                  </a:cubicBezTo>
                  <a:cubicBezTo>
                    <a:pt x="44351" y="59286"/>
                    <a:pt x="45020" y="59366"/>
                    <a:pt x="45716" y="59366"/>
                  </a:cubicBezTo>
                  <a:cubicBezTo>
                    <a:pt x="46599" y="59366"/>
                    <a:pt x="47536" y="59259"/>
                    <a:pt x="48500" y="59018"/>
                  </a:cubicBezTo>
                  <a:cubicBezTo>
                    <a:pt x="49115" y="58885"/>
                    <a:pt x="49704" y="58724"/>
                    <a:pt x="50320" y="58483"/>
                  </a:cubicBezTo>
                  <a:cubicBezTo>
                    <a:pt x="50882" y="58269"/>
                    <a:pt x="51417" y="58028"/>
                    <a:pt x="51926" y="57760"/>
                  </a:cubicBezTo>
                  <a:lnTo>
                    <a:pt x="51953" y="57734"/>
                  </a:lnTo>
                  <a:cubicBezTo>
                    <a:pt x="52274" y="57519"/>
                    <a:pt x="52622" y="57332"/>
                    <a:pt x="52889" y="57118"/>
                  </a:cubicBezTo>
                  <a:cubicBezTo>
                    <a:pt x="53264" y="56850"/>
                    <a:pt x="53558" y="56583"/>
                    <a:pt x="53826" y="56288"/>
                  </a:cubicBezTo>
                  <a:cubicBezTo>
                    <a:pt x="54495" y="55512"/>
                    <a:pt x="55084" y="54415"/>
                    <a:pt x="55619" y="52943"/>
                  </a:cubicBezTo>
                  <a:cubicBezTo>
                    <a:pt x="56235" y="51230"/>
                    <a:pt x="56610" y="49517"/>
                    <a:pt x="56690" y="49062"/>
                  </a:cubicBezTo>
                  <a:cubicBezTo>
                    <a:pt x="56690" y="49035"/>
                    <a:pt x="56744" y="48901"/>
                    <a:pt x="56744" y="48901"/>
                  </a:cubicBezTo>
                  <a:cubicBezTo>
                    <a:pt x="56877" y="48125"/>
                    <a:pt x="56663" y="47349"/>
                    <a:pt x="56208" y="46760"/>
                  </a:cubicBezTo>
                  <a:cubicBezTo>
                    <a:pt x="59634" y="41969"/>
                    <a:pt x="61508" y="36214"/>
                    <a:pt x="61508" y="30192"/>
                  </a:cubicBezTo>
                  <a:cubicBezTo>
                    <a:pt x="61508" y="29897"/>
                    <a:pt x="61481" y="29549"/>
                    <a:pt x="61481" y="29228"/>
                  </a:cubicBezTo>
                  <a:cubicBezTo>
                    <a:pt x="62097" y="28853"/>
                    <a:pt x="62578" y="28291"/>
                    <a:pt x="62926" y="27569"/>
                  </a:cubicBezTo>
                  <a:cubicBezTo>
                    <a:pt x="63890" y="25427"/>
                    <a:pt x="63328" y="23929"/>
                    <a:pt x="62926" y="23233"/>
                  </a:cubicBezTo>
                  <a:cubicBezTo>
                    <a:pt x="62793" y="23019"/>
                    <a:pt x="62659" y="22858"/>
                    <a:pt x="62525" y="22697"/>
                  </a:cubicBezTo>
                  <a:cubicBezTo>
                    <a:pt x="62498" y="21761"/>
                    <a:pt x="62043" y="20931"/>
                    <a:pt x="61347" y="20315"/>
                  </a:cubicBezTo>
                  <a:cubicBezTo>
                    <a:pt x="61428" y="20048"/>
                    <a:pt x="61454" y="19807"/>
                    <a:pt x="61481" y="19539"/>
                  </a:cubicBezTo>
                  <a:cubicBezTo>
                    <a:pt x="62231" y="19352"/>
                    <a:pt x="62819" y="18977"/>
                    <a:pt x="63301" y="18468"/>
                  </a:cubicBezTo>
                  <a:cubicBezTo>
                    <a:pt x="63997" y="17746"/>
                    <a:pt x="64372" y="16782"/>
                    <a:pt x="64291" y="15712"/>
                  </a:cubicBezTo>
                  <a:cubicBezTo>
                    <a:pt x="64184" y="13758"/>
                    <a:pt x="63328" y="12232"/>
                    <a:pt x="61963" y="11322"/>
                  </a:cubicBezTo>
                  <a:cubicBezTo>
                    <a:pt x="61909" y="10519"/>
                    <a:pt x="61642" y="9475"/>
                    <a:pt x="60785" y="8431"/>
                  </a:cubicBezTo>
                  <a:cubicBezTo>
                    <a:pt x="59340" y="6692"/>
                    <a:pt x="57868" y="5862"/>
                    <a:pt x="56235" y="5862"/>
                  </a:cubicBezTo>
                  <a:cubicBezTo>
                    <a:pt x="54790" y="5862"/>
                    <a:pt x="53719" y="6531"/>
                    <a:pt x="52916" y="7147"/>
                  </a:cubicBezTo>
                  <a:cubicBezTo>
                    <a:pt x="52622" y="7361"/>
                    <a:pt x="52354" y="7602"/>
                    <a:pt x="52140" y="7869"/>
                  </a:cubicBezTo>
                  <a:lnTo>
                    <a:pt x="51551" y="7682"/>
                  </a:lnTo>
                  <a:cubicBezTo>
                    <a:pt x="51551" y="7602"/>
                    <a:pt x="51524" y="7575"/>
                    <a:pt x="51524" y="7495"/>
                  </a:cubicBezTo>
                  <a:cubicBezTo>
                    <a:pt x="50748" y="4283"/>
                    <a:pt x="48500" y="3961"/>
                    <a:pt x="47563" y="3961"/>
                  </a:cubicBezTo>
                  <a:cubicBezTo>
                    <a:pt x="47135" y="3961"/>
                    <a:pt x="46733" y="4015"/>
                    <a:pt x="46492" y="4095"/>
                  </a:cubicBezTo>
                  <a:lnTo>
                    <a:pt x="46466" y="4095"/>
                  </a:lnTo>
                  <a:cubicBezTo>
                    <a:pt x="45796" y="3587"/>
                    <a:pt x="45020" y="3319"/>
                    <a:pt x="44190" y="3319"/>
                  </a:cubicBezTo>
                  <a:cubicBezTo>
                    <a:pt x="43843" y="3319"/>
                    <a:pt x="43548" y="3346"/>
                    <a:pt x="43254" y="3426"/>
                  </a:cubicBezTo>
                  <a:cubicBezTo>
                    <a:pt x="43227" y="3426"/>
                    <a:pt x="43147" y="3426"/>
                    <a:pt x="43093" y="3453"/>
                  </a:cubicBezTo>
                  <a:cubicBezTo>
                    <a:pt x="39881" y="2248"/>
                    <a:pt x="36536" y="1660"/>
                    <a:pt x="33056" y="1660"/>
                  </a:cubicBezTo>
                  <a:cubicBezTo>
                    <a:pt x="31236" y="1660"/>
                    <a:pt x="29389" y="1847"/>
                    <a:pt x="27623" y="2195"/>
                  </a:cubicBezTo>
                  <a:cubicBezTo>
                    <a:pt x="26659" y="188"/>
                    <a:pt x="24973" y="0"/>
                    <a:pt x="24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41"/>
            <p:cNvSpPr/>
            <p:nvPr/>
          </p:nvSpPr>
          <p:spPr>
            <a:xfrm>
              <a:off x="3186350" y="7254400"/>
              <a:ext cx="1290125" cy="1289475"/>
            </a:xfrm>
            <a:custGeom>
              <a:avLst/>
              <a:gdLst/>
              <a:ahLst/>
              <a:cxnLst/>
              <a:rect l="l" t="t" r="r" b="b"/>
              <a:pathLst>
                <a:path w="51605" h="51579" extrusionOk="0">
                  <a:moveTo>
                    <a:pt x="25803" y="1"/>
                  </a:moveTo>
                  <a:cubicBezTo>
                    <a:pt x="11563" y="1"/>
                    <a:pt x="0" y="11537"/>
                    <a:pt x="0" y="25803"/>
                  </a:cubicBezTo>
                  <a:cubicBezTo>
                    <a:pt x="0" y="40042"/>
                    <a:pt x="11563" y="51578"/>
                    <a:pt x="25803" y="51578"/>
                  </a:cubicBezTo>
                  <a:cubicBezTo>
                    <a:pt x="40042" y="51578"/>
                    <a:pt x="51605" y="40042"/>
                    <a:pt x="51605" y="25803"/>
                  </a:cubicBezTo>
                  <a:cubicBezTo>
                    <a:pt x="51605" y="11537"/>
                    <a:pt x="40042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 b="1" dirty="0">
                  <a:solidFill>
                    <a:schemeClr val="lt1"/>
                  </a:solidFill>
                  <a:latin typeface="+mj-lt"/>
                  <a:ea typeface="Ranchers"/>
                  <a:cs typeface="Ranchers"/>
                  <a:sym typeface="Ranchers"/>
                </a:rPr>
                <a:t>3</a:t>
              </a:r>
              <a:endParaRPr sz="3200" b="1" dirty="0">
                <a:solidFill>
                  <a:schemeClr val="lt1"/>
                </a:solidFill>
                <a:latin typeface="+mj-lt"/>
                <a:ea typeface="Ranchers"/>
                <a:cs typeface="Ranchers"/>
                <a:sym typeface="Ranchers"/>
              </a:endParaRPr>
            </a:p>
          </p:txBody>
        </p:sp>
        <p:sp>
          <p:nvSpPr>
            <p:cNvPr id="6385" name="Google Shape;6385;p41"/>
            <p:cNvSpPr/>
            <p:nvPr/>
          </p:nvSpPr>
          <p:spPr>
            <a:xfrm>
              <a:off x="3294750" y="7362150"/>
              <a:ext cx="1074000" cy="1073975"/>
            </a:xfrm>
            <a:custGeom>
              <a:avLst/>
              <a:gdLst/>
              <a:ahLst/>
              <a:cxnLst/>
              <a:rect l="l" t="t" r="r" b="b"/>
              <a:pathLst>
                <a:path w="42960" h="42959" fill="none" extrusionOk="0">
                  <a:moveTo>
                    <a:pt x="42959" y="21493"/>
                  </a:moveTo>
                  <a:cubicBezTo>
                    <a:pt x="42959" y="33350"/>
                    <a:pt x="33324" y="42959"/>
                    <a:pt x="21467" y="42959"/>
                  </a:cubicBezTo>
                  <a:cubicBezTo>
                    <a:pt x="9609" y="42959"/>
                    <a:pt x="0" y="33350"/>
                    <a:pt x="0" y="21493"/>
                  </a:cubicBezTo>
                  <a:cubicBezTo>
                    <a:pt x="0" y="9636"/>
                    <a:pt x="9609" y="0"/>
                    <a:pt x="21467" y="0"/>
                  </a:cubicBezTo>
                  <a:cubicBezTo>
                    <a:pt x="33324" y="0"/>
                    <a:pt x="42959" y="9636"/>
                    <a:pt x="42959" y="21493"/>
                  </a:cubicBezTo>
                  <a:close/>
                </a:path>
              </a:pathLst>
            </a:custGeom>
            <a:noFill/>
            <a:ln w="16725" cap="flat" cmpd="sng">
              <a:solidFill>
                <a:srgbClr val="FFFFFF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41"/>
            <p:cNvSpPr/>
            <p:nvPr/>
          </p:nvSpPr>
          <p:spPr>
            <a:xfrm>
              <a:off x="3072350" y="8131875"/>
              <a:ext cx="366300" cy="326125"/>
            </a:xfrm>
            <a:custGeom>
              <a:avLst/>
              <a:gdLst/>
              <a:ahLst/>
              <a:cxnLst/>
              <a:rect l="l" t="t" r="r" b="b"/>
              <a:pathLst>
                <a:path w="14652" h="13045" extrusionOk="0">
                  <a:moveTo>
                    <a:pt x="6303" y="0"/>
                  </a:moveTo>
                  <a:cubicBezTo>
                    <a:pt x="6140" y="0"/>
                    <a:pt x="5960" y="23"/>
                    <a:pt x="5765" y="72"/>
                  </a:cubicBezTo>
                  <a:cubicBezTo>
                    <a:pt x="2981" y="768"/>
                    <a:pt x="2499" y="2026"/>
                    <a:pt x="2928" y="3284"/>
                  </a:cubicBezTo>
                  <a:cubicBezTo>
                    <a:pt x="3356" y="4515"/>
                    <a:pt x="4507" y="4890"/>
                    <a:pt x="4507" y="4890"/>
                  </a:cubicBezTo>
                  <a:cubicBezTo>
                    <a:pt x="4507" y="4890"/>
                    <a:pt x="3179" y="4523"/>
                    <a:pt x="1970" y="4523"/>
                  </a:cubicBezTo>
                  <a:cubicBezTo>
                    <a:pt x="942" y="4523"/>
                    <a:pt x="0" y="4789"/>
                    <a:pt x="37" y="5773"/>
                  </a:cubicBezTo>
                  <a:cubicBezTo>
                    <a:pt x="94" y="7339"/>
                    <a:pt x="983" y="8428"/>
                    <a:pt x="2478" y="8428"/>
                  </a:cubicBezTo>
                  <a:cubicBezTo>
                    <a:pt x="2956" y="8428"/>
                    <a:pt x="3495" y="8317"/>
                    <a:pt x="4090" y="8075"/>
                  </a:cubicBezTo>
                  <a:lnTo>
                    <a:pt x="4090" y="8075"/>
                  </a:lnTo>
                  <a:cubicBezTo>
                    <a:pt x="3196" y="8533"/>
                    <a:pt x="1468" y="9714"/>
                    <a:pt x="2901" y="11474"/>
                  </a:cubicBezTo>
                  <a:cubicBezTo>
                    <a:pt x="3867" y="12647"/>
                    <a:pt x="4655" y="13044"/>
                    <a:pt x="5338" y="13044"/>
                  </a:cubicBezTo>
                  <a:cubicBezTo>
                    <a:pt x="5981" y="13044"/>
                    <a:pt x="6531" y="12693"/>
                    <a:pt x="7050" y="12304"/>
                  </a:cubicBezTo>
                  <a:cubicBezTo>
                    <a:pt x="8093" y="11501"/>
                    <a:pt x="7960" y="9601"/>
                    <a:pt x="7960" y="9601"/>
                  </a:cubicBezTo>
                  <a:lnTo>
                    <a:pt x="7960" y="9601"/>
                  </a:lnTo>
                  <a:cubicBezTo>
                    <a:pt x="7960" y="9601"/>
                    <a:pt x="9667" y="11408"/>
                    <a:pt x="11334" y="11408"/>
                  </a:cubicBezTo>
                  <a:cubicBezTo>
                    <a:pt x="11785" y="11408"/>
                    <a:pt x="12233" y="11275"/>
                    <a:pt x="12644" y="10939"/>
                  </a:cubicBezTo>
                  <a:cubicBezTo>
                    <a:pt x="14517" y="9360"/>
                    <a:pt x="14276" y="8102"/>
                    <a:pt x="13366" y="7299"/>
                  </a:cubicBezTo>
                  <a:cubicBezTo>
                    <a:pt x="12456" y="6496"/>
                    <a:pt x="10181" y="5907"/>
                    <a:pt x="10181" y="5907"/>
                  </a:cubicBezTo>
                  <a:cubicBezTo>
                    <a:pt x="10181" y="5907"/>
                    <a:pt x="14651" y="4087"/>
                    <a:pt x="13607" y="2615"/>
                  </a:cubicBezTo>
                  <a:cubicBezTo>
                    <a:pt x="12849" y="1545"/>
                    <a:pt x="11088" y="519"/>
                    <a:pt x="9874" y="519"/>
                  </a:cubicBezTo>
                  <a:cubicBezTo>
                    <a:pt x="9416" y="519"/>
                    <a:pt x="9036" y="664"/>
                    <a:pt x="8816" y="1009"/>
                  </a:cubicBezTo>
                  <a:cubicBezTo>
                    <a:pt x="8283" y="1826"/>
                    <a:pt x="8092" y="2866"/>
                    <a:pt x="8024" y="3474"/>
                  </a:cubicBezTo>
                  <a:lnTo>
                    <a:pt x="8024" y="3474"/>
                  </a:lnTo>
                  <a:cubicBezTo>
                    <a:pt x="8071" y="2403"/>
                    <a:pt x="7989" y="0"/>
                    <a:pt x="6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41"/>
            <p:cNvSpPr/>
            <p:nvPr/>
          </p:nvSpPr>
          <p:spPr>
            <a:xfrm>
              <a:off x="3214450" y="8254100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285" y="1"/>
                  </a:moveTo>
                  <a:cubicBezTo>
                    <a:pt x="563" y="1"/>
                    <a:pt x="1" y="563"/>
                    <a:pt x="1" y="1312"/>
                  </a:cubicBezTo>
                  <a:cubicBezTo>
                    <a:pt x="1" y="2035"/>
                    <a:pt x="563" y="2597"/>
                    <a:pt x="1285" y="2597"/>
                  </a:cubicBezTo>
                  <a:cubicBezTo>
                    <a:pt x="2035" y="2597"/>
                    <a:pt x="2597" y="2008"/>
                    <a:pt x="2597" y="1312"/>
                  </a:cubicBezTo>
                  <a:cubicBezTo>
                    <a:pt x="2597" y="590"/>
                    <a:pt x="2035" y="1"/>
                    <a:pt x="1285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41"/>
            <p:cNvSpPr/>
            <p:nvPr/>
          </p:nvSpPr>
          <p:spPr>
            <a:xfrm>
              <a:off x="3374300" y="8338900"/>
              <a:ext cx="199875" cy="179700"/>
            </a:xfrm>
            <a:custGeom>
              <a:avLst/>
              <a:gdLst/>
              <a:ahLst/>
              <a:cxnLst/>
              <a:rect l="l" t="t" r="r" b="b"/>
              <a:pathLst>
                <a:path w="7995" h="7188" extrusionOk="0">
                  <a:moveTo>
                    <a:pt x="3750" y="0"/>
                  </a:moveTo>
                  <a:cubicBezTo>
                    <a:pt x="2819" y="0"/>
                    <a:pt x="2450" y="423"/>
                    <a:pt x="2386" y="998"/>
                  </a:cubicBezTo>
                  <a:cubicBezTo>
                    <a:pt x="2332" y="1694"/>
                    <a:pt x="2787" y="2149"/>
                    <a:pt x="2787" y="2149"/>
                  </a:cubicBezTo>
                  <a:cubicBezTo>
                    <a:pt x="2787" y="2149"/>
                    <a:pt x="1675" y="1189"/>
                    <a:pt x="933" y="1189"/>
                  </a:cubicBezTo>
                  <a:cubicBezTo>
                    <a:pt x="692" y="1189"/>
                    <a:pt x="490" y="1291"/>
                    <a:pt x="378" y="1560"/>
                  </a:cubicBezTo>
                  <a:cubicBezTo>
                    <a:pt x="1" y="2668"/>
                    <a:pt x="452" y="3634"/>
                    <a:pt x="1911" y="3722"/>
                  </a:cubicBezTo>
                  <a:lnTo>
                    <a:pt x="1911" y="3722"/>
                  </a:lnTo>
                  <a:cubicBezTo>
                    <a:pt x="1353" y="3737"/>
                    <a:pt x="199" y="3906"/>
                    <a:pt x="485" y="5093"/>
                  </a:cubicBezTo>
                  <a:cubicBezTo>
                    <a:pt x="772" y="6300"/>
                    <a:pt x="1277" y="6569"/>
                    <a:pt x="1822" y="6569"/>
                  </a:cubicBezTo>
                  <a:cubicBezTo>
                    <a:pt x="1990" y="6569"/>
                    <a:pt x="2162" y="6544"/>
                    <a:pt x="2332" y="6512"/>
                  </a:cubicBezTo>
                  <a:cubicBezTo>
                    <a:pt x="3028" y="6378"/>
                    <a:pt x="3430" y="5361"/>
                    <a:pt x="3430" y="5361"/>
                  </a:cubicBezTo>
                  <a:cubicBezTo>
                    <a:pt x="3430" y="5361"/>
                    <a:pt x="4008" y="7188"/>
                    <a:pt x="5164" y="7188"/>
                  </a:cubicBezTo>
                  <a:cubicBezTo>
                    <a:pt x="5251" y="7188"/>
                    <a:pt x="5343" y="7177"/>
                    <a:pt x="5437" y="7154"/>
                  </a:cubicBezTo>
                  <a:cubicBezTo>
                    <a:pt x="6775" y="6806"/>
                    <a:pt x="6936" y="6137"/>
                    <a:pt x="6668" y="5495"/>
                  </a:cubicBezTo>
                  <a:cubicBezTo>
                    <a:pt x="6401" y="4906"/>
                    <a:pt x="5410" y="4076"/>
                    <a:pt x="5410" y="4076"/>
                  </a:cubicBezTo>
                  <a:lnTo>
                    <a:pt x="5410" y="4076"/>
                  </a:lnTo>
                  <a:cubicBezTo>
                    <a:pt x="5410" y="4076"/>
                    <a:pt x="5561" y="4086"/>
                    <a:pt x="5789" y="4086"/>
                  </a:cubicBezTo>
                  <a:cubicBezTo>
                    <a:pt x="6509" y="4086"/>
                    <a:pt x="7995" y="3993"/>
                    <a:pt x="7873" y="3220"/>
                  </a:cubicBezTo>
                  <a:cubicBezTo>
                    <a:pt x="7733" y="2379"/>
                    <a:pt x="6859" y="1213"/>
                    <a:pt x="6159" y="1213"/>
                  </a:cubicBezTo>
                  <a:cubicBezTo>
                    <a:pt x="6056" y="1213"/>
                    <a:pt x="5958" y="1238"/>
                    <a:pt x="5865" y="1293"/>
                  </a:cubicBezTo>
                  <a:cubicBezTo>
                    <a:pt x="5366" y="1600"/>
                    <a:pt x="5005" y="2113"/>
                    <a:pt x="4841" y="2379"/>
                  </a:cubicBezTo>
                  <a:lnTo>
                    <a:pt x="4841" y="2379"/>
                  </a:lnTo>
                  <a:cubicBezTo>
                    <a:pt x="5125" y="1861"/>
                    <a:pt x="5844" y="332"/>
                    <a:pt x="4580" y="88"/>
                  </a:cubicBezTo>
                  <a:cubicBezTo>
                    <a:pt x="4264" y="28"/>
                    <a:pt x="3988" y="0"/>
                    <a:pt x="3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41"/>
            <p:cNvSpPr/>
            <p:nvPr/>
          </p:nvSpPr>
          <p:spPr>
            <a:xfrm>
              <a:off x="3445300" y="8407225"/>
              <a:ext cx="46875" cy="46975"/>
            </a:xfrm>
            <a:custGeom>
              <a:avLst/>
              <a:gdLst/>
              <a:ahLst/>
              <a:cxnLst/>
              <a:rect l="l" t="t" r="r" b="b"/>
              <a:pathLst>
                <a:path w="1875" h="1879" extrusionOk="0">
                  <a:moveTo>
                    <a:pt x="1023" y="1"/>
                  </a:moveTo>
                  <a:cubicBezTo>
                    <a:pt x="995" y="1"/>
                    <a:pt x="966" y="2"/>
                    <a:pt x="938" y="5"/>
                  </a:cubicBezTo>
                  <a:cubicBezTo>
                    <a:pt x="429" y="5"/>
                    <a:pt x="1" y="407"/>
                    <a:pt x="1" y="942"/>
                  </a:cubicBezTo>
                  <a:cubicBezTo>
                    <a:pt x="1" y="1424"/>
                    <a:pt x="402" y="1879"/>
                    <a:pt x="938" y="1879"/>
                  </a:cubicBezTo>
                  <a:cubicBezTo>
                    <a:pt x="1419" y="1879"/>
                    <a:pt x="1874" y="1477"/>
                    <a:pt x="1874" y="942"/>
                  </a:cubicBezTo>
                  <a:cubicBezTo>
                    <a:pt x="1874" y="435"/>
                    <a:pt x="1515" y="1"/>
                    <a:pt x="1023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41"/>
            <p:cNvSpPr/>
            <p:nvPr/>
          </p:nvSpPr>
          <p:spPr>
            <a:xfrm>
              <a:off x="3085300" y="7959375"/>
              <a:ext cx="192725" cy="180100"/>
            </a:xfrm>
            <a:custGeom>
              <a:avLst/>
              <a:gdLst/>
              <a:ahLst/>
              <a:cxnLst/>
              <a:rect l="l" t="t" r="r" b="b"/>
              <a:pathLst>
                <a:path w="7709" h="7204" extrusionOk="0">
                  <a:moveTo>
                    <a:pt x="3727" y="1"/>
                  </a:moveTo>
                  <a:cubicBezTo>
                    <a:pt x="2661" y="1"/>
                    <a:pt x="1996" y="493"/>
                    <a:pt x="1955" y="762"/>
                  </a:cubicBezTo>
                  <a:cubicBezTo>
                    <a:pt x="1874" y="1110"/>
                    <a:pt x="3186" y="2716"/>
                    <a:pt x="3186" y="2716"/>
                  </a:cubicBezTo>
                  <a:cubicBezTo>
                    <a:pt x="3186" y="2716"/>
                    <a:pt x="2114" y="1688"/>
                    <a:pt x="1313" y="1688"/>
                  </a:cubicBezTo>
                  <a:cubicBezTo>
                    <a:pt x="1025" y="1688"/>
                    <a:pt x="772" y="1820"/>
                    <a:pt x="616" y="2181"/>
                  </a:cubicBezTo>
                  <a:cubicBezTo>
                    <a:pt x="1" y="3546"/>
                    <a:pt x="429" y="4322"/>
                    <a:pt x="938" y="4349"/>
                  </a:cubicBezTo>
                  <a:cubicBezTo>
                    <a:pt x="1045" y="4360"/>
                    <a:pt x="1166" y="4364"/>
                    <a:pt x="1291" y="4364"/>
                  </a:cubicBezTo>
                  <a:cubicBezTo>
                    <a:pt x="1791" y="4364"/>
                    <a:pt x="2356" y="4295"/>
                    <a:pt x="2356" y="4295"/>
                  </a:cubicBezTo>
                  <a:lnTo>
                    <a:pt x="2356" y="4295"/>
                  </a:lnTo>
                  <a:cubicBezTo>
                    <a:pt x="2356" y="4295"/>
                    <a:pt x="376" y="5660"/>
                    <a:pt x="1607" y="6383"/>
                  </a:cubicBezTo>
                  <a:cubicBezTo>
                    <a:pt x="2458" y="6883"/>
                    <a:pt x="2708" y="7203"/>
                    <a:pt x="2967" y="7203"/>
                  </a:cubicBezTo>
                  <a:cubicBezTo>
                    <a:pt x="3082" y="7203"/>
                    <a:pt x="3200" y="7139"/>
                    <a:pt x="3373" y="6999"/>
                  </a:cubicBezTo>
                  <a:cubicBezTo>
                    <a:pt x="3962" y="6570"/>
                    <a:pt x="4042" y="5045"/>
                    <a:pt x="4042" y="5045"/>
                  </a:cubicBezTo>
                  <a:cubicBezTo>
                    <a:pt x="4042" y="5045"/>
                    <a:pt x="4244" y="7043"/>
                    <a:pt x="5384" y="7043"/>
                  </a:cubicBezTo>
                  <a:cubicBezTo>
                    <a:pt x="5557" y="7043"/>
                    <a:pt x="5751" y="6997"/>
                    <a:pt x="5970" y="6892"/>
                  </a:cubicBezTo>
                  <a:cubicBezTo>
                    <a:pt x="7602" y="6115"/>
                    <a:pt x="7468" y="6115"/>
                    <a:pt x="7201" y="5446"/>
                  </a:cubicBezTo>
                  <a:cubicBezTo>
                    <a:pt x="6933" y="4777"/>
                    <a:pt x="5622" y="3921"/>
                    <a:pt x="5622" y="3921"/>
                  </a:cubicBezTo>
                  <a:lnTo>
                    <a:pt x="5622" y="3921"/>
                  </a:lnTo>
                  <a:cubicBezTo>
                    <a:pt x="5622" y="3921"/>
                    <a:pt x="6391" y="4187"/>
                    <a:pt x="6983" y="4187"/>
                  </a:cubicBezTo>
                  <a:cubicBezTo>
                    <a:pt x="7348" y="4187"/>
                    <a:pt x="7646" y="4086"/>
                    <a:pt x="7656" y="3760"/>
                  </a:cubicBezTo>
                  <a:cubicBezTo>
                    <a:pt x="7708" y="2871"/>
                    <a:pt x="7275" y="1215"/>
                    <a:pt x="6606" y="1215"/>
                  </a:cubicBezTo>
                  <a:cubicBezTo>
                    <a:pt x="6590" y="1215"/>
                    <a:pt x="6574" y="1216"/>
                    <a:pt x="6558" y="1217"/>
                  </a:cubicBezTo>
                  <a:cubicBezTo>
                    <a:pt x="5862" y="1244"/>
                    <a:pt x="4444" y="2689"/>
                    <a:pt x="4444" y="2689"/>
                  </a:cubicBezTo>
                  <a:cubicBezTo>
                    <a:pt x="4444" y="2689"/>
                    <a:pt x="6398" y="575"/>
                    <a:pt x="4765" y="147"/>
                  </a:cubicBezTo>
                  <a:cubicBezTo>
                    <a:pt x="4388" y="43"/>
                    <a:pt x="4040" y="1"/>
                    <a:pt x="3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41"/>
            <p:cNvSpPr/>
            <p:nvPr/>
          </p:nvSpPr>
          <p:spPr>
            <a:xfrm>
              <a:off x="3161600" y="8027025"/>
              <a:ext cx="47525" cy="42075"/>
            </a:xfrm>
            <a:custGeom>
              <a:avLst/>
              <a:gdLst/>
              <a:ahLst/>
              <a:cxnLst/>
              <a:rect l="l" t="t" r="r" b="b"/>
              <a:pathLst>
                <a:path w="1901" h="1683" extrusionOk="0">
                  <a:moveTo>
                    <a:pt x="951" y="0"/>
                  </a:moveTo>
                  <a:cubicBezTo>
                    <a:pt x="589" y="0"/>
                    <a:pt x="264" y="224"/>
                    <a:pt x="134" y="572"/>
                  </a:cubicBezTo>
                  <a:cubicBezTo>
                    <a:pt x="0" y="1027"/>
                    <a:pt x="241" y="1482"/>
                    <a:pt x="669" y="1643"/>
                  </a:cubicBezTo>
                  <a:cubicBezTo>
                    <a:pt x="754" y="1669"/>
                    <a:pt x="841" y="1682"/>
                    <a:pt x="927" y="1682"/>
                  </a:cubicBezTo>
                  <a:cubicBezTo>
                    <a:pt x="1276" y="1682"/>
                    <a:pt x="1611" y="1472"/>
                    <a:pt x="1740" y="1108"/>
                  </a:cubicBezTo>
                  <a:cubicBezTo>
                    <a:pt x="1900" y="653"/>
                    <a:pt x="1660" y="171"/>
                    <a:pt x="1205" y="37"/>
                  </a:cubicBezTo>
                  <a:cubicBezTo>
                    <a:pt x="1119" y="12"/>
                    <a:pt x="1034" y="0"/>
                    <a:pt x="951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41"/>
            <p:cNvSpPr/>
            <p:nvPr/>
          </p:nvSpPr>
          <p:spPr>
            <a:xfrm>
              <a:off x="3144850" y="7874175"/>
              <a:ext cx="103075" cy="95300"/>
            </a:xfrm>
            <a:custGeom>
              <a:avLst/>
              <a:gdLst/>
              <a:ahLst/>
              <a:cxnLst/>
              <a:rect l="l" t="t" r="r" b="b"/>
              <a:pathLst>
                <a:path w="4123" h="3812" extrusionOk="0">
                  <a:moveTo>
                    <a:pt x="1955" y="0"/>
                  </a:moveTo>
                  <a:cubicBezTo>
                    <a:pt x="1803" y="0"/>
                    <a:pt x="1683" y="37"/>
                    <a:pt x="1634" y="129"/>
                  </a:cubicBezTo>
                  <a:cubicBezTo>
                    <a:pt x="1473" y="477"/>
                    <a:pt x="1714" y="1467"/>
                    <a:pt x="1714" y="1467"/>
                  </a:cubicBezTo>
                  <a:cubicBezTo>
                    <a:pt x="1714" y="1467"/>
                    <a:pt x="1457" y="494"/>
                    <a:pt x="989" y="494"/>
                  </a:cubicBezTo>
                  <a:cubicBezTo>
                    <a:pt x="891" y="494"/>
                    <a:pt x="785" y="536"/>
                    <a:pt x="670" y="637"/>
                  </a:cubicBezTo>
                  <a:cubicBezTo>
                    <a:pt x="28" y="1253"/>
                    <a:pt x="28" y="1922"/>
                    <a:pt x="162" y="2056"/>
                  </a:cubicBezTo>
                  <a:cubicBezTo>
                    <a:pt x="192" y="2074"/>
                    <a:pt x="273" y="2082"/>
                    <a:pt x="379" y="2082"/>
                  </a:cubicBezTo>
                  <a:cubicBezTo>
                    <a:pt x="732" y="2082"/>
                    <a:pt x="1366" y="2002"/>
                    <a:pt x="1366" y="2002"/>
                  </a:cubicBezTo>
                  <a:lnTo>
                    <a:pt x="1366" y="2002"/>
                  </a:lnTo>
                  <a:cubicBezTo>
                    <a:pt x="1366" y="2002"/>
                    <a:pt x="1" y="2350"/>
                    <a:pt x="402" y="3019"/>
                  </a:cubicBezTo>
                  <a:cubicBezTo>
                    <a:pt x="681" y="3437"/>
                    <a:pt x="982" y="3595"/>
                    <a:pt x="1203" y="3595"/>
                  </a:cubicBezTo>
                  <a:cubicBezTo>
                    <a:pt x="1322" y="3595"/>
                    <a:pt x="1417" y="3549"/>
                    <a:pt x="1473" y="3474"/>
                  </a:cubicBezTo>
                  <a:cubicBezTo>
                    <a:pt x="1634" y="3260"/>
                    <a:pt x="1848" y="2859"/>
                    <a:pt x="1848" y="2859"/>
                  </a:cubicBezTo>
                  <a:cubicBezTo>
                    <a:pt x="1848" y="2859"/>
                    <a:pt x="1888" y="3812"/>
                    <a:pt x="2340" y="3812"/>
                  </a:cubicBezTo>
                  <a:cubicBezTo>
                    <a:pt x="2407" y="3812"/>
                    <a:pt x="2484" y="3791"/>
                    <a:pt x="2570" y="3742"/>
                  </a:cubicBezTo>
                  <a:cubicBezTo>
                    <a:pt x="3240" y="3421"/>
                    <a:pt x="3373" y="3528"/>
                    <a:pt x="3347" y="3153"/>
                  </a:cubicBezTo>
                  <a:cubicBezTo>
                    <a:pt x="3320" y="2779"/>
                    <a:pt x="2678" y="2324"/>
                    <a:pt x="2678" y="2324"/>
                  </a:cubicBezTo>
                  <a:lnTo>
                    <a:pt x="2678" y="2324"/>
                  </a:lnTo>
                  <a:cubicBezTo>
                    <a:pt x="2678" y="2324"/>
                    <a:pt x="3060" y="2506"/>
                    <a:pt x="3416" y="2506"/>
                  </a:cubicBezTo>
                  <a:cubicBezTo>
                    <a:pt x="3700" y="2506"/>
                    <a:pt x="3968" y="2391"/>
                    <a:pt x="4016" y="1976"/>
                  </a:cubicBezTo>
                  <a:cubicBezTo>
                    <a:pt x="4123" y="1039"/>
                    <a:pt x="4069" y="1119"/>
                    <a:pt x="3721" y="1039"/>
                  </a:cubicBezTo>
                  <a:cubicBezTo>
                    <a:pt x="3693" y="1035"/>
                    <a:pt x="3661" y="1033"/>
                    <a:pt x="3628" y="1033"/>
                  </a:cubicBezTo>
                  <a:cubicBezTo>
                    <a:pt x="3232" y="1033"/>
                    <a:pt x="2570" y="1306"/>
                    <a:pt x="2570" y="1306"/>
                  </a:cubicBezTo>
                  <a:cubicBezTo>
                    <a:pt x="2570" y="1306"/>
                    <a:pt x="3454" y="611"/>
                    <a:pt x="3079" y="370"/>
                  </a:cubicBezTo>
                  <a:cubicBezTo>
                    <a:pt x="2802" y="185"/>
                    <a:pt x="2295" y="0"/>
                    <a:pt x="1955" y="0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41"/>
            <p:cNvSpPr/>
            <p:nvPr/>
          </p:nvSpPr>
          <p:spPr>
            <a:xfrm>
              <a:off x="3182325" y="7910850"/>
              <a:ext cx="21450" cy="22100"/>
            </a:xfrm>
            <a:custGeom>
              <a:avLst/>
              <a:gdLst/>
              <a:ahLst/>
              <a:cxnLst/>
              <a:rect l="l" t="t" r="r" b="b"/>
              <a:pathLst>
                <a:path w="858" h="884" extrusionOk="0">
                  <a:moveTo>
                    <a:pt x="429" y="0"/>
                  </a:moveTo>
                  <a:cubicBezTo>
                    <a:pt x="188" y="0"/>
                    <a:pt x="1" y="214"/>
                    <a:pt x="1" y="455"/>
                  </a:cubicBezTo>
                  <a:cubicBezTo>
                    <a:pt x="1" y="669"/>
                    <a:pt x="188" y="883"/>
                    <a:pt x="429" y="883"/>
                  </a:cubicBezTo>
                  <a:cubicBezTo>
                    <a:pt x="670" y="883"/>
                    <a:pt x="857" y="669"/>
                    <a:pt x="857" y="455"/>
                  </a:cubicBezTo>
                  <a:cubicBezTo>
                    <a:pt x="857" y="214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41"/>
            <p:cNvSpPr/>
            <p:nvPr/>
          </p:nvSpPr>
          <p:spPr>
            <a:xfrm>
              <a:off x="3650725" y="7341850"/>
              <a:ext cx="96175" cy="56250"/>
            </a:xfrm>
            <a:custGeom>
              <a:avLst/>
              <a:gdLst/>
              <a:ahLst/>
              <a:cxnLst/>
              <a:rect l="l" t="t" r="r" b="b"/>
              <a:pathLst>
                <a:path w="3847" h="2250" extrusionOk="0">
                  <a:moveTo>
                    <a:pt x="329" y="1"/>
                  </a:moveTo>
                  <a:cubicBezTo>
                    <a:pt x="126" y="1"/>
                    <a:pt x="1" y="9"/>
                    <a:pt x="1" y="9"/>
                  </a:cubicBezTo>
                  <a:cubicBezTo>
                    <a:pt x="1" y="9"/>
                    <a:pt x="215" y="223"/>
                    <a:pt x="161" y="223"/>
                  </a:cubicBezTo>
                  <a:cubicBezTo>
                    <a:pt x="3025" y="919"/>
                    <a:pt x="2570" y="1267"/>
                    <a:pt x="2570" y="1267"/>
                  </a:cubicBezTo>
                  <a:cubicBezTo>
                    <a:pt x="2570" y="1267"/>
                    <a:pt x="2276" y="2124"/>
                    <a:pt x="2758" y="2231"/>
                  </a:cubicBezTo>
                  <a:cubicBezTo>
                    <a:pt x="2809" y="2243"/>
                    <a:pt x="2865" y="2249"/>
                    <a:pt x="2921" y="2249"/>
                  </a:cubicBezTo>
                  <a:cubicBezTo>
                    <a:pt x="3358" y="2249"/>
                    <a:pt x="3847" y="1868"/>
                    <a:pt x="3159" y="919"/>
                  </a:cubicBezTo>
                  <a:cubicBezTo>
                    <a:pt x="2541" y="96"/>
                    <a:pt x="1005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41"/>
            <p:cNvSpPr/>
            <p:nvPr/>
          </p:nvSpPr>
          <p:spPr>
            <a:xfrm>
              <a:off x="3599200" y="7212500"/>
              <a:ext cx="50225" cy="97475"/>
            </a:xfrm>
            <a:custGeom>
              <a:avLst/>
              <a:gdLst/>
              <a:ahLst/>
              <a:cxnLst/>
              <a:rect l="l" t="t" r="r" b="b"/>
              <a:pathLst>
                <a:path w="2009" h="3899" extrusionOk="0">
                  <a:moveTo>
                    <a:pt x="718" y="0"/>
                  </a:moveTo>
                  <a:cubicBezTo>
                    <a:pt x="459" y="0"/>
                    <a:pt x="244" y="227"/>
                    <a:pt x="161" y="446"/>
                  </a:cubicBezTo>
                  <a:cubicBezTo>
                    <a:pt x="1" y="874"/>
                    <a:pt x="884" y="1115"/>
                    <a:pt x="884" y="1115"/>
                  </a:cubicBezTo>
                  <a:cubicBezTo>
                    <a:pt x="884" y="1115"/>
                    <a:pt x="890" y="1113"/>
                    <a:pt x="899" y="1113"/>
                  </a:cubicBezTo>
                  <a:cubicBezTo>
                    <a:pt x="977" y="1113"/>
                    <a:pt x="1302" y="1241"/>
                    <a:pt x="537" y="3656"/>
                  </a:cubicBezTo>
                  <a:lnTo>
                    <a:pt x="537" y="3656"/>
                  </a:lnTo>
                  <a:cubicBezTo>
                    <a:pt x="537" y="3656"/>
                    <a:pt x="537" y="3656"/>
                    <a:pt x="536" y="3656"/>
                  </a:cubicBezTo>
                  <a:cubicBezTo>
                    <a:pt x="536" y="3656"/>
                    <a:pt x="536" y="3656"/>
                    <a:pt x="536" y="3658"/>
                  </a:cubicBezTo>
                  <a:cubicBezTo>
                    <a:pt x="536" y="3657"/>
                    <a:pt x="537" y="3656"/>
                    <a:pt x="537" y="3656"/>
                  </a:cubicBezTo>
                  <a:lnTo>
                    <a:pt x="537" y="3656"/>
                  </a:lnTo>
                  <a:cubicBezTo>
                    <a:pt x="542" y="3662"/>
                    <a:pt x="590" y="3898"/>
                    <a:pt x="590" y="3898"/>
                  </a:cubicBezTo>
                  <a:cubicBezTo>
                    <a:pt x="590" y="3898"/>
                    <a:pt x="2008" y="2052"/>
                    <a:pt x="1500" y="820"/>
                  </a:cubicBezTo>
                  <a:cubicBezTo>
                    <a:pt x="1251" y="206"/>
                    <a:pt x="965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41"/>
            <p:cNvSpPr/>
            <p:nvPr/>
          </p:nvSpPr>
          <p:spPr>
            <a:xfrm>
              <a:off x="3270000" y="7257100"/>
              <a:ext cx="407525" cy="314275"/>
            </a:xfrm>
            <a:custGeom>
              <a:avLst/>
              <a:gdLst/>
              <a:ahLst/>
              <a:cxnLst/>
              <a:rect l="l" t="t" r="r" b="b"/>
              <a:pathLst>
                <a:path w="16301" h="12571" extrusionOk="0">
                  <a:moveTo>
                    <a:pt x="12506" y="879"/>
                  </a:moveTo>
                  <a:cubicBezTo>
                    <a:pt x="12136" y="879"/>
                    <a:pt x="11747" y="949"/>
                    <a:pt x="11349" y="1097"/>
                  </a:cubicBezTo>
                  <a:cubicBezTo>
                    <a:pt x="9502" y="1793"/>
                    <a:pt x="750" y="0"/>
                    <a:pt x="375" y="5300"/>
                  </a:cubicBezTo>
                  <a:cubicBezTo>
                    <a:pt x="0" y="10599"/>
                    <a:pt x="2436" y="12071"/>
                    <a:pt x="4818" y="12500"/>
                  </a:cubicBezTo>
                  <a:cubicBezTo>
                    <a:pt x="5066" y="12547"/>
                    <a:pt x="5354" y="12570"/>
                    <a:pt x="5673" y="12570"/>
                  </a:cubicBezTo>
                  <a:cubicBezTo>
                    <a:pt x="8419" y="12570"/>
                    <a:pt x="13409" y="10820"/>
                    <a:pt x="13865" y="7414"/>
                  </a:cubicBezTo>
                  <a:cubicBezTo>
                    <a:pt x="13865" y="7414"/>
                    <a:pt x="16300" y="5059"/>
                    <a:pt x="15444" y="2998"/>
                  </a:cubicBezTo>
                  <a:cubicBezTo>
                    <a:pt x="14882" y="1728"/>
                    <a:pt x="13802" y="879"/>
                    <a:pt x="12506" y="8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41"/>
            <p:cNvSpPr/>
            <p:nvPr/>
          </p:nvSpPr>
          <p:spPr>
            <a:xfrm>
              <a:off x="3199050" y="7250400"/>
              <a:ext cx="455050" cy="240250"/>
            </a:xfrm>
            <a:custGeom>
              <a:avLst/>
              <a:gdLst/>
              <a:ahLst/>
              <a:cxnLst/>
              <a:rect l="l" t="t" r="r" b="b"/>
              <a:pathLst>
                <a:path w="18202" h="9610" extrusionOk="0">
                  <a:moveTo>
                    <a:pt x="10094" y="0"/>
                  </a:moveTo>
                  <a:cubicBezTo>
                    <a:pt x="7176" y="0"/>
                    <a:pt x="3927" y="1264"/>
                    <a:pt x="2892" y="2409"/>
                  </a:cubicBezTo>
                  <a:cubicBezTo>
                    <a:pt x="1098" y="4336"/>
                    <a:pt x="1" y="9609"/>
                    <a:pt x="1" y="9609"/>
                  </a:cubicBezTo>
                  <a:cubicBezTo>
                    <a:pt x="1" y="9609"/>
                    <a:pt x="18202" y="9288"/>
                    <a:pt x="14883" y="2382"/>
                  </a:cubicBezTo>
                  <a:cubicBezTo>
                    <a:pt x="14051" y="631"/>
                    <a:pt x="12156" y="0"/>
                    <a:pt x="10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41"/>
            <p:cNvSpPr/>
            <p:nvPr/>
          </p:nvSpPr>
          <p:spPr>
            <a:xfrm>
              <a:off x="3438625" y="7254400"/>
              <a:ext cx="143200" cy="142375"/>
            </a:xfrm>
            <a:custGeom>
              <a:avLst/>
              <a:gdLst/>
              <a:ahLst/>
              <a:cxnLst/>
              <a:rect l="l" t="t" r="r" b="b"/>
              <a:pathLst>
                <a:path w="5728" h="5695" extrusionOk="0">
                  <a:moveTo>
                    <a:pt x="2355" y="1"/>
                  </a:moveTo>
                  <a:cubicBezTo>
                    <a:pt x="1686" y="162"/>
                    <a:pt x="1124" y="536"/>
                    <a:pt x="750" y="1179"/>
                  </a:cubicBezTo>
                  <a:cubicBezTo>
                    <a:pt x="0" y="2490"/>
                    <a:pt x="455" y="4283"/>
                    <a:pt x="1767" y="5167"/>
                  </a:cubicBezTo>
                  <a:cubicBezTo>
                    <a:pt x="2290" y="5523"/>
                    <a:pt x="2863" y="5695"/>
                    <a:pt x="3413" y="5695"/>
                  </a:cubicBezTo>
                  <a:cubicBezTo>
                    <a:pt x="4269" y="5695"/>
                    <a:pt x="5068" y="5279"/>
                    <a:pt x="5541" y="4498"/>
                  </a:cubicBezTo>
                  <a:cubicBezTo>
                    <a:pt x="5567" y="4444"/>
                    <a:pt x="5567" y="4391"/>
                    <a:pt x="5621" y="4364"/>
                  </a:cubicBezTo>
                  <a:cubicBezTo>
                    <a:pt x="5728" y="3721"/>
                    <a:pt x="5674" y="2972"/>
                    <a:pt x="5273" y="2169"/>
                  </a:cubicBezTo>
                  <a:cubicBezTo>
                    <a:pt x="4711" y="965"/>
                    <a:pt x="3640" y="295"/>
                    <a:pt x="2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41"/>
            <p:cNvSpPr/>
            <p:nvPr/>
          </p:nvSpPr>
          <p:spPr>
            <a:xfrm>
              <a:off x="3292750" y="7349425"/>
              <a:ext cx="394800" cy="310925"/>
            </a:xfrm>
            <a:custGeom>
              <a:avLst/>
              <a:gdLst/>
              <a:ahLst/>
              <a:cxnLst/>
              <a:rect l="l" t="t" r="r" b="b"/>
              <a:pathLst>
                <a:path w="15792" h="12437" extrusionOk="0">
                  <a:moveTo>
                    <a:pt x="10347" y="1"/>
                  </a:moveTo>
                  <a:cubicBezTo>
                    <a:pt x="5594" y="1"/>
                    <a:pt x="0" y="11804"/>
                    <a:pt x="0" y="11804"/>
                  </a:cubicBezTo>
                  <a:cubicBezTo>
                    <a:pt x="0" y="11804"/>
                    <a:pt x="2869" y="12437"/>
                    <a:pt x="5389" y="12437"/>
                  </a:cubicBezTo>
                  <a:cubicBezTo>
                    <a:pt x="6268" y="12437"/>
                    <a:pt x="7105" y="12360"/>
                    <a:pt x="7762" y="12152"/>
                  </a:cubicBezTo>
                  <a:cubicBezTo>
                    <a:pt x="10305" y="11349"/>
                    <a:pt x="15792" y="4872"/>
                    <a:pt x="12794" y="1285"/>
                  </a:cubicBezTo>
                  <a:cubicBezTo>
                    <a:pt x="12031" y="383"/>
                    <a:pt x="11203" y="1"/>
                    <a:pt x="10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41"/>
            <p:cNvSpPr/>
            <p:nvPr/>
          </p:nvSpPr>
          <p:spPr>
            <a:xfrm>
              <a:off x="3433250" y="7576175"/>
              <a:ext cx="121150" cy="84425"/>
            </a:xfrm>
            <a:custGeom>
              <a:avLst/>
              <a:gdLst/>
              <a:ahLst/>
              <a:cxnLst/>
              <a:rect l="l" t="t" r="r" b="b"/>
              <a:pathLst>
                <a:path w="4846" h="3377" extrusionOk="0">
                  <a:moveTo>
                    <a:pt x="2579" y="0"/>
                  </a:moveTo>
                  <a:cubicBezTo>
                    <a:pt x="1714" y="0"/>
                    <a:pt x="903" y="425"/>
                    <a:pt x="429" y="1209"/>
                  </a:cubicBezTo>
                  <a:cubicBezTo>
                    <a:pt x="81" y="1851"/>
                    <a:pt x="1" y="2627"/>
                    <a:pt x="162" y="3377"/>
                  </a:cubicBezTo>
                  <a:cubicBezTo>
                    <a:pt x="911" y="3377"/>
                    <a:pt x="1580" y="3296"/>
                    <a:pt x="2142" y="3136"/>
                  </a:cubicBezTo>
                  <a:cubicBezTo>
                    <a:pt x="2892" y="2895"/>
                    <a:pt x="3882" y="2145"/>
                    <a:pt x="4846" y="1155"/>
                  </a:cubicBezTo>
                  <a:cubicBezTo>
                    <a:pt x="4685" y="914"/>
                    <a:pt x="4444" y="727"/>
                    <a:pt x="4230" y="540"/>
                  </a:cubicBezTo>
                  <a:cubicBezTo>
                    <a:pt x="3708" y="174"/>
                    <a:pt x="3133" y="0"/>
                    <a:pt x="2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41"/>
            <p:cNvSpPr/>
            <p:nvPr/>
          </p:nvSpPr>
          <p:spPr>
            <a:xfrm>
              <a:off x="3526275" y="7403875"/>
              <a:ext cx="116450" cy="143650"/>
            </a:xfrm>
            <a:custGeom>
              <a:avLst/>
              <a:gdLst/>
              <a:ahLst/>
              <a:cxnLst/>
              <a:rect l="l" t="t" r="r" b="b"/>
              <a:pathLst>
                <a:path w="4658" h="5746" extrusionOk="0">
                  <a:moveTo>
                    <a:pt x="2843" y="0"/>
                  </a:moveTo>
                  <a:cubicBezTo>
                    <a:pt x="1975" y="0"/>
                    <a:pt x="1173" y="429"/>
                    <a:pt x="723" y="1222"/>
                  </a:cubicBezTo>
                  <a:cubicBezTo>
                    <a:pt x="0" y="2533"/>
                    <a:pt x="429" y="4327"/>
                    <a:pt x="1767" y="5264"/>
                  </a:cubicBezTo>
                  <a:cubicBezTo>
                    <a:pt x="2142" y="5504"/>
                    <a:pt x="2516" y="5665"/>
                    <a:pt x="2918" y="5745"/>
                  </a:cubicBezTo>
                  <a:cubicBezTo>
                    <a:pt x="4015" y="4006"/>
                    <a:pt x="4658" y="1998"/>
                    <a:pt x="4122" y="312"/>
                  </a:cubicBezTo>
                  <a:cubicBezTo>
                    <a:pt x="3702" y="102"/>
                    <a:pt x="3265" y="0"/>
                    <a:pt x="2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41"/>
            <p:cNvSpPr/>
            <p:nvPr/>
          </p:nvSpPr>
          <p:spPr>
            <a:xfrm>
              <a:off x="3376375" y="7401625"/>
              <a:ext cx="137200" cy="138150"/>
            </a:xfrm>
            <a:custGeom>
              <a:avLst/>
              <a:gdLst/>
              <a:ahLst/>
              <a:cxnLst/>
              <a:rect l="l" t="t" r="r" b="b"/>
              <a:pathLst>
                <a:path w="5488" h="5526" extrusionOk="0">
                  <a:moveTo>
                    <a:pt x="3159" y="0"/>
                  </a:moveTo>
                  <a:cubicBezTo>
                    <a:pt x="2008" y="1098"/>
                    <a:pt x="911" y="2516"/>
                    <a:pt x="1" y="3908"/>
                  </a:cubicBezTo>
                  <a:cubicBezTo>
                    <a:pt x="242" y="4310"/>
                    <a:pt x="563" y="4684"/>
                    <a:pt x="964" y="4979"/>
                  </a:cubicBezTo>
                  <a:cubicBezTo>
                    <a:pt x="1492" y="5348"/>
                    <a:pt x="2073" y="5526"/>
                    <a:pt x="2631" y="5526"/>
                  </a:cubicBezTo>
                  <a:cubicBezTo>
                    <a:pt x="3490" y="5526"/>
                    <a:pt x="4295" y="5105"/>
                    <a:pt x="4765" y="4310"/>
                  </a:cubicBezTo>
                  <a:cubicBezTo>
                    <a:pt x="5488" y="3025"/>
                    <a:pt x="5060" y="1232"/>
                    <a:pt x="3721" y="295"/>
                  </a:cubicBezTo>
                  <a:cubicBezTo>
                    <a:pt x="3507" y="161"/>
                    <a:pt x="3347" y="81"/>
                    <a:pt x="3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41"/>
            <p:cNvSpPr/>
            <p:nvPr/>
          </p:nvSpPr>
          <p:spPr>
            <a:xfrm>
              <a:off x="3282025" y="7256425"/>
              <a:ext cx="150600" cy="129450"/>
            </a:xfrm>
            <a:custGeom>
              <a:avLst/>
              <a:gdLst/>
              <a:ahLst/>
              <a:cxnLst/>
              <a:rect l="l" t="t" r="r" b="b"/>
              <a:pathLst>
                <a:path w="6024" h="5178" extrusionOk="0">
                  <a:moveTo>
                    <a:pt x="4283" y="0"/>
                  </a:moveTo>
                  <a:cubicBezTo>
                    <a:pt x="2597" y="321"/>
                    <a:pt x="1072" y="964"/>
                    <a:pt x="135" y="1633"/>
                  </a:cubicBezTo>
                  <a:cubicBezTo>
                    <a:pt x="1" y="2730"/>
                    <a:pt x="509" y="3962"/>
                    <a:pt x="1473" y="4631"/>
                  </a:cubicBezTo>
                  <a:cubicBezTo>
                    <a:pt x="2000" y="5000"/>
                    <a:pt x="2577" y="5178"/>
                    <a:pt x="3130" y="5178"/>
                  </a:cubicBezTo>
                  <a:cubicBezTo>
                    <a:pt x="3982" y="5178"/>
                    <a:pt x="4777" y="4756"/>
                    <a:pt x="5247" y="3962"/>
                  </a:cubicBezTo>
                  <a:cubicBezTo>
                    <a:pt x="6023" y="2704"/>
                    <a:pt x="5595" y="937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41"/>
            <p:cNvSpPr/>
            <p:nvPr/>
          </p:nvSpPr>
          <p:spPr>
            <a:xfrm>
              <a:off x="3199050" y="7383675"/>
              <a:ext cx="120475" cy="106975"/>
            </a:xfrm>
            <a:custGeom>
              <a:avLst/>
              <a:gdLst/>
              <a:ahLst/>
              <a:cxnLst/>
              <a:rect l="l" t="t" r="r" b="b"/>
              <a:pathLst>
                <a:path w="4819" h="4279" extrusionOk="0">
                  <a:moveTo>
                    <a:pt x="1583" y="1"/>
                  </a:moveTo>
                  <a:cubicBezTo>
                    <a:pt x="1464" y="1"/>
                    <a:pt x="1347" y="8"/>
                    <a:pt x="1232" y="22"/>
                  </a:cubicBezTo>
                  <a:cubicBezTo>
                    <a:pt x="429" y="2083"/>
                    <a:pt x="1" y="4278"/>
                    <a:pt x="1" y="4278"/>
                  </a:cubicBezTo>
                  <a:cubicBezTo>
                    <a:pt x="1" y="4278"/>
                    <a:pt x="1982" y="4225"/>
                    <a:pt x="4498" y="3930"/>
                  </a:cubicBezTo>
                  <a:cubicBezTo>
                    <a:pt x="4819" y="2726"/>
                    <a:pt x="4310" y="1280"/>
                    <a:pt x="3213" y="531"/>
                  </a:cubicBezTo>
                  <a:cubicBezTo>
                    <a:pt x="2686" y="158"/>
                    <a:pt x="2123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41"/>
            <p:cNvSpPr/>
            <p:nvPr/>
          </p:nvSpPr>
          <p:spPr>
            <a:xfrm>
              <a:off x="4176675" y="7357400"/>
              <a:ext cx="371625" cy="327975"/>
            </a:xfrm>
            <a:custGeom>
              <a:avLst/>
              <a:gdLst/>
              <a:ahLst/>
              <a:cxnLst/>
              <a:rect l="l" t="t" r="r" b="b"/>
              <a:pathLst>
                <a:path w="14865" h="13119" extrusionOk="0">
                  <a:moveTo>
                    <a:pt x="9371" y="1"/>
                  </a:moveTo>
                  <a:cubicBezTo>
                    <a:pt x="8736" y="1"/>
                    <a:pt x="8194" y="342"/>
                    <a:pt x="7682" y="726"/>
                  </a:cubicBezTo>
                  <a:cubicBezTo>
                    <a:pt x="6612" y="1528"/>
                    <a:pt x="6746" y="3482"/>
                    <a:pt x="6746" y="3482"/>
                  </a:cubicBezTo>
                  <a:cubicBezTo>
                    <a:pt x="6746" y="3482"/>
                    <a:pt x="4998" y="1652"/>
                    <a:pt x="3314" y="1652"/>
                  </a:cubicBezTo>
                  <a:cubicBezTo>
                    <a:pt x="2863" y="1652"/>
                    <a:pt x="2416" y="1783"/>
                    <a:pt x="2008" y="2117"/>
                  </a:cubicBezTo>
                  <a:cubicBezTo>
                    <a:pt x="108" y="3723"/>
                    <a:pt x="349" y="4981"/>
                    <a:pt x="1285" y="5784"/>
                  </a:cubicBezTo>
                  <a:cubicBezTo>
                    <a:pt x="2222" y="6587"/>
                    <a:pt x="4497" y="7149"/>
                    <a:pt x="4497" y="7149"/>
                  </a:cubicBezTo>
                  <a:cubicBezTo>
                    <a:pt x="4497" y="7149"/>
                    <a:pt x="1" y="8996"/>
                    <a:pt x="1044" y="10495"/>
                  </a:cubicBezTo>
                  <a:cubicBezTo>
                    <a:pt x="1797" y="11595"/>
                    <a:pt x="3552" y="12612"/>
                    <a:pt x="4783" y="12612"/>
                  </a:cubicBezTo>
                  <a:cubicBezTo>
                    <a:pt x="5259" y="12612"/>
                    <a:pt x="5658" y="12459"/>
                    <a:pt x="5889" y="12101"/>
                  </a:cubicBezTo>
                  <a:cubicBezTo>
                    <a:pt x="6490" y="11160"/>
                    <a:pt x="6686" y="9950"/>
                    <a:pt x="6747" y="9399"/>
                  </a:cubicBezTo>
                  <a:lnTo>
                    <a:pt x="6747" y="9399"/>
                  </a:lnTo>
                  <a:cubicBezTo>
                    <a:pt x="6685" y="10328"/>
                    <a:pt x="6650" y="13119"/>
                    <a:pt x="8450" y="13119"/>
                  </a:cubicBezTo>
                  <a:cubicBezTo>
                    <a:pt x="8623" y="13119"/>
                    <a:pt x="8812" y="13093"/>
                    <a:pt x="9021" y="13038"/>
                  </a:cubicBezTo>
                  <a:cubicBezTo>
                    <a:pt x="11777" y="12315"/>
                    <a:pt x="12313" y="11084"/>
                    <a:pt x="11885" y="9799"/>
                  </a:cubicBezTo>
                  <a:cubicBezTo>
                    <a:pt x="11456" y="8541"/>
                    <a:pt x="10306" y="8193"/>
                    <a:pt x="10305" y="8193"/>
                  </a:cubicBezTo>
                  <a:lnTo>
                    <a:pt x="10305" y="8193"/>
                  </a:lnTo>
                  <a:cubicBezTo>
                    <a:pt x="10306" y="8193"/>
                    <a:pt x="11626" y="8552"/>
                    <a:pt x="12837" y="8552"/>
                  </a:cubicBezTo>
                  <a:cubicBezTo>
                    <a:pt x="13892" y="8552"/>
                    <a:pt x="14864" y="8279"/>
                    <a:pt x="14802" y="7256"/>
                  </a:cubicBezTo>
                  <a:cubicBezTo>
                    <a:pt x="14707" y="5751"/>
                    <a:pt x="13798" y="4680"/>
                    <a:pt x="12278" y="4680"/>
                  </a:cubicBezTo>
                  <a:cubicBezTo>
                    <a:pt x="11776" y="4680"/>
                    <a:pt x="11208" y="4797"/>
                    <a:pt x="10581" y="5053"/>
                  </a:cubicBezTo>
                  <a:lnTo>
                    <a:pt x="10581" y="5053"/>
                  </a:lnTo>
                  <a:cubicBezTo>
                    <a:pt x="11475" y="4603"/>
                    <a:pt x="13313" y="3396"/>
                    <a:pt x="11858" y="1609"/>
                  </a:cubicBezTo>
                  <a:cubicBezTo>
                    <a:pt x="10866" y="407"/>
                    <a:pt x="10063" y="1"/>
                    <a:pt x="9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41"/>
            <p:cNvSpPr/>
            <p:nvPr/>
          </p:nvSpPr>
          <p:spPr>
            <a:xfrm>
              <a:off x="4336600" y="7498650"/>
              <a:ext cx="64925" cy="65600"/>
            </a:xfrm>
            <a:custGeom>
              <a:avLst/>
              <a:gdLst/>
              <a:ahLst/>
              <a:cxnLst/>
              <a:rect l="l" t="t" r="r" b="b"/>
              <a:pathLst>
                <a:path w="2597" h="2624" extrusionOk="0">
                  <a:moveTo>
                    <a:pt x="1312" y="0"/>
                  </a:moveTo>
                  <a:cubicBezTo>
                    <a:pt x="563" y="0"/>
                    <a:pt x="1" y="616"/>
                    <a:pt x="1" y="1312"/>
                  </a:cubicBezTo>
                  <a:cubicBezTo>
                    <a:pt x="1" y="2008"/>
                    <a:pt x="616" y="2623"/>
                    <a:pt x="1312" y="2623"/>
                  </a:cubicBezTo>
                  <a:cubicBezTo>
                    <a:pt x="2035" y="2623"/>
                    <a:pt x="2597" y="2035"/>
                    <a:pt x="2597" y="1312"/>
                  </a:cubicBezTo>
                  <a:cubicBezTo>
                    <a:pt x="2597" y="562"/>
                    <a:pt x="2008" y="0"/>
                    <a:pt x="1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41"/>
            <p:cNvSpPr/>
            <p:nvPr/>
          </p:nvSpPr>
          <p:spPr>
            <a:xfrm>
              <a:off x="4038450" y="7294400"/>
              <a:ext cx="202625" cy="180375"/>
            </a:xfrm>
            <a:custGeom>
              <a:avLst/>
              <a:gdLst/>
              <a:ahLst/>
              <a:cxnLst/>
              <a:rect l="l" t="t" r="r" b="b"/>
              <a:pathLst>
                <a:path w="8105" h="7215" extrusionOk="0">
                  <a:moveTo>
                    <a:pt x="2851" y="1"/>
                  </a:moveTo>
                  <a:cubicBezTo>
                    <a:pt x="2765" y="1"/>
                    <a:pt x="2677" y="11"/>
                    <a:pt x="2585" y="34"/>
                  </a:cubicBezTo>
                  <a:cubicBezTo>
                    <a:pt x="1247" y="382"/>
                    <a:pt x="1086" y="1078"/>
                    <a:pt x="1354" y="1693"/>
                  </a:cubicBezTo>
                  <a:cubicBezTo>
                    <a:pt x="1622" y="2309"/>
                    <a:pt x="2639" y="3138"/>
                    <a:pt x="2639" y="3138"/>
                  </a:cubicBezTo>
                  <a:cubicBezTo>
                    <a:pt x="2639" y="3138"/>
                    <a:pt x="2485" y="3129"/>
                    <a:pt x="2253" y="3129"/>
                  </a:cubicBezTo>
                  <a:cubicBezTo>
                    <a:pt x="1518" y="3129"/>
                    <a:pt x="1" y="3222"/>
                    <a:pt x="123" y="3995"/>
                  </a:cubicBezTo>
                  <a:cubicBezTo>
                    <a:pt x="262" y="4852"/>
                    <a:pt x="1143" y="6011"/>
                    <a:pt x="1829" y="6011"/>
                  </a:cubicBezTo>
                  <a:cubicBezTo>
                    <a:pt x="1935" y="6011"/>
                    <a:pt x="2037" y="5983"/>
                    <a:pt x="2130" y="5922"/>
                  </a:cubicBezTo>
                  <a:cubicBezTo>
                    <a:pt x="2613" y="5625"/>
                    <a:pt x="2967" y="5135"/>
                    <a:pt x="3139" y="4862"/>
                  </a:cubicBezTo>
                  <a:lnTo>
                    <a:pt x="3139" y="4862"/>
                  </a:lnTo>
                  <a:cubicBezTo>
                    <a:pt x="2840" y="5404"/>
                    <a:pt x="2156" y="6887"/>
                    <a:pt x="3442" y="7127"/>
                  </a:cubicBezTo>
                  <a:cubicBezTo>
                    <a:pt x="3757" y="7186"/>
                    <a:pt x="4031" y="7214"/>
                    <a:pt x="4267" y="7214"/>
                  </a:cubicBezTo>
                  <a:cubicBezTo>
                    <a:pt x="5194" y="7214"/>
                    <a:pt x="5551" y="6787"/>
                    <a:pt x="5637" y="6190"/>
                  </a:cubicBezTo>
                  <a:cubicBezTo>
                    <a:pt x="5738" y="5505"/>
                    <a:pt x="5287" y="5085"/>
                    <a:pt x="5239" y="5042"/>
                  </a:cubicBezTo>
                  <a:lnTo>
                    <a:pt x="5239" y="5042"/>
                  </a:lnTo>
                  <a:cubicBezTo>
                    <a:pt x="5313" y="5107"/>
                    <a:pt x="6380" y="6021"/>
                    <a:pt x="7103" y="6021"/>
                  </a:cubicBezTo>
                  <a:cubicBezTo>
                    <a:pt x="7350" y="6021"/>
                    <a:pt x="7558" y="5914"/>
                    <a:pt x="7671" y="5628"/>
                  </a:cubicBezTo>
                  <a:cubicBezTo>
                    <a:pt x="8105" y="4632"/>
                    <a:pt x="7638" y="3661"/>
                    <a:pt x="6109" y="3573"/>
                  </a:cubicBezTo>
                  <a:lnTo>
                    <a:pt x="6109" y="3573"/>
                  </a:lnTo>
                  <a:cubicBezTo>
                    <a:pt x="6646" y="3567"/>
                    <a:pt x="7909" y="3421"/>
                    <a:pt x="7591" y="2148"/>
                  </a:cubicBezTo>
                  <a:cubicBezTo>
                    <a:pt x="7283" y="918"/>
                    <a:pt x="6772" y="646"/>
                    <a:pt x="6224" y="646"/>
                  </a:cubicBezTo>
                  <a:cubicBezTo>
                    <a:pt x="6057" y="646"/>
                    <a:pt x="5886" y="671"/>
                    <a:pt x="5717" y="703"/>
                  </a:cubicBezTo>
                  <a:cubicBezTo>
                    <a:pt x="4994" y="837"/>
                    <a:pt x="4593" y="1854"/>
                    <a:pt x="4593" y="1854"/>
                  </a:cubicBezTo>
                  <a:cubicBezTo>
                    <a:pt x="4593" y="1854"/>
                    <a:pt x="3991" y="1"/>
                    <a:pt x="2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41"/>
            <p:cNvSpPr/>
            <p:nvPr/>
          </p:nvSpPr>
          <p:spPr>
            <a:xfrm>
              <a:off x="4122475" y="7362150"/>
              <a:ext cx="46875" cy="46850"/>
            </a:xfrm>
            <a:custGeom>
              <a:avLst/>
              <a:gdLst/>
              <a:ahLst/>
              <a:cxnLst/>
              <a:rect l="l" t="t" r="r" b="b"/>
              <a:pathLst>
                <a:path w="1875" h="1874" extrusionOk="0">
                  <a:moveTo>
                    <a:pt x="937" y="0"/>
                  </a:moveTo>
                  <a:cubicBezTo>
                    <a:pt x="429" y="0"/>
                    <a:pt x="1" y="428"/>
                    <a:pt x="1" y="937"/>
                  </a:cubicBezTo>
                  <a:cubicBezTo>
                    <a:pt x="1" y="1472"/>
                    <a:pt x="429" y="1874"/>
                    <a:pt x="937" y="1874"/>
                  </a:cubicBezTo>
                  <a:cubicBezTo>
                    <a:pt x="1446" y="1874"/>
                    <a:pt x="1874" y="1472"/>
                    <a:pt x="1874" y="937"/>
                  </a:cubicBezTo>
                  <a:cubicBezTo>
                    <a:pt x="1874" y="428"/>
                    <a:pt x="1446" y="0"/>
                    <a:pt x="937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41"/>
            <p:cNvSpPr/>
            <p:nvPr/>
          </p:nvSpPr>
          <p:spPr>
            <a:xfrm>
              <a:off x="4337300" y="7679550"/>
              <a:ext cx="195375" cy="180475"/>
            </a:xfrm>
            <a:custGeom>
              <a:avLst/>
              <a:gdLst/>
              <a:ahLst/>
              <a:cxnLst/>
              <a:rect l="l" t="t" r="r" b="b"/>
              <a:pathLst>
                <a:path w="7815" h="7219" extrusionOk="0">
                  <a:moveTo>
                    <a:pt x="4743" y="1"/>
                  </a:moveTo>
                  <a:cubicBezTo>
                    <a:pt x="4626" y="1"/>
                    <a:pt x="4509" y="65"/>
                    <a:pt x="4335" y="205"/>
                  </a:cubicBezTo>
                  <a:cubicBezTo>
                    <a:pt x="3747" y="633"/>
                    <a:pt x="3666" y="2159"/>
                    <a:pt x="3666" y="2159"/>
                  </a:cubicBezTo>
                  <a:cubicBezTo>
                    <a:pt x="3666" y="2159"/>
                    <a:pt x="3461" y="151"/>
                    <a:pt x="2298" y="151"/>
                  </a:cubicBezTo>
                  <a:cubicBezTo>
                    <a:pt x="2132" y="151"/>
                    <a:pt x="1947" y="192"/>
                    <a:pt x="1739" y="286"/>
                  </a:cubicBezTo>
                  <a:cubicBezTo>
                    <a:pt x="80" y="1089"/>
                    <a:pt x="240" y="1062"/>
                    <a:pt x="508" y="1731"/>
                  </a:cubicBezTo>
                  <a:cubicBezTo>
                    <a:pt x="776" y="2400"/>
                    <a:pt x="2114" y="3310"/>
                    <a:pt x="2114" y="3310"/>
                  </a:cubicBezTo>
                  <a:cubicBezTo>
                    <a:pt x="2114" y="3310"/>
                    <a:pt x="1326" y="3020"/>
                    <a:pt x="725" y="3020"/>
                  </a:cubicBezTo>
                  <a:cubicBezTo>
                    <a:pt x="360" y="3020"/>
                    <a:pt x="63" y="3127"/>
                    <a:pt x="53" y="3471"/>
                  </a:cubicBezTo>
                  <a:cubicBezTo>
                    <a:pt x="1" y="4360"/>
                    <a:pt x="434" y="6043"/>
                    <a:pt x="1104" y="6043"/>
                  </a:cubicBezTo>
                  <a:cubicBezTo>
                    <a:pt x="1119" y="6043"/>
                    <a:pt x="1135" y="6042"/>
                    <a:pt x="1150" y="6040"/>
                  </a:cubicBezTo>
                  <a:cubicBezTo>
                    <a:pt x="1846" y="6013"/>
                    <a:pt x="3291" y="4542"/>
                    <a:pt x="3292" y="4541"/>
                  </a:cubicBezTo>
                  <a:lnTo>
                    <a:pt x="3292" y="4541"/>
                  </a:lnTo>
                  <a:cubicBezTo>
                    <a:pt x="3291" y="4542"/>
                    <a:pt x="1311" y="6683"/>
                    <a:pt x="2997" y="7084"/>
                  </a:cubicBezTo>
                  <a:cubicBezTo>
                    <a:pt x="3360" y="7179"/>
                    <a:pt x="3698" y="7219"/>
                    <a:pt x="4004" y="7219"/>
                  </a:cubicBezTo>
                  <a:cubicBezTo>
                    <a:pt x="5078" y="7219"/>
                    <a:pt x="5772" y="6733"/>
                    <a:pt x="5834" y="6442"/>
                  </a:cubicBezTo>
                  <a:cubicBezTo>
                    <a:pt x="5941" y="6147"/>
                    <a:pt x="4603" y="4542"/>
                    <a:pt x="4603" y="4541"/>
                  </a:cubicBezTo>
                  <a:lnTo>
                    <a:pt x="4603" y="4541"/>
                  </a:lnTo>
                  <a:cubicBezTo>
                    <a:pt x="4603" y="4542"/>
                    <a:pt x="5690" y="5570"/>
                    <a:pt x="6499" y="5570"/>
                  </a:cubicBezTo>
                  <a:cubicBezTo>
                    <a:pt x="6789" y="5570"/>
                    <a:pt x="7044" y="5437"/>
                    <a:pt x="7199" y="5077"/>
                  </a:cubicBezTo>
                  <a:cubicBezTo>
                    <a:pt x="7815" y="3712"/>
                    <a:pt x="7360" y="2909"/>
                    <a:pt x="6825" y="2882"/>
                  </a:cubicBezTo>
                  <a:cubicBezTo>
                    <a:pt x="6718" y="2871"/>
                    <a:pt x="6597" y="2867"/>
                    <a:pt x="6471" y="2867"/>
                  </a:cubicBezTo>
                  <a:cubicBezTo>
                    <a:pt x="5971" y="2867"/>
                    <a:pt x="5406" y="2935"/>
                    <a:pt x="5406" y="2935"/>
                  </a:cubicBezTo>
                  <a:cubicBezTo>
                    <a:pt x="5406" y="2935"/>
                    <a:pt x="7413" y="1544"/>
                    <a:pt x="6129" y="821"/>
                  </a:cubicBezTo>
                  <a:cubicBezTo>
                    <a:pt x="5259" y="321"/>
                    <a:pt x="5003" y="1"/>
                    <a:pt x="47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41"/>
            <p:cNvSpPr/>
            <p:nvPr/>
          </p:nvSpPr>
          <p:spPr>
            <a:xfrm>
              <a:off x="4407525" y="7751075"/>
              <a:ext cx="49550" cy="43200"/>
            </a:xfrm>
            <a:custGeom>
              <a:avLst/>
              <a:gdLst/>
              <a:ahLst/>
              <a:cxnLst/>
              <a:rect l="l" t="t" r="r" b="b"/>
              <a:pathLst>
                <a:path w="1982" h="1728" extrusionOk="0">
                  <a:moveTo>
                    <a:pt x="1002" y="0"/>
                  </a:moveTo>
                  <a:cubicBezTo>
                    <a:pt x="633" y="0"/>
                    <a:pt x="317" y="240"/>
                    <a:pt x="188" y="583"/>
                  </a:cubicBezTo>
                  <a:cubicBezTo>
                    <a:pt x="1" y="1011"/>
                    <a:pt x="242" y="1520"/>
                    <a:pt x="723" y="1680"/>
                  </a:cubicBezTo>
                  <a:cubicBezTo>
                    <a:pt x="814" y="1712"/>
                    <a:pt x="906" y="1727"/>
                    <a:pt x="997" y="1727"/>
                  </a:cubicBezTo>
                  <a:cubicBezTo>
                    <a:pt x="1358" y="1727"/>
                    <a:pt x="1692" y="1488"/>
                    <a:pt x="1821" y="1145"/>
                  </a:cubicBezTo>
                  <a:cubicBezTo>
                    <a:pt x="1981" y="690"/>
                    <a:pt x="1714" y="208"/>
                    <a:pt x="1285" y="48"/>
                  </a:cubicBezTo>
                  <a:cubicBezTo>
                    <a:pt x="1189" y="15"/>
                    <a:pt x="1094" y="0"/>
                    <a:pt x="1002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41"/>
            <p:cNvSpPr/>
            <p:nvPr/>
          </p:nvSpPr>
          <p:spPr>
            <a:xfrm>
              <a:off x="4369400" y="7851575"/>
              <a:ext cx="104400" cy="97600"/>
            </a:xfrm>
            <a:custGeom>
              <a:avLst/>
              <a:gdLst/>
              <a:ahLst/>
              <a:cxnLst/>
              <a:rect l="l" t="t" r="r" b="b"/>
              <a:pathLst>
                <a:path w="4176" h="3904" extrusionOk="0">
                  <a:moveTo>
                    <a:pt x="1806" y="1"/>
                  </a:moveTo>
                  <a:cubicBezTo>
                    <a:pt x="1740" y="1"/>
                    <a:pt x="1664" y="21"/>
                    <a:pt x="1579" y="69"/>
                  </a:cubicBezTo>
                  <a:cubicBezTo>
                    <a:pt x="910" y="444"/>
                    <a:pt x="776" y="310"/>
                    <a:pt x="803" y="712"/>
                  </a:cubicBezTo>
                  <a:cubicBezTo>
                    <a:pt x="830" y="1086"/>
                    <a:pt x="1472" y="1541"/>
                    <a:pt x="1472" y="1541"/>
                  </a:cubicBezTo>
                  <a:cubicBezTo>
                    <a:pt x="1472" y="1541"/>
                    <a:pt x="1080" y="1336"/>
                    <a:pt x="709" y="1336"/>
                  </a:cubicBezTo>
                  <a:cubicBezTo>
                    <a:pt x="423" y="1336"/>
                    <a:pt x="150" y="1458"/>
                    <a:pt x="80" y="1889"/>
                  </a:cubicBezTo>
                  <a:cubicBezTo>
                    <a:pt x="0" y="2826"/>
                    <a:pt x="27" y="2746"/>
                    <a:pt x="402" y="2826"/>
                  </a:cubicBezTo>
                  <a:cubicBezTo>
                    <a:pt x="428" y="2830"/>
                    <a:pt x="458" y="2832"/>
                    <a:pt x="489" y="2832"/>
                  </a:cubicBezTo>
                  <a:cubicBezTo>
                    <a:pt x="864" y="2832"/>
                    <a:pt x="1526" y="2558"/>
                    <a:pt x="1526" y="2558"/>
                  </a:cubicBezTo>
                  <a:lnTo>
                    <a:pt x="1526" y="2558"/>
                  </a:lnTo>
                  <a:cubicBezTo>
                    <a:pt x="1526" y="2558"/>
                    <a:pt x="669" y="3254"/>
                    <a:pt x="1017" y="3522"/>
                  </a:cubicBezTo>
                  <a:cubicBezTo>
                    <a:pt x="1294" y="3706"/>
                    <a:pt x="1798" y="3903"/>
                    <a:pt x="2138" y="3903"/>
                  </a:cubicBezTo>
                  <a:cubicBezTo>
                    <a:pt x="2292" y="3903"/>
                    <a:pt x="2413" y="3863"/>
                    <a:pt x="2463" y="3763"/>
                  </a:cubicBezTo>
                  <a:cubicBezTo>
                    <a:pt x="2623" y="3415"/>
                    <a:pt x="2409" y="2425"/>
                    <a:pt x="2409" y="2425"/>
                  </a:cubicBezTo>
                  <a:lnTo>
                    <a:pt x="2409" y="2425"/>
                  </a:lnTo>
                  <a:cubicBezTo>
                    <a:pt x="2409" y="2425"/>
                    <a:pt x="2680" y="3417"/>
                    <a:pt x="3117" y="3417"/>
                  </a:cubicBezTo>
                  <a:cubicBezTo>
                    <a:pt x="3212" y="3417"/>
                    <a:pt x="3316" y="3369"/>
                    <a:pt x="3426" y="3254"/>
                  </a:cubicBezTo>
                  <a:cubicBezTo>
                    <a:pt x="4068" y="2612"/>
                    <a:pt x="4068" y="1943"/>
                    <a:pt x="3935" y="1809"/>
                  </a:cubicBezTo>
                  <a:cubicBezTo>
                    <a:pt x="3905" y="1749"/>
                    <a:pt x="3735" y="1730"/>
                    <a:pt x="3535" y="1730"/>
                  </a:cubicBezTo>
                  <a:cubicBezTo>
                    <a:pt x="3202" y="1730"/>
                    <a:pt x="2784" y="1782"/>
                    <a:pt x="2784" y="1782"/>
                  </a:cubicBezTo>
                  <a:cubicBezTo>
                    <a:pt x="2784" y="1782"/>
                    <a:pt x="4176" y="1434"/>
                    <a:pt x="3747" y="765"/>
                  </a:cubicBezTo>
                  <a:cubicBezTo>
                    <a:pt x="3457" y="338"/>
                    <a:pt x="3166" y="183"/>
                    <a:pt x="2952" y="183"/>
                  </a:cubicBezTo>
                  <a:cubicBezTo>
                    <a:pt x="2831" y="183"/>
                    <a:pt x="2735" y="233"/>
                    <a:pt x="2677" y="310"/>
                  </a:cubicBezTo>
                  <a:cubicBezTo>
                    <a:pt x="2516" y="551"/>
                    <a:pt x="2302" y="979"/>
                    <a:pt x="2302" y="979"/>
                  </a:cubicBezTo>
                  <a:cubicBezTo>
                    <a:pt x="2302" y="979"/>
                    <a:pt x="2261" y="1"/>
                    <a:pt x="1806" y="1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41"/>
            <p:cNvSpPr/>
            <p:nvPr/>
          </p:nvSpPr>
          <p:spPr>
            <a:xfrm>
              <a:off x="4410875" y="7887525"/>
              <a:ext cx="26125" cy="22900"/>
            </a:xfrm>
            <a:custGeom>
              <a:avLst/>
              <a:gdLst/>
              <a:ahLst/>
              <a:cxnLst/>
              <a:rect l="l" t="t" r="r" b="b"/>
              <a:pathLst>
                <a:path w="1045" h="916" extrusionOk="0">
                  <a:moveTo>
                    <a:pt x="525" y="0"/>
                  </a:moveTo>
                  <a:cubicBezTo>
                    <a:pt x="430" y="0"/>
                    <a:pt x="333" y="34"/>
                    <a:pt x="241" y="103"/>
                  </a:cubicBezTo>
                  <a:cubicBezTo>
                    <a:pt x="54" y="264"/>
                    <a:pt x="1" y="532"/>
                    <a:pt x="188" y="746"/>
                  </a:cubicBezTo>
                  <a:cubicBezTo>
                    <a:pt x="264" y="852"/>
                    <a:pt x="393" y="916"/>
                    <a:pt x="524" y="916"/>
                  </a:cubicBezTo>
                  <a:cubicBezTo>
                    <a:pt x="623" y="916"/>
                    <a:pt x="723" y="880"/>
                    <a:pt x="804" y="799"/>
                  </a:cubicBezTo>
                  <a:cubicBezTo>
                    <a:pt x="1018" y="639"/>
                    <a:pt x="1044" y="371"/>
                    <a:pt x="884" y="184"/>
                  </a:cubicBezTo>
                  <a:cubicBezTo>
                    <a:pt x="777" y="61"/>
                    <a:pt x="652" y="0"/>
                    <a:pt x="525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41"/>
            <p:cNvSpPr/>
            <p:nvPr/>
          </p:nvSpPr>
          <p:spPr>
            <a:xfrm>
              <a:off x="3904475" y="8440950"/>
              <a:ext cx="80175" cy="45800"/>
            </a:xfrm>
            <a:custGeom>
              <a:avLst/>
              <a:gdLst/>
              <a:ahLst/>
              <a:cxnLst/>
              <a:rect l="l" t="t" r="r" b="b"/>
              <a:pathLst>
                <a:path w="3207" h="1832" extrusionOk="0">
                  <a:moveTo>
                    <a:pt x="734" y="0"/>
                  </a:moveTo>
                  <a:cubicBezTo>
                    <a:pt x="393" y="0"/>
                    <a:pt x="1" y="326"/>
                    <a:pt x="584" y="1119"/>
                  </a:cubicBezTo>
                  <a:cubicBezTo>
                    <a:pt x="1054" y="1739"/>
                    <a:pt x="2157" y="1831"/>
                    <a:pt x="2772" y="1831"/>
                  </a:cubicBezTo>
                  <a:cubicBezTo>
                    <a:pt x="3033" y="1831"/>
                    <a:pt x="3207" y="1814"/>
                    <a:pt x="3207" y="1814"/>
                  </a:cubicBezTo>
                  <a:cubicBezTo>
                    <a:pt x="3207" y="1814"/>
                    <a:pt x="3046" y="1654"/>
                    <a:pt x="3073" y="1654"/>
                  </a:cubicBezTo>
                  <a:cubicBezTo>
                    <a:pt x="718" y="1119"/>
                    <a:pt x="1066" y="824"/>
                    <a:pt x="1066" y="824"/>
                  </a:cubicBezTo>
                  <a:cubicBezTo>
                    <a:pt x="1066" y="824"/>
                    <a:pt x="1280" y="128"/>
                    <a:pt x="878" y="21"/>
                  </a:cubicBezTo>
                  <a:cubicBezTo>
                    <a:pt x="833" y="7"/>
                    <a:pt x="784" y="0"/>
                    <a:pt x="734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41"/>
            <p:cNvSpPr/>
            <p:nvPr/>
          </p:nvSpPr>
          <p:spPr>
            <a:xfrm>
              <a:off x="3987300" y="8513075"/>
              <a:ext cx="41525" cy="82575"/>
            </a:xfrm>
            <a:custGeom>
              <a:avLst/>
              <a:gdLst/>
              <a:ahLst/>
              <a:cxnLst/>
              <a:rect l="l" t="t" r="r" b="b"/>
              <a:pathLst>
                <a:path w="1661" h="3303" extrusionOk="0">
                  <a:moveTo>
                    <a:pt x="1125" y="0"/>
                  </a:moveTo>
                  <a:cubicBezTo>
                    <a:pt x="1125" y="0"/>
                    <a:pt x="1" y="1579"/>
                    <a:pt x="429" y="2623"/>
                  </a:cubicBezTo>
                  <a:cubicBezTo>
                    <a:pt x="624" y="3130"/>
                    <a:pt x="864" y="3303"/>
                    <a:pt x="1071" y="3303"/>
                  </a:cubicBezTo>
                  <a:cubicBezTo>
                    <a:pt x="1289" y="3303"/>
                    <a:pt x="1472" y="3110"/>
                    <a:pt x="1527" y="2918"/>
                  </a:cubicBezTo>
                  <a:cubicBezTo>
                    <a:pt x="1660" y="2543"/>
                    <a:pt x="938" y="2382"/>
                    <a:pt x="938" y="2382"/>
                  </a:cubicBezTo>
                  <a:cubicBezTo>
                    <a:pt x="938" y="2382"/>
                    <a:pt x="931" y="2385"/>
                    <a:pt x="920" y="2385"/>
                  </a:cubicBezTo>
                  <a:cubicBezTo>
                    <a:pt x="844" y="2385"/>
                    <a:pt x="574" y="2261"/>
                    <a:pt x="1232" y="241"/>
                  </a:cubicBezTo>
                  <a:cubicBezTo>
                    <a:pt x="1152" y="241"/>
                    <a:pt x="1125" y="0"/>
                    <a:pt x="1125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41"/>
            <p:cNvSpPr/>
            <p:nvPr/>
          </p:nvSpPr>
          <p:spPr>
            <a:xfrm>
              <a:off x="3961875" y="8290675"/>
              <a:ext cx="337275" cy="261900"/>
            </a:xfrm>
            <a:custGeom>
              <a:avLst/>
              <a:gdLst/>
              <a:ahLst/>
              <a:cxnLst/>
              <a:rect l="l" t="t" r="r" b="b"/>
              <a:pathLst>
                <a:path w="13491" h="10476" extrusionOk="0">
                  <a:moveTo>
                    <a:pt x="8928" y="0"/>
                  </a:moveTo>
                  <a:cubicBezTo>
                    <a:pt x="6686" y="0"/>
                    <a:pt x="2352" y="1505"/>
                    <a:pt x="2008" y="4453"/>
                  </a:cubicBezTo>
                  <a:cubicBezTo>
                    <a:pt x="2008" y="4453"/>
                    <a:pt x="1" y="6487"/>
                    <a:pt x="750" y="8200"/>
                  </a:cubicBezTo>
                  <a:cubicBezTo>
                    <a:pt x="1203" y="9250"/>
                    <a:pt x="2084" y="9952"/>
                    <a:pt x="3148" y="9952"/>
                  </a:cubicBezTo>
                  <a:cubicBezTo>
                    <a:pt x="3467" y="9952"/>
                    <a:pt x="3803" y="9889"/>
                    <a:pt x="4149" y="9753"/>
                  </a:cubicBezTo>
                  <a:cubicBezTo>
                    <a:pt x="5702" y="9137"/>
                    <a:pt x="12955" y="10475"/>
                    <a:pt x="13223" y="6032"/>
                  </a:cubicBezTo>
                  <a:cubicBezTo>
                    <a:pt x="13491" y="1589"/>
                    <a:pt x="11457" y="331"/>
                    <a:pt x="9476" y="37"/>
                  </a:cubicBezTo>
                  <a:cubicBezTo>
                    <a:pt x="9313" y="12"/>
                    <a:pt x="9129" y="0"/>
                    <a:pt x="89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41"/>
            <p:cNvSpPr/>
            <p:nvPr/>
          </p:nvSpPr>
          <p:spPr>
            <a:xfrm>
              <a:off x="3980625" y="8354475"/>
              <a:ext cx="378075" cy="206825"/>
            </a:xfrm>
            <a:custGeom>
              <a:avLst/>
              <a:gdLst/>
              <a:ahLst/>
              <a:cxnLst/>
              <a:rect l="l" t="t" r="r" b="b"/>
              <a:pathLst>
                <a:path w="15123" h="8273" extrusionOk="0">
                  <a:moveTo>
                    <a:pt x="15123" y="1"/>
                  </a:moveTo>
                  <a:cubicBezTo>
                    <a:pt x="15122" y="1"/>
                    <a:pt x="0" y="563"/>
                    <a:pt x="2837" y="6344"/>
                  </a:cubicBezTo>
                  <a:cubicBezTo>
                    <a:pt x="3524" y="7760"/>
                    <a:pt x="5022" y="8273"/>
                    <a:pt x="6666" y="8273"/>
                  </a:cubicBezTo>
                  <a:cubicBezTo>
                    <a:pt x="9126" y="8273"/>
                    <a:pt x="11912" y="7125"/>
                    <a:pt x="12794" y="6130"/>
                  </a:cubicBezTo>
                  <a:cubicBezTo>
                    <a:pt x="14266" y="4444"/>
                    <a:pt x="15123" y="1"/>
                    <a:pt x="15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41"/>
            <p:cNvSpPr/>
            <p:nvPr/>
          </p:nvSpPr>
          <p:spPr>
            <a:xfrm>
              <a:off x="4041500" y="8438150"/>
              <a:ext cx="119800" cy="120450"/>
            </a:xfrm>
            <a:custGeom>
              <a:avLst/>
              <a:gdLst/>
              <a:ahLst/>
              <a:cxnLst/>
              <a:rect l="l" t="t" r="r" b="b"/>
              <a:pathLst>
                <a:path w="4792" h="4818" extrusionOk="0">
                  <a:moveTo>
                    <a:pt x="1967" y="0"/>
                  </a:moveTo>
                  <a:cubicBezTo>
                    <a:pt x="1236" y="0"/>
                    <a:pt x="547" y="383"/>
                    <a:pt x="162" y="1070"/>
                  </a:cubicBezTo>
                  <a:cubicBezTo>
                    <a:pt x="135" y="1123"/>
                    <a:pt x="135" y="1177"/>
                    <a:pt x="108" y="1204"/>
                  </a:cubicBezTo>
                  <a:cubicBezTo>
                    <a:pt x="1" y="1739"/>
                    <a:pt x="54" y="2381"/>
                    <a:pt x="402" y="3051"/>
                  </a:cubicBezTo>
                  <a:cubicBezTo>
                    <a:pt x="857" y="4041"/>
                    <a:pt x="1767" y="4576"/>
                    <a:pt x="2838" y="4817"/>
                  </a:cubicBezTo>
                  <a:cubicBezTo>
                    <a:pt x="3373" y="4683"/>
                    <a:pt x="3855" y="4335"/>
                    <a:pt x="4150" y="3800"/>
                  </a:cubicBezTo>
                  <a:cubicBezTo>
                    <a:pt x="4792" y="2703"/>
                    <a:pt x="4390" y="1204"/>
                    <a:pt x="3266" y="428"/>
                  </a:cubicBezTo>
                  <a:cubicBezTo>
                    <a:pt x="2856" y="137"/>
                    <a:pt x="2404" y="0"/>
                    <a:pt x="1967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41"/>
            <p:cNvSpPr/>
            <p:nvPr/>
          </p:nvSpPr>
          <p:spPr>
            <a:xfrm>
              <a:off x="3952525" y="8214475"/>
              <a:ext cx="326550" cy="264675"/>
            </a:xfrm>
            <a:custGeom>
              <a:avLst/>
              <a:gdLst/>
              <a:ahLst/>
              <a:cxnLst/>
              <a:rect l="l" t="t" r="r" b="b"/>
              <a:pathLst>
                <a:path w="13062" h="10587" extrusionOk="0">
                  <a:moveTo>
                    <a:pt x="8729" y="1"/>
                  </a:moveTo>
                  <a:cubicBezTo>
                    <a:pt x="7939" y="1"/>
                    <a:pt x="7185" y="73"/>
                    <a:pt x="6611" y="274"/>
                  </a:cubicBezTo>
                  <a:cubicBezTo>
                    <a:pt x="4523" y="1024"/>
                    <a:pt x="0" y="6564"/>
                    <a:pt x="2543" y="9535"/>
                  </a:cubicBezTo>
                  <a:cubicBezTo>
                    <a:pt x="3172" y="10273"/>
                    <a:pt x="3850" y="10587"/>
                    <a:pt x="4546" y="10587"/>
                  </a:cubicBezTo>
                  <a:cubicBezTo>
                    <a:pt x="8496" y="10587"/>
                    <a:pt x="13062" y="488"/>
                    <a:pt x="13062" y="488"/>
                  </a:cubicBezTo>
                  <a:cubicBezTo>
                    <a:pt x="13062" y="488"/>
                    <a:pt x="10776" y="1"/>
                    <a:pt x="87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41"/>
            <p:cNvSpPr/>
            <p:nvPr/>
          </p:nvSpPr>
          <p:spPr>
            <a:xfrm>
              <a:off x="4061575" y="8214625"/>
              <a:ext cx="100400" cy="72650"/>
            </a:xfrm>
            <a:custGeom>
              <a:avLst/>
              <a:gdLst/>
              <a:ahLst/>
              <a:cxnLst/>
              <a:rect l="l" t="t" r="r" b="b"/>
              <a:pathLst>
                <a:path w="4016" h="2906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3266" y="27"/>
                    <a:pt x="2704" y="108"/>
                    <a:pt x="2222" y="268"/>
                  </a:cubicBezTo>
                  <a:cubicBezTo>
                    <a:pt x="1607" y="482"/>
                    <a:pt x="804" y="1098"/>
                    <a:pt x="1" y="1981"/>
                  </a:cubicBezTo>
                  <a:cubicBezTo>
                    <a:pt x="161" y="2169"/>
                    <a:pt x="322" y="2356"/>
                    <a:pt x="536" y="2490"/>
                  </a:cubicBezTo>
                  <a:cubicBezTo>
                    <a:pt x="948" y="2771"/>
                    <a:pt x="1405" y="2905"/>
                    <a:pt x="1846" y="2905"/>
                  </a:cubicBezTo>
                  <a:cubicBezTo>
                    <a:pt x="2581" y="2905"/>
                    <a:pt x="3273" y="2533"/>
                    <a:pt x="3641" y="1847"/>
                  </a:cubicBezTo>
                  <a:cubicBezTo>
                    <a:pt x="3989" y="1312"/>
                    <a:pt x="4016" y="643"/>
                    <a:pt x="3882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41"/>
            <p:cNvSpPr/>
            <p:nvPr/>
          </p:nvSpPr>
          <p:spPr>
            <a:xfrm>
              <a:off x="3990650" y="8313650"/>
              <a:ext cx="95725" cy="120275"/>
            </a:xfrm>
            <a:custGeom>
              <a:avLst/>
              <a:gdLst/>
              <a:ahLst/>
              <a:cxnLst/>
              <a:rect l="l" t="t" r="r" b="b"/>
              <a:pathLst>
                <a:path w="3829" h="4811" extrusionOk="0">
                  <a:moveTo>
                    <a:pt x="1393" y="1"/>
                  </a:moveTo>
                  <a:cubicBezTo>
                    <a:pt x="536" y="1500"/>
                    <a:pt x="1" y="3159"/>
                    <a:pt x="456" y="4578"/>
                  </a:cubicBezTo>
                  <a:cubicBezTo>
                    <a:pt x="778" y="4735"/>
                    <a:pt x="1113" y="4810"/>
                    <a:pt x="1439" y="4810"/>
                  </a:cubicBezTo>
                  <a:cubicBezTo>
                    <a:pt x="2168" y="4810"/>
                    <a:pt x="2851" y="4433"/>
                    <a:pt x="3239" y="3748"/>
                  </a:cubicBezTo>
                  <a:cubicBezTo>
                    <a:pt x="3828" y="2624"/>
                    <a:pt x="3427" y="1125"/>
                    <a:pt x="2329" y="402"/>
                  </a:cubicBezTo>
                  <a:cubicBezTo>
                    <a:pt x="2035" y="162"/>
                    <a:pt x="1740" y="54"/>
                    <a:pt x="1393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41"/>
            <p:cNvSpPr/>
            <p:nvPr/>
          </p:nvSpPr>
          <p:spPr>
            <a:xfrm>
              <a:off x="4097725" y="8316150"/>
              <a:ext cx="112425" cy="117975"/>
            </a:xfrm>
            <a:custGeom>
              <a:avLst/>
              <a:gdLst/>
              <a:ahLst/>
              <a:cxnLst/>
              <a:rect l="l" t="t" r="r" b="b"/>
              <a:pathLst>
                <a:path w="4497" h="4719" extrusionOk="0">
                  <a:moveTo>
                    <a:pt x="2372" y="0"/>
                  </a:moveTo>
                  <a:cubicBezTo>
                    <a:pt x="1649" y="0"/>
                    <a:pt x="970" y="372"/>
                    <a:pt x="589" y="1052"/>
                  </a:cubicBezTo>
                  <a:cubicBezTo>
                    <a:pt x="0" y="2176"/>
                    <a:pt x="402" y="3675"/>
                    <a:pt x="1499" y="4451"/>
                  </a:cubicBezTo>
                  <a:cubicBezTo>
                    <a:pt x="1633" y="4585"/>
                    <a:pt x="1794" y="4638"/>
                    <a:pt x="1954" y="4719"/>
                  </a:cubicBezTo>
                  <a:cubicBezTo>
                    <a:pt x="2864" y="3782"/>
                    <a:pt x="3774" y="2524"/>
                    <a:pt x="4497" y="1320"/>
                  </a:cubicBezTo>
                  <a:cubicBezTo>
                    <a:pt x="4336" y="972"/>
                    <a:pt x="4042" y="650"/>
                    <a:pt x="3694" y="436"/>
                  </a:cubicBezTo>
                  <a:cubicBezTo>
                    <a:pt x="3276" y="141"/>
                    <a:pt x="2816" y="0"/>
                    <a:pt x="237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41"/>
            <p:cNvSpPr/>
            <p:nvPr/>
          </p:nvSpPr>
          <p:spPr>
            <a:xfrm>
              <a:off x="4164625" y="8444850"/>
              <a:ext cx="125825" cy="110400"/>
            </a:xfrm>
            <a:custGeom>
              <a:avLst/>
              <a:gdLst/>
              <a:ahLst/>
              <a:cxnLst/>
              <a:rect l="l" t="t" r="r" b="b"/>
              <a:pathLst>
                <a:path w="5033" h="4416" extrusionOk="0">
                  <a:moveTo>
                    <a:pt x="2428" y="0"/>
                  </a:moveTo>
                  <a:cubicBezTo>
                    <a:pt x="1691" y="0"/>
                    <a:pt x="1002" y="383"/>
                    <a:pt x="616" y="1070"/>
                  </a:cubicBezTo>
                  <a:cubicBezTo>
                    <a:pt x="1" y="2167"/>
                    <a:pt x="402" y="3639"/>
                    <a:pt x="1473" y="4415"/>
                  </a:cubicBezTo>
                  <a:cubicBezTo>
                    <a:pt x="2865" y="4121"/>
                    <a:pt x="4149" y="3532"/>
                    <a:pt x="4899" y="2970"/>
                  </a:cubicBezTo>
                  <a:cubicBezTo>
                    <a:pt x="5033" y="2033"/>
                    <a:pt x="4604" y="989"/>
                    <a:pt x="3748" y="427"/>
                  </a:cubicBezTo>
                  <a:cubicBezTo>
                    <a:pt x="3327" y="137"/>
                    <a:pt x="2869" y="0"/>
                    <a:pt x="24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41"/>
            <p:cNvSpPr/>
            <p:nvPr/>
          </p:nvSpPr>
          <p:spPr>
            <a:xfrm>
              <a:off x="4258300" y="8355150"/>
              <a:ext cx="99075" cy="90975"/>
            </a:xfrm>
            <a:custGeom>
              <a:avLst/>
              <a:gdLst/>
              <a:ahLst/>
              <a:cxnLst/>
              <a:rect l="l" t="t" r="r" b="b"/>
              <a:pathLst>
                <a:path w="3963" h="3639" extrusionOk="0">
                  <a:moveTo>
                    <a:pt x="3962" y="0"/>
                  </a:moveTo>
                  <a:cubicBezTo>
                    <a:pt x="3962" y="0"/>
                    <a:pt x="2329" y="81"/>
                    <a:pt x="269" y="348"/>
                  </a:cubicBezTo>
                  <a:cubicBezTo>
                    <a:pt x="1" y="1339"/>
                    <a:pt x="402" y="2543"/>
                    <a:pt x="1339" y="3212"/>
                  </a:cubicBezTo>
                  <a:cubicBezTo>
                    <a:pt x="1765" y="3510"/>
                    <a:pt x="2207" y="3639"/>
                    <a:pt x="2639" y="3639"/>
                  </a:cubicBezTo>
                  <a:cubicBezTo>
                    <a:pt x="2751" y="3639"/>
                    <a:pt x="2862" y="3630"/>
                    <a:pt x="2972" y="3614"/>
                  </a:cubicBezTo>
                  <a:cubicBezTo>
                    <a:pt x="3641" y="1847"/>
                    <a:pt x="3962" y="0"/>
                    <a:pt x="396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6" name="Google Shape;6426;p41"/>
          <p:cNvGrpSpPr/>
          <p:nvPr/>
        </p:nvGrpSpPr>
        <p:grpSpPr>
          <a:xfrm>
            <a:off x="7116050" y="2889100"/>
            <a:ext cx="1197775" cy="1040525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638400" y="2788688"/>
            <a:ext cx="1129525" cy="1140925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036250" y="4850575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9" name="Google Shape;6519;p41"/>
          <p:cNvSpPr/>
          <p:nvPr/>
        </p:nvSpPr>
        <p:spPr>
          <a:xfrm>
            <a:off x="2106300" y="49089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0" name="Google Shape;6520;p41"/>
          <p:cNvSpPr/>
          <p:nvPr/>
        </p:nvSpPr>
        <p:spPr>
          <a:xfrm>
            <a:off x="7594050" y="40268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1" name="Google Shape;6521;p41"/>
          <p:cNvSpPr/>
          <p:nvPr/>
        </p:nvSpPr>
        <p:spPr>
          <a:xfrm>
            <a:off x="720000" y="40651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2" name="Google Shape;6522;p41"/>
          <p:cNvSpPr/>
          <p:nvPr/>
        </p:nvSpPr>
        <p:spPr>
          <a:xfrm>
            <a:off x="8692625" y="28313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文本框 6">
            <a:extLst>
              <a:ext uri="{FF2B5EF4-FFF2-40B4-BE49-F238E27FC236}">
                <a16:creationId xmlns:a16="http://schemas.microsoft.com/office/drawing/2014/main" id="{C549D8CA-2161-ADB3-5281-A4F119266F90}"/>
              </a:ext>
            </a:extLst>
          </p:cNvPr>
          <p:cNvSpPr txBox="1"/>
          <p:nvPr/>
        </p:nvSpPr>
        <p:spPr>
          <a:xfrm>
            <a:off x="817491" y="245471"/>
            <a:ext cx="6664004" cy="7397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TRƯỜNG TIỂU HỌC GIANG BIÊN</a:t>
            </a:r>
            <a:endParaRPr lang="en-US" sz="32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148" name="Picture 4">
            <a:extLst>
              <a:ext uri="{FF2B5EF4-FFF2-40B4-BE49-F238E27FC236}">
                <a16:creationId xmlns:a16="http://schemas.microsoft.com/office/drawing/2014/main" id="{75AAE1C6-0F7B-A279-737A-DF4D1E36676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3397962" y="2848048"/>
            <a:ext cx="1553977" cy="1087784"/>
          </a:xfrm>
          <a:prstGeom prst="rect">
            <a:avLst/>
          </a:prstGeom>
        </p:spPr>
      </p:pic>
      <p:grpSp>
        <p:nvGrpSpPr>
          <p:cNvPr id="149" name="Google Shape;6724;p44">
            <a:extLst>
              <a:ext uri="{FF2B5EF4-FFF2-40B4-BE49-F238E27FC236}">
                <a16:creationId xmlns:a16="http://schemas.microsoft.com/office/drawing/2014/main" id="{B9501F30-FC1D-A46A-94E6-D105E8EF4951}"/>
              </a:ext>
            </a:extLst>
          </p:cNvPr>
          <p:cNvGrpSpPr/>
          <p:nvPr/>
        </p:nvGrpSpPr>
        <p:grpSpPr>
          <a:xfrm rot="2328339" flipH="1">
            <a:off x="3752261" y="4292285"/>
            <a:ext cx="1035207" cy="880627"/>
            <a:chOff x="6815100" y="8093525"/>
            <a:chExt cx="1035175" cy="880600"/>
          </a:xfrm>
        </p:grpSpPr>
        <p:sp>
          <p:nvSpPr>
            <p:cNvPr id="150" name="Google Shape;6725;p44">
              <a:extLst>
                <a:ext uri="{FF2B5EF4-FFF2-40B4-BE49-F238E27FC236}">
                  <a16:creationId xmlns:a16="http://schemas.microsoft.com/office/drawing/2014/main" id="{C170BDC5-84B7-46A0-56CF-39CF012EC296}"/>
                </a:ext>
              </a:extLst>
            </p:cNvPr>
            <p:cNvSpPr/>
            <p:nvPr/>
          </p:nvSpPr>
          <p:spPr>
            <a:xfrm>
              <a:off x="6815100" y="8093525"/>
              <a:ext cx="1035175" cy="880600"/>
            </a:xfrm>
            <a:custGeom>
              <a:avLst/>
              <a:gdLst/>
              <a:ahLst/>
              <a:cxnLst/>
              <a:rect l="l" t="t" r="r" b="b"/>
              <a:pathLst>
                <a:path w="41407" h="35224" extrusionOk="0">
                  <a:moveTo>
                    <a:pt x="8539" y="0"/>
                  </a:moveTo>
                  <a:cubicBezTo>
                    <a:pt x="8325" y="0"/>
                    <a:pt x="8164" y="0"/>
                    <a:pt x="8003" y="27"/>
                  </a:cubicBezTo>
                  <a:cubicBezTo>
                    <a:pt x="7923" y="27"/>
                    <a:pt x="7816" y="54"/>
                    <a:pt x="7763" y="54"/>
                  </a:cubicBezTo>
                  <a:cubicBezTo>
                    <a:pt x="7682" y="54"/>
                    <a:pt x="7629" y="80"/>
                    <a:pt x="7548" y="80"/>
                  </a:cubicBezTo>
                  <a:cubicBezTo>
                    <a:pt x="6986" y="187"/>
                    <a:pt x="6451" y="428"/>
                    <a:pt x="5942" y="723"/>
                  </a:cubicBezTo>
                  <a:cubicBezTo>
                    <a:pt x="5809" y="803"/>
                    <a:pt x="5675" y="857"/>
                    <a:pt x="5595" y="964"/>
                  </a:cubicBezTo>
                  <a:cubicBezTo>
                    <a:pt x="5140" y="803"/>
                    <a:pt x="4711" y="696"/>
                    <a:pt x="4256" y="696"/>
                  </a:cubicBezTo>
                  <a:lnTo>
                    <a:pt x="4149" y="696"/>
                  </a:lnTo>
                  <a:cubicBezTo>
                    <a:pt x="3212" y="723"/>
                    <a:pt x="2329" y="1178"/>
                    <a:pt x="1660" y="1900"/>
                  </a:cubicBezTo>
                  <a:lnTo>
                    <a:pt x="1633" y="1927"/>
                  </a:lnTo>
                  <a:lnTo>
                    <a:pt x="1526" y="2061"/>
                  </a:lnTo>
                  <a:cubicBezTo>
                    <a:pt x="1473" y="2168"/>
                    <a:pt x="1392" y="2248"/>
                    <a:pt x="1366" y="2302"/>
                  </a:cubicBezTo>
                  <a:cubicBezTo>
                    <a:pt x="991" y="2864"/>
                    <a:pt x="777" y="3480"/>
                    <a:pt x="696" y="4122"/>
                  </a:cubicBezTo>
                  <a:cubicBezTo>
                    <a:pt x="643" y="4791"/>
                    <a:pt x="723" y="5487"/>
                    <a:pt x="991" y="6129"/>
                  </a:cubicBezTo>
                  <a:cubicBezTo>
                    <a:pt x="1098" y="6343"/>
                    <a:pt x="1232" y="6584"/>
                    <a:pt x="1366" y="6799"/>
                  </a:cubicBezTo>
                  <a:cubicBezTo>
                    <a:pt x="991" y="7120"/>
                    <a:pt x="696" y="7521"/>
                    <a:pt x="456" y="8003"/>
                  </a:cubicBezTo>
                  <a:cubicBezTo>
                    <a:pt x="429" y="8030"/>
                    <a:pt x="402" y="8137"/>
                    <a:pt x="402" y="8137"/>
                  </a:cubicBezTo>
                  <a:cubicBezTo>
                    <a:pt x="322" y="8297"/>
                    <a:pt x="268" y="8431"/>
                    <a:pt x="241" y="8592"/>
                  </a:cubicBezTo>
                  <a:cubicBezTo>
                    <a:pt x="188" y="8699"/>
                    <a:pt x="188" y="8752"/>
                    <a:pt x="161" y="8859"/>
                  </a:cubicBezTo>
                  <a:cubicBezTo>
                    <a:pt x="27" y="9368"/>
                    <a:pt x="1" y="9903"/>
                    <a:pt x="108" y="10412"/>
                  </a:cubicBezTo>
                  <a:cubicBezTo>
                    <a:pt x="188" y="11081"/>
                    <a:pt x="509" y="11697"/>
                    <a:pt x="937" y="12232"/>
                  </a:cubicBezTo>
                  <a:cubicBezTo>
                    <a:pt x="1205" y="12580"/>
                    <a:pt x="1499" y="12848"/>
                    <a:pt x="1874" y="13115"/>
                  </a:cubicBezTo>
                  <a:cubicBezTo>
                    <a:pt x="1660" y="13329"/>
                    <a:pt x="1473" y="13624"/>
                    <a:pt x="1339" y="13891"/>
                  </a:cubicBezTo>
                  <a:cubicBezTo>
                    <a:pt x="857" y="14748"/>
                    <a:pt x="830" y="15765"/>
                    <a:pt x="1178" y="16755"/>
                  </a:cubicBezTo>
                  <a:cubicBezTo>
                    <a:pt x="1178" y="16755"/>
                    <a:pt x="1205" y="16862"/>
                    <a:pt x="1205" y="16889"/>
                  </a:cubicBezTo>
                  <a:cubicBezTo>
                    <a:pt x="1499" y="17692"/>
                    <a:pt x="2008" y="18361"/>
                    <a:pt x="2650" y="18790"/>
                  </a:cubicBezTo>
                  <a:cubicBezTo>
                    <a:pt x="2784" y="18870"/>
                    <a:pt x="2918" y="18977"/>
                    <a:pt x="3052" y="19030"/>
                  </a:cubicBezTo>
                  <a:cubicBezTo>
                    <a:pt x="3132" y="19111"/>
                    <a:pt x="3212" y="19137"/>
                    <a:pt x="3319" y="19164"/>
                  </a:cubicBezTo>
                  <a:cubicBezTo>
                    <a:pt x="3721" y="19378"/>
                    <a:pt x="4176" y="19512"/>
                    <a:pt x="4658" y="19539"/>
                  </a:cubicBezTo>
                  <a:cubicBezTo>
                    <a:pt x="4818" y="19566"/>
                    <a:pt x="5006" y="19566"/>
                    <a:pt x="5193" y="19566"/>
                  </a:cubicBezTo>
                  <a:cubicBezTo>
                    <a:pt x="5461" y="19566"/>
                    <a:pt x="5755" y="19539"/>
                    <a:pt x="6050" y="19512"/>
                  </a:cubicBezTo>
                  <a:cubicBezTo>
                    <a:pt x="6130" y="19780"/>
                    <a:pt x="6183" y="20047"/>
                    <a:pt x="6290" y="20315"/>
                  </a:cubicBezTo>
                  <a:cubicBezTo>
                    <a:pt x="6290" y="20315"/>
                    <a:pt x="6317" y="20342"/>
                    <a:pt x="6317" y="20369"/>
                  </a:cubicBezTo>
                  <a:cubicBezTo>
                    <a:pt x="6290" y="20449"/>
                    <a:pt x="6210" y="20476"/>
                    <a:pt x="6183" y="20529"/>
                  </a:cubicBezTo>
                  <a:cubicBezTo>
                    <a:pt x="5996" y="20743"/>
                    <a:pt x="5862" y="20931"/>
                    <a:pt x="5728" y="21118"/>
                  </a:cubicBezTo>
                  <a:cubicBezTo>
                    <a:pt x="5595" y="21279"/>
                    <a:pt x="5380" y="21546"/>
                    <a:pt x="5247" y="21868"/>
                  </a:cubicBezTo>
                  <a:cubicBezTo>
                    <a:pt x="4818" y="22778"/>
                    <a:pt x="4738" y="23714"/>
                    <a:pt x="5006" y="24598"/>
                  </a:cubicBezTo>
                  <a:cubicBezTo>
                    <a:pt x="5327" y="25534"/>
                    <a:pt x="5996" y="26284"/>
                    <a:pt x="6960" y="26766"/>
                  </a:cubicBezTo>
                  <a:lnTo>
                    <a:pt x="7067" y="26792"/>
                  </a:lnTo>
                  <a:cubicBezTo>
                    <a:pt x="7334" y="26899"/>
                    <a:pt x="7629" y="27007"/>
                    <a:pt x="7896" y="27060"/>
                  </a:cubicBezTo>
                  <a:cubicBezTo>
                    <a:pt x="8030" y="27087"/>
                    <a:pt x="8137" y="27140"/>
                    <a:pt x="8218" y="27140"/>
                  </a:cubicBezTo>
                  <a:cubicBezTo>
                    <a:pt x="8432" y="27167"/>
                    <a:pt x="8592" y="27167"/>
                    <a:pt x="8806" y="27167"/>
                  </a:cubicBezTo>
                  <a:cubicBezTo>
                    <a:pt x="9021" y="27167"/>
                    <a:pt x="9235" y="27140"/>
                    <a:pt x="9422" y="27087"/>
                  </a:cubicBezTo>
                  <a:cubicBezTo>
                    <a:pt x="9877" y="27033"/>
                    <a:pt x="10305" y="26873"/>
                    <a:pt x="10707" y="26659"/>
                  </a:cubicBezTo>
                  <a:cubicBezTo>
                    <a:pt x="11162" y="27301"/>
                    <a:pt x="11751" y="27943"/>
                    <a:pt x="12339" y="28479"/>
                  </a:cubicBezTo>
                  <a:cubicBezTo>
                    <a:pt x="12313" y="28532"/>
                    <a:pt x="12313" y="28612"/>
                    <a:pt x="12313" y="28666"/>
                  </a:cubicBezTo>
                  <a:cubicBezTo>
                    <a:pt x="12232" y="29175"/>
                    <a:pt x="12232" y="29683"/>
                    <a:pt x="12313" y="30138"/>
                  </a:cubicBezTo>
                  <a:cubicBezTo>
                    <a:pt x="12366" y="30754"/>
                    <a:pt x="12554" y="31289"/>
                    <a:pt x="12768" y="31771"/>
                  </a:cubicBezTo>
                  <a:cubicBezTo>
                    <a:pt x="13089" y="32440"/>
                    <a:pt x="13544" y="33029"/>
                    <a:pt x="14106" y="33430"/>
                  </a:cubicBezTo>
                  <a:cubicBezTo>
                    <a:pt x="14748" y="33859"/>
                    <a:pt x="15551" y="34126"/>
                    <a:pt x="16381" y="34153"/>
                  </a:cubicBezTo>
                  <a:lnTo>
                    <a:pt x="16515" y="34153"/>
                  </a:lnTo>
                  <a:cubicBezTo>
                    <a:pt x="17264" y="34153"/>
                    <a:pt x="17960" y="33966"/>
                    <a:pt x="18576" y="33591"/>
                  </a:cubicBezTo>
                  <a:lnTo>
                    <a:pt x="18870" y="33377"/>
                  </a:lnTo>
                  <a:cubicBezTo>
                    <a:pt x="18977" y="33296"/>
                    <a:pt x="19111" y="33189"/>
                    <a:pt x="19191" y="33082"/>
                  </a:cubicBezTo>
                  <a:cubicBezTo>
                    <a:pt x="19325" y="32975"/>
                    <a:pt x="19432" y="32841"/>
                    <a:pt x="19539" y="32708"/>
                  </a:cubicBezTo>
                  <a:cubicBezTo>
                    <a:pt x="20262" y="33189"/>
                    <a:pt x="21038" y="33591"/>
                    <a:pt x="21868" y="33912"/>
                  </a:cubicBezTo>
                  <a:cubicBezTo>
                    <a:pt x="22002" y="33992"/>
                    <a:pt x="22109" y="34019"/>
                    <a:pt x="22216" y="34046"/>
                  </a:cubicBezTo>
                  <a:cubicBezTo>
                    <a:pt x="22751" y="34233"/>
                    <a:pt x="23287" y="34421"/>
                    <a:pt x="23822" y="34554"/>
                  </a:cubicBezTo>
                  <a:cubicBezTo>
                    <a:pt x="24250" y="34688"/>
                    <a:pt x="24759" y="34795"/>
                    <a:pt x="25267" y="34902"/>
                  </a:cubicBezTo>
                  <a:cubicBezTo>
                    <a:pt x="26258" y="35063"/>
                    <a:pt x="27221" y="35170"/>
                    <a:pt x="28158" y="35170"/>
                  </a:cubicBezTo>
                  <a:cubicBezTo>
                    <a:pt x="28345" y="35170"/>
                    <a:pt x="28533" y="35170"/>
                    <a:pt x="28559" y="35224"/>
                  </a:cubicBezTo>
                  <a:cubicBezTo>
                    <a:pt x="28881" y="35224"/>
                    <a:pt x="29175" y="35197"/>
                    <a:pt x="29469" y="35143"/>
                  </a:cubicBezTo>
                  <a:cubicBezTo>
                    <a:pt x="29550" y="35117"/>
                    <a:pt x="29603" y="35117"/>
                    <a:pt x="29630" y="35117"/>
                  </a:cubicBezTo>
                  <a:cubicBezTo>
                    <a:pt x="29898" y="35090"/>
                    <a:pt x="30165" y="35009"/>
                    <a:pt x="30433" y="34983"/>
                  </a:cubicBezTo>
                  <a:cubicBezTo>
                    <a:pt x="31102" y="34849"/>
                    <a:pt x="31718" y="34688"/>
                    <a:pt x="32280" y="34474"/>
                  </a:cubicBezTo>
                  <a:cubicBezTo>
                    <a:pt x="32922" y="34260"/>
                    <a:pt x="33511" y="33939"/>
                    <a:pt x="34046" y="33591"/>
                  </a:cubicBezTo>
                  <a:cubicBezTo>
                    <a:pt x="34368" y="33377"/>
                    <a:pt x="34635" y="33189"/>
                    <a:pt x="34903" y="32949"/>
                  </a:cubicBezTo>
                  <a:cubicBezTo>
                    <a:pt x="35331" y="32574"/>
                    <a:pt x="35626" y="32253"/>
                    <a:pt x="35893" y="31851"/>
                  </a:cubicBezTo>
                  <a:cubicBezTo>
                    <a:pt x="36000" y="31664"/>
                    <a:pt x="36134" y="31450"/>
                    <a:pt x="36268" y="31182"/>
                  </a:cubicBezTo>
                  <a:cubicBezTo>
                    <a:pt x="36375" y="30941"/>
                    <a:pt x="36455" y="30727"/>
                    <a:pt x="36536" y="30540"/>
                  </a:cubicBezTo>
                  <a:cubicBezTo>
                    <a:pt x="36669" y="30138"/>
                    <a:pt x="36777" y="29710"/>
                    <a:pt x="36803" y="29255"/>
                  </a:cubicBezTo>
                  <a:cubicBezTo>
                    <a:pt x="36857" y="28720"/>
                    <a:pt x="36830" y="28265"/>
                    <a:pt x="36803" y="27836"/>
                  </a:cubicBezTo>
                  <a:cubicBezTo>
                    <a:pt x="37044" y="27033"/>
                    <a:pt x="37232" y="26177"/>
                    <a:pt x="37312" y="25374"/>
                  </a:cubicBezTo>
                  <a:cubicBezTo>
                    <a:pt x="37446" y="24303"/>
                    <a:pt x="37365" y="23233"/>
                    <a:pt x="37205" y="22242"/>
                  </a:cubicBezTo>
                  <a:cubicBezTo>
                    <a:pt x="37205" y="22162"/>
                    <a:pt x="37178" y="22135"/>
                    <a:pt x="37178" y="22082"/>
                  </a:cubicBezTo>
                  <a:lnTo>
                    <a:pt x="37178" y="22082"/>
                  </a:lnTo>
                  <a:cubicBezTo>
                    <a:pt x="37499" y="22162"/>
                    <a:pt x="37794" y="22242"/>
                    <a:pt x="38142" y="22242"/>
                  </a:cubicBezTo>
                  <a:cubicBezTo>
                    <a:pt x="38650" y="22242"/>
                    <a:pt x="39105" y="22108"/>
                    <a:pt x="39533" y="21868"/>
                  </a:cubicBezTo>
                  <a:cubicBezTo>
                    <a:pt x="39908" y="21680"/>
                    <a:pt x="40203" y="21413"/>
                    <a:pt x="40470" y="21091"/>
                  </a:cubicBezTo>
                  <a:cubicBezTo>
                    <a:pt x="40658" y="20904"/>
                    <a:pt x="40791" y="20690"/>
                    <a:pt x="40872" y="20476"/>
                  </a:cubicBezTo>
                  <a:cubicBezTo>
                    <a:pt x="41059" y="20128"/>
                    <a:pt x="41193" y="19753"/>
                    <a:pt x="41246" y="19352"/>
                  </a:cubicBezTo>
                  <a:cubicBezTo>
                    <a:pt x="41407" y="18549"/>
                    <a:pt x="41380" y="17719"/>
                    <a:pt x="41086" y="16862"/>
                  </a:cubicBezTo>
                  <a:cubicBezTo>
                    <a:pt x="40925" y="16354"/>
                    <a:pt x="40658" y="15845"/>
                    <a:pt x="40336" y="15390"/>
                  </a:cubicBezTo>
                  <a:cubicBezTo>
                    <a:pt x="40256" y="15203"/>
                    <a:pt x="40149" y="15042"/>
                    <a:pt x="40042" y="14908"/>
                  </a:cubicBezTo>
                  <a:cubicBezTo>
                    <a:pt x="40015" y="14908"/>
                    <a:pt x="39988" y="14855"/>
                    <a:pt x="39935" y="14801"/>
                  </a:cubicBezTo>
                  <a:cubicBezTo>
                    <a:pt x="39855" y="14641"/>
                    <a:pt x="39667" y="14453"/>
                    <a:pt x="39480" y="14239"/>
                  </a:cubicBezTo>
                  <a:cubicBezTo>
                    <a:pt x="39239" y="13998"/>
                    <a:pt x="38971" y="13784"/>
                    <a:pt x="38677" y="13597"/>
                  </a:cubicBezTo>
                  <a:lnTo>
                    <a:pt x="38463" y="13517"/>
                  </a:lnTo>
                  <a:cubicBezTo>
                    <a:pt x="38409" y="13463"/>
                    <a:pt x="38302" y="13436"/>
                    <a:pt x="38249" y="13410"/>
                  </a:cubicBezTo>
                  <a:cubicBezTo>
                    <a:pt x="38061" y="13383"/>
                    <a:pt x="37927" y="13303"/>
                    <a:pt x="37767" y="13276"/>
                  </a:cubicBezTo>
                  <a:cubicBezTo>
                    <a:pt x="37606" y="12580"/>
                    <a:pt x="37232" y="11911"/>
                    <a:pt x="36696" y="11322"/>
                  </a:cubicBezTo>
                  <a:cubicBezTo>
                    <a:pt x="36375" y="10920"/>
                    <a:pt x="35920" y="10572"/>
                    <a:pt x="35465" y="10251"/>
                  </a:cubicBezTo>
                  <a:cubicBezTo>
                    <a:pt x="35304" y="10171"/>
                    <a:pt x="35171" y="10064"/>
                    <a:pt x="34983" y="9957"/>
                  </a:cubicBezTo>
                  <a:cubicBezTo>
                    <a:pt x="34930" y="9930"/>
                    <a:pt x="34903" y="9930"/>
                    <a:pt x="34849" y="9903"/>
                  </a:cubicBezTo>
                  <a:cubicBezTo>
                    <a:pt x="34689" y="9769"/>
                    <a:pt x="34448" y="9662"/>
                    <a:pt x="34234" y="9555"/>
                  </a:cubicBezTo>
                  <a:cubicBezTo>
                    <a:pt x="33886" y="9422"/>
                    <a:pt x="33565" y="9314"/>
                    <a:pt x="33217" y="9288"/>
                  </a:cubicBezTo>
                  <a:cubicBezTo>
                    <a:pt x="33163" y="9261"/>
                    <a:pt x="33083" y="9261"/>
                    <a:pt x="32976" y="9261"/>
                  </a:cubicBezTo>
                  <a:lnTo>
                    <a:pt x="32788" y="9261"/>
                  </a:lnTo>
                  <a:cubicBezTo>
                    <a:pt x="32387" y="9261"/>
                    <a:pt x="31985" y="9368"/>
                    <a:pt x="31611" y="9529"/>
                  </a:cubicBezTo>
                  <a:cubicBezTo>
                    <a:pt x="31504" y="9555"/>
                    <a:pt x="31423" y="9582"/>
                    <a:pt x="31316" y="9662"/>
                  </a:cubicBezTo>
                  <a:lnTo>
                    <a:pt x="31236" y="9689"/>
                  </a:lnTo>
                  <a:cubicBezTo>
                    <a:pt x="31156" y="9769"/>
                    <a:pt x="31022" y="9823"/>
                    <a:pt x="30888" y="9930"/>
                  </a:cubicBezTo>
                  <a:cubicBezTo>
                    <a:pt x="30754" y="9984"/>
                    <a:pt x="30620" y="10091"/>
                    <a:pt x="30513" y="10171"/>
                  </a:cubicBezTo>
                  <a:cubicBezTo>
                    <a:pt x="30219" y="10385"/>
                    <a:pt x="29898" y="10626"/>
                    <a:pt x="29603" y="10894"/>
                  </a:cubicBezTo>
                  <a:cubicBezTo>
                    <a:pt x="28399" y="9903"/>
                    <a:pt x="26927" y="9154"/>
                    <a:pt x="25267" y="8699"/>
                  </a:cubicBezTo>
                  <a:cubicBezTo>
                    <a:pt x="24223" y="7441"/>
                    <a:pt x="22644" y="6504"/>
                    <a:pt x="20744" y="6049"/>
                  </a:cubicBezTo>
                  <a:cubicBezTo>
                    <a:pt x="20476" y="5969"/>
                    <a:pt x="20209" y="5915"/>
                    <a:pt x="19941" y="5888"/>
                  </a:cubicBezTo>
                  <a:cubicBezTo>
                    <a:pt x="19646" y="5567"/>
                    <a:pt x="19325" y="5300"/>
                    <a:pt x="18977" y="5032"/>
                  </a:cubicBezTo>
                  <a:cubicBezTo>
                    <a:pt x="18496" y="4711"/>
                    <a:pt x="17987" y="4416"/>
                    <a:pt x="17398" y="4175"/>
                  </a:cubicBezTo>
                  <a:cubicBezTo>
                    <a:pt x="16890" y="3961"/>
                    <a:pt x="16354" y="3801"/>
                    <a:pt x="15792" y="3694"/>
                  </a:cubicBezTo>
                  <a:cubicBezTo>
                    <a:pt x="15712" y="3667"/>
                    <a:pt x="15685" y="3667"/>
                    <a:pt x="15658" y="3667"/>
                  </a:cubicBezTo>
                  <a:cubicBezTo>
                    <a:pt x="15150" y="3265"/>
                    <a:pt x="14588" y="2944"/>
                    <a:pt x="13972" y="2703"/>
                  </a:cubicBezTo>
                  <a:cubicBezTo>
                    <a:pt x="13651" y="2570"/>
                    <a:pt x="13276" y="2462"/>
                    <a:pt x="12902" y="2409"/>
                  </a:cubicBezTo>
                  <a:cubicBezTo>
                    <a:pt x="12875" y="2355"/>
                    <a:pt x="12821" y="2302"/>
                    <a:pt x="12768" y="2222"/>
                  </a:cubicBezTo>
                  <a:cubicBezTo>
                    <a:pt x="12339" y="1660"/>
                    <a:pt x="11777" y="1151"/>
                    <a:pt x="11162" y="803"/>
                  </a:cubicBezTo>
                  <a:cubicBezTo>
                    <a:pt x="10626" y="455"/>
                    <a:pt x="10038" y="214"/>
                    <a:pt x="9422" y="80"/>
                  </a:cubicBezTo>
                  <a:cubicBezTo>
                    <a:pt x="9128" y="27"/>
                    <a:pt x="8833" y="0"/>
                    <a:pt x="85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726;p44">
              <a:extLst>
                <a:ext uri="{FF2B5EF4-FFF2-40B4-BE49-F238E27FC236}">
                  <a16:creationId xmlns:a16="http://schemas.microsoft.com/office/drawing/2014/main" id="{13BF8CC6-619E-32CD-CC11-FB09C6548619}"/>
                </a:ext>
              </a:extLst>
            </p:cNvPr>
            <p:cNvSpPr/>
            <p:nvPr/>
          </p:nvSpPr>
          <p:spPr>
            <a:xfrm>
              <a:off x="7591975" y="8488975"/>
              <a:ext cx="192725" cy="92375"/>
            </a:xfrm>
            <a:custGeom>
              <a:avLst/>
              <a:gdLst/>
              <a:ahLst/>
              <a:cxnLst/>
              <a:rect l="l" t="t" r="r" b="b"/>
              <a:pathLst>
                <a:path w="7709" h="3695" extrusionOk="0">
                  <a:moveTo>
                    <a:pt x="6023" y="1"/>
                  </a:moveTo>
                  <a:cubicBezTo>
                    <a:pt x="5916" y="1"/>
                    <a:pt x="5862" y="27"/>
                    <a:pt x="5755" y="27"/>
                  </a:cubicBezTo>
                  <a:cubicBezTo>
                    <a:pt x="5648" y="81"/>
                    <a:pt x="5568" y="81"/>
                    <a:pt x="5461" y="108"/>
                  </a:cubicBezTo>
                  <a:cubicBezTo>
                    <a:pt x="4952" y="215"/>
                    <a:pt x="4444" y="402"/>
                    <a:pt x="3908" y="643"/>
                  </a:cubicBezTo>
                  <a:cubicBezTo>
                    <a:pt x="3426" y="830"/>
                    <a:pt x="2945" y="1098"/>
                    <a:pt x="2490" y="1419"/>
                  </a:cubicBezTo>
                  <a:cubicBezTo>
                    <a:pt x="1553" y="2008"/>
                    <a:pt x="696" y="2677"/>
                    <a:pt x="27" y="3453"/>
                  </a:cubicBezTo>
                  <a:cubicBezTo>
                    <a:pt x="0" y="3507"/>
                    <a:pt x="0" y="3587"/>
                    <a:pt x="27" y="3614"/>
                  </a:cubicBezTo>
                  <a:lnTo>
                    <a:pt x="81" y="3641"/>
                  </a:lnTo>
                  <a:lnTo>
                    <a:pt x="107" y="3641"/>
                  </a:lnTo>
                  <a:cubicBezTo>
                    <a:pt x="134" y="3641"/>
                    <a:pt x="161" y="3641"/>
                    <a:pt x="161" y="3614"/>
                  </a:cubicBezTo>
                  <a:cubicBezTo>
                    <a:pt x="482" y="3293"/>
                    <a:pt x="803" y="2972"/>
                    <a:pt x="1205" y="2677"/>
                  </a:cubicBezTo>
                  <a:cubicBezTo>
                    <a:pt x="1874" y="2169"/>
                    <a:pt x="2677" y="1740"/>
                    <a:pt x="3560" y="1366"/>
                  </a:cubicBezTo>
                  <a:lnTo>
                    <a:pt x="3480" y="1366"/>
                  </a:lnTo>
                  <a:cubicBezTo>
                    <a:pt x="3962" y="1205"/>
                    <a:pt x="4417" y="1044"/>
                    <a:pt x="4818" y="937"/>
                  </a:cubicBezTo>
                  <a:cubicBezTo>
                    <a:pt x="5032" y="884"/>
                    <a:pt x="5246" y="803"/>
                    <a:pt x="5487" y="777"/>
                  </a:cubicBezTo>
                  <a:cubicBezTo>
                    <a:pt x="5594" y="750"/>
                    <a:pt x="5728" y="696"/>
                    <a:pt x="5835" y="696"/>
                  </a:cubicBezTo>
                  <a:lnTo>
                    <a:pt x="5996" y="670"/>
                  </a:lnTo>
                  <a:lnTo>
                    <a:pt x="5996" y="830"/>
                  </a:lnTo>
                  <a:lnTo>
                    <a:pt x="5996" y="884"/>
                  </a:lnTo>
                  <a:lnTo>
                    <a:pt x="5996" y="911"/>
                  </a:lnTo>
                  <a:lnTo>
                    <a:pt x="5996" y="1151"/>
                  </a:lnTo>
                  <a:cubicBezTo>
                    <a:pt x="5996" y="1232"/>
                    <a:pt x="5996" y="1339"/>
                    <a:pt x="6023" y="1446"/>
                  </a:cubicBezTo>
                  <a:cubicBezTo>
                    <a:pt x="6049" y="1633"/>
                    <a:pt x="6130" y="1874"/>
                    <a:pt x="6183" y="2115"/>
                  </a:cubicBezTo>
                  <a:cubicBezTo>
                    <a:pt x="6264" y="2409"/>
                    <a:pt x="6371" y="2677"/>
                    <a:pt x="6451" y="2891"/>
                  </a:cubicBezTo>
                  <a:cubicBezTo>
                    <a:pt x="6504" y="2972"/>
                    <a:pt x="6558" y="3105"/>
                    <a:pt x="6638" y="3212"/>
                  </a:cubicBezTo>
                  <a:cubicBezTo>
                    <a:pt x="6692" y="3319"/>
                    <a:pt x="6719" y="3427"/>
                    <a:pt x="6799" y="3480"/>
                  </a:cubicBezTo>
                  <a:lnTo>
                    <a:pt x="6852" y="3560"/>
                  </a:lnTo>
                  <a:cubicBezTo>
                    <a:pt x="6933" y="3614"/>
                    <a:pt x="6959" y="3641"/>
                    <a:pt x="6986" y="3641"/>
                  </a:cubicBezTo>
                  <a:cubicBezTo>
                    <a:pt x="7067" y="3694"/>
                    <a:pt x="7093" y="3694"/>
                    <a:pt x="7120" y="3694"/>
                  </a:cubicBezTo>
                  <a:cubicBezTo>
                    <a:pt x="7174" y="3694"/>
                    <a:pt x="7227" y="3694"/>
                    <a:pt x="7254" y="3641"/>
                  </a:cubicBezTo>
                  <a:cubicBezTo>
                    <a:pt x="7334" y="3614"/>
                    <a:pt x="7361" y="3587"/>
                    <a:pt x="7388" y="3560"/>
                  </a:cubicBezTo>
                  <a:cubicBezTo>
                    <a:pt x="7441" y="3507"/>
                    <a:pt x="7468" y="3453"/>
                    <a:pt x="7495" y="3427"/>
                  </a:cubicBezTo>
                  <a:cubicBezTo>
                    <a:pt x="7575" y="3293"/>
                    <a:pt x="7602" y="3159"/>
                    <a:pt x="7629" y="2972"/>
                  </a:cubicBezTo>
                  <a:cubicBezTo>
                    <a:pt x="7709" y="2650"/>
                    <a:pt x="7655" y="2249"/>
                    <a:pt x="7522" y="1874"/>
                  </a:cubicBezTo>
                  <a:cubicBezTo>
                    <a:pt x="7441" y="1580"/>
                    <a:pt x="7254" y="1285"/>
                    <a:pt x="7093" y="1018"/>
                  </a:cubicBezTo>
                  <a:cubicBezTo>
                    <a:pt x="6986" y="884"/>
                    <a:pt x="6933" y="750"/>
                    <a:pt x="6826" y="643"/>
                  </a:cubicBezTo>
                  <a:lnTo>
                    <a:pt x="6826" y="616"/>
                  </a:lnTo>
                  <a:cubicBezTo>
                    <a:pt x="6772" y="509"/>
                    <a:pt x="6665" y="402"/>
                    <a:pt x="6558" y="295"/>
                  </a:cubicBezTo>
                  <a:cubicBezTo>
                    <a:pt x="6451" y="215"/>
                    <a:pt x="6397" y="134"/>
                    <a:pt x="6290" y="108"/>
                  </a:cubicBezTo>
                  <a:lnTo>
                    <a:pt x="6264" y="108"/>
                  </a:lnTo>
                  <a:cubicBezTo>
                    <a:pt x="6237" y="81"/>
                    <a:pt x="6237" y="81"/>
                    <a:pt x="6183" y="81"/>
                  </a:cubicBezTo>
                  <a:cubicBezTo>
                    <a:pt x="6237" y="1"/>
                    <a:pt x="6183" y="1"/>
                    <a:pt x="6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727;p44">
              <a:extLst>
                <a:ext uri="{FF2B5EF4-FFF2-40B4-BE49-F238E27FC236}">
                  <a16:creationId xmlns:a16="http://schemas.microsoft.com/office/drawing/2014/main" id="{53D0CF76-C804-1B2F-9E1D-840F1BC13391}"/>
                </a:ext>
              </a:extLst>
            </p:cNvPr>
            <p:cNvSpPr/>
            <p:nvPr/>
          </p:nvSpPr>
          <p:spPr>
            <a:xfrm>
              <a:off x="7190500" y="8752625"/>
              <a:ext cx="65600" cy="129825"/>
            </a:xfrm>
            <a:custGeom>
              <a:avLst/>
              <a:gdLst/>
              <a:ahLst/>
              <a:cxnLst/>
              <a:rect l="l" t="t" r="r" b="b"/>
              <a:pathLst>
                <a:path w="2624" h="5193" extrusionOk="0">
                  <a:moveTo>
                    <a:pt x="964" y="0"/>
                  </a:moveTo>
                  <a:cubicBezTo>
                    <a:pt x="937" y="0"/>
                    <a:pt x="883" y="27"/>
                    <a:pt x="830" y="54"/>
                  </a:cubicBezTo>
                  <a:cubicBezTo>
                    <a:pt x="803" y="107"/>
                    <a:pt x="776" y="134"/>
                    <a:pt x="803" y="188"/>
                  </a:cubicBezTo>
                  <a:cubicBezTo>
                    <a:pt x="803" y="268"/>
                    <a:pt x="803" y="321"/>
                    <a:pt x="830" y="428"/>
                  </a:cubicBezTo>
                  <a:cubicBezTo>
                    <a:pt x="749" y="562"/>
                    <a:pt x="616" y="696"/>
                    <a:pt x="509" y="910"/>
                  </a:cubicBezTo>
                  <a:cubicBezTo>
                    <a:pt x="375" y="1124"/>
                    <a:pt x="268" y="1392"/>
                    <a:pt x="214" y="1713"/>
                  </a:cubicBezTo>
                  <a:cubicBezTo>
                    <a:pt x="134" y="1981"/>
                    <a:pt x="80" y="2302"/>
                    <a:pt x="27" y="2596"/>
                  </a:cubicBezTo>
                  <a:cubicBezTo>
                    <a:pt x="0" y="2918"/>
                    <a:pt x="0" y="3212"/>
                    <a:pt x="27" y="3506"/>
                  </a:cubicBezTo>
                  <a:cubicBezTo>
                    <a:pt x="80" y="3801"/>
                    <a:pt x="134" y="4122"/>
                    <a:pt x="268" y="4336"/>
                  </a:cubicBezTo>
                  <a:cubicBezTo>
                    <a:pt x="375" y="4577"/>
                    <a:pt x="562" y="4791"/>
                    <a:pt x="776" y="4952"/>
                  </a:cubicBezTo>
                  <a:cubicBezTo>
                    <a:pt x="964" y="5086"/>
                    <a:pt x="1231" y="5193"/>
                    <a:pt x="1579" y="5193"/>
                  </a:cubicBezTo>
                  <a:lnTo>
                    <a:pt x="1633" y="5193"/>
                  </a:lnTo>
                  <a:cubicBezTo>
                    <a:pt x="1874" y="5193"/>
                    <a:pt x="2168" y="5139"/>
                    <a:pt x="2382" y="4925"/>
                  </a:cubicBezTo>
                  <a:cubicBezTo>
                    <a:pt x="2570" y="4711"/>
                    <a:pt x="2623" y="4417"/>
                    <a:pt x="2623" y="4202"/>
                  </a:cubicBezTo>
                  <a:cubicBezTo>
                    <a:pt x="2623" y="4042"/>
                    <a:pt x="2570" y="3908"/>
                    <a:pt x="2570" y="3774"/>
                  </a:cubicBezTo>
                  <a:lnTo>
                    <a:pt x="2489" y="3373"/>
                  </a:lnTo>
                  <a:cubicBezTo>
                    <a:pt x="2302" y="2837"/>
                    <a:pt x="2088" y="2329"/>
                    <a:pt x="1847" y="1901"/>
                  </a:cubicBezTo>
                  <a:lnTo>
                    <a:pt x="1767" y="1740"/>
                  </a:lnTo>
                  <a:cubicBezTo>
                    <a:pt x="1686" y="1526"/>
                    <a:pt x="1552" y="1312"/>
                    <a:pt x="1445" y="1071"/>
                  </a:cubicBezTo>
                  <a:cubicBezTo>
                    <a:pt x="1365" y="857"/>
                    <a:pt x="1312" y="696"/>
                    <a:pt x="1285" y="535"/>
                  </a:cubicBezTo>
                  <a:cubicBezTo>
                    <a:pt x="1312" y="455"/>
                    <a:pt x="1312" y="375"/>
                    <a:pt x="1231" y="295"/>
                  </a:cubicBezTo>
                  <a:lnTo>
                    <a:pt x="1231" y="188"/>
                  </a:lnTo>
                  <a:cubicBezTo>
                    <a:pt x="1151" y="107"/>
                    <a:pt x="1071" y="0"/>
                    <a:pt x="9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728;p44">
              <a:extLst>
                <a:ext uri="{FF2B5EF4-FFF2-40B4-BE49-F238E27FC236}">
                  <a16:creationId xmlns:a16="http://schemas.microsoft.com/office/drawing/2014/main" id="{7D5AD6FE-D9EA-8F30-1FA4-E380CBB7DE3E}"/>
                </a:ext>
              </a:extLst>
            </p:cNvPr>
            <p:cNvSpPr/>
            <p:nvPr/>
          </p:nvSpPr>
          <p:spPr>
            <a:xfrm>
              <a:off x="7003800" y="8591750"/>
              <a:ext cx="87000" cy="114275"/>
            </a:xfrm>
            <a:custGeom>
              <a:avLst/>
              <a:gdLst/>
              <a:ahLst/>
              <a:cxnLst/>
              <a:rect l="l" t="t" r="r" b="b"/>
              <a:pathLst>
                <a:path w="3480" h="4571" extrusionOk="0">
                  <a:moveTo>
                    <a:pt x="3332" y="1"/>
                  </a:moveTo>
                  <a:cubicBezTo>
                    <a:pt x="3272" y="1"/>
                    <a:pt x="3219" y="26"/>
                    <a:pt x="3239" y="65"/>
                  </a:cubicBezTo>
                  <a:cubicBezTo>
                    <a:pt x="3239" y="92"/>
                    <a:pt x="3212" y="145"/>
                    <a:pt x="3212" y="172"/>
                  </a:cubicBezTo>
                  <a:lnTo>
                    <a:pt x="3186" y="172"/>
                  </a:lnTo>
                  <a:cubicBezTo>
                    <a:pt x="3078" y="199"/>
                    <a:pt x="3052" y="306"/>
                    <a:pt x="3052" y="359"/>
                  </a:cubicBezTo>
                  <a:cubicBezTo>
                    <a:pt x="2945" y="520"/>
                    <a:pt x="2811" y="654"/>
                    <a:pt x="2650" y="761"/>
                  </a:cubicBezTo>
                  <a:cubicBezTo>
                    <a:pt x="2436" y="948"/>
                    <a:pt x="2249" y="1109"/>
                    <a:pt x="2035" y="1243"/>
                  </a:cubicBezTo>
                  <a:lnTo>
                    <a:pt x="1901" y="1350"/>
                  </a:lnTo>
                  <a:cubicBezTo>
                    <a:pt x="1553" y="1617"/>
                    <a:pt x="1071" y="1965"/>
                    <a:pt x="696" y="2367"/>
                  </a:cubicBezTo>
                  <a:cubicBezTo>
                    <a:pt x="616" y="2501"/>
                    <a:pt x="509" y="2608"/>
                    <a:pt x="429" y="2715"/>
                  </a:cubicBezTo>
                  <a:cubicBezTo>
                    <a:pt x="375" y="2822"/>
                    <a:pt x="268" y="2956"/>
                    <a:pt x="215" y="3089"/>
                  </a:cubicBezTo>
                  <a:cubicBezTo>
                    <a:pt x="107" y="3277"/>
                    <a:pt x="0" y="3544"/>
                    <a:pt x="107" y="3812"/>
                  </a:cubicBezTo>
                  <a:cubicBezTo>
                    <a:pt x="215" y="4133"/>
                    <a:pt x="429" y="4294"/>
                    <a:pt x="643" y="4401"/>
                  </a:cubicBezTo>
                  <a:lnTo>
                    <a:pt x="670" y="4428"/>
                  </a:lnTo>
                  <a:cubicBezTo>
                    <a:pt x="898" y="4532"/>
                    <a:pt x="1110" y="4571"/>
                    <a:pt x="1319" y="4571"/>
                  </a:cubicBezTo>
                  <a:cubicBezTo>
                    <a:pt x="1379" y="4571"/>
                    <a:pt x="1439" y="4568"/>
                    <a:pt x="1499" y="4562"/>
                  </a:cubicBezTo>
                  <a:cubicBezTo>
                    <a:pt x="1767" y="4481"/>
                    <a:pt x="2008" y="4401"/>
                    <a:pt x="2222" y="4214"/>
                  </a:cubicBezTo>
                  <a:cubicBezTo>
                    <a:pt x="2409" y="4053"/>
                    <a:pt x="2623" y="3866"/>
                    <a:pt x="2784" y="3598"/>
                  </a:cubicBezTo>
                  <a:cubicBezTo>
                    <a:pt x="2945" y="3357"/>
                    <a:pt x="3078" y="3089"/>
                    <a:pt x="3186" y="2795"/>
                  </a:cubicBezTo>
                  <a:cubicBezTo>
                    <a:pt x="3293" y="2474"/>
                    <a:pt x="3373" y="2179"/>
                    <a:pt x="3426" y="1885"/>
                  </a:cubicBezTo>
                  <a:cubicBezTo>
                    <a:pt x="3480" y="1591"/>
                    <a:pt x="3480" y="1269"/>
                    <a:pt x="3480" y="1002"/>
                  </a:cubicBezTo>
                  <a:cubicBezTo>
                    <a:pt x="3453" y="761"/>
                    <a:pt x="3426" y="600"/>
                    <a:pt x="3400" y="440"/>
                  </a:cubicBezTo>
                  <a:lnTo>
                    <a:pt x="3480" y="226"/>
                  </a:lnTo>
                  <a:lnTo>
                    <a:pt x="3480" y="92"/>
                  </a:lnTo>
                  <a:lnTo>
                    <a:pt x="3400" y="11"/>
                  </a:lnTo>
                  <a:cubicBezTo>
                    <a:pt x="3378" y="4"/>
                    <a:pt x="3355" y="1"/>
                    <a:pt x="3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729;p44">
              <a:extLst>
                <a:ext uri="{FF2B5EF4-FFF2-40B4-BE49-F238E27FC236}">
                  <a16:creationId xmlns:a16="http://schemas.microsoft.com/office/drawing/2014/main" id="{A152CC9C-E591-B9D8-9D52-5207834289E3}"/>
                </a:ext>
              </a:extLst>
            </p:cNvPr>
            <p:cNvSpPr/>
            <p:nvPr/>
          </p:nvSpPr>
          <p:spPr>
            <a:xfrm>
              <a:off x="6905425" y="8458025"/>
              <a:ext cx="129850" cy="58675"/>
            </a:xfrm>
            <a:custGeom>
              <a:avLst/>
              <a:gdLst/>
              <a:ahLst/>
              <a:cxnLst/>
              <a:rect l="l" t="t" r="r" b="b"/>
              <a:pathLst>
                <a:path w="5194" h="2347" extrusionOk="0">
                  <a:moveTo>
                    <a:pt x="1834" y="0"/>
                  </a:moveTo>
                  <a:cubicBezTo>
                    <a:pt x="1733" y="0"/>
                    <a:pt x="1631" y="3"/>
                    <a:pt x="1527" y="7"/>
                  </a:cubicBezTo>
                  <a:cubicBezTo>
                    <a:pt x="1366" y="7"/>
                    <a:pt x="1232" y="7"/>
                    <a:pt x="1098" y="34"/>
                  </a:cubicBezTo>
                  <a:cubicBezTo>
                    <a:pt x="991" y="61"/>
                    <a:pt x="831" y="61"/>
                    <a:pt x="697" y="141"/>
                  </a:cubicBezTo>
                  <a:cubicBezTo>
                    <a:pt x="509" y="248"/>
                    <a:pt x="269" y="382"/>
                    <a:pt x="135" y="596"/>
                  </a:cubicBezTo>
                  <a:cubicBezTo>
                    <a:pt x="1" y="864"/>
                    <a:pt x="54" y="1185"/>
                    <a:pt x="135" y="1372"/>
                  </a:cubicBezTo>
                  <a:lnTo>
                    <a:pt x="161" y="1399"/>
                  </a:lnTo>
                  <a:cubicBezTo>
                    <a:pt x="295" y="1720"/>
                    <a:pt x="456" y="1934"/>
                    <a:pt x="670" y="2068"/>
                  </a:cubicBezTo>
                  <a:cubicBezTo>
                    <a:pt x="911" y="2202"/>
                    <a:pt x="1125" y="2309"/>
                    <a:pt x="1393" y="2336"/>
                  </a:cubicBezTo>
                  <a:cubicBezTo>
                    <a:pt x="1464" y="2343"/>
                    <a:pt x="1540" y="2346"/>
                    <a:pt x="1618" y="2346"/>
                  </a:cubicBezTo>
                  <a:cubicBezTo>
                    <a:pt x="1831" y="2346"/>
                    <a:pt x="2060" y="2322"/>
                    <a:pt x="2276" y="2282"/>
                  </a:cubicBezTo>
                  <a:cubicBezTo>
                    <a:pt x="2544" y="2202"/>
                    <a:pt x="2838" y="2095"/>
                    <a:pt x="3106" y="1988"/>
                  </a:cubicBezTo>
                  <a:cubicBezTo>
                    <a:pt x="3400" y="1854"/>
                    <a:pt x="3668" y="1667"/>
                    <a:pt x="3909" y="1506"/>
                  </a:cubicBezTo>
                  <a:cubicBezTo>
                    <a:pt x="4150" y="1319"/>
                    <a:pt x="4390" y="1131"/>
                    <a:pt x="4551" y="944"/>
                  </a:cubicBezTo>
                  <a:cubicBezTo>
                    <a:pt x="4685" y="757"/>
                    <a:pt x="4819" y="596"/>
                    <a:pt x="4872" y="462"/>
                  </a:cubicBezTo>
                  <a:cubicBezTo>
                    <a:pt x="4953" y="436"/>
                    <a:pt x="5006" y="436"/>
                    <a:pt x="5086" y="409"/>
                  </a:cubicBezTo>
                  <a:lnTo>
                    <a:pt x="5193" y="302"/>
                  </a:lnTo>
                  <a:lnTo>
                    <a:pt x="5193" y="168"/>
                  </a:lnTo>
                  <a:cubicBezTo>
                    <a:pt x="5159" y="134"/>
                    <a:pt x="5114" y="88"/>
                    <a:pt x="5058" y="88"/>
                  </a:cubicBezTo>
                  <a:cubicBezTo>
                    <a:pt x="5026" y="88"/>
                    <a:pt x="4991" y="103"/>
                    <a:pt x="4953" y="141"/>
                  </a:cubicBezTo>
                  <a:cubicBezTo>
                    <a:pt x="4926" y="141"/>
                    <a:pt x="4872" y="168"/>
                    <a:pt x="4845" y="168"/>
                  </a:cubicBezTo>
                  <a:cubicBezTo>
                    <a:pt x="4819" y="161"/>
                    <a:pt x="4794" y="158"/>
                    <a:pt x="4770" y="158"/>
                  </a:cubicBezTo>
                  <a:cubicBezTo>
                    <a:pt x="4700" y="158"/>
                    <a:pt x="4645" y="188"/>
                    <a:pt x="4605" y="248"/>
                  </a:cubicBezTo>
                  <a:lnTo>
                    <a:pt x="4042" y="248"/>
                  </a:lnTo>
                  <a:cubicBezTo>
                    <a:pt x="3802" y="195"/>
                    <a:pt x="3534" y="168"/>
                    <a:pt x="3320" y="141"/>
                  </a:cubicBezTo>
                  <a:lnTo>
                    <a:pt x="3132" y="114"/>
                  </a:lnTo>
                  <a:cubicBezTo>
                    <a:pt x="2736" y="48"/>
                    <a:pt x="2303" y="0"/>
                    <a:pt x="18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730;p44">
              <a:extLst>
                <a:ext uri="{FF2B5EF4-FFF2-40B4-BE49-F238E27FC236}">
                  <a16:creationId xmlns:a16="http://schemas.microsoft.com/office/drawing/2014/main" id="{B74D2D8D-951C-636E-24FE-FB5EAF653FEE}"/>
                </a:ext>
              </a:extLst>
            </p:cNvPr>
            <p:cNvSpPr/>
            <p:nvPr/>
          </p:nvSpPr>
          <p:spPr>
            <a:xfrm>
              <a:off x="6883350" y="8309475"/>
              <a:ext cx="100400" cy="75800"/>
            </a:xfrm>
            <a:custGeom>
              <a:avLst/>
              <a:gdLst/>
              <a:ahLst/>
              <a:cxnLst/>
              <a:rect l="l" t="t" r="r" b="b"/>
              <a:pathLst>
                <a:path w="4016" h="3032" extrusionOk="0">
                  <a:moveTo>
                    <a:pt x="887" y="0"/>
                  </a:moveTo>
                  <a:cubicBezTo>
                    <a:pt x="816" y="0"/>
                    <a:pt x="743" y="10"/>
                    <a:pt x="670" y="34"/>
                  </a:cubicBezTo>
                  <a:cubicBezTo>
                    <a:pt x="402" y="88"/>
                    <a:pt x="242" y="329"/>
                    <a:pt x="188" y="489"/>
                  </a:cubicBezTo>
                  <a:lnTo>
                    <a:pt x="134" y="516"/>
                  </a:lnTo>
                  <a:cubicBezTo>
                    <a:pt x="54" y="784"/>
                    <a:pt x="1" y="1024"/>
                    <a:pt x="54" y="1265"/>
                  </a:cubicBezTo>
                  <a:cubicBezTo>
                    <a:pt x="81" y="1506"/>
                    <a:pt x="188" y="1720"/>
                    <a:pt x="322" y="1908"/>
                  </a:cubicBezTo>
                  <a:cubicBezTo>
                    <a:pt x="456" y="2095"/>
                    <a:pt x="643" y="2229"/>
                    <a:pt x="884" y="2389"/>
                  </a:cubicBezTo>
                  <a:cubicBezTo>
                    <a:pt x="1071" y="2523"/>
                    <a:pt x="1312" y="2630"/>
                    <a:pt x="1580" y="2737"/>
                  </a:cubicBezTo>
                  <a:cubicBezTo>
                    <a:pt x="1847" y="2844"/>
                    <a:pt x="2115" y="2898"/>
                    <a:pt x="2383" y="2925"/>
                  </a:cubicBezTo>
                  <a:cubicBezTo>
                    <a:pt x="2650" y="3005"/>
                    <a:pt x="2891" y="3005"/>
                    <a:pt x="3132" y="3005"/>
                  </a:cubicBezTo>
                  <a:cubicBezTo>
                    <a:pt x="3320" y="3005"/>
                    <a:pt x="3480" y="2978"/>
                    <a:pt x="3614" y="2925"/>
                  </a:cubicBezTo>
                  <a:cubicBezTo>
                    <a:pt x="3694" y="2978"/>
                    <a:pt x="3721" y="3005"/>
                    <a:pt x="3801" y="3032"/>
                  </a:cubicBezTo>
                  <a:lnTo>
                    <a:pt x="3882" y="3032"/>
                  </a:lnTo>
                  <a:cubicBezTo>
                    <a:pt x="3935" y="3032"/>
                    <a:pt x="3962" y="3005"/>
                    <a:pt x="3989" y="2978"/>
                  </a:cubicBezTo>
                  <a:cubicBezTo>
                    <a:pt x="4015" y="2898"/>
                    <a:pt x="3989" y="2791"/>
                    <a:pt x="3935" y="2711"/>
                  </a:cubicBezTo>
                  <a:cubicBezTo>
                    <a:pt x="3935" y="2711"/>
                    <a:pt x="3882" y="2657"/>
                    <a:pt x="3855" y="2657"/>
                  </a:cubicBezTo>
                  <a:cubicBezTo>
                    <a:pt x="3828" y="2604"/>
                    <a:pt x="3748" y="2577"/>
                    <a:pt x="3694" y="2577"/>
                  </a:cubicBezTo>
                  <a:cubicBezTo>
                    <a:pt x="3560" y="2470"/>
                    <a:pt x="3453" y="2363"/>
                    <a:pt x="3320" y="2229"/>
                  </a:cubicBezTo>
                  <a:lnTo>
                    <a:pt x="2918" y="1720"/>
                  </a:lnTo>
                  <a:lnTo>
                    <a:pt x="2811" y="1587"/>
                  </a:lnTo>
                  <a:cubicBezTo>
                    <a:pt x="2597" y="1265"/>
                    <a:pt x="2276" y="864"/>
                    <a:pt x="1928" y="516"/>
                  </a:cubicBezTo>
                  <a:cubicBezTo>
                    <a:pt x="1794" y="436"/>
                    <a:pt x="1714" y="355"/>
                    <a:pt x="1607" y="302"/>
                  </a:cubicBezTo>
                  <a:cubicBezTo>
                    <a:pt x="1553" y="221"/>
                    <a:pt x="1446" y="168"/>
                    <a:pt x="1312" y="88"/>
                  </a:cubicBezTo>
                  <a:cubicBezTo>
                    <a:pt x="1200" y="50"/>
                    <a:pt x="1050" y="0"/>
                    <a:pt x="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731;p44">
              <a:extLst>
                <a:ext uri="{FF2B5EF4-FFF2-40B4-BE49-F238E27FC236}">
                  <a16:creationId xmlns:a16="http://schemas.microsoft.com/office/drawing/2014/main" id="{9D5E0F60-11B8-AF65-7176-D569D364BBD2}"/>
                </a:ext>
              </a:extLst>
            </p:cNvPr>
            <p:cNvSpPr/>
            <p:nvPr/>
          </p:nvSpPr>
          <p:spPr>
            <a:xfrm>
              <a:off x="6900075" y="8177150"/>
              <a:ext cx="85675" cy="95050"/>
            </a:xfrm>
            <a:custGeom>
              <a:avLst/>
              <a:gdLst/>
              <a:ahLst/>
              <a:cxnLst/>
              <a:rect l="l" t="t" r="r" b="b"/>
              <a:pathLst>
                <a:path w="3427" h="3802" extrusionOk="0">
                  <a:moveTo>
                    <a:pt x="991" y="1"/>
                  </a:moveTo>
                  <a:cubicBezTo>
                    <a:pt x="723" y="28"/>
                    <a:pt x="509" y="188"/>
                    <a:pt x="375" y="322"/>
                  </a:cubicBezTo>
                  <a:lnTo>
                    <a:pt x="349" y="375"/>
                  </a:lnTo>
                  <a:cubicBezTo>
                    <a:pt x="188" y="590"/>
                    <a:pt x="81" y="804"/>
                    <a:pt x="54" y="1045"/>
                  </a:cubicBezTo>
                  <a:cubicBezTo>
                    <a:pt x="1" y="1259"/>
                    <a:pt x="54" y="1500"/>
                    <a:pt x="135" y="1714"/>
                  </a:cubicBezTo>
                  <a:cubicBezTo>
                    <a:pt x="215" y="1928"/>
                    <a:pt x="349" y="2142"/>
                    <a:pt x="536" y="2329"/>
                  </a:cubicBezTo>
                  <a:cubicBezTo>
                    <a:pt x="723" y="2543"/>
                    <a:pt x="884" y="2704"/>
                    <a:pt x="1125" y="2865"/>
                  </a:cubicBezTo>
                  <a:cubicBezTo>
                    <a:pt x="1339" y="3052"/>
                    <a:pt x="1580" y="3213"/>
                    <a:pt x="1821" y="3320"/>
                  </a:cubicBezTo>
                  <a:cubicBezTo>
                    <a:pt x="2062" y="3454"/>
                    <a:pt x="2276" y="3507"/>
                    <a:pt x="2517" y="3587"/>
                  </a:cubicBezTo>
                  <a:cubicBezTo>
                    <a:pt x="2731" y="3641"/>
                    <a:pt x="2891" y="3641"/>
                    <a:pt x="3025" y="3641"/>
                  </a:cubicBezTo>
                  <a:lnTo>
                    <a:pt x="3159" y="3775"/>
                  </a:lnTo>
                  <a:cubicBezTo>
                    <a:pt x="3186" y="3801"/>
                    <a:pt x="3213" y="3801"/>
                    <a:pt x="3266" y="3801"/>
                  </a:cubicBezTo>
                  <a:cubicBezTo>
                    <a:pt x="3293" y="3801"/>
                    <a:pt x="3320" y="3775"/>
                    <a:pt x="3346" y="3748"/>
                  </a:cubicBezTo>
                  <a:cubicBezTo>
                    <a:pt x="3427" y="3668"/>
                    <a:pt x="3427" y="3587"/>
                    <a:pt x="3400" y="3427"/>
                  </a:cubicBezTo>
                  <a:lnTo>
                    <a:pt x="3320" y="3373"/>
                  </a:lnTo>
                  <a:cubicBezTo>
                    <a:pt x="3320" y="3293"/>
                    <a:pt x="3266" y="3239"/>
                    <a:pt x="3186" y="3239"/>
                  </a:cubicBezTo>
                  <a:cubicBezTo>
                    <a:pt x="3079" y="3106"/>
                    <a:pt x="3025" y="2972"/>
                    <a:pt x="2918" y="2811"/>
                  </a:cubicBezTo>
                  <a:cubicBezTo>
                    <a:pt x="2865" y="2597"/>
                    <a:pt x="2758" y="2410"/>
                    <a:pt x="2677" y="2196"/>
                  </a:cubicBezTo>
                  <a:lnTo>
                    <a:pt x="2624" y="2062"/>
                  </a:lnTo>
                  <a:cubicBezTo>
                    <a:pt x="2463" y="1660"/>
                    <a:pt x="2276" y="1205"/>
                    <a:pt x="2008" y="804"/>
                  </a:cubicBezTo>
                  <a:cubicBezTo>
                    <a:pt x="1955" y="670"/>
                    <a:pt x="1874" y="590"/>
                    <a:pt x="1821" y="509"/>
                  </a:cubicBezTo>
                  <a:cubicBezTo>
                    <a:pt x="1794" y="429"/>
                    <a:pt x="1687" y="322"/>
                    <a:pt x="1580" y="242"/>
                  </a:cubicBezTo>
                  <a:cubicBezTo>
                    <a:pt x="1446" y="135"/>
                    <a:pt x="1205" y="1"/>
                    <a:pt x="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732;p44">
              <a:extLst>
                <a:ext uri="{FF2B5EF4-FFF2-40B4-BE49-F238E27FC236}">
                  <a16:creationId xmlns:a16="http://schemas.microsoft.com/office/drawing/2014/main" id="{06008F07-205F-9B98-8D58-90D4B62D86D6}"/>
                </a:ext>
              </a:extLst>
            </p:cNvPr>
            <p:cNvSpPr/>
            <p:nvPr/>
          </p:nvSpPr>
          <p:spPr>
            <a:xfrm>
              <a:off x="6906775" y="8177825"/>
              <a:ext cx="77650" cy="94375"/>
            </a:xfrm>
            <a:custGeom>
              <a:avLst/>
              <a:gdLst/>
              <a:ahLst/>
              <a:cxnLst/>
              <a:rect l="l" t="t" r="r" b="b"/>
              <a:pathLst>
                <a:path w="3106" h="3775" extrusionOk="0">
                  <a:moveTo>
                    <a:pt x="670" y="1"/>
                  </a:moveTo>
                  <a:cubicBezTo>
                    <a:pt x="402" y="1"/>
                    <a:pt x="215" y="161"/>
                    <a:pt x="81" y="348"/>
                  </a:cubicBezTo>
                  <a:lnTo>
                    <a:pt x="54" y="375"/>
                  </a:lnTo>
                  <a:cubicBezTo>
                    <a:pt x="54" y="375"/>
                    <a:pt x="54" y="402"/>
                    <a:pt x="0" y="402"/>
                  </a:cubicBezTo>
                  <a:cubicBezTo>
                    <a:pt x="54" y="402"/>
                    <a:pt x="107" y="429"/>
                    <a:pt x="134" y="429"/>
                  </a:cubicBezTo>
                  <a:cubicBezTo>
                    <a:pt x="322" y="509"/>
                    <a:pt x="429" y="563"/>
                    <a:pt x="562" y="670"/>
                  </a:cubicBezTo>
                  <a:cubicBezTo>
                    <a:pt x="696" y="777"/>
                    <a:pt x="884" y="884"/>
                    <a:pt x="991" y="1018"/>
                  </a:cubicBezTo>
                  <a:cubicBezTo>
                    <a:pt x="1232" y="1285"/>
                    <a:pt x="1473" y="1580"/>
                    <a:pt x="1687" y="1901"/>
                  </a:cubicBezTo>
                  <a:cubicBezTo>
                    <a:pt x="1767" y="2088"/>
                    <a:pt x="1874" y="2276"/>
                    <a:pt x="1954" y="2436"/>
                  </a:cubicBezTo>
                  <a:cubicBezTo>
                    <a:pt x="2008" y="2624"/>
                    <a:pt x="2088" y="2811"/>
                    <a:pt x="2142" y="2971"/>
                  </a:cubicBezTo>
                  <a:cubicBezTo>
                    <a:pt x="2222" y="3186"/>
                    <a:pt x="2275" y="3373"/>
                    <a:pt x="2329" y="3587"/>
                  </a:cubicBezTo>
                  <a:cubicBezTo>
                    <a:pt x="2436" y="3614"/>
                    <a:pt x="2543" y="3614"/>
                    <a:pt x="2650" y="3614"/>
                  </a:cubicBezTo>
                  <a:lnTo>
                    <a:pt x="2677" y="3614"/>
                  </a:lnTo>
                  <a:lnTo>
                    <a:pt x="2811" y="3748"/>
                  </a:lnTo>
                  <a:cubicBezTo>
                    <a:pt x="2864" y="3774"/>
                    <a:pt x="2891" y="3774"/>
                    <a:pt x="2918" y="3774"/>
                  </a:cubicBezTo>
                  <a:cubicBezTo>
                    <a:pt x="2945" y="3774"/>
                    <a:pt x="3025" y="3748"/>
                    <a:pt x="3052" y="3721"/>
                  </a:cubicBezTo>
                  <a:cubicBezTo>
                    <a:pt x="3105" y="3641"/>
                    <a:pt x="3105" y="3560"/>
                    <a:pt x="3052" y="3480"/>
                  </a:cubicBezTo>
                  <a:lnTo>
                    <a:pt x="2971" y="3427"/>
                  </a:lnTo>
                  <a:cubicBezTo>
                    <a:pt x="2971" y="3346"/>
                    <a:pt x="2918" y="3239"/>
                    <a:pt x="2838" y="3239"/>
                  </a:cubicBezTo>
                  <a:cubicBezTo>
                    <a:pt x="2757" y="3105"/>
                    <a:pt x="2677" y="2971"/>
                    <a:pt x="2570" y="2811"/>
                  </a:cubicBezTo>
                  <a:cubicBezTo>
                    <a:pt x="2490" y="2624"/>
                    <a:pt x="2409" y="2409"/>
                    <a:pt x="2356" y="2249"/>
                  </a:cubicBezTo>
                  <a:lnTo>
                    <a:pt x="2356" y="2222"/>
                  </a:lnTo>
                  <a:lnTo>
                    <a:pt x="2275" y="2088"/>
                  </a:lnTo>
                  <a:cubicBezTo>
                    <a:pt x="2115" y="1687"/>
                    <a:pt x="1954" y="1205"/>
                    <a:pt x="1687" y="803"/>
                  </a:cubicBezTo>
                  <a:lnTo>
                    <a:pt x="1473" y="509"/>
                  </a:lnTo>
                  <a:cubicBezTo>
                    <a:pt x="1419" y="429"/>
                    <a:pt x="1312" y="348"/>
                    <a:pt x="1232" y="241"/>
                  </a:cubicBezTo>
                  <a:cubicBezTo>
                    <a:pt x="1151" y="134"/>
                    <a:pt x="937" y="1"/>
                    <a:pt x="67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733;p44">
              <a:extLst>
                <a:ext uri="{FF2B5EF4-FFF2-40B4-BE49-F238E27FC236}">
                  <a16:creationId xmlns:a16="http://schemas.microsoft.com/office/drawing/2014/main" id="{A7F197CD-5D84-6442-E174-3A8BFB4B0A6C}"/>
                </a:ext>
              </a:extLst>
            </p:cNvPr>
            <p:cNvSpPr/>
            <p:nvPr/>
          </p:nvSpPr>
          <p:spPr>
            <a:xfrm>
              <a:off x="6884025" y="8309650"/>
              <a:ext cx="99050" cy="76300"/>
            </a:xfrm>
            <a:custGeom>
              <a:avLst/>
              <a:gdLst/>
              <a:ahLst/>
              <a:cxnLst/>
              <a:rect l="l" t="t" r="r" b="b"/>
              <a:pathLst>
                <a:path w="3962" h="3052" extrusionOk="0">
                  <a:moveTo>
                    <a:pt x="777" y="0"/>
                  </a:moveTo>
                  <a:cubicBezTo>
                    <a:pt x="750" y="27"/>
                    <a:pt x="696" y="27"/>
                    <a:pt x="616" y="54"/>
                  </a:cubicBezTo>
                  <a:cubicBezTo>
                    <a:pt x="348" y="107"/>
                    <a:pt x="215" y="348"/>
                    <a:pt x="107" y="509"/>
                  </a:cubicBezTo>
                  <a:lnTo>
                    <a:pt x="81" y="562"/>
                  </a:lnTo>
                  <a:cubicBezTo>
                    <a:pt x="54" y="616"/>
                    <a:pt x="54" y="696"/>
                    <a:pt x="0" y="723"/>
                  </a:cubicBezTo>
                  <a:cubicBezTo>
                    <a:pt x="81" y="723"/>
                    <a:pt x="134" y="696"/>
                    <a:pt x="215" y="696"/>
                  </a:cubicBezTo>
                  <a:lnTo>
                    <a:pt x="348" y="696"/>
                  </a:lnTo>
                  <a:cubicBezTo>
                    <a:pt x="455" y="696"/>
                    <a:pt x="509" y="696"/>
                    <a:pt x="616" y="723"/>
                  </a:cubicBezTo>
                  <a:cubicBezTo>
                    <a:pt x="777" y="750"/>
                    <a:pt x="937" y="777"/>
                    <a:pt x="1125" y="857"/>
                  </a:cubicBezTo>
                  <a:cubicBezTo>
                    <a:pt x="1285" y="910"/>
                    <a:pt x="1446" y="991"/>
                    <a:pt x="1606" y="1098"/>
                  </a:cubicBezTo>
                  <a:cubicBezTo>
                    <a:pt x="1954" y="1285"/>
                    <a:pt x="2275" y="1526"/>
                    <a:pt x="2543" y="1767"/>
                  </a:cubicBezTo>
                  <a:cubicBezTo>
                    <a:pt x="2864" y="2035"/>
                    <a:pt x="3132" y="2302"/>
                    <a:pt x="3346" y="2597"/>
                  </a:cubicBezTo>
                  <a:cubicBezTo>
                    <a:pt x="3480" y="2730"/>
                    <a:pt x="3587" y="2891"/>
                    <a:pt x="3721" y="3052"/>
                  </a:cubicBezTo>
                  <a:lnTo>
                    <a:pt x="3828" y="3052"/>
                  </a:lnTo>
                  <a:cubicBezTo>
                    <a:pt x="3855" y="3052"/>
                    <a:pt x="3908" y="3025"/>
                    <a:pt x="3935" y="2998"/>
                  </a:cubicBezTo>
                  <a:cubicBezTo>
                    <a:pt x="3962" y="2918"/>
                    <a:pt x="3935" y="2837"/>
                    <a:pt x="3855" y="2784"/>
                  </a:cubicBezTo>
                  <a:cubicBezTo>
                    <a:pt x="3828" y="2784"/>
                    <a:pt x="3801" y="2757"/>
                    <a:pt x="3801" y="2757"/>
                  </a:cubicBezTo>
                  <a:cubicBezTo>
                    <a:pt x="3748" y="2677"/>
                    <a:pt x="3694" y="2623"/>
                    <a:pt x="3614" y="2623"/>
                  </a:cubicBezTo>
                  <a:lnTo>
                    <a:pt x="3587" y="2623"/>
                  </a:lnTo>
                  <a:cubicBezTo>
                    <a:pt x="3453" y="2516"/>
                    <a:pt x="3346" y="2436"/>
                    <a:pt x="3212" y="2302"/>
                  </a:cubicBezTo>
                  <a:cubicBezTo>
                    <a:pt x="3078" y="2115"/>
                    <a:pt x="2945" y="1954"/>
                    <a:pt x="2864" y="1794"/>
                  </a:cubicBezTo>
                  <a:lnTo>
                    <a:pt x="2811" y="1767"/>
                  </a:lnTo>
                  <a:lnTo>
                    <a:pt x="2730" y="1633"/>
                  </a:lnTo>
                  <a:cubicBezTo>
                    <a:pt x="2463" y="1285"/>
                    <a:pt x="2142" y="884"/>
                    <a:pt x="1820" y="562"/>
                  </a:cubicBezTo>
                  <a:cubicBezTo>
                    <a:pt x="1713" y="455"/>
                    <a:pt x="1606" y="375"/>
                    <a:pt x="1526" y="322"/>
                  </a:cubicBezTo>
                  <a:lnTo>
                    <a:pt x="1205" y="107"/>
                  </a:lnTo>
                  <a:cubicBezTo>
                    <a:pt x="1125" y="54"/>
                    <a:pt x="937" y="0"/>
                    <a:pt x="77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734;p44">
              <a:extLst>
                <a:ext uri="{FF2B5EF4-FFF2-40B4-BE49-F238E27FC236}">
                  <a16:creationId xmlns:a16="http://schemas.microsoft.com/office/drawing/2014/main" id="{6C7094DF-1A45-559A-622E-7C2CC3F5C18E}"/>
                </a:ext>
              </a:extLst>
            </p:cNvPr>
            <p:cNvSpPr/>
            <p:nvPr/>
          </p:nvSpPr>
          <p:spPr>
            <a:xfrm>
              <a:off x="6905425" y="8455525"/>
              <a:ext cx="91700" cy="54875"/>
            </a:xfrm>
            <a:custGeom>
              <a:avLst/>
              <a:gdLst/>
              <a:ahLst/>
              <a:cxnLst/>
              <a:rect l="l" t="t" r="r" b="b"/>
              <a:pathLst>
                <a:path w="3668" h="2195" extrusionOk="0">
                  <a:moveTo>
                    <a:pt x="1767" y="0"/>
                  </a:moveTo>
                  <a:cubicBezTo>
                    <a:pt x="1714" y="27"/>
                    <a:pt x="1607" y="27"/>
                    <a:pt x="1527" y="27"/>
                  </a:cubicBezTo>
                  <a:cubicBezTo>
                    <a:pt x="1366" y="27"/>
                    <a:pt x="1232" y="81"/>
                    <a:pt x="1098" y="81"/>
                  </a:cubicBezTo>
                  <a:cubicBezTo>
                    <a:pt x="964" y="107"/>
                    <a:pt x="831" y="107"/>
                    <a:pt x="697" y="161"/>
                  </a:cubicBezTo>
                  <a:cubicBezTo>
                    <a:pt x="509" y="241"/>
                    <a:pt x="242" y="375"/>
                    <a:pt x="135" y="643"/>
                  </a:cubicBezTo>
                  <a:cubicBezTo>
                    <a:pt x="1" y="910"/>
                    <a:pt x="54" y="1205"/>
                    <a:pt x="135" y="1419"/>
                  </a:cubicBezTo>
                  <a:lnTo>
                    <a:pt x="161" y="1446"/>
                  </a:lnTo>
                  <a:cubicBezTo>
                    <a:pt x="269" y="1740"/>
                    <a:pt x="429" y="1981"/>
                    <a:pt x="670" y="2115"/>
                  </a:cubicBezTo>
                  <a:cubicBezTo>
                    <a:pt x="697" y="2141"/>
                    <a:pt x="777" y="2168"/>
                    <a:pt x="804" y="2195"/>
                  </a:cubicBezTo>
                  <a:lnTo>
                    <a:pt x="911" y="1794"/>
                  </a:lnTo>
                  <a:cubicBezTo>
                    <a:pt x="964" y="1660"/>
                    <a:pt x="1045" y="1579"/>
                    <a:pt x="1098" y="1472"/>
                  </a:cubicBezTo>
                  <a:cubicBezTo>
                    <a:pt x="1205" y="1365"/>
                    <a:pt x="1259" y="1258"/>
                    <a:pt x="1366" y="1178"/>
                  </a:cubicBezTo>
                  <a:cubicBezTo>
                    <a:pt x="1473" y="1071"/>
                    <a:pt x="1580" y="991"/>
                    <a:pt x="1714" y="910"/>
                  </a:cubicBezTo>
                  <a:cubicBezTo>
                    <a:pt x="1955" y="750"/>
                    <a:pt x="2276" y="616"/>
                    <a:pt x="2570" y="482"/>
                  </a:cubicBezTo>
                  <a:cubicBezTo>
                    <a:pt x="2918" y="375"/>
                    <a:pt x="3240" y="268"/>
                    <a:pt x="3587" y="241"/>
                  </a:cubicBezTo>
                  <a:lnTo>
                    <a:pt x="3668" y="241"/>
                  </a:lnTo>
                  <a:cubicBezTo>
                    <a:pt x="3534" y="188"/>
                    <a:pt x="3400" y="188"/>
                    <a:pt x="3293" y="161"/>
                  </a:cubicBezTo>
                  <a:lnTo>
                    <a:pt x="3132" y="134"/>
                  </a:lnTo>
                  <a:cubicBezTo>
                    <a:pt x="2731" y="54"/>
                    <a:pt x="2222" y="0"/>
                    <a:pt x="176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735;p44">
              <a:extLst>
                <a:ext uri="{FF2B5EF4-FFF2-40B4-BE49-F238E27FC236}">
                  <a16:creationId xmlns:a16="http://schemas.microsoft.com/office/drawing/2014/main" id="{6BF5B349-CD66-42BE-2AF8-1BB787A2F531}"/>
                </a:ext>
              </a:extLst>
            </p:cNvPr>
            <p:cNvSpPr/>
            <p:nvPr/>
          </p:nvSpPr>
          <p:spPr>
            <a:xfrm>
              <a:off x="7029900" y="8459525"/>
              <a:ext cx="2700" cy="25"/>
            </a:xfrm>
            <a:custGeom>
              <a:avLst/>
              <a:gdLst/>
              <a:ahLst/>
              <a:cxnLst/>
              <a:rect l="l" t="t" r="r" b="b"/>
              <a:pathLst>
                <a:path w="108" h="1" extrusionOk="0">
                  <a:moveTo>
                    <a:pt x="0" y="1"/>
                  </a:moveTo>
                  <a:lnTo>
                    <a:pt x="107" y="1"/>
                  </a:lnTo>
                  <a:lnTo>
                    <a:pt x="0" y="1"/>
                  </a:lnTo>
                  <a:cubicBezTo>
                    <a:pt x="27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736;p44">
              <a:extLst>
                <a:ext uri="{FF2B5EF4-FFF2-40B4-BE49-F238E27FC236}">
                  <a16:creationId xmlns:a16="http://schemas.microsoft.com/office/drawing/2014/main" id="{266C82B8-6031-C640-9937-EE555DC708DC}"/>
                </a:ext>
              </a:extLst>
            </p:cNvPr>
            <p:cNvSpPr/>
            <p:nvPr/>
          </p:nvSpPr>
          <p:spPr>
            <a:xfrm>
              <a:off x="7003125" y="8592025"/>
              <a:ext cx="87675" cy="113775"/>
            </a:xfrm>
            <a:custGeom>
              <a:avLst/>
              <a:gdLst/>
              <a:ahLst/>
              <a:cxnLst/>
              <a:rect l="l" t="t" r="r" b="b"/>
              <a:pathLst>
                <a:path w="3507" h="4551" extrusionOk="0">
                  <a:moveTo>
                    <a:pt x="3346" y="0"/>
                  </a:moveTo>
                  <a:cubicBezTo>
                    <a:pt x="3293" y="0"/>
                    <a:pt x="3213" y="27"/>
                    <a:pt x="3186" y="107"/>
                  </a:cubicBezTo>
                  <a:cubicBezTo>
                    <a:pt x="3159" y="134"/>
                    <a:pt x="3159" y="161"/>
                    <a:pt x="3159" y="188"/>
                  </a:cubicBezTo>
                  <a:cubicBezTo>
                    <a:pt x="3052" y="241"/>
                    <a:pt x="2972" y="322"/>
                    <a:pt x="3025" y="402"/>
                  </a:cubicBezTo>
                  <a:cubicBezTo>
                    <a:pt x="2918" y="536"/>
                    <a:pt x="2784" y="670"/>
                    <a:pt x="2597" y="803"/>
                  </a:cubicBezTo>
                  <a:cubicBezTo>
                    <a:pt x="2436" y="964"/>
                    <a:pt x="2249" y="1098"/>
                    <a:pt x="2008" y="1258"/>
                  </a:cubicBezTo>
                  <a:lnTo>
                    <a:pt x="1874" y="1365"/>
                  </a:lnTo>
                  <a:cubicBezTo>
                    <a:pt x="1473" y="1660"/>
                    <a:pt x="1045" y="2008"/>
                    <a:pt x="670" y="2409"/>
                  </a:cubicBezTo>
                  <a:cubicBezTo>
                    <a:pt x="563" y="2543"/>
                    <a:pt x="482" y="2650"/>
                    <a:pt x="402" y="2731"/>
                  </a:cubicBezTo>
                  <a:cubicBezTo>
                    <a:pt x="349" y="2838"/>
                    <a:pt x="242" y="2971"/>
                    <a:pt x="161" y="3105"/>
                  </a:cubicBezTo>
                  <a:cubicBezTo>
                    <a:pt x="81" y="3319"/>
                    <a:pt x="1" y="3587"/>
                    <a:pt x="81" y="3855"/>
                  </a:cubicBezTo>
                  <a:cubicBezTo>
                    <a:pt x="161" y="4149"/>
                    <a:pt x="402" y="4310"/>
                    <a:pt x="616" y="4417"/>
                  </a:cubicBezTo>
                  <a:lnTo>
                    <a:pt x="643" y="4444"/>
                  </a:lnTo>
                  <a:cubicBezTo>
                    <a:pt x="750" y="4524"/>
                    <a:pt x="884" y="4551"/>
                    <a:pt x="964" y="4551"/>
                  </a:cubicBezTo>
                  <a:lnTo>
                    <a:pt x="937" y="4524"/>
                  </a:lnTo>
                  <a:cubicBezTo>
                    <a:pt x="884" y="4417"/>
                    <a:pt x="830" y="4310"/>
                    <a:pt x="804" y="4176"/>
                  </a:cubicBezTo>
                  <a:cubicBezTo>
                    <a:pt x="777" y="4069"/>
                    <a:pt x="777" y="3935"/>
                    <a:pt x="777" y="3855"/>
                  </a:cubicBezTo>
                  <a:cubicBezTo>
                    <a:pt x="777" y="3587"/>
                    <a:pt x="884" y="3346"/>
                    <a:pt x="964" y="3105"/>
                  </a:cubicBezTo>
                  <a:cubicBezTo>
                    <a:pt x="1098" y="2838"/>
                    <a:pt x="1232" y="2570"/>
                    <a:pt x="1446" y="2329"/>
                  </a:cubicBezTo>
                  <a:cubicBezTo>
                    <a:pt x="1633" y="2061"/>
                    <a:pt x="1847" y="1847"/>
                    <a:pt x="2035" y="1606"/>
                  </a:cubicBezTo>
                  <a:cubicBezTo>
                    <a:pt x="2249" y="1365"/>
                    <a:pt x="2490" y="1125"/>
                    <a:pt x="2704" y="937"/>
                  </a:cubicBezTo>
                  <a:cubicBezTo>
                    <a:pt x="2918" y="723"/>
                    <a:pt x="3105" y="536"/>
                    <a:pt x="3346" y="375"/>
                  </a:cubicBezTo>
                  <a:lnTo>
                    <a:pt x="3507" y="188"/>
                  </a:lnTo>
                  <a:lnTo>
                    <a:pt x="3507" y="134"/>
                  </a:lnTo>
                  <a:cubicBezTo>
                    <a:pt x="3507" y="54"/>
                    <a:pt x="3453" y="27"/>
                    <a:pt x="3427" y="27"/>
                  </a:cubicBezTo>
                  <a:cubicBezTo>
                    <a:pt x="3373" y="27"/>
                    <a:pt x="3346" y="0"/>
                    <a:pt x="3346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737;p44">
              <a:extLst>
                <a:ext uri="{FF2B5EF4-FFF2-40B4-BE49-F238E27FC236}">
                  <a16:creationId xmlns:a16="http://schemas.microsoft.com/office/drawing/2014/main" id="{E5136ACB-D71D-E684-BB24-81699DE841C0}"/>
                </a:ext>
              </a:extLst>
            </p:cNvPr>
            <p:cNvSpPr/>
            <p:nvPr/>
          </p:nvSpPr>
          <p:spPr>
            <a:xfrm>
              <a:off x="7189825" y="8774025"/>
              <a:ext cx="56225" cy="107100"/>
            </a:xfrm>
            <a:custGeom>
              <a:avLst/>
              <a:gdLst/>
              <a:ahLst/>
              <a:cxnLst/>
              <a:rect l="l" t="t" r="r" b="b"/>
              <a:pathLst>
                <a:path w="2249" h="4284" extrusionOk="0">
                  <a:moveTo>
                    <a:pt x="509" y="1"/>
                  </a:moveTo>
                  <a:cubicBezTo>
                    <a:pt x="375" y="242"/>
                    <a:pt x="268" y="509"/>
                    <a:pt x="188" y="804"/>
                  </a:cubicBezTo>
                  <a:cubicBezTo>
                    <a:pt x="134" y="1125"/>
                    <a:pt x="54" y="1419"/>
                    <a:pt x="27" y="1714"/>
                  </a:cubicBezTo>
                  <a:cubicBezTo>
                    <a:pt x="0" y="2008"/>
                    <a:pt x="0" y="2329"/>
                    <a:pt x="27" y="2624"/>
                  </a:cubicBezTo>
                  <a:cubicBezTo>
                    <a:pt x="54" y="2945"/>
                    <a:pt x="134" y="3213"/>
                    <a:pt x="268" y="3453"/>
                  </a:cubicBezTo>
                  <a:cubicBezTo>
                    <a:pt x="375" y="3694"/>
                    <a:pt x="562" y="3882"/>
                    <a:pt x="776" y="4069"/>
                  </a:cubicBezTo>
                  <a:cubicBezTo>
                    <a:pt x="964" y="4230"/>
                    <a:pt x="1231" y="4283"/>
                    <a:pt x="1579" y="4283"/>
                  </a:cubicBezTo>
                  <a:lnTo>
                    <a:pt x="1633" y="4283"/>
                  </a:lnTo>
                  <a:cubicBezTo>
                    <a:pt x="1794" y="4283"/>
                    <a:pt x="2034" y="4256"/>
                    <a:pt x="2249" y="4123"/>
                  </a:cubicBezTo>
                  <a:cubicBezTo>
                    <a:pt x="2061" y="4069"/>
                    <a:pt x="1901" y="3989"/>
                    <a:pt x="1767" y="3935"/>
                  </a:cubicBezTo>
                  <a:cubicBezTo>
                    <a:pt x="1633" y="3855"/>
                    <a:pt x="1526" y="3748"/>
                    <a:pt x="1446" y="3694"/>
                  </a:cubicBezTo>
                  <a:cubicBezTo>
                    <a:pt x="1339" y="3587"/>
                    <a:pt x="1231" y="3480"/>
                    <a:pt x="1178" y="3400"/>
                  </a:cubicBezTo>
                  <a:cubicBezTo>
                    <a:pt x="991" y="3159"/>
                    <a:pt x="857" y="2918"/>
                    <a:pt x="776" y="2650"/>
                  </a:cubicBezTo>
                  <a:cubicBezTo>
                    <a:pt x="669" y="2356"/>
                    <a:pt x="589" y="2088"/>
                    <a:pt x="536" y="1794"/>
                  </a:cubicBezTo>
                  <a:cubicBezTo>
                    <a:pt x="429" y="1178"/>
                    <a:pt x="429" y="590"/>
                    <a:pt x="5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738;p44">
              <a:extLst>
                <a:ext uri="{FF2B5EF4-FFF2-40B4-BE49-F238E27FC236}">
                  <a16:creationId xmlns:a16="http://schemas.microsoft.com/office/drawing/2014/main" id="{D4A4D370-3BB3-9F6B-2980-0CCF8FFDD344}"/>
                </a:ext>
              </a:extLst>
            </p:cNvPr>
            <p:cNvSpPr/>
            <p:nvPr/>
          </p:nvSpPr>
          <p:spPr>
            <a:xfrm>
              <a:off x="6950275" y="8160425"/>
              <a:ext cx="157925" cy="166650"/>
            </a:xfrm>
            <a:custGeom>
              <a:avLst/>
              <a:gdLst/>
              <a:ahLst/>
              <a:cxnLst/>
              <a:rect l="l" t="t" r="r" b="b"/>
              <a:pathLst>
                <a:path w="6317" h="6666" extrusionOk="0">
                  <a:moveTo>
                    <a:pt x="3185" y="1"/>
                  </a:moveTo>
                  <a:cubicBezTo>
                    <a:pt x="3051" y="1"/>
                    <a:pt x="2918" y="1"/>
                    <a:pt x="2757" y="27"/>
                  </a:cubicBezTo>
                  <a:cubicBezTo>
                    <a:pt x="2516" y="54"/>
                    <a:pt x="2275" y="161"/>
                    <a:pt x="2008" y="322"/>
                  </a:cubicBezTo>
                  <a:cubicBezTo>
                    <a:pt x="1793" y="456"/>
                    <a:pt x="1579" y="643"/>
                    <a:pt x="1392" y="857"/>
                  </a:cubicBezTo>
                  <a:cubicBezTo>
                    <a:pt x="1178" y="1071"/>
                    <a:pt x="1017" y="1312"/>
                    <a:pt x="857" y="1607"/>
                  </a:cubicBezTo>
                  <a:cubicBezTo>
                    <a:pt x="723" y="1874"/>
                    <a:pt x="589" y="2142"/>
                    <a:pt x="455" y="2436"/>
                  </a:cubicBezTo>
                  <a:cubicBezTo>
                    <a:pt x="214" y="3052"/>
                    <a:pt x="80" y="3667"/>
                    <a:pt x="27" y="4337"/>
                  </a:cubicBezTo>
                  <a:cubicBezTo>
                    <a:pt x="0" y="4658"/>
                    <a:pt x="27" y="4952"/>
                    <a:pt x="80" y="5247"/>
                  </a:cubicBezTo>
                  <a:cubicBezTo>
                    <a:pt x="107" y="5541"/>
                    <a:pt x="161" y="5862"/>
                    <a:pt x="268" y="6130"/>
                  </a:cubicBezTo>
                  <a:cubicBezTo>
                    <a:pt x="321" y="6264"/>
                    <a:pt x="375" y="6344"/>
                    <a:pt x="455" y="6478"/>
                  </a:cubicBezTo>
                  <a:cubicBezTo>
                    <a:pt x="482" y="6531"/>
                    <a:pt x="509" y="6558"/>
                    <a:pt x="589" y="6585"/>
                  </a:cubicBezTo>
                  <a:cubicBezTo>
                    <a:pt x="616" y="6612"/>
                    <a:pt x="643" y="6665"/>
                    <a:pt x="669" y="6665"/>
                  </a:cubicBezTo>
                  <a:lnTo>
                    <a:pt x="696" y="6665"/>
                  </a:lnTo>
                  <a:cubicBezTo>
                    <a:pt x="750" y="6665"/>
                    <a:pt x="776" y="6665"/>
                    <a:pt x="803" y="6612"/>
                  </a:cubicBezTo>
                  <a:cubicBezTo>
                    <a:pt x="2516" y="5327"/>
                    <a:pt x="4283" y="4069"/>
                    <a:pt x="6022" y="2972"/>
                  </a:cubicBezTo>
                  <a:cubicBezTo>
                    <a:pt x="6103" y="2945"/>
                    <a:pt x="6130" y="2838"/>
                    <a:pt x="6130" y="2784"/>
                  </a:cubicBezTo>
                  <a:lnTo>
                    <a:pt x="6156" y="2784"/>
                  </a:lnTo>
                  <a:cubicBezTo>
                    <a:pt x="6183" y="2784"/>
                    <a:pt x="6237" y="2784"/>
                    <a:pt x="6263" y="2731"/>
                  </a:cubicBezTo>
                  <a:cubicBezTo>
                    <a:pt x="6290" y="2704"/>
                    <a:pt x="6317" y="2677"/>
                    <a:pt x="6317" y="2650"/>
                  </a:cubicBezTo>
                  <a:cubicBezTo>
                    <a:pt x="6317" y="2597"/>
                    <a:pt x="6317" y="2543"/>
                    <a:pt x="6290" y="2517"/>
                  </a:cubicBezTo>
                  <a:cubicBezTo>
                    <a:pt x="6156" y="2329"/>
                    <a:pt x="6022" y="2142"/>
                    <a:pt x="5915" y="1981"/>
                  </a:cubicBezTo>
                  <a:lnTo>
                    <a:pt x="5915" y="1928"/>
                  </a:lnTo>
                  <a:lnTo>
                    <a:pt x="5434" y="1232"/>
                  </a:lnTo>
                  <a:cubicBezTo>
                    <a:pt x="5166" y="911"/>
                    <a:pt x="4818" y="643"/>
                    <a:pt x="4443" y="402"/>
                  </a:cubicBezTo>
                  <a:cubicBezTo>
                    <a:pt x="4176" y="241"/>
                    <a:pt x="3881" y="108"/>
                    <a:pt x="3614" y="54"/>
                  </a:cubicBezTo>
                  <a:cubicBezTo>
                    <a:pt x="3453" y="1"/>
                    <a:pt x="3319" y="1"/>
                    <a:pt x="3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739;p44">
              <a:extLst>
                <a:ext uri="{FF2B5EF4-FFF2-40B4-BE49-F238E27FC236}">
                  <a16:creationId xmlns:a16="http://schemas.microsoft.com/office/drawing/2014/main" id="{84B0982B-7583-0B49-3F49-971B772E5533}"/>
                </a:ext>
              </a:extLst>
            </p:cNvPr>
            <p:cNvSpPr/>
            <p:nvPr/>
          </p:nvSpPr>
          <p:spPr>
            <a:xfrm>
              <a:off x="6949600" y="8160425"/>
              <a:ext cx="70950" cy="166650"/>
            </a:xfrm>
            <a:custGeom>
              <a:avLst/>
              <a:gdLst/>
              <a:ahLst/>
              <a:cxnLst/>
              <a:rect l="l" t="t" r="r" b="b"/>
              <a:pathLst>
                <a:path w="2838" h="6666" extrusionOk="0">
                  <a:moveTo>
                    <a:pt x="2838" y="1"/>
                  </a:moveTo>
                  <a:lnTo>
                    <a:pt x="2838" y="1"/>
                  </a:lnTo>
                  <a:cubicBezTo>
                    <a:pt x="2825" y="9"/>
                    <a:pt x="2812" y="18"/>
                    <a:pt x="2799" y="27"/>
                  </a:cubicBezTo>
                  <a:lnTo>
                    <a:pt x="2799" y="27"/>
                  </a:lnTo>
                  <a:cubicBezTo>
                    <a:pt x="2820" y="26"/>
                    <a:pt x="2838" y="22"/>
                    <a:pt x="2838" y="1"/>
                  </a:cubicBezTo>
                  <a:close/>
                  <a:moveTo>
                    <a:pt x="2799" y="27"/>
                  </a:moveTo>
                  <a:cubicBezTo>
                    <a:pt x="2794" y="27"/>
                    <a:pt x="2789" y="27"/>
                    <a:pt x="2784" y="27"/>
                  </a:cubicBezTo>
                  <a:cubicBezTo>
                    <a:pt x="2543" y="54"/>
                    <a:pt x="2275" y="161"/>
                    <a:pt x="2035" y="322"/>
                  </a:cubicBezTo>
                  <a:cubicBezTo>
                    <a:pt x="1820" y="456"/>
                    <a:pt x="1606" y="616"/>
                    <a:pt x="1419" y="857"/>
                  </a:cubicBezTo>
                  <a:cubicBezTo>
                    <a:pt x="1205" y="1071"/>
                    <a:pt x="1044" y="1285"/>
                    <a:pt x="884" y="1607"/>
                  </a:cubicBezTo>
                  <a:cubicBezTo>
                    <a:pt x="750" y="1874"/>
                    <a:pt x="616" y="2142"/>
                    <a:pt x="482" y="2436"/>
                  </a:cubicBezTo>
                  <a:cubicBezTo>
                    <a:pt x="241" y="3052"/>
                    <a:pt x="107" y="3667"/>
                    <a:pt x="27" y="4337"/>
                  </a:cubicBezTo>
                  <a:cubicBezTo>
                    <a:pt x="0" y="4658"/>
                    <a:pt x="27" y="4952"/>
                    <a:pt x="81" y="5247"/>
                  </a:cubicBezTo>
                  <a:cubicBezTo>
                    <a:pt x="107" y="5595"/>
                    <a:pt x="161" y="5862"/>
                    <a:pt x="268" y="6130"/>
                  </a:cubicBezTo>
                  <a:cubicBezTo>
                    <a:pt x="295" y="6210"/>
                    <a:pt x="375" y="6344"/>
                    <a:pt x="429" y="6478"/>
                  </a:cubicBezTo>
                  <a:cubicBezTo>
                    <a:pt x="482" y="6531"/>
                    <a:pt x="509" y="6558"/>
                    <a:pt x="562" y="6585"/>
                  </a:cubicBezTo>
                  <a:cubicBezTo>
                    <a:pt x="616" y="6612"/>
                    <a:pt x="643" y="6612"/>
                    <a:pt x="670" y="6665"/>
                  </a:cubicBezTo>
                  <a:lnTo>
                    <a:pt x="696" y="6665"/>
                  </a:lnTo>
                  <a:cubicBezTo>
                    <a:pt x="750" y="6665"/>
                    <a:pt x="777" y="6665"/>
                    <a:pt x="803" y="6612"/>
                  </a:cubicBezTo>
                  <a:cubicBezTo>
                    <a:pt x="1151" y="6398"/>
                    <a:pt x="1446" y="6130"/>
                    <a:pt x="1767" y="5889"/>
                  </a:cubicBezTo>
                  <a:cubicBezTo>
                    <a:pt x="1687" y="5621"/>
                    <a:pt x="1580" y="5327"/>
                    <a:pt x="1499" y="5006"/>
                  </a:cubicBezTo>
                  <a:cubicBezTo>
                    <a:pt x="1419" y="4604"/>
                    <a:pt x="1365" y="4176"/>
                    <a:pt x="1365" y="3748"/>
                  </a:cubicBezTo>
                  <a:cubicBezTo>
                    <a:pt x="1365" y="3507"/>
                    <a:pt x="1365" y="3266"/>
                    <a:pt x="1419" y="3052"/>
                  </a:cubicBezTo>
                  <a:cubicBezTo>
                    <a:pt x="1419" y="2918"/>
                    <a:pt x="1446" y="2811"/>
                    <a:pt x="1446" y="2677"/>
                  </a:cubicBezTo>
                  <a:cubicBezTo>
                    <a:pt x="1446" y="2570"/>
                    <a:pt x="1473" y="2463"/>
                    <a:pt x="1499" y="2383"/>
                  </a:cubicBezTo>
                  <a:cubicBezTo>
                    <a:pt x="1553" y="2169"/>
                    <a:pt x="1606" y="2008"/>
                    <a:pt x="1687" y="1794"/>
                  </a:cubicBezTo>
                  <a:cubicBezTo>
                    <a:pt x="1740" y="1607"/>
                    <a:pt x="1820" y="1446"/>
                    <a:pt x="1901" y="1232"/>
                  </a:cubicBezTo>
                  <a:cubicBezTo>
                    <a:pt x="2008" y="1044"/>
                    <a:pt x="2115" y="857"/>
                    <a:pt x="2222" y="697"/>
                  </a:cubicBezTo>
                  <a:cubicBezTo>
                    <a:pt x="2302" y="536"/>
                    <a:pt x="2436" y="375"/>
                    <a:pt x="2570" y="241"/>
                  </a:cubicBezTo>
                  <a:cubicBezTo>
                    <a:pt x="2638" y="151"/>
                    <a:pt x="2725" y="79"/>
                    <a:pt x="2799" y="27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740;p44">
              <a:extLst>
                <a:ext uri="{FF2B5EF4-FFF2-40B4-BE49-F238E27FC236}">
                  <a16:creationId xmlns:a16="http://schemas.microsoft.com/office/drawing/2014/main" id="{7D7D45DF-4CD4-10F9-EEBB-B918D775FAB9}"/>
                </a:ext>
              </a:extLst>
            </p:cNvPr>
            <p:cNvSpPr/>
            <p:nvPr/>
          </p:nvSpPr>
          <p:spPr>
            <a:xfrm>
              <a:off x="6948250" y="8215975"/>
              <a:ext cx="236250" cy="222175"/>
            </a:xfrm>
            <a:custGeom>
              <a:avLst/>
              <a:gdLst/>
              <a:ahLst/>
              <a:cxnLst/>
              <a:rect l="l" t="t" r="r" b="b"/>
              <a:pathLst>
                <a:path w="9450" h="8887" extrusionOk="0">
                  <a:moveTo>
                    <a:pt x="6746" y="0"/>
                  </a:moveTo>
                  <a:lnTo>
                    <a:pt x="6103" y="27"/>
                  </a:lnTo>
                  <a:cubicBezTo>
                    <a:pt x="5943" y="27"/>
                    <a:pt x="5755" y="27"/>
                    <a:pt x="5568" y="54"/>
                  </a:cubicBezTo>
                  <a:cubicBezTo>
                    <a:pt x="5220" y="80"/>
                    <a:pt x="4872" y="161"/>
                    <a:pt x="4498" y="214"/>
                  </a:cubicBezTo>
                  <a:cubicBezTo>
                    <a:pt x="4123" y="321"/>
                    <a:pt x="3775" y="455"/>
                    <a:pt x="3400" y="616"/>
                  </a:cubicBezTo>
                  <a:cubicBezTo>
                    <a:pt x="2624" y="964"/>
                    <a:pt x="1928" y="1499"/>
                    <a:pt x="1393" y="2088"/>
                  </a:cubicBezTo>
                  <a:cubicBezTo>
                    <a:pt x="831" y="2703"/>
                    <a:pt x="429" y="3426"/>
                    <a:pt x="215" y="4202"/>
                  </a:cubicBezTo>
                  <a:cubicBezTo>
                    <a:pt x="1" y="5005"/>
                    <a:pt x="1" y="5862"/>
                    <a:pt x="215" y="6718"/>
                  </a:cubicBezTo>
                  <a:cubicBezTo>
                    <a:pt x="322" y="7120"/>
                    <a:pt x="483" y="7521"/>
                    <a:pt x="697" y="7816"/>
                  </a:cubicBezTo>
                  <a:cubicBezTo>
                    <a:pt x="884" y="8137"/>
                    <a:pt x="1205" y="8485"/>
                    <a:pt x="1527" y="8726"/>
                  </a:cubicBezTo>
                  <a:cubicBezTo>
                    <a:pt x="1527" y="8726"/>
                    <a:pt x="1553" y="8726"/>
                    <a:pt x="1553" y="8753"/>
                  </a:cubicBezTo>
                  <a:cubicBezTo>
                    <a:pt x="1553" y="8779"/>
                    <a:pt x="1607" y="8806"/>
                    <a:pt x="1634" y="8860"/>
                  </a:cubicBezTo>
                  <a:cubicBezTo>
                    <a:pt x="1660" y="8886"/>
                    <a:pt x="1687" y="8886"/>
                    <a:pt x="1741" y="8886"/>
                  </a:cubicBezTo>
                  <a:lnTo>
                    <a:pt x="1767" y="8886"/>
                  </a:lnTo>
                  <a:cubicBezTo>
                    <a:pt x="1821" y="8886"/>
                    <a:pt x="1821" y="8860"/>
                    <a:pt x="1874" y="8806"/>
                  </a:cubicBezTo>
                  <a:cubicBezTo>
                    <a:pt x="2196" y="8405"/>
                    <a:pt x="2490" y="8057"/>
                    <a:pt x="2838" y="7655"/>
                  </a:cubicBezTo>
                  <a:lnTo>
                    <a:pt x="2838" y="7602"/>
                  </a:lnTo>
                  <a:cubicBezTo>
                    <a:pt x="3935" y="6263"/>
                    <a:pt x="5300" y="4764"/>
                    <a:pt x="6987" y="3560"/>
                  </a:cubicBezTo>
                  <a:lnTo>
                    <a:pt x="7040" y="3480"/>
                  </a:lnTo>
                  <a:lnTo>
                    <a:pt x="7174" y="3399"/>
                  </a:lnTo>
                  <a:lnTo>
                    <a:pt x="7228" y="3399"/>
                  </a:lnTo>
                  <a:cubicBezTo>
                    <a:pt x="7924" y="2918"/>
                    <a:pt x="8619" y="2516"/>
                    <a:pt x="9315" y="2195"/>
                  </a:cubicBezTo>
                  <a:lnTo>
                    <a:pt x="9422" y="2088"/>
                  </a:lnTo>
                  <a:cubicBezTo>
                    <a:pt x="9449" y="2008"/>
                    <a:pt x="9422" y="1981"/>
                    <a:pt x="9422" y="1927"/>
                  </a:cubicBezTo>
                  <a:lnTo>
                    <a:pt x="9422" y="1874"/>
                  </a:lnTo>
                  <a:cubicBezTo>
                    <a:pt x="9449" y="1847"/>
                    <a:pt x="9449" y="1793"/>
                    <a:pt x="9422" y="1713"/>
                  </a:cubicBezTo>
                  <a:cubicBezTo>
                    <a:pt x="9262" y="1392"/>
                    <a:pt x="9021" y="1071"/>
                    <a:pt x="8753" y="857"/>
                  </a:cubicBezTo>
                  <a:cubicBezTo>
                    <a:pt x="8486" y="616"/>
                    <a:pt x="8138" y="455"/>
                    <a:pt x="7816" y="268"/>
                  </a:cubicBezTo>
                  <a:cubicBezTo>
                    <a:pt x="7522" y="134"/>
                    <a:pt x="7147" y="80"/>
                    <a:pt x="6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741;p44">
              <a:extLst>
                <a:ext uri="{FF2B5EF4-FFF2-40B4-BE49-F238E27FC236}">
                  <a16:creationId xmlns:a16="http://schemas.microsoft.com/office/drawing/2014/main" id="{BE80D970-BC5F-0BFC-9BD9-F49C2E69489B}"/>
                </a:ext>
              </a:extLst>
            </p:cNvPr>
            <p:cNvSpPr/>
            <p:nvPr/>
          </p:nvSpPr>
          <p:spPr>
            <a:xfrm>
              <a:off x="6946925" y="8223325"/>
              <a:ext cx="111775" cy="214825"/>
            </a:xfrm>
            <a:custGeom>
              <a:avLst/>
              <a:gdLst/>
              <a:ahLst/>
              <a:cxnLst/>
              <a:rect l="l" t="t" r="r" b="b"/>
              <a:pathLst>
                <a:path w="4471" h="8593" extrusionOk="0">
                  <a:moveTo>
                    <a:pt x="4470" y="1"/>
                  </a:moveTo>
                  <a:cubicBezTo>
                    <a:pt x="4149" y="27"/>
                    <a:pt x="3801" y="161"/>
                    <a:pt x="3426" y="322"/>
                  </a:cubicBezTo>
                  <a:cubicBezTo>
                    <a:pt x="2650" y="670"/>
                    <a:pt x="1954" y="1151"/>
                    <a:pt x="1419" y="1794"/>
                  </a:cubicBezTo>
                  <a:cubicBezTo>
                    <a:pt x="830" y="2436"/>
                    <a:pt x="455" y="3132"/>
                    <a:pt x="241" y="3908"/>
                  </a:cubicBezTo>
                  <a:cubicBezTo>
                    <a:pt x="0" y="4711"/>
                    <a:pt x="0" y="5568"/>
                    <a:pt x="241" y="6424"/>
                  </a:cubicBezTo>
                  <a:cubicBezTo>
                    <a:pt x="348" y="6826"/>
                    <a:pt x="509" y="7227"/>
                    <a:pt x="723" y="7522"/>
                  </a:cubicBezTo>
                  <a:cubicBezTo>
                    <a:pt x="910" y="7843"/>
                    <a:pt x="1205" y="8191"/>
                    <a:pt x="1553" y="8432"/>
                  </a:cubicBezTo>
                  <a:cubicBezTo>
                    <a:pt x="1553" y="8432"/>
                    <a:pt x="1580" y="8432"/>
                    <a:pt x="1580" y="8459"/>
                  </a:cubicBezTo>
                  <a:cubicBezTo>
                    <a:pt x="1580" y="8485"/>
                    <a:pt x="1606" y="8512"/>
                    <a:pt x="1660" y="8566"/>
                  </a:cubicBezTo>
                  <a:cubicBezTo>
                    <a:pt x="1687" y="8592"/>
                    <a:pt x="1713" y="8592"/>
                    <a:pt x="1740" y="8592"/>
                  </a:cubicBezTo>
                  <a:lnTo>
                    <a:pt x="1794" y="8592"/>
                  </a:lnTo>
                  <a:cubicBezTo>
                    <a:pt x="1847" y="8592"/>
                    <a:pt x="1874" y="8566"/>
                    <a:pt x="1927" y="8512"/>
                  </a:cubicBezTo>
                  <a:cubicBezTo>
                    <a:pt x="2008" y="8378"/>
                    <a:pt x="2115" y="8271"/>
                    <a:pt x="2222" y="8137"/>
                  </a:cubicBezTo>
                  <a:cubicBezTo>
                    <a:pt x="2061" y="7950"/>
                    <a:pt x="1874" y="7709"/>
                    <a:pt x="1740" y="7522"/>
                  </a:cubicBezTo>
                  <a:cubicBezTo>
                    <a:pt x="1553" y="7174"/>
                    <a:pt x="1392" y="6853"/>
                    <a:pt x="1285" y="6505"/>
                  </a:cubicBezTo>
                  <a:cubicBezTo>
                    <a:pt x="1178" y="6130"/>
                    <a:pt x="1125" y="5755"/>
                    <a:pt x="1125" y="5380"/>
                  </a:cubicBezTo>
                  <a:cubicBezTo>
                    <a:pt x="1125" y="4952"/>
                    <a:pt x="1151" y="4497"/>
                    <a:pt x="1258" y="4096"/>
                  </a:cubicBezTo>
                  <a:cubicBezTo>
                    <a:pt x="1312" y="3908"/>
                    <a:pt x="1339" y="3667"/>
                    <a:pt x="1446" y="3480"/>
                  </a:cubicBezTo>
                  <a:cubicBezTo>
                    <a:pt x="1526" y="3266"/>
                    <a:pt x="1606" y="3105"/>
                    <a:pt x="1687" y="2945"/>
                  </a:cubicBezTo>
                  <a:cubicBezTo>
                    <a:pt x="1874" y="2570"/>
                    <a:pt x="2115" y="2195"/>
                    <a:pt x="2382" y="1874"/>
                  </a:cubicBezTo>
                  <a:cubicBezTo>
                    <a:pt x="2650" y="1499"/>
                    <a:pt x="2945" y="1151"/>
                    <a:pt x="3293" y="857"/>
                  </a:cubicBezTo>
                  <a:cubicBezTo>
                    <a:pt x="3614" y="563"/>
                    <a:pt x="3988" y="295"/>
                    <a:pt x="4363" y="54"/>
                  </a:cubicBezTo>
                  <a:cubicBezTo>
                    <a:pt x="4390" y="27"/>
                    <a:pt x="4417" y="27"/>
                    <a:pt x="4470" y="1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742;p44">
              <a:extLst>
                <a:ext uri="{FF2B5EF4-FFF2-40B4-BE49-F238E27FC236}">
                  <a16:creationId xmlns:a16="http://schemas.microsoft.com/office/drawing/2014/main" id="{4A38181D-2BEA-72D9-5DD8-BE690CF619F7}"/>
                </a:ext>
              </a:extLst>
            </p:cNvPr>
            <p:cNvSpPr/>
            <p:nvPr/>
          </p:nvSpPr>
          <p:spPr>
            <a:xfrm>
              <a:off x="6979050" y="8248750"/>
              <a:ext cx="311175" cy="294450"/>
            </a:xfrm>
            <a:custGeom>
              <a:avLst/>
              <a:gdLst/>
              <a:ahLst/>
              <a:cxnLst/>
              <a:rect l="l" t="t" r="r" b="b"/>
              <a:pathLst>
                <a:path w="12447" h="11778" extrusionOk="0">
                  <a:moveTo>
                    <a:pt x="7735" y="1"/>
                  </a:moveTo>
                  <a:cubicBezTo>
                    <a:pt x="7280" y="1"/>
                    <a:pt x="6852" y="54"/>
                    <a:pt x="6424" y="134"/>
                  </a:cubicBezTo>
                  <a:cubicBezTo>
                    <a:pt x="5996" y="242"/>
                    <a:pt x="5594" y="349"/>
                    <a:pt x="5112" y="536"/>
                  </a:cubicBezTo>
                  <a:cubicBezTo>
                    <a:pt x="4711" y="723"/>
                    <a:pt x="4283" y="911"/>
                    <a:pt x="3881" y="1152"/>
                  </a:cubicBezTo>
                  <a:cubicBezTo>
                    <a:pt x="3078" y="1607"/>
                    <a:pt x="2382" y="2222"/>
                    <a:pt x="1767" y="2891"/>
                  </a:cubicBezTo>
                  <a:cubicBezTo>
                    <a:pt x="1472" y="3213"/>
                    <a:pt x="1205" y="3587"/>
                    <a:pt x="990" y="3962"/>
                  </a:cubicBezTo>
                  <a:cubicBezTo>
                    <a:pt x="830" y="4256"/>
                    <a:pt x="669" y="4551"/>
                    <a:pt x="535" y="4899"/>
                  </a:cubicBezTo>
                  <a:cubicBezTo>
                    <a:pt x="295" y="5541"/>
                    <a:pt x="134" y="6210"/>
                    <a:pt x="54" y="6906"/>
                  </a:cubicBezTo>
                  <a:cubicBezTo>
                    <a:pt x="0" y="7602"/>
                    <a:pt x="54" y="8298"/>
                    <a:pt x="241" y="8940"/>
                  </a:cubicBezTo>
                  <a:cubicBezTo>
                    <a:pt x="402" y="9610"/>
                    <a:pt x="723" y="10225"/>
                    <a:pt x="1178" y="10680"/>
                  </a:cubicBezTo>
                  <a:cubicBezTo>
                    <a:pt x="1633" y="11189"/>
                    <a:pt x="2275" y="11563"/>
                    <a:pt x="2998" y="11751"/>
                  </a:cubicBezTo>
                  <a:cubicBezTo>
                    <a:pt x="3078" y="11751"/>
                    <a:pt x="3105" y="11778"/>
                    <a:pt x="3185" y="11778"/>
                  </a:cubicBezTo>
                  <a:lnTo>
                    <a:pt x="3239" y="11778"/>
                  </a:lnTo>
                  <a:cubicBezTo>
                    <a:pt x="3266" y="11778"/>
                    <a:pt x="3319" y="11778"/>
                    <a:pt x="3319" y="11751"/>
                  </a:cubicBezTo>
                  <a:lnTo>
                    <a:pt x="3399" y="11644"/>
                  </a:lnTo>
                  <a:lnTo>
                    <a:pt x="3399" y="11510"/>
                  </a:lnTo>
                  <a:lnTo>
                    <a:pt x="3453" y="11456"/>
                  </a:lnTo>
                  <a:cubicBezTo>
                    <a:pt x="3480" y="11376"/>
                    <a:pt x="3506" y="11323"/>
                    <a:pt x="3533" y="11296"/>
                  </a:cubicBezTo>
                  <a:lnTo>
                    <a:pt x="3506" y="11296"/>
                  </a:lnTo>
                  <a:cubicBezTo>
                    <a:pt x="4015" y="10279"/>
                    <a:pt x="4657" y="9288"/>
                    <a:pt x="5460" y="8352"/>
                  </a:cubicBezTo>
                  <a:lnTo>
                    <a:pt x="5487" y="8298"/>
                  </a:lnTo>
                  <a:lnTo>
                    <a:pt x="5487" y="8271"/>
                  </a:lnTo>
                  <a:cubicBezTo>
                    <a:pt x="6558" y="7013"/>
                    <a:pt x="7869" y="5836"/>
                    <a:pt x="9395" y="4765"/>
                  </a:cubicBezTo>
                  <a:cubicBezTo>
                    <a:pt x="10332" y="4123"/>
                    <a:pt x="11295" y="3534"/>
                    <a:pt x="12339" y="2998"/>
                  </a:cubicBezTo>
                  <a:lnTo>
                    <a:pt x="12446" y="2891"/>
                  </a:lnTo>
                  <a:lnTo>
                    <a:pt x="12446" y="2758"/>
                  </a:lnTo>
                  <a:cubicBezTo>
                    <a:pt x="12419" y="2677"/>
                    <a:pt x="12339" y="2650"/>
                    <a:pt x="12286" y="2650"/>
                  </a:cubicBezTo>
                  <a:cubicBezTo>
                    <a:pt x="12232" y="2517"/>
                    <a:pt x="12178" y="2410"/>
                    <a:pt x="12152" y="2276"/>
                  </a:cubicBezTo>
                  <a:cubicBezTo>
                    <a:pt x="12071" y="2115"/>
                    <a:pt x="11964" y="1981"/>
                    <a:pt x="11831" y="1794"/>
                  </a:cubicBezTo>
                  <a:cubicBezTo>
                    <a:pt x="11643" y="1526"/>
                    <a:pt x="11349" y="1259"/>
                    <a:pt x="11001" y="1018"/>
                  </a:cubicBezTo>
                  <a:cubicBezTo>
                    <a:pt x="10706" y="804"/>
                    <a:pt x="10358" y="616"/>
                    <a:pt x="9957" y="456"/>
                  </a:cubicBezTo>
                  <a:cubicBezTo>
                    <a:pt x="9636" y="322"/>
                    <a:pt x="9261" y="188"/>
                    <a:pt x="8860" y="108"/>
                  </a:cubicBezTo>
                  <a:cubicBezTo>
                    <a:pt x="8431" y="54"/>
                    <a:pt x="8057" y="1"/>
                    <a:pt x="7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743;p44">
              <a:extLst>
                <a:ext uri="{FF2B5EF4-FFF2-40B4-BE49-F238E27FC236}">
                  <a16:creationId xmlns:a16="http://schemas.microsoft.com/office/drawing/2014/main" id="{A4D1FB60-C63F-3C02-A837-595F36C0A82D}"/>
                </a:ext>
              </a:extLst>
            </p:cNvPr>
            <p:cNvSpPr/>
            <p:nvPr/>
          </p:nvSpPr>
          <p:spPr>
            <a:xfrm>
              <a:off x="6979050" y="8250100"/>
              <a:ext cx="178000" cy="293100"/>
            </a:xfrm>
            <a:custGeom>
              <a:avLst/>
              <a:gdLst/>
              <a:ahLst/>
              <a:cxnLst/>
              <a:rect l="l" t="t" r="r" b="b"/>
              <a:pathLst>
                <a:path w="7120" h="11724" extrusionOk="0">
                  <a:moveTo>
                    <a:pt x="7120" y="0"/>
                  </a:moveTo>
                  <a:lnTo>
                    <a:pt x="6424" y="80"/>
                  </a:lnTo>
                  <a:cubicBezTo>
                    <a:pt x="6022" y="188"/>
                    <a:pt x="5594" y="295"/>
                    <a:pt x="5112" y="482"/>
                  </a:cubicBezTo>
                  <a:cubicBezTo>
                    <a:pt x="4711" y="669"/>
                    <a:pt x="4283" y="857"/>
                    <a:pt x="3881" y="1098"/>
                  </a:cubicBezTo>
                  <a:cubicBezTo>
                    <a:pt x="3078" y="1553"/>
                    <a:pt x="2382" y="2168"/>
                    <a:pt x="1767" y="2837"/>
                  </a:cubicBezTo>
                  <a:cubicBezTo>
                    <a:pt x="1472" y="3159"/>
                    <a:pt x="1205" y="3533"/>
                    <a:pt x="990" y="3908"/>
                  </a:cubicBezTo>
                  <a:cubicBezTo>
                    <a:pt x="830" y="4202"/>
                    <a:pt x="669" y="4497"/>
                    <a:pt x="535" y="4845"/>
                  </a:cubicBezTo>
                  <a:cubicBezTo>
                    <a:pt x="295" y="5487"/>
                    <a:pt x="134" y="6156"/>
                    <a:pt x="54" y="6852"/>
                  </a:cubicBezTo>
                  <a:cubicBezTo>
                    <a:pt x="0" y="7548"/>
                    <a:pt x="54" y="8244"/>
                    <a:pt x="241" y="8886"/>
                  </a:cubicBezTo>
                  <a:cubicBezTo>
                    <a:pt x="402" y="9556"/>
                    <a:pt x="723" y="10171"/>
                    <a:pt x="1178" y="10626"/>
                  </a:cubicBezTo>
                  <a:cubicBezTo>
                    <a:pt x="1633" y="11135"/>
                    <a:pt x="2275" y="11509"/>
                    <a:pt x="2998" y="11697"/>
                  </a:cubicBezTo>
                  <a:cubicBezTo>
                    <a:pt x="3051" y="11697"/>
                    <a:pt x="3078" y="11724"/>
                    <a:pt x="3105" y="11724"/>
                  </a:cubicBezTo>
                  <a:cubicBezTo>
                    <a:pt x="3078" y="11697"/>
                    <a:pt x="3051" y="11670"/>
                    <a:pt x="3051" y="11643"/>
                  </a:cubicBezTo>
                  <a:lnTo>
                    <a:pt x="2998" y="11590"/>
                  </a:lnTo>
                  <a:cubicBezTo>
                    <a:pt x="2784" y="11295"/>
                    <a:pt x="2543" y="11001"/>
                    <a:pt x="2382" y="10653"/>
                  </a:cubicBezTo>
                  <a:cubicBezTo>
                    <a:pt x="2168" y="10305"/>
                    <a:pt x="2008" y="9850"/>
                    <a:pt x="1874" y="9422"/>
                  </a:cubicBezTo>
                  <a:cubicBezTo>
                    <a:pt x="1740" y="8913"/>
                    <a:pt x="1633" y="8378"/>
                    <a:pt x="1606" y="7843"/>
                  </a:cubicBezTo>
                  <a:lnTo>
                    <a:pt x="1606" y="7093"/>
                  </a:lnTo>
                  <a:cubicBezTo>
                    <a:pt x="1606" y="6825"/>
                    <a:pt x="1633" y="6558"/>
                    <a:pt x="1713" y="6317"/>
                  </a:cubicBezTo>
                  <a:cubicBezTo>
                    <a:pt x="1793" y="5808"/>
                    <a:pt x="1927" y="5300"/>
                    <a:pt x="2141" y="4818"/>
                  </a:cubicBezTo>
                  <a:cubicBezTo>
                    <a:pt x="2302" y="4417"/>
                    <a:pt x="2516" y="4015"/>
                    <a:pt x="2730" y="3640"/>
                  </a:cubicBezTo>
                  <a:cubicBezTo>
                    <a:pt x="2971" y="3266"/>
                    <a:pt x="3239" y="2944"/>
                    <a:pt x="3506" y="2596"/>
                  </a:cubicBezTo>
                  <a:cubicBezTo>
                    <a:pt x="3801" y="2275"/>
                    <a:pt x="4095" y="1927"/>
                    <a:pt x="4443" y="1633"/>
                  </a:cubicBezTo>
                  <a:cubicBezTo>
                    <a:pt x="4818" y="1285"/>
                    <a:pt x="5166" y="1017"/>
                    <a:pt x="5541" y="803"/>
                  </a:cubicBezTo>
                  <a:cubicBezTo>
                    <a:pt x="5942" y="536"/>
                    <a:pt x="6317" y="321"/>
                    <a:pt x="6718" y="161"/>
                  </a:cubicBezTo>
                  <a:cubicBezTo>
                    <a:pt x="6852" y="80"/>
                    <a:pt x="6986" y="27"/>
                    <a:pt x="7120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744;p44">
              <a:extLst>
                <a:ext uri="{FF2B5EF4-FFF2-40B4-BE49-F238E27FC236}">
                  <a16:creationId xmlns:a16="http://schemas.microsoft.com/office/drawing/2014/main" id="{3F2518EF-6BEF-CF4F-84CF-8DEF4FD4B310}"/>
                </a:ext>
              </a:extLst>
            </p:cNvPr>
            <p:cNvSpPr/>
            <p:nvPr/>
          </p:nvSpPr>
          <p:spPr>
            <a:xfrm>
              <a:off x="7025875" y="8302950"/>
              <a:ext cx="386800" cy="374075"/>
            </a:xfrm>
            <a:custGeom>
              <a:avLst/>
              <a:gdLst/>
              <a:ahLst/>
              <a:cxnLst/>
              <a:rect l="l" t="t" r="r" b="b"/>
              <a:pathLst>
                <a:path w="15472" h="14963" extrusionOk="0">
                  <a:moveTo>
                    <a:pt x="10627" y="1"/>
                  </a:moveTo>
                  <a:cubicBezTo>
                    <a:pt x="10479" y="27"/>
                    <a:pt x="10339" y="34"/>
                    <a:pt x="10198" y="34"/>
                  </a:cubicBezTo>
                  <a:cubicBezTo>
                    <a:pt x="10058" y="34"/>
                    <a:pt x="9917" y="27"/>
                    <a:pt x="9770" y="27"/>
                  </a:cubicBezTo>
                  <a:lnTo>
                    <a:pt x="9369" y="27"/>
                  </a:lnTo>
                  <a:cubicBezTo>
                    <a:pt x="8459" y="54"/>
                    <a:pt x="7522" y="215"/>
                    <a:pt x="6665" y="482"/>
                  </a:cubicBezTo>
                  <a:cubicBezTo>
                    <a:pt x="4845" y="1045"/>
                    <a:pt x="3266" y="2088"/>
                    <a:pt x="2062" y="3453"/>
                  </a:cubicBezTo>
                  <a:cubicBezTo>
                    <a:pt x="1767" y="3828"/>
                    <a:pt x="1473" y="4203"/>
                    <a:pt x="1232" y="4551"/>
                  </a:cubicBezTo>
                  <a:cubicBezTo>
                    <a:pt x="991" y="4926"/>
                    <a:pt x="804" y="5354"/>
                    <a:pt x="590" y="5809"/>
                  </a:cubicBezTo>
                  <a:cubicBezTo>
                    <a:pt x="268" y="6639"/>
                    <a:pt x="54" y="7522"/>
                    <a:pt x="27" y="8378"/>
                  </a:cubicBezTo>
                  <a:cubicBezTo>
                    <a:pt x="1" y="9262"/>
                    <a:pt x="135" y="10145"/>
                    <a:pt x="402" y="10975"/>
                  </a:cubicBezTo>
                  <a:cubicBezTo>
                    <a:pt x="697" y="11858"/>
                    <a:pt x="1205" y="12688"/>
                    <a:pt x="1821" y="13357"/>
                  </a:cubicBezTo>
                  <a:cubicBezTo>
                    <a:pt x="2169" y="13731"/>
                    <a:pt x="2543" y="14026"/>
                    <a:pt x="2972" y="14320"/>
                  </a:cubicBezTo>
                  <a:cubicBezTo>
                    <a:pt x="3400" y="14641"/>
                    <a:pt x="3882" y="14829"/>
                    <a:pt x="4310" y="14963"/>
                  </a:cubicBezTo>
                  <a:lnTo>
                    <a:pt x="4363" y="14963"/>
                  </a:lnTo>
                  <a:cubicBezTo>
                    <a:pt x="4444" y="14963"/>
                    <a:pt x="4497" y="14936"/>
                    <a:pt x="4551" y="14909"/>
                  </a:cubicBezTo>
                  <a:lnTo>
                    <a:pt x="4604" y="14909"/>
                  </a:lnTo>
                  <a:cubicBezTo>
                    <a:pt x="4658" y="14909"/>
                    <a:pt x="4685" y="14909"/>
                    <a:pt x="4711" y="14856"/>
                  </a:cubicBezTo>
                  <a:lnTo>
                    <a:pt x="4819" y="14775"/>
                  </a:lnTo>
                  <a:cubicBezTo>
                    <a:pt x="4872" y="14641"/>
                    <a:pt x="4952" y="14508"/>
                    <a:pt x="5006" y="14320"/>
                  </a:cubicBezTo>
                  <a:cubicBezTo>
                    <a:pt x="5514" y="13330"/>
                    <a:pt x="6103" y="12366"/>
                    <a:pt x="6639" y="11590"/>
                  </a:cubicBezTo>
                  <a:cubicBezTo>
                    <a:pt x="7281" y="10653"/>
                    <a:pt x="7897" y="9850"/>
                    <a:pt x="8485" y="9101"/>
                  </a:cubicBezTo>
                  <a:cubicBezTo>
                    <a:pt x="8967" y="8539"/>
                    <a:pt x="9449" y="8030"/>
                    <a:pt x="9931" y="7575"/>
                  </a:cubicBezTo>
                  <a:cubicBezTo>
                    <a:pt x="10466" y="7040"/>
                    <a:pt x="10921" y="6665"/>
                    <a:pt x="11376" y="6344"/>
                  </a:cubicBezTo>
                  <a:cubicBezTo>
                    <a:pt x="11724" y="6076"/>
                    <a:pt x="12126" y="5836"/>
                    <a:pt x="12500" y="5595"/>
                  </a:cubicBezTo>
                  <a:lnTo>
                    <a:pt x="12527" y="5595"/>
                  </a:lnTo>
                  <a:cubicBezTo>
                    <a:pt x="12848" y="5407"/>
                    <a:pt x="13196" y="5193"/>
                    <a:pt x="13544" y="4952"/>
                  </a:cubicBezTo>
                  <a:cubicBezTo>
                    <a:pt x="14213" y="4497"/>
                    <a:pt x="14909" y="3989"/>
                    <a:pt x="15391" y="3266"/>
                  </a:cubicBezTo>
                  <a:cubicBezTo>
                    <a:pt x="15418" y="3213"/>
                    <a:pt x="15418" y="3186"/>
                    <a:pt x="15444" y="3159"/>
                  </a:cubicBezTo>
                  <a:cubicBezTo>
                    <a:pt x="15471" y="3132"/>
                    <a:pt x="15471" y="3079"/>
                    <a:pt x="15471" y="3025"/>
                  </a:cubicBezTo>
                  <a:cubicBezTo>
                    <a:pt x="15471" y="2998"/>
                    <a:pt x="15471" y="2945"/>
                    <a:pt x="15444" y="2918"/>
                  </a:cubicBezTo>
                  <a:cubicBezTo>
                    <a:pt x="14775" y="1152"/>
                    <a:pt x="12902" y="456"/>
                    <a:pt x="11804" y="215"/>
                  </a:cubicBezTo>
                  <a:cubicBezTo>
                    <a:pt x="11430" y="108"/>
                    <a:pt x="11028" y="54"/>
                    <a:pt x="10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745;p44">
              <a:extLst>
                <a:ext uri="{FF2B5EF4-FFF2-40B4-BE49-F238E27FC236}">
                  <a16:creationId xmlns:a16="http://schemas.microsoft.com/office/drawing/2014/main" id="{A7E81857-9A8F-FADF-DB49-D21B68CB82CA}"/>
                </a:ext>
              </a:extLst>
            </p:cNvPr>
            <p:cNvSpPr/>
            <p:nvPr/>
          </p:nvSpPr>
          <p:spPr>
            <a:xfrm>
              <a:off x="7025875" y="8302275"/>
              <a:ext cx="254975" cy="374750"/>
            </a:xfrm>
            <a:custGeom>
              <a:avLst/>
              <a:gdLst/>
              <a:ahLst/>
              <a:cxnLst/>
              <a:rect l="l" t="t" r="r" b="b"/>
              <a:pathLst>
                <a:path w="10199" h="14990" extrusionOk="0">
                  <a:moveTo>
                    <a:pt x="10198" y="1"/>
                  </a:moveTo>
                  <a:lnTo>
                    <a:pt x="10198" y="1"/>
                  </a:lnTo>
                  <a:cubicBezTo>
                    <a:pt x="10134" y="17"/>
                    <a:pt x="10069" y="33"/>
                    <a:pt x="10004" y="50"/>
                  </a:cubicBezTo>
                  <a:lnTo>
                    <a:pt x="10004" y="50"/>
                  </a:lnTo>
                  <a:cubicBezTo>
                    <a:pt x="10096" y="44"/>
                    <a:pt x="10168" y="31"/>
                    <a:pt x="10198" y="1"/>
                  </a:cubicBezTo>
                  <a:close/>
                  <a:moveTo>
                    <a:pt x="10004" y="50"/>
                  </a:moveTo>
                  <a:lnTo>
                    <a:pt x="10004" y="50"/>
                  </a:lnTo>
                  <a:cubicBezTo>
                    <a:pt x="9934" y="54"/>
                    <a:pt x="9852" y="54"/>
                    <a:pt x="9770" y="54"/>
                  </a:cubicBezTo>
                  <a:lnTo>
                    <a:pt x="9369" y="54"/>
                  </a:lnTo>
                  <a:cubicBezTo>
                    <a:pt x="8459" y="81"/>
                    <a:pt x="7522" y="242"/>
                    <a:pt x="6665" y="509"/>
                  </a:cubicBezTo>
                  <a:cubicBezTo>
                    <a:pt x="4845" y="1072"/>
                    <a:pt x="3239" y="2115"/>
                    <a:pt x="2062" y="3480"/>
                  </a:cubicBezTo>
                  <a:cubicBezTo>
                    <a:pt x="1767" y="3855"/>
                    <a:pt x="1473" y="4230"/>
                    <a:pt x="1232" y="4578"/>
                  </a:cubicBezTo>
                  <a:cubicBezTo>
                    <a:pt x="991" y="4979"/>
                    <a:pt x="777" y="5381"/>
                    <a:pt x="590" y="5836"/>
                  </a:cubicBezTo>
                  <a:cubicBezTo>
                    <a:pt x="268" y="6666"/>
                    <a:pt x="54" y="7549"/>
                    <a:pt x="27" y="8405"/>
                  </a:cubicBezTo>
                  <a:cubicBezTo>
                    <a:pt x="1" y="9289"/>
                    <a:pt x="135" y="10172"/>
                    <a:pt x="402" y="11002"/>
                  </a:cubicBezTo>
                  <a:cubicBezTo>
                    <a:pt x="697" y="11885"/>
                    <a:pt x="1205" y="12715"/>
                    <a:pt x="1821" y="13384"/>
                  </a:cubicBezTo>
                  <a:cubicBezTo>
                    <a:pt x="2169" y="13758"/>
                    <a:pt x="2570" y="14106"/>
                    <a:pt x="2972" y="14347"/>
                  </a:cubicBezTo>
                  <a:cubicBezTo>
                    <a:pt x="3427" y="14668"/>
                    <a:pt x="3882" y="14856"/>
                    <a:pt x="4310" y="14990"/>
                  </a:cubicBezTo>
                  <a:lnTo>
                    <a:pt x="4363" y="14990"/>
                  </a:lnTo>
                  <a:cubicBezTo>
                    <a:pt x="4417" y="14990"/>
                    <a:pt x="4444" y="14990"/>
                    <a:pt x="4471" y="14963"/>
                  </a:cubicBezTo>
                  <a:cubicBezTo>
                    <a:pt x="3935" y="14535"/>
                    <a:pt x="3507" y="14080"/>
                    <a:pt x="3132" y="13625"/>
                  </a:cubicBezTo>
                  <a:cubicBezTo>
                    <a:pt x="2704" y="13089"/>
                    <a:pt x="2410" y="12527"/>
                    <a:pt x="2169" y="11912"/>
                  </a:cubicBezTo>
                  <a:cubicBezTo>
                    <a:pt x="2035" y="11590"/>
                    <a:pt x="1955" y="11269"/>
                    <a:pt x="1901" y="10948"/>
                  </a:cubicBezTo>
                  <a:cubicBezTo>
                    <a:pt x="1821" y="10600"/>
                    <a:pt x="1794" y="10252"/>
                    <a:pt x="1794" y="9877"/>
                  </a:cubicBezTo>
                  <a:cubicBezTo>
                    <a:pt x="1794" y="9503"/>
                    <a:pt x="1794" y="9101"/>
                    <a:pt x="1874" y="8700"/>
                  </a:cubicBezTo>
                  <a:cubicBezTo>
                    <a:pt x="1901" y="8512"/>
                    <a:pt x="1928" y="8271"/>
                    <a:pt x="1981" y="8111"/>
                  </a:cubicBezTo>
                  <a:cubicBezTo>
                    <a:pt x="2008" y="7870"/>
                    <a:pt x="2062" y="7656"/>
                    <a:pt x="2115" y="7495"/>
                  </a:cubicBezTo>
                  <a:cubicBezTo>
                    <a:pt x="2195" y="7201"/>
                    <a:pt x="2303" y="6880"/>
                    <a:pt x="2436" y="6558"/>
                  </a:cubicBezTo>
                  <a:cubicBezTo>
                    <a:pt x="2570" y="6237"/>
                    <a:pt x="2784" y="5943"/>
                    <a:pt x="2945" y="5595"/>
                  </a:cubicBezTo>
                  <a:cubicBezTo>
                    <a:pt x="3346" y="4926"/>
                    <a:pt x="3855" y="4283"/>
                    <a:pt x="4417" y="3668"/>
                  </a:cubicBezTo>
                  <a:cubicBezTo>
                    <a:pt x="5006" y="3025"/>
                    <a:pt x="5648" y="2410"/>
                    <a:pt x="6291" y="1928"/>
                  </a:cubicBezTo>
                  <a:cubicBezTo>
                    <a:pt x="6612" y="1660"/>
                    <a:pt x="6987" y="1419"/>
                    <a:pt x="7334" y="1205"/>
                  </a:cubicBezTo>
                  <a:cubicBezTo>
                    <a:pt x="7682" y="964"/>
                    <a:pt x="8057" y="777"/>
                    <a:pt x="8432" y="617"/>
                  </a:cubicBezTo>
                  <a:cubicBezTo>
                    <a:pt x="8807" y="456"/>
                    <a:pt x="9181" y="322"/>
                    <a:pt x="9529" y="188"/>
                  </a:cubicBezTo>
                  <a:cubicBezTo>
                    <a:pt x="9698" y="132"/>
                    <a:pt x="9853" y="89"/>
                    <a:pt x="10004" y="5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746;p44">
              <a:extLst>
                <a:ext uri="{FF2B5EF4-FFF2-40B4-BE49-F238E27FC236}">
                  <a16:creationId xmlns:a16="http://schemas.microsoft.com/office/drawing/2014/main" id="{C6C9447B-E448-5EB9-E256-35866F2D4120}"/>
                </a:ext>
              </a:extLst>
            </p:cNvPr>
            <p:cNvSpPr/>
            <p:nvPr/>
          </p:nvSpPr>
          <p:spPr>
            <a:xfrm>
              <a:off x="7099475" y="8364525"/>
              <a:ext cx="472450" cy="445000"/>
            </a:xfrm>
            <a:custGeom>
              <a:avLst/>
              <a:gdLst/>
              <a:ahLst/>
              <a:cxnLst/>
              <a:rect l="l" t="t" r="r" b="b"/>
              <a:pathLst>
                <a:path w="1889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05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48" y="16381"/>
                  </a:cubicBezTo>
                  <a:cubicBezTo>
                    <a:pt x="4471" y="16889"/>
                    <a:pt x="5327" y="17291"/>
                    <a:pt x="6157" y="17532"/>
                  </a:cubicBezTo>
                  <a:cubicBezTo>
                    <a:pt x="6585" y="17665"/>
                    <a:pt x="7014" y="17719"/>
                    <a:pt x="7442" y="17772"/>
                  </a:cubicBezTo>
                  <a:cubicBezTo>
                    <a:pt x="7656" y="17799"/>
                    <a:pt x="7897" y="17799"/>
                    <a:pt x="8084" y="17799"/>
                  </a:cubicBezTo>
                  <a:cubicBezTo>
                    <a:pt x="8325" y="17799"/>
                    <a:pt x="8593" y="17799"/>
                    <a:pt x="8834" y="17772"/>
                  </a:cubicBezTo>
                  <a:cubicBezTo>
                    <a:pt x="8860" y="17772"/>
                    <a:pt x="8914" y="17719"/>
                    <a:pt x="8914" y="17692"/>
                  </a:cubicBezTo>
                  <a:cubicBezTo>
                    <a:pt x="8967" y="17665"/>
                    <a:pt x="8967" y="17585"/>
                    <a:pt x="8967" y="17558"/>
                  </a:cubicBezTo>
                  <a:cubicBezTo>
                    <a:pt x="8967" y="17532"/>
                    <a:pt x="8914" y="17451"/>
                    <a:pt x="8887" y="17451"/>
                  </a:cubicBezTo>
                  <a:cubicBezTo>
                    <a:pt x="8860" y="17425"/>
                    <a:pt x="8834" y="17425"/>
                    <a:pt x="8780" y="17425"/>
                  </a:cubicBezTo>
                  <a:cubicBezTo>
                    <a:pt x="8914" y="17425"/>
                    <a:pt x="9048" y="17398"/>
                    <a:pt x="9208" y="17344"/>
                  </a:cubicBezTo>
                  <a:cubicBezTo>
                    <a:pt x="9690" y="17264"/>
                    <a:pt x="10199" y="17130"/>
                    <a:pt x="10627" y="16943"/>
                  </a:cubicBezTo>
                  <a:cubicBezTo>
                    <a:pt x="11109" y="16782"/>
                    <a:pt x="11537" y="16541"/>
                    <a:pt x="11965" y="16274"/>
                  </a:cubicBezTo>
                  <a:cubicBezTo>
                    <a:pt x="12260" y="16086"/>
                    <a:pt x="12581" y="15872"/>
                    <a:pt x="12929" y="15604"/>
                  </a:cubicBezTo>
                  <a:cubicBezTo>
                    <a:pt x="13598" y="15149"/>
                    <a:pt x="14240" y="14587"/>
                    <a:pt x="14883" y="13945"/>
                  </a:cubicBezTo>
                  <a:cubicBezTo>
                    <a:pt x="15552" y="13303"/>
                    <a:pt x="16141" y="12607"/>
                    <a:pt x="16649" y="11911"/>
                  </a:cubicBezTo>
                  <a:cubicBezTo>
                    <a:pt x="17211" y="11161"/>
                    <a:pt x="17666" y="10385"/>
                    <a:pt x="18014" y="9636"/>
                  </a:cubicBezTo>
                  <a:cubicBezTo>
                    <a:pt x="18389" y="8833"/>
                    <a:pt x="18630" y="8030"/>
                    <a:pt x="18737" y="7254"/>
                  </a:cubicBezTo>
                  <a:cubicBezTo>
                    <a:pt x="18764" y="6906"/>
                    <a:pt x="18790" y="6584"/>
                    <a:pt x="18764" y="6237"/>
                  </a:cubicBezTo>
                  <a:cubicBezTo>
                    <a:pt x="18817" y="6210"/>
                    <a:pt x="18897" y="6156"/>
                    <a:pt x="18871" y="6049"/>
                  </a:cubicBezTo>
                  <a:cubicBezTo>
                    <a:pt x="18737" y="5273"/>
                    <a:pt x="18469" y="4550"/>
                    <a:pt x="18094" y="3881"/>
                  </a:cubicBezTo>
                  <a:cubicBezTo>
                    <a:pt x="17720" y="3239"/>
                    <a:pt x="17265" y="2703"/>
                    <a:pt x="16676" y="2195"/>
                  </a:cubicBezTo>
                  <a:cubicBezTo>
                    <a:pt x="15605" y="1285"/>
                    <a:pt x="14240" y="616"/>
                    <a:pt x="12661" y="295"/>
                  </a:cubicBezTo>
                  <a:cubicBezTo>
                    <a:pt x="11831" y="107"/>
                    <a:pt x="10948" y="0"/>
                    <a:pt x="100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747;p44">
              <a:extLst>
                <a:ext uri="{FF2B5EF4-FFF2-40B4-BE49-F238E27FC236}">
                  <a16:creationId xmlns:a16="http://schemas.microsoft.com/office/drawing/2014/main" id="{53AFA9F0-98E9-6B2C-EAE5-291A7C848503}"/>
                </a:ext>
              </a:extLst>
            </p:cNvPr>
            <p:cNvSpPr/>
            <p:nvPr/>
          </p:nvSpPr>
          <p:spPr>
            <a:xfrm>
              <a:off x="7099475" y="8364525"/>
              <a:ext cx="290450" cy="445000"/>
            </a:xfrm>
            <a:custGeom>
              <a:avLst/>
              <a:gdLst/>
              <a:ahLst/>
              <a:cxnLst/>
              <a:rect l="l" t="t" r="r" b="b"/>
              <a:pathLst>
                <a:path w="1161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59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75" y="16381"/>
                  </a:cubicBezTo>
                  <a:cubicBezTo>
                    <a:pt x="4524" y="16889"/>
                    <a:pt x="5354" y="17291"/>
                    <a:pt x="6184" y="17532"/>
                  </a:cubicBezTo>
                  <a:cubicBezTo>
                    <a:pt x="6612" y="17665"/>
                    <a:pt x="7067" y="17719"/>
                    <a:pt x="7495" y="17772"/>
                  </a:cubicBezTo>
                  <a:cubicBezTo>
                    <a:pt x="7683" y="17799"/>
                    <a:pt x="7924" y="17799"/>
                    <a:pt x="8111" y="17799"/>
                  </a:cubicBezTo>
                  <a:lnTo>
                    <a:pt x="8218" y="17799"/>
                  </a:lnTo>
                  <a:lnTo>
                    <a:pt x="8084" y="17719"/>
                  </a:lnTo>
                  <a:cubicBezTo>
                    <a:pt x="8004" y="17692"/>
                    <a:pt x="7924" y="17665"/>
                    <a:pt x="7816" y="17639"/>
                  </a:cubicBezTo>
                  <a:cubicBezTo>
                    <a:pt x="7228" y="17371"/>
                    <a:pt x="6719" y="17103"/>
                    <a:pt x="6291" y="16782"/>
                  </a:cubicBezTo>
                  <a:cubicBezTo>
                    <a:pt x="6023" y="16622"/>
                    <a:pt x="5809" y="16461"/>
                    <a:pt x="5622" y="16247"/>
                  </a:cubicBezTo>
                  <a:cubicBezTo>
                    <a:pt x="5381" y="16059"/>
                    <a:pt x="5193" y="15845"/>
                    <a:pt x="4979" y="15658"/>
                  </a:cubicBezTo>
                  <a:cubicBezTo>
                    <a:pt x="4605" y="15257"/>
                    <a:pt x="4283" y="14775"/>
                    <a:pt x="4016" y="14320"/>
                  </a:cubicBezTo>
                  <a:cubicBezTo>
                    <a:pt x="3748" y="13811"/>
                    <a:pt x="3507" y="13303"/>
                    <a:pt x="3347" y="12821"/>
                  </a:cubicBezTo>
                  <a:cubicBezTo>
                    <a:pt x="3240" y="12553"/>
                    <a:pt x="3186" y="12286"/>
                    <a:pt x="3106" y="12018"/>
                  </a:cubicBezTo>
                  <a:cubicBezTo>
                    <a:pt x="3025" y="11697"/>
                    <a:pt x="2999" y="11483"/>
                    <a:pt x="2972" y="11242"/>
                  </a:cubicBezTo>
                  <a:cubicBezTo>
                    <a:pt x="2892" y="10840"/>
                    <a:pt x="2892" y="10412"/>
                    <a:pt x="2945" y="9957"/>
                  </a:cubicBezTo>
                  <a:cubicBezTo>
                    <a:pt x="2972" y="9127"/>
                    <a:pt x="3186" y="8271"/>
                    <a:pt x="3480" y="7387"/>
                  </a:cubicBezTo>
                  <a:cubicBezTo>
                    <a:pt x="3775" y="6531"/>
                    <a:pt x="4203" y="5674"/>
                    <a:pt x="4712" y="4871"/>
                  </a:cubicBezTo>
                  <a:cubicBezTo>
                    <a:pt x="5247" y="4068"/>
                    <a:pt x="5863" y="3346"/>
                    <a:pt x="6532" y="2703"/>
                  </a:cubicBezTo>
                  <a:cubicBezTo>
                    <a:pt x="7228" y="2034"/>
                    <a:pt x="7950" y="1472"/>
                    <a:pt x="8727" y="1071"/>
                  </a:cubicBezTo>
                  <a:cubicBezTo>
                    <a:pt x="9556" y="589"/>
                    <a:pt x="10413" y="295"/>
                    <a:pt x="11216" y="161"/>
                  </a:cubicBezTo>
                  <a:cubicBezTo>
                    <a:pt x="11350" y="134"/>
                    <a:pt x="11457" y="134"/>
                    <a:pt x="11617" y="107"/>
                  </a:cubicBezTo>
                  <a:cubicBezTo>
                    <a:pt x="11082" y="27"/>
                    <a:pt x="10573" y="0"/>
                    <a:pt x="10038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748;p44">
              <a:extLst>
                <a:ext uri="{FF2B5EF4-FFF2-40B4-BE49-F238E27FC236}">
                  <a16:creationId xmlns:a16="http://schemas.microsoft.com/office/drawing/2014/main" id="{75384480-1B13-B625-6CAB-A279A88A0133}"/>
                </a:ext>
              </a:extLst>
            </p:cNvPr>
            <p:cNvSpPr/>
            <p:nvPr/>
          </p:nvSpPr>
          <p:spPr>
            <a:xfrm>
              <a:off x="7280825" y="8484800"/>
              <a:ext cx="402175" cy="419725"/>
            </a:xfrm>
            <a:custGeom>
              <a:avLst/>
              <a:gdLst/>
              <a:ahLst/>
              <a:cxnLst/>
              <a:rect l="l" t="t" r="r" b="b"/>
              <a:pathLst>
                <a:path w="16087" h="16789" extrusionOk="0">
                  <a:moveTo>
                    <a:pt x="6531" y="542"/>
                  </a:moveTo>
                  <a:cubicBezTo>
                    <a:pt x="6665" y="542"/>
                    <a:pt x="6772" y="542"/>
                    <a:pt x="6906" y="569"/>
                  </a:cubicBezTo>
                  <a:cubicBezTo>
                    <a:pt x="6959" y="569"/>
                    <a:pt x="7040" y="596"/>
                    <a:pt x="7093" y="623"/>
                  </a:cubicBezTo>
                  <a:lnTo>
                    <a:pt x="7120" y="623"/>
                  </a:lnTo>
                  <a:lnTo>
                    <a:pt x="7227" y="676"/>
                  </a:lnTo>
                  <a:cubicBezTo>
                    <a:pt x="7307" y="703"/>
                    <a:pt x="7334" y="703"/>
                    <a:pt x="7388" y="730"/>
                  </a:cubicBezTo>
                  <a:cubicBezTo>
                    <a:pt x="7522" y="810"/>
                    <a:pt x="7655" y="917"/>
                    <a:pt x="7736" y="970"/>
                  </a:cubicBezTo>
                  <a:cubicBezTo>
                    <a:pt x="7762" y="1051"/>
                    <a:pt x="7789" y="1078"/>
                    <a:pt x="7843" y="1131"/>
                  </a:cubicBezTo>
                  <a:cubicBezTo>
                    <a:pt x="7870" y="1211"/>
                    <a:pt x="7870" y="1265"/>
                    <a:pt x="7896" y="1345"/>
                  </a:cubicBezTo>
                  <a:cubicBezTo>
                    <a:pt x="7896" y="1479"/>
                    <a:pt x="7870" y="1586"/>
                    <a:pt x="7843" y="1666"/>
                  </a:cubicBezTo>
                  <a:cubicBezTo>
                    <a:pt x="7789" y="1720"/>
                    <a:pt x="7789" y="1773"/>
                    <a:pt x="7762" y="1800"/>
                  </a:cubicBezTo>
                  <a:lnTo>
                    <a:pt x="7736" y="1854"/>
                  </a:lnTo>
                  <a:cubicBezTo>
                    <a:pt x="7736" y="1881"/>
                    <a:pt x="7709" y="1907"/>
                    <a:pt x="7709" y="1907"/>
                  </a:cubicBezTo>
                  <a:cubicBezTo>
                    <a:pt x="7629" y="2041"/>
                    <a:pt x="7522" y="2148"/>
                    <a:pt x="7388" y="2255"/>
                  </a:cubicBezTo>
                  <a:cubicBezTo>
                    <a:pt x="7200" y="2443"/>
                    <a:pt x="6959" y="2603"/>
                    <a:pt x="6692" y="2737"/>
                  </a:cubicBezTo>
                  <a:cubicBezTo>
                    <a:pt x="6665" y="2737"/>
                    <a:pt x="6638" y="2791"/>
                    <a:pt x="6585" y="2791"/>
                  </a:cubicBezTo>
                  <a:cubicBezTo>
                    <a:pt x="6264" y="2951"/>
                    <a:pt x="5969" y="3058"/>
                    <a:pt x="5648" y="3112"/>
                  </a:cubicBezTo>
                  <a:cubicBezTo>
                    <a:pt x="5487" y="3139"/>
                    <a:pt x="5354" y="3139"/>
                    <a:pt x="5220" y="3139"/>
                  </a:cubicBezTo>
                  <a:cubicBezTo>
                    <a:pt x="5077" y="3218"/>
                    <a:pt x="4963" y="3241"/>
                    <a:pt x="4865" y="3241"/>
                  </a:cubicBezTo>
                  <a:cubicBezTo>
                    <a:pt x="4798" y="3241"/>
                    <a:pt x="4739" y="3230"/>
                    <a:pt x="4684" y="3219"/>
                  </a:cubicBezTo>
                  <a:cubicBezTo>
                    <a:pt x="4658" y="3219"/>
                    <a:pt x="4631" y="3192"/>
                    <a:pt x="4577" y="3192"/>
                  </a:cubicBezTo>
                  <a:cubicBezTo>
                    <a:pt x="4310" y="3085"/>
                    <a:pt x="4149" y="2924"/>
                    <a:pt x="4015" y="2683"/>
                  </a:cubicBezTo>
                  <a:cubicBezTo>
                    <a:pt x="3962" y="2576"/>
                    <a:pt x="3908" y="2443"/>
                    <a:pt x="3881" y="2309"/>
                  </a:cubicBezTo>
                  <a:lnTo>
                    <a:pt x="3881" y="2282"/>
                  </a:lnTo>
                  <a:lnTo>
                    <a:pt x="3881" y="2255"/>
                  </a:lnTo>
                  <a:lnTo>
                    <a:pt x="3881" y="2202"/>
                  </a:lnTo>
                  <a:lnTo>
                    <a:pt x="3881" y="2175"/>
                  </a:lnTo>
                  <a:lnTo>
                    <a:pt x="3881" y="1934"/>
                  </a:lnTo>
                  <a:cubicBezTo>
                    <a:pt x="3881" y="1881"/>
                    <a:pt x="3908" y="1800"/>
                    <a:pt x="3962" y="1747"/>
                  </a:cubicBezTo>
                  <a:cubicBezTo>
                    <a:pt x="3988" y="1613"/>
                    <a:pt x="4096" y="1506"/>
                    <a:pt x="4176" y="1372"/>
                  </a:cubicBezTo>
                  <a:cubicBezTo>
                    <a:pt x="4283" y="1265"/>
                    <a:pt x="4417" y="1158"/>
                    <a:pt x="4551" y="1078"/>
                  </a:cubicBezTo>
                  <a:cubicBezTo>
                    <a:pt x="4684" y="970"/>
                    <a:pt x="4845" y="890"/>
                    <a:pt x="4952" y="863"/>
                  </a:cubicBezTo>
                  <a:lnTo>
                    <a:pt x="5032" y="837"/>
                  </a:lnTo>
                  <a:cubicBezTo>
                    <a:pt x="5113" y="810"/>
                    <a:pt x="5246" y="730"/>
                    <a:pt x="5380" y="703"/>
                  </a:cubicBezTo>
                  <a:cubicBezTo>
                    <a:pt x="5434" y="703"/>
                    <a:pt x="5461" y="676"/>
                    <a:pt x="5514" y="676"/>
                  </a:cubicBezTo>
                  <a:cubicBezTo>
                    <a:pt x="5862" y="569"/>
                    <a:pt x="6183" y="542"/>
                    <a:pt x="6504" y="542"/>
                  </a:cubicBezTo>
                  <a:close/>
                  <a:moveTo>
                    <a:pt x="4577" y="3620"/>
                  </a:moveTo>
                  <a:cubicBezTo>
                    <a:pt x="4658" y="3647"/>
                    <a:pt x="4684" y="3674"/>
                    <a:pt x="4711" y="3754"/>
                  </a:cubicBezTo>
                  <a:lnTo>
                    <a:pt x="4711" y="3808"/>
                  </a:lnTo>
                  <a:lnTo>
                    <a:pt x="4711" y="3888"/>
                  </a:lnTo>
                  <a:cubicBezTo>
                    <a:pt x="4711" y="3915"/>
                    <a:pt x="4711" y="3941"/>
                    <a:pt x="4684" y="3941"/>
                  </a:cubicBezTo>
                  <a:cubicBezTo>
                    <a:pt x="4631" y="4075"/>
                    <a:pt x="4524" y="4209"/>
                    <a:pt x="4390" y="4289"/>
                  </a:cubicBezTo>
                  <a:cubicBezTo>
                    <a:pt x="4310" y="4316"/>
                    <a:pt x="4283" y="4316"/>
                    <a:pt x="4176" y="4343"/>
                  </a:cubicBezTo>
                  <a:lnTo>
                    <a:pt x="4149" y="4343"/>
                  </a:lnTo>
                  <a:cubicBezTo>
                    <a:pt x="4166" y="4394"/>
                    <a:pt x="4162" y="4412"/>
                    <a:pt x="4149" y="4412"/>
                  </a:cubicBezTo>
                  <a:cubicBezTo>
                    <a:pt x="4142" y="4412"/>
                    <a:pt x="4132" y="4406"/>
                    <a:pt x="4122" y="4396"/>
                  </a:cubicBezTo>
                  <a:cubicBezTo>
                    <a:pt x="4042" y="4396"/>
                    <a:pt x="3988" y="4343"/>
                    <a:pt x="3962" y="4316"/>
                  </a:cubicBezTo>
                  <a:cubicBezTo>
                    <a:pt x="3908" y="4289"/>
                    <a:pt x="3908" y="4263"/>
                    <a:pt x="3908" y="4209"/>
                  </a:cubicBezTo>
                  <a:cubicBezTo>
                    <a:pt x="3881" y="4182"/>
                    <a:pt x="3881" y="4129"/>
                    <a:pt x="3881" y="4022"/>
                  </a:cubicBezTo>
                  <a:cubicBezTo>
                    <a:pt x="3908" y="3888"/>
                    <a:pt x="4015" y="3781"/>
                    <a:pt x="4122" y="3727"/>
                  </a:cubicBezTo>
                  <a:cubicBezTo>
                    <a:pt x="4176" y="3674"/>
                    <a:pt x="4256" y="3647"/>
                    <a:pt x="4363" y="3620"/>
                  </a:cubicBezTo>
                  <a:close/>
                  <a:moveTo>
                    <a:pt x="2838" y="2978"/>
                  </a:moveTo>
                  <a:cubicBezTo>
                    <a:pt x="2945" y="2978"/>
                    <a:pt x="3025" y="3005"/>
                    <a:pt x="3105" y="3031"/>
                  </a:cubicBezTo>
                  <a:lnTo>
                    <a:pt x="3159" y="3031"/>
                  </a:lnTo>
                  <a:cubicBezTo>
                    <a:pt x="3239" y="3085"/>
                    <a:pt x="3346" y="3139"/>
                    <a:pt x="3426" y="3246"/>
                  </a:cubicBezTo>
                  <a:cubicBezTo>
                    <a:pt x="3507" y="3379"/>
                    <a:pt x="3587" y="3620"/>
                    <a:pt x="3507" y="3808"/>
                  </a:cubicBezTo>
                  <a:cubicBezTo>
                    <a:pt x="3507" y="3888"/>
                    <a:pt x="3480" y="3995"/>
                    <a:pt x="3426" y="4049"/>
                  </a:cubicBezTo>
                  <a:cubicBezTo>
                    <a:pt x="3346" y="4129"/>
                    <a:pt x="3319" y="4209"/>
                    <a:pt x="3212" y="4289"/>
                  </a:cubicBezTo>
                  <a:cubicBezTo>
                    <a:pt x="3186" y="4316"/>
                    <a:pt x="3159" y="4343"/>
                    <a:pt x="3078" y="4396"/>
                  </a:cubicBezTo>
                  <a:lnTo>
                    <a:pt x="2945" y="4530"/>
                  </a:lnTo>
                  <a:cubicBezTo>
                    <a:pt x="2784" y="4664"/>
                    <a:pt x="2516" y="4852"/>
                    <a:pt x="2249" y="4852"/>
                  </a:cubicBezTo>
                  <a:cubicBezTo>
                    <a:pt x="2195" y="4860"/>
                    <a:pt x="2151" y="4863"/>
                    <a:pt x="2114" y="4863"/>
                  </a:cubicBezTo>
                  <a:cubicBezTo>
                    <a:pt x="2041" y="4863"/>
                    <a:pt x="1999" y="4852"/>
                    <a:pt x="1981" y="4852"/>
                  </a:cubicBezTo>
                  <a:cubicBezTo>
                    <a:pt x="1820" y="4825"/>
                    <a:pt x="1687" y="4691"/>
                    <a:pt x="1580" y="4530"/>
                  </a:cubicBezTo>
                  <a:cubicBezTo>
                    <a:pt x="1473" y="4343"/>
                    <a:pt x="1446" y="4182"/>
                    <a:pt x="1499" y="3995"/>
                  </a:cubicBezTo>
                  <a:cubicBezTo>
                    <a:pt x="1526" y="3861"/>
                    <a:pt x="1606" y="3727"/>
                    <a:pt x="1740" y="3540"/>
                  </a:cubicBezTo>
                  <a:cubicBezTo>
                    <a:pt x="1767" y="3513"/>
                    <a:pt x="1767" y="3486"/>
                    <a:pt x="1820" y="3486"/>
                  </a:cubicBezTo>
                  <a:cubicBezTo>
                    <a:pt x="1874" y="3406"/>
                    <a:pt x="1981" y="3353"/>
                    <a:pt x="2035" y="3272"/>
                  </a:cubicBezTo>
                  <a:cubicBezTo>
                    <a:pt x="2142" y="3219"/>
                    <a:pt x="2222" y="3192"/>
                    <a:pt x="2275" y="3112"/>
                  </a:cubicBezTo>
                  <a:cubicBezTo>
                    <a:pt x="2302" y="3085"/>
                    <a:pt x="2356" y="3085"/>
                    <a:pt x="2409" y="3031"/>
                  </a:cubicBezTo>
                  <a:cubicBezTo>
                    <a:pt x="2543" y="3005"/>
                    <a:pt x="2650" y="2978"/>
                    <a:pt x="2784" y="2978"/>
                  </a:cubicBezTo>
                  <a:close/>
                  <a:moveTo>
                    <a:pt x="2035" y="5628"/>
                  </a:moveTo>
                  <a:cubicBezTo>
                    <a:pt x="2115" y="5654"/>
                    <a:pt x="2142" y="5654"/>
                    <a:pt x="2168" y="5681"/>
                  </a:cubicBezTo>
                  <a:lnTo>
                    <a:pt x="2249" y="5762"/>
                  </a:lnTo>
                  <a:cubicBezTo>
                    <a:pt x="2302" y="5815"/>
                    <a:pt x="2302" y="5922"/>
                    <a:pt x="2302" y="5949"/>
                  </a:cubicBezTo>
                  <a:lnTo>
                    <a:pt x="2302" y="6002"/>
                  </a:lnTo>
                  <a:lnTo>
                    <a:pt x="2302" y="6056"/>
                  </a:lnTo>
                  <a:cubicBezTo>
                    <a:pt x="2302" y="6083"/>
                    <a:pt x="2302" y="6083"/>
                    <a:pt x="2275" y="6136"/>
                  </a:cubicBezTo>
                  <a:cubicBezTo>
                    <a:pt x="2275" y="6163"/>
                    <a:pt x="2249" y="6217"/>
                    <a:pt x="2222" y="6270"/>
                  </a:cubicBezTo>
                  <a:cubicBezTo>
                    <a:pt x="2168" y="6350"/>
                    <a:pt x="2115" y="6457"/>
                    <a:pt x="2008" y="6538"/>
                  </a:cubicBezTo>
                  <a:cubicBezTo>
                    <a:pt x="1954" y="6591"/>
                    <a:pt x="1874" y="6672"/>
                    <a:pt x="1820" y="6698"/>
                  </a:cubicBezTo>
                  <a:lnTo>
                    <a:pt x="1740" y="6725"/>
                  </a:lnTo>
                  <a:cubicBezTo>
                    <a:pt x="1633" y="6805"/>
                    <a:pt x="1553" y="6859"/>
                    <a:pt x="1446" y="6859"/>
                  </a:cubicBezTo>
                  <a:cubicBezTo>
                    <a:pt x="1365" y="6886"/>
                    <a:pt x="1365" y="6886"/>
                    <a:pt x="1339" y="6886"/>
                  </a:cubicBezTo>
                  <a:cubicBezTo>
                    <a:pt x="1178" y="6859"/>
                    <a:pt x="1071" y="6672"/>
                    <a:pt x="1071" y="6484"/>
                  </a:cubicBezTo>
                  <a:cubicBezTo>
                    <a:pt x="1071" y="6431"/>
                    <a:pt x="1071" y="6350"/>
                    <a:pt x="1098" y="6297"/>
                  </a:cubicBezTo>
                  <a:cubicBezTo>
                    <a:pt x="1098" y="6270"/>
                    <a:pt x="1151" y="6217"/>
                    <a:pt x="1178" y="6190"/>
                  </a:cubicBezTo>
                  <a:cubicBezTo>
                    <a:pt x="1178" y="6163"/>
                    <a:pt x="1205" y="6136"/>
                    <a:pt x="1232" y="6136"/>
                  </a:cubicBezTo>
                  <a:cubicBezTo>
                    <a:pt x="1312" y="6056"/>
                    <a:pt x="1339" y="6002"/>
                    <a:pt x="1419" y="5922"/>
                  </a:cubicBezTo>
                  <a:cubicBezTo>
                    <a:pt x="1473" y="5842"/>
                    <a:pt x="1553" y="5788"/>
                    <a:pt x="1606" y="5762"/>
                  </a:cubicBezTo>
                  <a:cubicBezTo>
                    <a:pt x="1633" y="5762"/>
                    <a:pt x="1687" y="5708"/>
                    <a:pt x="1713" y="5681"/>
                  </a:cubicBezTo>
                  <a:cubicBezTo>
                    <a:pt x="1820" y="5654"/>
                    <a:pt x="1874" y="5628"/>
                    <a:pt x="1954" y="5628"/>
                  </a:cubicBezTo>
                  <a:close/>
                  <a:moveTo>
                    <a:pt x="7801" y="0"/>
                  </a:moveTo>
                  <a:cubicBezTo>
                    <a:pt x="7419" y="0"/>
                    <a:pt x="6979" y="52"/>
                    <a:pt x="6558" y="141"/>
                  </a:cubicBezTo>
                  <a:cubicBezTo>
                    <a:pt x="6531" y="141"/>
                    <a:pt x="6504" y="141"/>
                    <a:pt x="6424" y="168"/>
                  </a:cubicBezTo>
                  <a:cubicBezTo>
                    <a:pt x="5621" y="328"/>
                    <a:pt x="4845" y="596"/>
                    <a:pt x="4176" y="970"/>
                  </a:cubicBezTo>
                  <a:cubicBezTo>
                    <a:pt x="3988" y="1078"/>
                    <a:pt x="3774" y="1211"/>
                    <a:pt x="3614" y="1318"/>
                  </a:cubicBezTo>
                  <a:cubicBezTo>
                    <a:pt x="3587" y="1318"/>
                    <a:pt x="3587" y="1345"/>
                    <a:pt x="3533" y="1345"/>
                  </a:cubicBezTo>
                  <a:cubicBezTo>
                    <a:pt x="3587" y="1399"/>
                    <a:pt x="3587" y="1479"/>
                    <a:pt x="3587" y="1533"/>
                  </a:cubicBezTo>
                  <a:cubicBezTo>
                    <a:pt x="3587" y="1613"/>
                    <a:pt x="3533" y="1640"/>
                    <a:pt x="3533" y="1720"/>
                  </a:cubicBezTo>
                  <a:cubicBezTo>
                    <a:pt x="3507" y="1773"/>
                    <a:pt x="3507" y="1800"/>
                    <a:pt x="3453" y="1854"/>
                  </a:cubicBezTo>
                  <a:cubicBezTo>
                    <a:pt x="3373" y="1907"/>
                    <a:pt x="3319" y="1988"/>
                    <a:pt x="3212" y="2041"/>
                  </a:cubicBezTo>
                  <a:cubicBezTo>
                    <a:pt x="3132" y="2121"/>
                    <a:pt x="3052" y="2148"/>
                    <a:pt x="2918" y="2175"/>
                  </a:cubicBezTo>
                  <a:cubicBezTo>
                    <a:pt x="2838" y="2202"/>
                    <a:pt x="2784" y="2202"/>
                    <a:pt x="2704" y="2255"/>
                  </a:cubicBezTo>
                  <a:lnTo>
                    <a:pt x="2409" y="2336"/>
                  </a:lnTo>
                  <a:lnTo>
                    <a:pt x="2329" y="2336"/>
                  </a:lnTo>
                  <a:lnTo>
                    <a:pt x="2275" y="2416"/>
                  </a:lnTo>
                  <a:cubicBezTo>
                    <a:pt x="1660" y="3085"/>
                    <a:pt x="1178" y="3808"/>
                    <a:pt x="803" y="4584"/>
                  </a:cubicBezTo>
                  <a:cubicBezTo>
                    <a:pt x="429" y="5360"/>
                    <a:pt x="188" y="6163"/>
                    <a:pt x="107" y="6966"/>
                  </a:cubicBezTo>
                  <a:cubicBezTo>
                    <a:pt x="0" y="7796"/>
                    <a:pt x="27" y="8599"/>
                    <a:pt x="161" y="9402"/>
                  </a:cubicBezTo>
                  <a:cubicBezTo>
                    <a:pt x="322" y="10231"/>
                    <a:pt x="643" y="11034"/>
                    <a:pt x="1044" y="11784"/>
                  </a:cubicBezTo>
                  <a:cubicBezTo>
                    <a:pt x="1125" y="11971"/>
                    <a:pt x="1285" y="12159"/>
                    <a:pt x="1365" y="12346"/>
                  </a:cubicBezTo>
                  <a:cubicBezTo>
                    <a:pt x="1499" y="12560"/>
                    <a:pt x="1633" y="12747"/>
                    <a:pt x="1767" y="12881"/>
                  </a:cubicBezTo>
                  <a:cubicBezTo>
                    <a:pt x="2035" y="13256"/>
                    <a:pt x="2356" y="13550"/>
                    <a:pt x="2677" y="13898"/>
                  </a:cubicBezTo>
                  <a:cubicBezTo>
                    <a:pt x="3346" y="14487"/>
                    <a:pt x="4122" y="14996"/>
                    <a:pt x="4979" y="15424"/>
                  </a:cubicBezTo>
                  <a:cubicBezTo>
                    <a:pt x="5835" y="15825"/>
                    <a:pt x="6719" y="16173"/>
                    <a:pt x="7629" y="16387"/>
                  </a:cubicBezTo>
                  <a:cubicBezTo>
                    <a:pt x="8057" y="16495"/>
                    <a:pt x="8539" y="16602"/>
                    <a:pt x="8967" y="16655"/>
                  </a:cubicBezTo>
                  <a:cubicBezTo>
                    <a:pt x="9475" y="16735"/>
                    <a:pt x="9930" y="16762"/>
                    <a:pt x="10385" y="16789"/>
                  </a:cubicBezTo>
                  <a:lnTo>
                    <a:pt x="10600" y="16789"/>
                  </a:lnTo>
                  <a:lnTo>
                    <a:pt x="11322" y="16709"/>
                  </a:lnTo>
                  <a:cubicBezTo>
                    <a:pt x="11804" y="16602"/>
                    <a:pt x="12286" y="16468"/>
                    <a:pt x="12687" y="16334"/>
                  </a:cubicBezTo>
                  <a:cubicBezTo>
                    <a:pt x="13142" y="16173"/>
                    <a:pt x="13597" y="15932"/>
                    <a:pt x="13945" y="15692"/>
                  </a:cubicBezTo>
                  <a:cubicBezTo>
                    <a:pt x="14159" y="15558"/>
                    <a:pt x="14347" y="15424"/>
                    <a:pt x="14534" y="15263"/>
                  </a:cubicBezTo>
                  <a:cubicBezTo>
                    <a:pt x="14748" y="15049"/>
                    <a:pt x="14936" y="14889"/>
                    <a:pt x="15016" y="14701"/>
                  </a:cubicBezTo>
                  <a:cubicBezTo>
                    <a:pt x="15096" y="14594"/>
                    <a:pt x="15150" y="14487"/>
                    <a:pt x="15230" y="14353"/>
                  </a:cubicBezTo>
                  <a:cubicBezTo>
                    <a:pt x="15284" y="14246"/>
                    <a:pt x="15337" y="14166"/>
                    <a:pt x="15364" y="14059"/>
                  </a:cubicBezTo>
                  <a:cubicBezTo>
                    <a:pt x="15417" y="13818"/>
                    <a:pt x="15498" y="13577"/>
                    <a:pt x="15498" y="13363"/>
                  </a:cubicBezTo>
                  <a:cubicBezTo>
                    <a:pt x="15551" y="12828"/>
                    <a:pt x="15498" y="12292"/>
                    <a:pt x="15417" y="11837"/>
                  </a:cubicBezTo>
                  <a:cubicBezTo>
                    <a:pt x="15739" y="11034"/>
                    <a:pt x="15926" y="10205"/>
                    <a:pt x="16006" y="9428"/>
                  </a:cubicBezTo>
                  <a:cubicBezTo>
                    <a:pt x="16087" y="8599"/>
                    <a:pt x="16060" y="7796"/>
                    <a:pt x="15926" y="7020"/>
                  </a:cubicBezTo>
                  <a:cubicBezTo>
                    <a:pt x="15872" y="6591"/>
                    <a:pt x="15739" y="6163"/>
                    <a:pt x="15605" y="5788"/>
                  </a:cubicBezTo>
                  <a:cubicBezTo>
                    <a:pt x="15471" y="5387"/>
                    <a:pt x="15284" y="4985"/>
                    <a:pt x="15069" y="4611"/>
                  </a:cubicBezTo>
                  <a:cubicBezTo>
                    <a:pt x="14614" y="3861"/>
                    <a:pt x="14079" y="3139"/>
                    <a:pt x="13410" y="2523"/>
                  </a:cubicBezTo>
                  <a:cubicBezTo>
                    <a:pt x="13249" y="2389"/>
                    <a:pt x="13089" y="2202"/>
                    <a:pt x="12955" y="2068"/>
                  </a:cubicBezTo>
                  <a:cubicBezTo>
                    <a:pt x="12741" y="1907"/>
                    <a:pt x="12553" y="1773"/>
                    <a:pt x="12339" y="1613"/>
                  </a:cubicBezTo>
                  <a:cubicBezTo>
                    <a:pt x="11991" y="1345"/>
                    <a:pt x="11590" y="1104"/>
                    <a:pt x="11188" y="863"/>
                  </a:cubicBezTo>
                  <a:cubicBezTo>
                    <a:pt x="10707" y="596"/>
                    <a:pt x="10198" y="408"/>
                    <a:pt x="9743" y="194"/>
                  </a:cubicBezTo>
                  <a:cubicBezTo>
                    <a:pt x="9663" y="168"/>
                    <a:pt x="9609" y="141"/>
                    <a:pt x="9529" y="141"/>
                  </a:cubicBezTo>
                  <a:cubicBezTo>
                    <a:pt x="9235" y="114"/>
                    <a:pt x="8967" y="60"/>
                    <a:pt x="8699" y="34"/>
                  </a:cubicBezTo>
                  <a:cubicBezTo>
                    <a:pt x="8458" y="34"/>
                    <a:pt x="8271" y="7"/>
                    <a:pt x="8030" y="7"/>
                  </a:cubicBezTo>
                  <a:cubicBezTo>
                    <a:pt x="7957" y="2"/>
                    <a:pt x="7880" y="0"/>
                    <a:pt x="7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749;p44">
              <a:extLst>
                <a:ext uri="{FF2B5EF4-FFF2-40B4-BE49-F238E27FC236}">
                  <a16:creationId xmlns:a16="http://schemas.microsoft.com/office/drawing/2014/main" id="{9EB674B1-C488-189E-67FA-2F6CB52BD106}"/>
                </a:ext>
              </a:extLst>
            </p:cNvPr>
            <p:cNvSpPr/>
            <p:nvPr/>
          </p:nvSpPr>
          <p:spPr>
            <a:xfrm>
              <a:off x="7236000" y="8472250"/>
              <a:ext cx="311175" cy="432950"/>
            </a:xfrm>
            <a:custGeom>
              <a:avLst/>
              <a:gdLst/>
              <a:ahLst/>
              <a:cxnLst/>
              <a:rect l="l" t="t" r="r" b="b"/>
              <a:pathLst>
                <a:path w="12447" h="17318" extrusionOk="0">
                  <a:moveTo>
                    <a:pt x="7789" y="0"/>
                  </a:moveTo>
                  <a:cubicBezTo>
                    <a:pt x="7147" y="27"/>
                    <a:pt x="6504" y="107"/>
                    <a:pt x="5915" y="268"/>
                  </a:cubicBezTo>
                  <a:cubicBezTo>
                    <a:pt x="5648" y="348"/>
                    <a:pt x="5380" y="429"/>
                    <a:pt x="5112" y="536"/>
                  </a:cubicBezTo>
                  <a:cubicBezTo>
                    <a:pt x="4684" y="696"/>
                    <a:pt x="4229" y="937"/>
                    <a:pt x="3881" y="1205"/>
                  </a:cubicBezTo>
                  <a:cubicBezTo>
                    <a:pt x="3506" y="1446"/>
                    <a:pt x="3132" y="1740"/>
                    <a:pt x="2810" y="2088"/>
                  </a:cubicBezTo>
                  <a:cubicBezTo>
                    <a:pt x="2141" y="2704"/>
                    <a:pt x="1553" y="3453"/>
                    <a:pt x="1097" y="4283"/>
                  </a:cubicBezTo>
                  <a:cubicBezTo>
                    <a:pt x="616" y="5113"/>
                    <a:pt x="321" y="6023"/>
                    <a:pt x="161" y="6933"/>
                  </a:cubicBezTo>
                  <a:cubicBezTo>
                    <a:pt x="0" y="7896"/>
                    <a:pt x="0" y="8833"/>
                    <a:pt x="134" y="9690"/>
                  </a:cubicBezTo>
                  <a:cubicBezTo>
                    <a:pt x="295" y="10680"/>
                    <a:pt x="696" y="11670"/>
                    <a:pt x="1258" y="12500"/>
                  </a:cubicBezTo>
                  <a:cubicBezTo>
                    <a:pt x="1767" y="13276"/>
                    <a:pt x="2355" y="13945"/>
                    <a:pt x="3105" y="14588"/>
                  </a:cubicBezTo>
                  <a:cubicBezTo>
                    <a:pt x="3158" y="14668"/>
                    <a:pt x="3266" y="14721"/>
                    <a:pt x="3346" y="14748"/>
                  </a:cubicBezTo>
                  <a:cubicBezTo>
                    <a:pt x="4149" y="15391"/>
                    <a:pt x="5032" y="15899"/>
                    <a:pt x="6022" y="16301"/>
                  </a:cubicBezTo>
                  <a:cubicBezTo>
                    <a:pt x="6103" y="16327"/>
                    <a:pt x="6210" y="16354"/>
                    <a:pt x="6290" y="16381"/>
                  </a:cubicBezTo>
                  <a:cubicBezTo>
                    <a:pt x="6718" y="16568"/>
                    <a:pt x="7147" y="16702"/>
                    <a:pt x="7628" y="16836"/>
                  </a:cubicBezTo>
                  <a:cubicBezTo>
                    <a:pt x="7976" y="16916"/>
                    <a:pt x="8378" y="17023"/>
                    <a:pt x="8833" y="17104"/>
                  </a:cubicBezTo>
                  <a:cubicBezTo>
                    <a:pt x="9689" y="17264"/>
                    <a:pt x="10492" y="17318"/>
                    <a:pt x="11295" y="17318"/>
                  </a:cubicBezTo>
                  <a:lnTo>
                    <a:pt x="11723" y="17318"/>
                  </a:lnTo>
                  <a:cubicBezTo>
                    <a:pt x="11964" y="17318"/>
                    <a:pt x="12205" y="17291"/>
                    <a:pt x="12446" y="17264"/>
                  </a:cubicBezTo>
                  <a:lnTo>
                    <a:pt x="12205" y="17264"/>
                  </a:lnTo>
                  <a:cubicBezTo>
                    <a:pt x="11777" y="17264"/>
                    <a:pt x="11322" y="17237"/>
                    <a:pt x="10787" y="17130"/>
                  </a:cubicBezTo>
                  <a:cubicBezTo>
                    <a:pt x="10358" y="17050"/>
                    <a:pt x="9877" y="16970"/>
                    <a:pt x="9448" y="16863"/>
                  </a:cubicBezTo>
                  <a:cubicBezTo>
                    <a:pt x="8512" y="16622"/>
                    <a:pt x="7655" y="16301"/>
                    <a:pt x="6799" y="15899"/>
                  </a:cubicBezTo>
                  <a:cubicBezTo>
                    <a:pt x="5942" y="15471"/>
                    <a:pt x="5166" y="14962"/>
                    <a:pt x="4497" y="14347"/>
                  </a:cubicBezTo>
                  <a:cubicBezTo>
                    <a:pt x="4176" y="14052"/>
                    <a:pt x="3881" y="13704"/>
                    <a:pt x="3587" y="13356"/>
                  </a:cubicBezTo>
                  <a:cubicBezTo>
                    <a:pt x="3453" y="13169"/>
                    <a:pt x="3373" y="13008"/>
                    <a:pt x="3185" y="12821"/>
                  </a:cubicBezTo>
                  <a:cubicBezTo>
                    <a:pt x="3105" y="12634"/>
                    <a:pt x="2971" y="12446"/>
                    <a:pt x="2864" y="12232"/>
                  </a:cubicBezTo>
                  <a:cubicBezTo>
                    <a:pt x="2463" y="11510"/>
                    <a:pt x="2168" y="10707"/>
                    <a:pt x="1981" y="9877"/>
                  </a:cubicBezTo>
                  <a:cubicBezTo>
                    <a:pt x="1820" y="9074"/>
                    <a:pt x="1793" y="8217"/>
                    <a:pt x="1927" y="7414"/>
                  </a:cubicBezTo>
                  <a:cubicBezTo>
                    <a:pt x="2034" y="6611"/>
                    <a:pt x="2248" y="5809"/>
                    <a:pt x="2623" y="5059"/>
                  </a:cubicBezTo>
                  <a:cubicBezTo>
                    <a:pt x="2998" y="4283"/>
                    <a:pt x="3506" y="3533"/>
                    <a:pt x="4095" y="2864"/>
                  </a:cubicBezTo>
                  <a:lnTo>
                    <a:pt x="4176" y="2811"/>
                  </a:lnTo>
                  <a:lnTo>
                    <a:pt x="3988" y="2811"/>
                  </a:lnTo>
                  <a:cubicBezTo>
                    <a:pt x="3935" y="2811"/>
                    <a:pt x="3854" y="2784"/>
                    <a:pt x="3774" y="2730"/>
                  </a:cubicBezTo>
                  <a:cubicBezTo>
                    <a:pt x="3774" y="2730"/>
                    <a:pt x="3721" y="2730"/>
                    <a:pt x="3721" y="2704"/>
                  </a:cubicBezTo>
                  <a:cubicBezTo>
                    <a:pt x="3640" y="2650"/>
                    <a:pt x="3560" y="2543"/>
                    <a:pt x="3533" y="2409"/>
                  </a:cubicBezTo>
                  <a:cubicBezTo>
                    <a:pt x="3506" y="2249"/>
                    <a:pt x="3533" y="2061"/>
                    <a:pt x="3587" y="1928"/>
                  </a:cubicBezTo>
                  <a:cubicBezTo>
                    <a:pt x="3694" y="1767"/>
                    <a:pt x="3828" y="1660"/>
                    <a:pt x="3935" y="1580"/>
                  </a:cubicBezTo>
                  <a:cubicBezTo>
                    <a:pt x="4068" y="1472"/>
                    <a:pt x="4229" y="1392"/>
                    <a:pt x="4390" y="1339"/>
                  </a:cubicBezTo>
                  <a:cubicBezTo>
                    <a:pt x="4497" y="1312"/>
                    <a:pt x="4604" y="1258"/>
                    <a:pt x="4711" y="1258"/>
                  </a:cubicBezTo>
                  <a:cubicBezTo>
                    <a:pt x="4764" y="1258"/>
                    <a:pt x="4845" y="1258"/>
                    <a:pt x="4871" y="1312"/>
                  </a:cubicBezTo>
                  <a:cubicBezTo>
                    <a:pt x="4898" y="1312"/>
                    <a:pt x="4898" y="1312"/>
                    <a:pt x="4925" y="1339"/>
                  </a:cubicBezTo>
                  <a:cubicBezTo>
                    <a:pt x="4925" y="1339"/>
                    <a:pt x="4979" y="1339"/>
                    <a:pt x="4979" y="1365"/>
                  </a:cubicBezTo>
                  <a:cubicBezTo>
                    <a:pt x="5059" y="1446"/>
                    <a:pt x="5166" y="1499"/>
                    <a:pt x="5193" y="1606"/>
                  </a:cubicBezTo>
                  <a:cubicBezTo>
                    <a:pt x="5246" y="1633"/>
                    <a:pt x="5246" y="1713"/>
                    <a:pt x="5273" y="1740"/>
                  </a:cubicBezTo>
                  <a:cubicBezTo>
                    <a:pt x="5460" y="1606"/>
                    <a:pt x="5701" y="1472"/>
                    <a:pt x="5915" y="1365"/>
                  </a:cubicBezTo>
                  <a:cubicBezTo>
                    <a:pt x="6584" y="991"/>
                    <a:pt x="7334" y="723"/>
                    <a:pt x="8137" y="562"/>
                  </a:cubicBezTo>
                  <a:cubicBezTo>
                    <a:pt x="8190" y="562"/>
                    <a:pt x="8217" y="536"/>
                    <a:pt x="8271" y="536"/>
                  </a:cubicBezTo>
                  <a:cubicBezTo>
                    <a:pt x="8806" y="429"/>
                    <a:pt x="9341" y="402"/>
                    <a:pt x="9877" y="402"/>
                  </a:cubicBezTo>
                  <a:cubicBezTo>
                    <a:pt x="10091" y="402"/>
                    <a:pt x="10332" y="402"/>
                    <a:pt x="10546" y="429"/>
                  </a:cubicBezTo>
                  <a:cubicBezTo>
                    <a:pt x="10813" y="455"/>
                    <a:pt x="11081" y="509"/>
                    <a:pt x="11402" y="536"/>
                  </a:cubicBezTo>
                  <a:lnTo>
                    <a:pt x="11429" y="536"/>
                  </a:lnTo>
                  <a:cubicBezTo>
                    <a:pt x="11135" y="429"/>
                    <a:pt x="10787" y="295"/>
                    <a:pt x="10492" y="241"/>
                  </a:cubicBezTo>
                  <a:cubicBezTo>
                    <a:pt x="9689" y="107"/>
                    <a:pt x="8860" y="0"/>
                    <a:pt x="8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750;p44">
              <a:extLst>
                <a:ext uri="{FF2B5EF4-FFF2-40B4-BE49-F238E27FC236}">
                  <a16:creationId xmlns:a16="http://schemas.microsoft.com/office/drawing/2014/main" id="{B8D70665-FEA4-7BB5-7A77-1B3398FC679C}"/>
                </a:ext>
              </a:extLst>
            </p:cNvPr>
            <p:cNvSpPr/>
            <p:nvPr/>
          </p:nvSpPr>
          <p:spPr>
            <a:xfrm>
              <a:off x="7377175" y="8499675"/>
              <a:ext cx="99050" cy="68950"/>
            </a:xfrm>
            <a:custGeom>
              <a:avLst/>
              <a:gdLst/>
              <a:ahLst/>
              <a:cxnLst/>
              <a:rect l="l" t="t" r="r" b="b"/>
              <a:pathLst>
                <a:path w="3962" h="2758" extrusionOk="0">
                  <a:moveTo>
                    <a:pt x="2650" y="1"/>
                  </a:moveTo>
                  <a:cubicBezTo>
                    <a:pt x="2329" y="1"/>
                    <a:pt x="2008" y="81"/>
                    <a:pt x="1660" y="135"/>
                  </a:cubicBezTo>
                  <a:cubicBezTo>
                    <a:pt x="1633" y="135"/>
                    <a:pt x="1607" y="188"/>
                    <a:pt x="1526" y="188"/>
                  </a:cubicBezTo>
                  <a:cubicBezTo>
                    <a:pt x="1392" y="215"/>
                    <a:pt x="1259" y="242"/>
                    <a:pt x="1178" y="322"/>
                  </a:cubicBezTo>
                  <a:lnTo>
                    <a:pt x="1098" y="349"/>
                  </a:lnTo>
                  <a:cubicBezTo>
                    <a:pt x="991" y="375"/>
                    <a:pt x="830" y="429"/>
                    <a:pt x="697" y="536"/>
                  </a:cubicBezTo>
                  <a:cubicBezTo>
                    <a:pt x="536" y="643"/>
                    <a:pt x="429" y="750"/>
                    <a:pt x="322" y="857"/>
                  </a:cubicBezTo>
                  <a:cubicBezTo>
                    <a:pt x="188" y="991"/>
                    <a:pt x="134" y="1071"/>
                    <a:pt x="81" y="1205"/>
                  </a:cubicBezTo>
                  <a:cubicBezTo>
                    <a:pt x="54" y="1286"/>
                    <a:pt x="27" y="1339"/>
                    <a:pt x="27" y="1419"/>
                  </a:cubicBezTo>
                  <a:cubicBezTo>
                    <a:pt x="27" y="1473"/>
                    <a:pt x="1" y="1580"/>
                    <a:pt x="27" y="1660"/>
                  </a:cubicBezTo>
                  <a:lnTo>
                    <a:pt x="27" y="1687"/>
                  </a:lnTo>
                  <a:lnTo>
                    <a:pt x="27" y="1714"/>
                  </a:lnTo>
                  <a:lnTo>
                    <a:pt x="27" y="1741"/>
                  </a:lnTo>
                  <a:lnTo>
                    <a:pt x="27" y="1794"/>
                  </a:lnTo>
                  <a:cubicBezTo>
                    <a:pt x="54" y="1928"/>
                    <a:pt x="81" y="2008"/>
                    <a:pt x="161" y="2142"/>
                  </a:cubicBezTo>
                  <a:cubicBezTo>
                    <a:pt x="295" y="2383"/>
                    <a:pt x="482" y="2544"/>
                    <a:pt x="723" y="2651"/>
                  </a:cubicBezTo>
                  <a:cubicBezTo>
                    <a:pt x="750" y="2651"/>
                    <a:pt x="804" y="2677"/>
                    <a:pt x="830" y="2677"/>
                  </a:cubicBezTo>
                  <a:cubicBezTo>
                    <a:pt x="964" y="2731"/>
                    <a:pt x="1125" y="2758"/>
                    <a:pt x="1285" y="2758"/>
                  </a:cubicBezTo>
                  <a:cubicBezTo>
                    <a:pt x="1419" y="2758"/>
                    <a:pt x="1607" y="2758"/>
                    <a:pt x="1740" y="2731"/>
                  </a:cubicBezTo>
                  <a:cubicBezTo>
                    <a:pt x="2035" y="2651"/>
                    <a:pt x="2356" y="2544"/>
                    <a:pt x="2677" y="2383"/>
                  </a:cubicBezTo>
                  <a:cubicBezTo>
                    <a:pt x="2704" y="2383"/>
                    <a:pt x="2731" y="2356"/>
                    <a:pt x="2758" y="2356"/>
                  </a:cubicBezTo>
                  <a:cubicBezTo>
                    <a:pt x="3025" y="2222"/>
                    <a:pt x="3266" y="2062"/>
                    <a:pt x="3480" y="1848"/>
                  </a:cubicBezTo>
                  <a:cubicBezTo>
                    <a:pt x="3614" y="1741"/>
                    <a:pt x="3694" y="1607"/>
                    <a:pt x="3775" y="1526"/>
                  </a:cubicBezTo>
                  <a:cubicBezTo>
                    <a:pt x="3801" y="1473"/>
                    <a:pt x="3801" y="1446"/>
                    <a:pt x="3801" y="1446"/>
                  </a:cubicBezTo>
                  <a:lnTo>
                    <a:pt x="3828" y="1419"/>
                  </a:lnTo>
                  <a:cubicBezTo>
                    <a:pt x="3882" y="1393"/>
                    <a:pt x="3908" y="1312"/>
                    <a:pt x="3908" y="1286"/>
                  </a:cubicBezTo>
                  <a:cubicBezTo>
                    <a:pt x="3935" y="1178"/>
                    <a:pt x="3962" y="1045"/>
                    <a:pt x="3962" y="938"/>
                  </a:cubicBezTo>
                  <a:cubicBezTo>
                    <a:pt x="3962" y="884"/>
                    <a:pt x="3935" y="804"/>
                    <a:pt x="3908" y="750"/>
                  </a:cubicBezTo>
                  <a:cubicBezTo>
                    <a:pt x="3882" y="670"/>
                    <a:pt x="3828" y="643"/>
                    <a:pt x="3801" y="590"/>
                  </a:cubicBezTo>
                  <a:cubicBezTo>
                    <a:pt x="3748" y="483"/>
                    <a:pt x="3614" y="402"/>
                    <a:pt x="3480" y="349"/>
                  </a:cubicBezTo>
                  <a:cubicBezTo>
                    <a:pt x="3400" y="322"/>
                    <a:pt x="3373" y="322"/>
                    <a:pt x="3293" y="268"/>
                  </a:cubicBezTo>
                  <a:lnTo>
                    <a:pt x="3213" y="242"/>
                  </a:lnTo>
                  <a:lnTo>
                    <a:pt x="3159" y="242"/>
                  </a:lnTo>
                  <a:cubicBezTo>
                    <a:pt x="3105" y="215"/>
                    <a:pt x="3025" y="215"/>
                    <a:pt x="2972" y="188"/>
                  </a:cubicBezTo>
                  <a:cubicBezTo>
                    <a:pt x="2918" y="54"/>
                    <a:pt x="2811" y="1"/>
                    <a:pt x="2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751;p44">
              <a:extLst>
                <a:ext uri="{FF2B5EF4-FFF2-40B4-BE49-F238E27FC236}">
                  <a16:creationId xmlns:a16="http://schemas.microsoft.com/office/drawing/2014/main" id="{225027D7-4F4B-E93A-21F8-BEC3FA7E36B0}"/>
                </a:ext>
              </a:extLst>
            </p:cNvPr>
            <p:cNvSpPr/>
            <p:nvPr/>
          </p:nvSpPr>
          <p:spPr>
            <a:xfrm>
              <a:off x="7324325" y="8507700"/>
              <a:ext cx="47525" cy="38175"/>
            </a:xfrm>
            <a:custGeom>
              <a:avLst/>
              <a:gdLst/>
              <a:ahLst/>
              <a:cxnLst/>
              <a:rect l="l" t="t" r="r" b="b"/>
              <a:pathLst>
                <a:path w="1901" h="1527" extrusionOk="0">
                  <a:moveTo>
                    <a:pt x="1205" y="1"/>
                  </a:moveTo>
                  <a:cubicBezTo>
                    <a:pt x="1098" y="1"/>
                    <a:pt x="1017" y="28"/>
                    <a:pt x="910" y="54"/>
                  </a:cubicBezTo>
                  <a:cubicBezTo>
                    <a:pt x="750" y="135"/>
                    <a:pt x="562" y="188"/>
                    <a:pt x="428" y="295"/>
                  </a:cubicBezTo>
                  <a:cubicBezTo>
                    <a:pt x="348" y="349"/>
                    <a:pt x="161" y="483"/>
                    <a:pt x="107" y="670"/>
                  </a:cubicBezTo>
                  <a:cubicBezTo>
                    <a:pt x="27" y="804"/>
                    <a:pt x="0" y="965"/>
                    <a:pt x="27" y="1125"/>
                  </a:cubicBezTo>
                  <a:cubicBezTo>
                    <a:pt x="80" y="1259"/>
                    <a:pt x="134" y="1366"/>
                    <a:pt x="241" y="1420"/>
                  </a:cubicBezTo>
                  <a:cubicBezTo>
                    <a:pt x="241" y="1420"/>
                    <a:pt x="268" y="1420"/>
                    <a:pt x="268" y="1473"/>
                  </a:cubicBezTo>
                  <a:cubicBezTo>
                    <a:pt x="348" y="1500"/>
                    <a:pt x="402" y="1527"/>
                    <a:pt x="509" y="1527"/>
                  </a:cubicBezTo>
                  <a:lnTo>
                    <a:pt x="750" y="1527"/>
                  </a:lnTo>
                  <a:lnTo>
                    <a:pt x="1044" y="1420"/>
                  </a:lnTo>
                  <a:cubicBezTo>
                    <a:pt x="1098" y="1420"/>
                    <a:pt x="1178" y="1393"/>
                    <a:pt x="1231" y="1366"/>
                  </a:cubicBezTo>
                  <a:cubicBezTo>
                    <a:pt x="1365" y="1339"/>
                    <a:pt x="1472" y="1259"/>
                    <a:pt x="1553" y="1232"/>
                  </a:cubicBezTo>
                  <a:cubicBezTo>
                    <a:pt x="1633" y="1152"/>
                    <a:pt x="1713" y="1098"/>
                    <a:pt x="1767" y="1018"/>
                  </a:cubicBezTo>
                  <a:cubicBezTo>
                    <a:pt x="1820" y="991"/>
                    <a:pt x="1847" y="938"/>
                    <a:pt x="1874" y="884"/>
                  </a:cubicBezTo>
                  <a:cubicBezTo>
                    <a:pt x="1901" y="831"/>
                    <a:pt x="1901" y="750"/>
                    <a:pt x="1901" y="724"/>
                  </a:cubicBezTo>
                  <a:cubicBezTo>
                    <a:pt x="1901" y="670"/>
                    <a:pt x="1901" y="590"/>
                    <a:pt x="1874" y="536"/>
                  </a:cubicBezTo>
                  <a:cubicBezTo>
                    <a:pt x="1874" y="483"/>
                    <a:pt x="1847" y="429"/>
                    <a:pt x="1820" y="402"/>
                  </a:cubicBezTo>
                  <a:cubicBezTo>
                    <a:pt x="1740" y="295"/>
                    <a:pt x="1686" y="188"/>
                    <a:pt x="1579" y="162"/>
                  </a:cubicBezTo>
                  <a:cubicBezTo>
                    <a:pt x="1579" y="162"/>
                    <a:pt x="1553" y="162"/>
                    <a:pt x="1553" y="135"/>
                  </a:cubicBezTo>
                  <a:cubicBezTo>
                    <a:pt x="1499" y="135"/>
                    <a:pt x="1499" y="135"/>
                    <a:pt x="1472" y="81"/>
                  </a:cubicBezTo>
                  <a:cubicBezTo>
                    <a:pt x="1338" y="1"/>
                    <a:pt x="1285" y="1"/>
                    <a:pt x="1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752;p44">
              <a:extLst>
                <a:ext uri="{FF2B5EF4-FFF2-40B4-BE49-F238E27FC236}">
                  <a16:creationId xmlns:a16="http://schemas.microsoft.com/office/drawing/2014/main" id="{997D8E90-9D08-3E21-3E50-B0E780B56C74}"/>
                </a:ext>
              </a:extLst>
            </p:cNvPr>
            <p:cNvSpPr/>
            <p:nvPr/>
          </p:nvSpPr>
          <p:spPr>
            <a:xfrm>
              <a:off x="7315625" y="8559225"/>
              <a:ext cx="50875" cy="47550"/>
            </a:xfrm>
            <a:custGeom>
              <a:avLst/>
              <a:gdLst/>
              <a:ahLst/>
              <a:cxnLst/>
              <a:rect l="l" t="t" r="r" b="b"/>
              <a:pathLst>
                <a:path w="2035" h="1902" extrusionOk="0">
                  <a:moveTo>
                    <a:pt x="1312" y="1"/>
                  </a:moveTo>
                  <a:cubicBezTo>
                    <a:pt x="1178" y="1"/>
                    <a:pt x="1098" y="28"/>
                    <a:pt x="964" y="81"/>
                  </a:cubicBezTo>
                  <a:cubicBezTo>
                    <a:pt x="910" y="81"/>
                    <a:pt x="883" y="108"/>
                    <a:pt x="830" y="135"/>
                  </a:cubicBezTo>
                  <a:cubicBezTo>
                    <a:pt x="750" y="162"/>
                    <a:pt x="643" y="242"/>
                    <a:pt x="589" y="295"/>
                  </a:cubicBezTo>
                  <a:cubicBezTo>
                    <a:pt x="509" y="376"/>
                    <a:pt x="428" y="429"/>
                    <a:pt x="348" y="509"/>
                  </a:cubicBezTo>
                  <a:cubicBezTo>
                    <a:pt x="321" y="536"/>
                    <a:pt x="321" y="563"/>
                    <a:pt x="268" y="563"/>
                  </a:cubicBezTo>
                  <a:cubicBezTo>
                    <a:pt x="188" y="697"/>
                    <a:pt x="81" y="831"/>
                    <a:pt x="54" y="1018"/>
                  </a:cubicBezTo>
                  <a:cubicBezTo>
                    <a:pt x="0" y="1205"/>
                    <a:pt x="0" y="1419"/>
                    <a:pt x="107" y="1553"/>
                  </a:cubicBezTo>
                  <a:cubicBezTo>
                    <a:pt x="214" y="1714"/>
                    <a:pt x="348" y="1848"/>
                    <a:pt x="509" y="1875"/>
                  </a:cubicBezTo>
                  <a:cubicBezTo>
                    <a:pt x="589" y="1901"/>
                    <a:pt x="643" y="1901"/>
                    <a:pt x="696" y="1901"/>
                  </a:cubicBezTo>
                  <a:cubicBezTo>
                    <a:pt x="937" y="1901"/>
                    <a:pt x="1231" y="1741"/>
                    <a:pt x="1392" y="1580"/>
                  </a:cubicBezTo>
                  <a:cubicBezTo>
                    <a:pt x="1419" y="1553"/>
                    <a:pt x="1472" y="1500"/>
                    <a:pt x="1526" y="1446"/>
                  </a:cubicBezTo>
                  <a:cubicBezTo>
                    <a:pt x="1553" y="1419"/>
                    <a:pt x="1606" y="1366"/>
                    <a:pt x="1660" y="1339"/>
                  </a:cubicBezTo>
                  <a:cubicBezTo>
                    <a:pt x="1713" y="1286"/>
                    <a:pt x="1794" y="1205"/>
                    <a:pt x="1847" y="1098"/>
                  </a:cubicBezTo>
                  <a:cubicBezTo>
                    <a:pt x="1927" y="1018"/>
                    <a:pt x="1954" y="938"/>
                    <a:pt x="1954" y="884"/>
                  </a:cubicBezTo>
                  <a:cubicBezTo>
                    <a:pt x="2034" y="643"/>
                    <a:pt x="1954" y="429"/>
                    <a:pt x="1847" y="295"/>
                  </a:cubicBezTo>
                  <a:cubicBezTo>
                    <a:pt x="1794" y="215"/>
                    <a:pt x="1686" y="135"/>
                    <a:pt x="1579" y="108"/>
                  </a:cubicBezTo>
                  <a:lnTo>
                    <a:pt x="1553" y="108"/>
                  </a:lnTo>
                  <a:cubicBezTo>
                    <a:pt x="1446" y="81"/>
                    <a:pt x="1392" y="28"/>
                    <a:pt x="1285" y="28"/>
                  </a:cubicBezTo>
                  <a:cubicBezTo>
                    <a:pt x="1365" y="1"/>
                    <a:pt x="1365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753;p44">
              <a:extLst>
                <a:ext uri="{FF2B5EF4-FFF2-40B4-BE49-F238E27FC236}">
                  <a16:creationId xmlns:a16="http://schemas.microsoft.com/office/drawing/2014/main" id="{BE19FCFC-C5B1-07BC-FFC4-5360B4AD831E}"/>
                </a:ext>
              </a:extLst>
            </p:cNvPr>
            <p:cNvSpPr/>
            <p:nvPr/>
          </p:nvSpPr>
          <p:spPr>
            <a:xfrm>
              <a:off x="7306925" y="8624800"/>
              <a:ext cx="30800" cy="31475"/>
            </a:xfrm>
            <a:custGeom>
              <a:avLst/>
              <a:gdLst/>
              <a:ahLst/>
              <a:cxnLst/>
              <a:rect l="l" t="t" r="r" b="b"/>
              <a:pathLst>
                <a:path w="1232" h="1259" extrusionOk="0">
                  <a:moveTo>
                    <a:pt x="910" y="1"/>
                  </a:moveTo>
                  <a:cubicBezTo>
                    <a:pt x="830" y="1"/>
                    <a:pt x="723" y="28"/>
                    <a:pt x="669" y="54"/>
                  </a:cubicBezTo>
                  <a:cubicBezTo>
                    <a:pt x="616" y="81"/>
                    <a:pt x="589" y="81"/>
                    <a:pt x="562" y="135"/>
                  </a:cubicBezTo>
                  <a:cubicBezTo>
                    <a:pt x="482" y="162"/>
                    <a:pt x="429" y="215"/>
                    <a:pt x="375" y="295"/>
                  </a:cubicBezTo>
                  <a:cubicBezTo>
                    <a:pt x="295" y="349"/>
                    <a:pt x="241" y="429"/>
                    <a:pt x="188" y="483"/>
                  </a:cubicBezTo>
                  <a:cubicBezTo>
                    <a:pt x="161" y="536"/>
                    <a:pt x="161" y="563"/>
                    <a:pt x="134" y="563"/>
                  </a:cubicBezTo>
                  <a:cubicBezTo>
                    <a:pt x="81" y="590"/>
                    <a:pt x="81" y="617"/>
                    <a:pt x="54" y="670"/>
                  </a:cubicBezTo>
                  <a:cubicBezTo>
                    <a:pt x="27" y="724"/>
                    <a:pt x="0" y="804"/>
                    <a:pt x="27" y="857"/>
                  </a:cubicBezTo>
                  <a:cubicBezTo>
                    <a:pt x="54" y="1018"/>
                    <a:pt x="134" y="1232"/>
                    <a:pt x="295" y="1259"/>
                  </a:cubicBezTo>
                  <a:lnTo>
                    <a:pt x="348" y="1259"/>
                  </a:lnTo>
                  <a:cubicBezTo>
                    <a:pt x="455" y="1259"/>
                    <a:pt x="562" y="1232"/>
                    <a:pt x="669" y="1125"/>
                  </a:cubicBezTo>
                  <a:lnTo>
                    <a:pt x="723" y="1098"/>
                  </a:lnTo>
                  <a:cubicBezTo>
                    <a:pt x="803" y="1072"/>
                    <a:pt x="857" y="991"/>
                    <a:pt x="937" y="938"/>
                  </a:cubicBezTo>
                  <a:cubicBezTo>
                    <a:pt x="1017" y="831"/>
                    <a:pt x="1098" y="724"/>
                    <a:pt x="1124" y="670"/>
                  </a:cubicBezTo>
                  <a:cubicBezTo>
                    <a:pt x="1151" y="617"/>
                    <a:pt x="1151" y="563"/>
                    <a:pt x="1205" y="536"/>
                  </a:cubicBezTo>
                  <a:cubicBezTo>
                    <a:pt x="1205" y="483"/>
                    <a:pt x="1205" y="483"/>
                    <a:pt x="1231" y="456"/>
                  </a:cubicBezTo>
                  <a:lnTo>
                    <a:pt x="1231" y="402"/>
                  </a:lnTo>
                  <a:lnTo>
                    <a:pt x="1231" y="349"/>
                  </a:lnTo>
                  <a:cubicBezTo>
                    <a:pt x="1231" y="322"/>
                    <a:pt x="1231" y="215"/>
                    <a:pt x="1151" y="162"/>
                  </a:cubicBezTo>
                  <a:cubicBezTo>
                    <a:pt x="1124" y="135"/>
                    <a:pt x="1124" y="81"/>
                    <a:pt x="1098" y="81"/>
                  </a:cubicBezTo>
                  <a:cubicBezTo>
                    <a:pt x="1071" y="54"/>
                    <a:pt x="1017" y="54"/>
                    <a:pt x="964" y="28"/>
                  </a:cubicBezTo>
                  <a:cubicBezTo>
                    <a:pt x="964" y="1"/>
                    <a:pt x="937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754;p44">
              <a:extLst>
                <a:ext uri="{FF2B5EF4-FFF2-40B4-BE49-F238E27FC236}">
                  <a16:creationId xmlns:a16="http://schemas.microsoft.com/office/drawing/2014/main" id="{EB8A8E0E-C561-B558-CDC7-9431DEE023E4}"/>
                </a:ext>
              </a:extLst>
            </p:cNvPr>
            <p:cNvSpPr/>
            <p:nvPr/>
          </p:nvSpPr>
          <p:spPr>
            <a:xfrm>
              <a:off x="7377850" y="8576625"/>
              <a:ext cx="22100" cy="19425"/>
            </a:xfrm>
            <a:custGeom>
              <a:avLst/>
              <a:gdLst/>
              <a:ahLst/>
              <a:cxnLst/>
              <a:rect l="l" t="t" r="r" b="b"/>
              <a:pathLst>
                <a:path w="884" h="777" extrusionOk="0">
                  <a:moveTo>
                    <a:pt x="482" y="1"/>
                  </a:moveTo>
                  <a:cubicBezTo>
                    <a:pt x="375" y="54"/>
                    <a:pt x="295" y="81"/>
                    <a:pt x="241" y="108"/>
                  </a:cubicBezTo>
                  <a:cubicBezTo>
                    <a:pt x="134" y="188"/>
                    <a:pt x="27" y="268"/>
                    <a:pt x="0" y="402"/>
                  </a:cubicBezTo>
                  <a:cubicBezTo>
                    <a:pt x="0" y="483"/>
                    <a:pt x="0" y="536"/>
                    <a:pt x="27" y="616"/>
                  </a:cubicBezTo>
                  <a:cubicBezTo>
                    <a:pt x="27" y="643"/>
                    <a:pt x="81" y="670"/>
                    <a:pt x="81" y="697"/>
                  </a:cubicBezTo>
                  <a:cubicBezTo>
                    <a:pt x="107" y="750"/>
                    <a:pt x="134" y="750"/>
                    <a:pt x="215" y="777"/>
                  </a:cubicBezTo>
                  <a:lnTo>
                    <a:pt x="348" y="777"/>
                  </a:lnTo>
                  <a:cubicBezTo>
                    <a:pt x="402" y="777"/>
                    <a:pt x="482" y="750"/>
                    <a:pt x="536" y="697"/>
                  </a:cubicBezTo>
                  <a:cubicBezTo>
                    <a:pt x="643" y="643"/>
                    <a:pt x="750" y="536"/>
                    <a:pt x="830" y="376"/>
                  </a:cubicBezTo>
                  <a:cubicBezTo>
                    <a:pt x="830" y="349"/>
                    <a:pt x="884" y="349"/>
                    <a:pt x="884" y="295"/>
                  </a:cubicBezTo>
                  <a:lnTo>
                    <a:pt x="884" y="242"/>
                  </a:lnTo>
                  <a:lnTo>
                    <a:pt x="884" y="161"/>
                  </a:lnTo>
                  <a:cubicBezTo>
                    <a:pt x="830" y="108"/>
                    <a:pt x="803" y="28"/>
                    <a:pt x="750" y="28"/>
                  </a:cubicBezTo>
                  <a:lnTo>
                    <a:pt x="696" y="28"/>
                  </a:lnTo>
                  <a:cubicBezTo>
                    <a:pt x="643" y="1"/>
                    <a:pt x="643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755;p44">
              <a:extLst>
                <a:ext uri="{FF2B5EF4-FFF2-40B4-BE49-F238E27FC236}">
                  <a16:creationId xmlns:a16="http://schemas.microsoft.com/office/drawing/2014/main" id="{CFB72F12-9F93-7661-866B-A7A58248EA70}"/>
                </a:ext>
              </a:extLst>
            </p:cNvPr>
            <p:cNvSpPr/>
            <p:nvPr/>
          </p:nvSpPr>
          <p:spPr>
            <a:xfrm>
              <a:off x="7254725" y="8380575"/>
              <a:ext cx="97050" cy="71625"/>
            </a:xfrm>
            <a:custGeom>
              <a:avLst/>
              <a:gdLst/>
              <a:ahLst/>
              <a:cxnLst/>
              <a:rect l="l" t="t" r="r" b="b"/>
              <a:pathLst>
                <a:path w="3882" h="2865" extrusionOk="0">
                  <a:moveTo>
                    <a:pt x="2517" y="0"/>
                  </a:moveTo>
                  <a:cubicBezTo>
                    <a:pt x="2409" y="27"/>
                    <a:pt x="2356" y="27"/>
                    <a:pt x="2249" y="27"/>
                  </a:cubicBezTo>
                  <a:cubicBezTo>
                    <a:pt x="2008" y="27"/>
                    <a:pt x="1794" y="54"/>
                    <a:pt x="1553" y="134"/>
                  </a:cubicBezTo>
                  <a:cubicBezTo>
                    <a:pt x="1259" y="188"/>
                    <a:pt x="937" y="348"/>
                    <a:pt x="670" y="536"/>
                  </a:cubicBezTo>
                  <a:cubicBezTo>
                    <a:pt x="402" y="723"/>
                    <a:pt x="215" y="964"/>
                    <a:pt x="108" y="1205"/>
                  </a:cubicBezTo>
                  <a:cubicBezTo>
                    <a:pt x="27" y="1339"/>
                    <a:pt x="1" y="1499"/>
                    <a:pt x="1" y="1633"/>
                  </a:cubicBezTo>
                  <a:cubicBezTo>
                    <a:pt x="1" y="1767"/>
                    <a:pt x="54" y="1928"/>
                    <a:pt x="108" y="2088"/>
                  </a:cubicBezTo>
                  <a:cubicBezTo>
                    <a:pt x="188" y="2276"/>
                    <a:pt x="241" y="2409"/>
                    <a:pt x="375" y="2490"/>
                  </a:cubicBezTo>
                  <a:cubicBezTo>
                    <a:pt x="482" y="2597"/>
                    <a:pt x="616" y="2677"/>
                    <a:pt x="750" y="2731"/>
                  </a:cubicBezTo>
                  <a:cubicBezTo>
                    <a:pt x="991" y="2838"/>
                    <a:pt x="1205" y="2864"/>
                    <a:pt x="1499" y="2864"/>
                  </a:cubicBezTo>
                  <a:lnTo>
                    <a:pt x="1714" y="2864"/>
                  </a:lnTo>
                  <a:cubicBezTo>
                    <a:pt x="2035" y="2838"/>
                    <a:pt x="2356" y="2757"/>
                    <a:pt x="2677" y="2624"/>
                  </a:cubicBezTo>
                  <a:cubicBezTo>
                    <a:pt x="2972" y="2490"/>
                    <a:pt x="3212" y="2356"/>
                    <a:pt x="3427" y="2195"/>
                  </a:cubicBezTo>
                  <a:cubicBezTo>
                    <a:pt x="3560" y="2061"/>
                    <a:pt x="3667" y="1928"/>
                    <a:pt x="3721" y="1767"/>
                  </a:cubicBezTo>
                  <a:cubicBezTo>
                    <a:pt x="3801" y="1606"/>
                    <a:pt x="3828" y="1419"/>
                    <a:pt x="3855" y="1258"/>
                  </a:cubicBezTo>
                  <a:cubicBezTo>
                    <a:pt x="3882" y="937"/>
                    <a:pt x="3748" y="589"/>
                    <a:pt x="3480" y="402"/>
                  </a:cubicBezTo>
                  <a:cubicBezTo>
                    <a:pt x="3346" y="295"/>
                    <a:pt x="3186" y="188"/>
                    <a:pt x="2972" y="134"/>
                  </a:cubicBezTo>
                  <a:cubicBezTo>
                    <a:pt x="2945" y="134"/>
                    <a:pt x="2918" y="134"/>
                    <a:pt x="2918" y="81"/>
                  </a:cubicBezTo>
                  <a:cubicBezTo>
                    <a:pt x="2811" y="54"/>
                    <a:pt x="2677" y="27"/>
                    <a:pt x="2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756;p44">
              <a:extLst>
                <a:ext uri="{FF2B5EF4-FFF2-40B4-BE49-F238E27FC236}">
                  <a16:creationId xmlns:a16="http://schemas.microsoft.com/office/drawing/2014/main" id="{A5AEA674-4C64-1B89-C963-A6168A5763EB}"/>
                </a:ext>
              </a:extLst>
            </p:cNvPr>
            <p:cNvSpPr/>
            <p:nvPr/>
          </p:nvSpPr>
          <p:spPr>
            <a:xfrm>
              <a:off x="7238000" y="8460200"/>
              <a:ext cx="56900" cy="47525"/>
            </a:xfrm>
            <a:custGeom>
              <a:avLst/>
              <a:gdLst/>
              <a:ahLst/>
              <a:cxnLst/>
              <a:rect l="l" t="t" r="r" b="b"/>
              <a:pathLst>
                <a:path w="2276" h="1901" extrusionOk="0">
                  <a:moveTo>
                    <a:pt x="1580" y="1"/>
                  </a:moveTo>
                  <a:cubicBezTo>
                    <a:pt x="1446" y="108"/>
                    <a:pt x="1339" y="108"/>
                    <a:pt x="1285" y="108"/>
                  </a:cubicBezTo>
                  <a:cubicBezTo>
                    <a:pt x="1125" y="161"/>
                    <a:pt x="991" y="215"/>
                    <a:pt x="857" y="295"/>
                  </a:cubicBezTo>
                  <a:cubicBezTo>
                    <a:pt x="857" y="295"/>
                    <a:pt x="803" y="295"/>
                    <a:pt x="803" y="322"/>
                  </a:cubicBezTo>
                  <a:cubicBezTo>
                    <a:pt x="777" y="349"/>
                    <a:pt x="750" y="349"/>
                    <a:pt x="723" y="375"/>
                  </a:cubicBezTo>
                  <a:cubicBezTo>
                    <a:pt x="589" y="456"/>
                    <a:pt x="455" y="563"/>
                    <a:pt x="348" y="697"/>
                  </a:cubicBezTo>
                  <a:cubicBezTo>
                    <a:pt x="241" y="777"/>
                    <a:pt x="134" y="911"/>
                    <a:pt x="107" y="1018"/>
                  </a:cubicBezTo>
                  <a:cubicBezTo>
                    <a:pt x="54" y="1125"/>
                    <a:pt x="0" y="1259"/>
                    <a:pt x="54" y="1392"/>
                  </a:cubicBezTo>
                  <a:cubicBezTo>
                    <a:pt x="54" y="1446"/>
                    <a:pt x="81" y="1526"/>
                    <a:pt x="107" y="1580"/>
                  </a:cubicBezTo>
                  <a:cubicBezTo>
                    <a:pt x="134" y="1660"/>
                    <a:pt x="188" y="1687"/>
                    <a:pt x="241" y="1714"/>
                  </a:cubicBezTo>
                  <a:cubicBezTo>
                    <a:pt x="375" y="1821"/>
                    <a:pt x="536" y="1901"/>
                    <a:pt x="723" y="1901"/>
                  </a:cubicBezTo>
                  <a:lnTo>
                    <a:pt x="937" y="1901"/>
                  </a:lnTo>
                  <a:cubicBezTo>
                    <a:pt x="1044" y="1901"/>
                    <a:pt x="1125" y="1847"/>
                    <a:pt x="1205" y="1821"/>
                  </a:cubicBezTo>
                  <a:cubicBezTo>
                    <a:pt x="1392" y="1767"/>
                    <a:pt x="1553" y="1687"/>
                    <a:pt x="1713" y="1580"/>
                  </a:cubicBezTo>
                  <a:cubicBezTo>
                    <a:pt x="1874" y="1499"/>
                    <a:pt x="2008" y="1339"/>
                    <a:pt x="2115" y="1178"/>
                  </a:cubicBezTo>
                  <a:cubicBezTo>
                    <a:pt x="2222" y="1044"/>
                    <a:pt x="2275" y="884"/>
                    <a:pt x="2275" y="670"/>
                  </a:cubicBezTo>
                  <a:cubicBezTo>
                    <a:pt x="2275" y="616"/>
                    <a:pt x="2249" y="509"/>
                    <a:pt x="2249" y="456"/>
                  </a:cubicBezTo>
                  <a:cubicBezTo>
                    <a:pt x="2222" y="375"/>
                    <a:pt x="2195" y="322"/>
                    <a:pt x="2115" y="241"/>
                  </a:cubicBezTo>
                  <a:cubicBezTo>
                    <a:pt x="2008" y="134"/>
                    <a:pt x="1874" y="81"/>
                    <a:pt x="1740" y="54"/>
                  </a:cubicBezTo>
                  <a:cubicBezTo>
                    <a:pt x="1687" y="54"/>
                    <a:pt x="1606" y="1"/>
                    <a:pt x="1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757;p44">
              <a:extLst>
                <a:ext uri="{FF2B5EF4-FFF2-40B4-BE49-F238E27FC236}">
                  <a16:creationId xmlns:a16="http://schemas.microsoft.com/office/drawing/2014/main" id="{E70CF0E5-CDA7-73ED-807F-F176DD6A9D5F}"/>
                </a:ext>
              </a:extLst>
            </p:cNvPr>
            <p:cNvSpPr/>
            <p:nvPr/>
          </p:nvSpPr>
          <p:spPr>
            <a:xfrm>
              <a:off x="7326325" y="8449200"/>
              <a:ext cx="26800" cy="22400"/>
            </a:xfrm>
            <a:custGeom>
              <a:avLst/>
              <a:gdLst/>
              <a:ahLst/>
              <a:cxnLst/>
              <a:rect l="l" t="t" r="r" b="b"/>
              <a:pathLst>
                <a:path w="1072" h="896" extrusionOk="0">
                  <a:moveTo>
                    <a:pt x="663" y="0"/>
                  </a:moveTo>
                  <a:cubicBezTo>
                    <a:pt x="619" y="0"/>
                    <a:pt x="571" y="12"/>
                    <a:pt x="536" y="12"/>
                  </a:cubicBezTo>
                  <a:cubicBezTo>
                    <a:pt x="402" y="66"/>
                    <a:pt x="295" y="93"/>
                    <a:pt x="188" y="146"/>
                  </a:cubicBezTo>
                  <a:cubicBezTo>
                    <a:pt x="81" y="226"/>
                    <a:pt x="0" y="360"/>
                    <a:pt x="0" y="494"/>
                  </a:cubicBezTo>
                  <a:cubicBezTo>
                    <a:pt x="0" y="548"/>
                    <a:pt x="27" y="628"/>
                    <a:pt x="54" y="655"/>
                  </a:cubicBezTo>
                  <a:cubicBezTo>
                    <a:pt x="81" y="735"/>
                    <a:pt x="134" y="762"/>
                    <a:pt x="188" y="789"/>
                  </a:cubicBezTo>
                  <a:cubicBezTo>
                    <a:pt x="295" y="869"/>
                    <a:pt x="402" y="896"/>
                    <a:pt x="536" y="896"/>
                  </a:cubicBezTo>
                  <a:cubicBezTo>
                    <a:pt x="670" y="896"/>
                    <a:pt x="803" y="815"/>
                    <a:pt x="884" y="708"/>
                  </a:cubicBezTo>
                  <a:cubicBezTo>
                    <a:pt x="964" y="655"/>
                    <a:pt x="991" y="574"/>
                    <a:pt x="1018" y="521"/>
                  </a:cubicBezTo>
                  <a:cubicBezTo>
                    <a:pt x="1071" y="494"/>
                    <a:pt x="1071" y="441"/>
                    <a:pt x="1071" y="387"/>
                  </a:cubicBezTo>
                  <a:lnTo>
                    <a:pt x="1071" y="226"/>
                  </a:lnTo>
                  <a:cubicBezTo>
                    <a:pt x="1071" y="146"/>
                    <a:pt x="991" y="93"/>
                    <a:pt x="937" y="39"/>
                  </a:cubicBezTo>
                  <a:cubicBezTo>
                    <a:pt x="857" y="12"/>
                    <a:pt x="803" y="12"/>
                    <a:pt x="723" y="12"/>
                  </a:cubicBezTo>
                  <a:cubicBezTo>
                    <a:pt x="705" y="3"/>
                    <a:pt x="684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758;p44">
              <a:extLst>
                <a:ext uri="{FF2B5EF4-FFF2-40B4-BE49-F238E27FC236}">
                  <a16:creationId xmlns:a16="http://schemas.microsoft.com/office/drawing/2014/main" id="{4577CB48-48DB-704F-E807-061D2D33E426}"/>
                </a:ext>
              </a:extLst>
            </p:cNvPr>
            <p:cNvSpPr/>
            <p:nvPr/>
          </p:nvSpPr>
          <p:spPr>
            <a:xfrm>
              <a:off x="7197175" y="8433650"/>
              <a:ext cx="37500" cy="27925"/>
            </a:xfrm>
            <a:custGeom>
              <a:avLst/>
              <a:gdLst/>
              <a:ahLst/>
              <a:cxnLst/>
              <a:rect l="l" t="t" r="r" b="b"/>
              <a:pathLst>
                <a:path w="1500" h="1117" extrusionOk="0">
                  <a:moveTo>
                    <a:pt x="829" y="1"/>
                  </a:moveTo>
                  <a:cubicBezTo>
                    <a:pt x="739" y="1"/>
                    <a:pt x="638" y="52"/>
                    <a:pt x="536" y="72"/>
                  </a:cubicBezTo>
                  <a:cubicBezTo>
                    <a:pt x="402" y="153"/>
                    <a:pt x="268" y="233"/>
                    <a:pt x="161" y="340"/>
                  </a:cubicBezTo>
                  <a:cubicBezTo>
                    <a:pt x="135" y="367"/>
                    <a:pt x="108" y="447"/>
                    <a:pt x="81" y="501"/>
                  </a:cubicBezTo>
                  <a:cubicBezTo>
                    <a:pt x="27" y="581"/>
                    <a:pt x="27" y="634"/>
                    <a:pt x="1" y="715"/>
                  </a:cubicBezTo>
                  <a:cubicBezTo>
                    <a:pt x="1" y="848"/>
                    <a:pt x="108" y="982"/>
                    <a:pt x="215" y="1036"/>
                  </a:cubicBezTo>
                  <a:cubicBezTo>
                    <a:pt x="268" y="1089"/>
                    <a:pt x="375" y="1116"/>
                    <a:pt x="429" y="1116"/>
                  </a:cubicBezTo>
                  <a:lnTo>
                    <a:pt x="697" y="1116"/>
                  </a:lnTo>
                  <a:cubicBezTo>
                    <a:pt x="777" y="1116"/>
                    <a:pt x="830" y="1089"/>
                    <a:pt x="911" y="1036"/>
                  </a:cubicBezTo>
                  <a:cubicBezTo>
                    <a:pt x="964" y="1009"/>
                    <a:pt x="1071" y="982"/>
                    <a:pt x="1152" y="902"/>
                  </a:cubicBezTo>
                  <a:cubicBezTo>
                    <a:pt x="1285" y="822"/>
                    <a:pt x="1446" y="688"/>
                    <a:pt x="1473" y="474"/>
                  </a:cubicBezTo>
                  <a:cubicBezTo>
                    <a:pt x="1500" y="313"/>
                    <a:pt x="1419" y="153"/>
                    <a:pt x="1232" y="46"/>
                  </a:cubicBezTo>
                  <a:cubicBezTo>
                    <a:pt x="1178" y="19"/>
                    <a:pt x="1098" y="19"/>
                    <a:pt x="1045" y="19"/>
                  </a:cubicBezTo>
                  <a:lnTo>
                    <a:pt x="911" y="19"/>
                  </a:lnTo>
                  <a:cubicBezTo>
                    <a:pt x="885" y="6"/>
                    <a:pt x="858" y="1"/>
                    <a:pt x="8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759;p44">
              <a:extLst>
                <a:ext uri="{FF2B5EF4-FFF2-40B4-BE49-F238E27FC236}">
                  <a16:creationId xmlns:a16="http://schemas.microsoft.com/office/drawing/2014/main" id="{7B5E254E-BE04-3190-C534-074F7421BE05}"/>
                </a:ext>
              </a:extLst>
            </p:cNvPr>
            <p:cNvSpPr/>
            <p:nvPr/>
          </p:nvSpPr>
          <p:spPr>
            <a:xfrm>
              <a:off x="7372500" y="8395300"/>
              <a:ext cx="44850" cy="30275"/>
            </a:xfrm>
            <a:custGeom>
              <a:avLst/>
              <a:gdLst/>
              <a:ahLst/>
              <a:cxnLst/>
              <a:rect l="l" t="t" r="r" b="b"/>
              <a:pathLst>
                <a:path w="1794" h="1211" extrusionOk="0">
                  <a:moveTo>
                    <a:pt x="750" y="884"/>
                  </a:moveTo>
                  <a:cubicBezTo>
                    <a:pt x="696" y="910"/>
                    <a:pt x="616" y="910"/>
                    <a:pt x="589" y="910"/>
                  </a:cubicBezTo>
                  <a:lnTo>
                    <a:pt x="509" y="910"/>
                  </a:lnTo>
                  <a:cubicBezTo>
                    <a:pt x="589" y="884"/>
                    <a:pt x="643" y="884"/>
                    <a:pt x="750" y="884"/>
                  </a:cubicBezTo>
                  <a:close/>
                  <a:moveTo>
                    <a:pt x="1124" y="0"/>
                  </a:moveTo>
                  <a:cubicBezTo>
                    <a:pt x="1017" y="27"/>
                    <a:pt x="910" y="81"/>
                    <a:pt x="857" y="81"/>
                  </a:cubicBezTo>
                  <a:lnTo>
                    <a:pt x="777" y="81"/>
                  </a:lnTo>
                  <a:cubicBezTo>
                    <a:pt x="643" y="81"/>
                    <a:pt x="509" y="107"/>
                    <a:pt x="375" y="161"/>
                  </a:cubicBezTo>
                  <a:cubicBezTo>
                    <a:pt x="295" y="241"/>
                    <a:pt x="188" y="295"/>
                    <a:pt x="107" y="402"/>
                  </a:cubicBezTo>
                  <a:cubicBezTo>
                    <a:pt x="81" y="429"/>
                    <a:pt x="54" y="509"/>
                    <a:pt x="54" y="536"/>
                  </a:cubicBezTo>
                  <a:cubicBezTo>
                    <a:pt x="0" y="616"/>
                    <a:pt x="0" y="669"/>
                    <a:pt x="0" y="750"/>
                  </a:cubicBezTo>
                  <a:cubicBezTo>
                    <a:pt x="0" y="830"/>
                    <a:pt x="54" y="937"/>
                    <a:pt x="107" y="1017"/>
                  </a:cubicBezTo>
                  <a:cubicBezTo>
                    <a:pt x="188" y="1098"/>
                    <a:pt x="241" y="1151"/>
                    <a:pt x="348" y="1178"/>
                  </a:cubicBezTo>
                  <a:cubicBezTo>
                    <a:pt x="422" y="1200"/>
                    <a:pt x="500" y="1210"/>
                    <a:pt x="579" y="1210"/>
                  </a:cubicBezTo>
                  <a:cubicBezTo>
                    <a:pt x="787" y="1210"/>
                    <a:pt x="1003" y="1141"/>
                    <a:pt x="1178" y="1044"/>
                  </a:cubicBezTo>
                  <a:cubicBezTo>
                    <a:pt x="1312" y="964"/>
                    <a:pt x="1446" y="910"/>
                    <a:pt x="1553" y="777"/>
                  </a:cubicBezTo>
                  <a:cubicBezTo>
                    <a:pt x="1660" y="696"/>
                    <a:pt x="1713" y="616"/>
                    <a:pt x="1767" y="482"/>
                  </a:cubicBezTo>
                  <a:cubicBezTo>
                    <a:pt x="1794" y="375"/>
                    <a:pt x="1767" y="268"/>
                    <a:pt x="1687" y="214"/>
                  </a:cubicBezTo>
                  <a:cubicBezTo>
                    <a:pt x="1606" y="107"/>
                    <a:pt x="1526" y="81"/>
                    <a:pt x="1419" y="27"/>
                  </a:cubicBezTo>
                  <a:cubicBezTo>
                    <a:pt x="1312" y="0"/>
                    <a:pt x="1205" y="0"/>
                    <a:pt x="1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760;p44">
              <a:extLst>
                <a:ext uri="{FF2B5EF4-FFF2-40B4-BE49-F238E27FC236}">
                  <a16:creationId xmlns:a16="http://schemas.microsoft.com/office/drawing/2014/main" id="{E7226EAC-982B-1DF3-3188-3EC05F25E4E4}"/>
                </a:ext>
              </a:extLst>
            </p:cNvPr>
            <p:cNvSpPr/>
            <p:nvPr/>
          </p:nvSpPr>
          <p:spPr>
            <a:xfrm>
              <a:off x="7186475" y="8323700"/>
              <a:ext cx="50875" cy="38825"/>
            </a:xfrm>
            <a:custGeom>
              <a:avLst/>
              <a:gdLst/>
              <a:ahLst/>
              <a:cxnLst/>
              <a:rect l="l" t="t" r="r" b="b"/>
              <a:pathLst>
                <a:path w="2035" h="1553" extrusionOk="0">
                  <a:moveTo>
                    <a:pt x="429" y="1140"/>
                  </a:moveTo>
                  <a:cubicBezTo>
                    <a:pt x="473" y="1168"/>
                    <a:pt x="513" y="1205"/>
                    <a:pt x="536" y="1205"/>
                  </a:cubicBezTo>
                  <a:lnTo>
                    <a:pt x="509" y="1205"/>
                  </a:lnTo>
                  <a:cubicBezTo>
                    <a:pt x="455" y="1205"/>
                    <a:pt x="429" y="1205"/>
                    <a:pt x="429" y="1151"/>
                  </a:cubicBezTo>
                  <a:cubicBezTo>
                    <a:pt x="429" y="1147"/>
                    <a:pt x="429" y="1143"/>
                    <a:pt x="429" y="1140"/>
                  </a:cubicBezTo>
                  <a:close/>
                  <a:moveTo>
                    <a:pt x="1178" y="0"/>
                  </a:moveTo>
                  <a:cubicBezTo>
                    <a:pt x="1071" y="0"/>
                    <a:pt x="991" y="27"/>
                    <a:pt x="910" y="54"/>
                  </a:cubicBezTo>
                  <a:cubicBezTo>
                    <a:pt x="723" y="134"/>
                    <a:pt x="563" y="188"/>
                    <a:pt x="429" y="295"/>
                  </a:cubicBezTo>
                  <a:cubicBezTo>
                    <a:pt x="322" y="348"/>
                    <a:pt x="241" y="482"/>
                    <a:pt x="188" y="616"/>
                  </a:cubicBezTo>
                  <a:cubicBezTo>
                    <a:pt x="134" y="723"/>
                    <a:pt x="54" y="830"/>
                    <a:pt x="27" y="937"/>
                  </a:cubicBezTo>
                  <a:cubicBezTo>
                    <a:pt x="27" y="991"/>
                    <a:pt x="0" y="1071"/>
                    <a:pt x="27" y="1125"/>
                  </a:cubicBezTo>
                  <a:cubicBezTo>
                    <a:pt x="27" y="1205"/>
                    <a:pt x="54" y="1258"/>
                    <a:pt x="108" y="1339"/>
                  </a:cubicBezTo>
                  <a:cubicBezTo>
                    <a:pt x="134" y="1365"/>
                    <a:pt x="161" y="1419"/>
                    <a:pt x="241" y="1419"/>
                  </a:cubicBezTo>
                  <a:cubicBezTo>
                    <a:pt x="295" y="1473"/>
                    <a:pt x="375" y="1499"/>
                    <a:pt x="455" y="1526"/>
                  </a:cubicBezTo>
                  <a:cubicBezTo>
                    <a:pt x="536" y="1526"/>
                    <a:pt x="643" y="1553"/>
                    <a:pt x="696" y="1553"/>
                  </a:cubicBezTo>
                  <a:cubicBezTo>
                    <a:pt x="803" y="1553"/>
                    <a:pt x="857" y="1553"/>
                    <a:pt x="964" y="1526"/>
                  </a:cubicBezTo>
                  <a:cubicBezTo>
                    <a:pt x="1125" y="1499"/>
                    <a:pt x="1258" y="1419"/>
                    <a:pt x="1446" y="1339"/>
                  </a:cubicBezTo>
                  <a:cubicBezTo>
                    <a:pt x="1580" y="1232"/>
                    <a:pt x="1713" y="1125"/>
                    <a:pt x="1794" y="991"/>
                  </a:cubicBezTo>
                  <a:cubicBezTo>
                    <a:pt x="1847" y="964"/>
                    <a:pt x="1874" y="884"/>
                    <a:pt x="1901" y="830"/>
                  </a:cubicBezTo>
                  <a:cubicBezTo>
                    <a:pt x="1928" y="750"/>
                    <a:pt x="1981" y="696"/>
                    <a:pt x="2008" y="589"/>
                  </a:cubicBezTo>
                  <a:cubicBezTo>
                    <a:pt x="2035" y="455"/>
                    <a:pt x="1981" y="295"/>
                    <a:pt x="1874" y="188"/>
                  </a:cubicBezTo>
                  <a:cubicBezTo>
                    <a:pt x="1794" y="107"/>
                    <a:pt x="1740" y="81"/>
                    <a:pt x="1633" y="54"/>
                  </a:cubicBezTo>
                  <a:cubicBezTo>
                    <a:pt x="1606" y="27"/>
                    <a:pt x="1580" y="27"/>
                    <a:pt x="1499" y="27"/>
                  </a:cubicBezTo>
                  <a:cubicBezTo>
                    <a:pt x="1473" y="27"/>
                    <a:pt x="1392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761;p44">
              <a:extLst>
                <a:ext uri="{FF2B5EF4-FFF2-40B4-BE49-F238E27FC236}">
                  <a16:creationId xmlns:a16="http://schemas.microsoft.com/office/drawing/2014/main" id="{28D3C8EE-AD77-6D9C-7730-82351B4740AB}"/>
                </a:ext>
              </a:extLst>
            </p:cNvPr>
            <p:cNvSpPr/>
            <p:nvPr/>
          </p:nvSpPr>
          <p:spPr>
            <a:xfrm>
              <a:off x="7163725" y="8375900"/>
              <a:ext cx="36150" cy="32125"/>
            </a:xfrm>
            <a:custGeom>
              <a:avLst/>
              <a:gdLst/>
              <a:ahLst/>
              <a:cxnLst/>
              <a:rect l="l" t="t" r="r" b="b"/>
              <a:pathLst>
                <a:path w="1446" h="1285" extrusionOk="0">
                  <a:moveTo>
                    <a:pt x="991" y="0"/>
                  </a:moveTo>
                  <a:cubicBezTo>
                    <a:pt x="964" y="0"/>
                    <a:pt x="910" y="54"/>
                    <a:pt x="803" y="54"/>
                  </a:cubicBezTo>
                  <a:cubicBezTo>
                    <a:pt x="750" y="80"/>
                    <a:pt x="696" y="80"/>
                    <a:pt x="643" y="107"/>
                  </a:cubicBezTo>
                  <a:cubicBezTo>
                    <a:pt x="616" y="107"/>
                    <a:pt x="616" y="134"/>
                    <a:pt x="562" y="134"/>
                  </a:cubicBezTo>
                  <a:cubicBezTo>
                    <a:pt x="402" y="214"/>
                    <a:pt x="268" y="348"/>
                    <a:pt x="161" y="482"/>
                  </a:cubicBezTo>
                  <a:cubicBezTo>
                    <a:pt x="81" y="616"/>
                    <a:pt x="0" y="776"/>
                    <a:pt x="81" y="910"/>
                  </a:cubicBezTo>
                  <a:cubicBezTo>
                    <a:pt x="107" y="1017"/>
                    <a:pt x="134" y="1071"/>
                    <a:pt x="188" y="1151"/>
                  </a:cubicBezTo>
                  <a:cubicBezTo>
                    <a:pt x="241" y="1178"/>
                    <a:pt x="268" y="1178"/>
                    <a:pt x="295" y="1205"/>
                  </a:cubicBezTo>
                  <a:cubicBezTo>
                    <a:pt x="322" y="1258"/>
                    <a:pt x="402" y="1258"/>
                    <a:pt x="429" y="1285"/>
                  </a:cubicBezTo>
                  <a:lnTo>
                    <a:pt x="643" y="1285"/>
                  </a:lnTo>
                  <a:cubicBezTo>
                    <a:pt x="723" y="1258"/>
                    <a:pt x="803" y="1205"/>
                    <a:pt x="857" y="1178"/>
                  </a:cubicBezTo>
                  <a:cubicBezTo>
                    <a:pt x="1044" y="1071"/>
                    <a:pt x="1178" y="990"/>
                    <a:pt x="1258" y="803"/>
                  </a:cubicBezTo>
                  <a:cubicBezTo>
                    <a:pt x="1365" y="669"/>
                    <a:pt x="1446" y="509"/>
                    <a:pt x="1392" y="348"/>
                  </a:cubicBezTo>
                  <a:cubicBezTo>
                    <a:pt x="1392" y="268"/>
                    <a:pt x="1339" y="187"/>
                    <a:pt x="1312" y="134"/>
                  </a:cubicBezTo>
                  <a:cubicBezTo>
                    <a:pt x="1232" y="80"/>
                    <a:pt x="1178" y="54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762;p44">
              <a:extLst>
                <a:ext uri="{FF2B5EF4-FFF2-40B4-BE49-F238E27FC236}">
                  <a16:creationId xmlns:a16="http://schemas.microsoft.com/office/drawing/2014/main" id="{4185830C-1E6E-9938-D629-0D017D0202AA}"/>
                </a:ext>
              </a:extLst>
            </p:cNvPr>
            <p:cNvSpPr/>
            <p:nvPr/>
          </p:nvSpPr>
          <p:spPr>
            <a:xfrm>
              <a:off x="7113525" y="8381250"/>
              <a:ext cx="38850" cy="36150"/>
            </a:xfrm>
            <a:custGeom>
              <a:avLst/>
              <a:gdLst/>
              <a:ahLst/>
              <a:cxnLst/>
              <a:rect l="l" t="t" r="r" b="b"/>
              <a:pathLst>
                <a:path w="1554" h="1446" extrusionOk="0">
                  <a:moveTo>
                    <a:pt x="884" y="0"/>
                  </a:moveTo>
                  <a:cubicBezTo>
                    <a:pt x="804" y="0"/>
                    <a:pt x="750" y="27"/>
                    <a:pt x="670" y="54"/>
                  </a:cubicBezTo>
                  <a:lnTo>
                    <a:pt x="483" y="161"/>
                  </a:lnTo>
                  <a:cubicBezTo>
                    <a:pt x="376" y="241"/>
                    <a:pt x="269" y="321"/>
                    <a:pt x="162" y="455"/>
                  </a:cubicBezTo>
                  <a:cubicBezTo>
                    <a:pt x="108" y="562"/>
                    <a:pt x="28" y="696"/>
                    <a:pt x="28" y="803"/>
                  </a:cubicBezTo>
                  <a:lnTo>
                    <a:pt x="28" y="830"/>
                  </a:lnTo>
                  <a:cubicBezTo>
                    <a:pt x="1" y="910"/>
                    <a:pt x="1" y="964"/>
                    <a:pt x="1" y="1071"/>
                  </a:cubicBezTo>
                  <a:cubicBezTo>
                    <a:pt x="1" y="1124"/>
                    <a:pt x="28" y="1205"/>
                    <a:pt x="81" y="1258"/>
                  </a:cubicBezTo>
                  <a:cubicBezTo>
                    <a:pt x="108" y="1339"/>
                    <a:pt x="162" y="1365"/>
                    <a:pt x="242" y="1392"/>
                  </a:cubicBezTo>
                  <a:cubicBezTo>
                    <a:pt x="295" y="1446"/>
                    <a:pt x="376" y="1446"/>
                    <a:pt x="429" y="1446"/>
                  </a:cubicBezTo>
                  <a:cubicBezTo>
                    <a:pt x="536" y="1446"/>
                    <a:pt x="617" y="1446"/>
                    <a:pt x="697" y="1392"/>
                  </a:cubicBezTo>
                  <a:cubicBezTo>
                    <a:pt x="777" y="1365"/>
                    <a:pt x="831" y="1339"/>
                    <a:pt x="911" y="1258"/>
                  </a:cubicBezTo>
                  <a:lnTo>
                    <a:pt x="1098" y="1071"/>
                  </a:lnTo>
                  <a:cubicBezTo>
                    <a:pt x="1313" y="830"/>
                    <a:pt x="1553" y="429"/>
                    <a:pt x="1232" y="161"/>
                  </a:cubicBezTo>
                  <a:cubicBezTo>
                    <a:pt x="1179" y="107"/>
                    <a:pt x="1152" y="54"/>
                    <a:pt x="1045" y="54"/>
                  </a:cubicBezTo>
                  <a:cubicBezTo>
                    <a:pt x="1018" y="54"/>
                    <a:pt x="938" y="27"/>
                    <a:pt x="911" y="27"/>
                  </a:cubicBezTo>
                  <a:cubicBezTo>
                    <a:pt x="938" y="0"/>
                    <a:pt x="911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763;p44">
              <a:extLst>
                <a:ext uri="{FF2B5EF4-FFF2-40B4-BE49-F238E27FC236}">
                  <a16:creationId xmlns:a16="http://schemas.microsoft.com/office/drawing/2014/main" id="{DAD15E81-3D9B-CDB7-64FF-74511C0AED8E}"/>
                </a:ext>
              </a:extLst>
            </p:cNvPr>
            <p:cNvSpPr/>
            <p:nvPr/>
          </p:nvSpPr>
          <p:spPr>
            <a:xfrm>
              <a:off x="7127600" y="8262125"/>
              <a:ext cx="61575" cy="38850"/>
            </a:xfrm>
            <a:custGeom>
              <a:avLst/>
              <a:gdLst/>
              <a:ahLst/>
              <a:cxnLst/>
              <a:rect l="l" t="t" r="r" b="b"/>
              <a:pathLst>
                <a:path w="2463" h="1554" extrusionOk="0">
                  <a:moveTo>
                    <a:pt x="1285" y="1"/>
                  </a:moveTo>
                  <a:cubicBezTo>
                    <a:pt x="1151" y="1"/>
                    <a:pt x="1017" y="1"/>
                    <a:pt x="857" y="55"/>
                  </a:cubicBezTo>
                  <a:cubicBezTo>
                    <a:pt x="723" y="81"/>
                    <a:pt x="589" y="108"/>
                    <a:pt x="455" y="188"/>
                  </a:cubicBezTo>
                  <a:cubicBezTo>
                    <a:pt x="321" y="242"/>
                    <a:pt x="214" y="322"/>
                    <a:pt x="134" y="402"/>
                  </a:cubicBezTo>
                  <a:cubicBezTo>
                    <a:pt x="80" y="510"/>
                    <a:pt x="0" y="643"/>
                    <a:pt x="54" y="777"/>
                  </a:cubicBezTo>
                  <a:cubicBezTo>
                    <a:pt x="54" y="911"/>
                    <a:pt x="107" y="1045"/>
                    <a:pt x="214" y="1179"/>
                  </a:cubicBezTo>
                  <a:cubicBezTo>
                    <a:pt x="241" y="1259"/>
                    <a:pt x="321" y="1286"/>
                    <a:pt x="348" y="1339"/>
                  </a:cubicBezTo>
                  <a:cubicBezTo>
                    <a:pt x="402" y="1393"/>
                    <a:pt x="455" y="1420"/>
                    <a:pt x="509" y="1446"/>
                  </a:cubicBezTo>
                  <a:cubicBezTo>
                    <a:pt x="642" y="1527"/>
                    <a:pt x="776" y="1527"/>
                    <a:pt x="910" y="1553"/>
                  </a:cubicBezTo>
                  <a:lnTo>
                    <a:pt x="1392" y="1553"/>
                  </a:lnTo>
                  <a:cubicBezTo>
                    <a:pt x="1552" y="1527"/>
                    <a:pt x="1686" y="1473"/>
                    <a:pt x="1820" y="1446"/>
                  </a:cubicBezTo>
                  <a:cubicBezTo>
                    <a:pt x="1954" y="1420"/>
                    <a:pt x="2088" y="1339"/>
                    <a:pt x="2195" y="1259"/>
                  </a:cubicBezTo>
                  <a:cubicBezTo>
                    <a:pt x="2248" y="1205"/>
                    <a:pt x="2275" y="1152"/>
                    <a:pt x="2329" y="1125"/>
                  </a:cubicBezTo>
                  <a:lnTo>
                    <a:pt x="2409" y="911"/>
                  </a:lnTo>
                  <a:cubicBezTo>
                    <a:pt x="2463" y="777"/>
                    <a:pt x="2463" y="643"/>
                    <a:pt x="2382" y="510"/>
                  </a:cubicBezTo>
                  <a:cubicBezTo>
                    <a:pt x="2355" y="402"/>
                    <a:pt x="2248" y="322"/>
                    <a:pt x="2141" y="242"/>
                  </a:cubicBezTo>
                  <a:cubicBezTo>
                    <a:pt x="2061" y="188"/>
                    <a:pt x="1900" y="108"/>
                    <a:pt x="1820" y="108"/>
                  </a:cubicBezTo>
                  <a:cubicBezTo>
                    <a:pt x="1713" y="81"/>
                    <a:pt x="1633" y="81"/>
                    <a:pt x="1552" y="81"/>
                  </a:cubicBezTo>
                  <a:cubicBezTo>
                    <a:pt x="1526" y="1"/>
                    <a:pt x="1472" y="1"/>
                    <a:pt x="1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764;p44">
              <a:extLst>
                <a:ext uri="{FF2B5EF4-FFF2-40B4-BE49-F238E27FC236}">
                  <a16:creationId xmlns:a16="http://schemas.microsoft.com/office/drawing/2014/main" id="{BE5061C8-9516-042F-271E-6A18EA724C0E}"/>
                </a:ext>
              </a:extLst>
            </p:cNvPr>
            <p:cNvSpPr/>
            <p:nvPr/>
          </p:nvSpPr>
          <p:spPr>
            <a:xfrm>
              <a:off x="7106850" y="8302950"/>
              <a:ext cx="32800" cy="25950"/>
            </a:xfrm>
            <a:custGeom>
              <a:avLst/>
              <a:gdLst/>
              <a:ahLst/>
              <a:cxnLst/>
              <a:rect l="l" t="t" r="r" b="b"/>
              <a:pathLst>
                <a:path w="1312" h="1038" extrusionOk="0">
                  <a:moveTo>
                    <a:pt x="777" y="1"/>
                  </a:moveTo>
                  <a:lnTo>
                    <a:pt x="750" y="27"/>
                  </a:lnTo>
                  <a:cubicBezTo>
                    <a:pt x="643" y="27"/>
                    <a:pt x="562" y="54"/>
                    <a:pt x="482" y="54"/>
                  </a:cubicBezTo>
                  <a:cubicBezTo>
                    <a:pt x="348" y="81"/>
                    <a:pt x="241" y="161"/>
                    <a:pt x="134" y="242"/>
                  </a:cubicBezTo>
                  <a:cubicBezTo>
                    <a:pt x="0" y="429"/>
                    <a:pt x="0" y="643"/>
                    <a:pt x="134" y="830"/>
                  </a:cubicBezTo>
                  <a:lnTo>
                    <a:pt x="241" y="911"/>
                  </a:lnTo>
                  <a:cubicBezTo>
                    <a:pt x="295" y="964"/>
                    <a:pt x="348" y="991"/>
                    <a:pt x="402" y="1018"/>
                  </a:cubicBezTo>
                  <a:cubicBezTo>
                    <a:pt x="455" y="1031"/>
                    <a:pt x="516" y="1038"/>
                    <a:pt x="576" y="1038"/>
                  </a:cubicBezTo>
                  <a:cubicBezTo>
                    <a:pt x="636" y="1038"/>
                    <a:pt x="696" y="1031"/>
                    <a:pt x="750" y="1018"/>
                  </a:cubicBezTo>
                  <a:cubicBezTo>
                    <a:pt x="884" y="991"/>
                    <a:pt x="1017" y="884"/>
                    <a:pt x="1098" y="777"/>
                  </a:cubicBezTo>
                  <a:cubicBezTo>
                    <a:pt x="1205" y="697"/>
                    <a:pt x="1312" y="536"/>
                    <a:pt x="1312" y="375"/>
                  </a:cubicBezTo>
                  <a:cubicBezTo>
                    <a:pt x="1312" y="242"/>
                    <a:pt x="1205" y="135"/>
                    <a:pt x="1098" y="81"/>
                  </a:cubicBezTo>
                  <a:cubicBezTo>
                    <a:pt x="1098" y="81"/>
                    <a:pt x="1071" y="81"/>
                    <a:pt x="1071" y="54"/>
                  </a:cubicBezTo>
                  <a:cubicBezTo>
                    <a:pt x="1044" y="1"/>
                    <a:pt x="1044" y="1"/>
                    <a:pt x="10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765;p44">
              <a:extLst>
                <a:ext uri="{FF2B5EF4-FFF2-40B4-BE49-F238E27FC236}">
                  <a16:creationId xmlns:a16="http://schemas.microsoft.com/office/drawing/2014/main" id="{40CEDB7C-C255-BFF3-55C6-8B99E1B9C44F}"/>
                </a:ext>
              </a:extLst>
            </p:cNvPr>
            <p:cNvSpPr/>
            <p:nvPr/>
          </p:nvSpPr>
          <p:spPr>
            <a:xfrm>
              <a:off x="7194500" y="8282200"/>
              <a:ext cx="26125" cy="16600"/>
            </a:xfrm>
            <a:custGeom>
              <a:avLst/>
              <a:gdLst/>
              <a:ahLst/>
              <a:cxnLst/>
              <a:rect l="l" t="t" r="r" b="b"/>
              <a:pathLst>
                <a:path w="1045" h="664" extrusionOk="0">
                  <a:moveTo>
                    <a:pt x="804" y="1"/>
                  </a:moveTo>
                  <a:cubicBezTo>
                    <a:pt x="670" y="1"/>
                    <a:pt x="536" y="1"/>
                    <a:pt x="402" y="81"/>
                  </a:cubicBezTo>
                  <a:cubicBezTo>
                    <a:pt x="349" y="108"/>
                    <a:pt x="322" y="135"/>
                    <a:pt x="242" y="188"/>
                  </a:cubicBezTo>
                  <a:cubicBezTo>
                    <a:pt x="188" y="242"/>
                    <a:pt x="134" y="322"/>
                    <a:pt x="81" y="376"/>
                  </a:cubicBezTo>
                  <a:cubicBezTo>
                    <a:pt x="1" y="483"/>
                    <a:pt x="108" y="617"/>
                    <a:pt x="215" y="643"/>
                  </a:cubicBezTo>
                  <a:cubicBezTo>
                    <a:pt x="282" y="657"/>
                    <a:pt x="349" y="663"/>
                    <a:pt x="416" y="663"/>
                  </a:cubicBezTo>
                  <a:cubicBezTo>
                    <a:pt x="482" y="663"/>
                    <a:pt x="549" y="657"/>
                    <a:pt x="616" y="643"/>
                  </a:cubicBezTo>
                  <a:cubicBezTo>
                    <a:pt x="750" y="617"/>
                    <a:pt x="857" y="536"/>
                    <a:pt x="937" y="429"/>
                  </a:cubicBezTo>
                  <a:lnTo>
                    <a:pt x="1018" y="376"/>
                  </a:lnTo>
                  <a:cubicBezTo>
                    <a:pt x="1044" y="349"/>
                    <a:pt x="1044" y="269"/>
                    <a:pt x="1018" y="242"/>
                  </a:cubicBezTo>
                  <a:lnTo>
                    <a:pt x="1018" y="215"/>
                  </a:lnTo>
                  <a:cubicBezTo>
                    <a:pt x="1018" y="162"/>
                    <a:pt x="991" y="135"/>
                    <a:pt x="937" y="135"/>
                  </a:cubicBezTo>
                  <a:lnTo>
                    <a:pt x="911" y="135"/>
                  </a:lnTo>
                  <a:cubicBezTo>
                    <a:pt x="937" y="81"/>
                    <a:pt x="884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766;p44">
              <a:extLst>
                <a:ext uri="{FF2B5EF4-FFF2-40B4-BE49-F238E27FC236}">
                  <a16:creationId xmlns:a16="http://schemas.microsoft.com/office/drawing/2014/main" id="{77C20A2C-55C0-13E3-F646-1AB367E3FD2D}"/>
                </a:ext>
              </a:extLst>
            </p:cNvPr>
            <p:cNvSpPr/>
            <p:nvPr/>
          </p:nvSpPr>
          <p:spPr>
            <a:xfrm>
              <a:off x="7059325" y="8226675"/>
              <a:ext cx="40175" cy="25450"/>
            </a:xfrm>
            <a:custGeom>
              <a:avLst/>
              <a:gdLst/>
              <a:ahLst/>
              <a:cxnLst/>
              <a:rect l="l" t="t" r="r" b="b"/>
              <a:pathLst>
                <a:path w="1607" h="1018" extrusionOk="0">
                  <a:moveTo>
                    <a:pt x="831" y="0"/>
                  </a:moveTo>
                  <a:cubicBezTo>
                    <a:pt x="697" y="0"/>
                    <a:pt x="563" y="27"/>
                    <a:pt x="429" y="81"/>
                  </a:cubicBezTo>
                  <a:cubicBezTo>
                    <a:pt x="349" y="134"/>
                    <a:pt x="269" y="161"/>
                    <a:pt x="242" y="215"/>
                  </a:cubicBezTo>
                  <a:cubicBezTo>
                    <a:pt x="188" y="268"/>
                    <a:pt x="162" y="295"/>
                    <a:pt x="135" y="295"/>
                  </a:cubicBezTo>
                  <a:cubicBezTo>
                    <a:pt x="55" y="348"/>
                    <a:pt x="28" y="429"/>
                    <a:pt x="28" y="482"/>
                  </a:cubicBezTo>
                  <a:cubicBezTo>
                    <a:pt x="1" y="562"/>
                    <a:pt x="28" y="670"/>
                    <a:pt x="55" y="723"/>
                  </a:cubicBezTo>
                  <a:cubicBezTo>
                    <a:pt x="108" y="803"/>
                    <a:pt x="135" y="857"/>
                    <a:pt x="188" y="884"/>
                  </a:cubicBezTo>
                  <a:cubicBezTo>
                    <a:pt x="322" y="991"/>
                    <a:pt x="456" y="991"/>
                    <a:pt x="643" y="1017"/>
                  </a:cubicBezTo>
                  <a:cubicBezTo>
                    <a:pt x="804" y="1017"/>
                    <a:pt x="965" y="991"/>
                    <a:pt x="1098" y="964"/>
                  </a:cubicBezTo>
                  <a:lnTo>
                    <a:pt x="1312" y="857"/>
                  </a:lnTo>
                  <a:cubicBezTo>
                    <a:pt x="1366" y="830"/>
                    <a:pt x="1446" y="803"/>
                    <a:pt x="1473" y="723"/>
                  </a:cubicBezTo>
                  <a:cubicBezTo>
                    <a:pt x="1500" y="696"/>
                    <a:pt x="1527" y="616"/>
                    <a:pt x="1580" y="589"/>
                  </a:cubicBezTo>
                  <a:cubicBezTo>
                    <a:pt x="1607" y="562"/>
                    <a:pt x="1607" y="536"/>
                    <a:pt x="1607" y="455"/>
                  </a:cubicBezTo>
                  <a:lnTo>
                    <a:pt x="1607" y="322"/>
                  </a:lnTo>
                  <a:cubicBezTo>
                    <a:pt x="1607" y="268"/>
                    <a:pt x="1527" y="188"/>
                    <a:pt x="1500" y="161"/>
                  </a:cubicBezTo>
                  <a:cubicBezTo>
                    <a:pt x="1473" y="134"/>
                    <a:pt x="1393" y="81"/>
                    <a:pt x="1339" y="54"/>
                  </a:cubicBezTo>
                  <a:cubicBezTo>
                    <a:pt x="1205" y="0"/>
                    <a:pt x="1072" y="0"/>
                    <a:pt x="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767;p44">
              <a:extLst>
                <a:ext uri="{FF2B5EF4-FFF2-40B4-BE49-F238E27FC236}">
                  <a16:creationId xmlns:a16="http://schemas.microsoft.com/office/drawing/2014/main" id="{9EB404FB-1748-4E02-B260-08B28A9CFD19}"/>
                </a:ext>
              </a:extLst>
            </p:cNvPr>
            <p:cNvSpPr/>
            <p:nvPr/>
          </p:nvSpPr>
          <p:spPr>
            <a:xfrm>
              <a:off x="7025200" y="8251425"/>
              <a:ext cx="25450" cy="21175"/>
            </a:xfrm>
            <a:custGeom>
              <a:avLst/>
              <a:gdLst/>
              <a:ahLst/>
              <a:cxnLst/>
              <a:rect l="l" t="t" r="r" b="b"/>
              <a:pathLst>
                <a:path w="1018" h="847" extrusionOk="0">
                  <a:moveTo>
                    <a:pt x="617" y="1"/>
                  </a:moveTo>
                  <a:cubicBezTo>
                    <a:pt x="456" y="27"/>
                    <a:pt x="322" y="81"/>
                    <a:pt x="188" y="161"/>
                  </a:cubicBezTo>
                  <a:cubicBezTo>
                    <a:pt x="81" y="242"/>
                    <a:pt x="28" y="349"/>
                    <a:pt x="1" y="483"/>
                  </a:cubicBezTo>
                  <a:lnTo>
                    <a:pt x="1" y="643"/>
                  </a:lnTo>
                  <a:cubicBezTo>
                    <a:pt x="28" y="697"/>
                    <a:pt x="54" y="777"/>
                    <a:pt x="135" y="804"/>
                  </a:cubicBezTo>
                  <a:cubicBezTo>
                    <a:pt x="166" y="835"/>
                    <a:pt x="210" y="846"/>
                    <a:pt x="262" y="846"/>
                  </a:cubicBezTo>
                  <a:cubicBezTo>
                    <a:pt x="341" y="846"/>
                    <a:pt x="439" y="820"/>
                    <a:pt x="536" y="804"/>
                  </a:cubicBezTo>
                  <a:cubicBezTo>
                    <a:pt x="590" y="777"/>
                    <a:pt x="697" y="750"/>
                    <a:pt x="750" y="697"/>
                  </a:cubicBezTo>
                  <a:cubicBezTo>
                    <a:pt x="831" y="670"/>
                    <a:pt x="884" y="616"/>
                    <a:pt x="964" y="536"/>
                  </a:cubicBezTo>
                  <a:cubicBezTo>
                    <a:pt x="991" y="483"/>
                    <a:pt x="1018" y="402"/>
                    <a:pt x="1018" y="349"/>
                  </a:cubicBezTo>
                  <a:cubicBezTo>
                    <a:pt x="1018" y="268"/>
                    <a:pt x="991" y="215"/>
                    <a:pt x="938" y="161"/>
                  </a:cubicBezTo>
                  <a:cubicBezTo>
                    <a:pt x="884" y="135"/>
                    <a:pt x="857" y="135"/>
                    <a:pt x="804" y="108"/>
                  </a:cubicBezTo>
                  <a:cubicBezTo>
                    <a:pt x="750" y="27"/>
                    <a:pt x="697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768;p44">
              <a:extLst>
                <a:ext uri="{FF2B5EF4-FFF2-40B4-BE49-F238E27FC236}">
                  <a16:creationId xmlns:a16="http://schemas.microsoft.com/office/drawing/2014/main" id="{5CAC23F3-3872-5942-7FC8-AFCB9744E415}"/>
                </a:ext>
              </a:extLst>
            </p:cNvPr>
            <p:cNvSpPr/>
            <p:nvPr/>
          </p:nvSpPr>
          <p:spPr>
            <a:xfrm>
              <a:off x="7527725" y="8391950"/>
              <a:ext cx="172000" cy="143900"/>
            </a:xfrm>
            <a:custGeom>
              <a:avLst/>
              <a:gdLst/>
              <a:ahLst/>
              <a:cxnLst/>
              <a:rect l="l" t="t" r="r" b="b"/>
              <a:pathLst>
                <a:path w="6880" h="5756" extrusionOk="0">
                  <a:moveTo>
                    <a:pt x="4390" y="1"/>
                  </a:moveTo>
                  <a:cubicBezTo>
                    <a:pt x="4337" y="1"/>
                    <a:pt x="4310" y="1"/>
                    <a:pt x="4310" y="27"/>
                  </a:cubicBezTo>
                  <a:lnTo>
                    <a:pt x="4283" y="27"/>
                  </a:lnTo>
                  <a:lnTo>
                    <a:pt x="4176" y="108"/>
                  </a:lnTo>
                  <a:cubicBezTo>
                    <a:pt x="4123" y="134"/>
                    <a:pt x="4016" y="215"/>
                    <a:pt x="3935" y="241"/>
                  </a:cubicBezTo>
                  <a:cubicBezTo>
                    <a:pt x="3855" y="295"/>
                    <a:pt x="3775" y="348"/>
                    <a:pt x="3668" y="402"/>
                  </a:cubicBezTo>
                  <a:cubicBezTo>
                    <a:pt x="3266" y="696"/>
                    <a:pt x="2838" y="1071"/>
                    <a:pt x="2463" y="1499"/>
                  </a:cubicBezTo>
                  <a:cubicBezTo>
                    <a:pt x="2115" y="1901"/>
                    <a:pt x="1767" y="2356"/>
                    <a:pt x="1473" y="2784"/>
                  </a:cubicBezTo>
                  <a:cubicBezTo>
                    <a:pt x="831" y="3721"/>
                    <a:pt x="376" y="4658"/>
                    <a:pt x="28" y="5621"/>
                  </a:cubicBezTo>
                  <a:cubicBezTo>
                    <a:pt x="1" y="5702"/>
                    <a:pt x="28" y="5755"/>
                    <a:pt x="108" y="5755"/>
                  </a:cubicBezTo>
                  <a:lnTo>
                    <a:pt x="188" y="5755"/>
                  </a:lnTo>
                  <a:cubicBezTo>
                    <a:pt x="242" y="5755"/>
                    <a:pt x="242" y="5728"/>
                    <a:pt x="269" y="5675"/>
                  </a:cubicBezTo>
                  <a:cubicBezTo>
                    <a:pt x="402" y="5247"/>
                    <a:pt x="590" y="4845"/>
                    <a:pt x="831" y="4417"/>
                  </a:cubicBezTo>
                  <a:cubicBezTo>
                    <a:pt x="1253" y="3677"/>
                    <a:pt x="1781" y="2963"/>
                    <a:pt x="2438" y="2301"/>
                  </a:cubicBezTo>
                  <a:lnTo>
                    <a:pt x="2438" y="2301"/>
                  </a:lnTo>
                  <a:cubicBezTo>
                    <a:pt x="2785" y="1980"/>
                    <a:pt x="3133" y="1686"/>
                    <a:pt x="3507" y="1366"/>
                  </a:cubicBezTo>
                  <a:cubicBezTo>
                    <a:pt x="3668" y="1232"/>
                    <a:pt x="3855" y="1098"/>
                    <a:pt x="4043" y="937"/>
                  </a:cubicBezTo>
                  <a:cubicBezTo>
                    <a:pt x="4150" y="884"/>
                    <a:pt x="4203" y="803"/>
                    <a:pt x="4310" y="750"/>
                  </a:cubicBezTo>
                  <a:lnTo>
                    <a:pt x="4444" y="643"/>
                  </a:lnTo>
                  <a:lnTo>
                    <a:pt x="4551" y="830"/>
                  </a:lnTo>
                  <a:lnTo>
                    <a:pt x="4658" y="1044"/>
                  </a:lnTo>
                  <a:cubicBezTo>
                    <a:pt x="4685" y="1098"/>
                    <a:pt x="4738" y="1205"/>
                    <a:pt x="4819" y="1312"/>
                  </a:cubicBezTo>
                  <a:cubicBezTo>
                    <a:pt x="4953" y="1473"/>
                    <a:pt x="5060" y="1687"/>
                    <a:pt x="5220" y="1874"/>
                  </a:cubicBezTo>
                  <a:cubicBezTo>
                    <a:pt x="5408" y="2115"/>
                    <a:pt x="5595" y="2302"/>
                    <a:pt x="5756" y="2490"/>
                  </a:cubicBezTo>
                  <a:lnTo>
                    <a:pt x="6023" y="2757"/>
                  </a:lnTo>
                  <a:cubicBezTo>
                    <a:pt x="6130" y="2811"/>
                    <a:pt x="6184" y="2891"/>
                    <a:pt x="6291" y="2945"/>
                  </a:cubicBezTo>
                  <a:cubicBezTo>
                    <a:pt x="6318" y="2945"/>
                    <a:pt x="6318" y="2971"/>
                    <a:pt x="6344" y="2971"/>
                  </a:cubicBezTo>
                  <a:cubicBezTo>
                    <a:pt x="6425" y="3025"/>
                    <a:pt x="6478" y="3025"/>
                    <a:pt x="6532" y="3025"/>
                  </a:cubicBezTo>
                  <a:cubicBezTo>
                    <a:pt x="6612" y="3025"/>
                    <a:pt x="6719" y="2971"/>
                    <a:pt x="6799" y="2918"/>
                  </a:cubicBezTo>
                  <a:cubicBezTo>
                    <a:pt x="6826" y="2891"/>
                    <a:pt x="6853" y="2811"/>
                    <a:pt x="6853" y="2757"/>
                  </a:cubicBezTo>
                  <a:cubicBezTo>
                    <a:pt x="6853" y="2704"/>
                    <a:pt x="6880" y="2650"/>
                    <a:pt x="6880" y="2570"/>
                  </a:cubicBezTo>
                  <a:cubicBezTo>
                    <a:pt x="6880" y="2436"/>
                    <a:pt x="6880" y="2276"/>
                    <a:pt x="6853" y="2142"/>
                  </a:cubicBezTo>
                  <a:cubicBezTo>
                    <a:pt x="6799" y="1821"/>
                    <a:pt x="6612" y="1473"/>
                    <a:pt x="6318" y="1178"/>
                  </a:cubicBezTo>
                  <a:cubicBezTo>
                    <a:pt x="6130" y="937"/>
                    <a:pt x="5863" y="696"/>
                    <a:pt x="5541" y="536"/>
                  </a:cubicBezTo>
                  <a:cubicBezTo>
                    <a:pt x="5408" y="429"/>
                    <a:pt x="5274" y="375"/>
                    <a:pt x="5140" y="295"/>
                  </a:cubicBezTo>
                  <a:lnTo>
                    <a:pt x="5113" y="268"/>
                  </a:lnTo>
                  <a:cubicBezTo>
                    <a:pt x="5006" y="215"/>
                    <a:pt x="4872" y="134"/>
                    <a:pt x="4792" y="108"/>
                  </a:cubicBezTo>
                  <a:cubicBezTo>
                    <a:pt x="4685" y="81"/>
                    <a:pt x="4551" y="27"/>
                    <a:pt x="4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769;p44">
              <a:extLst>
                <a:ext uri="{FF2B5EF4-FFF2-40B4-BE49-F238E27FC236}">
                  <a16:creationId xmlns:a16="http://schemas.microsoft.com/office/drawing/2014/main" id="{936DCD07-BBD7-C3C7-4D58-13827D00193C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770;p44">
              <a:extLst>
                <a:ext uri="{FF2B5EF4-FFF2-40B4-BE49-F238E27FC236}">
                  <a16:creationId xmlns:a16="http://schemas.microsoft.com/office/drawing/2014/main" id="{9E86BBFA-3D98-9E80-2205-A0340A060F29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771;p44">
              <a:extLst>
                <a:ext uri="{FF2B5EF4-FFF2-40B4-BE49-F238E27FC236}">
                  <a16:creationId xmlns:a16="http://schemas.microsoft.com/office/drawing/2014/main" id="{FF540B00-B29F-2D2E-332C-29C480E6C212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772;p44">
              <a:extLst>
                <a:ext uri="{FF2B5EF4-FFF2-40B4-BE49-F238E27FC236}">
                  <a16:creationId xmlns:a16="http://schemas.microsoft.com/office/drawing/2014/main" id="{3959CBA4-D062-85CD-1173-DA5ED3E75758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773;p44">
              <a:extLst>
                <a:ext uri="{FF2B5EF4-FFF2-40B4-BE49-F238E27FC236}">
                  <a16:creationId xmlns:a16="http://schemas.microsoft.com/office/drawing/2014/main" id="{9F458A78-A2CF-452A-DC2E-F3676B46434B}"/>
                </a:ext>
              </a:extLst>
            </p:cNvPr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774;p44">
              <a:extLst>
                <a:ext uri="{FF2B5EF4-FFF2-40B4-BE49-F238E27FC236}">
                  <a16:creationId xmlns:a16="http://schemas.microsoft.com/office/drawing/2014/main" id="{7F6A2C5D-B5A8-AAA7-D8B6-95944FA4CDFF}"/>
                </a:ext>
              </a:extLst>
            </p:cNvPr>
            <p:cNvSpPr/>
            <p:nvPr/>
          </p:nvSpPr>
          <p:spPr>
            <a:xfrm>
              <a:off x="7468175" y="8784075"/>
              <a:ext cx="54225" cy="51550"/>
            </a:xfrm>
            <a:custGeom>
              <a:avLst/>
              <a:gdLst/>
              <a:ahLst/>
              <a:cxnLst/>
              <a:rect l="l" t="t" r="r" b="b"/>
              <a:pathLst>
                <a:path w="2169" h="2062" extrusionOk="0">
                  <a:moveTo>
                    <a:pt x="242" y="0"/>
                  </a:moveTo>
                  <a:cubicBezTo>
                    <a:pt x="161" y="0"/>
                    <a:pt x="108" y="80"/>
                    <a:pt x="108" y="107"/>
                  </a:cubicBezTo>
                  <a:cubicBezTo>
                    <a:pt x="1" y="857"/>
                    <a:pt x="349" y="1713"/>
                    <a:pt x="1071" y="1981"/>
                  </a:cubicBezTo>
                  <a:cubicBezTo>
                    <a:pt x="1205" y="2061"/>
                    <a:pt x="1366" y="2061"/>
                    <a:pt x="1553" y="2061"/>
                  </a:cubicBezTo>
                  <a:lnTo>
                    <a:pt x="1633" y="2061"/>
                  </a:lnTo>
                  <a:cubicBezTo>
                    <a:pt x="1714" y="2061"/>
                    <a:pt x="1821" y="2008"/>
                    <a:pt x="1874" y="1981"/>
                  </a:cubicBezTo>
                  <a:cubicBezTo>
                    <a:pt x="1955" y="1954"/>
                    <a:pt x="2035" y="1874"/>
                    <a:pt x="2089" y="1820"/>
                  </a:cubicBezTo>
                  <a:cubicBezTo>
                    <a:pt x="2115" y="1740"/>
                    <a:pt x="2169" y="1686"/>
                    <a:pt x="2169" y="1579"/>
                  </a:cubicBezTo>
                  <a:lnTo>
                    <a:pt x="2169" y="1446"/>
                  </a:lnTo>
                  <a:cubicBezTo>
                    <a:pt x="2169" y="1365"/>
                    <a:pt x="2169" y="1338"/>
                    <a:pt x="2142" y="1285"/>
                  </a:cubicBezTo>
                  <a:cubicBezTo>
                    <a:pt x="2115" y="1071"/>
                    <a:pt x="2008" y="910"/>
                    <a:pt x="1874" y="750"/>
                  </a:cubicBezTo>
                  <a:cubicBezTo>
                    <a:pt x="1714" y="535"/>
                    <a:pt x="1500" y="375"/>
                    <a:pt x="1205" y="268"/>
                  </a:cubicBezTo>
                  <a:cubicBezTo>
                    <a:pt x="1098" y="214"/>
                    <a:pt x="964" y="188"/>
                    <a:pt x="884" y="134"/>
                  </a:cubicBezTo>
                  <a:cubicBezTo>
                    <a:pt x="670" y="80"/>
                    <a:pt x="509" y="54"/>
                    <a:pt x="349" y="54"/>
                  </a:cubicBezTo>
                  <a:lnTo>
                    <a:pt x="295" y="54"/>
                  </a:lnTo>
                  <a:cubicBezTo>
                    <a:pt x="349" y="54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775;p44">
              <a:extLst>
                <a:ext uri="{FF2B5EF4-FFF2-40B4-BE49-F238E27FC236}">
                  <a16:creationId xmlns:a16="http://schemas.microsoft.com/office/drawing/2014/main" id="{79CADEDB-7F66-939E-0D58-340E7143E710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188" y="1312"/>
                  </a:moveTo>
                  <a:cubicBezTo>
                    <a:pt x="349" y="1312"/>
                    <a:pt x="482" y="1312"/>
                    <a:pt x="616" y="1366"/>
                  </a:cubicBezTo>
                  <a:cubicBezTo>
                    <a:pt x="777" y="1392"/>
                    <a:pt x="937" y="1419"/>
                    <a:pt x="1125" y="1499"/>
                  </a:cubicBezTo>
                  <a:cubicBezTo>
                    <a:pt x="1259" y="1553"/>
                    <a:pt x="1339" y="1633"/>
                    <a:pt x="1473" y="1687"/>
                  </a:cubicBezTo>
                  <a:cubicBezTo>
                    <a:pt x="1580" y="1767"/>
                    <a:pt x="1660" y="1847"/>
                    <a:pt x="1740" y="1954"/>
                  </a:cubicBezTo>
                  <a:cubicBezTo>
                    <a:pt x="1821" y="2061"/>
                    <a:pt x="1874" y="2195"/>
                    <a:pt x="1954" y="2302"/>
                  </a:cubicBezTo>
                  <a:cubicBezTo>
                    <a:pt x="2008" y="2436"/>
                    <a:pt x="2035" y="2597"/>
                    <a:pt x="2035" y="2731"/>
                  </a:cubicBezTo>
                  <a:lnTo>
                    <a:pt x="2035" y="2784"/>
                  </a:lnTo>
                  <a:lnTo>
                    <a:pt x="2035" y="2891"/>
                  </a:lnTo>
                  <a:lnTo>
                    <a:pt x="2035" y="2918"/>
                  </a:lnTo>
                  <a:lnTo>
                    <a:pt x="2008" y="2918"/>
                  </a:lnTo>
                  <a:cubicBezTo>
                    <a:pt x="1981" y="2945"/>
                    <a:pt x="1954" y="2945"/>
                    <a:pt x="1928" y="2998"/>
                  </a:cubicBezTo>
                  <a:cubicBezTo>
                    <a:pt x="1821" y="3025"/>
                    <a:pt x="1740" y="3052"/>
                    <a:pt x="1660" y="3079"/>
                  </a:cubicBezTo>
                  <a:lnTo>
                    <a:pt x="1419" y="3079"/>
                  </a:lnTo>
                  <a:cubicBezTo>
                    <a:pt x="1312" y="3079"/>
                    <a:pt x="1205" y="3052"/>
                    <a:pt x="1125" y="3025"/>
                  </a:cubicBezTo>
                  <a:cubicBezTo>
                    <a:pt x="1018" y="2998"/>
                    <a:pt x="911" y="2918"/>
                    <a:pt x="857" y="2864"/>
                  </a:cubicBezTo>
                  <a:cubicBezTo>
                    <a:pt x="777" y="2784"/>
                    <a:pt x="670" y="2731"/>
                    <a:pt x="616" y="2650"/>
                  </a:cubicBezTo>
                  <a:lnTo>
                    <a:pt x="402" y="2356"/>
                  </a:lnTo>
                  <a:cubicBezTo>
                    <a:pt x="322" y="2195"/>
                    <a:pt x="241" y="2035"/>
                    <a:pt x="215" y="1794"/>
                  </a:cubicBezTo>
                  <a:cubicBezTo>
                    <a:pt x="188" y="1660"/>
                    <a:pt x="188" y="1499"/>
                    <a:pt x="188" y="1312"/>
                  </a:cubicBezTo>
                  <a:close/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776;p44">
              <a:extLst>
                <a:ext uri="{FF2B5EF4-FFF2-40B4-BE49-F238E27FC236}">
                  <a16:creationId xmlns:a16="http://schemas.microsoft.com/office/drawing/2014/main" id="{D29A466B-AA3D-46AF-0D4A-C46E6EFA377B}"/>
                </a:ext>
              </a:extLst>
            </p:cNvPr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777;p44">
              <a:extLst>
                <a:ext uri="{FF2B5EF4-FFF2-40B4-BE49-F238E27FC236}">
                  <a16:creationId xmlns:a16="http://schemas.microsoft.com/office/drawing/2014/main" id="{CB4A1298-E099-6D2C-0745-A796672391B8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778;p44">
              <a:extLst>
                <a:ext uri="{FF2B5EF4-FFF2-40B4-BE49-F238E27FC236}">
                  <a16:creationId xmlns:a16="http://schemas.microsoft.com/office/drawing/2014/main" id="{3E94DC09-FC7C-BC0A-DAD0-01A2C2C98F4F}"/>
                </a:ext>
              </a:extLst>
            </p:cNvPr>
            <p:cNvSpPr/>
            <p:nvPr/>
          </p:nvSpPr>
          <p:spPr>
            <a:xfrm>
              <a:off x="7395250" y="8622125"/>
              <a:ext cx="86350" cy="38175"/>
            </a:xfrm>
            <a:custGeom>
              <a:avLst/>
              <a:gdLst/>
              <a:ahLst/>
              <a:cxnLst/>
              <a:rect l="l" t="t" r="r" b="b"/>
              <a:pathLst>
                <a:path w="3454" h="1527" extrusionOk="0">
                  <a:moveTo>
                    <a:pt x="1927" y="1"/>
                  </a:moveTo>
                  <a:cubicBezTo>
                    <a:pt x="1820" y="1"/>
                    <a:pt x="1740" y="1"/>
                    <a:pt x="1660" y="28"/>
                  </a:cubicBezTo>
                  <a:cubicBezTo>
                    <a:pt x="1205" y="54"/>
                    <a:pt x="777" y="188"/>
                    <a:pt x="482" y="376"/>
                  </a:cubicBezTo>
                  <a:cubicBezTo>
                    <a:pt x="188" y="536"/>
                    <a:pt x="0" y="724"/>
                    <a:pt x="54" y="938"/>
                  </a:cubicBezTo>
                  <a:cubicBezTo>
                    <a:pt x="81" y="1312"/>
                    <a:pt x="643" y="1527"/>
                    <a:pt x="1446" y="1527"/>
                  </a:cubicBezTo>
                  <a:lnTo>
                    <a:pt x="1553" y="1527"/>
                  </a:lnTo>
                  <a:cubicBezTo>
                    <a:pt x="1660" y="1527"/>
                    <a:pt x="1713" y="1527"/>
                    <a:pt x="1820" y="1500"/>
                  </a:cubicBezTo>
                  <a:cubicBezTo>
                    <a:pt x="2249" y="1473"/>
                    <a:pt x="2677" y="1339"/>
                    <a:pt x="2998" y="1179"/>
                  </a:cubicBezTo>
                  <a:cubicBezTo>
                    <a:pt x="3293" y="991"/>
                    <a:pt x="3453" y="804"/>
                    <a:pt x="3426" y="590"/>
                  </a:cubicBezTo>
                  <a:cubicBezTo>
                    <a:pt x="3400" y="269"/>
                    <a:pt x="2811" y="1"/>
                    <a:pt x="2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779;p44">
              <a:extLst>
                <a:ext uri="{FF2B5EF4-FFF2-40B4-BE49-F238E27FC236}">
                  <a16:creationId xmlns:a16="http://schemas.microsoft.com/office/drawing/2014/main" id="{106ABE51-BF95-14BB-3ABC-515570ED93A4}"/>
                </a:ext>
              </a:extLst>
            </p:cNvPr>
            <p:cNvSpPr/>
            <p:nvPr/>
          </p:nvSpPr>
          <p:spPr>
            <a:xfrm>
              <a:off x="7598000" y="8665625"/>
              <a:ext cx="71625" cy="60250"/>
            </a:xfrm>
            <a:custGeom>
              <a:avLst/>
              <a:gdLst/>
              <a:ahLst/>
              <a:cxnLst/>
              <a:rect l="l" t="t" r="r" b="b"/>
              <a:pathLst>
                <a:path w="2865" h="2410" extrusionOk="0">
                  <a:moveTo>
                    <a:pt x="509" y="1"/>
                  </a:moveTo>
                  <a:cubicBezTo>
                    <a:pt x="295" y="1"/>
                    <a:pt x="161" y="54"/>
                    <a:pt x="107" y="161"/>
                  </a:cubicBezTo>
                  <a:cubicBezTo>
                    <a:pt x="27" y="242"/>
                    <a:pt x="0" y="375"/>
                    <a:pt x="27" y="509"/>
                  </a:cubicBezTo>
                  <a:cubicBezTo>
                    <a:pt x="54" y="857"/>
                    <a:pt x="455" y="1392"/>
                    <a:pt x="964" y="1794"/>
                  </a:cubicBezTo>
                  <a:cubicBezTo>
                    <a:pt x="1419" y="2169"/>
                    <a:pt x="1954" y="2410"/>
                    <a:pt x="2356" y="2410"/>
                  </a:cubicBezTo>
                  <a:lnTo>
                    <a:pt x="2409" y="2410"/>
                  </a:lnTo>
                  <a:cubicBezTo>
                    <a:pt x="2570" y="2410"/>
                    <a:pt x="2704" y="2329"/>
                    <a:pt x="2784" y="2249"/>
                  </a:cubicBezTo>
                  <a:cubicBezTo>
                    <a:pt x="2837" y="2169"/>
                    <a:pt x="2864" y="2035"/>
                    <a:pt x="2837" y="1901"/>
                  </a:cubicBezTo>
                  <a:cubicBezTo>
                    <a:pt x="2811" y="1526"/>
                    <a:pt x="2409" y="991"/>
                    <a:pt x="1901" y="589"/>
                  </a:cubicBezTo>
                  <a:cubicBezTo>
                    <a:pt x="1446" y="242"/>
                    <a:pt x="91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" name="Google Shape;1126;p41">
            <a:extLst>
              <a:ext uri="{FF2B5EF4-FFF2-40B4-BE49-F238E27FC236}">
                <a16:creationId xmlns:a16="http://schemas.microsoft.com/office/drawing/2014/main" id="{E7D3FFC3-878A-2CAF-F1A4-76370438CCFA}"/>
              </a:ext>
            </a:extLst>
          </p:cNvPr>
          <p:cNvSpPr txBox="1">
            <a:spLocks/>
          </p:cNvSpPr>
          <p:nvPr/>
        </p:nvSpPr>
        <p:spPr>
          <a:xfrm>
            <a:off x="2763940" y="1107996"/>
            <a:ext cx="3333738" cy="10510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Ranchers"/>
              <a:buNone/>
              <a:defRPr sz="4800" b="0" i="0" u="none" strike="noStrike" cap="none">
                <a:solidFill>
                  <a:srgbClr val="3D85C6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Ranchers"/>
              <a:buNone/>
              <a:defRPr sz="52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r>
              <a:rPr lang="vi-VN" sz="3600" b="1" dirty="0" smtClean="0">
                <a:latin typeface="+mj-lt"/>
              </a:rPr>
              <a:t>T</a:t>
            </a:r>
            <a:r>
              <a:rPr lang="en-US" sz="3600" b="1" dirty="0" smtClean="0">
                <a:latin typeface="+mj-lt"/>
              </a:rPr>
              <a:t>OÁN 3</a:t>
            </a:r>
            <a:endParaRPr lang="vi-VN" sz="2800" b="1" dirty="0">
              <a:solidFill>
                <a:schemeClr val="accent5"/>
              </a:solidFill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0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5" name="Google Shape;7025;p47"/>
          <p:cNvGrpSpPr/>
          <p:nvPr/>
        </p:nvGrpSpPr>
        <p:grpSpPr>
          <a:xfrm flipH="1">
            <a:off x="4333687" y="4157173"/>
            <a:ext cx="1420600" cy="987000"/>
            <a:chOff x="1185625" y="7639175"/>
            <a:chExt cx="1420600" cy="987000"/>
          </a:xfrm>
        </p:grpSpPr>
        <p:sp>
          <p:nvSpPr>
            <p:cNvPr id="7026" name="Google Shape;7026;p47"/>
            <p:cNvSpPr/>
            <p:nvPr/>
          </p:nvSpPr>
          <p:spPr>
            <a:xfrm>
              <a:off x="1185625" y="7639175"/>
              <a:ext cx="1420600" cy="987000"/>
            </a:xfrm>
            <a:custGeom>
              <a:avLst/>
              <a:gdLst/>
              <a:ahLst/>
              <a:cxnLst/>
              <a:rect l="l" t="t" r="r" b="b"/>
              <a:pathLst>
                <a:path w="56824" h="39480" extrusionOk="0">
                  <a:moveTo>
                    <a:pt x="47616" y="0"/>
                  </a:moveTo>
                  <a:cubicBezTo>
                    <a:pt x="47482" y="0"/>
                    <a:pt x="47322" y="0"/>
                    <a:pt x="47188" y="27"/>
                  </a:cubicBezTo>
                  <a:cubicBezTo>
                    <a:pt x="46171" y="134"/>
                    <a:pt x="45261" y="643"/>
                    <a:pt x="44645" y="1446"/>
                  </a:cubicBezTo>
                  <a:cubicBezTo>
                    <a:pt x="44056" y="2141"/>
                    <a:pt x="43789" y="3025"/>
                    <a:pt x="43842" y="3881"/>
                  </a:cubicBezTo>
                  <a:cubicBezTo>
                    <a:pt x="43227" y="4979"/>
                    <a:pt x="42558" y="6504"/>
                    <a:pt x="42236" y="8324"/>
                  </a:cubicBezTo>
                  <a:cubicBezTo>
                    <a:pt x="41621" y="7361"/>
                    <a:pt x="40952" y="6558"/>
                    <a:pt x="40363" y="5889"/>
                  </a:cubicBezTo>
                  <a:cubicBezTo>
                    <a:pt x="40015" y="4015"/>
                    <a:pt x="38382" y="2623"/>
                    <a:pt x="36428" y="2623"/>
                  </a:cubicBezTo>
                  <a:cubicBezTo>
                    <a:pt x="36268" y="2623"/>
                    <a:pt x="36134" y="2623"/>
                    <a:pt x="35973" y="2650"/>
                  </a:cubicBezTo>
                  <a:cubicBezTo>
                    <a:pt x="34903" y="2784"/>
                    <a:pt x="33966" y="3292"/>
                    <a:pt x="33323" y="4122"/>
                  </a:cubicBezTo>
                  <a:cubicBezTo>
                    <a:pt x="32922" y="4631"/>
                    <a:pt x="32654" y="5193"/>
                    <a:pt x="32547" y="5835"/>
                  </a:cubicBezTo>
                  <a:cubicBezTo>
                    <a:pt x="30112" y="5032"/>
                    <a:pt x="27248" y="4497"/>
                    <a:pt x="23848" y="4497"/>
                  </a:cubicBezTo>
                  <a:lnTo>
                    <a:pt x="23822" y="4497"/>
                  </a:lnTo>
                  <a:cubicBezTo>
                    <a:pt x="4979" y="4497"/>
                    <a:pt x="0" y="17505"/>
                    <a:pt x="0" y="24384"/>
                  </a:cubicBezTo>
                  <a:lnTo>
                    <a:pt x="0" y="24625"/>
                  </a:lnTo>
                  <a:cubicBezTo>
                    <a:pt x="134" y="26338"/>
                    <a:pt x="1205" y="27863"/>
                    <a:pt x="3158" y="29175"/>
                  </a:cubicBezTo>
                  <a:cubicBezTo>
                    <a:pt x="1981" y="30647"/>
                    <a:pt x="1981" y="32788"/>
                    <a:pt x="3292" y="34260"/>
                  </a:cubicBezTo>
                  <a:cubicBezTo>
                    <a:pt x="4042" y="35143"/>
                    <a:pt x="5166" y="35625"/>
                    <a:pt x="6290" y="35625"/>
                  </a:cubicBezTo>
                  <a:cubicBezTo>
                    <a:pt x="7254" y="35625"/>
                    <a:pt x="8190" y="35304"/>
                    <a:pt x="8913" y="34662"/>
                  </a:cubicBezTo>
                  <a:cubicBezTo>
                    <a:pt x="9636" y="34019"/>
                    <a:pt x="10118" y="33136"/>
                    <a:pt x="10251" y="32146"/>
                  </a:cubicBezTo>
                  <a:cubicBezTo>
                    <a:pt x="10412" y="32199"/>
                    <a:pt x="10573" y="32253"/>
                    <a:pt x="10733" y="32280"/>
                  </a:cubicBezTo>
                  <a:cubicBezTo>
                    <a:pt x="10974" y="32627"/>
                    <a:pt x="11268" y="32949"/>
                    <a:pt x="11616" y="33216"/>
                  </a:cubicBezTo>
                  <a:cubicBezTo>
                    <a:pt x="12018" y="33538"/>
                    <a:pt x="12446" y="33725"/>
                    <a:pt x="12928" y="33832"/>
                  </a:cubicBezTo>
                  <a:cubicBezTo>
                    <a:pt x="12714" y="35090"/>
                    <a:pt x="13142" y="36428"/>
                    <a:pt x="14186" y="37365"/>
                  </a:cubicBezTo>
                  <a:cubicBezTo>
                    <a:pt x="14935" y="38034"/>
                    <a:pt x="15899" y="38409"/>
                    <a:pt x="16863" y="38409"/>
                  </a:cubicBezTo>
                  <a:cubicBezTo>
                    <a:pt x="18013" y="38409"/>
                    <a:pt x="19084" y="37954"/>
                    <a:pt x="19807" y="37097"/>
                  </a:cubicBezTo>
                  <a:cubicBezTo>
                    <a:pt x="20529" y="36294"/>
                    <a:pt x="20877" y="35304"/>
                    <a:pt x="20851" y="34233"/>
                  </a:cubicBezTo>
                  <a:cubicBezTo>
                    <a:pt x="20851" y="34073"/>
                    <a:pt x="20824" y="33885"/>
                    <a:pt x="20797" y="33752"/>
                  </a:cubicBezTo>
                  <a:lnTo>
                    <a:pt x="20797" y="33752"/>
                  </a:lnTo>
                  <a:cubicBezTo>
                    <a:pt x="21225" y="33805"/>
                    <a:pt x="21627" y="33805"/>
                    <a:pt x="22055" y="33832"/>
                  </a:cubicBezTo>
                  <a:cubicBezTo>
                    <a:pt x="22403" y="33832"/>
                    <a:pt x="22724" y="33859"/>
                    <a:pt x="23072" y="33859"/>
                  </a:cubicBezTo>
                  <a:cubicBezTo>
                    <a:pt x="23286" y="34287"/>
                    <a:pt x="23634" y="34662"/>
                    <a:pt x="24036" y="34956"/>
                  </a:cubicBezTo>
                  <a:cubicBezTo>
                    <a:pt x="24678" y="35438"/>
                    <a:pt x="25428" y="35706"/>
                    <a:pt x="26284" y="35706"/>
                  </a:cubicBezTo>
                  <a:cubicBezTo>
                    <a:pt x="26498" y="35706"/>
                    <a:pt x="26712" y="35679"/>
                    <a:pt x="26900" y="35625"/>
                  </a:cubicBezTo>
                  <a:cubicBezTo>
                    <a:pt x="26953" y="36803"/>
                    <a:pt x="27515" y="37981"/>
                    <a:pt x="28506" y="38703"/>
                  </a:cubicBezTo>
                  <a:cubicBezTo>
                    <a:pt x="29228" y="39212"/>
                    <a:pt x="30031" y="39479"/>
                    <a:pt x="30888" y="39479"/>
                  </a:cubicBezTo>
                  <a:cubicBezTo>
                    <a:pt x="32172" y="39479"/>
                    <a:pt x="33377" y="38891"/>
                    <a:pt x="34100" y="37847"/>
                  </a:cubicBezTo>
                  <a:cubicBezTo>
                    <a:pt x="34715" y="37017"/>
                    <a:pt x="34983" y="36000"/>
                    <a:pt x="34849" y="34956"/>
                  </a:cubicBezTo>
                  <a:lnTo>
                    <a:pt x="34849" y="34956"/>
                  </a:lnTo>
                  <a:cubicBezTo>
                    <a:pt x="35036" y="35197"/>
                    <a:pt x="35277" y="35438"/>
                    <a:pt x="35518" y="35598"/>
                  </a:cubicBezTo>
                  <a:cubicBezTo>
                    <a:pt x="36187" y="36107"/>
                    <a:pt x="36937" y="36348"/>
                    <a:pt x="37740" y="36348"/>
                  </a:cubicBezTo>
                  <a:cubicBezTo>
                    <a:pt x="38944" y="36348"/>
                    <a:pt x="40095" y="35759"/>
                    <a:pt x="40791" y="34795"/>
                  </a:cubicBezTo>
                  <a:cubicBezTo>
                    <a:pt x="41192" y="34260"/>
                    <a:pt x="41433" y="33698"/>
                    <a:pt x="41487" y="33082"/>
                  </a:cubicBezTo>
                  <a:cubicBezTo>
                    <a:pt x="46920" y="33029"/>
                    <a:pt x="51765" y="30995"/>
                    <a:pt x="54522" y="27676"/>
                  </a:cubicBezTo>
                  <a:cubicBezTo>
                    <a:pt x="56449" y="25454"/>
                    <a:pt x="56824" y="22189"/>
                    <a:pt x="55673" y="18709"/>
                  </a:cubicBezTo>
                  <a:cubicBezTo>
                    <a:pt x="54441" y="14935"/>
                    <a:pt x="51711" y="11777"/>
                    <a:pt x="48392" y="10198"/>
                  </a:cubicBezTo>
                  <a:cubicBezTo>
                    <a:pt x="48526" y="9261"/>
                    <a:pt x="48767" y="8137"/>
                    <a:pt x="49195" y="7200"/>
                  </a:cubicBezTo>
                  <a:cubicBezTo>
                    <a:pt x="50614" y="6531"/>
                    <a:pt x="51524" y="4979"/>
                    <a:pt x="51363" y="3346"/>
                  </a:cubicBezTo>
                  <a:cubicBezTo>
                    <a:pt x="51123" y="1446"/>
                    <a:pt x="49517" y="0"/>
                    <a:pt x="476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7"/>
            <p:cNvSpPr/>
            <p:nvPr/>
          </p:nvSpPr>
          <p:spPr>
            <a:xfrm>
              <a:off x="1253875" y="8248075"/>
              <a:ext cx="1040525" cy="170700"/>
            </a:xfrm>
            <a:custGeom>
              <a:avLst/>
              <a:gdLst/>
              <a:ahLst/>
              <a:cxnLst/>
              <a:rect l="l" t="t" r="r" b="b"/>
              <a:pathLst>
                <a:path w="41621" h="6828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3213"/>
                    <a:pt x="8860" y="6425"/>
                    <a:pt x="19486" y="6773"/>
                  </a:cubicBezTo>
                  <a:cubicBezTo>
                    <a:pt x="20618" y="6810"/>
                    <a:pt x="21697" y="6828"/>
                    <a:pt x="22726" y="6828"/>
                  </a:cubicBezTo>
                  <a:cubicBezTo>
                    <a:pt x="31369" y="6828"/>
                    <a:pt x="36399" y="5560"/>
                    <a:pt x="39078" y="3695"/>
                  </a:cubicBezTo>
                  <a:cubicBezTo>
                    <a:pt x="41621" y="1874"/>
                    <a:pt x="41407" y="911"/>
                    <a:pt x="41407" y="9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7"/>
            <p:cNvSpPr/>
            <p:nvPr/>
          </p:nvSpPr>
          <p:spPr>
            <a:xfrm>
              <a:off x="1921675" y="8256775"/>
              <a:ext cx="117125" cy="301450"/>
            </a:xfrm>
            <a:custGeom>
              <a:avLst/>
              <a:gdLst/>
              <a:ahLst/>
              <a:cxnLst/>
              <a:rect l="l" t="t" r="r" b="b"/>
              <a:pathLst>
                <a:path w="4685" h="12058" extrusionOk="0">
                  <a:moveTo>
                    <a:pt x="3801" y="1"/>
                  </a:moveTo>
                  <a:cubicBezTo>
                    <a:pt x="937" y="3641"/>
                    <a:pt x="750" y="7549"/>
                    <a:pt x="884" y="9583"/>
                  </a:cubicBezTo>
                  <a:cubicBezTo>
                    <a:pt x="723" y="9690"/>
                    <a:pt x="536" y="9797"/>
                    <a:pt x="455" y="9958"/>
                  </a:cubicBezTo>
                  <a:cubicBezTo>
                    <a:pt x="0" y="10520"/>
                    <a:pt x="107" y="11376"/>
                    <a:pt x="723" y="11804"/>
                  </a:cubicBezTo>
                  <a:cubicBezTo>
                    <a:pt x="959" y="11976"/>
                    <a:pt x="1228" y="12057"/>
                    <a:pt x="1498" y="12057"/>
                  </a:cubicBezTo>
                  <a:cubicBezTo>
                    <a:pt x="1903" y="12057"/>
                    <a:pt x="2308" y="11874"/>
                    <a:pt x="2597" y="11537"/>
                  </a:cubicBezTo>
                  <a:cubicBezTo>
                    <a:pt x="3025" y="10948"/>
                    <a:pt x="2918" y="10118"/>
                    <a:pt x="2329" y="9690"/>
                  </a:cubicBezTo>
                  <a:cubicBezTo>
                    <a:pt x="2222" y="9610"/>
                    <a:pt x="2115" y="9556"/>
                    <a:pt x="2008" y="9529"/>
                  </a:cubicBezTo>
                  <a:cubicBezTo>
                    <a:pt x="1660" y="5140"/>
                    <a:pt x="4684" y="215"/>
                    <a:pt x="4684" y="215"/>
                  </a:cubicBezTo>
                  <a:lnTo>
                    <a:pt x="38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7"/>
            <p:cNvSpPr/>
            <p:nvPr/>
          </p:nvSpPr>
          <p:spPr>
            <a:xfrm>
              <a:off x="1571700" y="8236700"/>
              <a:ext cx="141900" cy="295350"/>
            </a:xfrm>
            <a:custGeom>
              <a:avLst/>
              <a:gdLst/>
              <a:ahLst/>
              <a:cxnLst/>
              <a:rect l="l" t="t" r="r" b="b"/>
              <a:pathLst>
                <a:path w="5676" h="11814" extrusionOk="0">
                  <a:moveTo>
                    <a:pt x="4819" y="1"/>
                  </a:moveTo>
                  <a:cubicBezTo>
                    <a:pt x="1607" y="3347"/>
                    <a:pt x="991" y="7228"/>
                    <a:pt x="911" y="9262"/>
                  </a:cubicBezTo>
                  <a:cubicBezTo>
                    <a:pt x="750" y="9315"/>
                    <a:pt x="590" y="9449"/>
                    <a:pt x="456" y="9583"/>
                  </a:cubicBezTo>
                  <a:cubicBezTo>
                    <a:pt x="1" y="10118"/>
                    <a:pt x="28" y="10975"/>
                    <a:pt x="563" y="11457"/>
                  </a:cubicBezTo>
                  <a:cubicBezTo>
                    <a:pt x="812" y="11693"/>
                    <a:pt x="1123" y="11813"/>
                    <a:pt x="1437" y="11813"/>
                  </a:cubicBezTo>
                  <a:cubicBezTo>
                    <a:pt x="1799" y="11813"/>
                    <a:pt x="2164" y="11653"/>
                    <a:pt x="2437" y="11323"/>
                  </a:cubicBezTo>
                  <a:cubicBezTo>
                    <a:pt x="2892" y="10787"/>
                    <a:pt x="2865" y="9958"/>
                    <a:pt x="2330" y="9449"/>
                  </a:cubicBezTo>
                  <a:cubicBezTo>
                    <a:pt x="2249" y="9396"/>
                    <a:pt x="2169" y="9315"/>
                    <a:pt x="2062" y="9289"/>
                  </a:cubicBezTo>
                  <a:cubicBezTo>
                    <a:pt x="2142" y="4899"/>
                    <a:pt x="5675" y="322"/>
                    <a:pt x="5675" y="322"/>
                  </a:cubicBezTo>
                  <a:lnTo>
                    <a:pt x="481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7"/>
            <p:cNvSpPr/>
            <p:nvPr/>
          </p:nvSpPr>
          <p:spPr>
            <a:xfrm>
              <a:off x="1306050" y="8179825"/>
              <a:ext cx="172675" cy="282750"/>
            </a:xfrm>
            <a:custGeom>
              <a:avLst/>
              <a:gdLst/>
              <a:ahLst/>
              <a:cxnLst/>
              <a:rect l="l" t="t" r="r" b="b"/>
              <a:pathLst>
                <a:path w="6907" h="11310" extrusionOk="0">
                  <a:moveTo>
                    <a:pt x="6077" y="1"/>
                  </a:moveTo>
                  <a:cubicBezTo>
                    <a:pt x="2490" y="2945"/>
                    <a:pt x="1420" y="6719"/>
                    <a:pt x="1125" y="8726"/>
                  </a:cubicBezTo>
                  <a:cubicBezTo>
                    <a:pt x="938" y="8780"/>
                    <a:pt x="750" y="8860"/>
                    <a:pt x="617" y="8994"/>
                  </a:cubicBezTo>
                  <a:cubicBezTo>
                    <a:pt x="81" y="9503"/>
                    <a:pt x="1" y="10332"/>
                    <a:pt x="483" y="10868"/>
                  </a:cubicBezTo>
                  <a:cubicBezTo>
                    <a:pt x="761" y="11161"/>
                    <a:pt x="1128" y="11309"/>
                    <a:pt x="1494" y="11309"/>
                  </a:cubicBezTo>
                  <a:cubicBezTo>
                    <a:pt x="1798" y="11309"/>
                    <a:pt x="2102" y="11207"/>
                    <a:pt x="2356" y="11001"/>
                  </a:cubicBezTo>
                  <a:cubicBezTo>
                    <a:pt x="2918" y="10493"/>
                    <a:pt x="2945" y="9663"/>
                    <a:pt x="2490" y="9128"/>
                  </a:cubicBezTo>
                  <a:cubicBezTo>
                    <a:pt x="2410" y="9048"/>
                    <a:pt x="2356" y="8994"/>
                    <a:pt x="2249" y="8914"/>
                  </a:cubicBezTo>
                  <a:cubicBezTo>
                    <a:pt x="2865" y="4524"/>
                    <a:pt x="6907" y="429"/>
                    <a:pt x="6907" y="429"/>
                  </a:cubicBezTo>
                  <a:lnTo>
                    <a:pt x="60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7"/>
            <p:cNvSpPr/>
            <p:nvPr/>
          </p:nvSpPr>
          <p:spPr>
            <a:xfrm>
              <a:off x="2003300" y="8251425"/>
              <a:ext cx="159275" cy="229150"/>
            </a:xfrm>
            <a:custGeom>
              <a:avLst/>
              <a:gdLst/>
              <a:ahLst/>
              <a:cxnLst/>
              <a:rect l="l" t="t" r="r" b="b"/>
              <a:pathLst>
                <a:path w="6371" h="9166" extrusionOk="0">
                  <a:moveTo>
                    <a:pt x="670" y="1"/>
                  </a:moveTo>
                  <a:lnTo>
                    <a:pt x="1" y="402"/>
                  </a:lnTo>
                  <a:cubicBezTo>
                    <a:pt x="1" y="402"/>
                    <a:pt x="3641" y="3614"/>
                    <a:pt x="4417" y="7201"/>
                  </a:cubicBezTo>
                  <a:lnTo>
                    <a:pt x="4203" y="7388"/>
                  </a:lnTo>
                  <a:cubicBezTo>
                    <a:pt x="3828" y="7897"/>
                    <a:pt x="3935" y="8566"/>
                    <a:pt x="4444" y="8940"/>
                  </a:cubicBezTo>
                  <a:cubicBezTo>
                    <a:pt x="4662" y="9093"/>
                    <a:pt x="4902" y="9166"/>
                    <a:pt x="5136" y="9166"/>
                  </a:cubicBezTo>
                  <a:cubicBezTo>
                    <a:pt x="5475" y="9166"/>
                    <a:pt x="5801" y="9012"/>
                    <a:pt x="6023" y="8726"/>
                  </a:cubicBezTo>
                  <a:cubicBezTo>
                    <a:pt x="6371" y="8245"/>
                    <a:pt x="6291" y="7575"/>
                    <a:pt x="5782" y="7201"/>
                  </a:cubicBezTo>
                  <a:cubicBezTo>
                    <a:pt x="5648" y="7094"/>
                    <a:pt x="5514" y="7040"/>
                    <a:pt x="5354" y="6987"/>
                  </a:cubicBezTo>
                  <a:cubicBezTo>
                    <a:pt x="4952" y="5327"/>
                    <a:pt x="3828" y="2249"/>
                    <a:pt x="6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7"/>
            <p:cNvSpPr/>
            <p:nvPr/>
          </p:nvSpPr>
          <p:spPr>
            <a:xfrm>
              <a:off x="1722275" y="8244750"/>
              <a:ext cx="150575" cy="218425"/>
            </a:xfrm>
            <a:custGeom>
              <a:avLst/>
              <a:gdLst/>
              <a:ahLst/>
              <a:cxnLst/>
              <a:rect l="l" t="t" r="r" b="b"/>
              <a:pathLst>
                <a:path w="6023" h="8737" extrusionOk="0">
                  <a:moveTo>
                    <a:pt x="616" y="0"/>
                  </a:moveTo>
                  <a:lnTo>
                    <a:pt x="0" y="402"/>
                  </a:lnTo>
                  <a:cubicBezTo>
                    <a:pt x="0" y="402"/>
                    <a:pt x="3480" y="3453"/>
                    <a:pt x="4202" y="6906"/>
                  </a:cubicBezTo>
                  <a:cubicBezTo>
                    <a:pt x="4149" y="6959"/>
                    <a:pt x="4069" y="6986"/>
                    <a:pt x="4015" y="7093"/>
                  </a:cubicBezTo>
                  <a:cubicBezTo>
                    <a:pt x="3667" y="7575"/>
                    <a:pt x="3747" y="8244"/>
                    <a:pt x="4202" y="8565"/>
                  </a:cubicBezTo>
                  <a:cubicBezTo>
                    <a:pt x="4389" y="8679"/>
                    <a:pt x="4604" y="8737"/>
                    <a:pt x="4816" y="8737"/>
                  </a:cubicBezTo>
                  <a:cubicBezTo>
                    <a:pt x="5151" y="8737"/>
                    <a:pt x="5478" y="8592"/>
                    <a:pt x="5675" y="8297"/>
                  </a:cubicBezTo>
                  <a:cubicBezTo>
                    <a:pt x="6022" y="7842"/>
                    <a:pt x="5915" y="7173"/>
                    <a:pt x="5487" y="6825"/>
                  </a:cubicBezTo>
                  <a:cubicBezTo>
                    <a:pt x="5353" y="6718"/>
                    <a:pt x="5219" y="6665"/>
                    <a:pt x="5086" y="6665"/>
                  </a:cubicBezTo>
                  <a:cubicBezTo>
                    <a:pt x="4711" y="5086"/>
                    <a:pt x="3640" y="2141"/>
                    <a:pt x="6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7"/>
            <p:cNvSpPr/>
            <p:nvPr/>
          </p:nvSpPr>
          <p:spPr>
            <a:xfrm>
              <a:off x="1416475" y="8214625"/>
              <a:ext cx="143225" cy="204950"/>
            </a:xfrm>
            <a:custGeom>
              <a:avLst/>
              <a:gdLst/>
              <a:ahLst/>
              <a:cxnLst/>
              <a:rect l="l" t="t" r="r" b="b"/>
              <a:pathLst>
                <a:path w="5729" h="8198" extrusionOk="0">
                  <a:moveTo>
                    <a:pt x="616" y="1"/>
                  </a:moveTo>
                  <a:lnTo>
                    <a:pt x="0" y="375"/>
                  </a:lnTo>
                  <a:cubicBezTo>
                    <a:pt x="0" y="375"/>
                    <a:pt x="3292" y="3212"/>
                    <a:pt x="3962" y="6451"/>
                  </a:cubicBezTo>
                  <a:cubicBezTo>
                    <a:pt x="3881" y="6531"/>
                    <a:pt x="3828" y="6558"/>
                    <a:pt x="3801" y="6638"/>
                  </a:cubicBezTo>
                  <a:cubicBezTo>
                    <a:pt x="3453" y="7067"/>
                    <a:pt x="3560" y="7709"/>
                    <a:pt x="3988" y="8004"/>
                  </a:cubicBezTo>
                  <a:cubicBezTo>
                    <a:pt x="4173" y="8134"/>
                    <a:pt x="4384" y="8198"/>
                    <a:pt x="4593" y="8198"/>
                  </a:cubicBezTo>
                  <a:cubicBezTo>
                    <a:pt x="4899" y="8198"/>
                    <a:pt x="5200" y="8060"/>
                    <a:pt x="5407" y="7789"/>
                  </a:cubicBezTo>
                  <a:cubicBezTo>
                    <a:pt x="5728" y="7361"/>
                    <a:pt x="5621" y="6719"/>
                    <a:pt x="5193" y="6424"/>
                  </a:cubicBezTo>
                  <a:cubicBezTo>
                    <a:pt x="5059" y="6317"/>
                    <a:pt x="4952" y="6291"/>
                    <a:pt x="4791" y="6264"/>
                  </a:cubicBezTo>
                  <a:cubicBezTo>
                    <a:pt x="4470" y="4792"/>
                    <a:pt x="3453" y="2008"/>
                    <a:pt x="6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7"/>
            <p:cNvSpPr/>
            <p:nvPr/>
          </p:nvSpPr>
          <p:spPr>
            <a:xfrm>
              <a:off x="1252525" y="7817150"/>
              <a:ext cx="1069275" cy="558975"/>
            </a:xfrm>
            <a:custGeom>
              <a:avLst/>
              <a:gdLst/>
              <a:ahLst/>
              <a:cxnLst/>
              <a:rect l="l" t="t" r="r" b="b"/>
              <a:pathLst>
                <a:path w="42771" h="22359" extrusionOk="0">
                  <a:moveTo>
                    <a:pt x="21197" y="1"/>
                  </a:moveTo>
                  <a:cubicBezTo>
                    <a:pt x="21180" y="1"/>
                    <a:pt x="21163" y="1"/>
                    <a:pt x="21146" y="1"/>
                  </a:cubicBezTo>
                  <a:cubicBezTo>
                    <a:pt x="3186" y="1"/>
                    <a:pt x="1" y="12715"/>
                    <a:pt x="1" y="17238"/>
                  </a:cubicBezTo>
                  <a:cubicBezTo>
                    <a:pt x="777" y="19650"/>
                    <a:pt x="12806" y="22359"/>
                    <a:pt x="24090" y="22359"/>
                  </a:cubicBezTo>
                  <a:cubicBezTo>
                    <a:pt x="31083" y="22359"/>
                    <a:pt x="37790" y="21319"/>
                    <a:pt x="41354" y="18523"/>
                  </a:cubicBezTo>
                  <a:cubicBezTo>
                    <a:pt x="42771" y="12106"/>
                    <a:pt x="36603" y="1"/>
                    <a:pt x="2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7"/>
            <p:cNvSpPr/>
            <p:nvPr/>
          </p:nvSpPr>
          <p:spPr>
            <a:xfrm>
              <a:off x="2010675" y="8118275"/>
              <a:ext cx="117125" cy="117125"/>
            </a:xfrm>
            <a:custGeom>
              <a:avLst/>
              <a:gdLst/>
              <a:ahLst/>
              <a:cxnLst/>
              <a:rect l="l" t="t" r="r" b="b"/>
              <a:pathLst>
                <a:path w="4685" h="4685" extrusionOk="0">
                  <a:moveTo>
                    <a:pt x="2329" y="0"/>
                  </a:moveTo>
                  <a:cubicBezTo>
                    <a:pt x="1044" y="0"/>
                    <a:pt x="0" y="1044"/>
                    <a:pt x="0" y="2356"/>
                  </a:cubicBezTo>
                  <a:cubicBezTo>
                    <a:pt x="0" y="3667"/>
                    <a:pt x="1044" y="4684"/>
                    <a:pt x="2329" y="4684"/>
                  </a:cubicBezTo>
                  <a:cubicBezTo>
                    <a:pt x="3640" y="4684"/>
                    <a:pt x="4684" y="3667"/>
                    <a:pt x="4684" y="2356"/>
                  </a:cubicBezTo>
                  <a:cubicBezTo>
                    <a:pt x="4684" y="1044"/>
                    <a:pt x="3640" y="0"/>
                    <a:pt x="2329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7"/>
            <p:cNvSpPr/>
            <p:nvPr/>
          </p:nvSpPr>
          <p:spPr>
            <a:xfrm>
              <a:off x="1971200" y="7942300"/>
              <a:ext cx="110425" cy="110425"/>
            </a:xfrm>
            <a:custGeom>
              <a:avLst/>
              <a:gdLst/>
              <a:ahLst/>
              <a:cxnLst/>
              <a:rect l="l" t="t" r="r" b="b"/>
              <a:pathLst>
                <a:path w="4417" h="4417" extrusionOk="0">
                  <a:moveTo>
                    <a:pt x="2222" y="0"/>
                  </a:moveTo>
                  <a:cubicBezTo>
                    <a:pt x="1017" y="0"/>
                    <a:pt x="0" y="964"/>
                    <a:pt x="0" y="2195"/>
                  </a:cubicBezTo>
                  <a:cubicBezTo>
                    <a:pt x="0" y="3399"/>
                    <a:pt x="1017" y="4416"/>
                    <a:pt x="2222" y="4416"/>
                  </a:cubicBezTo>
                  <a:cubicBezTo>
                    <a:pt x="3399" y="4416"/>
                    <a:pt x="4416" y="3399"/>
                    <a:pt x="4416" y="2195"/>
                  </a:cubicBezTo>
                  <a:cubicBezTo>
                    <a:pt x="4416" y="990"/>
                    <a:pt x="3399" y="0"/>
                    <a:pt x="2222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7"/>
            <p:cNvSpPr/>
            <p:nvPr/>
          </p:nvSpPr>
          <p:spPr>
            <a:xfrm>
              <a:off x="1760400" y="8047350"/>
              <a:ext cx="169325" cy="168650"/>
            </a:xfrm>
            <a:custGeom>
              <a:avLst/>
              <a:gdLst/>
              <a:ahLst/>
              <a:cxnLst/>
              <a:rect l="l" t="t" r="r" b="b"/>
              <a:pathLst>
                <a:path w="6773" h="6746" extrusionOk="0">
                  <a:moveTo>
                    <a:pt x="3373" y="0"/>
                  </a:moveTo>
                  <a:cubicBezTo>
                    <a:pt x="1526" y="0"/>
                    <a:pt x="1" y="1526"/>
                    <a:pt x="1" y="3373"/>
                  </a:cubicBezTo>
                  <a:cubicBezTo>
                    <a:pt x="1" y="5246"/>
                    <a:pt x="1526" y="6745"/>
                    <a:pt x="3373" y="6745"/>
                  </a:cubicBezTo>
                  <a:cubicBezTo>
                    <a:pt x="5247" y="6745"/>
                    <a:pt x="6773" y="5246"/>
                    <a:pt x="6773" y="3373"/>
                  </a:cubicBezTo>
                  <a:cubicBezTo>
                    <a:pt x="6773" y="1526"/>
                    <a:pt x="5247" y="0"/>
                    <a:pt x="3373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7"/>
            <p:cNvSpPr/>
            <p:nvPr/>
          </p:nvSpPr>
          <p:spPr>
            <a:xfrm>
              <a:off x="1509475" y="7906825"/>
              <a:ext cx="169325" cy="169325"/>
            </a:xfrm>
            <a:custGeom>
              <a:avLst/>
              <a:gdLst/>
              <a:ahLst/>
              <a:cxnLst/>
              <a:rect l="l" t="t" r="r" b="b"/>
              <a:pathLst>
                <a:path w="6773" h="6773" extrusionOk="0">
                  <a:moveTo>
                    <a:pt x="3373" y="0"/>
                  </a:moveTo>
                  <a:cubicBezTo>
                    <a:pt x="1500" y="0"/>
                    <a:pt x="1" y="1499"/>
                    <a:pt x="1" y="3373"/>
                  </a:cubicBezTo>
                  <a:cubicBezTo>
                    <a:pt x="1" y="5246"/>
                    <a:pt x="1500" y="6772"/>
                    <a:pt x="3373" y="6772"/>
                  </a:cubicBezTo>
                  <a:cubicBezTo>
                    <a:pt x="5247" y="6772"/>
                    <a:pt x="6772" y="5246"/>
                    <a:pt x="6772" y="3373"/>
                  </a:cubicBezTo>
                  <a:cubicBezTo>
                    <a:pt x="6772" y="1499"/>
                    <a:pt x="5247" y="0"/>
                    <a:pt x="3373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7"/>
            <p:cNvSpPr/>
            <p:nvPr/>
          </p:nvSpPr>
          <p:spPr>
            <a:xfrm>
              <a:off x="1497425" y="8164450"/>
              <a:ext cx="169325" cy="168650"/>
            </a:xfrm>
            <a:custGeom>
              <a:avLst/>
              <a:gdLst/>
              <a:ahLst/>
              <a:cxnLst/>
              <a:rect l="l" t="t" r="r" b="b"/>
              <a:pathLst>
                <a:path w="6773" h="6746" extrusionOk="0">
                  <a:moveTo>
                    <a:pt x="3400" y="0"/>
                  </a:moveTo>
                  <a:cubicBezTo>
                    <a:pt x="1527" y="0"/>
                    <a:pt x="1" y="1526"/>
                    <a:pt x="1" y="3373"/>
                  </a:cubicBezTo>
                  <a:cubicBezTo>
                    <a:pt x="1" y="5246"/>
                    <a:pt x="1527" y="6745"/>
                    <a:pt x="3400" y="6745"/>
                  </a:cubicBezTo>
                  <a:cubicBezTo>
                    <a:pt x="5247" y="6745"/>
                    <a:pt x="6773" y="5246"/>
                    <a:pt x="6773" y="3373"/>
                  </a:cubicBezTo>
                  <a:cubicBezTo>
                    <a:pt x="6773" y="1526"/>
                    <a:pt x="5247" y="0"/>
                    <a:pt x="3400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7"/>
            <p:cNvSpPr/>
            <p:nvPr/>
          </p:nvSpPr>
          <p:spPr>
            <a:xfrm>
              <a:off x="1364275" y="8076775"/>
              <a:ext cx="98400" cy="98400"/>
            </a:xfrm>
            <a:custGeom>
              <a:avLst/>
              <a:gdLst/>
              <a:ahLst/>
              <a:cxnLst/>
              <a:rect l="l" t="t" r="r" b="b"/>
              <a:pathLst>
                <a:path w="3936" h="3936" extrusionOk="0">
                  <a:moveTo>
                    <a:pt x="1954" y="1"/>
                  </a:moveTo>
                  <a:cubicBezTo>
                    <a:pt x="857" y="28"/>
                    <a:pt x="1" y="911"/>
                    <a:pt x="1" y="1982"/>
                  </a:cubicBezTo>
                  <a:cubicBezTo>
                    <a:pt x="1" y="3052"/>
                    <a:pt x="857" y="3935"/>
                    <a:pt x="1954" y="3935"/>
                  </a:cubicBezTo>
                  <a:cubicBezTo>
                    <a:pt x="3025" y="3935"/>
                    <a:pt x="3935" y="3079"/>
                    <a:pt x="3935" y="1982"/>
                  </a:cubicBezTo>
                  <a:cubicBezTo>
                    <a:pt x="3935" y="911"/>
                    <a:pt x="3079" y="1"/>
                    <a:pt x="1954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7"/>
            <p:cNvSpPr/>
            <p:nvPr/>
          </p:nvSpPr>
          <p:spPr>
            <a:xfrm>
              <a:off x="1762425" y="7883400"/>
              <a:ext cx="85000" cy="85675"/>
            </a:xfrm>
            <a:custGeom>
              <a:avLst/>
              <a:gdLst/>
              <a:ahLst/>
              <a:cxnLst/>
              <a:rect l="l" t="t" r="r" b="b"/>
              <a:pathLst>
                <a:path w="3400" h="3427" extrusionOk="0">
                  <a:moveTo>
                    <a:pt x="1686" y="1"/>
                  </a:moveTo>
                  <a:cubicBezTo>
                    <a:pt x="750" y="1"/>
                    <a:pt x="0" y="777"/>
                    <a:pt x="0" y="1714"/>
                  </a:cubicBezTo>
                  <a:cubicBezTo>
                    <a:pt x="0" y="2650"/>
                    <a:pt x="750" y="3427"/>
                    <a:pt x="1686" y="3427"/>
                  </a:cubicBezTo>
                  <a:cubicBezTo>
                    <a:pt x="2623" y="3427"/>
                    <a:pt x="3399" y="2650"/>
                    <a:pt x="3399" y="1714"/>
                  </a:cubicBezTo>
                  <a:cubicBezTo>
                    <a:pt x="3399" y="777"/>
                    <a:pt x="2623" y="1"/>
                    <a:pt x="1686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7"/>
            <p:cNvSpPr/>
            <p:nvPr/>
          </p:nvSpPr>
          <p:spPr>
            <a:xfrm>
              <a:off x="1896250" y="8251425"/>
              <a:ext cx="85000" cy="85675"/>
            </a:xfrm>
            <a:custGeom>
              <a:avLst/>
              <a:gdLst/>
              <a:ahLst/>
              <a:cxnLst/>
              <a:rect l="l" t="t" r="r" b="b"/>
              <a:pathLst>
                <a:path w="3400" h="3427" extrusionOk="0">
                  <a:moveTo>
                    <a:pt x="1687" y="1"/>
                  </a:moveTo>
                  <a:cubicBezTo>
                    <a:pt x="750" y="1"/>
                    <a:pt x="0" y="777"/>
                    <a:pt x="0" y="1714"/>
                  </a:cubicBezTo>
                  <a:cubicBezTo>
                    <a:pt x="0" y="2651"/>
                    <a:pt x="750" y="3427"/>
                    <a:pt x="1687" y="3427"/>
                  </a:cubicBezTo>
                  <a:cubicBezTo>
                    <a:pt x="2623" y="3427"/>
                    <a:pt x="3400" y="2651"/>
                    <a:pt x="3400" y="1714"/>
                  </a:cubicBezTo>
                  <a:cubicBezTo>
                    <a:pt x="3400" y="777"/>
                    <a:pt x="2623" y="1"/>
                    <a:pt x="1687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7"/>
            <p:cNvSpPr/>
            <p:nvPr/>
          </p:nvSpPr>
          <p:spPr>
            <a:xfrm>
              <a:off x="2031400" y="7932825"/>
              <a:ext cx="553025" cy="467325"/>
            </a:xfrm>
            <a:custGeom>
              <a:avLst/>
              <a:gdLst/>
              <a:ahLst/>
              <a:cxnLst/>
              <a:rect l="l" t="t" r="r" b="b"/>
              <a:pathLst>
                <a:path w="22121" h="18693" extrusionOk="0">
                  <a:moveTo>
                    <a:pt x="9706" y="0"/>
                  </a:moveTo>
                  <a:cubicBezTo>
                    <a:pt x="9255" y="0"/>
                    <a:pt x="8794" y="36"/>
                    <a:pt x="8325" y="111"/>
                  </a:cubicBezTo>
                  <a:cubicBezTo>
                    <a:pt x="1" y="1450"/>
                    <a:pt x="2892" y="18178"/>
                    <a:pt x="2892" y="18178"/>
                  </a:cubicBezTo>
                  <a:cubicBezTo>
                    <a:pt x="4359" y="18522"/>
                    <a:pt x="5881" y="18692"/>
                    <a:pt x="7390" y="18692"/>
                  </a:cubicBezTo>
                  <a:cubicBezTo>
                    <a:pt x="11878" y="18692"/>
                    <a:pt x="16246" y="17182"/>
                    <a:pt x="18710" y="14217"/>
                  </a:cubicBezTo>
                  <a:cubicBezTo>
                    <a:pt x="22120" y="10124"/>
                    <a:pt x="17281" y="0"/>
                    <a:pt x="97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7"/>
            <p:cNvSpPr/>
            <p:nvPr/>
          </p:nvSpPr>
          <p:spPr>
            <a:xfrm>
              <a:off x="2293050" y="7705975"/>
              <a:ext cx="112425" cy="250400"/>
            </a:xfrm>
            <a:custGeom>
              <a:avLst/>
              <a:gdLst/>
              <a:ahLst/>
              <a:cxnLst/>
              <a:rect l="l" t="t" r="r" b="b"/>
              <a:pathLst>
                <a:path w="4497" h="10016" extrusionOk="0">
                  <a:moveTo>
                    <a:pt x="3316" y="0"/>
                  </a:moveTo>
                  <a:cubicBezTo>
                    <a:pt x="3282" y="0"/>
                    <a:pt x="3247" y="2"/>
                    <a:pt x="3212" y="5"/>
                  </a:cubicBezTo>
                  <a:cubicBezTo>
                    <a:pt x="2623" y="85"/>
                    <a:pt x="2195" y="620"/>
                    <a:pt x="2249" y="1209"/>
                  </a:cubicBezTo>
                  <a:cubicBezTo>
                    <a:pt x="2249" y="1370"/>
                    <a:pt x="2329" y="1504"/>
                    <a:pt x="2409" y="1637"/>
                  </a:cubicBezTo>
                  <a:cubicBezTo>
                    <a:pt x="1472" y="3056"/>
                    <a:pt x="0" y="6000"/>
                    <a:pt x="536" y="9801"/>
                  </a:cubicBezTo>
                  <a:lnTo>
                    <a:pt x="1285" y="10015"/>
                  </a:lnTo>
                  <a:cubicBezTo>
                    <a:pt x="1285" y="10015"/>
                    <a:pt x="1124" y="5197"/>
                    <a:pt x="3185" y="2173"/>
                  </a:cubicBezTo>
                  <a:lnTo>
                    <a:pt x="3453" y="2173"/>
                  </a:lnTo>
                  <a:cubicBezTo>
                    <a:pt x="4069" y="2119"/>
                    <a:pt x="4497" y="1584"/>
                    <a:pt x="4417" y="968"/>
                  </a:cubicBezTo>
                  <a:cubicBezTo>
                    <a:pt x="4366" y="413"/>
                    <a:pt x="3887" y="0"/>
                    <a:pt x="33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7"/>
            <p:cNvSpPr/>
            <p:nvPr/>
          </p:nvSpPr>
          <p:spPr>
            <a:xfrm>
              <a:off x="2063525" y="7770225"/>
              <a:ext cx="174000" cy="274475"/>
            </a:xfrm>
            <a:custGeom>
              <a:avLst/>
              <a:gdLst/>
              <a:ahLst/>
              <a:cxnLst/>
              <a:rect l="l" t="t" r="r" b="b"/>
              <a:pathLst>
                <a:path w="6960" h="10979" extrusionOk="0">
                  <a:moveTo>
                    <a:pt x="1333" y="0"/>
                  </a:moveTo>
                  <a:cubicBezTo>
                    <a:pt x="1299" y="0"/>
                    <a:pt x="1266" y="2"/>
                    <a:pt x="1232" y="4"/>
                  </a:cubicBezTo>
                  <a:cubicBezTo>
                    <a:pt x="536" y="111"/>
                    <a:pt x="1" y="754"/>
                    <a:pt x="81" y="1423"/>
                  </a:cubicBezTo>
                  <a:cubicBezTo>
                    <a:pt x="181" y="2070"/>
                    <a:pt x="743" y="2555"/>
                    <a:pt x="1381" y="2555"/>
                  </a:cubicBezTo>
                  <a:cubicBezTo>
                    <a:pt x="1429" y="2555"/>
                    <a:pt x="1478" y="2553"/>
                    <a:pt x="1526" y="2547"/>
                  </a:cubicBezTo>
                  <a:cubicBezTo>
                    <a:pt x="1633" y="2547"/>
                    <a:pt x="1740" y="2520"/>
                    <a:pt x="1821" y="2493"/>
                  </a:cubicBezTo>
                  <a:cubicBezTo>
                    <a:pt x="5033" y="5411"/>
                    <a:pt x="6157" y="10978"/>
                    <a:pt x="6157" y="10978"/>
                  </a:cubicBezTo>
                  <a:lnTo>
                    <a:pt x="6960" y="10550"/>
                  </a:lnTo>
                  <a:cubicBezTo>
                    <a:pt x="6558" y="6000"/>
                    <a:pt x="4042" y="3056"/>
                    <a:pt x="2597" y="1690"/>
                  </a:cubicBezTo>
                  <a:cubicBezTo>
                    <a:pt x="2677" y="1530"/>
                    <a:pt x="2704" y="1343"/>
                    <a:pt x="2677" y="1155"/>
                  </a:cubicBezTo>
                  <a:cubicBezTo>
                    <a:pt x="2575" y="493"/>
                    <a:pt x="1989" y="0"/>
                    <a:pt x="13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7"/>
            <p:cNvSpPr/>
            <p:nvPr/>
          </p:nvSpPr>
          <p:spPr>
            <a:xfrm>
              <a:off x="2188650" y="8102525"/>
              <a:ext cx="70975" cy="64400"/>
            </a:xfrm>
            <a:custGeom>
              <a:avLst/>
              <a:gdLst/>
              <a:ahLst/>
              <a:cxnLst/>
              <a:rect l="l" t="t" r="r" b="b"/>
              <a:pathLst>
                <a:path w="2839" h="2576" extrusionOk="0">
                  <a:moveTo>
                    <a:pt x="2289" y="0"/>
                  </a:moveTo>
                  <a:cubicBezTo>
                    <a:pt x="1931" y="0"/>
                    <a:pt x="1398" y="297"/>
                    <a:pt x="911" y="764"/>
                  </a:cubicBezTo>
                  <a:cubicBezTo>
                    <a:pt x="269" y="1433"/>
                    <a:pt x="1" y="2210"/>
                    <a:pt x="269" y="2477"/>
                  </a:cubicBezTo>
                  <a:cubicBezTo>
                    <a:pt x="342" y="2544"/>
                    <a:pt x="444" y="2576"/>
                    <a:pt x="566" y="2576"/>
                  </a:cubicBezTo>
                  <a:cubicBezTo>
                    <a:pt x="931" y="2576"/>
                    <a:pt x="1473" y="2290"/>
                    <a:pt x="1955" y="1808"/>
                  </a:cubicBezTo>
                  <a:cubicBezTo>
                    <a:pt x="2570" y="1139"/>
                    <a:pt x="2838" y="416"/>
                    <a:pt x="2570" y="95"/>
                  </a:cubicBezTo>
                  <a:cubicBezTo>
                    <a:pt x="2499" y="30"/>
                    <a:pt x="2403" y="0"/>
                    <a:pt x="2289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7"/>
            <p:cNvSpPr/>
            <p:nvPr/>
          </p:nvSpPr>
          <p:spPr>
            <a:xfrm>
              <a:off x="2361975" y="8033250"/>
              <a:ext cx="83650" cy="36900"/>
            </a:xfrm>
            <a:custGeom>
              <a:avLst/>
              <a:gdLst/>
              <a:ahLst/>
              <a:cxnLst/>
              <a:rect l="l" t="t" r="r" b="b"/>
              <a:pathLst>
                <a:path w="3346" h="1476" extrusionOk="0">
                  <a:moveTo>
                    <a:pt x="1747" y="0"/>
                  </a:moveTo>
                  <a:cubicBezTo>
                    <a:pt x="1709" y="0"/>
                    <a:pt x="1671" y="1"/>
                    <a:pt x="1633" y="2"/>
                  </a:cubicBezTo>
                  <a:cubicBezTo>
                    <a:pt x="723" y="29"/>
                    <a:pt x="0" y="404"/>
                    <a:pt x="27" y="805"/>
                  </a:cubicBezTo>
                  <a:cubicBezTo>
                    <a:pt x="53" y="1190"/>
                    <a:pt x="741" y="1476"/>
                    <a:pt x="1599" y="1476"/>
                  </a:cubicBezTo>
                  <a:cubicBezTo>
                    <a:pt x="1637" y="1476"/>
                    <a:pt x="1675" y="1475"/>
                    <a:pt x="1713" y="1474"/>
                  </a:cubicBezTo>
                  <a:cubicBezTo>
                    <a:pt x="2596" y="1447"/>
                    <a:pt x="3346" y="1073"/>
                    <a:pt x="3319" y="671"/>
                  </a:cubicBezTo>
                  <a:cubicBezTo>
                    <a:pt x="3268" y="287"/>
                    <a:pt x="2603" y="0"/>
                    <a:pt x="1747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7"/>
            <p:cNvSpPr/>
            <p:nvPr/>
          </p:nvSpPr>
          <p:spPr>
            <a:xfrm>
              <a:off x="2412825" y="8110900"/>
              <a:ext cx="60925" cy="62925"/>
            </a:xfrm>
            <a:custGeom>
              <a:avLst/>
              <a:gdLst/>
              <a:ahLst/>
              <a:cxnLst/>
              <a:rect l="l" t="t" r="r" b="b"/>
              <a:pathLst>
                <a:path w="2437" h="2517" extrusionOk="0">
                  <a:moveTo>
                    <a:pt x="910" y="1"/>
                  </a:moveTo>
                  <a:cubicBezTo>
                    <a:pt x="803" y="1"/>
                    <a:pt x="696" y="1"/>
                    <a:pt x="696" y="28"/>
                  </a:cubicBezTo>
                  <a:cubicBezTo>
                    <a:pt x="616" y="54"/>
                    <a:pt x="536" y="108"/>
                    <a:pt x="482" y="135"/>
                  </a:cubicBezTo>
                  <a:cubicBezTo>
                    <a:pt x="348" y="242"/>
                    <a:pt x="241" y="376"/>
                    <a:pt x="161" y="509"/>
                  </a:cubicBezTo>
                  <a:cubicBezTo>
                    <a:pt x="27" y="777"/>
                    <a:pt x="0" y="1072"/>
                    <a:pt x="81" y="1473"/>
                  </a:cubicBezTo>
                  <a:lnTo>
                    <a:pt x="161" y="1982"/>
                  </a:lnTo>
                  <a:cubicBezTo>
                    <a:pt x="214" y="2089"/>
                    <a:pt x="214" y="2142"/>
                    <a:pt x="241" y="2222"/>
                  </a:cubicBezTo>
                  <a:cubicBezTo>
                    <a:pt x="268" y="2249"/>
                    <a:pt x="268" y="2249"/>
                    <a:pt x="268" y="2276"/>
                  </a:cubicBezTo>
                  <a:cubicBezTo>
                    <a:pt x="268" y="2356"/>
                    <a:pt x="295" y="2383"/>
                    <a:pt x="295" y="2410"/>
                  </a:cubicBezTo>
                  <a:cubicBezTo>
                    <a:pt x="348" y="2490"/>
                    <a:pt x="375" y="2517"/>
                    <a:pt x="429" y="2517"/>
                  </a:cubicBezTo>
                  <a:lnTo>
                    <a:pt x="482" y="2517"/>
                  </a:lnTo>
                  <a:cubicBezTo>
                    <a:pt x="536" y="2490"/>
                    <a:pt x="562" y="2410"/>
                    <a:pt x="536" y="2356"/>
                  </a:cubicBezTo>
                  <a:cubicBezTo>
                    <a:pt x="536" y="2303"/>
                    <a:pt x="509" y="2276"/>
                    <a:pt x="509" y="2249"/>
                  </a:cubicBezTo>
                  <a:lnTo>
                    <a:pt x="482" y="2169"/>
                  </a:lnTo>
                  <a:cubicBezTo>
                    <a:pt x="482" y="2142"/>
                    <a:pt x="429" y="2089"/>
                    <a:pt x="429" y="2035"/>
                  </a:cubicBezTo>
                  <a:cubicBezTo>
                    <a:pt x="402" y="1901"/>
                    <a:pt x="375" y="1767"/>
                    <a:pt x="348" y="1687"/>
                  </a:cubicBezTo>
                  <a:lnTo>
                    <a:pt x="348" y="1714"/>
                  </a:lnTo>
                  <a:cubicBezTo>
                    <a:pt x="268" y="1473"/>
                    <a:pt x="268" y="1232"/>
                    <a:pt x="268" y="1045"/>
                  </a:cubicBezTo>
                  <a:cubicBezTo>
                    <a:pt x="268" y="911"/>
                    <a:pt x="295" y="804"/>
                    <a:pt x="348" y="697"/>
                  </a:cubicBezTo>
                  <a:cubicBezTo>
                    <a:pt x="348" y="643"/>
                    <a:pt x="375" y="563"/>
                    <a:pt x="402" y="536"/>
                  </a:cubicBezTo>
                  <a:lnTo>
                    <a:pt x="509" y="429"/>
                  </a:lnTo>
                  <a:cubicBezTo>
                    <a:pt x="536" y="402"/>
                    <a:pt x="589" y="376"/>
                    <a:pt x="643" y="349"/>
                  </a:cubicBezTo>
                  <a:cubicBezTo>
                    <a:pt x="696" y="295"/>
                    <a:pt x="750" y="269"/>
                    <a:pt x="803" y="269"/>
                  </a:cubicBezTo>
                  <a:lnTo>
                    <a:pt x="964" y="269"/>
                  </a:lnTo>
                  <a:cubicBezTo>
                    <a:pt x="1017" y="295"/>
                    <a:pt x="1044" y="295"/>
                    <a:pt x="1071" y="295"/>
                  </a:cubicBezTo>
                  <a:lnTo>
                    <a:pt x="1151" y="295"/>
                  </a:lnTo>
                  <a:cubicBezTo>
                    <a:pt x="1232" y="349"/>
                    <a:pt x="1312" y="376"/>
                    <a:pt x="1365" y="402"/>
                  </a:cubicBezTo>
                  <a:cubicBezTo>
                    <a:pt x="1472" y="483"/>
                    <a:pt x="1606" y="563"/>
                    <a:pt x="1713" y="697"/>
                  </a:cubicBezTo>
                  <a:cubicBezTo>
                    <a:pt x="1874" y="884"/>
                    <a:pt x="2008" y="1098"/>
                    <a:pt x="2142" y="1339"/>
                  </a:cubicBezTo>
                  <a:cubicBezTo>
                    <a:pt x="2168" y="1420"/>
                    <a:pt x="2168" y="1446"/>
                    <a:pt x="2222" y="1500"/>
                  </a:cubicBezTo>
                  <a:cubicBezTo>
                    <a:pt x="2249" y="1580"/>
                    <a:pt x="2275" y="1607"/>
                    <a:pt x="2356" y="1607"/>
                  </a:cubicBezTo>
                  <a:lnTo>
                    <a:pt x="2382" y="1607"/>
                  </a:lnTo>
                  <a:cubicBezTo>
                    <a:pt x="2409" y="1607"/>
                    <a:pt x="2436" y="1580"/>
                    <a:pt x="2436" y="1527"/>
                  </a:cubicBezTo>
                  <a:lnTo>
                    <a:pt x="2436" y="1446"/>
                  </a:lnTo>
                  <a:cubicBezTo>
                    <a:pt x="2302" y="1098"/>
                    <a:pt x="2088" y="777"/>
                    <a:pt x="1847" y="509"/>
                  </a:cubicBezTo>
                  <a:cubicBezTo>
                    <a:pt x="1526" y="162"/>
                    <a:pt x="1232" y="1"/>
                    <a:pt x="910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7"/>
            <p:cNvSpPr/>
            <p:nvPr/>
          </p:nvSpPr>
          <p:spPr>
            <a:xfrm>
              <a:off x="2240850" y="8177825"/>
              <a:ext cx="74300" cy="69625"/>
            </a:xfrm>
            <a:custGeom>
              <a:avLst/>
              <a:gdLst/>
              <a:ahLst/>
              <a:cxnLst/>
              <a:rect l="l" t="t" r="r" b="b"/>
              <a:pathLst>
                <a:path w="2972" h="2785" extrusionOk="0">
                  <a:moveTo>
                    <a:pt x="1205" y="1"/>
                  </a:moveTo>
                  <a:cubicBezTo>
                    <a:pt x="1151" y="1"/>
                    <a:pt x="1151" y="1"/>
                    <a:pt x="1125" y="27"/>
                  </a:cubicBezTo>
                  <a:cubicBezTo>
                    <a:pt x="723" y="54"/>
                    <a:pt x="349" y="268"/>
                    <a:pt x="188" y="589"/>
                  </a:cubicBezTo>
                  <a:cubicBezTo>
                    <a:pt x="54" y="857"/>
                    <a:pt x="1" y="1232"/>
                    <a:pt x="54" y="1633"/>
                  </a:cubicBezTo>
                  <a:cubicBezTo>
                    <a:pt x="81" y="1847"/>
                    <a:pt x="134" y="2008"/>
                    <a:pt x="188" y="2169"/>
                  </a:cubicBezTo>
                  <a:cubicBezTo>
                    <a:pt x="188" y="2249"/>
                    <a:pt x="215" y="2329"/>
                    <a:pt x="268" y="2409"/>
                  </a:cubicBezTo>
                  <a:lnTo>
                    <a:pt x="268" y="2436"/>
                  </a:lnTo>
                  <a:cubicBezTo>
                    <a:pt x="268" y="2463"/>
                    <a:pt x="295" y="2516"/>
                    <a:pt x="295" y="2543"/>
                  </a:cubicBezTo>
                  <a:cubicBezTo>
                    <a:pt x="295" y="2570"/>
                    <a:pt x="295" y="2597"/>
                    <a:pt x="322" y="2650"/>
                  </a:cubicBezTo>
                  <a:lnTo>
                    <a:pt x="322" y="2677"/>
                  </a:lnTo>
                  <a:lnTo>
                    <a:pt x="349" y="2704"/>
                  </a:lnTo>
                  <a:cubicBezTo>
                    <a:pt x="349" y="2731"/>
                    <a:pt x="402" y="2731"/>
                    <a:pt x="429" y="2784"/>
                  </a:cubicBezTo>
                  <a:lnTo>
                    <a:pt x="536" y="2784"/>
                  </a:lnTo>
                  <a:cubicBezTo>
                    <a:pt x="563" y="2784"/>
                    <a:pt x="589" y="2731"/>
                    <a:pt x="589" y="2704"/>
                  </a:cubicBezTo>
                  <a:lnTo>
                    <a:pt x="589" y="2597"/>
                  </a:lnTo>
                  <a:lnTo>
                    <a:pt x="589" y="2570"/>
                  </a:lnTo>
                  <a:cubicBezTo>
                    <a:pt x="563" y="2516"/>
                    <a:pt x="536" y="2409"/>
                    <a:pt x="482" y="2329"/>
                  </a:cubicBezTo>
                  <a:cubicBezTo>
                    <a:pt x="456" y="2276"/>
                    <a:pt x="456" y="2195"/>
                    <a:pt x="429" y="2142"/>
                  </a:cubicBezTo>
                  <a:cubicBezTo>
                    <a:pt x="402" y="2035"/>
                    <a:pt x="349" y="1901"/>
                    <a:pt x="322" y="1767"/>
                  </a:cubicBezTo>
                  <a:lnTo>
                    <a:pt x="322" y="1740"/>
                  </a:lnTo>
                  <a:cubicBezTo>
                    <a:pt x="295" y="1499"/>
                    <a:pt x="295" y="1339"/>
                    <a:pt x="295" y="1125"/>
                  </a:cubicBezTo>
                  <a:cubicBezTo>
                    <a:pt x="295" y="1044"/>
                    <a:pt x="322" y="937"/>
                    <a:pt x="349" y="830"/>
                  </a:cubicBezTo>
                  <a:lnTo>
                    <a:pt x="456" y="643"/>
                  </a:lnTo>
                  <a:cubicBezTo>
                    <a:pt x="482" y="563"/>
                    <a:pt x="563" y="509"/>
                    <a:pt x="589" y="456"/>
                  </a:cubicBezTo>
                  <a:cubicBezTo>
                    <a:pt x="670" y="402"/>
                    <a:pt x="723" y="375"/>
                    <a:pt x="804" y="322"/>
                  </a:cubicBezTo>
                  <a:cubicBezTo>
                    <a:pt x="857" y="295"/>
                    <a:pt x="964" y="268"/>
                    <a:pt x="1018" y="268"/>
                  </a:cubicBezTo>
                  <a:lnTo>
                    <a:pt x="1232" y="268"/>
                  </a:lnTo>
                  <a:cubicBezTo>
                    <a:pt x="1285" y="268"/>
                    <a:pt x="1366" y="268"/>
                    <a:pt x="1473" y="295"/>
                  </a:cubicBezTo>
                  <a:cubicBezTo>
                    <a:pt x="1553" y="322"/>
                    <a:pt x="1660" y="375"/>
                    <a:pt x="1767" y="429"/>
                  </a:cubicBezTo>
                  <a:cubicBezTo>
                    <a:pt x="1928" y="536"/>
                    <a:pt x="2062" y="670"/>
                    <a:pt x="2222" y="830"/>
                  </a:cubicBezTo>
                  <a:lnTo>
                    <a:pt x="2222" y="857"/>
                  </a:lnTo>
                  <a:cubicBezTo>
                    <a:pt x="2409" y="1071"/>
                    <a:pt x="2570" y="1312"/>
                    <a:pt x="2731" y="1580"/>
                  </a:cubicBezTo>
                  <a:cubicBezTo>
                    <a:pt x="2731" y="1606"/>
                    <a:pt x="2811" y="1633"/>
                    <a:pt x="2838" y="1633"/>
                  </a:cubicBezTo>
                  <a:cubicBezTo>
                    <a:pt x="2864" y="1633"/>
                    <a:pt x="2864" y="1606"/>
                    <a:pt x="2891" y="1606"/>
                  </a:cubicBezTo>
                  <a:cubicBezTo>
                    <a:pt x="2972" y="1526"/>
                    <a:pt x="2972" y="1473"/>
                    <a:pt x="2945" y="1392"/>
                  </a:cubicBezTo>
                  <a:cubicBezTo>
                    <a:pt x="2838" y="1232"/>
                    <a:pt x="2704" y="1071"/>
                    <a:pt x="2597" y="911"/>
                  </a:cubicBezTo>
                  <a:cubicBezTo>
                    <a:pt x="2436" y="696"/>
                    <a:pt x="2276" y="536"/>
                    <a:pt x="2142" y="402"/>
                  </a:cubicBezTo>
                  <a:cubicBezTo>
                    <a:pt x="1954" y="268"/>
                    <a:pt x="1821" y="161"/>
                    <a:pt x="1660" y="108"/>
                  </a:cubicBezTo>
                  <a:cubicBezTo>
                    <a:pt x="1499" y="27"/>
                    <a:pt x="1366" y="1"/>
                    <a:pt x="120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7"/>
            <p:cNvSpPr/>
            <p:nvPr/>
          </p:nvSpPr>
          <p:spPr>
            <a:xfrm>
              <a:off x="2355275" y="8174475"/>
              <a:ext cx="39500" cy="37500"/>
            </a:xfrm>
            <a:custGeom>
              <a:avLst/>
              <a:gdLst/>
              <a:ahLst/>
              <a:cxnLst/>
              <a:rect l="l" t="t" r="r" b="b"/>
              <a:pathLst>
                <a:path w="1580" h="1500" extrusionOk="0">
                  <a:moveTo>
                    <a:pt x="1232" y="1"/>
                  </a:moveTo>
                  <a:cubicBezTo>
                    <a:pt x="1205" y="1"/>
                    <a:pt x="1205" y="1"/>
                    <a:pt x="1205" y="54"/>
                  </a:cubicBezTo>
                  <a:cubicBezTo>
                    <a:pt x="1205" y="108"/>
                    <a:pt x="1178" y="108"/>
                    <a:pt x="1178" y="135"/>
                  </a:cubicBezTo>
                  <a:cubicBezTo>
                    <a:pt x="1125" y="161"/>
                    <a:pt x="1178" y="161"/>
                    <a:pt x="1178" y="215"/>
                  </a:cubicBezTo>
                  <a:cubicBezTo>
                    <a:pt x="1232" y="268"/>
                    <a:pt x="1312" y="349"/>
                    <a:pt x="1339" y="429"/>
                  </a:cubicBezTo>
                  <a:cubicBezTo>
                    <a:pt x="1392" y="536"/>
                    <a:pt x="1392" y="616"/>
                    <a:pt x="1446" y="697"/>
                  </a:cubicBezTo>
                  <a:lnTo>
                    <a:pt x="1446" y="911"/>
                  </a:lnTo>
                  <a:cubicBezTo>
                    <a:pt x="1446" y="964"/>
                    <a:pt x="1392" y="1045"/>
                    <a:pt x="1392" y="1071"/>
                  </a:cubicBezTo>
                  <a:cubicBezTo>
                    <a:pt x="1366" y="1098"/>
                    <a:pt x="1366" y="1152"/>
                    <a:pt x="1339" y="1178"/>
                  </a:cubicBezTo>
                  <a:cubicBezTo>
                    <a:pt x="1339" y="1205"/>
                    <a:pt x="1312" y="1232"/>
                    <a:pt x="1258" y="1285"/>
                  </a:cubicBezTo>
                  <a:cubicBezTo>
                    <a:pt x="1232" y="1312"/>
                    <a:pt x="1205" y="1312"/>
                    <a:pt x="1178" y="1339"/>
                  </a:cubicBezTo>
                  <a:cubicBezTo>
                    <a:pt x="1125" y="1339"/>
                    <a:pt x="1098" y="1366"/>
                    <a:pt x="1071" y="1366"/>
                  </a:cubicBezTo>
                  <a:lnTo>
                    <a:pt x="937" y="1366"/>
                  </a:lnTo>
                  <a:cubicBezTo>
                    <a:pt x="911" y="1366"/>
                    <a:pt x="857" y="1339"/>
                    <a:pt x="803" y="1339"/>
                  </a:cubicBezTo>
                  <a:cubicBezTo>
                    <a:pt x="723" y="1312"/>
                    <a:pt x="696" y="1312"/>
                    <a:pt x="670" y="1285"/>
                  </a:cubicBezTo>
                  <a:cubicBezTo>
                    <a:pt x="589" y="1232"/>
                    <a:pt x="536" y="1205"/>
                    <a:pt x="509" y="1152"/>
                  </a:cubicBezTo>
                  <a:cubicBezTo>
                    <a:pt x="429" y="1045"/>
                    <a:pt x="402" y="964"/>
                    <a:pt x="322" y="884"/>
                  </a:cubicBezTo>
                  <a:cubicBezTo>
                    <a:pt x="268" y="777"/>
                    <a:pt x="241" y="670"/>
                    <a:pt x="188" y="536"/>
                  </a:cubicBezTo>
                  <a:cubicBezTo>
                    <a:pt x="161" y="509"/>
                    <a:pt x="134" y="482"/>
                    <a:pt x="108" y="482"/>
                  </a:cubicBezTo>
                  <a:lnTo>
                    <a:pt x="54" y="482"/>
                  </a:lnTo>
                  <a:cubicBezTo>
                    <a:pt x="0" y="482"/>
                    <a:pt x="0" y="536"/>
                    <a:pt x="0" y="563"/>
                  </a:cubicBezTo>
                  <a:cubicBezTo>
                    <a:pt x="27" y="643"/>
                    <a:pt x="27" y="697"/>
                    <a:pt x="54" y="777"/>
                  </a:cubicBezTo>
                  <a:cubicBezTo>
                    <a:pt x="134" y="964"/>
                    <a:pt x="188" y="1098"/>
                    <a:pt x="295" y="1205"/>
                  </a:cubicBezTo>
                  <a:cubicBezTo>
                    <a:pt x="402" y="1312"/>
                    <a:pt x="509" y="1392"/>
                    <a:pt x="589" y="1446"/>
                  </a:cubicBezTo>
                  <a:cubicBezTo>
                    <a:pt x="696" y="1473"/>
                    <a:pt x="803" y="1500"/>
                    <a:pt x="911" y="1500"/>
                  </a:cubicBezTo>
                  <a:lnTo>
                    <a:pt x="937" y="1500"/>
                  </a:lnTo>
                  <a:cubicBezTo>
                    <a:pt x="1044" y="1473"/>
                    <a:pt x="1125" y="1473"/>
                    <a:pt x="1232" y="1419"/>
                  </a:cubicBezTo>
                  <a:cubicBezTo>
                    <a:pt x="1446" y="1312"/>
                    <a:pt x="1526" y="1098"/>
                    <a:pt x="1580" y="884"/>
                  </a:cubicBezTo>
                  <a:lnTo>
                    <a:pt x="1580" y="670"/>
                  </a:lnTo>
                  <a:cubicBezTo>
                    <a:pt x="1580" y="616"/>
                    <a:pt x="1580" y="536"/>
                    <a:pt x="1526" y="482"/>
                  </a:cubicBezTo>
                  <a:cubicBezTo>
                    <a:pt x="1499" y="349"/>
                    <a:pt x="1392" y="161"/>
                    <a:pt x="1312" y="27"/>
                  </a:cubicBezTo>
                  <a:cubicBezTo>
                    <a:pt x="1312" y="1"/>
                    <a:pt x="1258" y="1"/>
                    <a:pt x="123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Hình ảnh 7">
            <a:extLst>
              <a:ext uri="{FF2B5EF4-FFF2-40B4-BE49-F238E27FC236}">
                <a16:creationId xmlns:a16="http://schemas.microsoft.com/office/drawing/2014/main" id="{FE1B0881-D580-6445-2EA2-57DCD766BB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7198" y="301797"/>
            <a:ext cx="8877591" cy="310941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6986" name="Google Shape;6986;p47"/>
          <p:cNvGrpSpPr/>
          <p:nvPr/>
        </p:nvGrpSpPr>
        <p:grpSpPr>
          <a:xfrm flipH="1">
            <a:off x="7925264" y="2272667"/>
            <a:ext cx="1129525" cy="1140925"/>
            <a:chOff x="6677925" y="6815450"/>
            <a:chExt cx="1129525" cy="1140925"/>
          </a:xfrm>
        </p:grpSpPr>
        <p:sp>
          <p:nvSpPr>
            <p:cNvPr id="6987" name="Google Shape;6987;p47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7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7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7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7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7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7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7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7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7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7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7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7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7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7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7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7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7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7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7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7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7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47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47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7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7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7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7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7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7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7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7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7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7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7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7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7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7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8495;p61">
            <a:extLst>
              <a:ext uri="{FF2B5EF4-FFF2-40B4-BE49-F238E27FC236}">
                <a16:creationId xmlns:a16="http://schemas.microsoft.com/office/drawing/2014/main" id="{D21346AF-863A-84B1-0190-683AC0E4E080}"/>
              </a:ext>
            </a:extLst>
          </p:cNvPr>
          <p:cNvGrpSpPr/>
          <p:nvPr/>
        </p:nvGrpSpPr>
        <p:grpSpPr>
          <a:xfrm>
            <a:off x="8184226" y="-12017"/>
            <a:ext cx="716988" cy="622858"/>
            <a:chOff x="8263800" y="5524025"/>
            <a:chExt cx="1197775" cy="1040525"/>
          </a:xfrm>
        </p:grpSpPr>
        <p:sp>
          <p:nvSpPr>
            <p:cNvPr id="69" name="Google Shape;8496;p61">
              <a:extLst>
                <a:ext uri="{FF2B5EF4-FFF2-40B4-BE49-F238E27FC236}">
                  <a16:creationId xmlns:a16="http://schemas.microsoft.com/office/drawing/2014/main" id="{E619C57D-7CC5-B30F-78FF-D1A7D29389EC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497;p61">
              <a:extLst>
                <a:ext uri="{FF2B5EF4-FFF2-40B4-BE49-F238E27FC236}">
                  <a16:creationId xmlns:a16="http://schemas.microsoft.com/office/drawing/2014/main" id="{3656AA77-A152-066B-42FD-32282D8B9EF4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498;p61">
              <a:extLst>
                <a:ext uri="{FF2B5EF4-FFF2-40B4-BE49-F238E27FC236}">
                  <a16:creationId xmlns:a16="http://schemas.microsoft.com/office/drawing/2014/main" id="{C5792431-6DB7-BD02-0796-A056596A13F8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499;p61">
              <a:extLst>
                <a:ext uri="{FF2B5EF4-FFF2-40B4-BE49-F238E27FC236}">
                  <a16:creationId xmlns:a16="http://schemas.microsoft.com/office/drawing/2014/main" id="{C7A029C9-10C3-1580-945F-21EA2B288E32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500;p61">
              <a:extLst>
                <a:ext uri="{FF2B5EF4-FFF2-40B4-BE49-F238E27FC236}">
                  <a16:creationId xmlns:a16="http://schemas.microsoft.com/office/drawing/2014/main" id="{0F26CEA0-5E8E-B7F1-A02E-DFCAA450D2B6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501;p61">
              <a:extLst>
                <a:ext uri="{FF2B5EF4-FFF2-40B4-BE49-F238E27FC236}">
                  <a16:creationId xmlns:a16="http://schemas.microsoft.com/office/drawing/2014/main" id="{21BAE741-2695-BE2A-4F50-B899A6BF7EE7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502;p61">
              <a:extLst>
                <a:ext uri="{FF2B5EF4-FFF2-40B4-BE49-F238E27FC236}">
                  <a16:creationId xmlns:a16="http://schemas.microsoft.com/office/drawing/2014/main" id="{80FFB6D1-2F93-3F3E-8698-65112F8C543F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503;p61">
              <a:extLst>
                <a:ext uri="{FF2B5EF4-FFF2-40B4-BE49-F238E27FC236}">
                  <a16:creationId xmlns:a16="http://schemas.microsoft.com/office/drawing/2014/main" id="{B8424FBE-51EE-CB6B-B32C-CB769198BB36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504;p61">
              <a:extLst>
                <a:ext uri="{FF2B5EF4-FFF2-40B4-BE49-F238E27FC236}">
                  <a16:creationId xmlns:a16="http://schemas.microsoft.com/office/drawing/2014/main" id="{86C10ADE-6C65-F970-E3F3-4BA8894C53E7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505;p61">
              <a:extLst>
                <a:ext uri="{FF2B5EF4-FFF2-40B4-BE49-F238E27FC236}">
                  <a16:creationId xmlns:a16="http://schemas.microsoft.com/office/drawing/2014/main" id="{DE14095C-DF12-144E-6662-97602DF04B9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506;p61">
              <a:extLst>
                <a:ext uri="{FF2B5EF4-FFF2-40B4-BE49-F238E27FC236}">
                  <a16:creationId xmlns:a16="http://schemas.microsoft.com/office/drawing/2014/main" id="{B798459C-A758-6CC2-5FB9-656D9AEF1B04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507;p61">
              <a:extLst>
                <a:ext uri="{FF2B5EF4-FFF2-40B4-BE49-F238E27FC236}">
                  <a16:creationId xmlns:a16="http://schemas.microsoft.com/office/drawing/2014/main" id="{124F186C-084D-59DE-97F2-7B757CBAF3EC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508;p61">
              <a:extLst>
                <a:ext uri="{FF2B5EF4-FFF2-40B4-BE49-F238E27FC236}">
                  <a16:creationId xmlns:a16="http://schemas.microsoft.com/office/drawing/2014/main" id="{710E2F00-BD26-F189-480F-BF84285FE061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509;p61">
              <a:extLst>
                <a:ext uri="{FF2B5EF4-FFF2-40B4-BE49-F238E27FC236}">
                  <a16:creationId xmlns:a16="http://schemas.microsoft.com/office/drawing/2014/main" id="{F86E2026-DC61-859A-9C6C-F6ED35D4620C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510;p61">
              <a:extLst>
                <a:ext uri="{FF2B5EF4-FFF2-40B4-BE49-F238E27FC236}">
                  <a16:creationId xmlns:a16="http://schemas.microsoft.com/office/drawing/2014/main" id="{F799BBB6-E947-CF02-2504-5C63EEE190F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511;p61">
              <a:extLst>
                <a:ext uri="{FF2B5EF4-FFF2-40B4-BE49-F238E27FC236}">
                  <a16:creationId xmlns:a16="http://schemas.microsoft.com/office/drawing/2014/main" id="{BEC7A7EB-5B3A-22F8-9156-B5AB68B91344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12;p61">
              <a:extLst>
                <a:ext uri="{FF2B5EF4-FFF2-40B4-BE49-F238E27FC236}">
                  <a16:creationId xmlns:a16="http://schemas.microsoft.com/office/drawing/2014/main" id="{FF0838BE-AFE1-DA87-B60C-2E146688D78A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513;p61">
              <a:extLst>
                <a:ext uri="{FF2B5EF4-FFF2-40B4-BE49-F238E27FC236}">
                  <a16:creationId xmlns:a16="http://schemas.microsoft.com/office/drawing/2014/main" id="{E7CE2A7D-4B51-9A2A-4735-5F57C40854E2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514;p61">
              <a:extLst>
                <a:ext uri="{FF2B5EF4-FFF2-40B4-BE49-F238E27FC236}">
                  <a16:creationId xmlns:a16="http://schemas.microsoft.com/office/drawing/2014/main" id="{8EE69EEE-E769-46AA-8AF8-343D9493FF41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15;p61">
              <a:extLst>
                <a:ext uri="{FF2B5EF4-FFF2-40B4-BE49-F238E27FC236}">
                  <a16:creationId xmlns:a16="http://schemas.microsoft.com/office/drawing/2014/main" id="{E0E5F089-7732-8B8A-4A2E-86F270FD61A6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16;p61">
              <a:extLst>
                <a:ext uri="{FF2B5EF4-FFF2-40B4-BE49-F238E27FC236}">
                  <a16:creationId xmlns:a16="http://schemas.microsoft.com/office/drawing/2014/main" id="{A183CD46-4D70-765C-5245-960E81626260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7;p61">
              <a:extLst>
                <a:ext uri="{FF2B5EF4-FFF2-40B4-BE49-F238E27FC236}">
                  <a16:creationId xmlns:a16="http://schemas.microsoft.com/office/drawing/2014/main" id="{E5D42FF7-A28B-9D44-76B2-64CEFF77E61C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18;p61">
              <a:extLst>
                <a:ext uri="{FF2B5EF4-FFF2-40B4-BE49-F238E27FC236}">
                  <a16:creationId xmlns:a16="http://schemas.microsoft.com/office/drawing/2014/main" id="{7C241714-675D-DCF4-0F02-4E517F21A052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19;p61">
              <a:extLst>
                <a:ext uri="{FF2B5EF4-FFF2-40B4-BE49-F238E27FC236}">
                  <a16:creationId xmlns:a16="http://schemas.microsoft.com/office/drawing/2014/main" id="{5B668987-2BD7-F2BE-90EA-A7391D2124B4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20;p61">
              <a:extLst>
                <a:ext uri="{FF2B5EF4-FFF2-40B4-BE49-F238E27FC236}">
                  <a16:creationId xmlns:a16="http://schemas.microsoft.com/office/drawing/2014/main" id="{48728378-9394-9712-5D47-7AFD3A6AFC24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21;p61">
              <a:extLst>
                <a:ext uri="{FF2B5EF4-FFF2-40B4-BE49-F238E27FC236}">
                  <a16:creationId xmlns:a16="http://schemas.microsoft.com/office/drawing/2014/main" id="{9A25A2C4-1352-0809-2337-ACE2173E3232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22;p61">
              <a:extLst>
                <a:ext uri="{FF2B5EF4-FFF2-40B4-BE49-F238E27FC236}">
                  <a16:creationId xmlns:a16="http://schemas.microsoft.com/office/drawing/2014/main" id="{C1C7C478-0C9A-224F-25F7-359B69BADF6B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23;p61">
              <a:extLst>
                <a:ext uri="{FF2B5EF4-FFF2-40B4-BE49-F238E27FC236}">
                  <a16:creationId xmlns:a16="http://schemas.microsoft.com/office/drawing/2014/main" id="{2C2AF516-7F29-535C-7144-4B27F89CC313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24;p61">
              <a:extLst>
                <a:ext uri="{FF2B5EF4-FFF2-40B4-BE49-F238E27FC236}">
                  <a16:creationId xmlns:a16="http://schemas.microsoft.com/office/drawing/2014/main" id="{1DDCA931-1F19-825B-0440-3787150BFC35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25;p61">
              <a:extLst>
                <a:ext uri="{FF2B5EF4-FFF2-40B4-BE49-F238E27FC236}">
                  <a16:creationId xmlns:a16="http://schemas.microsoft.com/office/drawing/2014/main" id="{5E829B61-C3DC-36D5-2698-90C547F65010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526;p61">
              <a:extLst>
                <a:ext uri="{FF2B5EF4-FFF2-40B4-BE49-F238E27FC236}">
                  <a16:creationId xmlns:a16="http://schemas.microsoft.com/office/drawing/2014/main" id="{A6DA8914-59D4-BAF9-2568-BA930924C4AD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527;p61">
              <a:extLst>
                <a:ext uri="{FF2B5EF4-FFF2-40B4-BE49-F238E27FC236}">
                  <a16:creationId xmlns:a16="http://schemas.microsoft.com/office/drawing/2014/main" id="{DC01F7E1-B659-60AA-1C36-615713915298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528;p61">
              <a:extLst>
                <a:ext uri="{FF2B5EF4-FFF2-40B4-BE49-F238E27FC236}">
                  <a16:creationId xmlns:a16="http://schemas.microsoft.com/office/drawing/2014/main" id="{84B7D6C5-735E-D095-39C0-884CCD776E5E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529;p61">
              <a:extLst>
                <a:ext uri="{FF2B5EF4-FFF2-40B4-BE49-F238E27FC236}">
                  <a16:creationId xmlns:a16="http://schemas.microsoft.com/office/drawing/2014/main" id="{5BA3626B-5F04-276A-FB2C-C86D941ABD0C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530;p61">
              <a:extLst>
                <a:ext uri="{FF2B5EF4-FFF2-40B4-BE49-F238E27FC236}">
                  <a16:creationId xmlns:a16="http://schemas.microsoft.com/office/drawing/2014/main" id="{EB30D92F-3F37-56FE-EB5D-F4632B29B1FA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531;p61">
              <a:extLst>
                <a:ext uri="{FF2B5EF4-FFF2-40B4-BE49-F238E27FC236}">
                  <a16:creationId xmlns:a16="http://schemas.microsoft.com/office/drawing/2014/main" id="{55688458-525C-B3F7-59A2-22E9931E7CF3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532;p61">
              <a:extLst>
                <a:ext uri="{FF2B5EF4-FFF2-40B4-BE49-F238E27FC236}">
                  <a16:creationId xmlns:a16="http://schemas.microsoft.com/office/drawing/2014/main" id="{C0A98A37-B942-A01B-5EA1-CB550349399C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533;p61">
              <a:extLst>
                <a:ext uri="{FF2B5EF4-FFF2-40B4-BE49-F238E27FC236}">
                  <a16:creationId xmlns:a16="http://schemas.microsoft.com/office/drawing/2014/main" id="{0FAA1E34-96D6-9FF6-F056-7CBF308D3DEF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534;p61">
              <a:extLst>
                <a:ext uri="{FF2B5EF4-FFF2-40B4-BE49-F238E27FC236}">
                  <a16:creationId xmlns:a16="http://schemas.microsoft.com/office/drawing/2014/main" id="{6129A0A8-4DBA-7414-A4FA-DFAC29B55C5D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535;p61">
              <a:extLst>
                <a:ext uri="{FF2B5EF4-FFF2-40B4-BE49-F238E27FC236}">
                  <a16:creationId xmlns:a16="http://schemas.microsoft.com/office/drawing/2014/main" id="{3DC228A6-7A21-D211-55EC-465A070DA2B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536;p61">
              <a:extLst>
                <a:ext uri="{FF2B5EF4-FFF2-40B4-BE49-F238E27FC236}">
                  <a16:creationId xmlns:a16="http://schemas.microsoft.com/office/drawing/2014/main" id="{C8BF3E8C-F568-30C5-41A4-CCED277A10C4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537;p61">
              <a:extLst>
                <a:ext uri="{FF2B5EF4-FFF2-40B4-BE49-F238E27FC236}">
                  <a16:creationId xmlns:a16="http://schemas.microsoft.com/office/drawing/2014/main" id="{309F3467-2675-1571-606B-31A0BD220850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538;p61">
              <a:extLst>
                <a:ext uri="{FF2B5EF4-FFF2-40B4-BE49-F238E27FC236}">
                  <a16:creationId xmlns:a16="http://schemas.microsoft.com/office/drawing/2014/main" id="{2E14D153-528D-87F6-CDF8-0B4150F87AD3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539;p61">
              <a:extLst>
                <a:ext uri="{FF2B5EF4-FFF2-40B4-BE49-F238E27FC236}">
                  <a16:creationId xmlns:a16="http://schemas.microsoft.com/office/drawing/2014/main" id="{C7949268-1F49-FF59-36BD-3FDCC74D6294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540;p61">
              <a:extLst>
                <a:ext uri="{FF2B5EF4-FFF2-40B4-BE49-F238E27FC236}">
                  <a16:creationId xmlns:a16="http://schemas.microsoft.com/office/drawing/2014/main" id="{86A43EDF-8BEF-2E57-2DC7-282B6F353DF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541;p61">
              <a:extLst>
                <a:ext uri="{FF2B5EF4-FFF2-40B4-BE49-F238E27FC236}">
                  <a16:creationId xmlns:a16="http://schemas.microsoft.com/office/drawing/2014/main" id="{1BEEFBC0-7AF5-B169-8DD6-8F850330D4E2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542;p61">
              <a:extLst>
                <a:ext uri="{FF2B5EF4-FFF2-40B4-BE49-F238E27FC236}">
                  <a16:creationId xmlns:a16="http://schemas.microsoft.com/office/drawing/2014/main" id="{0A32D7A9-3493-6DA5-CD73-74340D253466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543;p61">
              <a:extLst>
                <a:ext uri="{FF2B5EF4-FFF2-40B4-BE49-F238E27FC236}">
                  <a16:creationId xmlns:a16="http://schemas.microsoft.com/office/drawing/2014/main" id="{B9AE3FF1-2B9C-2A5E-55BD-ECB43497335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544;p61">
              <a:extLst>
                <a:ext uri="{FF2B5EF4-FFF2-40B4-BE49-F238E27FC236}">
                  <a16:creationId xmlns:a16="http://schemas.microsoft.com/office/drawing/2014/main" id="{CBD3912F-47D6-D74A-C898-CADB6FDA8C1F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545;p61">
              <a:extLst>
                <a:ext uri="{FF2B5EF4-FFF2-40B4-BE49-F238E27FC236}">
                  <a16:creationId xmlns:a16="http://schemas.microsoft.com/office/drawing/2014/main" id="{9196FE22-9FAE-D8D5-3A18-5D33B0624B62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546;p61">
              <a:extLst>
                <a:ext uri="{FF2B5EF4-FFF2-40B4-BE49-F238E27FC236}">
                  <a16:creationId xmlns:a16="http://schemas.microsoft.com/office/drawing/2014/main" id="{6E8866C3-B13E-1BA4-413A-09583807CD74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547;p61">
              <a:extLst>
                <a:ext uri="{FF2B5EF4-FFF2-40B4-BE49-F238E27FC236}">
                  <a16:creationId xmlns:a16="http://schemas.microsoft.com/office/drawing/2014/main" id="{E609B143-E14D-17EB-A6F1-207097A79DE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1DD7EA8D-08B4-834C-324C-8116716B642E}"/>
              </a:ext>
            </a:extLst>
          </p:cNvPr>
          <p:cNvSpPr txBox="1"/>
          <p:nvPr/>
        </p:nvSpPr>
        <p:spPr>
          <a:xfrm>
            <a:off x="768680" y="665545"/>
            <a:ext cx="22557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nhẩm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CBD96F60-18B3-982E-1A6F-2081EBE930D0}"/>
                  </a:ext>
                </a:extLst>
              </p:cNvPr>
              <p:cNvSpPr txBox="1"/>
              <p:nvPr/>
            </p:nvSpPr>
            <p:spPr>
              <a:xfrm>
                <a:off x="667655" y="1670014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CBD96F60-18B3-982E-1A6F-2081EBE930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5" y="1670014"/>
                <a:ext cx="1095941" cy="369332"/>
              </a:xfrm>
              <a:prstGeom prst="rect">
                <a:avLst/>
              </a:prstGeom>
              <a:blipFill>
                <a:blip r:embed="rId3"/>
                <a:stretch>
                  <a:fillRect l="-5587" r="-2235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FF57A538-2F00-1594-ADC1-6F9C9BA4FC17}"/>
                  </a:ext>
                </a:extLst>
              </p:cNvPr>
              <p:cNvSpPr txBox="1"/>
              <p:nvPr/>
            </p:nvSpPr>
            <p:spPr>
              <a:xfrm>
                <a:off x="667654" y="2426620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FF57A538-2F00-1594-ADC1-6F9C9BA4FC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4" y="2426620"/>
                <a:ext cx="1095941" cy="369332"/>
              </a:xfrm>
              <a:prstGeom prst="rect">
                <a:avLst/>
              </a:prstGeom>
              <a:blipFill>
                <a:blip r:embed="rId4"/>
                <a:stretch>
                  <a:fillRect l="-5587" r="-2235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911773B0-8652-13BA-F001-0AE75EA12361}"/>
                  </a:ext>
                </a:extLst>
              </p:cNvPr>
              <p:cNvSpPr txBox="1"/>
              <p:nvPr/>
            </p:nvSpPr>
            <p:spPr>
              <a:xfrm>
                <a:off x="667653" y="3183226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911773B0-8652-13BA-F001-0AE75EA123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3" y="3183226"/>
                <a:ext cx="1095941" cy="369332"/>
              </a:xfrm>
              <a:prstGeom prst="rect">
                <a:avLst/>
              </a:prstGeom>
              <a:blipFill>
                <a:blip r:embed="rId5"/>
                <a:stretch>
                  <a:fillRect l="-5587" r="-2235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19B5E127-3859-EDB9-5213-B0A7B38913FD}"/>
                  </a:ext>
                </a:extLst>
              </p:cNvPr>
              <p:cNvSpPr txBox="1"/>
              <p:nvPr/>
            </p:nvSpPr>
            <p:spPr>
              <a:xfrm>
                <a:off x="2865600" y="1670014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19B5E127-3859-EDB9-5213-B0A7B38913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600" y="1670014"/>
                <a:ext cx="1095941" cy="369332"/>
              </a:xfrm>
              <a:prstGeom prst="rect">
                <a:avLst/>
              </a:prstGeom>
              <a:blipFill>
                <a:blip r:embed="rId6"/>
                <a:stretch>
                  <a:fillRect l="-5000" r="-1667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A8A37FD-ABF7-12C6-FB84-F34EF9BF451C}"/>
                  </a:ext>
                </a:extLst>
              </p:cNvPr>
              <p:cNvSpPr txBox="1"/>
              <p:nvPr/>
            </p:nvSpPr>
            <p:spPr>
              <a:xfrm>
                <a:off x="2865599" y="2428457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A8A37FD-ABF7-12C6-FB84-F34EF9BF45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599" y="2428457"/>
                <a:ext cx="1095941" cy="369332"/>
              </a:xfrm>
              <a:prstGeom prst="rect">
                <a:avLst/>
              </a:prstGeom>
              <a:blipFill>
                <a:blip r:embed="rId7"/>
                <a:stretch>
                  <a:fillRect l="-5000" r="-1667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DA2D8B40-15C7-3863-8059-E028977A73D4}"/>
                  </a:ext>
                </a:extLst>
              </p:cNvPr>
              <p:cNvSpPr txBox="1"/>
              <p:nvPr/>
            </p:nvSpPr>
            <p:spPr>
              <a:xfrm>
                <a:off x="2865599" y="3183226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DA2D8B40-15C7-3863-8059-E028977A73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599" y="3183226"/>
                <a:ext cx="1095941" cy="369332"/>
              </a:xfrm>
              <a:prstGeom prst="rect">
                <a:avLst/>
              </a:prstGeom>
              <a:blipFill>
                <a:blip r:embed="rId8"/>
                <a:stretch>
                  <a:fillRect l="-5000" r="-1667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B51190FD-1AB6-8AC1-D035-C6162F92F37C}"/>
                  </a:ext>
                </a:extLst>
              </p:cNvPr>
              <p:cNvSpPr txBox="1"/>
              <p:nvPr/>
            </p:nvSpPr>
            <p:spPr>
              <a:xfrm>
                <a:off x="5063545" y="1670014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B51190FD-1AB6-8AC1-D035-C6162F92F3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5" y="1670014"/>
                <a:ext cx="1095941" cy="369332"/>
              </a:xfrm>
              <a:prstGeom prst="rect">
                <a:avLst/>
              </a:prstGeom>
              <a:blipFill>
                <a:blip r:embed="rId9"/>
                <a:stretch>
                  <a:fillRect l="-5587" r="-2235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6D4F0D4-1E32-D2FD-7ACB-D01ABA078C0F}"/>
                  </a:ext>
                </a:extLst>
              </p:cNvPr>
              <p:cNvSpPr txBox="1"/>
              <p:nvPr/>
            </p:nvSpPr>
            <p:spPr>
              <a:xfrm>
                <a:off x="5063544" y="2426620"/>
                <a:ext cx="126585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6D4F0D4-1E32-D2FD-7ACB-D01ABA078C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4" y="2426620"/>
                <a:ext cx="1265859" cy="369332"/>
              </a:xfrm>
              <a:prstGeom prst="rect">
                <a:avLst/>
              </a:prstGeom>
              <a:blipFill>
                <a:blip r:embed="rId10"/>
                <a:stretch>
                  <a:fillRect l="-4831" r="-1449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id="{8AFE33E4-19D0-3944-8E48-E7ECDDD255E2}"/>
                  </a:ext>
                </a:extLst>
              </p:cNvPr>
              <p:cNvSpPr txBox="1"/>
              <p:nvPr/>
            </p:nvSpPr>
            <p:spPr>
              <a:xfrm>
                <a:off x="5063543" y="3183226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id="{8AFE33E4-19D0-3944-8E48-E7ECDDD255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3" y="3183226"/>
                <a:ext cx="1095941" cy="369332"/>
              </a:xfrm>
              <a:prstGeom prst="rect">
                <a:avLst/>
              </a:prstGeom>
              <a:blipFill>
                <a:blip r:embed="rId11"/>
                <a:stretch>
                  <a:fillRect l="-5587" r="-2235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14">
                <a:extLst>
                  <a:ext uri="{FF2B5EF4-FFF2-40B4-BE49-F238E27FC236}">
                    <a16:creationId xmlns:a16="http://schemas.microsoft.com/office/drawing/2014/main" id="{540EA960-059D-1E17-A682-E3F762D893EC}"/>
                  </a:ext>
                </a:extLst>
              </p:cNvPr>
              <p:cNvSpPr txBox="1"/>
              <p:nvPr/>
            </p:nvSpPr>
            <p:spPr>
              <a:xfrm>
                <a:off x="7188731" y="1670014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5" name="Hộp Văn bản 14">
                <a:extLst>
                  <a:ext uri="{FF2B5EF4-FFF2-40B4-BE49-F238E27FC236}">
                    <a16:creationId xmlns:a16="http://schemas.microsoft.com/office/drawing/2014/main" id="{540EA960-059D-1E17-A682-E3F762D893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1" y="1670014"/>
                <a:ext cx="1095941" cy="369332"/>
              </a:xfrm>
              <a:prstGeom prst="rect">
                <a:avLst/>
              </a:prstGeom>
              <a:blipFill>
                <a:blip r:embed="rId12"/>
                <a:stretch>
                  <a:fillRect l="-5000" r="-1667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Hộp Văn bản 15">
                <a:extLst>
                  <a:ext uri="{FF2B5EF4-FFF2-40B4-BE49-F238E27FC236}">
                    <a16:creationId xmlns:a16="http://schemas.microsoft.com/office/drawing/2014/main" id="{A44B79E0-A169-84CB-20D9-D4BBE6CB7FC0}"/>
                  </a:ext>
                </a:extLst>
              </p:cNvPr>
              <p:cNvSpPr txBox="1"/>
              <p:nvPr/>
            </p:nvSpPr>
            <p:spPr>
              <a:xfrm>
                <a:off x="7188730" y="2426620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6" name="Hộp Văn bản 15">
                <a:extLst>
                  <a:ext uri="{FF2B5EF4-FFF2-40B4-BE49-F238E27FC236}">
                    <a16:creationId xmlns:a16="http://schemas.microsoft.com/office/drawing/2014/main" id="{A44B79E0-A169-84CB-20D9-D4BBE6CB7FC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0" y="2426620"/>
                <a:ext cx="1095941" cy="369332"/>
              </a:xfrm>
              <a:prstGeom prst="rect">
                <a:avLst/>
              </a:prstGeom>
              <a:blipFill>
                <a:blip r:embed="rId13"/>
                <a:stretch>
                  <a:fillRect l="-5000" r="-1667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Hộp Văn bản 16">
                <a:extLst>
                  <a:ext uri="{FF2B5EF4-FFF2-40B4-BE49-F238E27FC236}">
                    <a16:creationId xmlns:a16="http://schemas.microsoft.com/office/drawing/2014/main" id="{EEA3FB9A-9414-AA3B-5B36-AA3916615B2B}"/>
                  </a:ext>
                </a:extLst>
              </p:cNvPr>
              <p:cNvSpPr txBox="1"/>
              <p:nvPr/>
            </p:nvSpPr>
            <p:spPr>
              <a:xfrm>
                <a:off x="7188730" y="3183226"/>
                <a:ext cx="109594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7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7" name="Hộp Văn bản 16">
                <a:extLst>
                  <a:ext uri="{FF2B5EF4-FFF2-40B4-BE49-F238E27FC236}">
                    <a16:creationId xmlns:a16="http://schemas.microsoft.com/office/drawing/2014/main" id="{EEA3FB9A-9414-AA3B-5B36-AA3916615B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0" y="3183226"/>
                <a:ext cx="1095941" cy="369332"/>
              </a:xfrm>
              <a:prstGeom prst="rect">
                <a:avLst/>
              </a:prstGeom>
              <a:blipFill>
                <a:blip r:embed="rId14"/>
                <a:stretch>
                  <a:fillRect l="-5000" r="-1667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401A191C-F360-0052-6E76-A59937832827}"/>
                  </a:ext>
                </a:extLst>
              </p:cNvPr>
              <p:cNvSpPr txBox="1"/>
              <p:nvPr/>
            </p:nvSpPr>
            <p:spPr>
              <a:xfrm>
                <a:off x="1772172" y="1670014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18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401A191C-F360-0052-6E76-A599378328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72172" y="1670014"/>
                <a:ext cx="424796" cy="369332"/>
              </a:xfrm>
              <a:prstGeom prst="rect">
                <a:avLst/>
              </a:prstGeom>
              <a:blipFill>
                <a:blip r:embed="rId15"/>
                <a:stretch>
                  <a:fillRect l="-15942" r="-15942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35B8BDDE-D3C2-229B-E880-BE51E5959A2F}"/>
                  </a:ext>
                </a:extLst>
              </p:cNvPr>
              <p:cNvSpPr txBox="1"/>
              <p:nvPr/>
            </p:nvSpPr>
            <p:spPr>
              <a:xfrm>
                <a:off x="1786411" y="2426620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45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35B8BDDE-D3C2-229B-E880-BE51E5959A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86411" y="2426620"/>
                <a:ext cx="424796" cy="369332"/>
              </a:xfrm>
              <a:prstGeom prst="rect">
                <a:avLst/>
              </a:prstGeom>
              <a:blipFill>
                <a:blip r:embed="rId16"/>
                <a:stretch>
                  <a:fillRect l="-15714" r="-17143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EA5BC541-6FA9-0D34-1C7A-D83F2FCEB415}"/>
                  </a:ext>
                </a:extLst>
              </p:cNvPr>
              <p:cNvSpPr txBox="1"/>
              <p:nvPr/>
            </p:nvSpPr>
            <p:spPr>
              <a:xfrm>
                <a:off x="1756858" y="3183226"/>
                <a:ext cx="42479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54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EA5BC541-6FA9-0D34-1C7A-D83F2FCEB4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6858" y="3183226"/>
                <a:ext cx="424795" cy="369332"/>
              </a:xfrm>
              <a:prstGeom prst="rect">
                <a:avLst/>
              </a:prstGeom>
              <a:blipFill>
                <a:blip r:embed="rId17"/>
                <a:stretch>
                  <a:fillRect l="-15714" r="-17143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Hộp Văn bản 20">
                <a:extLst>
                  <a:ext uri="{FF2B5EF4-FFF2-40B4-BE49-F238E27FC236}">
                    <a16:creationId xmlns:a16="http://schemas.microsoft.com/office/drawing/2014/main" id="{11FFE205-8B6B-3B0B-56DC-1C72CDFF7181}"/>
                  </a:ext>
                </a:extLst>
              </p:cNvPr>
              <p:cNvSpPr txBox="1"/>
              <p:nvPr/>
            </p:nvSpPr>
            <p:spPr>
              <a:xfrm>
                <a:off x="3893646" y="1670014"/>
                <a:ext cx="25487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1" name="Hộp Văn bản 20">
                <a:extLst>
                  <a:ext uri="{FF2B5EF4-FFF2-40B4-BE49-F238E27FC236}">
                    <a16:creationId xmlns:a16="http://schemas.microsoft.com/office/drawing/2014/main" id="{11FFE205-8B6B-3B0B-56DC-1C72CDFF71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3646" y="1670014"/>
                <a:ext cx="254878" cy="369332"/>
              </a:xfrm>
              <a:prstGeom prst="rect">
                <a:avLst/>
              </a:prstGeom>
              <a:blipFill>
                <a:blip r:embed="rId18"/>
                <a:stretch>
                  <a:fillRect l="-26190" r="-2381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6C89D6C9-3C99-1601-8C7B-643890ADF921}"/>
                  </a:ext>
                </a:extLst>
              </p:cNvPr>
              <p:cNvSpPr txBox="1"/>
              <p:nvPr/>
            </p:nvSpPr>
            <p:spPr>
              <a:xfrm>
                <a:off x="3983802" y="2426620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27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6C89D6C9-3C99-1601-8C7B-643890ADF9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3802" y="2426620"/>
                <a:ext cx="424796" cy="369332"/>
              </a:xfrm>
              <a:prstGeom prst="rect">
                <a:avLst/>
              </a:prstGeom>
              <a:blipFill>
                <a:blip r:embed="rId19"/>
                <a:stretch>
                  <a:fillRect l="-15942" r="-15942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Hộp Văn bản 22">
                <a:extLst>
                  <a:ext uri="{FF2B5EF4-FFF2-40B4-BE49-F238E27FC236}">
                    <a16:creationId xmlns:a16="http://schemas.microsoft.com/office/drawing/2014/main" id="{AFE02F38-AC29-B06D-6343-40908DA64391}"/>
                  </a:ext>
                </a:extLst>
              </p:cNvPr>
              <p:cNvSpPr txBox="1"/>
              <p:nvPr/>
            </p:nvSpPr>
            <p:spPr>
              <a:xfrm>
                <a:off x="3983802" y="3183226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36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3" name="Hộp Văn bản 22">
                <a:extLst>
                  <a:ext uri="{FF2B5EF4-FFF2-40B4-BE49-F238E27FC236}">
                    <a16:creationId xmlns:a16="http://schemas.microsoft.com/office/drawing/2014/main" id="{AFE02F38-AC29-B06D-6343-40908DA643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3802" y="3183226"/>
                <a:ext cx="424796" cy="369332"/>
              </a:xfrm>
              <a:prstGeom prst="rect">
                <a:avLst/>
              </a:prstGeom>
              <a:blipFill>
                <a:blip r:embed="rId20"/>
                <a:stretch>
                  <a:fillRect l="-15942" r="-15942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Hộp Văn bản 23">
                <a:extLst>
                  <a:ext uri="{FF2B5EF4-FFF2-40B4-BE49-F238E27FC236}">
                    <a16:creationId xmlns:a16="http://schemas.microsoft.com/office/drawing/2014/main" id="{9F32E2A4-D31C-1A53-580E-445F759CCC73}"/>
                  </a:ext>
                </a:extLst>
              </p:cNvPr>
              <p:cNvSpPr txBox="1"/>
              <p:nvPr/>
            </p:nvSpPr>
            <p:spPr>
              <a:xfrm>
                <a:off x="6147167" y="1653088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81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4" name="Hộp Văn bản 23">
                <a:extLst>
                  <a:ext uri="{FF2B5EF4-FFF2-40B4-BE49-F238E27FC236}">
                    <a16:creationId xmlns:a16="http://schemas.microsoft.com/office/drawing/2014/main" id="{9F32E2A4-D31C-1A53-580E-445F759CCC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47167" y="1653088"/>
                <a:ext cx="424796" cy="369332"/>
              </a:xfrm>
              <a:prstGeom prst="rect">
                <a:avLst/>
              </a:prstGeom>
              <a:blipFill>
                <a:blip r:embed="rId21"/>
                <a:stretch>
                  <a:fillRect l="-14286" r="-1571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Hộp Văn bản 24">
                <a:extLst>
                  <a:ext uri="{FF2B5EF4-FFF2-40B4-BE49-F238E27FC236}">
                    <a16:creationId xmlns:a16="http://schemas.microsoft.com/office/drawing/2014/main" id="{FB8313E9-FC59-2C24-9520-22E550C7025B}"/>
                  </a:ext>
                </a:extLst>
              </p:cNvPr>
              <p:cNvSpPr txBox="1"/>
              <p:nvPr/>
            </p:nvSpPr>
            <p:spPr>
              <a:xfrm>
                <a:off x="6246638" y="2426620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5" name="Hộp Văn bản 24">
                <a:extLst>
                  <a:ext uri="{FF2B5EF4-FFF2-40B4-BE49-F238E27FC236}">
                    <a16:creationId xmlns:a16="http://schemas.microsoft.com/office/drawing/2014/main" id="{FB8313E9-FC59-2C24-9520-22E550C7025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46638" y="2426620"/>
                <a:ext cx="424796" cy="369332"/>
              </a:xfrm>
              <a:prstGeom prst="rect">
                <a:avLst/>
              </a:prstGeom>
              <a:blipFill>
                <a:blip r:embed="rId22"/>
                <a:stretch>
                  <a:fillRect l="-15942" r="-15942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Hộp Văn bản 25">
                <a:extLst>
                  <a:ext uri="{FF2B5EF4-FFF2-40B4-BE49-F238E27FC236}">
                    <a16:creationId xmlns:a16="http://schemas.microsoft.com/office/drawing/2014/main" id="{A83AB799-5A64-6AEA-41C3-FCB8EF7CD531}"/>
                  </a:ext>
                </a:extLst>
              </p:cNvPr>
              <p:cNvSpPr txBox="1"/>
              <p:nvPr/>
            </p:nvSpPr>
            <p:spPr>
              <a:xfrm>
                <a:off x="6164390" y="3183226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72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" name="Hộp Văn bản 25">
                <a:extLst>
                  <a:ext uri="{FF2B5EF4-FFF2-40B4-BE49-F238E27FC236}">
                    <a16:creationId xmlns:a16="http://schemas.microsoft.com/office/drawing/2014/main" id="{A83AB799-5A64-6AEA-41C3-FCB8EF7CD5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64390" y="3183226"/>
                <a:ext cx="424796" cy="369332"/>
              </a:xfrm>
              <a:prstGeom prst="rect">
                <a:avLst/>
              </a:prstGeom>
              <a:blipFill>
                <a:blip r:embed="rId23"/>
                <a:stretch>
                  <a:fillRect l="-14286" r="-1571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Hộp Văn bản 26">
                <a:extLst>
                  <a:ext uri="{FF2B5EF4-FFF2-40B4-BE49-F238E27FC236}">
                    <a16:creationId xmlns:a16="http://schemas.microsoft.com/office/drawing/2014/main" id="{7DA365DD-2B6E-E2C9-C0C9-0873E0206721}"/>
                  </a:ext>
                </a:extLst>
              </p:cNvPr>
              <p:cNvSpPr txBox="1"/>
              <p:nvPr/>
            </p:nvSpPr>
            <p:spPr>
              <a:xfrm>
                <a:off x="8268641" y="1657040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72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7" name="Hộp Văn bản 26">
                <a:extLst>
                  <a:ext uri="{FF2B5EF4-FFF2-40B4-BE49-F238E27FC236}">
                    <a16:creationId xmlns:a16="http://schemas.microsoft.com/office/drawing/2014/main" id="{7DA365DD-2B6E-E2C9-C0C9-0873E02067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68641" y="1657040"/>
                <a:ext cx="424796" cy="369332"/>
              </a:xfrm>
              <a:prstGeom prst="rect">
                <a:avLst/>
              </a:prstGeom>
              <a:blipFill>
                <a:blip r:embed="rId24"/>
                <a:stretch>
                  <a:fillRect l="-14286" r="-1571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72BD1E1F-5BF7-A3EC-06F1-02593E91EC64}"/>
                  </a:ext>
                </a:extLst>
              </p:cNvPr>
              <p:cNvSpPr txBox="1"/>
              <p:nvPr/>
            </p:nvSpPr>
            <p:spPr>
              <a:xfrm>
                <a:off x="8297554" y="2420133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63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72BD1E1F-5BF7-A3EC-06F1-02593E91EC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7554" y="2420133"/>
                <a:ext cx="424796" cy="369332"/>
              </a:xfrm>
              <a:prstGeom prst="rect">
                <a:avLst/>
              </a:prstGeom>
              <a:blipFill>
                <a:blip r:embed="rId25"/>
                <a:stretch>
                  <a:fillRect l="-14286" r="-1571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DFFB6E08-8614-12CF-AC57-16E978694AB1}"/>
                  </a:ext>
                </a:extLst>
              </p:cNvPr>
              <p:cNvSpPr txBox="1"/>
              <p:nvPr/>
            </p:nvSpPr>
            <p:spPr>
              <a:xfrm>
                <a:off x="8297554" y="3183226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63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DFFB6E08-8614-12CF-AC57-16E978694A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7554" y="3183226"/>
                <a:ext cx="424796" cy="369332"/>
              </a:xfrm>
              <a:prstGeom prst="rect">
                <a:avLst/>
              </a:prstGeom>
              <a:blipFill>
                <a:blip r:embed="rId26"/>
                <a:stretch>
                  <a:fillRect l="-14286" r="-1571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1" name="Picture 6">
            <a:extLst>
              <a:ext uri="{FF2B5EF4-FFF2-40B4-BE49-F238E27FC236}">
                <a16:creationId xmlns:a16="http://schemas.microsoft.com/office/drawing/2014/main" id="{FA53B326-0FED-010D-51DF-07497E3660DE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8"/>
              </a:ext>
            </a:extLst>
          </a:blip>
          <a:srcRect/>
          <a:stretch>
            <a:fillRect/>
          </a:stretch>
        </p:blipFill>
        <p:spPr>
          <a:xfrm>
            <a:off x="102408" y="641598"/>
            <a:ext cx="632671" cy="632671"/>
          </a:xfrm>
          <a:prstGeom prst="rect">
            <a:avLst/>
          </a:prstGeom>
        </p:spPr>
      </p:pic>
      <p:pic>
        <p:nvPicPr>
          <p:cNvPr id="80" name="Picture 13">
            <a:extLst>
              <a:ext uri="{FF2B5EF4-FFF2-40B4-BE49-F238E27FC236}">
                <a16:creationId xmlns:a16="http://schemas.microsoft.com/office/drawing/2014/main" id="{5B99FFC7-6E0E-3EBC-697A-B9C196E3858C}"/>
              </a:ext>
            </a:extLst>
          </p:cNvPr>
          <p:cNvPicPr>
            <a:picLocks noChangeAspect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0"/>
              </a:ext>
            </a:extLst>
          </a:blip>
          <a:srcRect/>
          <a:stretch>
            <a:fillRect/>
          </a:stretch>
        </p:blipFill>
        <p:spPr>
          <a:xfrm rot="505722">
            <a:off x="1356486" y="1292298"/>
            <a:ext cx="509514" cy="287181"/>
          </a:xfrm>
          <a:prstGeom prst="rect">
            <a:avLst/>
          </a:prstGeom>
        </p:spPr>
      </p:pic>
      <p:pic>
        <p:nvPicPr>
          <p:cNvPr id="81" name="Picture 13">
            <a:extLst>
              <a:ext uri="{FF2B5EF4-FFF2-40B4-BE49-F238E27FC236}">
                <a16:creationId xmlns:a16="http://schemas.microsoft.com/office/drawing/2014/main" id="{DA7D42BD-4240-78FD-9926-21C1EBCF5F0F}"/>
              </a:ext>
            </a:extLst>
          </p:cNvPr>
          <p:cNvPicPr>
            <a:picLocks noChangeAspect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0"/>
              </a:ext>
            </a:extLst>
          </a:blip>
          <a:srcRect/>
          <a:stretch>
            <a:fillRect/>
          </a:stretch>
        </p:blipFill>
        <p:spPr>
          <a:xfrm rot="505722">
            <a:off x="4502765" y="2770029"/>
            <a:ext cx="509514" cy="287181"/>
          </a:xfrm>
          <a:prstGeom prst="rect">
            <a:avLst/>
          </a:prstGeom>
        </p:spPr>
      </p:pic>
      <p:pic>
        <p:nvPicPr>
          <p:cNvPr id="82" name="Picture 13">
            <a:extLst>
              <a:ext uri="{FF2B5EF4-FFF2-40B4-BE49-F238E27FC236}">
                <a16:creationId xmlns:a16="http://schemas.microsoft.com/office/drawing/2014/main" id="{D81CADD2-21D8-4714-5E1D-DCCD187B3F29}"/>
              </a:ext>
            </a:extLst>
          </p:cNvPr>
          <p:cNvPicPr>
            <a:picLocks noChangeAspect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0"/>
              </a:ext>
            </a:extLst>
          </a:blip>
          <a:srcRect/>
          <a:stretch>
            <a:fillRect/>
          </a:stretch>
        </p:blipFill>
        <p:spPr>
          <a:xfrm rot="505722">
            <a:off x="6477332" y="1205268"/>
            <a:ext cx="509514" cy="287181"/>
          </a:xfrm>
          <a:prstGeom prst="rect">
            <a:avLst/>
          </a:prstGeom>
        </p:spPr>
      </p:pic>
      <p:pic>
        <p:nvPicPr>
          <p:cNvPr id="84" name="Picture 13">
            <a:extLst>
              <a:ext uri="{FF2B5EF4-FFF2-40B4-BE49-F238E27FC236}">
                <a16:creationId xmlns:a16="http://schemas.microsoft.com/office/drawing/2014/main" id="{3BA8B8ED-E242-6946-3F1B-DC82B3CD9BD2}"/>
              </a:ext>
            </a:extLst>
          </p:cNvPr>
          <p:cNvPicPr>
            <a:picLocks noChangeAspect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0"/>
              </a:ext>
            </a:extLst>
          </a:blip>
          <a:srcRect/>
          <a:stretch>
            <a:fillRect/>
          </a:stretch>
        </p:blipFill>
        <p:spPr>
          <a:xfrm rot="505722">
            <a:off x="2229503" y="4099249"/>
            <a:ext cx="509514" cy="287181"/>
          </a:xfrm>
          <a:prstGeom prst="rect">
            <a:avLst/>
          </a:prstGeom>
        </p:spPr>
      </p:pic>
      <p:grpSp>
        <p:nvGrpSpPr>
          <p:cNvPr id="57" name="Google Shape;7056;p48">
            <a:extLst>
              <a:ext uri="{FF2B5EF4-FFF2-40B4-BE49-F238E27FC236}">
                <a16:creationId xmlns:a16="http://schemas.microsoft.com/office/drawing/2014/main" id="{A458FDAF-5ED6-16A6-FDD3-9C8DFF8EF622}"/>
              </a:ext>
            </a:extLst>
          </p:cNvPr>
          <p:cNvGrpSpPr/>
          <p:nvPr/>
        </p:nvGrpSpPr>
        <p:grpSpPr>
          <a:xfrm>
            <a:off x="3895475" y="86825"/>
            <a:ext cx="1177988" cy="1194078"/>
            <a:chOff x="9203275" y="8257450"/>
            <a:chExt cx="587525" cy="595550"/>
          </a:xfrm>
        </p:grpSpPr>
        <p:sp>
          <p:nvSpPr>
            <p:cNvPr id="85" name="Google Shape;7057;p48">
              <a:extLst>
                <a:ext uri="{FF2B5EF4-FFF2-40B4-BE49-F238E27FC236}">
                  <a16:creationId xmlns:a16="http://schemas.microsoft.com/office/drawing/2014/main" id="{3B85E662-9C9F-1A54-7A7E-1EAAC0AEC6B4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058;p48">
              <a:extLst>
                <a:ext uri="{FF2B5EF4-FFF2-40B4-BE49-F238E27FC236}">
                  <a16:creationId xmlns:a16="http://schemas.microsoft.com/office/drawing/2014/main" id="{AD22EEAC-A043-C5A2-1934-F03E3305B69A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059;p48">
              <a:extLst>
                <a:ext uri="{FF2B5EF4-FFF2-40B4-BE49-F238E27FC236}">
                  <a16:creationId xmlns:a16="http://schemas.microsoft.com/office/drawing/2014/main" id="{B8013375-D8A3-FAD6-529B-FDCF943747F2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060;p48">
              <a:extLst>
                <a:ext uri="{FF2B5EF4-FFF2-40B4-BE49-F238E27FC236}">
                  <a16:creationId xmlns:a16="http://schemas.microsoft.com/office/drawing/2014/main" id="{55551782-F17A-9BD9-8B8D-4E1367D75015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061;p48">
              <a:extLst>
                <a:ext uri="{FF2B5EF4-FFF2-40B4-BE49-F238E27FC236}">
                  <a16:creationId xmlns:a16="http://schemas.microsoft.com/office/drawing/2014/main" id="{93D5BEAC-9087-CA9B-5893-773030C8C933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062;p48">
              <a:extLst>
                <a:ext uri="{FF2B5EF4-FFF2-40B4-BE49-F238E27FC236}">
                  <a16:creationId xmlns:a16="http://schemas.microsoft.com/office/drawing/2014/main" id="{B15F0C33-C260-9290-7F83-DAC258483582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063;p48">
              <a:extLst>
                <a:ext uri="{FF2B5EF4-FFF2-40B4-BE49-F238E27FC236}">
                  <a16:creationId xmlns:a16="http://schemas.microsoft.com/office/drawing/2014/main" id="{EFD5E4D0-4954-4DC4-18C0-0C3364184E36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064;p48">
              <a:extLst>
                <a:ext uri="{FF2B5EF4-FFF2-40B4-BE49-F238E27FC236}">
                  <a16:creationId xmlns:a16="http://schemas.microsoft.com/office/drawing/2014/main" id="{77FDA23C-3480-2110-F16E-A6D8F098FFC0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065;p48">
              <a:extLst>
                <a:ext uri="{FF2B5EF4-FFF2-40B4-BE49-F238E27FC236}">
                  <a16:creationId xmlns:a16="http://schemas.microsoft.com/office/drawing/2014/main" id="{AEDDFC0E-BB70-2541-9168-819E260DA693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066;p48">
              <a:extLst>
                <a:ext uri="{FF2B5EF4-FFF2-40B4-BE49-F238E27FC236}">
                  <a16:creationId xmlns:a16="http://schemas.microsoft.com/office/drawing/2014/main" id="{CBF94977-A666-DA50-0537-16E5237B088B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067;p48">
              <a:extLst>
                <a:ext uri="{FF2B5EF4-FFF2-40B4-BE49-F238E27FC236}">
                  <a16:creationId xmlns:a16="http://schemas.microsoft.com/office/drawing/2014/main" id="{679DDFF9-75AA-A3D1-EC84-EF1DAD7EDEE1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068;p48">
              <a:extLst>
                <a:ext uri="{FF2B5EF4-FFF2-40B4-BE49-F238E27FC236}">
                  <a16:creationId xmlns:a16="http://schemas.microsoft.com/office/drawing/2014/main" id="{479E8EEB-394B-CD29-AE81-1DD0F10F941F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7069;p48">
              <a:extLst>
                <a:ext uri="{FF2B5EF4-FFF2-40B4-BE49-F238E27FC236}">
                  <a16:creationId xmlns:a16="http://schemas.microsoft.com/office/drawing/2014/main" id="{F735ECBF-1057-7489-1188-F6117F61FD7D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7070;p48">
              <a:extLst>
                <a:ext uri="{FF2B5EF4-FFF2-40B4-BE49-F238E27FC236}">
                  <a16:creationId xmlns:a16="http://schemas.microsoft.com/office/drawing/2014/main" id="{9A52DD7B-C82F-9D41-9F8F-F2AB7EF75188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7071;p48">
              <a:extLst>
                <a:ext uri="{FF2B5EF4-FFF2-40B4-BE49-F238E27FC236}">
                  <a16:creationId xmlns:a16="http://schemas.microsoft.com/office/drawing/2014/main" id="{5085F9BA-F6EB-E400-7699-309C14EF2F02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7072;p48">
              <a:extLst>
                <a:ext uri="{FF2B5EF4-FFF2-40B4-BE49-F238E27FC236}">
                  <a16:creationId xmlns:a16="http://schemas.microsoft.com/office/drawing/2014/main" id="{205340CD-483D-0D00-DCA9-1D6403ED772F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073;p48">
              <a:extLst>
                <a:ext uri="{FF2B5EF4-FFF2-40B4-BE49-F238E27FC236}">
                  <a16:creationId xmlns:a16="http://schemas.microsoft.com/office/drawing/2014/main" id="{F1673A61-E37C-017B-611D-845DDBE22532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074;p48">
              <a:extLst>
                <a:ext uri="{FF2B5EF4-FFF2-40B4-BE49-F238E27FC236}">
                  <a16:creationId xmlns:a16="http://schemas.microsoft.com/office/drawing/2014/main" id="{641D7881-0FBE-C9CB-F5BE-7A2E4CF51DDF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075;p48">
              <a:extLst>
                <a:ext uri="{FF2B5EF4-FFF2-40B4-BE49-F238E27FC236}">
                  <a16:creationId xmlns:a16="http://schemas.microsoft.com/office/drawing/2014/main" id="{00A91037-BB24-6151-6016-1D287D971749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7076;p48">
              <a:extLst>
                <a:ext uri="{FF2B5EF4-FFF2-40B4-BE49-F238E27FC236}">
                  <a16:creationId xmlns:a16="http://schemas.microsoft.com/office/drawing/2014/main" id="{F8A493CE-8708-3290-8BA0-86B673CF577F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7077;p48">
              <a:extLst>
                <a:ext uri="{FF2B5EF4-FFF2-40B4-BE49-F238E27FC236}">
                  <a16:creationId xmlns:a16="http://schemas.microsoft.com/office/drawing/2014/main" id="{B7A9D382-548D-EFD9-6F8F-1F1654D77B7A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078;p48">
              <a:extLst>
                <a:ext uri="{FF2B5EF4-FFF2-40B4-BE49-F238E27FC236}">
                  <a16:creationId xmlns:a16="http://schemas.microsoft.com/office/drawing/2014/main" id="{9B279FE6-A4E4-F4F9-4E4D-1335994BA1AA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079;p48">
              <a:extLst>
                <a:ext uri="{FF2B5EF4-FFF2-40B4-BE49-F238E27FC236}">
                  <a16:creationId xmlns:a16="http://schemas.microsoft.com/office/drawing/2014/main" id="{D0F9EACD-1795-4FAD-7FE5-11E087A2CAE3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080;p48">
              <a:extLst>
                <a:ext uri="{FF2B5EF4-FFF2-40B4-BE49-F238E27FC236}">
                  <a16:creationId xmlns:a16="http://schemas.microsoft.com/office/drawing/2014/main" id="{93C1CA5B-EB79-F4D6-6124-17F0A1E68C05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6806;p45">
            <a:extLst>
              <a:ext uri="{FF2B5EF4-FFF2-40B4-BE49-F238E27FC236}">
                <a16:creationId xmlns:a16="http://schemas.microsoft.com/office/drawing/2014/main" id="{4283BAC1-6F14-3A54-3ED3-2D948082FB2B}"/>
              </a:ext>
            </a:extLst>
          </p:cNvPr>
          <p:cNvGrpSpPr/>
          <p:nvPr/>
        </p:nvGrpSpPr>
        <p:grpSpPr>
          <a:xfrm>
            <a:off x="4715194" y="4038866"/>
            <a:ext cx="896121" cy="911314"/>
            <a:chOff x="2293050" y="8738575"/>
            <a:chExt cx="1223875" cy="1244625"/>
          </a:xfrm>
        </p:grpSpPr>
        <p:sp>
          <p:nvSpPr>
            <p:cNvPr id="110" name="Google Shape;6807;p45">
              <a:extLst>
                <a:ext uri="{FF2B5EF4-FFF2-40B4-BE49-F238E27FC236}">
                  <a16:creationId xmlns:a16="http://schemas.microsoft.com/office/drawing/2014/main" id="{76DBF592-C49A-94EE-26E0-71D5BC9FE674}"/>
                </a:ext>
              </a:extLst>
            </p:cNvPr>
            <p:cNvSpPr/>
            <p:nvPr/>
          </p:nvSpPr>
          <p:spPr>
            <a:xfrm>
              <a:off x="2293050" y="8738575"/>
              <a:ext cx="1223875" cy="1244625"/>
            </a:xfrm>
            <a:custGeom>
              <a:avLst/>
              <a:gdLst/>
              <a:ahLst/>
              <a:cxnLst/>
              <a:rect l="l" t="t" r="r" b="b"/>
              <a:pathLst>
                <a:path w="48955" h="49785" extrusionOk="0">
                  <a:moveTo>
                    <a:pt x="34260" y="41246"/>
                  </a:moveTo>
                  <a:lnTo>
                    <a:pt x="34260" y="41273"/>
                  </a:lnTo>
                  <a:cubicBezTo>
                    <a:pt x="33997" y="42125"/>
                    <a:pt x="34038" y="43058"/>
                    <a:pt x="34380" y="43884"/>
                  </a:cubicBezTo>
                  <a:lnTo>
                    <a:pt x="34380" y="43884"/>
                  </a:lnTo>
                  <a:cubicBezTo>
                    <a:pt x="34146" y="43448"/>
                    <a:pt x="33829" y="43050"/>
                    <a:pt x="33431" y="42718"/>
                  </a:cubicBezTo>
                  <a:cubicBezTo>
                    <a:pt x="33324" y="42370"/>
                    <a:pt x="33243" y="42049"/>
                    <a:pt x="33056" y="41701"/>
                  </a:cubicBezTo>
                  <a:cubicBezTo>
                    <a:pt x="33270" y="41621"/>
                    <a:pt x="33457" y="41487"/>
                    <a:pt x="33671" y="41353"/>
                  </a:cubicBezTo>
                  <a:lnTo>
                    <a:pt x="34260" y="41246"/>
                  </a:lnTo>
                  <a:close/>
                  <a:moveTo>
                    <a:pt x="11643" y="0"/>
                  </a:moveTo>
                  <a:cubicBezTo>
                    <a:pt x="10091" y="0"/>
                    <a:pt x="8699" y="1071"/>
                    <a:pt x="8298" y="2570"/>
                  </a:cubicBezTo>
                  <a:cubicBezTo>
                    <a:pt x="7976" y="3908"/>
                    <a:pt x="8485" y="5273"/>
                    <a:pt x="9502" y="6103"/>
                  </a:cubicBezTo>
                  <a:lnTo>
                    <a:pt x="9502" y="6183"/>
                  </a:lnTo>
                  <a:cubicBezTo>
                    <a:pt x="5193" y="7575"/>
                    <a:pt x="1847" y="11135"/>
                    <a:pt x="803" y="15658"/>
                  </a:cubicBezTo>
                  <a:cubicBezTo>
                    <a:pt x="0" y="19057"/>
                    <a:pt x="616" y="22537"/>
                    <a:pt x="2463" y="25508"/>
                  </a:cubicBezTo>
                  <a:cubicBezTo>
                    <a:pt x="4283" y="28452"/>
                    <a:pt x="7200" y="30540"/>
                    <a:pt x="10573" y="31343"/>
                  </a:cubicBezTo>
                  <a:cubicBezTo>
                    <a:pt x="10626" y="31343"/>
                    <a:pt x="10653" y="31343"/>
                    <a:pt x="10653" y="31369"/>
                  </a:cubicBezTo>
                  <a:cubicBezTo>
                    <a:pt x="10894" y="33350"/>
                    <a:pt x="11831" y="35117"/>
                    <a:pt x="13249" y="36401"/>
                  </a:cubicBezTo>
                  <a:cubicBezTo>
                    <a:pt x="11750" y="38221"/>
                    <a:pt x="10894" y="40149"/>
                    <a:pt x="10412" y="41621"/>
                  </a:cubicBezTo>
                  <a:cubicBezTo>
                    <a:pt x="8913" y="42905"/>
                    <a:pt x="8646" y="45180"/>
                    <a:pt x="9850" y="46840"/>
                  </a:cubicBezTo>
                  <a:cubicBezTo>
                    <a:pt x="10573" y="47804"/>
                    <a:pt x="11724" y="48392"/>
                    <a:pt x="12955" y="48392"/>
                  </a:cubicBezTo>
                  <a:cubicBezTo>
                    <a:pt x="13785" y="48392"/>
                    <a:pt x="14588" y="48125"/>
                    <a:pt x="15257" y="47643"/>
                  </a:cubicBezTo>
                  <a:cubicBezTo>
                    <a:pt x="16033" y="47054"/>
                    <a:pt x="16568" y="46224"/>
                    <a:pt x="16729" y="45288"/>
                  </a:cubicBezTo>
                  <a:cubicBezTo>
                    <a:pt x="16809" y="45421"/>
                    <a:pt x="16916" y="45555"/>
                    <a:pt x="16996" y="45689"/>
                  </a:cubicBezTo>
                  <a:cubicBezTo>
                    <a:pt x="17719" y="46626"/>
                    <a:pt x="18843" y="47188"/>
                    <a:pt x="20021" y="47188"/>
                  </a:cubicBezTo>
                  <a:cubicBezTo>
                    <a:pt x="20824" y="47188"/>
                    <a:pt x="21600" y="46920"/>
                    <a:pt x="22269" y="46465"/>
                  </a:cubicBezTo>
                  <a:cubicBezTo>
                    <a:pt x="22858" y="46037"/>
                    <a:pt x="23286" y="45421"/>
                    <a:pt x="23527" y="44752"/>
                  </a:cubicBezTo>
                  <a:cubicBezTo>
                    <a:pt x="24196" y="45582"/>
                    <a:pt x="25240" y="46117"/>
                    <a:pt x="26311" y="46117"/>
                  </a:cubicBezTo>
                  <a:cubicBezTo>
                    <a:pt x="26498" y="46117"/>
                    <a:pt x="26712" y="46117"/>
                    <a:pt x="26873" y="46091"/>
                  </a:cubicBezTo>
                  <a:cubicBezTo>
                    <a:pt x="26980" y="47188"/>
                    <a:pt x="27515" y="48259"/>
                    <a:pt x="28479" y="48981"/>
                  </a:cubicBezTo>
                  <a:cubicBezTo>
                    <a:pt x="29175" y="49463"/>
                    <a:pt x="29978" y="49784"/>
                    <a:pt x="30861" y="49784"/>
                  </a:cubicBezTo>
                  <a:cubicBezTo>
                    <a:pt x="32119" y="49784"/>
                    <a:pt x="33324" y="49169"/>
                    <a:pt x="34073" y="48178"/>
                  </a:cubicBezTo>
                  <a:cubicBezTo>
                    <a:pt x="34938" y="47000"/>
                    <a:pt x="35069" y="45493"/>
                    <a:pt x="34544" y="44231"/>
                  </a:cubicBezTo>
                  <a:lnTo>
                    <a:pt x="34544" y="44231"/>
                  </a:lnTo>
                  <a:cubicBezTo>
                    <a:pt x="34793" y="44694"/>
                    <a:pt x="35145" y="45113"/>
                    <a:pt x="35599" y="45448"/>
                  </a:cubicBezTo>
                  <a:cubicBezTo>
                    <a:pt x="36268" y="45957"/>
                    <a:pt x="37044" y="46198"/>
                    <a:pt x="37847" y="46198"/>
                  </a:cubicBezTo>
                  <a:cubicBezTo>
                    <a:pt x="39025" y="46198"/>
                    <a:pt x="40149" y="45635"/>
                    <a:pt x="40871" y="44699"/>
                  </a:cubicBezTo>
                  <a:cubicBezTo>
                    <a:pt x="41487" y="43815"/>
                    <a:pt x="41701" y="42772"/>
                    <a:pt x="41567" y="41808"/>
                  </a:cubicBezTo>
                  <a:lnTo>
                    <a:pt x="41567" y="41808"/>
                  </a:lnTo>
                  <a:cubicBezTo>
                    <a:pt x="41889" y="41915"/>
                    <a:pt x="42236" y="41942"/>
                    <a:pt x="42558" y="41942"/>
                  </a:cubicBezTo>
                  <a:cubicBezTo>
                    <a:pt x="43682" y="41942"/>
                    <a:pt x="44752" y="41407"/>
                    <a:pt x="45422" y="40496"/>
                  </a:cubicBezTo>
                  <a:cubicBezTo>
                    <a:pt x="46492" y="39078"/>
                    <a:pt x="46278" y="37070"/>
                    <a:pt x="45047" y="35866"/>
                  </a:cubicBezTo>
                  <a:cubicBezTo>
                    <a:pt x="44806" y="35143"/>
                    <a:pt x="44485" y="34340"/>
                    <a:pt x="43976" y="33511"/>
                  </a:cubicBezTo>
                  <a:cubicBezTo>
                    <a:pt x="44297" y="32975"/>
                    <a:pt x="44538" y="32387"/>
                    <a:pt x="44699" y="31771"/>
                  </a:cubicBezTo>
                  <a:cubicBezTo>
                    <a:pt x="45341" y="31048"/>
                    <a:pt x="45823" y="30165"/>
                    <a:pt x="46091" y="29201"/>
                  </a:cubicBezTo>
                  <a:cubicBezTo>
                    <a:pt x="46144" y="28987"/>
                    <a:pt x="46171" y="28800"/>
                    <a:pt x="46225" y="28586"/>
                  </a:cubicBezTo>
                  <a:cubicBezTo>
                    <a:pt x="47108" y="27836"/>
                    <a:pt x="47777" y="26819"/>
                    <a:pt x="48098" y="25615"/>
                  </a:cubicBezTo>
                  <a:cubicBezTo>
                    <a:pt x="48955" y="22564"/>
                    <a:pt x="47108" y="19459"/>
                    <a:pt x="44083" y="18656"/>
                  </a:cubicBezTo>
                  <a:cubicBezTo>
                    <a:pt x="43602" y="18522"/>
                    <a:pt x="43147" y="18495"/>
                    <a:pt x="42638" y="18495"/>
                  </a:cubicBezTo>
                  <a:cubicBezTo>
                    <a:pt x="40283" y="18495"/>
                    <a:pt x="38222" y="19940"/>
                    <a:pt x="37338" y="22028"/>
                  </a:cubicBezTo>
                  <a:cubicBezTo>
                    <a:pt x="36161" y="22617"/>
                    <a:pt x="35197" y="23554"/>
                    <a:pt x="34608" y="24678"/>
                  </a:cubicBezTo>
                  <a:cubicBezTo>
                    <a:pt x="34314" y="24892"/>
                    <a:pt x="33993" y="25160"/>
                    <a:pt x="33725" y="25427"/>
                  </a:cubicBezTo>
                  <a:cubicBezTo>
                    <a:pt x="33002" y="25642"/>
                    <a:pt x="32280" y="25990"/>
                    <a:pt x="31691" y="26445"/>
                  </a:cubicBezTo>
                  <a:cubicBezTo>
                    <a:pt x="31289" y="26525"/>
                    <a:pt x="30915" y="26578"/>
                    <a:pt x="30540" y="26685"/>
                  </a:cubicBezTo>
                  <a:cubicBezTo>
                    <a:pt x="30192" y="26632"/>
                    <a:pt x="29790" y="26578"/>
                    <a:pt x="29416" y="26578"/>
                  </a:cubicBezTo>
                  <a:cubicBezTo>
                    <a:pt x="28506" y="26578"/>
                    <a:pt x="27622" y="26766"/>
                    <a:pt x="26739" y="27060"/>
                  </a:cubicBezTo>
                  <a:cubicBezTo>
                    <a:pt x="26338" y="26685"/>
                    <a:pt x="25936" y="26391"/>
                    <a:pt x="25454" y="26123"/>
                  </a:cubicBezTo>
                  <a:cubicBezTo>
                    <a:pt x="25401" y="25588"/>
                    <a:pt x="25294" y="25079"/>
                    <a:pt x="25133" y="24571"/>
                  </a:cubicBezTo>
                  <a:cubicBezTo>
                    <a:pt x="25642" y="23634"/>
                    <a:pt x="25990" y="22617"/>
                    <a:pt x="26231" y="21573"/>
                  </a:cubicBezTo>
                  <a:cubicBezTo>
                    <a:pt x="27435" y="16381"/>
                    <a:pt x="25321" y="11135"/>
                    <a:pt x="21279" y="8110"/>
                  </a:cubicBezTo>
                  <a:cubicBezTo>
                    <a:pt x="21895" y="7655"/>
                    <a:pt x="22350" y="6986"/>
                    <a:pt x="22564" y="6210"/>
                  </a:cubicBezTo>
                  <a:cubicBezTo>
                    <a:pt x="22778" y="5300"/>
                    <a:pt x="22644" y="4416"/>
                    <a:pt x="22189" y="3613"/>
                  </a:cubicBezTo>
                  <a:cubicBezTo>
                    <a:pt x="21707" y="2810"/>
                    <a:pt x="20985" y="2275"/>
                    <a:pt x="20075" y="2034"/>
                  </a:cubicBezTo>
                  <a:cubicBezTo>
                    <a:pt x="19807" y="1954"/>
                    <a:pt x="19512" y="1927"/>
                    <a:pt x="19245" y="1927"/>
                  </a:cubicBezTo>
                  <a:cubicBezTo>
                    <a:pt x="17826" y="1927"/>
                    <a:pt x="16622" y="2757"/>
                    <a:pt x="16086" y="4015"/>
                  </a:cubicBezTo>
                  <a:cubicBezTo>
                    <a:pt x="15872" y="4202"/>
                    <a:pt x="15631" y="4443"/>
                    <a:pt x="15364" y="4711"/>
                  </a:cubicBezTo>
                  <a:cubicBezTo>
                    <a:pt x="15257" y="4363"/>
                    <a:pt x="15150" y="4042"/>
                    <a:pt x="15069" y="3747"/>
                  </a:cubicBezTo>
                  <a:cubicBezTo>
                    <a:pt x="15123" y="3025"/>
                    <a:pt x="14962" y="2302"/>
                    <a:pt x="14588" y="1660"/>
                  </a:cubicBezTo>
                  <a:cubicBezTo>
                    <a:pt x="14133" y="857"/>
                    <a:pt x="13383" y="321"/>
                    <a:pt x="12500" y="80"/>
                  </a:cubicBezTo>
                  <a:cubicBezTo>
                    <a:pt x="12232" y="27"/>
                    <a:pt x="11911" y="0"/>
                    <a:pt x="116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808;p45">
              <a:extLst>
                <a:ext uri="{FF2B5EF4-FFF2-40B4-BE49-F238E27FC236}">
                  <a16:creationId xmlns:a16="http://schemas.microsoft.com/office/drawing/2014/main" id="{424044B7-A3C3-4A44-E9CE-71FF50B3CC47}"/>
                </a:ext>
              </a:extLst>
            </p:cNvPr>
            <p:cNvSpPr/>
            <p:nvPr/>
          </p:nvSpPr>
          <p:spPr>
            <a:xfrm>
              <a:off x="2583450" y="9635225"/>
              <a:ext cx="170650" cy="245875"/>
            </a:xfrm>
            <a:custGeom>
              <a:avLst/>
              <a:gdLst/>
              <a:ahLst/>
              <a:cxnLst/>
              <a:rect l="l" t="t" r="r" b="b"/>
              <a:pathLst>
                <a:path w="6826" h="9835" extrusionOk="0">
                  <a:moveTo>
                    <a:pt x="6130" y="0"/>
                  </a:moveTo>
                  <a:cubicBezTo>
                    <a:pt x="2704" y="2409"/>
                    <a:pt x="1499" y="5701"/>
                    <a:pt x="1098" y="7494"/>
                  </a:cubicBezTo>
                  <a:cubicBezTo>
                    <a:pt x="937" y="7521"/>
                    <a:pt x="777" y="7575"/>
                    <a:pt x="643" y="7682"/>
                  </a:cubicBezTo>
                  <a:cubicBezTo>
                    <a:pt x="134" y="8083"/>
                    <a:pt x="1" y="8833"/>
                    <a:pt x="402" y="9368"/>
                  </a:cubicBezTo>
                  <a:cubicBezTo>
                    <a:pt x="634" y="9678"/>
                    <a:pt x="983" y="9835"/>
                    <a:pt x="1329" y="9835"/>
                  </a:cubicBezTo>
                  <a:cubicBezTo>
                    <a:pt x="1581" y="9835"/>
                    <a:pt x="1832" y="9751"/>
                    <a:pt x="2035" y="9582"/>
                  </a:cubicBezTo>
                  <a:cubicBezTo>
                    <a:pt x="2543" y="9181"/>
                    <a:pt x="2677" y="8458"/>
                    <a:pt x="2276" y="7923"/>
                  </a:cubicBezTo>
                  <a:lnTo>
                    <a:pt x="2088" y="7709"/>
                  </a:lnTo>
                  <a:cubicBezTo>
                    <a:pt x="2918" y="3828"/>
                    <a:pt x="6826" y="428"/>
                    <a:pt x="6826" y="428"/>
                  </a:cubicBezTo>
                  <a:lnTo>
                    <a:pt x="6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809;p45">
              <a:extLst>
                <a:ext uri="{FF2B5EF4-FFF2-40B4-BE49-F238E27FC236}">
                  <a16:creationId xmlns:a16="http://schemas.microsoft.com/office/drawing/2014/main" id="{5B8A3192-3365-8195-3A53-EB35E490B229}"/>
                </a:ext>
              </a:extLst>
            </p:cNvPr>
            <p:cNvSpPr/>
            <p:nvPr/>
          </p:nvSpPr>
          <p:spPr>
            <a:xfrm>
              <a:off x="2762125" y="9628525"/>
              <a:ext cx="155925" cy="222975"/>
            </a:xfrm>
            <a:custGeom>
              <a:avLst/>
              <a:gdLst/>
              <a:ahLst/>
              <a:cxnLst/>
              <a:rect l="l" t="t" r="r" b="b"/>
              <a:pathLst>
                <a:path w="6237" h="8919" extrusionOk="0">
                  <a:moveTo>
                    <a:pt x="5594" y="0"/>
                  </a:moveTo>
                  <a:cubicBezTo>
                    <a:pt x="2516" y="2168"/>
                    <a:pt x="1419" y="5166"/>
                    <a:pt x="1044" y="6772"/>
                  </a:cubicBezTo>
                  <a:cubicBezTo>
                    <a:pt x="883" y="6826"/>
                    <a:pt x="749" y="6879"/>
                    <a:pt x="616" y="6986"/>
                  </a:cubicBezTo>
                  <a:cubicBezTo>
                    <a:pt x="107" y="7361"/>
                    <a:pt x="0" y="8030"/>
                    <a:pt x="375" y="8485"/>
                  </a:cubicBezTo>
                  <a:cubicBezTo>
                    <a:pt x="600" y="8774"/>
                    <a:pt x="930" y="8919"/>
                    <a:pt x="1263" y="8919"/>
                  </a:cubicBezTo>
                  <a:cubicBezTo>
                    <a:pt x="1485" y="8919"/>
                    <a:pt x="1708" y="8854"/>
                    <a:pt x="1900" y="8726"/>
                  </a:cubicBezTo>
                  <a:cubicBezTo>
                    <a:pt x="2382" y="8351"/>
                    <a:pt x="2489" y="7682"/>
                    <a:pt x="2114" y="7227"/>
                  </a:cubicBezTo>
                  <a:cubicBezTo>
                    <a:pt x="2061" y="7120"/>
                    <a:pt x="1981" y="7093"/>
                    <a:pt x="1927" y="7013"/>
                  </a:cubicBezTo>
                  <a:cubicBezTo>
                    <a:pt x="2677" y="3507"/>
                    <a:pt x="6236" y="402"/>
                    <a:pt x="6236" y="402"/>
                  </a:cubicBezTo>
                  <a:lnTo>
                    <a:pt x="55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810;p45">
              <a:extLst>
                <a:ext uri="{FF2B5EF4-FFF2-40B4-BE49-F238E27FC236}">
                  <a16:creationId xmlns:a16="http://schemas.microsoft.com/office/drawing/2014/main" id="{4C4A872E-C94E-F195-7206-0B2B8E9F8903}"/>
                </a:ext>
              </a:extLst>
            </p:cNvPr>
            <p:cNvSpPr/>
            <p:nvPr/>
          </p:nvSpPr>
          <p:spPr>
            <a:xfrm>
              <a:off x="2926725" y="9642575"/>
              <a:ext cx="125150" cy="182025"/>
            </a:xfrm>
            <a:custGeom>
              <a:avLst/>
              <a:gdLst/>
              <a:ahLst/>
              <a:cxnLst/>
              <a:rect l="l" t="t" r="r" b="b"/>
              <a:pathLst>
                <a:path w="5006" h="7281" extrusionOk="0">
                  <a:moveTo>
                    <a:pt x="4470" y="0"/>
                  </a:moveTo>
                  <a:cubicBezTo>
                    <a:pt x="2008" y="1767"/>
                    <a:pt x="1098" y="4203"/>
                    <a:pt x="803" y="5514"/>
                  </a:cubicBezTo>
                  <a:cubicBezTo>
                    <a:pt x="696" y="5541"/>
                    <a:pt x="562" y="5621"/>
                    <a:pt x="455" y="5675"/>
                  </a:cubicBezTo>
                  <a:cubicBezTo>
                    <a:pt x="81" y="5996"/>
                    <a:pt x="0" y="6531"/>
                    <a:pt x="295" y="6933"/>
                  </a:cubicBezTo>
                  <a:cubicBezTo>
                    <a:pt x="449" y="7164"/>
                    <a:pt x="702" y="7280"/>
                    <a:pt x="965" y="7280"/>
                  </a:cubicBezTo>
                  <a:cubicBezTo>
                    <a:pt x="1158" y="7280"/>
                    <a:pt x="1356" y="7218"/>
                    <a:pt x="1526" y="7093"/>
                  </a:cubicBezTo>
                  <a:cubicBezTo>
                    <a:pt x="1901" y="6799"/>
                    <a:pt x="2008" y="6264"/>
                    <a:pt x="1687" y="5862"/>
                  </a:cubicBezTo>
                  <a:cubicBezTo>
                    <a:pt x="1633" y="5782"/>
                    <a:pt x="1606" y="5728"/>
                    <a:pt x="1526" y="5675"/>
                  </a:cubicBezTo>
                  <a:cubicBezTo>
                    <a:pt x="2142" y="2838"/>
                    <a:pt x="5006" y="322"/>
                    <a:pt x="5006" y="322"/>
                  </a:cubicBezTo>
                  <a:lnTo>
                    <a:pt x="44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811;p45">
              <a:extLst>
                <a:ext uri="{FF2B5EF4-FFF2-40B4-BE49-F238E27FC236}">
                  <a16:creationId xmlns:a16="http://schemas.microsoft.com/office/drawing/2014/main" id="{16188E6C-7CD2-E2F7-1B5C-7E1B7667F29C}"/>
                </a:ext>
              </a:extLst>
            </p:cNvPr>
            <p:cNvSpPr/>
            <p:nvPr/>
          </p:nvSpPr>
          <p:spPr>
            <a:xfrm>
              <a:off x="3276025" y="9267750"/>
              <a:ext cx="166625" cy="150950"/>
            </a:xfrm>
            <a:custGeom>
              <a:avLst/>
              <a:gdLst/>
              <a:ahLst/>
              <a:cxnLst/>
              <a:rect l="l" t="t" r="r" b="b"/>
              <a:pathLst>
                <a:path w="6665" h="6038" extrusionOk="0">
                  <a:moveTo>
                    <a:pt x="3281" y="1"/>
                  </a:moveTo>
                  <a:cubicBezTo>
                    <a:pt x="1931" y="1"/>
                    <a:pt x="737" y="916"/>
                    <a:pt x="402" y="2280"/>
                  </a:cubicBezTo>
                  <a:cubicBezTo>
                    <a:pt x="0" y="3886"/>
                    <a:pt x="964" y="5545"/>
                    <a:pt x="2570" y="5947"/>
                  </a:cubicBezTo>
                  <a:cubicBezTo>
                    <a:pt x="2816" y="6008"/>
                    <a:pt x="3063" y="6038"/>
                    <a:pt x="3307" y="6038"/>
                  </a:cubicBezTo>
                  <a:cubicBezTo>
                    <a:pt x="4655" y="6038"/>
                    <a:pt x="5901" y="5138"/>
                    <a:pt x="6263" y="3779"/>
                  </a:cubicBezTo>
                  <a:cubicBezTo>
                    <a:pt x="6665" y="2173"/>
                    <a:pt x="5701" y="540"/>
                    <a:pt x="4095" y="112"/>
                  </a:cubicBezTo>
                  <a:cubicBezTo>
                    <a:pt x="3821" y="37"/>
                    <a:pt x="3548" y="1"/>
                    <a:pt x="32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812;p45">
              <a:extLst>
                <a:ext uri="{FF2B5EF4-FFF2-40B4-BE49-F238E27FC236}">
                  <a16:creationId xmlns:a16="http://schemas.microsoft.com/office/drawing/2014/main" id="{7CE4A520-67CC-E5F6-5165-0311E6D7EB32}"/>
                </a:ext>
              </a:extLst>
            </p:cNvPr>
            <p:cNvSpPr/>
            <p:nvPr/>
          </p:nvSpPr>
          <p:spPr>
            <a:xfrm>
              <a:off x="3197725" y="9340025"/>
              <a:ext cx="196075" cy="177550"/>
            </a:xfrm>
            <a:custGeom>
              <a:avLst/>
              <a:gdLst/>
              <a:ahLst/>
              <a:cxnLst/>
              <a:rect l="l" t="t" r="r" b="b"/>
              <a:pathLst>
                <a:path w="7843" h="7102" extrusionOk="0">
                  <a:moveTo>
                    <a:pt x="3920" y="0"/>
                  </a:moveTo>
                  <a:cubicBezTo>
                    <a:pt x="2324" y="0"/>
                    <a:pt x="889" y="1051"/>
                    <a:pt x="482" y="2654"/>
                  </a:cubicBezTo>
                  <a:cubicBezTo>
                    <a:pt x="0" y="4528"/>
                    <a:pt x="1125" y="6482"/>
                    <a:pt x="3025" y="6990"/>
                  </a:cubicBezTo>
                  <a:cubicBezTo>
                    <a:pt x="3318" y="7066"/>
                    <a:pt x="3613" y="7102"/>
                    <a:pt x="3904" y="7102"/>
                  </a:cubicBezTo>
                  <a:cubicBezTo>
                    <a:pt x="5474" y="7102"/>
                    <a:pt x="6932" y="6051"/>
                    <a:pt x="7361" y="4447"/>
                  </a:cubicBezTo>
                  <a:cubicBezTo>
                    <a:pt x="7843" y="2574"/>
                    <a:pt x="6719" y="620"/>
                    <a:pt x="4818" y="111"/>
                  </a:cubicBezTo>
                  <a:cubicBezTo>
                    <a:pt x="4517" y="36"/>
                    <a:pt x="4216" y="0"/>
                    <a:pt x="39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813;p45">
              <a:extLst>
                <a:ext uri="{FF2B5EF4-FFF2-40B4-BE49-F238E27FC236}">
                  <a16:creationId xmlns:a16="http://schemas.microsoft.com/office/drawing/2014/main" id="{3D9191D6-1087-87C0-286E-86448B993C56}"/>
                </a:ext>
              </a:extLst>
            </p:cNvPr>
            <p:cNvSpPr/>
            <p:nvPr/>
          </p:nvSpPr>
          <p:spPr>
            <a:xfrm>
              <a:off x="3145525" y="9392550"/>
              <a:ext cx="216175" cy="195575"/>
            </a:xfrm>
            <a:custGeom>
              <a:avLst/>
              <a:gdLst/>
              <a:ahLst/>
              <a:cxnLst/>
              <a:rect l="l" t="t" r="r" b="b"/>
              <a:pathLst>
                <a:path w="8647" h="7823" extrusionOk="0">
                  <a:moveTo>
                    <a:pt x="4306" y="0"/>
                  </a:moveTo>
                  <a:cubicBezTo>
                    <a:pt x="2558" y="0"/>
                    <a:pt x="987" y="1154"/>
                    <a:pt x="536" y="2935"/>
                  </a:cubicBezTo>
                  <a:cubicBezTo>
                    <a:pt x="1" y="5023"/>
                    <a:pt x="1285" y="7164"/>
                    <a:pt x="3346" y="7700"/>
                  </a:cubicBezTo>
                  <a:cubicBezTo>
                    <a:pt x="3667" y="7783"/>
                    <a:pt x="3990" y="7823"/>
                    <a:pt x="4309" y="7823"/>
                  </a:cubicBezTo>
                  <a:cubicBezTo>
                    <a:pt x="6036" y="7823"/>
                    <a:pt x="7632" y="6652"/>
                    <a:pt x="8084" y="4889"/>
                  </a:cubicBezTo>
                  <a:cubicBezTo>
                    <a:pt x="8646" y="2802"/>
                    <a:pt x="7388" y="660"/>
                    <a:pt x="5300" y="125"/>
                  </a:cubicBezTo>
                  <a:cubicBezTo>
                    <a:pt x="4967" y="40"/>
                    <a:pt x="4633" y="0"/>
                    <a:pt x="4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814;p45">
              <a:extLst>
                <a:ext uri="{FF2B5EF4-FFF2-40B4-BE49-F238E27FC236}">
                  <a16:creationId xmlns:a16="http://schemas.microsoft.com/office/drawing/2014/main" id="{A93F5676-E029-50C5-6A35-ACF74455C98F}"/>
                </a:ext>
              </a:extLst>
            </p:cNvPr>
            <p:cNvSpPr/>
            <p:nvPr/>
          </p:nvSpPr>
          <p:spPr>
            <a:xfrm>
              <a:off x="3257950" y="9538200"/>
              <a:ext cx="125150" cy="181575"/>
            </a:xfrm>
            <a:custGeom>
              <a:avLst/>
              <a:gdLst/>
              <a:ahLst/>
              <a:cxnLst/>
              <a:rect l="l" t="t" r="r" b="b"/>
              <a:pathLst>
                <a:path w="5006" h="7263" extrusionOk="0">
                  <a:moveTo>
                    <a:pt x="536" y="0"/>
                  </a:moveTo>
                  <a:lnTo>
                    <a:pt x="0" y="321"/>
                  </a:lnTo>
                  <a:cubicBezTo>
                    <a:pt x="0" y="321"/>
                    <a:pt x="2864" y="2837"/>
                    <a:pt x="3480" y="5674"/>
                  </a:cubicBezTo>
                  <a:cubicBezTo>
                    <a:pt x="3400" y="5701"/>
                    <a:pt x="3373" y="5781"/>
                    <a:pt x="3293" y="5835"/>
                  </a:cubicBezTo>
                  <a:cubicBezTo>
                    <a:pt x="2998" y="6236"/>
                    <a:pt x="3105" y="6772"/>
                    <a:pt x="3480" y="7093"/>
                  </a:cubicBezTo>
                  <a:cubicBezTo>
                    <a:pt x="3637" y="7208"/>
                    <a:pt x="3820" y="7262"/>
                    <a:pt x="3999" y="7262"/>
                  </a:cubicBezTo>
                  <a:cubicBezTo>
                    <a:pt x="4277" y="7262"/>
                    <a:pt x="4548" y="7133"/>
                    <a:pt x="4711" y="6906"/>
                  </a:cubicBezTo>
                  <a:cubicBezTo>
                    <a:pt x="5006" y="6504"/>
                    <a:pt x="4898" y="5969"/>
                    <a:pt x="4551" y="5674"/>
                  </a:cubicBezTo>
                  <a:cubicBezTo>
                    <a:pt x="4443" y="5621"/>
                    <a:pt x="4310" y="5541"/>
                    <a:pt x="4203" y="5514"/>
                  </a:cubicBezTo>
                  <a:cubicBezTo>
                    <a:pt x="3908" y="4202"/>
                    <a:pt x="2998" y="1767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815;p45">
              <a:extLst>
                <a:ext uri="{FF2B5EF4-FFF2-40B4-BE49-F238E27FC236}">
                  <a16:creationId xmlns:a16="http://schemas.microsoft.com/office/drawing/2014/main" id="{394655FD-9BB5-1ED4-35C8-B8E3CA011FE2}"/>
                </a:ext>
              </a:extLst>
            </p:cNvPr>
            <p:cNvSpPr/>
            <p:nvPr/>
          </p:nvSpPr>
          <p:spPr>
            <a:xfrm>
              <a:off x="3068575" y="9432450"/>
              <a:ext cx="241600" cy="218425"/>
            </a:xfrm>
            <a:custGeom>
              <a:avLst/>
              <a:gdLst/>
              <a:ahLst/>
              <a:cxnLst/>
              <a:rect l="l" t="t" r="r" b="b"/>
              <a:pathLst>
                <a:path w="9664" h="8737" extrusionOk="0">
                  <a:moveTo>
                    <a:pt x="4837" y="0"/>
                  </a:moveTo>
                  <a:cubicBezTo>
                    <a:pt x="2893" y="0"/>
                    <a:pt x="1114" y="1302"/>
                    <a:pt x="616" y="3293"/>
                  </a:cubicBezTo>
                  <a:cubicBezTo>
                    <a:pt x="1" y="5622"/>
                    <a:pt x="1419" y="8004"/>
                    <a:pt x="3748" y="8593"/>
                  </a:cubicBezTo>
                  <a:cubicBezTo>
                    <a:pt x="4121" y="8690"/>
                    <a:pt x="4493" y="8737"/>
                    <a:pt x="4859" y="8737"/>
                  </a:cubicBezTo>
                  <a:cubicBezTo>
                    <a:pt x="6805" y="8737"/>
                    <a:pt x="8556" y="7421"/>
                    <a:pt x="9074" y="5461"/>
                  </a:cubicBezTo>
                  <a:cubicBezTo>
                    <a:pt x="9663" y="3106"/>
                    <a:pt x="8271" y="750"/>
                    <a:pt x="5916" y="135"/>
                  </a:cubicBezTo>
                  <a:cubicBezTo>
                    <a:pt x="5555" y="44"/>
                    <a:pt x="5194" y="0"/>
                    <a:pt x="48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816;p45">
              <a:extLst>
                <a:ext uri="{FF2B5EF4-FFF2-40B4-BE49-F238E27FC236}">
                  <a16:creationId xmlns:a16="http://schemas.microsoft.com/office/drawing/2014/main" id="{FDF943CB-5A61-3052-EE80-FDC89233D5E2}"/>
                </a:ext>
              </a:extLst>
            </p:cNvPr>
            <p:cNvSpPr/>
            <p:nvPr/>
          </p:nvSpPr>
          <p:spPr>
            <a:xfrm>
              <a:off x="2976250" y="9464750"/>
              <a:ext cx="267000" cy="241300"/>
            </a:xfrm>
            <a:custGeom>
              <a:avLst/>
              <a:gdLst/>
              <a:ahLst/>
              <a:cxnLst/>
              <a:rect l="l" t="t" r="r" b="b"/>
              <a:pathLst>
                <a:path w="10680" h="9652" extrusionOk="0">
                  <a:moveTo>
                    <a:pt x="5377" y="0"/>
                  </a:moveTo>
                  <a:cubicBezTo>
                    <a:pt x="3218" y="0"/>
                    <a:pt x="1261" y="1460"/>
                    <a:pt x="696" y="3607"/>
                  </a:cubicBezTo>
                  <a:cubicBezTo>
                    <a:pt x="0" y="6177"/>
                    <a:pt x="1552" y="8826"/>
                    <a:pt x="4122" y="9496"/>
                  </a:cubicBezTo>
                  <a:cubicBezTo>
                    <a:pt x="4530" y="9601"/>
                    <a:pt x="4939" y="9651"/>
                    <a:pt x="5341" y="9651"/>
                  </a:cubicBezTo>
                  <a:cubicBezTo>
                    <a:pt x="7495" y="9651"/>
                    <a:pt x="9446" y="8208"/>
                    <a:pt x="10010" y="6043"/>
                  </a:cubicBezTo>
                  <a:cubicBezTo>
                    <a:pt x="10680" y="3473"/>
                    <a:pt x="9154" y="824"/>
                    <a:pt x="6584" y="154"/>
                  </a:cubicBezTo>
                  <a:cubicBezTo>
                    <a:pt x="6180" y="50"/>
                    <a:pt x="5775" y="0"/>
                    <a:pt x="53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817;p45">
              <a:extLst>
                <a:ext uri="{FF2B5EF4-FFF2-40B4-BE49-F238E27FC236}">
                  <a16:creationId xmlns:a16="http://schemas.microsoft.com/office/drawing/2014/main" id="{FC826F09-B4EC-B90A-E7C1-D8060D350985}"/>
                </a:ext>
              </a:extLst>
            </p:cNvPr>
            <p:cNvSpPr/>
            <p:nvPr/>
          </p:nvSpPr>
          <p:spPr>
            <a:xfrm>
              <a:off x="3115425" y="9602425"/>
              <a:ext cx="155925" cy="223275"/>
            </a:xfrm>
            <a:custGeom>
              <a:avLst/>
              <a:gdLst/>
              <a:ahLst/>
              <a:cxnLst/>
              <a:rect l="l" t="t" r="r" b="b"/>
              <a:pathLst>
                <a:path w="6237" h="8931" extrusionOk="0">
                  <a:moveTo>
                    <a:pt x="643" y="1"/>
                  </a:moveTo>
                  <a:lnTo>
                    <a:pt x="0" y="402"/>
                  </a:lnTo>
                  <a:cubicBezTo>
                    <a:pt x="0" y="402"/>
                    <a:pt x="3560" y="3507"/>
                    <a:pt x="4310" y="7013"/>
                  </a:cubicBezTo>
                  <a:cubicBezTo>
                    <a:pt x="4256" y="7093"/>
                    <a:pt x="4176" y="7120"/>
                    <a:pt x="4122" y="7227"/>
                  </a:cubicBezTo>
                  <a:cubicBezTo>
                    <a:pt x="3747" y="7682"/>
                    <a:pt x="3855" y="8351"/>
                    <a:pt x="4336" y="8726"/>
                  </a:cubicBezTo>
                  <a:cubicBezTo>
                    <a:pt x="4538" y="8864"/>
                    <a:pt x="4764" y="8930"/>
                    <a:pt x="4986" y="8930"/>
                  </a:cubicBezTo>
                  <a:cubicBezTo>
                    <a:pt x="5325" y="8930"/>
                    <a:pt x="5652" y="8776"/>
                    <a:pt x="5862" y="8485"/>
                  </a:cubicBezTo>
                  <a:cubicBezTo>
                    <a:pt x="6237" y="8030"/>
                    <a:pt x="6130" y="7361"/>
                    <a:pt x="5621" y="6986"/>
                  </a:cubicBezTo>
                  <a:cubicBezTo>
                    <a:pt x="5487" y="6879"/>
                    <a:pt x="5353" y="6826"/>
                    <a:pt x="5193" y="6799"/>
                  </a:cubicBezTo>
                  <a:cubicBezTo>
                    <a:pt x="4818" y="5193"/>
                    <a:pt x="3721" y="2169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818;p45">
              <a:extLst>
                <a:ext uri="{FF2B5EF4-FFF2-40B4-BE49-F238E27FC236}">
                  <a16:creationId xmlns:a16="http://schemas.microsoft.com/office/drawing/2014/main" id="{27EA50F9-4D61-7D86-ACA1-E6FF4ABBB523}"/>
                </a:ext>
              </a:extLst>
            </p:cNvPr>
            <p:cNvSpPr/>
            <p:nvPr/>
          </p:nvSpPr>
          <p:spPr>
            <a:xfrm>
              <a:off x="2881225" y="9470875"/>
              <a:ext cx="293775" cy="265125"/>
            </a:xfrm>
            <a:custGeom>
              <a:avLst/>
              <a:gdLst/>
              <a:ahLst/>
              <a:cxnLst/>
              <a:rect l="l" t="t" r="r" b="b"/>
              <a:pathLst>
                <a:path w="11751" h="10605" extrusionOk="0">
                  <a:moveTo>
                    <a:pt x="5851" y="1"/>
                  </a:moveTo>
                  <a:cubicBezTo>
                    <a:pt x="3498" y="1"/>
                    <a:pt x="1357" y="1592"/>
                    <a:pt x="750" y="3978"/>
                  </a:cubicBezTo>
                  <a:cubicBezTo>
                    <a:pt x="0" y="6788"/>
                    <a:pt x="1713" y="9706"/>
                    <a:pt x="4550" y="10428"/>
                  </a:cubicBezTo>
                  <a:cubicBezTo>
                    <a:pt x="4997" y="10547"/>
                    <a:pt x="5447" y="10604"/>
                    <a:pt x="5890" y="10604"/>
                  </a:cubicBezTo>
                  <a:cubicBezTo>
                    <a:pt x="8233" y="10604"/>
                    <a:pt x="10393" y="9013"/>
                    <a:pt x="11001" y="6628"/>
                  </a:cubicBezTo>
                  <a:cubicBezTo>
                    <a:pt x="11750" y="3817"/>
                    <a:pt x="10037" y="900"/>
                    <a:pt x="7200" y="177"/>
                  </a:cubicBezTo>
                  <a:cubicBezTo>
                    <a:pt x="6749" y="58"/>
                    <a:pt x="6296" y="1"/>
                    <a:pt x="5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819;p45">
              <a:extLst>
                <a:ext uri="{FF2B5EF4-FFF2-40B4-BE49-F238E27FC236}">
                  <a16:creationId xmlns:a16="http://schemas.microsoft.com/office/drawing/2014/main" id="{94CE5B4C-EE34-2631-EE49-31437844E9C2}"/>
                </a:ext>
              </a:extLst>
            </p:cNvPr>
            <p:cNvSpPr/>
            <p:nvPr/>
          </p:nvSpPr>
          <p:spPr>
            <a:xfrm>
              <a:off x="2812300" y="9485875"/>
              <a:ext cx="293775" cy="265500"/>
            </a:xfrm>
            <a:custGeom>
              <a:avLst/>
              <a:gdLst/>
              <a:ahLst/>
              <a:cxnLst/>
              <a:rect l="l" t="t" r="r" b="b"/>
              <a:pathLst>
                <a:path w="11751" h="10620" extrusionOk="0">
                  <a:moveTo>
                    <a:pt x="5889" y="1"/>
                  </a:moveTo>
                  <a:cubicBezTo>
                    <a:pt x="3527" y="1"/>
                    <a:pt x="1383" y="1595"/>
                    <a:pt x="750" y="3993"/>
                  </a:cubicBezTo>
                  <a:cubicBezTo>
                    <a:pt x="0" y="6804"/>
                    <a:pt x="1713" y="9721"/>
                    <a:pt x="4551" y="10444"/>
                  </a:cubicBezTo>
                  <a:cubicBezTo>
                    <a:pt x="5002" y="10563"/>
                    <a:pt x="5454" y="10620"/>
                    <a:pt x="5900" y="10620"/>
                  </a:cubicBezTo>
                  <a:cubicBezTo>
                    <a:pt x="8253" y="10620"/>
                    <a:pt x="10398" y="9029"/>
                    <a:pt x="11028" y="6643"/>
                  </a:cubicBezTo>
                  <a:cubicBezTo>
                    <a:pt x="11751" y="3833"/>
                    <a:pt x="10064" y="915"/>
                    <a:pt x="7200" y="166"/>
                  </a:cubicBezTo>
                  <a:cubicBezTo>
                    <a:pt x="6761" y="54"/>
                    <a:pt x="6321" y="1"/>
                    <a:pt x="5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820;p45">
              <a:extLst>
                <a:ext uri="{FF2B5EF4-FFF2-40B4-BE49-F238E27FC236}">
                  <a16:creationId xmlns:a16="http://schemas.microsoft.com/office/drawing/2014/main" id="{6534B242-EAFA-CA67-0858-50D8DD32E588}"/>
                </a:ext>
              </a:extLst>
            </p:cNvPr>
            <p:cNvSpPr/>
            <p:nvPr/>
          </p:nvSpPr>
          <p:spPr>
            <a:xfrm>
              <a:off x="2725975" y="9472550"/>
              <a:ext cx="301800" cy="265750"/>
            </a:xfrm>
            <a:custGeom>
              <a:avLst/>
              <a:gdLst/>
              <a:ahLst/>
              <a:cxnLst/>
              <a:rect l="l" t="t" r="r" b="b"/>
              <a:pathLst>
                <a:path w="12072" h="10630" extrusionOk="0">
                  <a:moveTo>
                    <a:pt x="6036" y="1"/>
                  </a:moveTo>
                  <a:cubicBezTo>
                    <a:pt x="5003" y="1"/>
                    <a:pt x="3955" y="297"/>
                    <a:pt x="3025" y="913"/>
                  </a:cubicBezTo>
                  <a:cubicBezTo>
                    <a:pt x="590" y="2572"/>
                    <a:pt x="1" y="5891"/>
                    <a:pt x="1633" y="8300"/>
                  </a:cubicBezTo>
                  <a:cubicBezTo>
                    <a:pt x="2668" y="9819"/>
                    <a:pt x="4347" y="10630"/>
                    <a:pt x="6049" y="10630"/>
                  </a:cubicBezTo>
                  <a:cubicBezTo>
                    <a:pt x="7077" y="10630"/>
                    <a:pt x="8113" y="10334"/>
                    <a:pt x="9021" y="9719"/>
                  </a:cubicBezTo>
                  <a:cubicBezTo>
                    <a:pt x="11456" y="8033"/>
                    <a:pt x="12072" y="4714"/>
                    <a:pt x="10439" y="2305"/>
                  </a:cubicBezTo>
                  <a:cubicBezTo>
                    <a:pt x="9406" y="805"/>
                    <a:pt x="7741" y="1"/>
                    <a:pt x="60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821;p45">
              <a:extLst>
                <a:ext uri="{FF2B5EF4-FFF2-40B4-BE49-F238E27FC236}">
                  <a16:creationId xmlns:a16="http://schemas.microsoft.com/office/drawing/2014/main" id="{88B6BC09-8F73-B0CE-36B0-27D958D9402C}"/>
                </a:ext>
              </a:extLst>
            </p:cNvPr>
            <p:cNvSpPr/>
            <p:nvPr/>
          </p:nvSpPr>
          <p:spPr>
            <a:xfrm>
              <a:off x="2913350" y="9640575"/>
              <a:ext cx="189375" cy="274675"/>
            </a:xfrm>
            <a:custGeom>
              <a:avLst/>
              <a:gdLst/>
              <a:ahLst/>
              <a:cxnLst/>
              <a:rect l="l" t="t" r="r" b="b"/>
              <a:pathLst>
                <a:path w="7575" h="10987" extrusionOk="0">
                  <a:moveTo>
                    <a:pt x="803" y="0"/>
                  </a:moveTo>
                  <a:lnTo>
                    <a:pt x="0" y="509"/>
                  </a:lnTo>
                  <a:cubicBezTo>
                    <a:pt x="0" y="509"/>
                    <a:pt x="4336" y="4309"/>
                    <a:pt x="5273" y="8645"/>
                  </a:cubicBezTo>
                  <a:cubicBezTo>
                    <a:pt x="5166" y="8699"/>
                    <a:pt x="5112" y="8779"/>
                    <a:pt x="5032" y="8886"/>
                  </a:cubicBezTo>
                  <a:cubicBezTo>
                    <a:pt x="4604" y="9475"/>
                    <a:pt x="4738" y="10278"/>
                    <a:pt x="5300" y="10706"/>
                  </a:cubicBezTo>
                  <a:cubicBezTo>
                    <a:pt x="5543" y="10894"/>
                    <a:pt x="5827" y="10986"/>
                    <a:pt x="6107" y="10986"/>
                  </a:cubicBezTo>
                  <a:cubicBezTo>
                    <a:pt x="6505" y="10986"/>
                    <a:pt x="6895" y="10800"/>
                    <a:pt x="7146" y="10439"/>
                  </a:cubicBezTo>
                  <a:cubicBezTo>
                    <a:pt x="7575" y="9877"/>
                    <a:pt x="7441" y="9047"/>
                    <a:pt x="6879" y="8619"/>
                  </a:cubicBezTo>
                  <a:cubicBezTo>
                    <a:pt x="6718" y="8485"/>
                    <a:pt x="6558" y="8405"/>
                    <a:pt x="6370" y="8378"/>
                  </a:cubicBezTo>
                  <a:cubicBezTo>
                    <a:pt x="5915" y="6397"/>
                    <a:pt x="4577" y="2677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822;p45">
              <a:extLst>
                <a:ext uri="{FF2B5EF4-FFF2-40B4-BE49-F238E27FC236}">
                  <a16:creationId xmlns:a16="http://schemas.microsoft.com/office/drawing/2014/main" id="{19943306-E8D0-C3A2-3FCC-8658600888DF}"/>
                </a:ext>
              </a:extLst>
            </p:cNvPr>
            <p:cNvSpPr/>
            <p:nvPr/>
          </p:nvSpPr>
          <p:spPr>
            <a:xfrm>
              <a:off x="2677125" y="9431275"/>
              <a:ext cx="301825" cy="266050"/>
            </a:xfrm>
            <a:custGeom>
              <a:avLst/>
              <a:gdLst/>
              <a:ahLst/>
              <a:cxnLst/>
              <a:rect l="l" t="t" r="r" b="b"/>
              <a:pathLst>
                <a:path w="12073" h="10642" extrusionOk="0">
                  <a:moveTo>
                    <a:pt x="6056" y="0"/>
                  </a:moveTo>
                  <a:cubicBezTo>
                    <a:pt x="5022" y="0"/>
                    <a:pt x="3975" y="302"/>
                    <a:pt x="3052" y="931"/>
                  </a:cubicBezTo>
                  <a:cubicBezTo>
                    <a:pt x="590" y="2591"/>
                    <a:pt x="1" y="5910"/>
                    <a:pt x="1633" y="8319"/>
                  </a:cubicBezTo>
                  <a:cubicBezTo>
                    <a:pt x="2680" y="9831"/>
                    <a:pt x="4357" y="10642"/>
                    <a:pt x="6054" y="10642"/>
                  </a:cubicBezTo>
                  <a:cubicBezTo>
                    <a:pt x="7090" y="10642"/>
                    <a:pt x="8134" y="10340"/>
                    <a:pt x="9048" y="9710"/>
                  </a:cubicBezTo>
                  <a:cubicBezTo>
                    <a:pt x="11483" y="8051"/>
                    <a:pt x="12072" y="4732"/>
                    <a:pt x="10439" y="2323"/>
                  </a:cubicBezTo>
                  <a:cubicBezTo>
                    <a:pt x="9409" y="811"/>
                    <a:pt x="7749" y="0"/>
                    <a:pt x="60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823;p45">
              <a:extLst>
                <a:ext uri="{FF2B5EF4-FFF2-40B4-BE49-F238E27FC236}">
                  <a16:creationId xmlns:a16="http://schemas.microsoft.com/office/drawing/2014/main" id="{5C049904-6DE7-3792-482C-829A94EC0CCF}"/>
                </a:ext>
              </a:extLst>
            </p:cNvPr>
            <p:cNvSpPr/>
            <p:nvPr/>
          </p:nvSpPr>
          <p:spPr>
            <a:xfrm>
              <a:off x="2624275" y="9366225"/>
              <a:ext cx="266350" cy="266325"/>
            </a:xfrm>
            <a:custGeom>
              <a:avLst/>
              <a:gdLst/>
              <a:ahLst/>
              <a:cxnLst/>
              <a:rect l="l" t="t" r="r" b="b"/>
              <a:pathLst>
                <a:path w="10654" h="10653" extrusionOk="0">
                  <a:moveTo>
                    <a:pt x="5327" y="0"/>
                  </a:moveTo>
                  <a:cubicBezTo>
                    <a:pt x="2382" y="0"/>
                    <a:pt x="0" y="2382"/>
                    <a:pt x="0" y="5327"/>
                  </a:cubicBezTo>
                  <a:cubicBezTo>
                    <a:pt x="0" y="8271"/>
                    <a:pt x="2382" y="10653"/>
                    <a:pt x="5327" y="10653"/>
                  </a:cubicBezTo>
                  <a:cubicBezTo>
                    <a:pt x="8271" y="10653"/>
                    <a:pt x="10653" y="8271"/>
                    <a:pt x="10653" y="5327"/>
                  </a:cubicBezTo>
                  <a:cubicBezTo>
                    <a:pt x="10653" y="2382"/>
                    <a:pt x="8271" y="0"/>
                    <a:pt x="5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824;p45">
              <a:extLst>
                <a:ext uri="{FF2B5EF4-FFF2-40B4-BE49-F238E27FC236}">
                  <a16:creationId xmlns:a16="http://schemas.microsoft.com/office/drawing/2014/main" id="{BD95240C-0563-4682-38EC-DCE0C73DB5A2}"/>
                </a:ext>
              </a:extLst>
            </p:cNvPr>
            <p:cNvSpPr/>
            <p:nvPr/>
          </p:nvSpPr>
          <p:spPr>
            <a:xfrm>
              <a:off x="2597500" y="9281250"/>
              <a:ext cx="266350" cy="265650"/>
            </a:xfrm>
            <a:custGeom>
              <a:avLst/>
              <a:gdLst/>
              <a:ahLst/>
              <a:cxnLst/>
              <a:rect l="l" t="t" r="r" b="b"/>
              <a:pathLst>
                <a:path w="10654" h="10626" extrusionOk="0">
                  <a:moveTo>
                    <a:pt x="5327" y="0"/>
                  </a:moveTo>
                  <a:cubicBezTo>
                    <a:pt x="2383" y="0"/>
                    <a:pt x="1" y="2382"/>
                    <a:pt x="1" y="5326"/>
                  </a:cubicBezTo>
                  <a:cubicBezTo>
                    <a:pt x="1" y="8271"/>
                    <a:pt x="2383" y="10626"/>
                    <a:pt x="5327" y="10626"/>
                  </a:cubicBezTo>
                  <a:cubicBezTo>
                    <a:pt x="8271" y="10626"/>
                    <a:pt x="10653" y="8271"/>
                    <a:pt x="10653" y="5326"/>
                  </a:cubicBezTo>
                  <a:cubicBezTo>
                    <a:pt x="10653" y="2382"/>
                    <a:pt x="8271" y="0"/>
                    <a:pt x="53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825;p45">
              <a:extLst>
                <a:ext uri="{FF2B5EF4-FFF2-40B4-BE49-F238E27FC236}">
                  <a16:creationId xmlns:a16="http://schemas.microsoft.com/office/drawing/2014/main" id="{D3D15815-9221-21C9-4469-C8A6800832A6}"/>
                </a:ext>
              </a:extLst>
            </p:cNvPr>
            <p:cNvSpPr/>
            <p:nvPr/>
          </p:nvSpPr>
          <p:spPr>
            <a:xfrm>
              <a:off x="2345900" y="8945775"/>
              <a:ext cx="570800" cy="518800"/>
            </a:xfrm>
            <a:custGeom>
              <a:avLst/>
              <a:gdLst/>
              <a:ahLst/>
              <a:cxnLst/>
              <a:rect l="l" t="t" r="r" b="b"/>
              <a:pathLst>
                <a:path w="22832" h="20752" extrusionOk="0">
                  <a:moveTo>
                    <a:pt x="11381" y="1"/>
                  </a:moveTo>
                  <a:cubicBezTo>
                    <a:pt x="6671" y="1"/>
                    <a:pt x="2437" y="3243"/>
                    <a:pt x="1312" y="8039"/>
                  </a:cubicBezTo>
                  <a:cubicBezTo>
                    <a:pt x="1" y="13606"/>
                    <a:pt x="3480" y="19174"/>
                    <a:pt x="9074" y="20485"/>
                  </a:cubicBezTo>
                  <a:cubicBezTo>
                    <a:pt x="9860" y="20665"/>
                    <a:pt x="10644" y="20752"/>
                    <a:pt x="11415" y="20752"/>
                  </a:cubicBezTo>
                  <a:cubicBezTo>
                    <a:pt x="16140" y="20752"/>
                    <a:pt x="20393" y="17509"/>
                    <a:pt x="21520" y="12723"/>
                  </a:cubicBezTo>
                  <a:cubicBezTo>
                    <a:pt x="22832" y="7129"/>
                    <a:pt x="19352" y="1535"/>
                    <a:pt x="13758" y="277"/>
                  </a:cubicBezTo>
                  <a:cubicBezTo>
                    <a:pt x="12961" y="90"/>
                    <a:pt x="12165" y="1"/>
                    <a:pt x="11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826;p45">
              <a:extLst>
                <a:ext uri="{FF2B5EF4-FFF2-40B4-BE49-F238E27FC236}">
                  <a16:creationId xmlns:a16="http://schemas.microsoft.com/office/drawing/2014/main" id="{257D091B-73C3-6E4E-A614-DA92989FB939}"/>
                </a:ext>
              </a:extLst>
            </p:cNvPr>
            <p:cNvSpPr/>
            <p:nvPr/>
          </p:nvSpPr>
          <p:spPr>
            <a:xfrm>
              <a:off x="2562700" y="8805500"/>
              <a:ext cx="66950" cy="177325"/>
            </a:xfrm>
            <a:custGeom>
              <a:avLst/>
              <a:gdLst/>
              <a:ahLst/>
              <a:cxnLst/>
              <a:rect l="l" t="t" r="r" b="b"/>
              <a:pathLst>
                <a:path w="2678" h="7093" extrusionOk="0">
                  <a:moveTo>
                    <a:pt x="849" y="1"/>
                  </a:moveTo>
                  <a:cubicBezTo>
                    <a:pt x="507" y="1"/>
                    <a:pt x="175" y="225"/>
                    <a:pt x="108" y="562"/>
                  </a:cubicBezTo>
                  <a:cubicBezTo>
                    <a:pt x="1" y="963"/>
                    <a:pt x="215" y="1391"/>
                    <a:pt x="643" y="1499"/>
                  </a:cubicBezTo>
                  <a:cubicBezTo>
                    <a:pt x="697" y="1499"/>
                    <a:pt x="777" y="1525"/>
                    <a:pt x="831" y="1525"/>
                  </a:cubicBezTo>
                  <a:cubicBezTo>
                    <a:pt x="1982" y="3800"/>
                    <a:pt x="1393" y="7093"/>
                    <a:pt x="1393" y="7093"/>
                  </a:cubicBezTo>
                  <a:lnTo>
                    <a:pt x="1928" y="7012"/>
                  </a:lnTo>
                  <a:cubicBezTo>
                    <a:pt x="2677" y="4443"/>
                    <a:pt x="1928" y="2302"/>
                    <a:pt x="1393" y="1258"/>
                  </a:cubicBezTo>
                  <a:cubicBezTo>
                    <a:pt x="1500" y="1151"/>
                    <a:pt x="1526" y="1070"/>
                    <a:pt x="1580" y="963"/>
                  </a:cubicBezTo>
                  <a:cubicBezTo>
                    <a:pt x="1660" y="562"/>
                    <a:pt x="1446" y="133"/>
                    <a:pt x="1045" y="26"/>
                  </a:cubicBezTo>
                  <a:cubicBezTo>
                    <a:pt x="980" y="9"/>
                    <a:pt x="914" y="1"/>
                    <a:pt x="8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827;p45">
              <a:extLst>
                <a:ext uri="{FF2B5EF4-FFF2-40B4-BE49-F238E27FC236}">
                  <a16:creationId xmlns:a16="http://schemas.microsoft.com/office/drawing/2014/main" id="{E99360C9-2593-CC7C-CE18-4C54E33B6305}"/>
                </a:ext>
              </a:extLst>
            </p:cNvPr>
            <p:cNvSpPr/>
            <p:nvPr/>
          </p:nvSpPr>
          <p:spPr>
            <a:xfrm>
              <a:off x="2674450" y="8853900"/>
              <a:ext cx="120475" cy="149675"/>
            </a:xfrm>
            <a:custGeom>
              <a:avLst/>
              <a:gdLst/>
              <a:ahLst/>
              <a:cxnLst/>
              <a:rect l="l" t="t" r="r" b="b"/>
              <a:pathLst>
                <a:path w="4819" h="5987" extrusionOk="0">
                  <a:moveTo>
                    <a:pt x="3980" y="1"/>
                  </a:moveTo>
                  <a:cubicBezTo>
                    <a:pt x="3634" y="1"/>
                    <a:pt x="3305" y="208"/>
                    <a:pt x="3213" y="553"/>
                  </a:cubicBezTo>
                  <a:cubicBezTo>
                    <a:pt x="3186" y="660"/>
                    <a:pt x="3186" y="794"/>
                    <a:pt x="3213" y="901"/>
                  </a:cubicBezTo>
                  <a:cubicBezTo>
                    <a:pt x="2276" y="1570"/>
                    <a:pt x="590" y="3096"/>
                    <a:pt x="1" y="5692"/>
                  </a:cubicBezTo>
                  <a:lnTo>
                    <a:pt x="429" y="5986"/>
                  </a:lnTo>
                  <a:cubicBezTo>
                    <a:pt x="429" y="5986"/>
                    <a:pt x="1500" y="2828"/>
                    <a:pt x="3614" y="1409"/>
                  </a:cubicBezTo>
                  <a:cubicBezTo>
                    <a:pt x="3694" y="1436"/>
                    <a:pt x="3721" y="1463"/>
                    <a:pt x="3775" y="1463"/>
                  </a:cubicBezTo>
                  <a:cubicBezTo>
                    <a:pt x="3839" y="1480"/>
                    <a:pt x="3905" y="1488"/>
                    <a:pt x="3971" y="1488"/>
                  </a:cubicBezTo>
                  <a:cubicBezTo>
                    <a:pt x="4313" y="1488"/>
                    <a:pt x="4644" y="1265"/>
                    <a:pt x="4711" y="928"/>
                  </a:cubicBezTo>
                  <a:cubicBezTo>
                    <a:pt x="4819" y="553"/>
                    <a:pt x="4551" y="125"/>
                    <a:pt x="4149" y="18"/>
                  </a:cubicBezTo>
                  <a:cubicBezTo>
                    <a:pt x="4093" y="6"/>
                    <a:pt x="4037" y="1"/>
                    <a:pt x="39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828;p45">
              <a:extLst>
                <a:ext uri="{FF2B5EF4-FFF2-40B4-BE49-F238E27FC236}">
                  <a16:creationId xmlns:a16="http://schemas.microsoft.com/office/drawing/2014/main" id="{E823679C-6F09-E7C5-F54B-9AC71E487F8B}"/>
                </a:ext>
              </a:extLst>
            </p:cNvPr>
            <p:cNvSpPr/>
            <p:nvPr/>
          </p:nvSpPr>
          <p:spPr>
            <a:xfrm>
              <a:off x="2721300" y="9142975"/>
              <a:ext cx="100400" cy="89875"/>
            </a:xfrm>
            <a:custGeom>
              <a:avLst/>
              <a:gdLst/>
              <a:ahLst/>
              <a:cxnLst/>
              <a:rect l="l" t="t" r="r" b="b"/>
              <a:pathLst>
                <a:path w="4016" h="3595" extrusionOk="0">
                  <a:moveTo>
                    <a:pt x="827" y="0"/>
                  </a:moveTo>
                  <a:cubicBezTo>
                    <a:pt x="651" y="0"/>
                    <a:pt x="504" y="48"/>
                    <a:pt x="402" y="151"/>
                  </a:cubicBezTo>
                  <a:cubicBezTo>
                    <a:pt x="0" y="553"/>
                    <a:pt x="375" y="1623"/>
                    <a:pt x="1285" y="2507"/>
                  </a:cubicBezTo>
                  <a:cubicBezTo>
                    <a:pt x="1923" y="3184"/>
                    <a:pt x="2679" y="3594"/>
                    <a:pt x="3189" y="3594"/>
                  </a:cubicBezTo>
                  <a:cubicBezTo>
                    <a:pt x="3365" y="3594"/>
                    <a:pt x="3511" y="3546"/>
                    <a:pt x="3614" y="3443"/>
                  </a:cubicBezTo>
                  <a:cubicBezTo>
                    <a:pt x="4015" y="3042"/>
                    <a:pt x="3614" y="1971"/>
                    <a:pt x="2757" y="1088"/>
                  </a:cubicBezTo>
                  <a:cubicBezTo>
                    <a:pt x="2100" y="411"/>
                    <a:pt x="1338" y="0"/>
                    <a:pt x="8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829;p45">
              <a:extLst>
                <a:ext uri="{FF2B5EF4-FFF2-40B4-BE49-F238E27FC236}">
                  <a16:creationId xmlns:a16="http://schemas.microsoft.com/office/drawing/2014/main" id="{BB2E3A96-65F8-CB9D-8368-DB766025AEC6}"/>
                </a:ext>
              </a:extLst>
            </p:cNvPr>
            <p:cNvSpPr/>
            <p:nvPr/>
          </p:nvSpPr>
          <p:spPr>
            <a:xfrm>
              <a:off x="2463000" y="9044325"/>
              <a:ext cx="116450" cy="51700"/>
            </a:xfrm>
            <a:custGeom>
              <a:avLst/>
              <a:gdLst/>
              <a:ahLst/>
              <a:cxnLst/>
              <a:rect l="l" t="t" r="r" b="b"/>
              <a:pathLst>
                <a:path w="4658" h="2068" extrusionOk="0">
                  <a:moveTo>
                    <a:pt x="2235" y="1"/>
                  </a:moveTo>
                  <a:cubicBezTo>
                    <a:pt x="1007" y="1"/>
                    <a:pt x="27" y="394"/>
                    <a:pt x="1" y="939"/>
                  </a:cubicBezTo>
                  <a:cubicBezTo>
                    <a:pt x="1" y="1501"/>
                    <a:pt x="1018" y="2009"/>
                    <a:pt x="2276" y="2063"/>
                  </a:cubicBezTo>
                  <a:cubicBezTo>
                    <a:pt x="2353" y="2066"/>
                    <a:pt x="2429" y="2068"/>
                    <a:pt x="2504" y="2068"/>
                  </a:cubicBezTo>
                  <a:cubicBezTo>
                    <a:pt x="3679" y="2068"/>
                    <a:pt x="4581" y="1681"/>
                    <a:pt x="4631" y="1153"/>
                  </a:cubicBezTo>
                  <a:cubicBezTo>
                    <a:pt x="4658" y="564"/>
                    <a:pt x="3614" y="82"/>
                    <a:pt x="2356" y="2"/>
                  </a:cubicBezTo>
                  <a:cubicBezTo>
                    <a:pt x="2316" y="1"/>
                    <a:pt x="2275" y="1"/>
                    <a:pt x="2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830;p45">
              <a:extLst>
                <a:ext uri="{FF2B5EF4-FFF2-40B4-BE49-F238E27FC236}">
                  <a16:creationId xmlns:a16="http://schemas.microsoft.com/office/drawing/2014/main" id="{662124AB-2294-5218-9B82-7193B41FB743}"/>
                </a:ext>
              </a:extLst>
            </p:cNvPr>
            <p:cNvSpPr/>
            <p:nvPr/>
          </p:nvSpPr>
          <p:spPr>
            <a:xfrm>
              <a:off x="2422200" y="9154100"/>
              <a:ext cx="86325" cy="86350"/>
            </a:xfrm>
            <a:custGeom>
              <a:avLst/>
              <a:gdLst/>
              <a:ahLst/>
              <a:cxnLst/>
              <a:rect l="l" t="t" r="r" b="b"/>
              <a:pathLst>
                <a:path w="3453" h="3454" extrusionOk="0">
                  <a:moveTo>
                    <a:pt x="2168" y="1"/>
                  </a:moveTo>
                  <a:cubicBezTo>
                    <a:pt x="1740" y="1"/>
                    <a:pt x="1312" y="241"/>
                    <a:pt x="857" y="696"/>
                  </a:cubicBezTo>
                  <a:cubicBezTo>
                    <a:pt x="535" y="1071"/>
                    <a:pt x="241" y="1526"/>
                    <a:pt x="27" y="2008"/>
                  </a:cubicBezTo>
                  <a:cubicBezTo>
                    <a:pt x="0" y="2035"/>
                    <a:pt x="27" y="2115"/>
                    <a:pt x="27" y="2142"/>
                  </a:cubicBezTo>
                  <a:cubicBezTo>
                    <a:pt x="54" y="2169"/>
                    <a:pt x="107" y="2249"/>
                    <a:pt x="134" y="2249"/>
                  </a:cubicBezTo>
                  <a:lnTo>
                    <a:pt x="187" y="2249"/>
                  </a:lnTo>
                  <a:cubicBezTo>
                    <a:pt x="268" y="2249"/>
                    <a:pt x="321" y="2195"/>
                    <a:pt x="375" y="2115"/>
                  </a:cubicBezTo>
                  <a:cubicBezTo>
                    <a:pt x="402" y="2035"/>
                    <a:pt x="428" y="1928"/>
                    <a:pt x="455" y="1874"/>
                  </a:cubicBezTo>
                  <a:cubicBezTo>
                    <a:pt x="642" y="1526"/>
                    <a:pt x="830" y="1232"/>
                    <a:pt x="1071" y="964"/>
                  </a:cubicBezTo>
                  <a:cubicBezTo>
                    <a:pt x="1231" y="804"/>
                    <a:pt x="1365" y="670"/>
                    <a:pt x="1526" y="536"/>
                  </a:cubicBezTo>
                  <a:cubicBezTo>
                    <a:pt x="1633" y="456"/>
                    <a:pt x="1740" y="429"/>
                    <a:pt x="1847" y="349"/>
                  </a:cubicBezTo>
                  <a:lnTo>
                    <a:pt x="1900" y="349"/>
                  </a:lnTo>
                  <a:cubicBezTo>
                    <a:pt x="1927" y="349"/>
                    <a:pt x="2007" y="322"/>
                    <a:pt x="2061" y="322"/>
                  </a:cubicBezTo>
                  <a:lnTo>
                    <a:pt x="2302" y="322"/>
                  </a:lnTo>
                  <a:cubicBezTo>
                    <a:pt x="2382" y="349"/>
                    <a:pt x="2436" y="349"/>
                    <a:pt x="2516" y="402"/>
                  </a:cubicBezTo>
                  <a:cubicBezTo>
                    <a:pt x="2570" y="429"/>
                    <a:pt x="2650" y="456"/>
                    <a:pt x="2677" y="536"/>
                  </a:cubicBezTo>
                  <a:cubicBezTo>
                    <a:pt x="2730" y="563"/>
                    <a:pt x="2784" y="616"/>
                    <a:pt x="2810" y="696"/>
                  </a:cubicBezTo>
                  <a:cubicBezTo>
                    <a:pt x="2837" y="777"/>
                    <a:pt x="2864" y="830"/>
                    <a:pt x="2918" y="937"/>
                  </a:cubicBezTo>
                  <a:cubicBezTo>
                    <a:pt x="2944" y="1071"/>
                    <a:pt x="2971" y="1232"/>
                    <a:pt x="2998" y="1392"/>
                  </a:cubicBezTo>
                  <a:cubicBezTo>
                    <a:pt x="2998" y="1660"/>
                    <a:pt x="2998" y="2008"/>
                    <a:pt x="2944" y="2329"/>
                  </a:cubicBezTo>
                  <a:lnTo>
                    <a:pt x="2971" y="2302"/>
                  </a:lnTo>
                  <a:lnTo>
                    <a:pt x="2971" y="2302"/>
                  </a:lnTo>
                  <a:cubicBezTo>
                    <a:pt x="2944" y="2463"/>
                    <a:pt x="2918" y="2624"/>
                    <a:pt x="2837" y="2811"/>
                  </a:cubicBezTo>
                  <a:cubicBezTo>
                    <a:pt x="2810" y="2864"/>
                    <a:pt x="2810" y="2945"/>
                    <a:pt x="2784" y="2998"/>
                  </a:cubicBezTo>
                  <a:lnTo>
                    <a:pt x="2730" y="3079"/>
                  </a:lnTo>
                  <a:cubicBezTo>
                    <a:pt x="2703" y="3132"/>
                    <a:pt x="2703" y="3159"/>
                    <a:pt x="2703" y="3212"/>
                  </a:cubicBezTo>
                  <a:cubicBezTo>
                    <a:pt x="2677" y="3293"/>
                    <a:pt x="2730" y="3400"/>
                    <a:pt x="2810" y="3453"/>
                  </a:cubicBezTo>
                  <a:lnTo>
                    <a:pt x="2864" y="3453"/>
                  </a:lnTo>
                  <a:cubicBezTo>
                    <a:pt x="2944" y="3453"/>
                    <a:pt x="3051" y="3400"/>
                    <a:pt x="3051" y="3319"/>
                  </a:cubicBezTo>
                  <a:cubicBezTo>
                    <a:pt x="3051" y="3239"/>
                    <a:pt x="3078" y="3212"/>
                    <a:pt x="3105" y="3132"/>
                  </a:cubicBezTo>
                  <a:cubicBezTo>
                    <a:pt x="3105" y="3105"/>
                    <a:pt x="3132" y="3079"/>
                    <a:pt x="3132" y="3052"/>
                  </a:cubicBezTo>
                  <a:lnTo>
                    <a:pt x="3239" y="2731"/>
                  </a:lnTo>
                  <a:cubicBezTo>
                    <a:pt x="3319" y="2517"/>
                    <a:pt x="3346" y="2276"/>
                    <a:pt x="3373" y="2035"/>
                  </a:cubicBezTo>
                  <a:cubicBezTo>
                    <a:pt x="3453" y="1473"/>
                    <a:pt x="3399" y="1044"/>
                    <a:pt x="3239" y="670"/>
                  </a:cubicBezTo>
                  <a:cubicBezTo>
                    <a:pt x="3132" y="456"/>
                    <a:pt x="2998" y="295"/>
                    <a:pt x="2837" y="161"/>
                  </a:cubicBezTo>
                  <a:cubicBezTo>
                    <a:pt x="2784" y="108"/>
                    <a:pt x="2677" y="54"/>
                    <a:pt x="2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831;p45">
              <a:extLst>
                <a:ext uri="{FF2B5EF4-FFF2-40B4-BE49-F238E27FC236}">
                  <a16:creationId xmlns:a16="http://schemas.microsoft.com/office/drawing/2014/main" id="{2832ED01-BEC3-AC1D-784D-D788382579CC}"/>
                </a:ext>
              </a:extLst>
            </p:cNvPr>
            <p:cNvSpPr/>
            <p:nvPr/>
          </p:nvSpPr>
          <p:spPr>
            <a:xfrm>
              <a:off x="2643675" y="9247100"/>
              <a:ext cx="104400" cy="96400"/>
            </a:xfrm>
            <a:custGeom>
              <a:avLst/>
              <a:gdLst/>
              <a:ahLst/>
              <a:cxnLst/>
              <a:rect l="l" t="t" r="r" b="b"/>
              <a:pathLst>
                <a:path w="4176" h="3856" extrusionOk="0">
                  <a:moveTo>
                    <a:pt x="2543" y="1"/>
                  </a:moveTo>
                  <a:cubicBezTo>
                    <a:pt x="2329" y="1"/>
                    <a:pt x="2115" y="55"/>
                    <a:pt x="1874" y="162"/>
                  </a:cubicBezTo>
                  <a:cubicBezTo>
                    <a:pt x="1660" y="269"/>
                    <a:pt x="1446" y="402"/>
                    <a:pt x="1205" y="590"/>
                  </a:cubicBezTo>
                  <a:cubicBezTo>
                    <a:pt x="991" y="750"/>
                    <a:pt x="803" y="991"/>
                    <a:pt x="563" y="1286"/>
                  </a:cubicBezTo>
                  <a:cubicBezTo>
                    <a:pt x="402" y="1500"/>
                    <a:pt x="241" y="1741"/>
                    <a:pt x="81" y="2008"/>
                  </a:cubicBezTo>
                  <a:cubicBezTo>
                    <a:pt x="0" y="2089"/>
                    <a:pt x="27" y="2196"/>
                    <a:pt x="108" y="2276"/>
                  </a:cubicBezTo>
                  <a:cubicBezTo>
                    <a:pt x="134" y="2303"/>
                    <a:pt x="161" y="2303"/>
                    <a:pt x="215" y="2303"/>
                  </a:cubicBezTo>
                  <a:cubicBezTo>
                    <a:pt x="268" y="2303"/>
                    <a:pt x="348" y="2276"/>
                    <a:pt x="375" y="2223"/>
                  </a:cubicBezTo>
                  <a:cubicBezTo>
                    <a:pt x="616" y="1875"/>
                    <a:pt x="830" y="1527"/>
                    <a:pt x="1071" y="1259"/>
                  </a:cubicBezTo>
                  <a:lnTo>
                    <a:pt x="1098" y="1232"/>
                  </a:lnTo>
                  <a:cubicBezTo>
                    <a:pt x="1312" y="991"/>
                    <a:pt x="1553" y="804"/>
                    <a:pt x="1740" y="643"/>
                  </a:cubicBezTo>
                  <a:cubicBezTo>
                    <a:pt x="1874" y="563"/>
                    <a:pt x="2008" y="483"/>
                    <a:pt x="2142" y="456"/>
                  </a:cubicBezTo>
                  <a:cubicBezTo>
                    <a:pt x="2276" y="429"/>
                    <a:pt x="2383" y="376"/>
                    <a:pt x="2490" y="376"/>
                  </a:cubicBezTo>
                  <a:lnTo>
                    <a:pt x="2543" y="376"/>
                  </a:lnTo>
                  <a:cubicBezTo>
                    <a:pt x="2624" y="376"/>
                    <a:pt x="2677" y="376"/>
                    <a:pt x="2757" y="429"/>
                  </a:cubicBezTo>
                  <a:cubicBezTo>
                    <a:pt x="2838" y="456"/>
                    <a:pt x="2971" y="483"/>
                    <a:pt x="3079" y="510"/>
                  </a:cubicBezTo>
                  <a:cubicBezTo>
                    <a:pt x="3186" y="590"/>
                    <a:pt x="3293" y="617"/>
                    <a:pt x="3346" y="697"/>
                  </a:cubicBezTo>
                  <a:lnTo>
                    <a:pt x="3560" y="884"/>
                  </a:lnTo>
                  <a:cubicBezTo>
                    <a:pt x="3614" y="991"/>
                    <a:pt x="3641" y="1045"/>
                    <a:pt x="3694" y="1152"/>
                  </a:cubicBezTo>
                  <a:cubicBezTo>
                    <a:pt x="3721" y="1286"/>
                    <a:pt x="3748" y="1420"/>
                    <a:pt x="3774" y="1580"/>
                  </a:cubicBezTo>
                  <a:cubicBezTo>
                    <a:pt x="3774" y="1848"/>
                    <a:pt x="3774" y="2115"/>
                    <a:pt x="3721" y="2437"/>
                  </a:cubicBezTo>
                  <a:lnTo>
                    <a:pt x="3721" y="2463"/>
                  </a:lnTo>
                  <a:cubicBezTo>
                    <a:pt x="3694" y="2651"/>
                    <a:pt x="3614" y="2838"/>
                    <a:pt x="3587" y="2999"/>
                  </a:cubicBezTo>
                  <a:cubicBezTo>
                    <a:pt x="3560" y="3106"/>
                    <a:pt x="3507" y="3159"/>
                    <a:pt x="3480" y="3266"/>
                  </a:cubicBezTo>
                  <a:cubicBezTo>
                    <a:pt x="3453" y="3373"/>
                    <a:pt x="3373" y="3507"/>
                    <a:pt x="3346" y="3588"/>
                  </a:cubicBezTo>
                  <a:lnTo>
                    <a:pt x="3346" y="3641"/>
                  </a:lnTo>
                  <a:cubicBezTo>
                    <a:pt x="3319" y="3668"/>
                    <a:pt x="3346" y="3721"/>
                    <a:pt x="3346" y="3775"/>
                  </a:cubicBezTo>
                  <a:lnTo>
                    <a:pt x="3453" y="3855"/>
                  </a:lnTo>
                  <a:lnTo>
                    <a:pt x="3507" y="3855"/>
                  </a:lnTo>
                  <a:cubicBezTo>
                    <a:pt x="3560" y="3855"/>
                    <a:pt x="3587" y="3855"/>
                    <a:pt x="3614" y="3828"/>
                  </a:cubicBezTo>
                  <a:lnTo>
                    <a:pt x="3721" y="3721"/>
                  </a:lnTo>
                  <a:lnTo>
                    <a:pt x="3748" y="3668"/>
                  </a:lnTo>
                  <a:lnTo>
                    <a:pt x="3748" y="3641"/>
                  </a:lnTo>
                  <a:cubicBezTo>
                    <a:pt x="3774" y="3588"/>
                    <a:pt x="3774" y="3534"/>
                    <a:pt x="3828" y="3507"/>
                  </a:cubicBezTo>
                  <a:cubicBezTo>
                    <a:pt x="3855" y="3454"/>
                    <a:pt x="3855" y="3427"/>
                    <a:pt x="3855" y="3373"/>
                  </a:cubicBezTo>
                  <a:lnTo>
                    <a:pt x="3855" y="3320"/>
                  </a:lnTo>
                  <a:cubicBezTo>
                    <a:pt x="3882" y="3240"/>
                    <a:pt x="3908" y="3106"/>
                    <a:pt x="3962" y="2999"/>
                  </a:cubicBezTo>
                  <a:cubicBezTo>
                    <a:pt x="4015" y="2758"/>
                    <a:pt x="4096" y="2490"/>
                    <a:pt x="4122" y="2249"/>
                  </a:cubicBezTo>
                  <a:cubicBezTo>
                    <a:pt x="4176" y="1687"/>
                    <a:pt x="4122" y="1179"/>
                    <a:pt x="3908" y="831"/>
                  </a:cubicBezTo>
                  <a:cubicBezTo>
                    <a:pt x="3694" y="376"/>
                    <a:pt x="3186" y="55"/>
                    <a:pt x="2624" y="28"/>
                  </a:cubicBezTo>
                  <a:cubicBezTo>
                    <a:pt x="2570" y="1"/>
                    <a:pt x="2543" y="1"/>
                    <a:pt x="2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832;p45">
              <a:extLst>
                <a:ext uri="{FF2B5EF4-FFF2-40B4-BE49-F238E27FC236}">
                  <a16:creationId xmlns:a16="http://schemas.microsoft.com/office/drawing/2014/main" id="{4162DEA0-7CA1-CFA1-7D21-024854818228}"/>
                </a:ext>
              </a:extLst>
            </p:cNvPr>
            <p:cNvSpPr/>
            <p:nvPr/>
          </p:nvSpPr>
          <p:spPr>
            <a:xfrm>
              <a:off x="2533275" y="9242425"/>
              <a:ext cx="55550" cy="52900"/>
            </a:xfrm>
            <a:custGeom>
              <a:avLst/>
              <a:gdLst/>
              <a:ahLst/>
              <a:cxnLst/>
              <a:rect l="l" t="t" r="r" b="b"/>
              <a:pathLst>
                <a:path w="2222" h="2116" extrusionOk="0">
                  <a:moveTo>
                    <a:pt x="509" y="1"/>
                  </a:moveTo>
                  <a:cubicBezTo>
                    <a:pt x="455" y="1"/>
                    <a:pt x="428" y="54"/>
                    <a:pt x="402" y="81"/>
                  </a:cubicBezTo>
                  <a:cubicBezTo>
                    <a:pt x="241" y="268"/>
                    <a:pt x="134" y="482"/>
                    <a:pt x="54" y="723"/>
                  </a:cubicBezTo>
                  <a:cubicBezTo>
                    <a:pt x="27" y="777"/>
                    <a:pt x="27" y="884"/>
                    <a:pt x="0" y="991"/>
                  </a:cubicBezTo>
                  <a:lnTo>
                    <a:pt x="0" y="1259"/>
                  </a:lnTo>
                  <a:cubicBezTo>
                    <a:pt x="27" y="1553"/>
                    <a:pt x="214" y="1847"/>
                    <a:pt x="455" y="1981"/>
                  </a:cubicBezTo>
                  <a:cubicBezTo>
                    <a:pt x="589" y="2062"/>
                    <a:pt x="723" y="2088"/>
                    <a:pt x="857" y="2115"/>
                  </a:cubicBezTo>
                  <a:lnTo>
                    <a:pt x="910" y="2115"/>
                  </a:lnTo>
                  <a:cubicBezTo>
                    <a:pt x="1044" y="2115"/>
                    <a:pt x="1178" y="2088"/>
                    <a:pt x="1312" y="2008"/>
                  </a:cubicBezTo>
                  <a:cubicBezTo>
                    <a:pt x="1446" y="1955"/>
                    <a:pt x="1579" y="1847"/>
                    <a:pt x="1740" y="1687"/>
                  </a:cubicBezTo>
                  <a:cubicBezTo>
                    <a:pt x="1874" y="1526"/>
                    <a:pt x="1981" y="1339"/>
                    <a:pt x="2061" y="1071"/>
                  </a:cubicBezTo>
                  <a:lnTo>
                    <a:pt x="2168" y="777"/>
                  </a:lnTo>
                  <a:cubicBezTo>
                    <a:pt x="2222" y="723"/>
                    <a:pt x="2168" y="643"/>
                    <a:pt x="2115" y="616"/>
                  </a:cubicBezTo>
                  <a:lnTo>
                    <a:pt x="2061" y="616"/>
                  </a:lnTo>
                  <a:cubicBezTo>
                    <a:pt x="2008" y="616"/>
                    <a:pt x="1981" y="643"/>
                    <a:pt x="1954" y="723"/>
                  </a:cubicBezTo>
                  <a:cubicBezTo>
                    <a:pt x="1901" y="884"/>
                    <a:pt x="1847" y="1044"/>
                    <a:pt x="1767" y="1178"/>
                  </a:cubicBezTo>
                  <a:cubicBezTo>
                    <a:pt x="1713" y="1312"/>
                    <a:pt x="1633" y="1446"/>
                    <a:pt x="1553" y="1553"/>
                  </a:cubicBezTo>
                  <a:lnTo>
                    <a:pt x="1338" y="1740"/>
                  </a:lnTo>
                  <a:cubicBezTo>
                    <a:pt x="1285" y="1794"/>
                    <a:pt x="1231" y="1821"/>
                    <a:pt x="1178" y="1847"/>
                  </a:cubicBezTo>
                  <a:cubicBezTo>
                    <a:pt x="1098" y="1874"/>
                    <a:pt x="1044" y="1874"/>
                    <a:pt x="964" y="1874"/>
                  </a:cubicBezTo>
                  <a:lnTo>
                    <a:pt x="803" y="1874"/>
                  </a:lnTo>
                  <a:cubicBezTo>
                    <a:pt x="723" y="1874"/>
                    <a:pt x="696" y="1847"/>
                    <a:pt x="643" y="1847"/>
                  </a:cubicBezTo>
                  <a:cubicBezTo>
                    <a:pt x="562" y="1821"/>
                    <a:pt x="535" y="1794"/>
                    <a:pt x="509" y="1740"/>
                  </a:cubicBezTo>
                  <a:cubicBezTo>
                    <a:pt x="455" y="1714"/>
                    <a:pt x="428" y="1660"/>
                    <a:pt x="402" y="1607"/>
                  </a:cubicBezTo>
                  <a:cubicBezTo>
                    <a:pt x="375" y="1553"/>
                    <a:pt x="321" y="1526"/>
                    <a:pt x="321" y="1446"/>
                  </a:cubicBezTo>
                  <a:cubicBezTo>
                    <a:pt x="295" y="1392"/>
                    <a:pt x="295" y="1312"/>
                    <a:pt x="295" y="1259"/>
                  </a:cubicBezTo>
                  <a:cubicBezTo>
                    <a:pt x="295" y="1152"/>
                    <a:pt x="295" y="1044"/>
                    <a:pt x="321" y="937"/>
                  </a:cubicBezTo>
                  <a:cubicBezTo>
                    <a:pt x="375" y="804"/>
                    <a:pt x="402" y="723"/>
                    <a:pt x="455" y="589"/>
                  </a:cubicBezTo>
                  <a:cubicBezTo>
                    <a:pt x="535" y="456"/>
                    <a:pt x="589" y="349"/>
                    <a:pt x="669" y="242"/>
                  </a:cubicBezTo>
                  <a:cubicBezTo>
                    <a:pt x="696" y="215"/>
                    <a:pt x="696" y="188"/>
                    <a:pt x="696" y="134"/>
                  </a:cubicBezTo>
                  <a:cubicBezTo>
                    <a:pt x="696" y="108"/>
                    <a:pt x="669" y="81"/>
                    <a:pt x="643" y="54"/>
                  </a:cubicBezTo>
                  <a:cubicBezTo>
                    <a:pt x="535" y="54"/>
                    <a:pt x="535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9641;p72">
            <a:extLst>
              <a:ext uri="{FF2B5EF4-FFF2-40B4-BE49-F238E27FC236}">
                <a16:creationId xmlns:a16="http://schemas.microsoft.com/office/drawing/2014/main" id="{E32E2E3B-99B5-88E5-8D83-ECF58DB78EE8}"/>
              </a:ext>
            </a:extLst>
          </p:cNvPr>
          <p:cNvGrpSpPr/>
          <p:nvPr/>
        </p:nvGrpSpPr>
        <p:grpSpPr>
          <a:xfrm flipH="1">
            <a:off x="7005142" y="347405"/>
            <a:ext cx="1111634" cy="592517"/>
            <a:chOff x="5205307" y="859734"/>
            <a:chExt cx="1645890" cy="877283"/>
          </a:xfrm>
        </p:grpSpPr>
        <p:sp>
          <p:nvSpPr>
            <p:cNvPr id="137" name="Google Shape;9642;p72">
              <a:extLst>
                <a:ext uri="{FF2B5EF4-FFF2-40B4-BE49-F238E27FC236}">
                  <a16:creationId xmlns:a16="http://schemas.microsoft.com/office/drawing/2014/main" id="{5ED0782D-4B28-62CD-FBCD-C4494E2DD177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" name="Google Shape;9643;p72">
              <a:extLst>
                <a:ext uri="{FF2B5EF4-FFF2-40B4-BE49-F238E27FC236}">
                  <a16:creationId xmlns:a16="http://schemas.microsoft.com/office/drawing/2014/main" id="{F15DA3A0-38C2-AE6C-7E9E-6F19DEAA6724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139" name="Google Shape;9644;p72">
                <a:extLst>
                  <a:ext uri="{FF2B5EF4-FFF2-40B4-BE49-F238E27FC236}">
                    <a16:creationId xmlns:a16="http://schemas.microsoft.com/office/drawing/2014/main" id="{D2DEB428-B6A5-7E22-601C-6C8AEC0B7F7D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141" name="Google Shape;9645;p72">
                  <a:extLst>
                    <a:ext uri="{FF2B5EF4-FFF2-40B4-BE49-F238E27FC236}">
                      <a16:creationId xmlns:a16="http://schemas.microsoft.com/office/drawing/2014/main" id="{234A936B-B353-745D-8200-595A2C5ADABC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9646;p72">
                  <a:extLst>
                    <a:ext uri="{FF2B5EF4-FFF2-40B4-BE49-F238E27FC236}">
                      <a16:creationId xmlns:a16="http://schemas.microsoft.com/office/drawing/2014/main" id="{357891EB-81C7-62AD-BDC6-B0888BEDC5F4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9647;p72">
                  <a:extLst>
                    <a:ext uri="{FF2B5EF4-FFF2-40B4-BE49-F238E27FC236}">
                      <a16:creationId xmlns:a16="http://schemas.microsoft.com/office/drawing/2014/main" id="{2FEDB323-6AEE-9EE8-91F9-73320302C78D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9648;p72">
                  <a:extLst>
                    <a:ext uri="{FF2B5EF4-FFF2-40B4-BE49-F238E27FC236}">
                      <a16:creationId xmlns:a16="http://schemas.microsoft.com/office/drawing/2014/main" id="{DA0747CF-B71C-D1C6-6317-4448A54144F1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9649;p72">
                  <a:extLst>
                    <a:ext uri="{FF2B5EF4-FFF2-40B4-BE49-F238E27FC236}">
                      <a16:creationId xmlns:a16="http://schemas.microsoft.com/office/drawing/2014/main" id="{D3FCA4D6-3BE5-5927-F557-4C8DE7B67D55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9650;p72">
                  <a:extLst>
                    <a:ext uri="{FF2B5EF4-FFF2-40B4-BE49-F238E27FC236}">
                      <a16:creationId xmlns:a16="http://schemas.microsoft.com/office/drawing/2014/main" id="{1291DA4D-BB88-48E1-E19D-BF60D5300E79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9651;p72">
                  <a:extLst>
                    <a:ext uri="{FF2B5EF4-FFF2-40B4-BE49-F238E27FC236}">
                      <a16:creationId xmlns:a16="http://schemas.microsoft.com/office/drawing/2014/main" id="{58F8B8E3-FD4F-39CF-B46C-0192621375D2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9652;p72">
                  <a:extLst>
                    <a:ext uri="{FF2B5EF4-FFF2-40B4-BE49-F238E27FC236}">
                      <a16:creationId xmlns:a16="http://schemas.microsoft.com/office/drawing/2014/main" id="{4BD25A60-7310-85F8-271E-AB0596C0EC4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9653;p72">
                  <a:extLst>
                    <a:ext uri="{FF2B5EF4-FFF2-40B4-BE49-F238E27FC236}">
                      <a16:creationId xmlns:a16="http://schemas.microsoft.com/office/drawing/2014/main" id="{6997A979-3934-FBB2-9B6F-D8B15C97D081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9654;p72">
                  <a:extLst>
                    <a:ext uri="{FF2B5EF4-FFF2-40B4-BE49-F238E27FC236}">
                      <a16:creationId xmlns:a16="http://schemas.microsoft.com/office/drawing/2014/main" id="{40B089B3-B742-ADA2-85B9-E90F1F77798C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9655;p72">
                  <a:extLst>
                    <a:ext uri="{FF2B5EF4-FFF2-40B4-BE49-F238E27FC236}">
                      <a16:creationId xmlns:a16="http://schemas.microsoft.com/office/drawing/2014/main" id="{D26EAE66-ACB3-5324-4953-CFAAF897A090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9656;p72">
                  <a:extLst>
                    <a:ext uri="{FF2B5EF4-FFF2-40B4-BE49-F238E27FC236}">
                      <a16:creationId xmlns:a16="http://schemas.microsoft.com/office/drawing/2014/main" id="{4D8735FB-BCB0-F3E2-B2A5-38D9EA0B532F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9657;p72">
                  <a:extLst>
                    <a:ext uri="{FF2B5EF4-FFF2-40B4-BE49-F238E27FC236}">
                      <a16:creationId xmlns:a16="http://schemas.microsoft.com/office/drawing/2014/main" id="{184BAF59-4F06-99FF-D7D5-6E9E9C50D569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9658;p72">
                  <a:extLst>
                    <a:ext uri="{FF2B5EF4-FFF2-40B4-BE49-F238E27FC236}">
                      <a16:creationId xmlns:a16="http://schemas.microsoft.com/office/drawing/2014/main" id="{20EACFCE-2CF7-2063-492F-C62106AA285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9659;p72">
                  <a:extLst>
                    <a:ext uri="{FF2B5EF4-FFF2-40B4-BE49-F238E27FC236}">
                      <a16:creationId xmlns:a16="http://schemas.microsoft.com/office/drawing/2014/main" id="{8210B277-BE73-E06F-DB6D-A27A32BDA179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9660;p72">
                  <a:extLst>
                    <a:ext uri="{FF2B5EF4-FFF2-40B4-BE49-F238E27FC236}">
                      <a16:creationId xmlns:a16="http://schemas.microsoft.com/office/drawing/2014/main" id="{87C4418C-84D7-3C39-C582-7C01666290A6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9661;p72">
                  <a:extLst>
                    <a:ext uri="{FF2B5EF4-FFF2-40B4-BE49-F238E27FC236}">
                      <a16:creationId xmlns:a16="http://schemas.microsoft.com/office/drawing/2014/main" id="{828B9E37-14C8-0303-ACDC-2A4B3067A0F9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9662;p72">
                  <a:extLst>
                    <a:ext uri="{FF2B5EF4-FFF2-40B4-BE49-F238E27FC236}">
                      <a16:creationId xmlns:a16="http://schemas.microsoft.com/office/drawing/2014/main" id="{0E322CFB-6900-6C61-B755-F6400607256E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9663;p72">
                  <a:extLst>
                    <a:ext uri="{FF2B5EF4-FFF2-40B4-BE49-F238E27FC236}">
                      <a16:creationId xmlns:a16="http://schemas.microsoft.com/office/drawing/2014/main" id="{6F1FA143-DE60-196F-441C-A901BFE8E28F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9664;p72">
                  <a:extLst>
                    <a:ext uri="{FF2B5EF4-FFF2-40B4-BE49-F238E27FC236}">
                      <a16:creationId xmlns:a16="http://schemas.microsoft.com/office/drawing/2014/main" id="{1FB14903-F2A4-34C0-2DA7-234EBCB1CE5B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9665;p72">
                  <a:extLst>
                    <a:ext uri="{FF2B5EF4-FFF2-40B4-BE49-F238E27FC236}">
                      <a16:creationId xmlns:a16="http://schemas.microsoft.com/office/drawing/2014/main" id="{30D01E74-A083-2A63-CC52-59CC6573335B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9666;p72">
                  <a:extLst>
                    <a:ext uri="{FF2B5EF4-FFF2-40B4-BE49-F238E27FC236}">
                      <a16:creationId xmlns:a16="http://schemas.microsoft.com/office/drawing/2014/main" id="{B0D30A69-1BD7-AFFA-A482-938BFFEB1656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9667;p72">
                  <a:extLst>
                    <a:ext uri="{FF2B5EF4-FFF2-40B4-BE49-F238E27FC236}">
                      <a16:creationId xmlns:a16="http://schemas.microsoft.com/office/drawing/2014/main" id="{BACADBBE-C571-6F5F-05AF-B5D9A30EA28B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9668;p72">
                  <a:extLst>
                    <a:ext uri="{FF2B5EF4-FFF2-40B4-BE49-F238E27FC236}">
                      <a16:creationId xmlns:a16="http://schemas.microsoft.com/office/drawing/2014/main" id="{41D113CB-9E47-A90F-5AC0-ABFBD1DC3D94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9669;p72">
                  <a:extLst>
                    <a:ext uri="{FF2B5EF4-FFF2-40B4-BE49-F238E27FC236}">
                      <a16:creationId xmlns:a16="http://schemas.microsoft.com/office/drawing/2014/main" id="{1D210654-F084-874C-2C32-94B482F8B160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0" name="Google Shape;9670;p72">
                <a:extLst>
                  <a:ext uri="{FF2B5EF4-FFF2-40B4-BE49-F238E27FC236}">
                    <a16:creationId xmlns:a16="http://schemas.microsoft.com/office/drawing/2014/main" id="{F4834C18-F224-8B2F-B870-1380829B1B79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</p:spTree>
    <p:extLst>
      <p:ext uri="{BB962C8B-B14F-4D97-AF65-F5344CB8AC3E}">
        <p14:creationId xmlns:p14="http://schemas.microsoft.com/office/powerpoint/2010/main" val="2491859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4">
            <a:extLst>
              <a:ext uri="{FF2B5EF4-FFF2-40B4-BE49-F238E27FC236}">
                <a16:creationId xmlns:a16="http://schemas.microsoft.com/office/drawing/2014/main" id="{669A4E02-F4BE-9FEC-7325-A090F1250F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89660" y="123346"/>
            <a:ext cx="832667" cy="832667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72AE6824-276D-CBB2-C1F1-FE9D41961077}"/>
              </a:ext>
            </a:extLst>
          </p:cNvPr>
          <p:cNvSpPr txBox="1"/>
          <p:nvPr/>
        </p:nvSpPr>
        <p:spPr>
          <a:xfrm>
            <a:off x="1092994" y="247291"/>
            <a:ext cx="10278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/>
              <a:t>SỐ?</a:t>
            </a:r>
          </a:p>
        </p:txBody>
      </p:sp>
      <p:sp>
        <p:nvSpPr>
          <p:cNvPr id="3" name="Bong bóng Ý nghĩ: Hình đám mây 2">
            <a:extLst>
              <a:ext uri="{FF2B5EF4-FFF2-40B4-BE49-F238E27FC236}">
                <a16:creationId xmlns:a16="http://schemas.microsoft.com/office/drawing/2014/main" id="{C7E17085-F9E2-43C2-8096-76342431ED51}"/>
              </a:ext>
            </a:extLst>
          </p:cNvPr>
          <p:cNvSpPr/>
          <p:nvPr/>
        </p:nvSpPr>
        <p:spPr>
          <a:xfrm>
            <a:off x="3107531" y="0"/>
            <a:ext cx="5786437" cy="2378869"/>
          </a:xfrm>
          <a:prstGeom prst="cloudCallou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 dirty="0" err="1">
                <a:solidFill>
                  <a:srgbClr val="000000"/>
                </a:solidFill>
              </a:rPr>
              <a:t>Quy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tắc</a:t>
            </a:r>
            <a:r>
              <a:rPr lang="en-US" sz="2800" dirty="0">
                <a:solidFill>
                  <a:srgbClr val="000000"/>
                </a:solidFill>
              </a:rPr>
              <a:t> “</a:t>
            </a:r>
            <a:r>
              <a:rPr lang="en-US" sz="2800" dirty="0" err="1">
                <a:solidFill>
                  <a:srgbClr val="000000"/>
                </a:solidFill>
              </a:rPr>
              <a:t>gấp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một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số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lên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một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số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err="1">
                <a:solidFill>
                  <a:srgbClr val="000000"/>
                </a:solidFill>
              </a:rPr>
              <a:t>lần</a:t>
            </a:r>
            <a:r>
              <a:rPr lang="en-US" sz="2800" dirty="0">
                <a:solidFill>
                  <a:srgbClr val="000000"/>
                </a:solidFill>
              </a:rPr>
              <a:t>” ?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BB05A9B-435B-6E9F-37B1-A5FEB3A983C8}"/>
              </a:ext>
            </a:extLst>
          </p:cNvPr>
          <p:cNvSpPr txBox="1"/>
          <p:nvPr/>
        </p:nvSpPr>
        <p:spPr>
          <a:xfrm>
            <a:off x="1882378" y="2818253"/>
            <a:ext cx="4647010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Muốn gấp một số lên một số lần, ta lấy số đó nhân với số lần.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Mũi tên: Phải 6">
            <a:extLst>
              <a:ext uri="{FF2B5EF4-FFF2-40B4-BE49-F238E27FC236}">
                <a16:creationId xmlns:a16="http://schemas.microsoft.com/office/drawing/2014/main" id="{C1C025BD-58BF-9273-B70E-1117165AD8F1}"/>
              </a:ext>
            </a:extLst>
          </p:cNvPr>
          <p:cNvSpPr/>
          <p:nvPr/>
        </p:nvSpPr>
        <p:spPr>
          <a:xfrm>
            <a:off x="605993" y="3156083"/>
            <a:ext cx="1272813" cy="584775"/>
          </a:xfrm>
          <a:prstGeom prst="rightArrow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oogle Shape;8597;p62">
            <a:extLst>
              <a:ext uri="{FF2B5EF4-FFF2-40B4-BE49-F238E27FC236}">
                <a16:creationId xmlns:a16="http://schemas.microsoft.com/office/drawing/2014/main" id="{28E5F28A-C7D2-C144-6768-B1E4E0FE0DB7}"/>
              </a:ext>
            </a:extLst>
          </p:cNvPr>
          <p:cNvGrpSpPr/>
          <p:nvPr/>
        </p:nvGrpSpPr>
        <p:grpSpPr>
          <a:xfrm flipH="1">
            <a:off x="920353" y="1224381"/>
            <a:ext cx="1373125" cy="987675"/>
            <a:chOff x="5785950" y="1653700"/>
            <a:chExt cx="1373125" cy="987675"/>
          </a:xfrm>
        </p:grpSpPr>
        <p:grpSp>
          <p:nvGrpSpPr>
            <p:cNvPr id="50" name="Google Shape;8598;p62">
              <a:extLst>
                <a:ext uri="{FF2B5EF4-FFF2-40B4-BE49-F238E27FC236}">
                  <a16:creationId xmlns:a16="http://schemas.microsoft.com/office/drawing/2014/main" id="{6FADCE87-E151-C808-7029-C08ACBE3D222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61" name="Google Shape;8599;p62">
                <a:extLst>
                  <a:ext uri="{FF2B5EF4-FFF2-40B4-BE49-F238E27FC236}">
                    <a16:creationId xmlns:a16="http://schemas.microsoft.com/office/drawing/2014/main" id="{D3BBEAA9-FC7A-797D-5F48-2725E6408CA1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8600;p62">
                <a:extLst>
                  <a:ext uri="{FF2B5EF4-FFF2-40B4-BE49-F238E27FC236}">
                    <a16:creationId xmlns:a16="http://schemas.microsoft.com/office/drawing/2014/main" id="{15FFE1AF-2811-13AB-3AEB-F24213B5EC1F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601;p62">
                <a:extLst>
                  <a:ext uri="{FF2B5EF4-FFF2-40B4-BE49-F238E27FC236}">
                    <a16:creationId xmlns:a16="http://schemas.microsoft.com/office/drawing/2014/main" id="{F3169F60-0600-AEB9-39BD-950654FC0F37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8602;p62">
                <a:extLst>
                  <a:ext uri="{FF2B5EF4-FFF2-40B4-BE49-F238E27FC236}">
                    <a16:creationId xmlns:a16="http://schemas.microsoft.com/office/drawing/2014/main" id="{7D467AA3-72A9-51E1-09BA-1DDCAC42992F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8603;p62">
                <a:extLst>
                  <a:ext uri="{FF2B5EF4-FFF2-40B4-BE49-F238E27FC236}">
                    <a16:creationId xmlns:a16="http://schemas.microsoft.com/office/drawing/2014/main" id="{95644D23-2751-9C67-794B-F67ACFC3CF83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8604;p62">
                <a:extLst>
                  <a:ext uri="{FF2B5EF4-FFF2-40B4-BE49-F238E27FC236}">
                    <a16:creationId xmlns:a16="http://schemas.microsoft.com/office/drawing/2014/main" id="{8CD469A3-AA58-FAAC-5EC8-62B30A37B46D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8605;p62">
                <a:extLst>
                  <a:ext uri="{FF2B5EF4-FFF2-40B4-BE49-F238E27FC236}">
                    <a16:creationId xmlns:a16="http://schemas.microsoft.com/office/drawing/2014/main" id="{77CB0C7F-B6AB-114E-DA80-044A453D04B1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8606;p62">
                <a:extLst>
                  <a:ext uri="{FF2B5EF4-FFF2-40B4-BE49-F238E27FC236}">
                    <a16:creationId xmlns:a16="http://schemas.microsoft.com/office/drawing/2014/main" id="{3C3433B3-5973-3EC0-49DD-671310A9D058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8607;p62">
                <a:extLst>
                  <a:ext uri="{FF2B5EF4-FFF2-40B4-BE49-F238E27FC236}">
                    <a16:creationId xmlns:a16="http://schemas.microsoft.com/office/drawing/2014/main" id="{513D7D33-EA43-E670-5C9E-3F2A6B1E026F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8608;p62">
                <a:extLst>
                  <a:ext uri="{FF2B5EF4-FFF2-40B4-BE49-F238E27FC236}">
                    <a16:creationId xmlns:a16="http://schemas.microsoft.com/office/drawing/2014/main" id="{2CB7DBC5-E753-3A54-D637-FCC271EC08B6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8609;p62">
              <a:extLst>
                <a:ext uri="{FF2B5EF4-FFF2-40B4-BE49-F238E27FC236}">
                  <a16:creationId xmlns:a16="http://schemas.microsoft.com/office/drawing/2014/main" id="{DC512CE3-7604-C463-83CC-9E28E734D5C7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53" name="Google Shape;8610;p62">
                <a:extLst>
                  <a:ext uri="{FF2B5EF4-FFF2-40B4-BE49-F238E27FC236}">
                    <a16:creationId xmlns:a16="http://schemas.microsoft.com/office/drawing/2014/main" id="{CE37EEB6-2446-9090-839B-EABC98B85C8D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611;p62">
                <a:extLst>
                  <a:ext uri="{FF2B5EF4-FFF2-40B4-BE49-F238E27FC236}">
                    <a16:creationId xmlns:a16="http://schemas.microsoft.com/office/drawing/2014/main" id="{877E1BBF-F0BB-3870-5D77-E2D37DF54ACA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612;p62">
                <a:extLst>
                  <a:ext uri="{FF2B5EF4-FFF2-40B4-BE49-F238E27FC236}">
                    <a16:creationId xmlns:a16="http://schemas.microsoft.com/office/drawing/2014/main" id="{DD785EE8-BE8F-8641-E25E-68A287C7562B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613;p62">
                <a:extLst>
                  <a:ext uri="{FF2B5EF4-FFF2-40B4-BE49-F238E27FC236}">
                    <a16:creationId xmlns:a16="http://schemas.microsoft.com/office/drawing/2014/main" id="{CCA6C885-9E2C-9F2F-591A-E0B0960DA06E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614;p62">
                <a:extLst>
                  <a:ext uri="{FF2B5EF4-FFF2-40B4-BE49-F238E27FC236}">
                    <a16:creationId xmlns:a16="http://schemas.microsoft.com/office/drawing/2014/main" id="{8885F4AE-0401-7A93-99AE-98374AC4E72C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8615;p62">
                <a:extLst>
                  <a:ext uri="{FF2B5EF4-FFF2-40B4-BE49-F238E27FC236}">
                    <a16:creationId xmlns:a16="http://schemas.microsoft.com/office/drawing/2014/main" id="{AE13039D-354B-B936-78D8-5D30D4714D52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616;p62">
                <a:extLst>
                  <a:ext uri="{FF2B5EF4-FFF2-40B4-BE49-F238E27FC236}">
                    <a16:creationId xmlns:a16="http://schemas.microsoft.com/office/drawing/2014/main" id="{454E6CC7-A6AD-AE98-D4D2-C9718125BE45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8617;p62">
                <a:extLst>
                  <a:ext uri="{FF2B5EF4-FFF2-40B4-BE49-F238E27FC236}">
                    <a16:creationId xmlns:a16="http://schemas.microsoft.com/office/drawing/2014/main" id="{6E0C0393-8BCB-0CC3-812C-D83BF6AB92F7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8618;p62">
              <a:extLst>
                <a:ext uri="{FF2B5EF4-FFF2-40B4-BE49-F238E27FC236}">
                  <a16:creationId xmlns:a16="http://schemas.microsoft.com/office/drawing/2014/main" id="{47084E74-E600-690A-802E-55B0BD555C03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8371;p60">
            <a:extLst>
              <a:ext uri="{FF2B5EF4-FFF2-40B4-BE49-F238E27FC236}">
                <a16:creationId xmlns:a16="http://schemas.microsoft.com/office/drawing/2014/main" id="{F7A6E5D1-C595-388F-7532-49485EB6A5D9}"/>
              </a:ext>
            </a:extLst>
          </p:cNvPr>
          <p:cNvGrpSpPr/>
          <p:nvPr/>
        </p:nvGrpSpPr>
        <p:grpSpPr>
          <a:xfrm>
            <a:off x="2716775" y="4098263"/>
            <a:ext cx="1855225" cy="916069"/>
            <a:chOff x="3716454" y="3225710"/>
            <a:chExt cx="1855225" cy="916069"/>
          </a:xfrm>
        </p:grpSpPr>
        <p:sp>
          <p:nvSpPr>
            <p:cNvPr id="72" name="Google Shape;8372;p60">
              <a:extLst>
                <a:ext uri="{FF2B5EF4-FFF2-40B4-BE49-F238E27FC236}">
                  <a16:creationId xmlns:a16="http://schemas.microsoft.com/office/drawing/2014/main" id="{03B3294F-B9C7-C790-7F7E-65FAC6A3212A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73;p60">
              <a:extLst>
                <a:ext uri="{FF2B5EF4-FFF2-40B4-BE49-F238E27FC236}">
                  <a16:creationId xmlns:a16="http://schemas.microsoft.com/office/drawing/2014/main" id="{8F2866C2-84DA-14C0-F004-F718EEE7C52B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74;p60">
              <a:extLst>
                <a:ext uri="{FF2B5EF4-FFF2-40B4-BE49-F238E27FC236}">
                  <a16:creationId xmlns:a16="http://schemas.microsoft.com/office/drawing/2014/main" id="{88287A2F-49EF-B823-69F4-A17A7643B7E7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75;p60">
              <a:extLst>
                <a:ext uri="{FF2B5EF4-FFF2-40B4-BE49-F238E27FC236}">
                  <a16:creationId xmlns:a16="http://schemas.microsoft.com/office/drawing/2014/main" id="{3DD20BBF-8A9D-EBD3-2FBD-ACAD96182CC1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6;p60">
              <a:extLst>
                <a:ext uri="{FF2B5EF4-FFF2-40B4-BE49-F238E27FC236}">
                  <a16:creationId xmlns:a16="http://schemas.microsoft.com/office/drawing/2014/main" id="{9428722C-E11F-25E8-2751-56278D6BB59C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77;p60">
              <a:extLst>
                <a:ext uri="{FF2B5EF4-FFF2-40B4-BE49-F238E27FC236}">
                  <a16:creationId xmlns:a16="http://schemas.microsoft.com/office/drawing/2014/main" id="{99F7F0FF-FD83-AF2D-78F8-813705F0DD57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78;p60">
              <a:extLst>
                <a:ext uri="{FF2B5EF4-FFF2-40B4-BE49-F238E27FC236}">
                  <a16:creationId xmlns:a16="http://schemas.microsoft.com/office/drawing/2014/main" id="{49F67390-270E-BE0E-122E-AA19D76C53CF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379;p60">
              <a:extLst>
                <a:ext uri="{FF2B5EF4-FFF2-40B4-BE49-F238E27FC236}">
                  <a16:creationId xmlns:a16="http://schemas.microsoft.com/office/drawing/2014/main" id="{88829CF6-8B9D-2173-82B0-8069E95E499A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380;p60">
              <a:extLst>
                <a:ext uri="{FF2B5EF4-FFF2-40B4-BE49-F238E27FC236}">
                  <a16:creationId xmlns:a16="http://schemas.microsoft.com/office/drawing/2014/main" id="{7C91EC24-16AB-C348-C56D-41E8C969D590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381;p60">
              <a:extLst>
                <a:ext uri="{FF2B5EF4-FFF2-40B4-BE49-F238E27FC236}">
                  <a16:creationId xmlns:a16="http://schemas.microsoft.com/office/drawing/2014/main" id="{4C85A0AC-0730-8DAE-9E1E-98815D675BF8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382;p60">
              <a:extLst>
                <a:ext uri="{FF2B5EF4-FFF2-40B4-BE49-F238E27FC236}">
                  <a16:creationId xmlns:a16="http://schemas.microsoft.com/office/drawing/2014/main" id="{874CCF3D-F208-62DE-6D0C-41C401420B7C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83;p60">
              <a:extLst>
                <a:ext uri="{FF2B5EF4-FFF2-40B4-BE49-F238E27FC236}">
                  <a16:creationId xmlns:a16="http://schemas.microsoft.com/office/drawing/2014/main" id="{79800E04-18CC-8F21-A43C-B20482FAD1C9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384;p60">
              <a:extLst>
                <a:ext uri="{FF2B5EF4-FFF2-40B4-BE49-F238E27FC236}">
                  <a16:creationId xmlns:a16="http://schemas.microsoft.com/office/drawing/2014/main" id="{19F14376-B7CA-9F37-E37A-E5F706A35346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385;p60">
              <a:extLst>
                <a:ext uri="{FF2B5EF4-FFF2-40B4-BE49-F238E27FC236}">
                  <a16:creationId xmlns:a16="http://schemas.microsoft.com/office/drawing/2014/main" id="{3F9C45C0-FC32-FE29-97A5-ED39B2D7A352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386;p60">
              <a:extLst>
                <a:ext uri="{FF2B5EF4-FFF2-40B4-BE49-F238E27FC236}">
                  <a16:creationId xmlns:a16="http://schemas.microsoft.com/office/drawing/2014/main" id="{C8E78EBC-7273-8CAE-6B4B-5D969FC37EFE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387;p60">
              <a:extLst>
                <a:ext uri="{FF2B5EF4-FFF2-40B4-BE49-F238E27FC236}">
                  <a16:creationId xmlns:a16="http://schemas.microsoft.com/office/drawing/2014/main" id="{3019E826-06D4-B198-68EF-0FC16649086E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388;p60">
              <a:extLst>
                <a:ext uri="{FF2B5EF4-FFF2-40B4-BE49-F238E27FC236}">
                  <a16:creationId xmlns:a16="http://schemas.microsoft.com/office/drawing/2014/main" id="{973F334A-9B5F-1BDE-F1F2-55348C443F94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389;p60">
              <a:extLst>
                <a:ext uri="{FF2B5EF4-FFF2-40B4-BE49-F238E27FC236}">
                  <a16:creationId xmlns:a16="http://schemas.microsoft.com/office/drawing/2014/main" id="{FAC17BE1-CFB1-F4AF-FA1B-E40A771EA17B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390;p60">
              <a:extLst>
                <a:ext uri="{FF2B5EF4-FFF2-40B4-BE49-F238E27FC236}">
                  <a16:creationId xmlns:a16="http://schemas.microsoft.com/office/drawing/2014/main" id="{6F6FAC64-4B8A-0D21-46E9-54F0FA4A3102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391;p60">
              <a:extLst>
                <a:ext uri="{FF2B5EF4-FFF2-40B4-BE49-F238E27FC236}">
                  <a16:creationId xmlns:a16="http://schemas.microsoft.com/office/drawing/2014/main" id="{A7EA1010-D45B-AB90-C385-B8CAE66D2482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392;p60">
              <a:extLst>
                <a:ext uri="{FF2B5EF4-FFF2-40B4-BE49-F238E27FC236}">
                  <a16:creationId xmlns:a16="http://schemas.microsoft.com/office/drawing/2014/main" id="{BA85309A-9EAF-F250-A700-0FAAA998B2BE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393;p60">
              <a:extLst>
                <a:ext uri="{FF2B5EF4-FFF2-40B4-BE49-F238E27FC236}">
                  <a16:creationId xmlns:a16="http://schemas.microsoft.com/office/drawing/2014/main" id="{27AC44BC-E33D-D541-1749-810A132C72F2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394;p60">
              <a:extLst>
                <a:ext uri="{FF2B5EF4-FFF2-40B4-BE49-F238E27FC236}">
                  <a16:creationId xmlns:a16="http://schemas.microsoft.com/office/drawing/2014/main" id="{F71450ED-2A36-36D7-8CD6-3B09C0F63BEC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395;p60">
              <a:extLst>
                <a:ext uri="{FF2B5EF4-FFF2-40B4-BE49-F238E27FC236}">
                  <a16:creationId xmlns:a16="http://schemas.microsoft.com/office/drawing/2014/main" id="{669A6253-0EE6-92AA-5DD4-50A0A2BDCBF3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396;p60">
              <a:extLst>
                <a:ext uri="{FF2B5EF4-FFF2-40B4-BE49-F238E27FC236}">
                  <a16:creationId xmlns:a16="http://schemas.microsoft.com/office/drawing/2014/main" id="{ED2221ED-C534-2E81-8076-095BDAB2FFCE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397;p60">
              <a:extLst>
                <a:ext uri="{FF2B5EF4-FFF2-40B4-BE49-F238E27FC236}">
                  <a16:creationId xmlns:a16="http://schemas.microsoft.com/office/drawing/2014/main" id="{6303EB39-95AD-3570-0A44-9AD050F8D6F5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398;p60">
              <a:extLst>
                <a:ext uri="{FF2B5EF4-FFF2-40B4-BE49-F238E27FC236}">
                  <a16:creationId xmlns:a16="http://schemas.microsoft.com/office/drawing/2014/main" id="{46FBF103-91AA-1968-B7C0-58874347DB78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399;p60">
              <a:extLst>
                <a:ext uri="{FF2B5EF4-FFF2-40B4-BE49-F238E27FC236}">
                  <a16:creationId xmlns:a16="http://schemas.microsoft.com/office/drawing/2014/main" id="{341FEADF-2980-FFC9-3B98-B0734AF85176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" name="Google Shape;9641;p72">
            <a:extLst>
              <a:ext uri="{FF2B5EF4-FFF2-40B4-BE49-F238E27FC236}">
                <a16:creationId xmlns:a16="http://schemas.microsoft.com/office/drawing/2014/main" id="{33FA51DE-2179-931B-0F6A-19EDE1058388}"/>
              </a:ext>
            </a:extLst>
          </p:cNvPr>
          <p:cNvGrpSpPr/>
          <p:nvPr/>
        </p:nvGrpSpPr>
        <p:grpSpPr>
          <a:xfrm flipH="1">
            <a:off x="7766622" y="1415272"/>
            <a:ext cx="1111634" cy="592517"/>
            <a:chOff x="5205307" y="859734"/>
            <a:chExt cx="1645890" cy="877283"/>
          </a:xfrm>
        </p:grpSpPr>
        <p:sp>
          <p:nvSpPr>
            <p:cNvPr id="101" name="Google Shape;9642;p72">
              <a:extLst>
                <a:ext uri="{FF2B5EF4-FFF2-40B4-BE49-F238E27FC236}">
                  <a16:creationId xmlns:a16="http://schemas.microsoft.com/office/drawing/2014/main" id="{603E2F54-022E-9097-F3E6-47250880E8CB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9643;p72">
              <a:extLst>
                <a:ext uri="{FF2B5EF4-FFF2-40B4-BE49-F238E27FC236}">
                  <a16:creationId xmlns:a16="http://schemas.microsoft.com/office/drawing/2014/main" id="{E7CEB1E5-BAAD-40A0-DFD3-71B883BAB1B6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103" name="Google Shape;9644;p72">
                <a:extLst>
                  <a:ext uri="{FF2B5EF4-FFF2-40B4-BE49-F238E27FC236}">
                    <a16:creationId xmlns:a16="http://schemas.microsoft.com/office/drawing/2014/main" id="{25AE5F5F-F808-7034-A599-3703B1B4F8B4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105" name="Google Shape;9645;p72">
                  <a:extLst>
                    <a:ext uri="{FF2B5EF4-FFF2-40B4-BE49-F238E27FC236}">
                      <a16:creationId xmlns:a16="http://schemas.microsoft.com/office/drawing/2014/main" id="{E4FEFA16-ABE1-6D22-8CB2-697F676EC365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9646;p72">
                  <a:extLst>
                    <a:ext uri="{FF2B5EF4-FFF2-40B4-BE49-F238E27FC236}">
                      <a16:creationId xmlns:a16="http://schemas.microsoft.com/office/drawing/2014/main" id="{BDE474A0-B537-5D5F-EB01-18F2A3018B44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9647;p72">
                  <a:extLst>
                    <a:ext uri="{FF2B5EF4-FFF2-40B4-BE49-F238E27FC236}">
                      <a16:creationId xmlns:a16="http://schemas.microsoft.com/office/drawing/2014/main" id="{6C257194-CF52-92E6-0ED7-41E98F1BBE07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9648;p72">
                  <a:extLst>
                    <a:ext uri="{FF2B5EF4-FFF2-40B4-BE49-F238E27FC236}">
                      <a16:creationId xmlns:a16="http://schemas.microsoft.com/office/drawing/2014/main" id="{7147AC00-22F5-E455-928A-DCAD4F46AADE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9649;p72">
                  <a:extLst>
                    <a:ext uri="{FF2B5EF4-FFF2-40B4-BE49-F238E27FC236}">
                      <a16:creationId xmlns:a16="http://schemas.microsoft.com/office/drawing/2014/main" id="{A4D0446A-EE08-65C4-B4D6-9B92FDA1F58B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9650;p72">
                  <a:extLst>
                    <a:ext uri="{FF2B5EF4-FFF2-40B4-BE49-F238E27FC236}">
                      <a16:creationId xmlns:a16="http://schemas.microsoft.com/office/drawing/2014/main" id="{CA116DD2-34A7-42EE-9F1B-C8FAF10C92BE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9651;p72">
                  <a:extLst>
                    <a:ext uri="{FF2B5EF4-FFF2-40B4-BE49-F238E27FC236}">
                      <a16:creationId xmlns:a16="http://schemas.microsoft.com/office/drawing/2014/main" id="{102EE42A-F925-7DB1-0DDE-7195F0B10C3A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9652;p72">
                  <a:extLst>
                    <a:ext uri="{FF2B5EF4-FFF2-40B4-BE49-F238E27FC236}">
                      <a16:creationId xmlns:a16="http://schemas.microsoft.com/office/drawing/2014/main" id="{AF01296B-6330-892E-BEAB-FCE401C9ED6E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9653;p72">
                  <a:extLst>
                    <a:ext uri="{FF2B5EF4-FFF2-40B4-BE49-F238E27FC236}">
                      <a16:creationId xmlns:a16="http://schemas.microsoft.com/office/drawing/2014/main" id="{D7D5A001-98BF-C727-ED59-E00ACCB8F51C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9654;p72">
                  <a:extLst>
                    <a:ext uri="{FF2B5EF4-FFF2-40B4-BE49-F238E27FC236}">
                      <a16:creationId xmlns:a16="http://schemas.microsoft.com/office/drawing/2014/main" id="{99EB94B1-2045-B5E6-5FAE-A55339BCB81A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9655;p72">
                  <a:extLst>
                    <a:ext uri="{FF2B5EF4-FFF2-40B4-BE49-F238E27FC236}">
                      <a16:creationId xmlns:a16="http://schemas.microsoft.com/office/drawing/2014/main" id="{719B9843-20E7-4FD2-F674-94532036103B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9656;p72">
                  <a:extLst>
                    <a:ext uri="{FF2B5EF4-FFF2-40B4-BE49-F238E27FC236}">
                      <a16:creationId xmlns:a16="http://schemas.microsoft.com/office/drawing/2014/main" id="{33E72A9E-559A-9315-0868-CAAF0C7E7FD3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9657;p72">
                  <a:extLst>
                    <a:ext uri="{FF2B5EF4-FFF2-40B4-BE49-F238E27FC236}">
                      <a16:creationId xmlns:a16="http://schemas.microsoft.com/office/drawing/2014/main" id="{EF962EEA-A22F-AE68-6D9F-FE5F64DDE8B8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9658;p72">
                  <a:extLst>
                    <a:ext uri="{FF2B5EF4-FFF2-40B4-BE49-F238E27FC236}">
                      <a16:creationId xmlns:a16="http://schemas.microsoft.com/office/drawing/2014/main" id="{8E2C7ED2-D568-5857-EAEE-7B4559A4DC16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9659;p72">
                  <a:extLst>
                    <a:ext uri="{FF2B5EF4-FFF2-40B4-BE49-F238E27FC236}">
                      <a16:creationId xmlns:a16="http://schemas.microsoft.com/office/drawing/2014/main" id="{9302CE71-DCF4-68F2-F949-523E4B12A5FB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9660;p72">
                  <a:extLst>
                    <a:ext uri="{FF2B5EF4-FFF2-40B4-BE49-F238E27FC236}">
                      <a16:creationId xmlns:a16="http://schemas.microsoft.com/office/drawing/2014/main" id="{C95B2E33-8EFC-7842-E801-CFCAE54A91C7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9661;p72">
                  <a:extLst>
                    <a:ext uri="{FF2B5EF4-FFF2-40B4-BE49-F238E27FC236}">
                      <a16:creationId xmlns:a16="http://schemas.microsoft.com/office/drawing/2014/main" id="{2B7B506B-21A9-12B0-3B98-1A55B990837A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9662;p72">
                  <a:extLst>
                    <a:ext uri="{FF2B5EF4-FFF2-40B4-BE49-F238E27FC236}">
                      <a16:creationId xmlns:a16="http://schemas.microsoft.com/office/drawing/2014/main" id="{20C0D656-906C-C6DE-9BB7-9247246A9A06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9663;p72">
                  <a:extLst>
                    <a:ext uri="{FF2B5EF4-FFF2-40B4-BE49-F238E27FC236}">
                      <a16:creationId xmlns:a16="http://schemas.microsoft.com/office/drawing/2014/main" id="{8FE3DBAB-37AA-64F9-B9A6-BAE4BE443325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9664;p72">
                  <a:extLst>
                    <a:ext uri="{FF2B5EF4-FFF2-40B4-BE49-F238E27FC236}">
                      <a16:creationId xmlns:a16="http://schemas.microsoft.com/office/drawing/2014/main" id="{DDA01D8B-35EE-C49D-43E8-85441E15F16E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9665;p72">
                  <a:extLst>
                    <a:ext uri="{FF2B5EF4-FFF2-40B4-BE49-F238E27FC236}">
                      <a16:creationId xmlns:a16="http://schemas.microsoft.com/office/drawing/2014/main" id="{FDE8BE3A-DFFE-E3D9-9817-0C0A127BDCDF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9666;p72">
                  <a:extLst>
                    <a:ext uri="{FF2B5EF4-FFF2-40B4-BE49-F238E27FC236}">
                      <a16:creationId xmlns:a16="http://schemas.microsoft.com/office/drawing/2014/main" id="{33CC0DE8-7AB7-A1E0-DA51-7FCF112FDBDC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9667;p72">
                  <a:extLst>
                    <a:ext uri="{FF2B5EF4-FFF2-40B4-BE49-F238E27FC236}">
                      <a16:creationId xmlns:a16="http://schemas.microsoft.com/office/drawing/2014/main" id="{7BAF73C9-9AA4-BCC8-4EAB-ACE96EEADC02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9668;p72">
                  <a:extLst>
                    <a:ext uri="{FF2B5EF4-FFF2-40B4-BE49-F238E27FC236}">
                      <a16:creationId xmlns:a16="http://schemas.microsoft.com/office/drawing/2014/main" id="{AB13DE42-5CAC-E0C8-8C54-7591EE4E46AF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9669;p72">
                  <a:extLst>
                    <a:ext uri="{FF2B5EF4-FFF2-40B4-BE49-F238E27FC236}">
                      <a16:creationId xmlns:a16="http://schemas.microsoft.com/office/drawing/2014/main" id="{448450C5-C07B-8903-C9F3-654D30E90C9B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" name="Google Shape;9670;p72">
                <a:extLst>
                  <a:ext uri="{FF2B5EF4-FFF2-40B4-BE49-F238E27FC236}">
                    <a16:creationId xmlns:a16="http://schemas.microsoft.com/office/drawing/2014/main" id="{0D7BDA39-BBE6-573E-F07F-6DA2673B1705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6" grpId="0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2955;p74">
            <a:extLst>
              <a:ext uri="{FF2B5EF4-FFF2-40B4-BE49-F238E27FC236}">
                <a16:creationId xmlns:a16="http://schemas.microsoft.com/office/drawing/2014/main" id="{8F77AF5F-5880-0BA5-8AE0-3F55BC389DA7}"/>
              </a:ext>
            </a:extLst>
          </p:cNvPr>
          <p:cNvSpPr/>
          <p:nvPr/>
        </p:nvSpPr>
        <p:spPr>
          <a:xfrm>
            <a:off x="558898" y="1531851"/>
            <a:ext cx="278906" cy="256362"/>
          </a:xfrm>
          <a:custGeom>
            <a:avLst/>
            <a:gdLst/>
            <a:ahLst/>
            <a:cxnLst/>
            <a:rect l="l" t="t" r="r" b="b"/>
            <a:pathLst>
              <a:path w="9246" h="10072" extrusionOk="0">
                <a:moveTo>
                  <a:pt x="4622" y="0"/>
                </a:moveTo>
                <a:cubicBezTo>
                  <a:pt x="4464" y="0"/>
                  <a:pt x="4307" y="59"/>
                  <a:pt x="4197" y="176"/>
                </a:cubicBezTo>
                <a:cubicBezTo>
                  <a:pt x="3654" y="775"/>
                  <a:pt x="2607" y="1813"/>
                  <a:pt x="1679" y="3067"/>
                </a:cubicBezTo>
                <a:cubicBezTo>
                  <a:pt x="749" y="4298"/>
                  <a:pt x="1" y="5811"/>
                  <a:pt x="46" y="6789"/>
                </a:cubicBezTo>
                <a:cubicBezTo>
                  <a:pt x="171" y="9235"/>
                  <a:pt x="2156" y="10071"/>
                  <a:pt x="4459" y="10071"/>
                </a:cubicBezTo>
                <a:cubicBezTo>
                  <a:pt x="4514" y="10071"/>
                  <a:pt x="4568" y="10071"/>
                  <a:pt x="4623" y="10070"/>
                </a:cubicBezTo>
                <a:cubicBezTo>
                  <a:pt x="4678" y="10071"/>
                  <a:pt x="4732" y="10071"/>
                  <a:pt x="4786" y="10071"/>
                </a:cubicBezTo>
                <a:cubicBezTo>
                  <a:pt x="7087" y="10071"/>
                  <a:pt x="9072" y="9235"/>
                  <a:pt x="9199" y="6789"/>
                </a:cubicBezTo>
                <a:cubicBezTo>
                  <a:pt x="9245" y="5811"/>
                  <a:pt x="8497" y="4298"/>
                  <a:pt x="7567" y="3067"/>
                </a:cubicBezTo>
                <a:cubicBezTo>
                  <a:pt x="6636" y="1816"/>
                  <a:pt x="5592" y="776"/>
                  <a:pt x="5046" y="176"/>
                </a:cubicBezTo>
                <a:cubicBezTo>
                  <a:pt x="4936" y="59"/>
                  <a:pt x="4779" y="0"/>
                  <a:pt x="4622" y="0"/>
                </a:cubicBezTo>
                <a:close/>
              </a:path>
            </a:pathLst>
          </a:custGeom>
          <a:solidFill>
            <a:srgbClr val="C2DC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2955;p74">
            <a:extLst>
              <a:ext uri="{FF2B5EF4-FFF2-40B4-BE49-F238E27FC236}">
                <a16:creationId xmlns:a16="http://schemas.microsoft.com/office/drawing/2014/main" id="{70EC7E28-F236-F965-DA66-913B35F60888}"/>
              </a:ext>
            </a:extLst>
          </p:cNvPr>
          <p:cNvSpPr/>
          <p:nvPr/>
        </p:nvSpPr>
        <p:spPr>
          <a:xfrm>
            <a:off x="1742315" y="4276721"/>
            <a:ext cx="278906" cy="303822"/>
          </a:xfrm>
          <a:custGeom>
            <a:avLst/>
            <a:gdLst/>
            <a:ahLst/>
            <a:cxnLst/>
            <a:rect l="l" t="t" r="r" b="b"/>
            <a:pathLst>
              <a:path w="9246" h="10072" extrusionOk="0">
                <a:moveTo>
                  <a:pt x="4622" y="0"/>
                </a:moveTo>
                <a:cubicBezTo>
                  <a:pt x="4464" y="0"/>
                  <a:pt x="4307" y="59"/>
                  <a:pt x="4197" y="176"/>
                </a:cubicBezTo>
                <a:cubicBezTo>
                  <a:pt x="3654" y="775"/>
                  <a:pt x="2607" y="1813"/>
                  <a:pt x="1679" y="3067"/>
                </a:cubicBezTo>
                <a:cubicBezTo>
                  <a:pt x="749" y="4298"/>
                  <a:pt x="1" y="5811"/>
                  <a:pt x="46" y="6789"/>
                </a:cubicBezTo>
                <a:cubicBezTo>
                  <a:pt x="171" y="9235"/>
                  <a:pt x="2156" y="10071"/>
                  <a:pt x="4459" y="10071"/>
                </a:cubicBezTo>
                <a:cubicBezTo>
                  <a:pt x="4514" y="10071"/>
                  <a:pt x="4568" y="10071"/>
                  <a:pt x="4623" y="10070"/>
                </a:cubicBezTo>
                <a:cubicBezTo>
                  <a:pt x="4678" y="10071"/>
                  <a:pt x="4732" y="10071"/>
                  <a:pt x="4786" y="10071"/>
                </a:cubicBezTo>
                <a:cubicBezTo>
                  <a:pt x="7087" y="10071"/>
                  <a:pt x="9072" y="9235"/>
                  <a:pt x="9199" y="6789"/>
                </a:cubicBezTo>
                <a:cubicBezTo>
                  <a:pt x="9245" y="5811"/>
                  <a:pt x="8497" y="4298"/>
                  <a:pt x="7567" y="3067"/>
                </a:cubicBezTo>
                <a:cubicBezTo>
                  <a:pt x="6636" y="1816"/>
                  <a:pt x="5592" y="776"/>
                  <a:pt x="5046" y="176"/>
                </a:cubicBezTo>
                <a:cubicBezTo>
                  <a:pt x="4936" y="59"/>
                  <a:pt x="4779" y="0"/>
                  <a:pt x="4622" y="0"/>
                </a:cubicBezTo>
                <a:close/>
              </a:path>
            </a:pathLst>
          </a:custGeom>
          <a:solidFill>
            <a:srgbClr val="C2DC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2955;p74">
            <a:extLst>
              <a:ext uri="{FF2B5EF4-FFF2-40B4-BE49-F238E27FC236}">
                <a16:creationId xmlns:a16="http://schemas.microsoft.com/office/drawing/2014/main" id="{20B06147-C983-7B81-ED3C-37CB8F58FC51}"/>
              </a:ext>
            </a:extLst>
          </p:cNvPr>
          <p:cNvSpPr/>
          <p:nvPr/>
        </p:nvSpPr>
        <p:spPr>
          <a:xfrm>
            <a:off x="3056765" y="479444"/>
            <a:ext cx="278906" cy="303822"/>
          </a:xfrm>
          <a:custGeom>
            <a:avLst/>
            <a:gdLst/>
            <a:ahLst/>
            <a:cxnLst/>
            <a:rect l="l" t="t" r="r" b="b"/>
            <a:pathLst>
              <a:path w="9246" h="10072" extrusionOk="0">
                <a:moveTo>
                  <a:pt x="4622" y="0"/>
                </a:moveTo>
                <a:cubicBezTo>
                  <a:pt x="4464" y="0"/>
                  <a:pt x="4307" y="59"/>
                  <a:pt x="4197" y="176"/>
                </a:cubicBezTo>
                <a:cubicBezTo>
                  <a:pt x="3654" y="775"/>
                  <a:pt x="2607" y="1813"/>
                  <a:pt x="1679" y="3067"/>
                </a:cubicBezTo>
                <a:cubicBezTo>
                  <a:pt x="749" y="4298"/>
                  <a:pt x="1" y="5811"/>
                  <a:pt x="46" y="6789"/>
                </a:cubicBezTo>
                <a:cubicBezTo>
                  <a:pt x="171" y="9235"/>
                  <a:pt x="2156" y="10071"/>
                  <a:pt x="4459" y="10071"/>
                </a:cubicBezTo>
                <a:cubicBezTo>
                  <a:pt x="4514" y="10071"/>
                  <a:pt x="4568" y="10071"/>
                  <a:pt x="4623" y="10070"/>
                </a:cubicBezTo>
                <a:cubicBezTo>
                  <a:pt x="4678" y="10071"/>
                  <a:pt x="4732" y="10071"/>
                  <a:pt x="4786" y="10071"/>
                </a:cubicBezTo>
                <a:cubicBezTo>
                  <a:pt x="7087" y="10071"/>
                  <a:pt x="9072" y="9235"/>
                  <a:pt x="9199" y="6789"/>
                </a:cubicBezTo>
                <a:cubicBezTo>
                  <a:pt x="9245" y="5811"/>
                  <a:pt x="8497" y="4298"/>
                  <a:pt x="7567" y="3067"/>
                </a:cubicBezTo>
                <a:cubicBezTo>
                  <a:pt x="6636" y="1816"/>
                  <a:pt x="5592" y="776"/>
                  <a:pt x="5046" y="176"/>
                </a:cubicBezTo>
                <a:cubicBezTo>
                  <a:pt x="4936" y="59"/>
                  <a:pt x="4779" y="0"/>
                  <a:pt x="4622" y="0"/>
                </a:cubicBezTo>
                <a:close/>
              </a:path>
            </a:pathLst>
          </a:custGeom>
          <a:solidFill>
            <a:srgbClr val="C2DC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2955;p74">
            <a:extLst>
              <a:ext uri="{FF2B5EF4-FFF2-40B4-BE49-F238E27FC236}">
                <a16:creationId xmlns:a16="http://schemas.microsoft.com/office/drawing/2014/main" id="{81359962-BF52-0C1C-5223-E2457E873585}"/>
              </a:ext>
            </a:extLst>
          </p:cNvPr>
          <p:cNvSpPr/>
          <p:nvPr/>
        </p:nvSpPr>
        <p:spPr>
          <a:xfrm>
            <a:off x="7647939" y="1056507"/>
            <a:ext cx="278906" cy="303822"/>
          </a:xfrm>
          <a:custGeom>
            <a:avLst/>
            <a:gdLst/>
            <a:ahLst/>
            <a:cxnLst/>
            <a:rect l="l" t="t" r="r" b="b"/>
            <a:pathLst>
              <a:path w="9246" h="10072" extrusionOk="0">
                <a:moveTo>
                  <a:pt x="4622" y="0"/>
                </a:moveTo>
                <a:cubicBezTo>
                  <a:pt x="4464" y="0"/>
                  <a:pt x="4307" y="59"/>
                  <a:pt x="4197" y="176"/>
                </a:cubicBezTo>
                <a:cubicBezTo>
                  <a:pt x="3654" y="775"/>
                  <a:pt x="2607" y="1813"/>
                  <a:pt x="1679" y="3067"/>
                </a:cubicBezTo>
                <a:cubicBezTo>
                  <a:pt x="749" y="4298"/>
                  <a:pt x="1" y="5811"/>
                  <a:pt x="46" y="6789"/>
                </a:cubicBezTo>
                <a:cubicBezTo>
                  <a:pt x="171" y="9235"/>
                  <a:pt x="2156" y="10071"/>
                  <a:pt x="4459" y="10071"/>
                </a:cubicBezTo>
                <a:cubicBezTo>
                  <a:pt x="4514" y="10071"/>
                  <a:pt x="4568" y="10071"/>
                  <a:pt x="4623" y="10070"/>
                </a:cubicBezTo>
                <a:cubicBezTo>
                  <a:pt x="4678" y="10071"/>
                  <a:pt x="4732" y="10071"/>
                  <a:pt x="4786" y="10071"/>
                </a:cubicBezTo>
                <a:cubicBezTo>
                  <a:pt x="7087" y="10071"/>
                  <a:pt x="9072" y="9235"/>
                  <a:pt x="9199" y="6789"/>
                </a:cubicBezTo>
                <a:cubicBezTo>
                  <a:pt x="9245" y="5811"/>
                  <a:pt x="8497" y="4298"/>
                  <a:pt x="7567" y="3067"/>
                </a:cubicBezTo>
                <a:cubicBezTo>
                  <a:pt x="6636" y="1816"/>
                  <a:pt x="5592" y="776"/>
                  <a:pt x="5046" y="176"/>
                </a:cubicBezTo>
                <a:cubicBezTo>
                  <a:pt x="4936" y="59"/>
                  <a:pt x="4779" y="0"/>
                  <a:pt x="4622" y="0"/>
                </a:cubicBezTo>
                <a:close/>
              </a:path>
            </a:pathLst>
          </a:custGeom>
          <a:solidFill>
            <a:srgbClr val="C2DC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2955;p74">
            <a:extLst>
              <a:ext uri="{FF2B5EF4-FFF2-40B4-BE49-F238E27FC236}">
                <a16:creationId xmlns:a16="http://schemas.microsoft.com/office/drawing/2014/main" id="{6CBAE524-D3E8-C676-C7C4-4C0456D36B9E}"/>
              </a:ext>
            </a:extLst>
          </p:cNvPr>
          <p:cNvSpPr/>
          <p:nvPr/>
        </p:nvSpPr>
        <p:spPr>
          <a:xfrm>
            <a:off x="7297040" y="3750929"/>
            <a:ext cx="278906" cy="303822"/>
          </a:xfrm>
          <a:custGeom>
            <a:avLst/>
            <a:gdLst/>
            <a:ahLst/>
            <a:cxnLst/>
            <a:rect l="l" t="t" r="r" b="b"/>
            <a:pathLst>
              <a:path w="9246" h="10072" extrusionOk="0">
                <a:moveTo>
                  <a:pt x="4622" y="0"/>
                </a:moveTo>
                <a:cubicBezTo>
                  <a:pt x="4464" y="0"/>
                  <a:pt x="4307" y="59"/>
                  <a:pt x="4197" y="176"/>
                </a:cubicBezTo>
                <a:cubicBezTo>
                  <a:pt x="3654" y="775"/>
                  <a:pt x="2607" y="1813"/>
                  <a:pt x="1679" y="3067"/>
                </a:cubicBezTo>
                <a:cubicBezTo>
                  <a:pt x="749" y="4298"/>
                  <a:pt x="1" y="5811"/>
                  <a:pt x="46" y="6789"/>
                </a:cubicBezTo>
                <a:cubicBezTo>
                  <a:pt x="171" y="9235"/>
                  <a:pt x="2156" y="10071"/>
                  <a:pt x="4459" y="10071"/>
                </a:cubicBezTo>
                <a:cubicBezTo>
                  <a:pt x="4514" y="10071"/>
                  <a:pt x="4568" y="10071"/>
                  <a:pt x="4623" y="10070"/>
                </a:cubicBezTo>
                <a:cubicBezTo>
                  <a:pt x="4678" y="10071"/>
                  <a:pt x="4732" y="10071"/>
                  <a:pt x="4786" y="10071"/>
                </a:cubicBezTo>
                <a:cubicBezTo>
                  <a:pt x="7087" y="10071"/>
                  <a:pt x="9072" y="9235"/>
                  <a:pt x="9199" y="6789"/>
                </a:cubicBezTo>
                <a:cubicBezTo>
                  <a:pt x="9245" y="5811"/>
                  <a:pt x="8497" y="4298"/>
                  <a:pt x="7567" y="3067"/>
                </a:cubicBezTo>
                <a:cubicBezTo>
                  <a:pt x="6636" y="1816"/>
                  <a:pt x="5592" y="776"/>
                  <a:pt x="5046" y="176"/>
                </a:cubicBezTo>
                <a:cubicBezTo>
                  <a:pt x="4936" y="59"/>
                  <a:pt x="4779" y="0"/>
                  <a:pt x="4622" y="0"/>
                </a:cubicBezTo>
                <a:close/>
              </a:path>
            </a:pathLst>
          </a:custGeom>
          <a:solidFill>
            <a:srgbClr val="C2DC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13">
            <a:extLst>
              <a:ext uri="{FF2B5EF4-FFF2-40B4-BE49-F238E27FC236}">
                <a16:creationId xmlns:a16="http://schemas.microsoft.com/office/drawing/2014/main" id="{E16C2E5A-98EA-1DC8-A868-A119AA7F25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5969445" y="460294"/>
            <a:ext cx="509514" cy="287181"/>
          </a:xfrm>
          <a:prstGeom prst="rect">
            <a:avLst/>
          </a:prstGeom>
        </p:spPr>
      </p:pic>
      <p:pic>
        <p:nvPicPr>
          <p:cNvPr id="99" name="Picture 13">
            <a:extLst>
              <a:ext uri="{FF2B5EF4-FFF2-40B4-BE49-F238E27FC236}">
                <a16:creationId xmlns:a16="http://schemas.microsoft.com/office/drawing/2014/main" id="{8E321F2B-586A-A5CF-54D0-72D0D04C776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3353968" y="3842046"/>
            <a:ext cx="509514" cy="287181"/>
          </a:xfrm>
          <a:prstGeom prst="rect">
            <a:avLst/>
          </a:prstGeom>
        </p:spPr>
      </p:pic>
      <p:pic>
        <p:nvPicPr>
          <p:cNvPr id="100" name="Picture 13">
            <a:extLst>
              <a:ext uri="{FF2B5EF4-FFF2-40B4-BE49-F238E27FC236}">
                <a16:creationId xmlns:a16="http://schemas.microsoft.com/office/drawing/2014/main" id="{20BFB9FC-E8C1-5596-0B43-0726B27F8CE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1895055" y="515235"/>
            <a:ext cx="509514" cy="287181"/>
          </a:xfrm>
          <a:prstGeom prst="rect">
            <a:avLst/>
          </a:prstGeom>
        </p:spPr>
      </p:pic>
      <p:pic>
        <p:nvPicPr>
          <p:cNvPr id="101" name="Picture 13">
            <a:extLst>
              <a:ext uri="{FF2B5EF4-FFF2-40B4-BE49-F238E27FC236}">
                <a16:creationId xmlns:a16="http://schemas.microsoft.com/office/drawing/2014/main" id="{C7628C67-1837-CC5A-71FA-1BCB46445F9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7721246" y="3081015"/>
            <a:ext cx="509514" cy="287181"/>
          </a:xfrm>
          <a:prstGeom prst="rect">
            <a:avLst/>
          </a:prstGeom>
        </p:spPr>
      </p:pic>
      <p:pic>
        <p:nvPicPr>
          <p:cNvPr id="2" name="Hình ảnh 1">
            <a:extLst>
              <a:ext uri="{FF2B5EF4-FFF2-40B4-BE49-F238E27FC236}">
                <a16:creationId xmlns:a16="http://schemas.microsoft.com/office/drawing/2014/main" id="{AEB19AE0-805B-ED7F-B733-557A23CA7D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150" y="1374489"/>
            <a:ext cx="9029700" cy="1438275"/>
          </a:xfrm>
          <a:prstGeom prst="rect">
            <a:avLst/>
          </a:prstGeom>
        </p:spPr>
      </p:pic>
      <p:sp>
        <p:nvSpPr>
          <p:cNvPr id="17" name="Hình chữ nhật: Góc Tròn 16">
            <a:extLst>
              <a:ext uri="{FF2B5EF4-FFF2-40B4-BE49-F238E27FC236}">
                <a16:creationId xmlns:a16="http://schemas.microsoft.com/office/drawing/2014/main" id="{90655A0A-B38F-4C6E-0693-DD2D12924D26}"/>
              </a:ext>
            </a:extLst>
          </p:cNvPr>
          <p:cNvSpPr/>
          <p:nvPr/>
        </p:nvSpPr>
        <p:spPr>
          <a:xfrm>
            <a:off x="4688152" y="2178844"/>
            <a:ext cx="735806" cy="557212"/>
          </a:xfrm>
          <a:prstGeom prst="roundRect">
            <a:avLst/>
          </a:prstGeom>
          <a:solidFill>
            <a:srgbClr val="E7C9DC"/>
          </a:solidFill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81</a:t>
            </a:r>
          </a:p>
        </p:txBody>
      </p:sp>
      <p:sp>
        <p:nvSpPr>
          <p:cNvPr id="52" name="Hình chữ nhật: Góc Tròn 51">
            <a:extLst>
              <a:ext uri="{FF2B5EF4-FFF2-40B4-BE49-F238E27FC236}">
                <a16:creationId xmlns:a16="http://schemas.microsoft.com/office/drawing/2014/main" id="{22A7F78D-6002-F7D2-CE47-635E0D4F5C31}"/>
              </a:ext>
            </a:extLst>
          </p:cNvPr>
          <p:cNvSpPr/>
          <p:nvPr/>
        </p:nvSpPr>
        <p:spPr>
          <a:xfrm>
            <a:off x="5583246" y="2185987"/>
            <a:ext cx="735806" cy="557212"/>
          </a:xfrm>
          <a:prstGeom prst="roundRect">
            <a:avLst/>
          </a:prstGeom>
          <a:solidFill>
            <a:srgbClr val="E7C9DC"/>
          </a:solidFill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72</a:t>
            </a:r>
          </a:p>
        </p:txBody>
      </p:sp>
      <p:sp>
        <p:nvSpPr>
          <p:cNvPr id="53" name="Hình chữ nhật: Góc Tròn 52">
            <a:extLst>
              <a:ext uri="{FF2B5EF4-FFF2-40B4-BE49-F238E27FC236}">
                <a16:creationId xmlns:a16="http://schemas.microsoft.com/office/drawing/2014/main" id="{C4CF7A3A-081D-47AE-D20B-EC7350C24B66}"/>
              </a:ext>
            </a:extLst>
          </p:cNvPr>
          <p:cNvSpPr/>
          <p:nvPr/>
        </p:nvSpPr>
        <p:spPr>
          <a:xfrm>
            <a:off x="6439954" y="2178844"/>
            <a:ext cx="735806" cy="557212"/>
          </a:xfrm>
          <a:prstGeom prst="roundRect">
            <a:avLst/>
          </a:prstGeom>
          <a:solidFill>
            <a:srgbClr val="E7C9DC"/>
          </a:solidFill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63</a:t>
            </a:r>
          </a:p>
        </p:txBody>
      </p:sp>
      <p:sp>
        <p:nvSpPr>
          <p:cNvPr id="54" name="Hình chữ nhật: Góc Tròn 53">
            <a:extLst>
              <a:ext uri="{FF2B5EF4-FFF2-40B4-BE49-F238E27FC236}">
                <a16:creationId xmlns:a16="http://schemas.microsoft.com/office/drawing/2014/main" id="{47741830-5CD8-45E9-40B9-B18FD8245B62}"/>
              </a:ext>
            </a:extLst>
          </p:cNvPr>
          <p:cNvSpPr/>
          <p:nvPr/>
        </p:nvSpPr>
        <p:spPr>
          <a:xfrm>
            <a:off x="7335048" y="2185987"/>
            <a:ext cx="735806" cy="557212"/>
          </a:xfrm>
          <a:prstGeom prst="roundRect">
            <a:avLst/>
          </a:prstGeom>
          <a:solidFill>
            <a:srgbClr val="E7C9DC"/>
          </a:solidFill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45</a:t>
            </a:r>
          </a:p>
        </p:txBody>
      </p:sp>
      <p:sp>
        <p:nvSpPr>
          <p:cNvPr id="55" name="Hình chữ nhật: Góc Tròn 54">
            <a:extLst>
              <a:ext uri="{FF2B5EF4-FFF2-40B4-BE49-F238E27FC236}">
                <a16:creationId xmlns:a16="http://schemas.microsoft.com/office/drawing/2014/main" id="{CFEE3645-B0E6-3C24-A819-57CB85BDD83C}"/>
              </a:ext>
            </a:extLst>
          </p:cNvPr>
          <p:cNvSpPr/>
          <p:nvPr/>
        </p:nvSpPr>
        <p:spPr>
          <a:xfrm>
            <a:off x="8230142" y="2178844"/>
            <a:ext cx="735806" cy="557212"/>
          </a:xfrm>
          <a:prstGeom prst="roundRect">
            <a:avLst/>
          </a:prstGeom>
          <a:solidFill>
            <a:srgbClr val="E7C9DC"/>
          </a:solidFill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54</a:t>
            </a:r>
          </a:p>
        </p:txBody>
      </p:sp>
      <p:grpSp>
        <p:nvGrpSpPr>
          <p:cNvPr id="102" name="Google Shape;6861;p46">
            <a:extLst>
              <a:ext uri="{FF2B5EF4-FFF2-40B4-BE49-F238E27FC236}">
                <a16:creationId xmlns:a16="http://schemas.microsoft.com/office/drawing/2014/main" id="{57053DC0-6B96-6A95-9E6C-45BC3974A29B}"/>
              </a:ext>
            </a:extLst>
          </p:cNvPr>
          <p:cNvGrpSpPr/>
          <p:nvPr/>
        </p:nvGrpSpPr>
        <p:grpSpPr>
          <a:xfrm flipH="1">
            <a:off x="4268589" y="4165018"/>
            <a:ext cx="839125" cy="1060625"/>
            <a:chOff x="9804150" y="5519325"/>
            <a:chExt cx="839125" cy="1060625"/>
          </a:xfrm>
        </p:grpSpPr>
        <p:sp>
          <p:nvSpPr>
            <p:cNvPr id="103" name="Google Shape;6862;p46">
              <a:extLst>
                <a:ext uri="{FF2B5EF4-FFF2-40B4-BE49-F238E27FC236}">
                  <a16:creationId xmlns:a16="http://schemas.microsoft.com/office/drawing/2014/main" id="{62E97558-1CFE-0377-DA77-77D725A0713A}"/>
                </a:ext>
              </a:extLst>
            </p:cNvPr>
            <p:cNvSpPr/>
            <p:nvPr/>
          </p:nvSpPr>
          <p:spPr>
            <a:xfrm>
              <a:off x="9804150" y="5519325"/>
              <a:ext cx="839125" cy="1060625"/>
            </a:xfrm>
            <a:custGeom>
              <a:avLst/>
              <a:gdLst/>
              <a:ahLst/>
              <a:cxnLst/>
              <a:rect l="l" t="t" r="r" b="b"/>
              <a:pathLst>
                <a:path w="33565" h="42425" extrusionOk="0">
                  <a:moveTo>
                    <a:pt x="10439" y="1"/>
                  </a:moveTo>
                  <a:cubicBezTo>
                    <a:pt x="10145" y="1"/>
                    <a:pt x="9904" y="54"/>
                    <a:pt x="9717" y="81"/>
                  </a:cubicBezTo>
                  <a:cubicBezTo>
                    <a:pt x="9636" y="81"/>
                    <a:pt x="9583" y="108"/>
                    <a:pt x="9502" y="108"/>
                  </a:cubicBezTo>
                  <a:lnTo>
                    <a:pt x="9021" y="215"/>
                  </a:lnTo>
                  <a:cubicBezTo>
                    <a:pt x="8967" y="215"/>
                    <a:pt x="8914" y="242"/>
                    <a:pt x="8887" y="242"/>
                  </a:cubicBezTo>
                  <a:cubicBezTo>
                    <a:pt x="8378" y="375"/>
                    <a:pt x="7870" y="536"/>
                    <a:pt x="7441" y="750"/>
                  </a:cubicBezTo>
                  <a:cubicBezTo>
                    <a:pt x="6665" y="1125"/>
                    <a:pt x="6023" y="1660"/>
                    <a:pt x="5595" y="2276"/>
                  </a:cubicBezTo>
                  <a:cubicBezTo>
                    <a:pt x="5434" y="2249"/>
                    <a:pt x="5300" y="2249"/>
                    <a:pt x="5166" y="2249"/>
                  </a:cubicBezTo>
                  <a:lnTo>
                    <a:pt x="5033" y="2249"/>
                  </a:lnTo>
                  <a:cubicBezTo>
                    <a:pt x="4926" y="2249"/>
                    <a:pt x="4872" y="2276"/>
                    <a:pt x="4765" y="2276"/>
                  </a:cubicBezTo>
                  <a:cubicBezTo>
                    <a:pt x="4738" y="2329"/>
                    <a:pt x="4658" y="2329"/>
                    <a:pt x="4631" y="2329"/>
                  </a:cubicBezTo>
                  <a:cubicBezTo>
                    <a:pt x="4256" y="2356"/>
                    <a:pt x="3935" y="2490"/>
                    <a:pt x="3587" y="2624"/>
                  </a:cubicBezTo>
                  <a:cubicBezTo>
                    <a:pt x="3320" y="2758"/>
                    <a:pt x="3079" y="2891"/>
                    <a:pt x="2918" y="2998"/>
                  </a:cubicBezTo>
                  <a:cubicBezTo>
                    <a:pt x="2918" y="2998"/>
                    <a:pt x="2865" y="3025"/>
                    <a:pt x="2811" y="3052"/>
                  </a:cubicBezTo>
                  <a:cubicBezTo>
                    <a:pt x="2650" y="3132"/>
                    <a:pt x="2517" y="3266"/>
                    <a:pt x="2356" y="3346"/>
                  </a:cubicBezTo>
                  <a:cubicBezTo>
                    <a:pt x="1874" y="3694"/>
                    <a:pt x="1446" y="4069"/>
                    <a:pt x="1125" y="4497"/>
                  </a:cubicBezTo>
                  <a:cubicBezTo>
                    <a:pt x="536" y="5193"/>
                    <a:pt x="215" y="5969"/>
                    <a:pt x="81" y="6772"/>
                  </a:cubicBezTo>
                  <a:cubicBezTo>
                    <a:pt x="1" y="7174"/>
                    <a:pt x="1" y="7575"/>
                    <a:pt x="54" y="7950"/>
                  </a:cubicBezTo>
                  <a:cubicBezTo>
                    <a:pt x="81" y="8218"/>
                    <a:pt x="134" y="8432"/>
                    <a:pt x="215" y="8673"/>
                  </a:cubicBezTo>
                  <a:cubicBezTo>
                    <a:pt x="349" y="9047"/>
                    <a:pt x="536" y="9369"/>
                    <a:pt x="777" y="9690"/>
                  </a:cubicBezTo>
                  <a:cubicBezTo>
                    <a:pt x="1312" y="10359"/>
                    <a:pt x="2142" y="10707"/>
                    <a:pt x="3052" y="10707"/>
                  </a:cubicBezTo>
                  <a:lnTo>
                    <a:pt x="3293" y="10707"/>
                  </a:lnTo>
                  <a:cubicBezTo>
                    <a:pt x="3132" y="10948"/>
                    <a:pt x="2998" y="11162"/>
                    <a:pt x="2865" y="11376"/>
                  </a:cubicBezTo>
                  <a:cubicBezTo>
                    <a:pt x="2329" y="12259"/>
                    <a:pt x="1874" y="13250"/>
                    <a:pt x="1607" y="14294"/>
                  </a:cubicBezTo>
                  <a:cubicBezTo>
                    <a:pt x="1392" y="15096"/>
                    <a:pt x="1259" y="15899"/>
                    <a:pt x="1205" y="16783"/>
                  </a:cubicBezTo>
                  <a:cubicBezTo>
                    <a:pt x="1045" y="17184"/>
                    <a:pt x="857" y="17612"/>
                    <a:pt x="723" y="18121"/>
                  </a:cubicBezTo>
                  <a:cubicBezTo>
                    <a:pt x="616" y="18549"/>
                    <a:pt x="536" y="18977"/>
                    <a:pt x="509" y="19406"/>
                  </a:cubicBezTo>
                  <a:cubicBezTo>
                    <a:pt x="482" y="19620"/>
                    <a:pt x="482" y="19861"/>
                    <a:pt x="509" y="20075"/>
                  </a:cubicBezTo>
                  <a:cubicBezTo>
                    <a:pt x="536" y="20316"/>
                    <a:pt x="589" y="20557"/>
                    <a:pt x="643" y="20824"/>
                  </a:cubicBezTo>
                  <a:cubicBezTo>
                    <a:pt x="750" y="21253"/>
                    <a:pt x="911" y="21681"/>
                    <a:pt x="1178" y="22189"/>
                  </a:cubicBezTo>
                  <a:cubicBezTo>
                    <a:pt x="1339" y="22484"/>
                    <a:pt x="1553" y="22778"/>
                    <a:pt x="1740" y="23073"/>
                  </a:cubicBezTo>
                  <a:cubicBezTo>
                    <a:pt x="2115" y="23608"/>
                    <a:pt x="2543" y="24116"/>
                    <a:pt x="3079" y="24572"/>
                  </a:cubicBezTo>
                  <a:cubicBezTo>
                    <a:pt x="3560" y="24973"/>
                    <a:pt x="4069" y="25348"/>
                    <a:pt x="4631" y="25696"/>
                  </a:cubicBezTo>
                  <a:cubicBezTo>
                    <a:pt x="4818" y="25829"/>
                    <a:pt x="5033" y="25990"/>
                    <a:pt x="5273" y="26070"/>
                  </a:cubicBezTo>
                  <a:cubicBezTo>
                    <a:pt x="5300" y="26070"/>
                    <a:pt x="5354" y="26124"/>
                    <a:pt x="5407" y="26151"/>
                  </a:cubicBezTo>
                  <a:cubicBezTo>
                    <a:pt x="5675" y="26285"/>
                    <a:pt x="5969" y="26418"/>
                    <a:pt x="6264" y="26552"/>
                  </a:cubicBezTo>
                  <a:cubicBezTo>
                    <a:pt x="6906" y="26793"/>
                    <a:pt x="7575" y="27007"/>
                    <a:pt x="8271" y="27221"/>
                  </a:cubicBezTo>
                  <a:lnTo>
                    <a:pt x="8271" y="27248"/>
                  </a:lnTo>
                  <a:cubicBezTo>
                    <a:pt x="8004" y="28078"/>
                    <a:pt x="8030" y="28934"/>
                    <a:pt x="8298" y="29684"/>
                  </a:cubicBezTo>
                  <a:cubicBezTo>
                    <a:pt x="8512" y="30219"/>
                    <a:pt x="8807" y="30701"/>
                    <a:pt x="9288" y="31102"/>
                  </a:cubicBezTo>
                  <a:cubicBezTo>
                    <a:pt x="9636" y="31424"/>
                    <a:pt x="10091" y="31664"/>
                    <a:pt x="10653" y="31825"/>
                  </a:cubicBezTo>
                  <a:lnTo>
                    <a:pt x="10760" y="31879"/>
                  </a:lnTo>
                  <a:cubicBezTo>
                    <a:pt x="11055" y="31959"/>
                    <a:pt x="11349" y="32012"/>
                    <a:pt x="11697" y="32012"/>
                  </a:cubicBezTo>
                  <a:lnTo>
                    <a:pt x="11885" y="32012"/>
                  </a:lnTo>
                  <a:cubicBezTo>
                    <a:pt x="11911" y="32039"/>
                    <a:pt x="11911" y="32066"/>
                    <a:pt x="11965" y="32093"/>
                  </a:cubicBezTo>
                  <a:lnTo>
                    <a:pt x="12045" y="32200"/>
                  </a:lnTo>
                  <a:cubicBezTo>
                    <a:pt x="12179" y="32360"/>
                    <a:pt x="12313" y="32494"/>
                    <a:pt x="12500" y="32628"/>
                  </a:cubicBezTo>
                  <a:cubicBezTo>
                    <a:pt x="12286" y="32976"/>
                    <a:pt x="12152" y="33324"/>
                    <a:pt x="12099" y="33725"/>
                  </a:cubicBezTo>
                  <a:cubicBezTo>
                    <a:pt x="11885" y="33913"/>
                    <a:pt x="11724" y="34073"/>
                    <a:pt x="11563" y="34287"/>
                  </a:cubicBezTo>
                  <a:cubicBezTo>
                    <a:pt x="11189" y="34716"/>
                    <a:pt x="10948" y="35224"/>
                    <a:pt x="10814" y="35813"/>
                  </a:cubicBezTo>
                  <a:cubicBezTo>
                    <a:pt x="10680" y="36563"/>
                    <a:pt x="10814" y="37151"/>
                    <a:pt x="10894" y="37392"/>
                  </a:cubicBezTo>
                  <a:cubicBezTo>
                    <a:pt x="10894" y="37392"/>
                    <a:pt x="10921" y="37446"/>
                    <a:pt x="10921" y="37499"/>
                  </a:cubicBezTo>
                  <a:cubicBezTo>
                    <a:pt x="11055" y="37928"/>
                    <a:pt x="11242" y="38356"/>
                    <a:pt x="11510" y="38731"/>
                  </a:cubicBezTo>
                  <a:cubicBezTo>
                    <a:pt x="11831" y="39132"/>
                    <a:pt x="12233" y="39453"/>
                    <a:pt x="12661" y="39721"/>
                  </a:cubicBezTo>
                  <a:cubicBezTo>
                    <a:pt x="13036" y="39935"/>
                    <a:pt x="13383" y="40069"/>
                    <a:pt x="13838" y="40176"/>
                  </a:cubicBezTo>
                  <a:cubicBezTo>
                    <a:pt x="14053" y="40229"/>
                    <a:pt x="14320" y="40256"/>
                    <a:pt x="14534" y="40256"/>
                  </a:cubicBezTo>
                  <a:cubicBezTo>
                    <a:pt x="14802" y="40524"/>
                    <a:pt x="15123" y="40765"/>
                    <a:pt x="15498" y="40925"/>
                  </a:cubicBezTo>
                  <a:cubicBezTo>
                    <a:pt x="15605" y="41006"/>
                    <a:pt x="15739" y="41059"/>
                    <a:pt x="15846" y="41086"/>
                  </a:cubicBezTo>
                  <a:cubicBezTo>
                    <a:pt x="16274" y="41434"/>
                    <a:pt x="16729" y="41728"/>
                    <a:pt x="17264" y="41942"/>
                  </a:cubicBezTo>
                  <a:cubicBezTo>
                    <a:pt x="18121" y="42264"/>
                    <a:pt x="19004" y="42424"/>
                    <a:pt x="19995" y="42424"/>
                  </a:cubicBezTo>
                  <a:cubicBezTo>
                    <a:pt x="20209" y="42424"/>
                    <a:pt x="20476" y="42424"/>
                    <a:pt x="20931" y="42344"/>
                  </a:cubicBezTo>
                  <a:cubicBezTo>
                    <a:pt x="22002" y="42237"/>
                    <a:pt x="23099" y="41942"/>
                    <a:pt x="24143" y="41461"/>
                  </a:cubicBezTo>
                  <a:cubicBezTo>
                    <a:pt x="25214" y="41006"/>
                    <a:pt x="26151" y="40363"/>
                    <a:pt x="26954" y="39614"/>
                  </a:cubicBezTo>
                  <a:cubicBezTo>
                    <a:pt x="27409" y="39186"/>
                    <a:pt x="27810" y="38731"/>
                    <a:pt x="28185" y="38195"/>
                  </a:cubicBezTo>
                  <a:cubicBezTo>
                    <a:pt x="28693" y="37874"/>
                    <a:pt x="29148" y="37580"/>
                    <a:pt x="29577" y="37258"/>
                  </a:cubicBezTo>
                  <a:cubicBezTo>
                    <a:pt x="30487" y="36536"/>
                    <a:pt x="31236" y="35733"/>
                    <a:pt x="31771" y="34876"/>
                  </a:cubicBezTo>
                  <a:cubicBezTo>
                    <a:pt x="32093" y="34368"/>
                    <a:pt x="32334" y="33832"/>
                    <a:pt x="32494" y="33297"/>
                  </a:cubicBezTo>
                  <a:cubicBezTo>
                    <a:pt x="32655" y="32708"/>
                    <a:pt x="32762" y="32066"/>
                    <a:pt x="32762" y="31424"/>
                  </a:cubicBezTo>
                  <a:lnTo>
                    <a:pt x="32762" y="31290"/>
                  </a:lnTo>
                  <a:cubicBezTo>
                    <a:pt x="32896" y="30995"/>
                    <a:pt x="33056" y="30647"/>
                    <a:pt x="33163" y="30326"/>
                  </a:cubicBezTo>
                  <a:cubicBezTo>
                    <a:pt x="33377" y="29711"/>
                    <a:pt x="33511" y="29041"/>
                    <a:pt x="33538" y="28372"/>
                  </a:cubicBezTo>
                  <a:cubicBezTo>
                    <a:pt x="33565" y="27542"/>
                    <a:pt x="33431" y="26713"/>
                    <a:pt x="33137" y="25963"/>
                  </a:cubicBezTo>
                  <a:lnTo>
                    <a:pt x="32842" y="25374"/>
                  </a:lnTo>
                  <a:cubicBezTo>
                    <a:pt x="32896" y="25027"/>
                    <a:pt x="32922" y="24679"/>
                    <a:pt x="32976" y="24331"/>
                  </a:cubicBezTo>
                  <a:cubicBezTo>
                    <a:pt x="33029" y="23287"/>
                    <a:pt x="32922" y="22296"/>
                    <a:pt x="32708" y="21279"/>
                  </a:cubicBezTo>
                  <a:cubicBezTo>
                    <a:pt x="32441" y="20262"/>
                    <a:pt x="31986" y="19245"/>
                    <a:pt x="31397" y="18415"/>
                  </a:cubicBezTo>
                  <a:cubicBezTo>
                    <a:pt x="31183" y="18121"/>
                    <a:pt x="30968" y="17853"/>
                    <a:pt x="30728" y="17586"/>
                  </a:cubicBezTo>
                  <a:cubicBezTo>
                    <a:pt x="30647" y="17184"/>
                    <a:pt x="30594" y="16809"/>
                    <a:pt x="30487" y="16435"/>
                  </a:cubicBezTo>
                  <a:cubicBezTo>
                    <a:pt x="30353" y="15846"/>
                    <a:pt x="30112" y="15257"/>
                    <a:pt x="29844" y="14668"/>
                  </a:cubicBezTo>
                  <a:cubicBezTo>
                    <a:pt x="29577" y="14133"/>
                    <a:pt x="29282" y="13598"/>
                    <a:pt x="28908" y="13062"/>
                  </a:cubicBezTo>
                  <a:cubicBezTo>
                    <a:pt x="28238" y="12045"/>
                    <a:pt x="27409" y="11162"/>
                    <a:pt x="26445" y="10359"/>
                  </a:cubicBezTo>
                  <a:cubicBezTo>
                    <a:pt x="25803" y="9824"/>
                    <a:pt x="25107" y="9369"/>
                    <a:pt x="24411" y="8967"/>
                  </a:cubicBezTo>
                  <a:cubicBezTo>
                    <a:pt x="24304" y="8940"/>
                    <a:pt x="24224" y="8914"/>
                    <a:pt x="24170" y="8887"/>
                  </a:cubicBezTo>
                  <a:cubicBezTo>
                    <a:pt x="23822" y="8699"/>
                    <a:pt x="23554" y="8566"/>
                    <a:pt x="23260" y="8432"/>
                  </a:cubicBezTo>
                  <a:cubicBezTo>
                    <a:pt x="22698" y="8164"/>
                    <a:pt x="22082" y="7977"/>
                    <a:pt x="21493" y="7843"/>
                  </a:cubicBezTo>
                  <a:cubicBezTo>
                    <a:pt x="20958" y="7709"/>
                    <a:pt x="20396" y="7602"/>
                    <a:pt x="19780" y="7575"/>
                  </a:cubicBezTo>
                  <a:cubicBezTo>
                    <a:pt x="19325" y="7281"/>
                    <a:pt x="18817" y="7013"/>
                    <a:pt x="18308" y="6799"/>
                  </a:cubicBezTo>
                  <a:cubicBezTo>
                    <a:pt x="17345" y="6398"/>
                    <a:pt x="16301" y="6103"/>
                    <a:pt x="15177" y="5969"/>
                  </a:cubicBezTo>
                  <a:cubicBezTo>
                    <a:pt x="15177" y="5889"/>
                    <a:pt x="15123" y="5862"/>
                    <a:pt x="15123" y="5836"/>
                  </a:cubicBezTo>
                  <a:cubicBezTo>
                    <a:pt x="14989" y="5166"/>
                    <a:pt x="14802" y="4497"/>
                    <a:pt x="14561" y="3882"/>
                  </a:cubicBezTo>
                  <a:cubicBezTo>
                    <a:pt x="14293" y="3159"/>
                    <a:pt x="13999" y="2517"/>
                    <a:pt x="13624" y="1955"/>
                  </a:cubicBezTo>
                  <a:cubicBezTo>
                    <a:pt x="13517" y="1847"/>
                    <a:pt x="13464" y="1714"/>
                    <a:pt x="13357" y="1580"/>
                  </a:cubicBezTo>
                  <a:cubicBezTo>
                    <a:pt x="13303" y="1446"/>
                    <a:pt x="13196" y="1339"/>
                    <a:pt x="13116" y="1259"/>
                  </a:cubicBezTo>
                  <a:lnTo>
                    <a:pt x="13062" y="1178"/>
                  </a:lnTo>
                  <a:cubicBezTo>
                    <a:pt x="12982" y="1125"/>
                    <a:pt x="12928" y="1018"/>
                    <a:pt x="12848" y="937"/>
                  </a:cubicBezTo>
                  <a:lnTo>
                    <a:pt x="12795" y="884"/>
                  </a:lnTo>
                  <a:cubicBezTo>
                    <a:pt x="12527" y="616"/>
                    <a:pt x="12233" y="402"/>
                    <a:pt x="11885" y="268"/>
                  </a:cubicBezTo>
                  <a:cubicBezTo>
                    <a:pt x="11858" y="268"/>
                    <a:pt x="11831" y="242"/>
                    <a:pt x="11724" y="215"/>
                  </a:cubicBezTo>
                  <a:cubicBezTo>
                    <a:pt x="11644" y="188"/>
                    <a:pt x="11563" y="188"/>
                    <a:pt x="11483" y="134"/>
                  </a:cubicBezTo>
                  <a:cubicBezTo>
                    <a:pt x="11162" y="54"/>
                    <a:pt x="10814" y="1"/>
                    <a:pt x="10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863;p46">
              <a:extLst>
                <a:ext uri="{FF2B5EF4-FFF2-40B4-BE49-F238E27FC236}">
                  <a16:creationId xmlns:a16="http://schemas.microsoft.com/office/drawing/2014/main" id="{69939EA3-1057-283E-744C-2529B8B95ABB}"/>
                </a:ext>
              </a:extLst>
            </p:cNvPr>
            <p:cNvSpPr/>
            <p:nvPr/>
          </p:nvSpPr>
          <p:spPr>
            <a:xfrm>
              <a:off x="9870400" y="5643800"/>
              <a:ext cx="176675" cy="141200"/>
            </a:xfrm>
            <a:custGeom>
              <a:avLst/>
              <a:gdLst/>
              <a:ahLst/>
              <a:cxnLst/>
              <a:rect l="l" t="t" r="r" b="b"/>
              <a:pathLst>
                <a:path w="7067" h="5648" extrusionOk="0">
                  <a:moveTo>
                    <a:pt x="2302" y="0"/>
                  </a:moveTo>
                  <a:cubicBezTo>
                    <a:pt x="2222" y="0"/>
                    <a:pt x="2115" y="54"/>
                    <a:pt x="1981" y="80"/>
                  </a:cubicBezTo>
                  <a:cubicBezTo>
                    <a:pt x="1847" y="161"/>
                    <a:pt x="1740" y="214"/>
                    <a:pt x="1633" y="294"/>
                  </a:cubicBezTo>
                  <a:lnTo>
                    <a:pt x="1606" y="321"/>
                  </a:lnTo>
                  <a:cubicBezTo>
                    <a:pt x="1473" y="402"/>
                    <a:pt x="1365" y="482"/>
                    <a:pt x="1232" y="589"/>
                  </a:cubicBezTo>
                  <a:cubicBezTo>
                    <a:pt x="937" y="803"/>
                    <a:pt x="696" y="1017"/>
                    <a:pt x="509" y="1258"/>
                  </a:cubicBezTo>
                  <a:cubicBezTo>
                    <a:pt x="241" y="1606"/>
                    <a:pt x="81" y="1927"/>
                    <a:pt x="27" y="2275"/>
                  </a:cubicBezTo>
                  <a:cubicBezTo>
                    <a:pt x="0" y="2436"/>
                    <a:pt x="0" y="2570"/>
                    <a:pt x="27" y="2703"/>
                  </a:cubicBezTo>
                  <a:cubicBezTo>
                    <a:pt x="27" y="2757"/>
                    <a:pt x="81" y="2810"/>
                    <a:pt x="81" y="2864"/>
                  </a:cubicBezTo>
                  <a:cubicBezTo>
                    <a:pt x="108" y="2944"/>
                    <a:pt x="108" y="2971"/>
                    <a:pt x="161" y="2998"/>
                  </a:cubicBezTo>
                  <a:cubicBezTo>
                    <a:pt x="241" y="3078"/>
                    <a:pt x="295" y="3105"/>
                    <a:pt x="402" y="3105"/>
                  </a:cubicBezTo>
                  <a:cubicBezTo>
                    <a:pt x="482" y="3105"/>
                    <a:pt x="536" y="3105"/>
                    <a:pt x="616" y="3078"/>
                  </a:cubicBezTo>
                  <a:cubicBezTo>
                    <a:pt x="643" y="3078"/>
                    <a:pt x="670" y="3025"/>
                    <a:pt x="670" y="3025"/>
                  </a:cubicBezTo>
                  <a:cubicBezTo>
                    <a:pt x="777" y="2971"/>
                    <a:pt x="884" y="2891"/>
                    <a:pt x="937" y="2837"/>
                  </a:cubicBezTo>
                  <a:lnTo>
                    <a:pt x="1205" y="2570"/>
                  </a:lnTo>
                  <a:cubicBezTo>
                    <a:pt x="1365" y="2409"/>
                    <a:pt x="1553" y="2195"/>
                    <a:pt x="1713" y="1927"/>
                  </a:cubicBezTo>
                  <a:cubicBezTo>
                    <a:pt x="1874" y="1686"/>
                    <a:pt x="1981" y="1526"/>
                    <a:pt x="2115" y="1365"/>
                  </a:cubicBezTo>
                  <a:cubicBezTo>
                    <a:pt x="2168" y="1258"/>
                    <a:pt x="2222" y="1205"/>
                    <a:pt x="2249" y="1097"/>
                  </a:cubicBezTo>
                  <a:lnTo>
                    <a:pt x="2276" y="990"/>
                  </a:lnTo>
                  <a:lnTo>
                    <a:pt x="2302" y="937"/>
                  </a:lnTo>
                  <a:lnTo>
                    <a:pt x="2329" y="857"/>
                  </a:lnTo>
                  <a:lnTo>
                    <a:pt x="2436" y="669"/>
                  </a:lnTo>
                  <a:lnTo>
                    <a:pt x="2570" y="750"/>
                  </a:lnTo>
                  <a:cubicBezTo>
                    <a:pt x="2677" y="830"/>
                    <a:pt x="2784" y="883"/>
                    <a:pt x="2838" y="964"/>
                  </a:cubicBezTo>
                  <a:cubicBezTo>
                    <a:pt x="3052" y="1097"/>
                    <a:pt x="3239" y="1231"/>
                    <a:pt x="3426" y="1365"/>
                  </a:cubicBezTo>
                  <a:cubicBezTo>
                    <a:pt x="3828" y="1660"/>
                    <a:pt x="4176" y="1954"/>
                    <a:pt x="4524" y="2275"/>
                  </a:cubicBezTo>
                  <a:lnTo>
                    <a:pt x="4497" y="2222"/>
                  </a:lnTo>
                  <a:lnTo>
                    <a:pt x="4497" y="2222"/>
                  </a:lnTo>
                  <a:cubicBezTo>
                    <a:pt x="5193" y="2864"/>
                    <a:pt x="5755" y="3560"/>
                    <a:pt x="6237" y="4309"/>
                  </a:cubicBezTo>
                  <a:cubicBezTo>
                    <a:pt x="6504" y="4738"/>
                    <a:pt x="6692" y="5139"/>
                    <a:pt x="6852" y="5567"/>
                  </a:cubicBezTo>
                  <a:cubicBezTo>
                    <a:pt x="6852" y="5621"/>
                    <a:pt x="6906" y="5621"/>
                    <a:pt x="6933" y="5648"/>
                  </a:cubicBezTo>
                  <a:lnTo>
                    <a:pt x="6986" y="5648"/>
                  </a:lnTo>
                  <a:cubicBezTo>
                    <a:pt x="7067" y="5621"/>
                    <a:pt x="7067" y="5541"/>
                    <a:pt x="7067" y="5514"/>
                  </a:cubicBezTo>
                  <a:cubicBezTo>
                    <a:pt x="6692" y="4577"/>
                    <a:pt x="6157" y="3640"/>
                    <a:pt x="5487" y="2730"/>
                  </a:cubicBezTo>
                  <a:cubicBezTo>
                    <a:pt x="5166" y="2302"/>
                    <a:pt x="4791" y="1874"/>
                    <a:pt x="4417" y="1499"/>
                  </a:cubicBezTo>
                  <a:cubicBezTo>
                    <a:pt x="4015" y="1097"/>
                    <a:pt x="3587" y="723"/>
                    <a:pt x="3159" y="455"/>
                  </a:cubicBezTo>
                  <a:cubicBezTo>
                    <a:pt x="3052" y="402"/>
                    <a:pt x="2971" y="348"/>
                    <a:pt x="2891" y="294"/>
                  </a:cubicBezTo>
                  <a:cubicBezTo>
                    <a:pt x="2811" y="268"/>
                    <a:pt x="2704" y="214"/>
                    <a:pt x="2650" y="161"/>
                  </a:cubicBezTo>
                  <a:lnTo>
                    <a:pt x="2543" y="80"/>
                  </a:lnTo>
                  <a:lnTo>
                    <a:pt x="2490" y="80"/>
                  </a:lnTo>
                  <a:cubicBezTo>
                    <a:pt x="2516" y="27"/>
                    <a:pt x="2490" y="0"/>
                    <a:pt x="2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864;p46">
              <a:extLst>
                <a:ext uri="{FF2B5EF4-FFF2-40B4-BE49-F238E27FC236}">
                  <a16:creationId xmlns:a16="http://schemas.microsoft.com/office/drawing/2014/main" id="{03747D3C-FCD9-3CAF-D5AE-002F8F95B7CB}"/>
                </a:ext>
              </a:extLst>
            </p:cNvPr>
            <p:cNvSpPr/>
            <p:nvPr/>
          </p:nvSpPr>
          <p:spPr>
            <a:xfrm>
              <a:off x="10138050" y="6408625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848" y="0"/>
                  </a:moveTo>
                  <a:cubicBezTo>
                    <a:pt x="1719" y="48"/>
                    <a:pt x="1648" y="58"/>
                    <a:pt x="1589" y="58"/>
                  </a:cubicBezTo>
                  <a:cubicBezTo>
                    <a:pt x="1550" y="58"/>
                    <a:pt x="1516" y="54"/>
                    <a:pt x="1473" y="54"/>
                  </a:cubicBezTo>
                  <a:cubicBezTo>
                    <a:pt x="1232" y="54"/>
                    <a:pt x="1045" y="80"/>
                    <a:pt x="830" y="107"/>
                  </a:cubicBezTo>
                  <a:cubicBezTo>
                    <a:pt x="563" y="188"/>
                    <a:pt x="322" y="268"/>
                    <a:pt x="188" y="455"/>
                  </a:cubicBezTo>
                  <a:cubicBezTo>
                    <a:pt x="135" y="535"/>
                    <a:pt x="54" y="643"/>
                    <a:pt x="27" y="776"/>
                  </a:cubicBezTo>
                  <a:cubicBezTo>
                    <a:pt x="1" y="910"/>
                    <a:pt x="27" y="1071"/>
                    <a:pt x="54" y="1178"/>
                  </a:cubicBezTo>
                  <a:lnTo>
                    <a:pt x="54" y="1205"/>
                  </a:lnTo>
                  <a:cubicBezTo>
                    <a:pt x="108" y="1338"/>
                    <a:pt x="161" y="1472"/>
                    <a:pt x="242" y="1579"/>
                  </a:cubicBezTo>
                  <a:cubicBezTo>
                    <a:pt x="295" y="1686"/>
                    <a:pt x="429" y="1793"/>
                    <a:pt x="563" y="1847"/>
                  </a:cubicBezTo>
                  <a:cubicBezTo>
                    <a:pt x="670" y="1927"/>
                    <a:pt x="804" y="1954"/>
                    <a:pt x="964" y="1981"/>
                  </a:cubicBezTo>
                  <a:cubicBezTo>
                    <a:pt x="1125" y="2008"/>
                    <a:pt x="1312" y="2008"/>
                    <a:pt x="1446" y="2061"/>
                  </a:cubicBezTo>
                  <a:lnTo>
                    <a:pt x="1607" y="2061"/>
                  </a:lnTo>
                  <a:cubicBezTo>
                    <a:pt x="1740" y="2061"/>
                    <a:pt x="1874" y="2061"/>
                    <a:pt x="2035" y="2008"/>
                  </a:cubicBezTo>
                  <a:cubicBezTo>
                    <a:pt x="2303" y="1981"/>
                    <a:pt x="2543" y="1954"/>
                    <a:pt x="2811" y="1927"/>
                  </a:cubicBezTo>
                  <a:lnTo>
                    <a:pt x="2865" y="1927"/>
                  </a:lnTo>
                  <a:cubicBezTo>
                    <a:pt x="3239" y="1847"/>
                    <a:pt x="3587" y="1820"/>
                    <a:pt x="3935" y="1793"/>
                  </a:cubicBezTo>
                  <a:cubicBezTo>
                    <a:pt x="3935" y="1793"/>
                    <a:pt x="3935" y="1740"/>
                    <a:pt x="3989" y="1740"/>
                  </a:cubicBezTo>
                  <a:cubicBezTo>
                    <a:pt x="3989" y="1713"/>
                    <a:pt x="3935" y="1660"/>
                    <a:pt x="3935" y="1606"/>
                  </a:cubicBezTo>
                  <a:cubicBezTo>
                    <a:pt x="3908" y="1526"/>
                    <a:pt x="3882" y="1446"/>
                    <a:pt x="3855" y="1338"/>
                  </a:cubicBezTo>
                  <a:cubicBezTo>
                    <a:pt x="3828" y="1285"/>
                    <a:pt x="3748" y="1178"/>
                    <a:pt x="3721" y="1124"/>
                  </a:cubicBezTo>
                  <a:cubicBezTo>
                    <a:pt x="3641" y="1017"/>
                    <a:pt x="3587" y="937"/>
                    <a:pt x="3507" y="857"/>
                  </a:cubicBezTo>
                  <a:lnTo>
                    <a:pt x="3266" y="616"/>
                  </a:lnTo>
                  <a:cubicBezTo>
                    <a:pt x="3186" y="535"/>
                    <a:pt x="3079" y="455"/>
                    <a:pt x="2972" y="402"/>
                  </a:cubicBezTo>
                  <a:cubicBezTo>
                    <a:pt x="2865" y="348"/>
                    <a:pt x="2731" y="268"/>
                    <a:pt x="2650" y="241"/>
                  </a:cubicBezTo>
                  <a:cubicBezTo>
                    <a:pt x="2383" y="134"/>
                    <a:pt x="2115" y="54"/>
                    <a:pt x="18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865;p46">
              <a:extLst>
                <a:ext uri="{FF2B5EF4-FFF2-40B4-BE49-F238E27FC236}">
                  <a16:creationId xmlns:a16="http://schemas.microsoft.com/office/drawing/2014/main" id="{4BE5D6E5-68F5-2489-A0B2-7F5AC2EA8152}"/>
                </a:ext>
              </a:extLst>
            </p:cNvPr>
            <p:cNvSpPr/>
            <p:nvPr/>
          </p:nvSpPr>
          <p:spPr>
            <a:xfrm>
              <a:off x="10172175" y="6353750"/>
              <a:ext cx="99075" cy="50200"/>
            </a:xfrm>
            <a:custGeom>
              <a:avLst/>
              <a:gdLst/>
              <a:ahLst/>
              <a:cxnLst/>
              <a:rect l="l" t="t" r="r" b="b"/>
              <a:pathLst>
                <a:path w="3963" h="2008" extrusionOk="0">
                  <a:moveTo>
                    <a:pt x="1285" y="0"/>
                  </a:moveTo>
                  <a:cubicBezTo>
                    <a:pt x="1045" y="27"/>
                    <a:pt x="857" y="54"/>
                    <a:pt x="670" y="134"/>
                  </a:cubicBezTo>
                  <a:cubicBezTo>
                    <a:pt x="402" y="241"/>
                    <a:pt x="215" y="375"/>
                    <a:pt x="108" y="562"/>
                  </a:cubicBezTo>
                  <a:cubicBezTo>
                    <a:pt x="54" y="670"/>
                    <a:pt x="1" y="803"/>
                    <a:pt x="1" y="910"/>
                  </a:cubicBezTo>
                  <a:cubicBezTo>
                    <a:pt x="1" y="1071"/>
                    <a:pt x="54" y="1205"/>
                    <a:pt x="81" y="1312"/>
                  </a:cubicBezTo>
                  <a:lnTo>
                    <a:pt x="81" y="1339"/>
                  </a:lnTo>
                  <a:cubicBezTo>
                    <a:pt x="135" y="1473"/>
                    <a:pt x="215" y="1580"/>
                    <a:pt x="322" y="1660"/>
                  </a:cubicBezTo>
                  <a:cubicBezTo>
                    <a:pt x="402" y="1767"/>
                    <a:pt x="509" y="1847"/>
                    <a:pt x="670" y="1901"/>
                  </a:cubicBezTo>
                  <a:cubicBezTo>
                    <a:pt x="777" y="1928"/>
                    <a:pt x="911" y="1981"/>
                    <a:pt x="1071" y="2008"/>
                  </a:cubicBezTo>
                  <a:lnTo>
                    <a:pt x="1259" y="2008"/>
                  </a:lnTo>
                  <a:cubicBezTo>
                    <a:pt x="1339" y="2008"/>
                    <a:pt x="1473" y="2008"/>
                    <a:pt x="1553" y="1981"/>
                  </a:cubicBezTo>
                  <a:cubicBezTo>
                    <a:pt x="1714" y="1928"/>
                    <a:pt x="1928" y="1928"/>
                    <a:pt x="2115" y="1874"/>
                  </a:cubicBezTo>
                  <a:lnTo>
                    <a:pt x="2811" y="1660"/>
                  </a:lnTo>
                  <a:lnTo>
                    <a:pt x="2918" y="1660"/>
                  </a:lnTo>
                  <a:cubicBezTo>
                    <a:pt x="3293" y="1580"/>
                    <a:pt x="3614" y="1473"/>
                    <a:pt x="3962" y="1392"/>
                  </a:cubicBezTo>
                  <a:lnTo>
                    <a:pt x="3962" y="1365"/>
                  </a:lnTo>
                  <a:cubicBezTo>
                    <a:pt x="3935" y="1339"/>
                    <a:pt x="3935" y="1258"/>
                    <a:pt x="3882" y="1232"/>
                  </a:cubicBezTo>
                  <a:cubicBezTo>
                    <a:pt x="3828" y="1125"/>
                    <a:pt x="3801" y="1071"/>
                    <a:pt x="3748" y="991"/>
                  </a:cubicBezTo>
                  <a:cubicBezTo>
                    <a:pt x="3694" y="937"/>
                    <a:pt x="3641" y="857"/>
                    <a:pt x="3587" y="803"/>
                  </a:cubicBezTo>
                  <a:cubicBezTo>
                    <a:pt x="3507" y="696"/>
                    <a:pt x="3427" y="643"/>
                    <a:pt x="3346" y="562"/>
                  </a:cubicBezTo>
                  <a:cubicBezTo>
                    <a:pt x="3239" y="482"/>
                    <a:pt x="3186" y="429"/>
                    <a:pt x="3079" y="348"/>
                  </a:cubicBezTo>
                  <a:cubicBezTo>
                    <a:pt x="2972" y="295"/>
                    <a:pt x="2838" y="241"/>
                    <a:pt x="2758" y="188"/>
                  </a:cubicBezTo>
                  <a:cubicBezTo>
                    <a:pt x="2651" y="161"/>
                    <a:pt x="2517" y="107"/>
                    <a:pt x="2383" y="54"/>
                  </a:cubicBezTo>
                  <a:cubicBezTo>
                    <a:pt x="2115" y="54"/>
                    <a:pt x="1848" y="0"/>
                    <a:pt x="1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866;p46">
              <a:extLst>
                <a:ext uri="{FF2B5EF4-FFF2-40B4-BE49-F238E27FC236}">
                  <a16:creationId xmlns:a16="http://schemas.microsoft.com/office/drawing/2014/main" id="{7E719634-3B1E-D284-332C-684A2A60AC20}"/>
                </a:ext>
              </a:extLst>
            </p:cNvPr>
            <p:cNvSpPr/>
            <p:nvPr/>
          </p:nvSpPr>
          <p:spPr>
            <a:xfrm>
              <a:off x="10183550" y="6290175"/>
              <a:ext cx="95725" cy="60925"/>
            </a:xfrm>
            <a:custGeom>
              <a:avLst/>
              <a:gdLst/>
              <a:ahLst/>
              <a:cxnLst/>
              <a:rect l="l" t="t" r="r" b="b"/>
              <a:pathLst>
                <a:path w="3829" h="2437" extrusionOk="0">
                  <a:moveTo>
                    <a:pt x="2222" y="1"/>
                  </a:moveTo>
                  <a:cubicBezTo>
                    <a:pt x="2088" y="1"/>
                    <a:pt x="2008" y="1"/>
                    <a:pt x="1874" y="27"/>
                  </a:cubicBezTo>
                  <a:cubicBezTo>
                    <a:pt x="1607" y="54"/>
                    <a:pt x="1339" y="161"/>
                    <a:pt x="1071" y="268"/>
                  </a:cubicBezTo>
                  <a:cubicBezTo>
                    <a:pt x="964" y="295"/>
                    <a:pt x="884" y="322"/>
                    <a:pt x="830" y="402"/>
                  </a:cubicBezTo>
                  <a:cubicBezTo>
                    <a:pt x="616" y="536"/>
                    <a:pt x="456" y="643"/>
                    <a:pt x="322" y="804"/>
                  </a:cubicBezTo>
                  <a:cubicBezTo>
                    <a:pt x="135" y="991"/>
                    <a:pt x="28" y="1205"/>
                    <a:pt x="1" y="1446"/>
                  </a:cubicBezTo>
                  <a:cubicBezTo>
                    <a:pt x="1" y="1526"/>
                    <a:pt x="1" y="1660"/>
                    <a:pt x="28" y="1794"/>
                  </a:cubicBezTo>
                  <a:cubicBezTo>
                    <a:pt x="81" y="1928"/>
                    <a:pt x="188" y="2035"/>
                    <a:pt x="268" y="2142"/>
                  </a:cubicBezTo>
                  <a:lnTo>
                    <a:pt x="295" y="2169"/>
                  </a:lnTo>
                  <a:cubicBezTo>
                    <a:pt x="402" y="2276"/>
                    <a:pt x="483" y="2329"/>
                    <a:pt x="616" y="2383"/>
                  </a:cubicBezTo>
                  <a:cubicBezTo>
                    <a:pt x="723" y="2410"/>
                    <a:pt x="857" y="2436"/>
                    <a:pt x="991" y="2436"/>
                  </a:cubicBezTo>
                  <a:lnTo>
                    <a:pt x="1071" y="2436"/>
                  </a:lnTo>
                  <a:cubicBezTo>
                    <a:pt x="1205" y="2436"/>
                    <a:pt x="1339" y="2410"/>
                    <a:pt x="1473" y="2329"/>
                  </a:cubicBezTo>
                  <a:cubicBezTo>
                    <a:pt x="1633" y="2276"/>
                    <a:pt x="1767" y="2195"/>
                    <a:pt x="1901" y="2142"/>
                  </a:cubicBezTo>
                  <a:cubicBezTo>
                    <a:pt x="2035" y="2035"/>
                    <a:pt x="2196" y="1928"/>
                    <a:pt x="2356" y="1794"/>
                  </a:cubicBezTo>
                  <a:cubicBezTo>
                    <a:pt x="2543" y="1660"/>
                    <a:pt x="2731" y="1500"/>
                    <a:pt x="2891" y="1339"/>
                  </a:cubicBezTo>
                  <a:lnTo>
                    <a:pt x="2999" y="1259"/>
                  </a:lnTo>
                  <a:cubicBezTo>
                    <a:pt x="3266" y="1045"/>
                    <a:pt x="3534" y="804"/>
                    <a:pt x="3828" y="590"/>
                  </a:cubicBezTo>
                  <a:lnTo>
                    <a:pt x="3828" y="563"/>
                  </a:lnTo>
                  <a:lnTo>
                    <a:pt x="3748" y="456"/>
                  </a:lnTo>
                  <a:cubicBezTo>
                    <a:pt x="3641" y="402"/>
                    <a:pt x="3561" y="375"/>
                    <a:pt x="3507" y="295"/>
                  </a:cubicBezTo>
                  <a:cubicBezTo>
                    <a:pt x="3427" y="268"/>
                    <a:pt x="3346" y="242"/>
                    <a:pt x="3266" y="188"/>
                  </a:cubicBezTo>
                  <a:lnTo>
                    <a:pt x="2972" y="108"/>
                  </a:lnTo>
                  <a:cubicBezTo>
                    <a:pt x="2865" y="54"/>
                    <a:pt x="2758" y="54"/>
                    <a:pt x="2624" y="27"/>
                  </a:cubicBezTo>
                  <a:cubicBezTo>
                    <a:pt x="2490" y="1"/>
                    <a:pt x="2410" y="1"/>
                    <a:pt x="23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867;p46">
              <a:extLst>
                <a:ext uri="{FF2B5EF4-FFF2-40B4-BE49-F238E27FC236}">
                  <a16:creationId xmlns:a16="http://schemas.microsoft.com/office/drawing/2014/main" id="{872BFF38-F211-8FA4-986A-2A6C0173B8A1}"/>
                </a:ext>
              </a:extLst>
            </p:cNvPr>
            <p:cNvSpPr/>
            <p:nvPr/>
          </p:nvSpPr>
          <p:spPr>
            <a:xfrm>
              <a:off x="10151450" y="6235975"/>
              <a:ext cx="99725" cy="55575"/>
            </a:xfrm>
            <a:custGeom>
              <a:avLst/>
              <a:gdLst/>
              <a:ahLst/>
              <a:cxnLst/>
              <a:rect l="l" t="t" r="r" b="b"/>
              <a:pathLst>
                <a:path w="3989" h="2223" extrusionOk="0">
                  <a:moveTo>
                    <a:pt x="2114" y="1"/>
                  </a:moveTo>
                  <a:cubicBezTo>
                    <a:pt x="1847" y="1"/>
                    <a:pt x="1552" y="27"/>
                    <a:pt x="1285" y="81"/>
                  </a:cubicBezTo>
                  <a:cubicBezTo>
                    <a:pt x="1178" y="134"/>
                    <a:pt x="1097" y="161"/>
                    <a:pt x="1017" y="188"/>
                  </a:cubicBezTo>
                  <a:cubicBezTo>
                    <a:pt x="803" y="295"/>
                    <a:pt x="616" y="375"/>
                    <a:pt x="482" y="482"/>
                  </a:cubicBezTo>
                  <a:cubicBezTo>
                    <a:pt x="241" y="643"/>
                    <a:pt x="107" y="857"/>
                    <a:pt x="27" y="1045"/>
                  </a:cubicBezTo>
                  <a:cubicBezTo>
                    <a:pt x="0" y="1152"/>
                    <a:pt x="0" y="1285"/>
                    <a:pt x="27" y="1419"/>
                  </a:cubicBezTo>
                  <a:cubicBezTo>
                    <a:pt x="80" y="1607"/>
                    <a:pt x="161" y="1687"/>
                    <a:pt x="241" y="1794"/>
                  </a:cubicBezTo>
                  <a:lnTo>
                    <a:pt x="268" y="1821"/>
                  </a:lnTo>
                  <a:cubicBezTo>
                    <a:pt x="375" y="1928"/>
                    <a:pt x="455" y="2035"/>
                    <a:pt x="562" y="2088"/>
                  </a:cubicBezTo>
                  <a:cubicBezTo>
                    <a:pt x="669" y="2169"/>
                    <a:pt x="830" y="2195"/>
                    <a:pt x="964" y="2222"/>
                  </a:cubicBezTo>
                  <a:lnTo>
                    <a:pt x="1071" y="2222"/>
                  </a:lnTo>
                  <a:cubicBezTo>
                    <a:pt x="1178" y="2222"/>
                    <a:pt x="1285" y="2222"/>
                    <a:pt x="1365" y="2195"/>
                  </a:cubicBezTo>
                  <a:cubicBezTo>
                    <a:pt x="1552" y="2169"/>
                    <a:pt x="1686" y="2088"/>
                    <a:pt x="1820" y="2062"/>
                  </a:cubicBezTo>
                  <a:cubicBezTo>
                    <a:pt x="1981" y="1981"/>
                    <a:pt x="2141" y="1928"/>
                    <a:pt x="2355" y="1821"/>
                  </a:cubicBezTo>
                  <a:cubicBezTo>
                    <a:pt x="2570" y="1687"/>
                    <a:pt x="2784" y="1553"/>
                    <a:pt x="3025" y="1419"/>
                  </a:cubicBezTo>
                  <a:lnTo>
                    <a:pt x="3051" y="1392"/>
                  </a:lnTo>
                  <a:cubicBezTo>
                    <a:pt x="3346" y="1178"/>
                    <a:pt x="3640" y="1018"/>
                    <a:pt x="3988" y="857"/>
                  </a:cubicBezTo>
                  <a:lnTo>
                    <a:pt x="3988" y="830"/>
                  </a:lnTo>
                  <a:lnTo>
                    <a:pt x="3881" y="723"/>
                  </a:lnTo>
                  <a:cubicBezTo>
                    <a:pt x="3801" y="643"/>
                    <a:pt x="3747" y="589"/>
                    <a:pt x="3694" y="563"/>
                  </a:cubicBezTo>
                  <a:cubicBezTo>
                    <a:pt x="3613" y="482"/>
                    <a:pt x="3560" y="456"/>
                    <a:pt x="3453" y="375"/>
                  </a:cubicBezTo>
                  <a:cubicBezTo>
                    <a:pt x="3346" y="322"/>
                    <a:pt x="3239" y="295"/>
                    <a:pt x="3132" y="242"/>
                  </a:cubicBezTo>
                  <a:lnTo>
                    <a:pt x="2837" y="161"/>
                  </a:lnTo>
                  <a:cubicBezTo>
                    <a:pt x="2703" y="108"/>
                    <a:pt x="2570" y="81"/>
                    <a:pt x="2462" y="81"/>
                  </a:cubicBezTo>
                  <a:cubicBezTo>
                    <a:pt x="2355" y="27"/>
                    <a:pt x="2222" y="1"/>
                    <a:pt x="2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868;p46">
              <a:extLst>
                <a:ext uri="{FF2B5EF4-FFF2-40B4-BE49-F238E27FC236}">
                  <a16:creationId xmlns:a16="http://schemas.microsoft.com/office/drawing/2014/main" id="{058FAC4A-8BB8-239F-15F4-01416DD099F2}"/>
                </a:ext>
              </a:extLst>
            </p:cNvPr>
            <p:cNvSpPr/>
            <p:nvPr/>
          </p:nvSpPr>
          <p:spPr>
            <a:xfrm>
              <a:off x="10071800" y="6173750"/>
              <a:ext cx="76975" cy="77650"/>
            </a:xfrm>
            <a:custGeom>
              <a:avLst/>
              <a:gdLst/>
              <a:ahLst/>
              <a:cxnLst/>
              <a:rect l="l" t="t" r="r" b="b"/>
              <a:pathLst>
                <a:path w="3079" h="3106" extrusionOk="0">
                  <a:moveTo>
                    <a:pt x="2410" y="0"/>
                  </a:moveTo>
                  <a:cubicBezTo>
                    <a:pt x="2330" y="0"/>
                    <a:pt x="2196" y="27"/>
                    <a:pt x="2089" y="81"/>
                  </a:cubicBezTo>
                  <a:lnTo>
                    <a:pt x="1794" y="161"/>
                  </a:lnTo>
                  <a:cubicBezTo>
                    <a:pt x="1634" y="215"/>
                    <a:pt x="1553" y="268"/>
                    <a:pt x="1446" y="348"/>
                  </a:cubicBezTo>
                  <a:lnTo>
                    <a:pt x="1152" y="536"/>
                  </a:lnTo>
                  <a:cubicBezTo>
                    <a:pt x="911" y="696"/>
                    <a:pt x="724" y="910"/>
                    <a:pt x="536" y="1098"/>
                  </a:cubicBezTo>
                  <a:cubicBezTo>
                    <a:pt x="483" y="1178"/>
                    <a:pt x="456" y="1285"/>
                    <a:pt x="376" y="1339"/>
                  </a:cubicBezTo>
                  <a:cubicBezTo>
                    <a:pt x="269" y="1553"/>
                    <a:pt x="188" y="1713"/>
                    <a:pt x="108" y="1901"/>
                  </a:cubicBezTo>
                  <a:cubicBezTo>
                    <a:pt x="54" y="2168"/>
                    <a:pt x="1" y="2409"/>
                    <a:pt x="108" y="2623"/>
                  </a:cubicBezTo>
                  <a:cubicBezTo>
                    <a:pt x="135" y="2704"/>
                    <a:pt x="215" y="2811"/>
                    <a:pt x="295" y="2918"/>
                  </a:cubicBezTo>
                  <a:cubicBezTo>
                    <a:pt x="402" y="3025"/>
                    <a:pt x="563" y="3052"/>
                    <a:pt x="670" y="3078"/>
                  </a:cubicBezTo>
                  <a:lnTo>
                    <a:pt x="697" y="3078"/>
                  </a:lnTo>
                  <a:cubicBezTo>
                    <a:pt x="804" y="3105"/>
                    <a:pt x="884" y="3105"/>
                    <a:pt x="964" y="3105"/>
                  </a:cubicBezTo>
                  <a:lnTo>
                    <a:pt x="1098" y="3105"/>
                  </a:lnTo>
                  <a:cubicBezTo>
                    <a:pt x="1232" y="3105"/>
                    <a:pt x="1366" y="3052"/>
                    <a:pt x="1500" y="2971"/>
                  </a:cubicBezTo>
                  <a:cubicBezTo>
                    <a:pt x="1607" y="2918"/>
                    <a:pt x="1714" y="2838"/>
                    <a:pt x="1848" y="2704"/>
                  </a:cubicBezTo>
                  <a:cubicBezTo>
                    <a:pt x="1955" y="2570"/>
                    <a:pt x="2035" y="2436"/>
                    <a:pt x="2115" y="2356"/>
                  </a:cubicBezTo>
                  <a:cubicBezTo>
                    <a:pt x="2222" y="2222"/>
                    <a:pt x="2276" y="2035"/>
                    <a:pt x="2383" y="1847"/>
                  </a:cubicBezTo>
                  <a:cubicBezTo>
                    <a:pt x="2490" y="1606"/>
                    <a:pt x="2570" y="1365"/>
                    <a:pt x="2651" y="1151"/>
                  </a:cubicBezTo>
                  <a:lnTo>
                    <a:pt x="2677" y="1071"/>
                  </a:lnTo>
                  <a:cubicBezTo>
                    <a:pt x="2785" y="777"/>
                    <a:pt x="2945" y="402"/>
                    <a:pt x="3079" y="81"/>
                  </a:cubicBezTo>
                  <a:cubicBezTo>
                    <a:pt x="3079" y="81"/>
                    <a:pt x="3079" y="27"/>
                    <a:pt x="3052" y="27"/>
                  </a:cubicBezTo>
                  <a:cubicBezTo>
                    <a:pt x="2972" y="27"/>
                    <a:pt x="2945" y="0"/>
                    <a:pt x="2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869;p46">
              <a:extLst>
                <a:ext uri="{FF2B5EF4-FFF2-40B4-BE49-F238E27FC236}">
                  <a16:creationId xmlns:a16="http://schemas.microsoft.com/office/drawing/2014/main" id="{02AC1939-F905-F4F8-6E27-ED8FB1CE6F15}"/>
                </a:ext>
              </a:extLst>
            </p:cNvPr>
            <p:cNvSpPr/>
            <p:nvPr/>
          </p:nvSpPr>
          <p:spPr>
            <a:xfrm>
              <a:off x="10217025" y="6355075"/>
              <a:ext cx="246250" cy="157275"/>
            </a:xfrm>
            <a:custGeom>
              <a:avLst/>
              <a:gdLst/>
              <a:ahLst/>
              <a:cxnLst/>
              <a:rect l="l" t="t" r="r" b="b"/>
              <a:pathLst>
                <a:path w="9850" h="6291" extrusionOk="0">
                  <a:moveTo>
                    <a:pt x="2034" y="1"/>
                  </a:moveTo>
                  <a:cubicBezTo>
                    <a:pt x="2007" y="1"/>
                    <a:pt x="1954" y="1"/>
                    <a:pt x="1927" y="54"/>
                  </a:cubicBezTo>
                  <a:cubicBezTo>
                    <a:pt x="857" y="857"/>
                    <a:pt x="107" y="2008"/>
                    <a:pt x="27" y="3213"/>
                  </a:cubicBezTo>
                  <a:cubicBezTo>
                    <a:pt x="0" y="3480"/>
                    <a:pt x="27" y="3802"/>
                    <a:pt x="54" y="4096"/>
                  </a:cubicBezTo>
                  <a:cubicBezTo>
                    <a:pt x="80" y="4364"/>
                    <a:pt x="187" y="4631"/>
                    <a:pt x="321" y="4872"/>
                  </a:cubicBezTo>
                  <a:cubicBezTo>
                    <a:pt x="589" y="5354"/>
                    <a:pt x="1097" y="5756"/>
                    <a:pt x="1686" y="5996"/>
                  </a:cubicBezTo>
                  <a:cubicBezTo>
                    <a:pt x="2195" y="6211"/>
                    <a:pt x="2784" y="6291"/>
                    <a:pt x="3426" y="6291"/>
                  </a:cubicBezTo>
                  <a:cubicBezTo>
                    <a:pt x="3587" y="6291"/>
                    <a:pt x="3801" y="6291"/>
                    <a:pt x="3988" y="6264"/>
                  </a:cubicBezTo>
                  <a:cubicBezTo>
                    <a:pt x="4791" y="6184"/>
                    <a:pt x="5567" y="5970"/>
                    <a:pt x="6370" y="5622"/>
                  </a:cubicBezTo>
                  <a:cubicBezTo>
                    <a:pt x="7146" y="5247"/>
                    <a:pt x="7842" y="4819"/>
                    <a:pt x="8458" y="4257"/>
                  </a:cubicBezTo>
                  <a:cubicBezTo>
                    <a:pt x="9047" y="3695"/>
                    <a:pt x="9555" y="3025"/>
                    <a:pt x="9823" y="2356"/>
                  </a:cubicBezTo>
                  <a:cubicBezTo>
                    <a:pt x="9850" y="2276"/>
                    <a:pt x="9850" y="2249"/>
                    <a:pt x="9823" y="2222"/>
                  </a:cubicBezTo>
                  <a:cubicBezTo>
                    <a:pt x="9823" y="2169"/>
                    <a:pt x="9796" y="2169"/>
                    <a:pt x="9796" y="2142"/>
                  </a:cubicBezTo>
                  <a:lnTo>
                    <a:pt x="9796" y="2115"/>
                  </a:lnTo>
                  <a:cubicBezTo>
                    <a:pt x="9796" y="2089"/>
                    <a:pt x="9743" y="2008"/>
                    <a:pt x="9689" y="2008"/>
                  </a:cubicBezTo>
                  <a:cubicBezTo>
                    <a:pt x="9662" y="2008"/>
                    <a:pt x="9609" y="1982"/>
                    <a:pt x="9609" y="1982"/>
                  </a:cubicBezTo>
                  <a:lnTo>
                    <a:pt x="9555" y="1982"/>
                  </a:lnTo>
                  <a:cubicBezTo>
                    <a:pt x="9475" y="1982"/>
                    <a:pt x="9422" y="2008"/>
                    <a:pt x="9341" y="2008"/>
                  </a:cubicBezTo>
                  <a:lnTo>
                    <a:pt x="9314" y="2008"/>
                  </a:lnTo>
                  <a:cubicBezTo>
                    <a:pt x="8967" y="2089"/>
                    <a:pt x="8538" y="2115"/>
                    <a:pt x="8137" y="2115"/>
                  </a:cubicBezTo>
                  <a:cubicBezTo>
                    <a:pt x="7923" y="2115"/>
                    <a:pt x="7655" y="2115"/>
                    <a:pt x="7414" y="2089"/>
                  </a:cubicBezTo>
                  <a:lnTo>
                    <a:pt x="7387" y="2089"/>
                  </a:lnTo>
                  <a:cubicBezTo>
                    <a:pt x="6638" y="2008"/>
                    <a:pt x="5835" y="1821"/>
                    <a:pt x="5032" y="1500"/>
                  </a:cubicBezTo>
                  <a:cubicBezTo>
                    <a:pt x="4175" y="1179"/>
                    <a:pt x="3292" y="750"/>
                    <a:pt x="2222" y="108"/>
                  </a:cubicBezTo>
                  <a:cubicBezTo>
                    <a:pt x="2222" y="81"/>
                    <a:pt x="2222" y="81"/>
                    <a:pt x="2195" y="28"/>
                  </a:cubicBezTo>
                  <a:cubicBezTo>
                    <a:pt x="2189" y="33"/>
                    <a:pt x="2182" y="35"/>
                    <a:pt x="2173" y="35"/>
                  </a:cubicBezTo>
                  <a:cubicBezTo>
                    <a:pt x="2137" y="35"/>
                    <a:pt x="2077" y="1"/>
                    <a:pt x="2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870;p46">
              <a:extLst>
                <a:ext uri="{FF2B5EF4-FFF2-40B4-BE49-F238E27FC236}">
                  <a16:creationId xmlns:a16="http://schemas.microsoft.com/office/drawing/2014/main" id="{55F3D12E-69BD-0DE4-CD0F-26C0CAFBD398}"/>
                </a:ext>
              </a:extLst>
            </p:cNvPr>
            <p:cNvSpPr/>
            <p:nvPr/>
          </p:nvSpPr>
          <p:spPr>
            <a:xfrm>
              <a:off x="10218350" y="6404600"/>
              <a:ext cx="244925" cy="107750"/>
            </a:xfrm>
            <a:custGeom>
              <a:avLst/>
              <a:gdLst/>
              <a:ahLst/>
              <a:cxnLst/>
              <a:rect l="l" t="t" r="r" b="b"/>
              <a:pathLst>
                <a:path w="9797" h="4310" extrusionOk="0">
                  <a:moveTo>
                    <a:pt x="9583" y="1"/>
                  </a:moveTo>
                  <a:cubicBezTo>
                    <a:pt x="9583" y="27"/>
                    <a:pt x="9583" y="81"/>
                    <a:pt x="9529" y="81"/>
                  </a:cubicBezTo>
                  <a:cubicBezTo>
                    <a:pt x="9476" y="81"/>
                    <a:pt x="9395" y="108"/>
                    <a:pt x="9342" y="108"/>
                  </a:cubicBezTo>
                  <a:lnTo>
                    <a:pt x="9315" y="108"/>
                  </a:lnTo>
                  <a:cubicBezTo>
                    <a:pt x="8940" y="161"/>
                    <a:pt x="8566" y="215"/>
                    <a:pt x="8164" y="215"/>
                  </a:cubicBezTo>
                  <a:cubicBezTo>
                    <a:pt x="8057" y="375"/>
                    <a:pt x="7923" y="509"/>
                    <a:pt x="7789" y="643"/>
                  </a:cubicBezTo>
                  <a:cubicBezTo>
                    <a:pt x="7522" y="937"/>
                    <a:pt x="7254" y="1232"/>
                    <a:pt x="6960" y="1499"/>
                  </a:cubicBezTo>
                  <a:cubicBezTo>
                    <a:pt x="6665" y="1767"/>
                    <a:pt x="6371" y="2035"/>
                    <a:pt x="5996" y="2276"/>
                  </a:cubicBezTo>
                  <a:cubicBezTo>
                    <a:pt x="5648" y="2517"/>
                    <a:pt x="5327" y="2704"/>
                    <a:pt x="4952" y="2865"/>
                  </a:cubicBezTo>
                  <a:cubicBezTo>
                    <a:pt x="4631" y="3052"/>
                    <a:pt x="4256" y="3186"/>
                    <a:pt x="3882" y="3266"/>
                  </a:cubicBezTo>
                  <a:cubicBezTo>
                    <a:pt x="3507" y="3373"/>
                    <a:pt x="3159" y="3400"/>
                    <a:pt x="2784" y="3400"/>
                  </a:cubicBezTo>
                  <a:cubicBezTo>
                    <a:pt x="2409" y="3400"/>
                    <a:pt x="2035" y="3346"/>
                    <a:pt x="1687" y="3212"/>
                  </a:cubicBezTo>
                  <a:cubicBezTo>
                    <a:pt x="1473" y="3132"/>
                    <a:pt x="1312" y="3079"/>
                    <a:pt x="1151" y="2972"/>
                  </a:cubicBezTo>
                  <a:cubicBezTo>
                    <a:pt x="937" y="2865"/>
                    <a:pt x="777" y="2784"/>
                    <a:pt x="563" y="2650"/>
                  </a:cubicBezTo>
                  <a:cubicBezTo>
                    <a:pt x="375" y="2517"/>
                    <a:pt x="161" y="2329"/>
                    <a:pt x="1" y="2142"/>
                  </a:cubicBezTo>
                  <a:lnTo>
                    <a:pt x="1" y="2142"/>
                  </a:lnTo>
                  <a:cubicBezTo>
                    <a:pt x="27" y="2409"/>
                    <a:pt x="134" y="2650"/>
                    <a:pt x="268" y="2865"/>
                  </a:cubicBezTo>
                  <a:cubicBezTo>
                    <a:pt x="536" y="3373"/>
                    <a:pt x="1044" y="3775"/>
                    <a:pt x="1633" y="4015"/>
                  </a:cubicBezTo>
                  <a:cubicBezTo>
                    <a:pt x="2142" y="4203"/>
                    <a:pt x="2757" y="4310"/>
                    <a:pt x="3373" y="4310"/>
                  </a:cubicBezTo>
                  <a:cubicBezTo>
                    <a:pt x="3560" y="4310"/>
                    <a:pt x="3748" y="4310"/>
                    <a:pt x="3962" y="4283"/>
                  </a:cubicBezTo>
                  <a:cubicBezTo>
                    <a:pt x="4765" y="4203"/>
                    <a:pt x="5514" y="3989"/>
                    <a:pt x="6317" y="3641"/>
                  </a:cubicBezTo>
                  <a:cubicBezTo>
                    <a:pt x="7093" y="3266"/>
                    <a:pt x="7789" y="2838"/>
                    <a:pt x="8405" y="2276"/>
                  </a:cubicBezTo>
                  <a:cubicBezTo>
                    <a:pt x="8994" y="1714"/>
                    <a:pt x="9502" y="1044"/>
                    <a:pt x="9770" y="375"/>
                  </a:cubicBezTo>
                  <a:cubicBezTo>
                    <a:pt x="9797" y="295"/>
                    <a:pt x="9797" y="268"/>
                    <a:pt x="9770" y="241"/>
                  </a:cubicBezTo>
                  <a:cubicBezTo>
                    <a:pt x="9770" y="188"/>
                    <a:pt x="9743" y="188"/>
                    <a:pt x="9743" y="161"/>
                  </a:cubicBezTo>
                  <a:lnTo>
                    <a:pt x="9743" y="134"/>
                  </a:lnTo>
                  <a:cubicBezTo>
                    <a:pt x="9743" y="108"/>
                    <a:pt x="9717" y="27"/>
                    <a:pt x="9636" y="27"/>
                  </a:cubicBezTo>
                  <a:cubicBezTo>
                    <a:pt x="9609" y="27"/>
                    <a:pt x="9583" y="1"/>
                    <a:pt x="9583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871;p46">
              <a:extLst>
                <a:ext uri="{FF2B5EF4-FFF2-40B4-BE49-F238E27FC236}">
                  <a16:creationId xmlns:a16="http://schemas.microsoft.com/office/drawing/2014/main" id="{6F0294C3-5DB0-B365-5F90-A78B92137E99}"/>
                </a:ext>
              </a:extLst>
            </p:cNvPr>
            <p:cNvSpPr/>
            <p:nvPr/>
          </p:nvSpPr>
          <p:spPr>
            <a:xfrm>
              <a:off x="10252475" y="6269425"/>
              <a:ext cx="300475" cy="174675"/>
            </a:xfrm>
            <a:custGeom>
              <a:avLst/>
              <a:gdLst/>
              <a:ahLst/>
              <a:cxnLst/>
              <a:rect l="l" t="t" r="r" b="b"/>
              <a:pathLst>
                <a:path w="12019" h="6987" extrusionOk="0">
                  <a:moveTo>
                    <a:pt x="11483" y="1"/>
                  </a:moveTo>
                  <a:cubicBezTo>
                    <a:pt x="11456" y="1"/>
                    <a:pt x="11403" y="28"/>
                    <a:pt x="11376" y="81"/>
                  </a:cubicBezTo>
                  <a:cubicBezTo>
                    <a:pt x="11376" y="135"/>
                    <a:pt x="11349" y="135"/>
                    <a:pt x="11349" y="162"/>
                  </a:cubicBezTo>
                  <a:cubicBezTo>
                    <a:pt x="10894" y="456"/>
                    <a:pt x="10386" y="750"/>
                    <a:pt x="9850" y="1018"/>
                  </a:cubicBezTo>
                  <a:cubicBezTo>
                    <a:pt x="8887" y="1500"/>
                    <a:pt x="7816" y="1794"/>
                    <a:pt x="6692" y="2008"/>
                  </a:cubicBezTo>
                  <a:cubicBezTo>
                    <a:pt x="6023" y="2089"/>
                    <a:pt x="5354" y="2169"/>
                    <a:pt x="4685" y="2169"/>
                  </a:cubicBezTo>
                  <a:cubicBezTo>
                    <a:pt x="4337" y="2169"/>
                    <a:pt x="3962" y="2142"/>
                    <a:pt x="3614" y="2089"/>
                  </a:cubicBezTo>
                  <a:lnTo>
                    <a:pt x="3641" y="2089"/>
                  </a:lnTo>
                  <a:cubicBezTo>
                    <a:pt x="2891" y="2035"/>
                    <a:pt x="2142" y="1848"/>
                    <a:pt x="1473" y="1607"/>
                  </a:cubicBezTo>
                  <a:cubicBezTo>
                    <a:pt x="1366" y="1553"/>
                    <a:pt x="1285" y="1527"/>
                    <a:pt x="1152" y="1473"/>
                  </a:cubicBezTo>
                  <a:cubicBezTo>
                    <a:pt x="1098" y="1473"/>
                    <a:pt x="1071" y="1420"/>
                    <a:pt x="1044" y="1420"/>
                  </a:cubicBezTo>
                  <a:lnTo>
                    <a:pt x="964" y="1366"/>
                  </a:lnTo>
                  <a:cubicBezTo>
                    <a:pt x="937" y="1312"/>
                    <a:pt x="911" y="1312"/>
                    <a:pt x="830" y="1312"/>
                  </a:cubicBezTo>
                  <a:cubicBezTo>
                    <a:pt x="777" y="1312"/>
                    <a:pt x="750" y="1366"/>
                    <a:pt x="697" y="1393"/>
                  </a:cubicBezTo>
                  <a:cubicBezTo>
                    <a:pt x="536" y="1553"/>
                    <a:pt x="375" y="1767"/>
                    <a:pt x="268" y="1982"/>
                  </a:cubicBezTo>
                  <a:cubicBezTo>
                    <a:pt x="161" y="2196"/>
                    <a:pt x="81" y="2437"/>
                    <a:pt x="27" y="2624"/>
                  </a:cubicBezTo>
                  <a:cubicBezTo>
                    <a:pt x="1" y="2865"/>
                    <a:pt x="1" y="3106"/>
                    <a:pt x="27" y="3320"/>
                  </a:cubicBezTo>
                  <a:cubicBezTo>
                    <a:pt x="81" y="3534"/>
                    <a:pt x="108" y="3721"/>
                    <a:pt x="215" y="3989"/>
                  </a:cubicBezTo>
                  <a:cubicBezTo>
                    <a:pt x="482" y="4738"/>
                    <a:pt x="911" y="5381"/>
                    <a:pt x="1553" y="5836"/>
                  </a:cubicBezTo>
                  <a:cubicBezTo>
                    <a:pt x="2115" y="6264"/>
                    <a:pt x="2784" y="6612"/>
                    <a:pt x="3587" y="6799"/>
                  </a:cubicBezTo>
                  <a:cubicBezTo>
                    <a:pt x="4042" y="6906"/>
                    <a:pt x="4551" y="6987"/>
                    <a:pt x="5059" y="6987"/>
                  </a:cubicBezTo>
                  <a:cubicBezTo>
                    <a:pt x="5327" y="6987"/>
                    <a:pt x="5595" y="6987"/>
                    <a:pt x="5862" y="6933"/>
                  </a:cubicBezTo>
                  <a:cubicBezTo>
                    <a:pt x="6531" y="6880"/>
                    <a:pt x="7201" y="6666"/>
                    <a:pt x="7896" y="6371"/>
                  </a:cubicBezTo>
                  <a:cubicBezTo>
                    <a:pt x="8646" y="6077"/>
                    <a:pt x="9315" y="5675"/>
                    <a:pt x="9877" y="5193"/>
                  </a:cubicBezTo>
                  <a:cubicBezTo>
                    <a:pt x="10520" y="4712"/>
                    <a:pt x="11055" y="4123"/>
                    <a:pt x="11403" y="3534"/>
                  </a:cubicBezTo>
                  <a:cubicBezTo>
                    <a:pt x="11617" y="3240"/>
                    <a:pt x="11751" y="2892"/>
                    <a:pt x="11858" y="2570"/>
                  </a:cubicBezTo>
                  <a:cubicBezTo>
                    <a:pt x="11938" y="2222"/>
                    <a:pt x="12018" y="1848"/>
                    <a:pt x="12018" y="1527"/>
                  </a:cubicBezTo>
                  <a:cubicBezTo>
                    <a:pt x="12018" y="1098"/>
                    <a:pt x="11911" y="590"/>
                    <a:pt x="11724" y="162"/>
                  </a:cubicBezTo>
                  <a:cubicBezTo>
                    <a:pt x="11670" y="108"/>
                    <a:pt x="11670" y="81"/>
                    <a:pt x="11617" y="54"/>
                  </a:cubicBezTo>
                  <a:cubicBezTo>
                    <a:pt x="11617" y="28"/>
                    <a:pt x="11590" y="1"/>
                    <a:pt x="1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872;p46">
              <a:extLst>
                <a:ext uri="{FF2B5EF4-FFF2-40B4-BE49-F238E27FC236}">
                  <a16:creationId xmlns:a16="http://schemas.microsoft.com/office/drawing/2014/main" id="{BE09002D-117A-AB24-6772-9FFE092FB677}"/>
                </a:ext>
              </a:extLst>
            </p:cNvPr>
            <p:cNvSpPr/>
            <p:nvPr/>
          </p:nvSpPr>
          <p:spPr>
            <a:xfrm>
              <a:off x="10255825" y="6286825"/>
              <a:ext cx="297125" cy="157950"/>
            </a:xfrm>
            <a:custGeom>
              <a:avLst/>
              <a:gdLst/>
              <a:ahLst/>
              <a:cxnLst/>
              <a:rect l="l" t="t" r="r" b="b"/>
              <a:pathLst>
                <a:path w="11885" h="6318" extrusionOk="0">
                  <a:moveTo>
                    <a:pt x="11751" y="1"/>
                  </a:moveTo>
                  <a:cubicBezTo>
                    <a:pt x="11724" y="108"/>
                    <a:pt x="11644" y="242"/>
                    <a:pt x="11590" y="402"/>
                  </a:cubicBezTo>
                  <a:cubicBezTo>
                    <a:pt x="11456" y="777"/>
                    <a:pt x="11269" y="1098"/>
                    <a:pt x="11108" y="1446"/>
                  </a:cubicBezTo>
                  <a:cubicBezTo>
                    <a:pt x="10948" y="1767"/>
                    <a:pt x="10760" y="2115"/>
                    <a:pt x="10519" y="2410"/>
                  </a:cubicBezTo>
                  <a:cubicBezTo>
                    <a:pt x="10278" y="2677"/>
                    <a:pt x="10038" y="2945"/>
                    <a:pt x="9770" y="3159"/>
                  </a:cubicBezTo>
                  <a:cubicBezTo>
                    <a:pt x="9529" y="3373"/>
                    <a:pt x="9261" y="3587"/>
                    <a:pt x="8967" y="3775"/>
                  </a:cubicBezTo>
                  <a:cubicBezTo>
                    <a:pt x="8378" y="4150"/>
                    <a:pt x="7736" y="4417"/>
                    <a:pt x="7093" y="4631"/>
                  </a:cubicBezTo>
                  <a:cubicBezTo>
                    <a:pt x="6424" y="4845"/>
                    <a:pt x="5728" y="4979"/>
                    <a:pt x="4979" y="5006"/>
                  </a:cubicBezTo>
                  <a:cubicBezTo>
                    <a:pt x="4863" y="5010"/>
                    <a:pt x="4747" y="5013"/>
                    <a:pt x="4631" y="5013"/>
                  </a:cubicBezTo>
                  <a:cubicBezTo>
                    <a:pt x="4052" y="5013"/>
                    <a:pt x="3476" y="4957"/>
                    <a:pt x="2918" y="4845"/>
                  </a:cubicBezTo>
                  <a:cubicBezTo>
                    <a:pt x="2249" y="4685"/>
                    <a:pt x="1633" y="4444"/>
                    <a:pt x="1071" y="4069"/>
                  </a:cubicBezTo>
                  <a:cubicBezTo>
                    <a:pt x="803" y="3882"/>
                    <a:pt x="536" y="3668"/>
                    <a:pt x="295" y="3454"/>
                  </a:cubicBezTo>
                  <a:cubicBezTo>
                    <a:pt x="215" y="3347"/>
                    <a:pt x="108" y="3239"/>
                    <a:pt x="0" y="3106"/>
                  </a:cubicBezTo>
                  <a:lnTo>
                    <a:pt x="0" y="3106"/>
                  </a:lnTo>
                  <a:cubicBezTo>
                    <a:pt x="27" y="3186"/>
                    <a:pt x="27" y="3266"/>
                    <a:pt x="81" y="3347"/>
                  </a:cubicBezTo>
                  <a:cubicBezTo>
                    <a:pt x="348" y="4069"/>
                    <a:pt x="777" y="4712"/>
                    <a:pt x="1419" y="5193"/>
                  </a:cubicBezTo>
                  <a:cubicBezTo>
                    <a:pt x="1981" y="5622"/>
                    <a:pt x="2650" y="5943"/>
                    <a:pt x="3453" y="6157"/>
                  </a:cubicBezTo>
                  <a:cubicBezTo>
                    <a:pt x="3908" y="6264"/>
                    <a:pt x="4417" y="6318"/>
                    <a:pt x="4925" y="6318"/>
                  </a:cubicBezTo>
                  <a:cubicBezTo>
                    <a:pt x="5193" y="6318"/>
                    <a:pt x="5461" y="6291"/>
                    <a:pt x="5728" y="6291"/>
                  </a:cubicBezTo>
                  <a:cubicBezTo>
                    <a:pt x="6397" y="6210"/>
                    <a:pt x="7067" y="6023"/>
                    <a:pt x="7762" y="5702"/>
                  </a:cubicBezTo>
                  <a:cubicBezTo>
                    <a:pt x="8512" y="5407"/>
                    <a:pt x="9181" y="5006"/>
                    <a:pt x="9743" y="4551"/>
                  </a:cubicBezTo>
                  <a:cubicBezTo>
                    <a:pt x="10386" y="4042"/>
                    <a:pt x="10921" y="3480"/>
                    <a:pt x="11269" y="2865"/>
                  </a:cubicBezTo>
                  <a:cubicBezTo>
                    <a:pt x="11483" y="2570"/>
                    <a:pt x="11617" y="2249"/>
                    <a:pt x="11724" y="1901"/>
                  </a:cubicBezTo>
                  <a:cubicBezTo>
                    <a:pt x="11804" y="1580"/>
                    <a:pt x="11884" y="1205"/>
                    <a:pt x="11884" y="857"/>
                  </a:cubicBezTo>
                  <a:cubicBezTo>
                    <a:pt x="11884" y="590"/>
                    <a:pt x="11858" y="295"/>
                    <a:pt x="11751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873;p46">
              <a:extLst>
                <a:ext uri="{FF2B5EF4-FFF2-40B4-BE49-F238E27FC236}">
                  <a16:creationId xmlns:a16="http://schemas.microsoft.com/office/drawing/2014/main" id="{1E9C796B-D00D-E1C7-62E5-1D0E94B5B76D}"/>
                </a:ext>
              </a:extLst>
            </p:cNvPr>
            <p:cNvSpPr/>
            <p:nvPr/>
          </p:nvSpPr>
          <p:spPr>
            <a:xfrm>
              <a:off x="10248475" y="6157700"/>
              <a:ext cx="324550" cy="206775"/>
            </a:xfrm>
            <a:custGeom>
              <a:avLst/>
              <a:gdLst/>
              <a:ahLst/>
              <a:cxnLst/>
              <a:rect l="l" t="t" r="r" b="b"/>
              <a:pathLst>
                <a:path w="12982" h="8271" extrusionOk="0">
                  <a:moveTo>
                    <a:pt x="11482" y="0"/>
                  </a:moveTo>
                  <a:cubicBezTo>
                    <a:pt x="11456" y="0"/>
                    <a:pt x="11402" y="0"/>
                    <a:pt x="11375" y="54"/>
                  </a:cubicBezTo>
                  <a:cubicBezTo>
                    <a:pt x="9796" y="1017"/>
                    <a:pt x="8003" y="2088"/>
                    <a:pt x="6103" y="2891"/>
                  </a:cubicBezTo>
                  <a:lnTo>
                    <a:pt x="6049" y="2891"/>
                  </a:lnTo>
                  <a:cubicBezTo>
                    <a:pt x="4711" y="3453"/>
                    <a:pt x="3372" y="3828"/>
                    <a:pt x="2115" y="3988"/>
                  </a:cubicBezTo>
                  <a:cubicBezTo>
                    <a:pt x="1552" y="4068"/>
                    <a:pt x="964" y="4095"/>
                    <a:pt x="402" y="4095"/>
                  </a:cubicBezTo>
                  <a:lnTo>
                    <a:pt x="348" y="4095"/>
                  </a:lnTo>
                  <a:cubicBezTo>
                    <a:pt x="268" y="4095"/>
                    <a:pt x="214" y="4122"/>
                    <a:pt x="161" y="4176"/>
                  </a:cubicBezTo>
                  <a:lnTo>
                    <a:pt x="134" y="4176"/>
                  </a:lnTo>
                  <a:cubicBezTo>
                    <a:pt x="107" y="4229"/>
                    <a:pt x="80" y="4256"/>
                    <a:pt x="80" y="4283"/>
                  </a:cubicBezTo>
                  <a:cubicBezTo>
                    <a:pt x="0" y="4631"/>
                    <a:pt x="0" y="4925"/>
                    <a:pt x="27" y="5219"/>
                  </a:cubicBezTo>
                  <a:cubicBezTo>
                    <a:pt x="80" y="5380"/>
                    <a:pt x="80" y="5514"/>
                    <a:pt x="134" y="5648"/>
                  </a:cubicBezTo>
                  <a:cubicBezTo>
                    <a:pt x="161" y="5781"/>
                    <a:pt x="241" y="5915"/>
                    <a:pt x="294" y="6049"/>
                  </a:cubicBezTo>
                  <a:cubicBezTo>
                    <a:pt x="509" y="6504"/>
                    <a:pt x="883" y="6906"/>
                    <a:pt x="1419" y="7227"/>
                  </a:cubicBezTo>
                  <a:cubicBezTo>
                    <a:pt x="1633" y="7361"/>
                    <a:pt x="1874" y="7494"/>
                    <a:pt x="2168" y="7628"/>
                  </a:cubicBezTo>
                  <a:cubicBezTo>
                    <a:pt x="2436" y="7735"/>
                    <a:pt x="2703" y="7842"/>
                    <a:pt x="3025" y="7923"/>
                  </a:cubicBezTo>
                  <a:cubicBezTo>
                    <a:pt x="3587" y="8110"/>
                    <a:pt x="4175" y="8190"/>
                    <a:pt x="4898" y="8244"/>
                  </a:cubicBezTo>
                  <a:cubicBezTo>
                    <a:pt x="5166" y="8271"/>
                    <a:pt x="5380" y="8271"/>
                    <a:pt x="5648" y="8271"/>
                  </a:cubicBezTo>
                  <a:cubicBezTo>
                    <a:pt x="5996" y="8271"/>
                    <a:pt x="6317" y="8271"/>
                    <a:pt x="6638" y="8244"/>
                  </a:cubicBezTo>
                  <a:cubicBezTo>
                    <a:pt x="6906" y="8190"/>
                    <a:pt x="7173" y="8164"/>
                    <a:pt x="7387" y="8137"/>
                  </a:cubicBezTo>
                  <a:cubicBezTo>
                    <a:pt x="7709" y="8057"/>
                    <a:pt x="8003" y="8003"/>
                    <a:pt x="8324" y="7869"/>
                  </a:cubicBezTo>
                  <a:cubicBezTo>
                    <a:pt x="9100" y="7602"/>
                    <a:pt x="9850" y="7227"/>
                    <a:pt x="10465" y="6772"/>
                  </a:cubicBezTo>
                  <a:cubicBezTo>
                    <a:pt x="11188" y="6263"/>
                    <a:pt x="11777" y="5648"/>
                    <a:pt x="12178" y="5032"/>
                  </a:cubicBezTo>
                  <a:cubicBezTo>
                    <a:pt x="12419" y="4684"/>
                    <a:pt x="12580" y="4309"/>
                    <a:pt x="12714" y="3961"/>
                  </a:cubicBezTo>
                  <a:cubicBezTo>
                    <a:pt x="12848" y="3587"/>
                    <a:pt x="12901" y="3185"/>
                    <a:pt x="12955" y="2784"/>
                  </a:cubicBezTo>
                  <a:cubicBezTo>
                    <a:pt x="12981" y="2302"/>
                    <a:pt x="12928" y="1874"/>
                    <a:pt x="12740" y="1472"/>
                  </a:cubicBezTo>
                  <a:cubicBezTo>
                    <a:pt x="12580" y="1071"/>
                    <a:pt x="12339" y="696"/>
                    <a:pt x="12018" y="348"/>
                  </a:cubicBezTo>
                  <a:lnTo>
                    <a:pt x="11750" y="80"/>
                  </a:lnTo>
                  <a:cubicBezTo>
                    <a:pt x="11723" y="27"/>
                    <a:pt x="11643" y="0"/>
                    <a:pt x="116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874;p46">
              <a:extLst>
                <a:ext uri="{FF2B5EF4-FFF2-40B4-BE49-F238E27FC236}">
                  <a16:creationId xmlns:a16="http://schemas.microsoft.com/office/drawing/2014/main" id="{2EF719D5-30C1-FB59-DE32-C0A249AE66E1}"/>
                </a:ext>
              </a:extLst>
            </p:cNvPr>
            <p:cNvSpPr/>
            <p:nvPr/>
          </p:nvSpPr>
          <p:spPr>
            <a:xfrm>
              <a:off x="10255150" y="6165725"/>
              <a:ext cx="317875" cy="198075"/>
            </a:xfrm>
            <a:custGeom>
              <a:avLst/>
              <a:gdLst/>
              <a:ahLst/>
              <a:cxnLst/>
              <a:rect l="l" t="t" r="r" b="b"/>
              <a:pathLst>
                <a:path w="12715" h="7923" extrusionOk="0">
                  <a:moveTo>
                    <a:pt x="1" y="5675"/>
                  </a:moveTo>
                  <a:cubicBezTo>
                    <a:pt x="1" y="5675"/>
                    <a:pt x="1" y="5696"/>
                    <a:pt x="20" y="5701"/>
                  </a:cubicBezTo>
                  <a:lnTo>
                    <a:pt x="20" y="5701"/>
                  </a:lnTo>
                  <a:cubicBezTo>
                    <a:pt x="14" y="5692"/>
                    <a:pt x="7" y="5683"/>
                    <a:pt x="1" y="5675"/>
                  </a:cubicBezTo>
                  <a:close/>
                  <a:moveTo>
                    <a:pt x="20" y="5701"/>
                  </a:moveTo>
                  <a:cubicBezTo>
                    <a:pt x="26" y="5709"/>
                    <a:pt x="33" y="5717"/>
                    <a:pt x="39" y="5725"/>
                  </a:cubicBezTo>
                  <a:lnTo>
                    <a:pt x="39" y="5725"/>
                  </a:lnTo>
                  <a:cubicBezTo>
                    <a:pt x="35" y="5717"/>
                    <a:pt x="31" y="5709"/>
                    <a:pt x="27" y="5701"/>
                  </a:cubicBezTo>
                  <a:cubicBezTo>
                    <a:pt x="25" y="5701"/>
                    <a:pt x="22" y="5701"/>
                    <a:pt x="20" y="5701"/>
                  </a:cubicBezTo>
                  <a:close/>
                  <a:moveTo>
                    <a:pt x="11751" y="0"/>
                  </a:moveTo>
                  <a:lnTo>
                    <a:pt x="11751" y="54"/>
                  </a:lnTo>
                  <a:cubicBezTo>
                    <a:pt x="11778" y="295"/>
                    <a:pt x="11804" y="562"/>
                    <a:pt x="11804" y="803"/>
                  </a:cubicBezTo>
                  <a:cubicBezTo>
                    <a:pt x="11804" y="1686"/>
                    <a:pt x="11537" y="2570"/>
                    <a:pt x="11135" y="3373"/>
                  </a:cubicBezTo>
                  <a:cubicBezTo>
                    <a:pt x="10948" y="3774"/>
                    <a:pt x="10680" y="4176"/>
                    <a:pt x="10413" y="4550"/>
                  </a:cubicBezTo>
                  <a:cubicBezTo>
                    <a:pt x="10145" y="4898"/>
                    <a:pt x="9877" y="5246"/>
                    <a:pt x="9529" y="5541"/>
                  </a:cubicBezTo>
                  <a:cubicBezTo>
                    <a:pt x="9369" y="5701"/>
                    <a:pt x="9235" y="5835"/>
                    <a:pt x="9074" y="5969"/>
                  </a:cubicBezTo>
                  <a:cubicBezTo>
                    <a:pt x="8914" y="6103"/>
                    <a:pt x="8700" y="6237"/>
                    <a:pt x="8539" y="6370"/>
                  </a:cubicBezTo>
                  <a:cubicBezTo>
                    <a:pt x="8164" y="6638"/>
                    <a:pt x="7763" y="6852"/>
                    <a:pt x="7334" y="7013"/>
                  </a:cubicBezTo>
                  <a:cubicBezTo>
                    <a:pt x="6906" y="7173"/>
                    <a:pt x="6451" y="7307"/>
                    <a:pt x="6023" y="7414"/>
                  </a:cubicBezTo>
                  <a:cubicBezTo>
                    <a:pt x="5595" y="7521"/>
                    <a:pt x="5113" y="7548"/>
                    <a:pt x="4685" y="7548"/>
                  </a:cubicBezTo>
                  <a:cubicBezTo>
                    <a:pt x="4230" y="7548"/>
                    <a:pt x="3775" y="7521"/>
                    <a:pt x="3320" y="7441"/>
                  </a:cubicBezTo>
                  <a:cubicBezTo>
                    <a:pt x="2838" y="7388"/>
                    <a:pt x="2410" y="7254"/>
                    <a:pt x="1981" y="7093"/>
                  </a:cubicBezTo>
                  <a:cubicBezTo>
                    <a:pt x="1553" y="6906"/>
                    <a:pt x="1152" y="6692"/>
                    <a:pt x="777" y="6424"/>
                  </a:cubicBezTo>
                  <a:cubicBezTo>
                    <a:pt x="616" y="6290"/>
                    <a:pt x="402" y="6156"/>
                    <a:pt x="268" y="5969"/>
                  </a:cubicBezTo>
                  <a:cubicBezTo>
                    <a:pt x="178" y="5901"/>
                    <a:pt x="107" y="5815"/>
                    <a:pt x="39" y="5725"/>
                  </a:cubicBezTo>
                  <a:lnTo>
                    <a:pt x="39" y="5725"/>
                  </a:lnTo>
                  <a:cubicBezTo>
                    <a:pt x="255" y="6170"/>
                    <a:pt x="626" y="6563"/>
                    <a:pt x="1152" y="6879"/>
                  </a:cubicBezTo>
                  <a:cubicBezTo>
                    <a:pt x="1366" y="7013"/>
                    <a:pt x="1607" y="7147"/>
                    <a:pt x="1901" y="7281"/>
                  </a:cubicBezTo>
                  <a:cubicBezTo>
                    <a:pt x="2169" y="7388"/>
                    <a:pt x="2436" y="7495"/>
                    <a:pt x="2758" y="7575"/>
                  </a:cubicBezTo>
                  <a:cubicBezTo>
                    <a:pt x="3320" y="7762"/>
                    <a:pt x="3908" y="7843"/>
                    <a:pt x="4631" y="7896"/>
                  </a:cubicBezTo>
                  <a:cubicBezTo>
                    <a:pt x="4899" y="7923"/>
                    <a:pt x="5166" y="7923"/>
                    <a:pt x="5381" y="7923"/>
                  </a:cubicBezTo>
                  <a:cubicBezTo>
                    <a:pt x="5729" y="7923"/>
                    <a:pt x="6023" y="7923"/>
                    <a:pt x="6371" y="7896"/>
                  </a:cubicBezTo>
                  <a:cubicBezTo>
                    <a:pt x="6639" y="7843"/>
                    <a:pt x="6906" y="7816"/>
                    <a:pt x="7120" y="7789"/>
                  </a:cubicBezTo>
                  <a:cubicBezTo>
                    <a:pt x="7442" y="7709"/>
                    <a:pt x="7736" y="7655"/>
                    <a:pt x="8057" y="7521"/>
                  </a:cubicBezTo>
                  <a:cubicBezTo>
                    <a:pt x="8833" y="7254"/>
                    <a:pt x="9583" y="6879"/>
                    <a:pt x="10198" y="6424"/>
                  </a:cubicBezTo>
                  <a:cubicBezTo>
                    <a:pt x="10921" y="5915"/>
                    <a:pt x="11510" y="5300"/>
                    <a:pt x="11911" y="4684"/>
                  </a:cubicBezTo>
                  <a:cubicBezTo>
                    <a:pt x="12152" y="4336"/>
                    <a:pt x="12313" y="3962"/>
                    <a:pt x="12447" y="3614"/>
                  </a:cubicBezTo>
                  <a:cubicBezTo>
                    <a:pt x="12581" y="3239"/>
                    <a:pt x="12634" y="2837"/>
                    <a:pt x="12688" y="2436"/>
                  </a:cubicBezTo>
                  <a:cubicBezTo>
                    <a:pt x="12714" y="1954"/>
                    <a:pt x="12661" y="1526"/>
                    <a:pt x="12473" y="1124"/>
                  </a:cubicBezTo>
                  <a:cubicBezTo>
                    <a:pt x="12313" y="723"/>
                    <a:pt x="12072" y="348"/>
                    <a:pt x="1175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875;p46">
              <a:extLst>
                <a:ext uri="{FF2B5EF4-FFF2-40B4-BE49-F238E27FC236}">
                  <a16:creationId xmlns:a16="http://schemas.microsoft.com/office/drawing/2014/main" id="{260D7A45-5CE9-C1AA-4268-468E17510ED9}"/>
                </a:ext>
              </a:extLst>
            </p:cNvPr>
            <p:cNvSpPr/>
            <p:nvPr/>
          </p:nvSpPr>
          <p:spPr>
            <a:xfrm>
              <a:off x="10207650" y="5982375"/>
              <a:ext cx="351325" cy="321875"/>
            </a:xfrm>
            <a:custGeom>
              <a:avLst/>
              <a:gdLst/>
              <a:ahLst/>
              <a:cxnLst/>
              <a:rect l="l" t="t" r="r" b="b"/>
              <a:pathLst>
                <a:path w="14053" h="12875" extrusionOk="0">
                  <a:moveTo>
                    <a:pt x="11269" y="0"/>
                  </a:moveTo>
                  <a:cubicBezTo>
                    <a:pt x="11188" y="0"/>
                    <a:pt x="11135" y="27"/>
                    <a:pt x="11108" y="81"/>
                  </a:cubicBezTo>
                  <a:cubicBezTo>
                    <a:pt x="11081" y="134"/>
                    <a:pt x="11081" y="188"/>
                    <a:pt x="11081" y="215"/>
                  </a:cubicBezTo>
                  <a:cubicBezTo>
                    <a:pt x="11081" y="268"/>
                    <a:pt x="11108" y="322"/>
                    <a:pt x="11135" y="322"/>
                  </a:cubicBezTo>
                  <a:lnTo>
                    <a:pt x="11162" y="348"/>
                  </a:lnTo>
                  <a:lnTo>
                    <a:pt x="11188" y="402"/>
                  </a:lnTo>
                  <a:cubicBezTo>
                    <a:pt x="9689" y="991"/>
                    <a:pt x="8164" y="1928"/>
                    <a:pt x="6558" y="3212"/>
                  </a:cubicBezTo>
                  <a:cubicBezTo>
                    <a:pt x="5086" y="4363"/>
                    <a:pt x="3614" y="5809"/>
                    <a:pt x="2195" y="7441"/>
                  </a:cubicBezTo>
                  <a:cubicBezTo>
                    <a:pt x="1633" y="8110"/>
                    <a:pt x="1098" y="8833"/>
                    <a:pt x="589" y="9502"/>
                  </a:cubicBezTo>
                  <a:cubicBezTo>
                    <a:pt x="482" y="9181"/>
                    <a:pt x="402" y="8860"/>
                    <a:pt x="322" y="8485"/>
                  </a:cubicBezTo>
                  <a:cubicBezTo>
                    <a:pt x="322" y="8458"/>
                    <a:pt x="295" y="8405"/>
                    <a:pt x="268" y="8405"/>
                  </a:cubicBezTo>
                  <a:cubicBezTo>
                    <a:pt x="214" y="8405"/>
                    <a:pt x="188" y="8351"/>
                    <a:pt x="161" y="8351"/>
                  </a:cubicBezTo>
                  <a:lnTo>
                    <a:pt x="134" y="8351"/>
                  </a:lnTo>
                  <a:cubicBezTo>
                    <a:pt x="107" y="8351"/>
                    <a:pt x="54" y="8405"/>
                    <a:pt x="27" y="8432"/>
                  </a:cubicBezTo>
                  <a:cubicBezTo>
                    <a:pt x="0" y="8458"/>
                    <a:pt x="0" y="8485"/>
                    <a:pt x="0" y="8565"/>
                  </a:cubicBezTo>
                  <a:cubicBezTo>
                    <a:pt x="134" y="9395"/>
                    <a:pt x="429" y="10171"/>
                    <a:pt x="910" y="10814"/>
                  </a:cubicBezTo>
                  <a:cubicBezTo>
                    <a:pt x="1339" y="11429"/>
                    <a:pt x="1927" y="11938"/>
                    <a:pt x="2650" y="12286"/>
                  </a:cubicBezTo>
                  <a:cubicBezTo>
                    <a:pt x="3346" y="12607"/>
                    <a:pt x="4149" y="12821"/>
                    <a:pt x="5139" y="12875"/>
                  </a:cubicBezTo>
                  <a:lnTo>
                    <a:pt x="5648" y="12875"/>
                  </a:lnTo>
                  <a:cubicBezTo>
                    <a:pt x="6344" y="12875"/>
                    <a:pt x="7093" y="12768"/>
                    <a:pt x="7816" y="12607"/>
                  </a:cubicBezTo>
                  <a:cubicBezTo>
                    <a:pt x="9556" y="12179"/>
                    <a:pt x="11135" y="11162"/>
                    <a:pt x="12339" y="9797"/>
                  </a:cubicBezTo>
                  <a:cubicBezTo>
                    <a:pt x="12634" y="9422"/>
                    <a:pt x="12875" y="9128"/>
                    <a:pt x="13089" y="8806"/>
                  </a:cubicBezTo>
                  <a:cubicBezTo>
                    <a:pt x="13249" y="8485"/>
                    <a:pt x="13410" y="8191"/>
                    <a:pt x="13544" y="7816"/>
                  </a:cubicBezTo>
                  <a:cubicBezTo>
                    <a:pt x="13811" y="7147"/>
                    <a:pt x="13945" y="6451"/>
                    <a:pt x="14026" y="5675"/>
                  </a:cubicBezTo>
                  <a:cubicBezTo>
                    <a:pt x="14052" y="4952"/>
                    <a:pt x="14026" y="4176"/>
                    <a:pt x="13811" y="3480"/>
                  </a:cubicBezTo>
                  <a:cubicBezTo>
                    <a:pt x="13651" y="2731"/>
                    <a:pt x="13303" y="2061"/>
                    <a:pt x="12901" y="1499"/>
                  </a:cubicBezTo>
                  <a:cubicBezTo>
                    <a:pt x="12607" y="1071"/>
                    <a:pt x="12205" y="670"/>
                    <a:pt x="11777" y="322"/>
                  </a:cubicBezTo>
                  <a:cubicBezTo>
                    <a:pt x="11750" y="268"/>
                    <a:pt x="11670" y="241"/>
                    <a:pt x="11617" y="241"/>
                  </a:cubicBezTo>
                  <a:lnTo>
                    <a:pt x="11295" y="27"/>
                  </a:lnTo>
                  <a:cubicBezTo>
                    <a:pt x="11349" y="0"/>
                    <a:pt x="11295" y="0"/>
                    <a:pt x="11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876;p46">
              <a:extLst>
                <a:ext uri="{FF2B5EF4-FFF2-40B4-BE49-F238E27FC236}">
                  <a16:creationId xmlns:a16="http://schemas.microsoft.com/office/drawing/2014/main" id="{6FDCB174-F40E-A3B4-76C1-8973D99B7942}"/>
                </a:ext>
              </a:extLst>
            </p:cNvPr>
            <p:cNvSpPr/>
            <p:nvPr/>
          </p:nvSpPr>
          <p:spPr>
            <a:xfrm>
              <a:off x="10244450" y="6006475"/>
              <a:ext cx="315200" cy="299800"/>
            </a:xfrm>
            <a:custGeom>
              <a:avLst/>
              <a:gdLst/>
              <a:ahLst/>
              <a:cxnLst/>
              <a:rect l="l" t="t" r="r" b="b"/>
              <a:pathLst>
                <a:path w="12608" h="11992" extrusionOk="0">
                  <a:moveTo>
                    <a:pt x="10974" y="0"/>
                  </a:moveTo>
                  <a:cubicBezTo>
                    <a:pt x="11000" y="26"/>
                    <a:pt x="11026" y="53"/>
                    <a:pt x="11052" y="81"/>
                  </a:cubicBezTo>
                  <a:lnTo>
                    <a:pt x="11052" y="81"/>
                  </a:lnTo>
                  <a:cubicBezTo>
                    <a:pt x="11028" y="34"/>
                    <a:pt x="11001" y="0"/>
                    <a:pt x="10974" y="0"/>
                  </a:cubicBezTo>
                  <a:close/>
                  <a:moveTo>
                    <a:pt x="11052" y="81"/>
                  </a:moveTo>
                  <a:cubicBezTo>
                    <a:pt x="11075" y="128"/>
                    <a:pt x="11095" y="188"/>
                    <a:pt x="11108" y="241"/>
                  </a:cubicBezTo>
                  <a:cubicBezTo>
                    <a:pt x="11215" y="562"/>
                    <a:pt x="11296" y="910"/>
                    <a:pt x="11349" y="1231"/>
                  </a:cubicBezTo>
                  <a:cubicBezTo>
                    <a:pt x="11429" y="1900"/>
                    <a:pt x="11429" y="2623"/>
                    <a:pt x="11349" y="3319"/>
                  </a:cubicBezTo>
                  <a:cubicBezTo>
                    <a:pt x="11215" y="4122"/>
                    <a:pt x="10974" y="4925"/>
                    <a:pt x="10626" y="5701"/>
                  </a:cubicBezTo>
                  <a:cubicBezTo>
                    <a:pt x="10305" y="6451"/>
                    <a:pt x="9877" y="7173"/>
                    <a:pt x="9368" y="7842"/>
                  </a:cubicBezTo>
                  <a:cubicBezTo>
                    <a:pt x="8860" y="8458"/>
                    <a:pt x="8298" y="9074"/>
                    <a:pt x="7655" y="9582"/>
                  </a:cubicBezTo>
                  <a:cubicBezTo>
                    <a:pt x="7361" y="9796"/>
                    <a:pt x="7013" y="10037"/>
                    <a:pt x="6692" y="10251"/>
                  </a:cubicBezTo>
                  <a:cubicBezTo>
                    <a:pt x="6264" y="10519"/>
                    <a:pt x="5782" y="10706"/>
                    <a:pt x="5273" y="10867"/>
                  </a:cubicBezTo>
                  <a:cubicBezTo>
                    <a:pt x="4818" y="11001"/>
                    <a:pt x="4336" y="11108"/>
                    <a:pt x="3855" y="11188"/>
                  </a:cubicBezTo>
                  <a:cubicBezTo>
                    <a:pt x="3614" y="11201"/>
                    <a:pt x="3366" y="11208"/>
                    <a:pt x="3119" y="11208"/>
                  </a:cubicBezTo>
                  <a:cubicBezTo>
                    <a:pt x="2871" y="11208"/>
                    <a:pt x="2623" y="11201"/>
                    <a:pt x="2383" y="11188"/>
                  </a:cubicBezTo>
                  <a:cubicBezTo>
                    <a:pt x="1874" y="11108"/>
                    <a:pt x="1392" y="11001"/>
                    <a:pt x="937" y="10867"/>
                  </a:cubicBezTo>
                  <a:cubicBezTo>
                    <a:pt x="696" y="10813"/>
                    <a:pt x="455" y="10706"/>
                    <a:pt x="241" y="10599"/>
                  </a:cubicBezTo>
                  <a:cubicBezTo>
                    <a:pt x="161" y="10572"/>
                    <a:pt x="54" y="10546"/>
                    <a:pt x="0" y="10519"/>
                  </a:cubicBezTo>
                  <a:lnTo>
                    <a:pt x="0" y="10519"/>
                  </a:lnTo>
                  <a:cubicBezTo>
                    <a:pt x="375" y="10840"/>
                    <a:pt x="777" y="11135"/>
                    <a:pt x="1205" y="11375"/>
                  </a:cubicBezTo>
                  <a:cubicBezTo>
                    <a:pt x="1901" y="11723"/>
                    <a:pt x="2704" y="11911"/>
                    <a:pt x="3721" y="11991"/>
                  </a:cubicBezTo>
                  <a:lnTo>
                    <a:pt x="4203" y="11991"/>
                  </a:lnTo>
                  <a:cubicBezTo>
                    <a:pt x="4925" y="11991"/>
                    <a:pt x="5648" y="11884"/>
                    <a:pt x="6397" y="11723"/>
                  </a:cubicBezTo>
                  <a:cubicBezTo>
                    <a:pt x="8137" y="11268"/>
                    <a:pt x="9743" y="10278"/>
                    <a:pt x="10894" y="8913"/>
                  </a:cubicBezTo>
                  <a:cubicBezTo>
                    <a:pt x="11215" y="8538"/>
                    <a:pt x="11429" y="8244"/>
                    <a:pt x="11643" y="7896"/>
                  </a:cubicBezTo>
                  <a:cubicBezTo>
                    <a:pt x="11804" y="7601"/>
                    <a:pt x="11965" y="7307"/>
                    <a:pt x="12099" y="6932"/>
                  </a:cubicBezTo>
                  <a:cubicBezTo>
                    <a:pt x="12366" y="6263"/>
                    <a:pt x="12500" y="5567"/>
                    <a:pt x="12580" y="4791"/>
                  </a:cubicBezTo>
                  <a:cubicBezTo>
                    <a:pt x="12607" y="4042"/>
                    <a:pt x="12580" y="3292"/>
                    <a:pt x="12366" y="2570"/>
                  </a:cubicBezTo>
                  <a:cubicBezTo>
                    <a:pt x="12206" y="1847"/>
                    <a:pt x="11884" y="1178"/>
                    <a:pt x="11483" y="616"/>
                  </a:cubicBezTo>
                  <a:cubicBezTo>
                    <a:pt x="11326" y="413"/>
                    <a:pt x="11187" y="230"/>
                    <a:pt x="11052" y="8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877;p46">
              <a:extLst>
                <a:ext uri="{FF2B5EF4-FFF2-40B4-BE49-F238E27FC236}">
                  <a16:creationId xmlns:a16="http://schemas.microsoft.com/office/drawing/2014/main" id="{8DB037B8-927A-E64F-9514-15440AB82115}"/>
                </a:ext>
              </a:extLst>
            </p:cNvPr>
            <p:cNvSpPr/>
            <p:nvPr/>
          </p:nvSpPr>
          <p:spPr>
            <a:xfrm>
              <a:off x="10077175" y="5774275"/>
              <a:ext cx="428925" cy="459050"/>
            </a:xfrm>
            <a:custGeom>
              <a:avLst/>
              <a:gdLst/>
              <a:ahLst/>
              <a:cxnLst/>
              <a:rect l="l" t="t" r="r" b="b"/>
              <a:pathLst>
                <a:path w="17157" h="18362" extrusionOk="0">
                  <a:moveTo>
                    <a:pt x="8458" y="0"/>
                  </a:moveTo>
                  <a:cubicBezTo>
                    <a:pt x="8217" y="81"/>
                    <a:pt x="8030" y="81"/>
                    <a:pt x="7789" y="81"/>
                  </a:cubicBezTo>
                  <a:cubicBezTo>
                    <a:pt x="7414" y="81"/>
                    <a:pt x="7093" y="134"/>
                    <a:pt x="6718" y="161"/>
                  </a:cubicBezTo>
                  <a:lnTo>
                    <a:pt x="6691" y="161"/>
                  </a:lnTo>
                  <a:cubicBezTo>
                    <a:pt x="6611" y="161"/>
                    <a:pt x="6531" y="214"/>
                    <a:pt x="6531" y="295"/>
                  </a:cubicBezTo>
                  <a:cubicBezTo>
                    <a:pt x="6210" y="1392"/>
                    <a:pt x="5888" y="2463"/>
                    <a:pt x="5514" y="3533"/>
                  </a:cubicBezTo>
                  <a:cubicBezTo>
                    <a:pt x="4764" y="5675"/>
                    <a:pt x="3988" y="7548"/>
                    <a:pt x="3078" y="9261"/>
                  </a:cubicBezTo>
                  <a:cubicBezTo>
                    <a:pt x="2864" y="9636"/>
                    <a:pt x="2677" y="9957"/>
                    <a:pt x="2462" y="10332"/>
                  </a:cubicBezTo>
                  <a:cubicBezTo>
                    <a:pt x="2248" y="10760"/>
                    <a:pt x="2034" y="11055"/>
                    <a:pt x="1847" y="11376"/>
                  </a:cubicBezTo>
                  <a:lnTo>
                    <a:pt x="1874" y="11322"/>
                  </a:lnTo>
                  <a:lnTo>
                    <a:pt x="1258" y="12125"/>
                  </a:lnTo>
                  <a:cubicBezTo>
                    <a:pt x="830" y="12741"/>
                    <a:pt x="348" y="13330"/>
                    <a:pt x="27" y="14052"/>
                  </a:cubicBezTo>
                  <a:cubicBezTo>
                    <a:pt x="0" y="14106"/>
                    <a:pt x="27" y="14213"/>
                    <a:pt x="54" y="14240"/>
                  </a:cubicBezTo>
                  <a:cubicBezTo>
                    <a:pt x="27" y="14320"/>
                    <a:pt x="27" y="14374"/>
                    <a:pt x="54" y="14454"/>
                  </a:cubicBezTo>
                  <a:cubicBezTo>
                    <a:pt x="455" y="15150"/>
                    <a:pt x="990" y="15792"/>
                    <a:pt x="1633" y="16327"/>
                  </a:cubicBezTo>
                  <a:cubicBezTo>
                    <a:pt x="2222" y="16809"/>
                    <a:pt x="2944" y="17264"/>
                    <a:pt x="3694" y="17585"/>
                  </a:cubicBezTo>
                  <a:cubicBezTo>
                    <a:pt x="4871" y="18094"/>
                    <a:pt x="6183" y="18362"/>
                    <a:pt x="7521" y="18362"/>
                  </a:cubicBezTo>
                  <a:cubicBezTo>
                    <a:pt x="7869" y="18362"/>
                    <a:pt x="8190" y="18335"/>
                    <a:pt x="8538" y="18281"/>
                  </a:cubicBezTo>
                  <a:cubicBezTo>
                    <a:pt x="9368" y="18201"/>
                    <a:pt x="10117" y="18014"/>
                    <a:pt x="10894" y="17719"/>
                  </a:cubicBezTo>
                  <a:cubicBezTo>
                    <a:pt x="11670" y="17425"/>
                    <a:pt x="12393" y="17023"/>
                    <a:pt x="13062" y="16515"/>
                  </a:cubicBezTo>
                  <a:cubicBezTo>
                    <a:pt x="13784" y="15979"/>
                    <a:pt x="14400" y="15337"/>
                    <a:pt x="14989" y="14588"/>
                  </a:cubicBezTo>
                  <a:cubicBezTo>
                    <a:pt x="15551" y="13838"/>
                    <a:pt x="16006" y="13035"/>
                    <a:pt x="16354" y="12152"/>
                  </a:cubicBezTo>
                  <a:cubicBezTo>
                    <a:pt x="16729" y="11295"/>
                    <a:pt x="16943" y="10385"/>
                    <a:pt x="17050" y="9529"/>
                  </a:cubicBezTo>
                  <a:cubicBezTo>
                    <a:pt x="17157" y="8592"/>
                    <a:pt x="17077" y="7682"/>
                    <a:pt x="16862" y="6852"/>
                  </a:cubicBezTo>
                  <a:cubicBezTo>
                    <a:pt x="16755" y="6451"/>
                    <a:pt x="16595" y="6023"/>
                    <a:pt x="16381" y="5568"/>
                  </a:cubicBezTo>
                  <a:cubicBezTo>
                    <a:pt x="16193" y="5139"/>
                    <a:pt x="15952" y="4738"/>
                    <a:pt x="15685" y="4336"/>
                  </a:cubicBezTo>
                  <a:cubicBezTo>
                    <a:pt x="15149" y="3560"/>
                    <a:pt x="14480" y="2838"/>
                    <a:pt x="13704" y="2195"/>
                  </a:cubicBezTo>
                  <a:cubicBezTo>
                    <a:pt x="12928" y="1553"/>
                    <a:pt x="12098" y="1071"/>
                    <a:pt x="11242" y="670"/>
                  </a:cubicBezTo>
                  <a:cubicBezTo>
                    <a:pt x="10787" y="455"/>
                    <a:pt x="10332" y="322"/>
                    <a:pt x="9850" y="188"/>
                  </a:cubicBezTo>
                  <a:cubicBezTo>
                    <a:pt x="9422" y="81"/>
                    <a:pt x="8967" y="27"/>
                    <a:pt x="8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878;p46">
              <a:extLst>
                <a:ext uri="{FF2B5EF4-FFF2-40B4-BE49-F238E27FC236}">
                  <a16:creationId xmlns:a16="http://schemas.microsoft.com/office/drawing/2014/main" id="{8ACDD32C-D663-2280-A8C8-C9166343A711}"/>
                </a:ext>
              </a:extLst>
            </p:cNvPr>
            <p:cNvSpPr/>
            <p:nvPr/>
          </p:nvSpPr>
          <p:spPr>
            <a:xfrm>
              <a:off x="10164150" y="5803050"/>
              <a:ext cx="341950" cy="432275"/>
            </a:xfrm>
            <a:custGeom>
              <a:avLst/>
              <a:gdLst/>
              <a:ahLst/>
              <a:cxnLst/>
              <a:rect l="l" t="t" r="r" b="b"/>
              <a:pathLst>
                <a:path w="13678" h="17291" extrusionOk="0">
                  <a:moveTo>
                    <a:pt x="8619" y="0"/>
                  </a:moveTo>
                  <a:lnTo>
                    <a:pt x="8619" y="0"/>
                  </a:lnTo>
                  <a:cubicBezTo>
                    <a:pt x="8699" y="134"/>
                    <a:pt x="8806" y="241"/>
                    <a:pt x="8887" y="348"/>
                  </a:cubicBezTo>
                  <a:cubicBezTo>
                    <a:pt x="9128" y="616"/>
                    <a:pt x="9395" y="884"/>
                    <a:pt x="9583" y="1178"/>
                  </a:cubicBezTo>
                  <a:cubicBezTo>
                    <a:pt x="9850" y="1553"/>
                    <a:pt x="10091" y="1954"/>
                    <a:pt x="10305" y="2382"/>
                  </a:cubicBezTo>
                  <a:cubicBezTo>
                    <a:pt x="10493" y="2811"/>
                    <a:pt x="10653" y="3292"/>
                    <a:pt x="10787" y="3747"/>
                  </a:cubicBezTo>
                  <a:cubicBezTo>
                    <a:pt x="10921" y="4229"/>
                    <a:pt x="11028" y="4738"/>
                    <a:pt x="11055" y="5193"/>
                  </a:cubicBezTo>
                  <a:cubicBezTo>
                    <a:pt x="11135" y="5701"/>
                    <a:pt x="11162" y="6210"/>
                    <a:pt x="11162" y="6665"/>
                  </a:cubicBezTo>
                  <a:cubicBezTo>
                    <a:pt x="11162" y="6906"/>
                    <a:pt x="11162" y="7173"/>
                    <a:pt x="11135" y="7414"/>
                  </a:cubicBezTo>
                  <a:cubicBezTo>
                    <a:pt x="11135" y="7628"/>
                    <a:pt x="11108" y="7869"/>
                    <a:pt x="11055" y="8110"/>
                  </a:cubicBezTo>
                  <a:cubicBezTo>
                    <a:pt x="11001" y="8539"/>
                    <a:pt x="10921" y="8967"/>
                    <a:pt x="10841" y="9422"/>
                  </a:cubicBezTo>
                  <a:cubicBezTo>
                    <a:pt x="10600" y="10278"/>
                    <a:pt x="10252" y="11081"/>
                    <a:pt x="9824" y="11857"/>
                  </a:cubicBezTo>
                  <a:cubicBezTo>
                    <a:pt x="9395" y="12607"/>
                    <a:pt x="8860" y="13330"/>
                    <a:pt x="8218" y="13945"/>
                  </a:cubicBezTo>
                  <a:cubicBezTo>
                    <a:pt x="7575" y="14588"/>
                    <a:pt x="6879" y="15123"/>
                    <a:pt x="6103" y="15605"/>
                  </a:cubicBezTo>
                  <a:cubicBezTo>
                    <a:pt x="5916" y="15685"/>
                    <a:pt x="5702" y="15819"/>
                    <a:pt x="5514" y="15899"/>
                  </a:cubicBezTo>
                  <a:cubicBezTo>
                    <a:pt x="5300" y="16006"/>
                    <a:pt x="5113" y="16060"/>
                    <a:pt x="4899" y="16167"/>
                  </a:cubicBezTo>
                  <a:cubicBezTo>
                    <a:pt x="4470" y="16327"/>
                    <a:pt x="4042" y="16461"/>
                    <a:pt x="3614" y="16541"/>
                  </a:cubicBezTo>
                  <a:cubicBezTo>
                    <a:pt x="3059" y="16639"/>
                    <a:pt x="2503" y="16698"/>
                    <a:pt x="1948" y="16698"/>
                  </a:cubicBezTo>
                  <a:cubicBezTo>
                    <a:pt x="1593" y="16698"/>
                    <a:pt x="1238" y="16674"/>
                    <a:pt x="884" y="16622"/>
                  </a:cubicBezTo>
                  <a:cubicBezTo>
                    <a:pt x="589" y="16595"/>
                    <a:pt x="295" y="16541"/>
                    <a:pt x="1" y="16434"/>
                  </a:cubicBezTo>
                  <a:lnTo>
                    <a:pt x="1" y="16434"/>
                  </a:lnTo>
                  <a:cubicBezTo>
                    <a:pt x="54" y="16461"/>
                    <a:pt x="134" y="16488"/>
                    <a:pt x="215" y="16541"/>
                  </a:cubicBezTo>
                  <a:cubicBezTo>
                    <a:pt x="1392" y="17023"/>
                    <a:pt x="2704" y="17291"/>
                    <a:pt x="4042" y="17291"/>
                  </a:cubicBezTo>
                  <a:cubicBezTo>
                    <a:pt x="4390" y="17291"/>
                    <a:pt x="4711" y="17264"/>
                    <a:pt x="5059" y="17237"/>
                  </a:cubicBezTo>
                  <a:cubicBezTo>
                    <a:pt x="5889" y="17130"/>
                    <a:pt x="6692" y="16970"/>
                    <a:pt x="7415" y="16675"/>
                  </a:cubicBezTo>
                  <a:cubicBezTo>
                    <a:pt x="8191" y="16354"/>
                    <a:pt x="8914" y="15953"/>
                    <a:pt x="9583" y="15417"/>
                  </a:cubicBezTo>
                  <a:cubicBezTo>
                    <a:pt x="10305" y="14882"/>
                    <a:pt x="10921" y="14266"/>
                    <a:pt x="11510" y="13490"/>
                  </a:cubicBezTo>
                  <a:cubicBezTo>
                    <a:pt x="12072" y="12741"/>
                    <a:pt x="12527" y="11938"/>
                    <a:pt x="12875" y="11081"/>
                  </a:cubicBezTo>
                  <a:cubicBezTo>
                    <a:pt x="13250" y="10198"/>
                    <a:pt x="13464" y="9315"/>
                    <a:pt x="13571" y="8431"/>
                  </a:cubicBezTo>
                  <a:cubicBezTo>
                    <a:pt x="13678" y="7495"/>
                    <a:pt x="13598" y="6585"/>
                    <a:pt x="13383" y="5755"/>
                  </a:cubicBezTo>
                  <a:cubicBezTo>
                    <a:pt x="13276" y="5353"/>
                    <a:pt x="13116" y="4925"/>
                    <a:pt x="12902" y="4497"/>
                  </a:cubicBezTo>
                  <a:cubicBezTo>
                    <a:pt x="12714" y="4095"/>
                    <a:pt x="12473" y="3640"/>
                    <a:pt x="12206" y="3239"/>
                  </a:cubicBezTo>
                  <a:cubicBezTo>
                    <a:pt x="11670" y="2489"/>
                    <a:pt x="11001" y="1740"/>
                    <a:pt x="10225" y="1098"/>
                  </a:cubicBezTo>
                  <a:cubicBezTo>
                    <a:pt x="9716" y="669"/>
                    <a:pt x="9181" y="295"/>
                    <a:pt x="861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879;p46">
              <a:extLst>
                <a:ext uri="{FF2B5EF4-FFF2-40B4-BE49-F238E27FC236}">
                  <a16:creationId xmlns:a16="http://schemas.microsoft.com/office/drawing/2014/main" id="{3DB6B4DA-C918-2E63-C402-073D945B62FF}"/>
                </a:ext>
              </a:extLst>
            </p:cNvPr>
            <p:cNvSpPr/>
            <p:nvPr/>
          </p:nvSpPr>
          <p:spPr>
            <a:xfrm>
              <a:off x="9883100" y="5735450"/>
              <a:ext cx="471100" cy="414225"/>
            </a:xfrm>
            <a:custGeom>
              <a:avLst/>
              <a:gdLst/>
              <a:ahLst/>
              <a:cxnLst/>
              <a:rect l="l" t="t" r="r" b="b"/>
              <a:pathLst>
                <a:path w="18844" h="16569" extrusionOk="0">
                  <a:moveTo>
                    <a:pt x="10199" y="1"/>
                  </a:moveTo>
                  <a:cubicBezTo>
                    <a:pt x="9663" y="1"/>
                    <a:pt x="9128" y="28"/>
                    <a:pt x="8593" y="108"/>
                  </a:cubicBezTo>
                  <a:cubicBezTo>
                    <a:pt x="8165" y="162"/>
                    <a:pt x="7683" y="242"/>
                    <a:pt x="7228" y="376"/>
                  </a:cubicBezTo>
                  <a:cubicBezTo>
                    <a:pt x="6960" y="429"/>
                    <a:pt x="6719" y="510"/>
                    <a:pt x="6478" y="563"/>
                  </a:cubicBezTo>
                  <a:cubicBezTo>
                    <a:pt x="6291" y="643"/>
                    <a:pt x="6077" y="697"/>
                    <a:pt x="5889" y="804"/>
                  </a:cubicBezTo>
                  <a:cubicBezTo>
                    <a:pt x="5060" y="1152"/>
                    <a:pt x="4283" y="1607"/>
                    <a:pt x="3614" y="2223"/>
                  </a:cubicBezTo>
                  <a:cubicBezTo>
                    <a:pt x="3266" y="2490"/>
                    <a:pt x="2972" y="2811"/>
                    <a:pt x="2704" y="3106"/>
                  </a:cubicBezTo>
                  <a:cubicBezTo>
                    <a:pt x="2437" y="3427"/>
                    <a:pt x="2196" y="3775"/>
                    <a:pt x="1982" y="4150"/>
                  </a:cubicBezTo>
                  <a:cubicBezTo>
                    <a:pt x="1580" y="4819"/>
                    <a:pt x="1259" y="5568"/>
                    <a:pt x="1045" y="6371"/>
                  </a:cubicBezTo>
                  <a:cubicBezTo>
                    <a:pt x="831" y="7121"/>
                    <a:pt x="724" y="7977"/>
                    <a:pt x="697" y="8834"/>
                  </a:cubicBezTo>
                  <a:cubicBezTo>
                    <a:pt x="510" y="9208"/>
                    <a:pt x="269" y="9663"/>
                    <a:pt x="108" y="10199"/>
                  </a:cubicBezTo>
                  <a:cubicBezTo>
                    <a:pt x="28" y="10440"/>
                    <a:pt x="1" y="10680"/>
                    <a:pt x="1" y="10921"/>
                  </a:cubicBezTo>
                  <a:lnTo>
                    <a:pt x="1" y="11243"/>
                  </a:lnTo>
                  <a:cubicBezTo>
                    <a:pt x="1" y="11376"/>
                    <a:pt x="28" y="11510"/>
                    <a:pt x="55" y="11617"/>
                  </a:cubicBezTo>
                  <a:cubicBezTo>
                    <a:pt x="108" y="11805"/>
                    <a:pt x="188" y="12045"/>
                    <a:pt x="322" y="12313"/>
                  </a:cubicBezTo>
                  <a:cubicBezTo>
                    <a:pt x="429" y="12527"/>
                    <a:pt x="563" y="12715"/>
                    <a:pt x="697" y="12929"/>
                  </a:cubicBezTo>
                  <a:cubicBezTo>
                    <a:pt x="965" y="13277"/>
                    <a:pt x="1259" y="13651"/>
                    <a:pt x="1634" y="13946"/>
                  </a:cubicBezTo>
                  <a:cubicBezTo>
                    <a:pt x="1982" y="14267"/>
                    <a:pt x="2330" y="14535"/>
                    <a:pt x="2811" y="14802"/>
                  </a:cubicBezTo>
                  <a:cubicBezTo>
                    <a:pt x="3213" y="15016"/>
                    <a:pt x="3641" y="15257"/>
                    <a:pt x="4123" y="15471"/>
                  </a:cubicBezTo>
                  <a:cubicBezTo>
                    <a:pt x="4953" y="15819"/>
                    <a:pt x="5889" y="16087"/>
                    <a:pt x="6880" y="16301"/>
                  </a:cubicBezTo>
                  <a:cubicBezTo>
                    <a:pt x="7790" y="16462"/>
                    <a:pt x="8673" y="16569"/>
                    <a:pt x="9503" y="16569"/>
                  </a:cubicBezTo>
                  <a:lnTo>
                    <a:pt x="9797" y="16569"/>
                  </a:lnTo>
                  <a:cubicBezTo>
                    <a:pt x="10841" y="16542"/>
                    <a:pt x="11885" y="16355"/>
                    <a:pt x="12848" y="16060"/>
                  </a:cubicBezTo>
                  <a:cubicBezTo>
                    <a:pt x="12956" y="16034"/>
                    <a:pt x="13036" y="16007"/>
                    <a:pt x="13116" y="15953"/>
                  </a:cubicBezTo>
                  <a:cubicBezTo>
                    <a:pt x="14026" y="15659"/>
                    <a:pt x="14856" y="15231"/>
                    <a:pt x="15579" y="14695"/>
                  </a:cubicBezTo>
                  <a:cubicBezTo>
                    <a:pt x="16435" y="14080"/>
                    <a:pt x="17131" y="13330"/>
                    <a:pt x="17666" y="12447"/>
                  </a:cubicBezTo>
                  <a:cubicBezTo>
                    <a:pt x="18121" y="11671"/>
                    <a:pt x="18469" y="10814"/>
                    <a:pt x="18630" y="9851"/>
                  </a:cubicBezTo>
                  <a:cubicBezTo>
                    <a:pt x="18790" y="8941"/>
                    <a:pt x="18844" y="8004"/>
                    <a:pt x="18710" y="7040"/>
                  </a:cubicBezTo>
                  <a:cubicBezTo>
                    <a:pt x="18576" y="6104"/>
                    <a:pt x="18309" y="5193"/>
                    <a:pt x="17907" y="4364"/>
                  </a:cubicBezTo>
                  <a:cubicBezTo>
                    <a:pt x="17693" y="3962"/>
                    <a:pt x="17452" y="3561"/>
                    <a:pt x="17185" y="3186"/>
                  </a:cubicBezTo>
                  <a:cubicBezTo>
                    <a:pt x="16917" y="2811"/>
                    <a:pt x="16622" y="2437"/>
                    <a:pt x="16248" y="2142"/>
                  </a:cubicBezTo>
                  <a:cubicBezTo>
                    <a:pt x="15632" y="1553"/>
                    <a:pt x="14856" y="1045"/>
                    <a:pt x="13973" y="670"/>
                  </a:cubicBezTo>
                  <a:cubicBezTo>
                    <a:pt x="13170" y="349"/>
                    <a:pt x="12286" y="108"/>
                    <a:pt x="11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880;p46">
              <a:extLst>
                <a:ext uri="{FF2B5EF4-FFF2-40B4-BE49-F238E27FC236}">
                  <a16:creationId xmlns:a16="http://schemas.microsoft.com/office/drawing/2014/main" id="{16C2A5B4-204A-060B-5299-A99A34537806}"/>
                </a:ext>
              </a:extLst>
            </p:cNvPr>
            <p:cNvSpPr/>
            <p:nvPr/>
          </p:nvSpPr>
          <p:spPr>
            <a:xfrm>
              <a:off x="9970100" y="5734800"/>
              <a:ext cx="385450" cy="416225"/>
            </a:xfrm>
            <a:custGeom>
              <a:avLst/>
              <a:gdLst/>
              <a:ahLst/>
              <a:cxnLst/>
              <a:rect l="l" t="t" r="r" b="b"/>
              <a:pathLst>
                <a:path w="15418" h="16649" extrusionOk="0">
                  <a:moveTo>
                    <a:pt x="6879" y="0"/>
                  </a:moveTo>
                  <a:cubicBezTo>
                    <a:pt x="7227" y="54"/>
                    <a:pt x="7495" y="134"/>
                    <a:pt x="7763" y="241"/>
                  </a:cubicBezTo>
                  <a:cubicBezTo>
                    <a:pt x="8539" y="455"/>
                    <a:pt x="9261" y="803"/>
                    <a:pt x="9931" y="1231"/>
                  </a:cubicBezTo>
                  <a:cubicBezTo>
                    <a:pt x="10600" y="1660"/>
                    <a:pt x="11215" y="2168"/>
                    <a:pt x="11751" y="2784"/>
                  </a:cubicBezTo>
                  <a:cubicBezTo>
                    <a:pt x="12018" y="3078"/>
                    <a:pt x="12232" y="3373"/>
                    <a:pt x="12447" y="3694"/>
                  </a:cubicBezTo>
                  <a:cubicBezTo>
                    <a:pt x="12554" y="3881"/>
                    <a:pt x="12634" y="4042"/>
                    <a:pt x="12741" y="4256"/>
                  </a:cubicBezTo>
                  <a:cubicBezTo>
                    <a:pt x="12848" y="4417"/>
                    <a:pt x="12902" y="4604"/>
                    <a:pt x="12982" y="4818"/>
                  </a:cubicBezTo>
                  <a:cubicBezTo>
                    <a:pt x="13303" y="5621"/>
                    <a:pt x="13517" y="6477"/>
                    <a:pt x="13571" y="7361"/>
                  </a:cubicBezTo>
                  <a:cubicBezTo>
                    <a:pt x="13651" y="8190"/>
                    <a:pt x="13571" y="9020"/>
                    <a:pt x="13383" y="9823"/>
                  </a:cubicBezTo>
                  <a:cubicBezTo>
                    <a:pt x="13169" y="10626"/>
                    <a:pt x="12875" y="11402"/>
                    <a:pt x="12447" y="12071"/>
                  </a:cubicBezTo>
                  <a:cubicBezTo>
                    <a:pt x="12018" y="12767"/>
                    <a:pt x="11429" y="13437"/>
                    <a:pt x="10760" y="13972"/>
                  </a:cubicBezTo>
                  <a:lnTo>
                    <a:pt x="10279" y="14373"/>
                  </a:lnTo>
                  <a:cubicBezTo>
                    <a:pt x="10091" y="14507"/>
                    <a:pt x="9904" y="14641"/>
                    <a:pt x="9690" y="14748"/>
                  </a:cubicBezTo>
                  <a:cubicBezTo>
                    <a:pt x="9288" y="14989"/>
                    <a:pt x="8887" y="15176"/>
                    <a:pt x="8485" y="15364"/>
                  </a:cubicBezTo>
                  <a:cubicBezTo>
                    <a:pt x="7629" y="15685"/>
                    <a:pt x="6719" y="15899"/>
                    <a:pt x="5782" y="15979"/>
                  </a:cubicBezTo>
                  <a:cubicBezTo>
                    <a:pt x="5371" y="16026"/>
                    <a:pt x="4955" y="16047"/>
                    <a:pt x="4539" y="16047"/>
                  </a:cubicBezTo>
                  <a:cubicBezTo>
                    <a:pt x="4005" y="16047"/>
                    <a:pt x="3471" y="16013"/>
                    <a:pt x="2945" y="15953"/>
                  </a:cubicBezTo>
                  <a:cubicBezTo>
                    <a:pt x="2516" y="15899"/>
                    <a:pt x="2035" y="15819"/>
                    <a:pt x="1606" y="15712"/>
                  </a:cubicBezTo>
                  <a:cubicBezTo>
                    <a:pt x="1125" y="15631"/>
                    <a:pt x="696" y="15497"/>
                    <a:pt x="268" y="15310"/>
                  </a:cubicBezTo>
                  <a:cubicBezTo>
                    <a:pt x="161" y="15283"/>
                    <a:pt x="108" y="15257"/>
                    <a:pt x="1" y="15230"/>
                  </a:cubicBezTo>
                  <a:lnTo>
                    <a:pt x="1" y="15230"/>
                  </a:lnTo>
                  <a:cubicBezTo>
                    <a:pt x="241" y="15310"/>
                    <a:pt x="429" y="15444"/>
                    <a:pt x="696" y="15551"/>
                  </a:cubicBezTo>
                  <a:cubicBezTo>
                    <a:pt x="1526" y="15926"/>
                    <a:pt x="2463" y="16193"/>
                    <a:pt x="3480" y="16381"/>
                  </a:cubicBezTo>
                  <a:cubicBezTo>
                    <a:pt x="4390" y="16568"/>
                    <a:pt x="5247" y="16648"/>
                    <a:pt x="6076" y="16648"/>
                  </a:cubicBezTo>
                  <a:lnTo>
                    <a:pt x="6398" y="16648"/>
                  </a:lnTo>
                  <a:cubicBezTo>
                    <a:pt x="7415" y="16622"/>
                    <a:pt x="8458" y="16461"/>
                    <a:pt x="9422" y="16167"/>
                  </a:cubicBezTo>
                  <a:cubicBezTo>
                    <a:pt x="9529" y="16113"/>
                    <a:pt x="9636" y="16086"/>
                    <a:pt x="9690" y="16060"/>
                  </a:cubicBezTo>
                  <a:cubicBezTo>
                    <a:pt x="10600" y="15765"/>
                    <a:pt x="11429" y="15310"/>
                    <a:pt x="12179" y="14775"/>
                  </a:cubicBezTo>
                  <a:cubicBezTo>
                    <a:pt x="13009" y="14186"/>
                    <a:pt x="13705" y="13410"/>
                    <a:pt x="14240" y="12553"/>
                  </a:cubicBezTo>
                  <a:cubicBezTo>
                    <a:pt x="14722" y="11777"/>
                    <a:pt x="15043" y="10894"/>
                    <a:pt x="15230" y="9930"/>
                  </a:cubicBezTo>
                  <a:cubicBezTo>
                    <a:pt x="15391" y="9020"/>
                    <a:pt x="15418" y="8083"/>
                    <a:pt x="15284" y="7120"/>
                  </a:cubicBezTo>
                  <a:cubicBezTo>
                    <a:pt x="15150" y="6183"/>
                    <a:pt x="14882" y="5273"/>
                    <a:pt x="14481" y="4443"/>
                  </a:cubicBezTo>
                  <a:cubicBezTo>
                    <a:pt x="14293" y="4042"/>
                    <a:pt x="14052" y="3640"/>
                    <a:pt x="13785" y="3266"/>
                  </a:cubicBezTo>
                  <a:cubicBezTo>
                    <a:pt x="13517" y="2918"/>
                    <a:pt x="13223" y="2543"/>
                    <a:pt x="12848" y="2195"/>
                  </a:cubicBezTo>
                  <a:cubicBezTo>
                    <a:pt x="12206" y="1606"/>
                    <a:pt x="11429" y="1098"/>
                    <a:pt x="10573" y="723"/>
                  </a:cubicBezTo>
                  <a:cubicBezTo>
                    <a:pt x="9770" y="402"/>
                    <a:pt x="8860" y="161"/>
                    <a:pt x="7896" y="54"/>
                  </a:cubicBezTo>
                  <a:cubicBezTo>
                    <a:pt x="7548" y="27"/>
                    <a:pt x="7227" y="0"/>
                    <a:pt x="687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881;p46">
              <a:extLst>
                <a:ext uri="{FF2B5EF4-FFF2-40B4-BE49-F238E27FC236}">
                  <a16:creationId xmlns:a16="http://schemas.microsoft.com/office/drawing/2014/main" id="{01422F10-772A-9526-8A32-9FDB247BF506}"/>
                </a:ext>
              </a:extLst>
            </p:cNvPr>
            <p:cNvSpPr/>
            <p:nvPr/>
          </p:nvSpPr>
          <p:spPr>
            <a:xfrm>
              <a:off x="10172175" y="5770925"/>
              <a:ext cx="90375" cy="80325"/>
            </a:xfrm>
            <a:custGeom>
              <a:avLst/>
              <a:gdLst/>
              <a:ahLst/>
              <a:cxnLst/>
              <a:rect l="l" t="t" r="r" b="b"/>
              <a:pathLst>
                <a:path w="3615" h="3213" extrusionOk="0">
                  <a:moveTo>
                    <a:pt x="1071" y="1"/>
                  </a:moveTo>
                  <a:cubicBezTo>
                    <a:pt x="1018" y="27"/>
                    <a:pt x="938" y="27"/>
                    <a:pt x="911" y="27"/>
                  </a:cubicBezTo>
                  <a:lnTo>
                    <a:pt x="750" y="27"/>
                  </a:lnTo>
                  <a:cubicBezTo>
                    <a:pt x="590" y="27"/>
                    <a:pt x="456" y="81"/>
                    <a:pt x="349" y="134"/>
                  </a:cubicBezTo>
                  <a:cubicBezTo>
                    <a:pt x="268" y="161"/>
                    <a:pt x="242" y="188"/>
                    <a:pt x="215" y="215"/>
                  </a:cubicBezTo>
                  <a:cubicBezTo>
                    <a:pt x="135" y="295"/>
                    <a:pt x="108" y="322"/>
                    <a:pt x="81" y="402"/>
                  </a:cubicBezTo>
                  <a:cubicBezTo>
                    <a:pt x="1" y="482"/>
                    <a:pt x="1" y="616"/>
                    <a:pt x="1" y="723"/>
                  </a:cubicBezTo>
                  <a:cubicBezTo>
                    <a:pt x="1" y="804"/>
                    <a:pt x="1" y="857"/>
                    <a:pt x="28" y="937"/>
                  </a:cubicBezTo>
                  <a:cubicBezTo>
                    <a:pt x="81" y="1098"/>
                    <a:pt x="135" y="1259"/>
                    <a:pt x="215" y="1473"/>
                  </a:cubicBezTo>
                  <a:cubicBezTo>
                    <a:pt x="349" y="1740"/>
                    <a:pt x="536" y="2008"/>
                    <a:pt x="777" y="2276"/>
                  </a:cubicBezTo>
                  <a:cubicBezTo>
                    <a:pt x="1018" y="2543"/>
                    <a:pt x="1285" y="2731"/>
                    <a:pt x="1553" y="2891"/>
                  </a:cubicBezTo>
                  <a:cubicBezTo>
                    <a:pt x="1848" y="3079"/>
                    <a:pt x="2142" y="3159"/>
                    <a:pt x="2410" y="3212"/>
                  </a:cubicBezTo>
                  <a:lnTo>
                    <a:pt x="2517" y="3212"/>
                  </a:lnTo>
                  <a:cubicBezTo>
                    <a:pt x="2784" y="3212"/>
                    <a:pt x="3025" y="3105"/>
                    <a:pt x="3213" y="2945"/>
                  </a:cubicBezTo>
                  <a:cubicBezTo>
                    <a:pt x="3346" y="2838"/>
                    <a:pt x="3454" y="2704"/>
                    <a:pt x="3507" y="2570"/>
                  </a:cubicBezTo>
                  <a:cubicBezTo>
                    <a:pt x="3561" y="2490"/>
                    <a:pt x="3587" y="2436"/>
                    <a:pt x="3587" y="2356"/>
                  </a:cubicBezTo>
                  <a:cubicBezTo>
                    <a:pt x="3614" y="2302"/>
                    <a:pt x="3614" y="2195"/>
                    <a:pt x="3614" y="2142"/>
                  </a:cubicBezTo>
                  <a:cubicBezTo>
                    <a:pt x="3614" y="2008"/>
                    <a:pt x="3587" y="1874"/>
                    <a:pt x="3507" y="1687"/>
                  </a:cubicBezTo>
                  <a:cubicBezTo>
                    <a:pt x="3454" y="1553"/>
                    <a:pt x="3373" y="1419"/>
                    <a:pt x="3293" y="1285"/>
                  </a:cubicBezTo>
                  <a:cubicBezTo>
                    <a:pt x="3186" y="1151"/>
                    <a:pt x="3052" y="1018"/>
                    <a:pt x="2918" y="937"/>
                  </a:cubicBezTo>
                  <a:cubicBezTo>
                    <a:pt x="2811" y="830"/>
                    <a:pt x="2677" y="723"/>
                    <a:pt x="2517" y="589"/>
                  </a:cubicBezTo>
                  <a:cubicBezTo>
                    <a:pt x="2249" y="402"/>
                    <a:pt x="1955" y="215"/>
                    <a:pt x="1633" y="134"/>
                  </a:cubicBezTo>
                  <a:cubicBezTo>
                    <a:pt x="1500" y="54"/>
                    <a:pt x="1366" y="27"/>
                    <a:pt x="1285" y="27"/>
                  </a:cubicBezTo>
                  <a:cubicBezTo>
                    <a:pt x="1205" y="27"/>
                    <a:pt x="1152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882;p46">
              <a:extLst>
                <a:ext uri="{FF2B5EF4-FFF2-40B4-BE49-F238E27FC236}">
                  <a16:creationId xmlns:a16="http://schemas.microsoft.com/office/drawing/2014/main" id="{F59171B9-8E6B-1CB1-4D36-62DF5DD85B29}"/>
                </a:ext>
              </a:extLst>
            </p:cNvPr>
            <p:cNvSpPr/>
            <p:nvPr/>
          </p:nvSpPr>
          <p:spPr>
            <a:xfrm>
              <a:off x="10255825" y="5862600"/>
              <a:ext cx="44175" cy="51550"/>
            </a:xfrm>
            <a:custGeom>
              <a:avLst/>
              <a:gdLst/>
              <a:ahLst/>
              <a:cxnLst/>
              <a:rect l="l" t="t" r="r" b="b"/>
              <a:pathLst>
                <a:path w="1767" h="2062" extrusionOk="0">
                  <a:moveTo>
                    <a:pt x="616" y="0"/>
                  </a:moveTo>
                  <a:cubicBezTo>
                    <a:pt x="509" y="0"/>
                    <a:pt x="402" y="27"/>
                    <a:pt x="295" y="107"/>
                  </a:cubicBezTo>
                  <a:cubicBezTo>
                    <a:pt x="134" y="188"/>
                    <a:pt x="54" y="402"/>
                    <a:pt x="0" y="589"/>
                  </a:cubicBezTo>
                  <a:lnTo>
                    <a:pt x="0" y="857"/>
                  </a:lnTo>
                  <a:lnTo>
                    <a:pt x="108" y="1178"/>
                  </a:lnTo>
                  <a:cubicBezTo>
                    <a:pt x="134" y="1205"/>
                    <a:pt x="134" y="1258"/>
                    <a:pt x="161" y="1312"/>
                  </a:cubicBezTo>
                  <a:cubicBezTo>
                    <a:pt x="215" y="1365"/>
                    <a:pt x="241" y="1392"/>
                    <a:pt x="241" y="1473"/>
                  </a:cubicBezTo>
                  <a:cubicBezTo>
                    <a:pt x="402" y="1740"/>
                    <a:pt x="643" y="2035"/>
                    <a:pt x="964" y="2061"/>
                  </a:cubicBezTo>
                  <a:cubicBezTo>
                    <a:pt x="1151" y="2061"/>
                    <a:pt x="1339" y="2008"/>
                    <a:pt x="1473" y="1901"/>
                  </a:cubicBezTo>
                  <a:cubicBezTo>
                    <a:pt x="1633" y="1767"/>
                    <a:pt x="1713" y="1606"/>
                    <a:pt x="1740" y="1446"/>
                  </a:cubicBezTo>
                  <a:cubicBezTo>
                    <a:pt x="1767" y="1232"/>
                    <a:pt x="1713" y="1044"/>
                    <a:pt x="1633" y="857"/>
                  </a:cubicBezTo>
                  <a:cubicBezTo>
                    <a:pt x="1606" y="777"/>
                    <a:pt x="1553" y="696"/>
                    <a:pt x="1499" y="589"/>
                  </a:cubicBezTo>
                  <a:cubicBezTo>
                    <a:pt x="1446" y="536"/>
                    <a:pt x="1419" y="429"/>
                    <a:pt x="1339" y="375"/>
                  </a:cubicBezTo>
                  <a:cubicBezTo>
                    <a:pt x="1205" y="241"/>
                    <a:pt x="1071" y="134"/>
                    <a:pt x="884" y="54"/>
                  </a:cubicBezTo>
                  <a:cubicBezTo>
                    <a:pt x="777" y="27"/>
                    <a:pt x="696" y="27"/>
                    <a:pt x="616" y="2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883;p46">
              <a:extLst>
                <a:ext uri="{FF2B5EF4-FFF2-40B4-BE49-F238E27FC236}">
                  <a16:creationId xmlns:a16="http://schemas.microsoft.com/office/drawing/2014/main" id="{3FCF8812-5484-F21A-E9B8-AE1252C93488}"/>
                </a:ext>
              </a:extLst>
            </p:cNvPr>
            <p:cNvSpPr/>
            <p:nvPr/>
          </p:nvSpPr>
          <p:spPr>
            <a:xfrm>
              <a:off x="10261850" y="5931525"/>
              <a:ext cx="26125" cy="35725"/>
            </a:xfrm>
            <a:custGeom>
              <a:avLst/>
              <a:gdLst/>
              <a:ahLst/>
              <a:cxnLst/>
              <a:rect l="l" t="t" r="r" b="b"/>
              <a:pathLst>
                <a:path w="1045" h="1429" extrusionOk="0">
                  <a:moveTo>
                    <a:pt x="402" y="0"/>
                  </a:moveTo>
                  <a:cubicBezTo>
                    <a:pt x="375" y="0"/>
                    <a:pt x="348" y="27"/>
                    <a:pt x="268" y="27"/>
                  </a:cubicBezTo>
                  <a:cubicBezTo>
                    <a:pt x="241" y="27"/>
                    <a:pt x="214" y="54"/>
                    <a:pt x="161" y="54"/>
                  </a:cubicBezTo>
                  <a:cubicBezTo>
                    <a:pt x="107" y="81"/>
                    <a:pt x="81" y="161"/>
                    <a:pt x="27" y="214"/>
                  </a:cubicBezTo>
                  <a:lnTo>
                    <a:pt x="27" y="268"/>
                  </a:lnTo>
                  <a:cubicBezTo>
                    <a:pt x="27" y="295"/>
                    <a:pt x="0" y="295"/>
                    <a:pt x="0" y="321"/>
                  </a:cubicBezTo>
                  <a:lnTo>
                    <a:pt x="0" y="402"/>
                  </a:lnTo>
                  <a:lnTo>
                    <a:pt x="0" y="562"/>
                  </a:lnTo>
                  <a:cubicBezTo>
                    <a:pt x="0" y="669"/>
                    <a:pt x="27" y="803"/>
                    <a:pt x="107" y="884"/>
                  </a:cubicBezTo>
                  <a:cubicBezTo>
                    <a:pt x="134" y="964"/>
                    <a:pt x="161" y="1071"/>
                    <a:pt x="241" y="1124"/>
                  </a:cubicBezTo>
                  <a:cubicBezTo>
                    <a:pt x="241" y="1151"/>
                    <a:pt x="268" y="1151"/>
                    <a:pt x="268" y="1205"/>
                  </a:cubicBezTo>
                  <a:cubicBezTo>
                    <a:pt x="348" y="1339"/>
                    <a:pt x="482" y="1419"/>
                    <a:pt x="616" y="1419"/>
                  </a:cubicBezTo>
                  <a:cubicBezTo>
                    <a:pt x="635" y="1425"/>
                    <a:pt x="654" y="1428"/>
                    <a:pt x="674" y="1428"/>
                  </a:cubicBezTo>
                  <a:cubicBezTo>
                    <a:pt x="814" y="1428"/>
                    <a:pt x="947" y="1269"/>
                    <a:pt x="1017" y="1151"/>
                  </a:cubicBezTo>
                  <a:cubicBezTo>
                    <a:pt x="1044" y="1098"/>
                    <a:pt x="1044" y="1017"/>
                    <a:pt x="1044" y="964"/>
                  </a:cubicBezTo>
                  <a:cubicBezTo>
                    <a:pt x="1044" y="884"/>
                    <a:pt x="1044" y="830"/>
                    <a:pt x="1017" y="750"/>
                  </a:cubicBezTo>
                  <a:cubicBezTo>
                    <a:pt x="964" y="589"/>
                    <a:pt x="884" y="429"/>
                    <a:pt x="777" y="268"/>
                  </a:cubicBezTo>
                  <a:cubicBezTo>
                    <a:pt x="696" y="134"/>
                    <a:pt x="562" y="27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884;p46">
              <a:extLst>
                <a:ext uri="{FF2B5EF4-FFF2-40B4-BE49-F238E27FC236}">
                  <a16:creationId xmlns:a16="http://schemas.microsoft.com/office/drawing/2014/main" id="{5C57600A-53E9-E23E-8663-E1FC621C8453}"/>
                </a:ext>
              </a:extLst>
            </p:cNvPr>
            <p:cNvSpPr/>
            <p:nvPr/>
          </p:nvSpPr>
          <p:spPr>
            <a:xfrm>
              <a:off x="10271875" y="5812850"/>
              <a:ext cx="42200" cy="43075"/>
            </a:xfrm>
            <a:custGeom>
              <a:avLst/>
              <a:gdLst/>
              <a:ahLst/>
              <a:cxnLst/>
              <a:rect l="l" t="t" r="r" b="b"/>
              <a:pathLst>
                <a:path w="1688" h="1723" extrusionOk="0">
                  <a:moveTo>
                    <a:pt x="531" y="0"/>
                  </a:moveTo>
                  <a:cubicBezTo>
                    <a:pt x="411" y="0"/>
                    <a:pt x="303" y="35"/>
                    <a:pt x="242" y="117"/>
                  </a:cubicBezTo>
                  <a:cubicBezTo>
                    <a:pt x="135" y="197"/>
                    <a:pt x="81" y="277"/>
                    <a:pt x="28" y="384"/>
                  </a:cubicBezTo>
                  <a:cubicBezTo>
                    <a:pt x="1" y="465"/>
                    <a:pt x="1" y="518"/>
                    <a:pt x="1" y="572"/>
                  </a:cubicBezTo>
                  <a:cubicBezTo>
                    <a:pt x="1" y="652"/>
                    <a:pt x="1" y="679"/>
                    <a:pt x="28" y="759"/>
                  </a:cubicBezTo>
                  <a:cubicBezTo>
                    <a:pt x="81" y="840"/>
                    <a:pt x="108" y="947"/>
                    <a:pt x="161" y="1027"/>
                  </a:cubicBezTo>
                  <a:cubicBezTo>
                    <a:pt x="242" y="1107"/>
                    <a:pt x="295" y="1187"/>
                    <a:pt x="402" y="1241"/>
                  </a:cubicBezTo>
                  <a:cubicBezTo>
                    <a:pt x="483" y="1295"/>
                    <a:pt x="509" y="1348"/>
                    <a:pt x="563" y="1375"/>
                  </a:cubicBezTo>
                  <a:cubicBezTo>
                    <a:pt x="643" y="1455"/>
                    <a:pt x="750" y="1509"/>
                    <a:pt x="804" y="1589"/>
                  </a:cubicBezTo>
                  <a:lnTo>
                    <a:pt x="1018" y="1696"/>
                  </a:lnTo>
                  <a:cubicBezTo>
                    <a:pt x="1071" y="1723"/>
                    <a:pt x="1152" y="1723"/>
                    <a:pt x="1232" y="1723"/>
                  </a:cubicBezTo>
                  <a:cubicBezTo>
                    <a:pt x="1366" y="1723"/>
                    <a:pt x="1500" y="1616"/>
                    <a:pt x="1580" y="1509"/>
                  </a:cubicBezTo>
                  <a:cubicBezTo>
                    <a:pt x="1634" y="1375"/>
                    <a:pt x="1687" y="1214"/>
                    <a:pt x="1687" y="1054"/>
                  </a:cubicBezTo>
                  <a:cubicBezTo>
                    <a:pt x="1634" y="893"/>
                    <a:pt x="1580" y="759"/>
                    <a:pt x="1473" y="572"/>
                  </a:cubicBezTo>
                  <a:cubicBezTo>
                    <a:pt x="1366" y="465"/>
                    <a:pt x="1286" y="331"/>
                    <a:pt x="1152" y="224"/>
                  </a:cubicBezTo>
                  <a:cubicBezTo>
                    <a:pt x="1018" y="117"/>
                    <a:pt x="884" y="37"/>
                    <a:pt x="697" y="10"/>
                  </a:cubicBezTo>
                  <a:lnTo>
                    <a:pt x="643" y="10"/>
                  </a:lnTo>
                  <a:cubicBezTo>
                    <a:pt x="605" y="3"/>
                    <a:pt x="567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885;p46">
              <a:extLst>
                <a:ext uri="{FF2B5EF4-FFF2-40B4-BE49-F238E27FC236}">
                  <a16:creationId xmlns:a16="http://schemas.microsoft.com/office/drawing/2014/main" id="{244BC796-C7CB-B78D-6DDA-5D592A9E27F3}"/>
                </a:ext>
              </a:extLst>
            </p:cNvPr>
            <p:cNvSpPr/>
            <p:nvPr/>
          </p:nvSpPr>
          <p:spPr>
            <a:xfrm>
              <a:off x="10225050" y="5862600"/>
              <a:ext cx="19425" cy="21350"/>
            </a:xfrm>
            <a:custGeom>
              <a:avLst/>
              <a:gdLst/>
              <a:ahLst/>
              <a:cxnLst/>
              <a:rect l="l" t="t" r="r" b="b"/>
              <a:pathLst>
                <a:path w="777" h="854" extrusionOk="0">
                  <a:moveTo>
                    <a:pt x="214" y="0"/>
                  </a:moveTo>
                  <a:cubicBezTo>
                    <a:pt x="134" y="81"/>
                    <a:pt x="81" y="107"/>
                    <a:pt x="27" y="134"/>
                  </a:cubicBezTo>
                  <a:cubicBezTo>
                    <a:pt x="0" y="161"/>
                    <a:pt x="0" y="215"/>
                    <a:pt x="0" y="241"/>
                  </a:cubicBezTo>
                  <a:lnTo>
                    <a:pt x="0" y="295"/>
                  </a:lnTo>
                  <a:cubicBezTo>
                    <a:pt x="0" y="429"/>
                    <a:pt x="81" y="589"/>
                    <a:pt x="161" y="696"/>
                  </a:cubicBezTo>
                  <a:cubicBezTo>
                    <a:pt x="188" y="777"/>
                    <a:pt x="268" y="803"/>
                    <a:pt x="348" y="803"/>
                  </a:cubicBezTo>
                  <a:cubicBezTo>
                    <a:pt x="375" y="803"/>
                    <a:pt x="402" y="830"/>
                    <a:pt x="428" y="830"/>
                  </a:cubicBezTo>
                  <a:cubicBezTo>
                    <a:pt x="446" y="830"/>
                    <a:pt x="488" y="854"/>
                    <a:pt x="522" y="854"/>
                  </a:cubicBezTo>
                  <a:cubicBezTo>
                    <a:pt x="539" y="854"/>
                    <a:pt x="553" y="848"/>
                    <a:pt x="562" y="830"/>
                  </a:cubicBezTo>
                  <a:cubicBezTo>
                    <a:pt x="616" y="830"/>
                    <a:pt x="643" y="803"/>
                    <a:pt x="643" y="777"/>
                  </a:cubicBezTo>
                  <a:cubicBezTo>
                    <a:pt x="696" y="723"/>
                    <a:pt x="750" y="670"/>
                    <a:pt x="750" y="589"/>
                  </a:cubicBezTo>
                  <a:cubicBezTo>
                    <a:pt x="776" y="482"/>
                    <a:pt x="696" y="348"/>
                    <a:pt x="616" y="268"/>
                  </a:cubicBezTo>
                  <a:lnTo>
                    <a:pt x="428" y="10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886;p46">
              <a:extLst>
                <a:ext uri="{FF2B5EF4-FFF2-40B4-BE49-F238E27FC236}">
                  <a16:creationId xmlns:a16="http://schemas.microsoft.com/office/drawing/2014/main" id="{8C73DCB9-3A03-2846-7DA5-1C0901141CE9}"/>
                </a:ext>
              </a:extLst>
            </p:cNvPr>
            <p:cNvSpPr/>
            <p:nvPr/>
          </p:nvSpPr>
          <p:spPr>
            <a:xfrm>
              <a:off x="10358875" y="5882675"/>
              <a:ext cx="75625" cy="96375"/>
            </a:xfrm>
            <a:custGeom>
              <a:avLst/>
              <a:gdLst/>
              <a:ahLst/>
              <a:cxnLst/>
              <a:rect l="l" t="t" r="r" b="b"/>
              <a:pathLst>
                <a:path w="3025" h="3855" extrusionOk="0">
                  <a:moveTo>
                    <a:pt x="1151" y="0"/>
                  </a:moveTo>
                  <a:cubicBezTo>
                    <a:pt x="1044" y="0"/>
                    <a:pt x="910" y="27"/>
                    <a:pt x="803" y="81"/>
                  </a:cubicBezTo>
                  <a:cubicBezTo>
                    <a:pt x="643" y="134"/>
                    <a:pt x="482" y="295"/>
                    <a:pt x="348" y="482"/>
                  </a:cubicBezTo>
                  <a:cubicBezTo>
                    <a:pt x="268" y="536"/>
                    <a:pt x="241" y="643"/>
                    <a:pt x="161" y="750"/>
                  </a:cubicBezTo>
                  <a:cubicBezTo>
                    <a:pt x="107" y="910"/>
                    <a:pt x="81" y="1071"/>
                    <a:pt x="27" y="1285"/>
                  </a:cubicBezTo>
                  <a:cubicBezTo>
                    <a:pt x="0" y="1633"/>
                    <a:pt x="54" y="2035"/>
                    <a:pt x="188" y="2436"/>
                  </a:cubicBezTo>
                  <a:cubicBezTo>
                    <a:pt x="268" y="2623"/>
                    <a:pt x="348" y="2784"/>
                    <a:pt x="429" y="2945"/>
                  </a:cubicBezTo>
                  <a:cubicBezTo>
                    <a:pt x="536" y="3078"/>
                    <a:pt x="643" y="3239"/>
                    <a:pt x="777" y="3373"/>
                  </a:cubicBezTo>
                  <a:cubicBezTo>
                    <a:pt x="910" y="3507"/>
                    <a:pt x="1071" y="3614"/>
                    <a:pt x="1232" y="3721"/>
                  </a:cubicBezTo>
                  <a:cubicBezTo>
                    <a:pt x="1419" y="3774"/>
                    <a:pt x="1580" y="3801"/>
                    <a:pt x="1740" y="3855"/>
                  </a:cubicBezTo>
                  <a:lnTo>
                    <a:pt x="1820" y="3855"/>
                  </a:lnTo>
                  <a:cubicBezTo>
                    <a:pt x="1954" y="3855"/>
                    <a:pt x="2088" y="3801"/>
                    <a:pt x="2222" y="3774"/>
                  </a:cubicBezTo>
                  <a:cubicBezTo>
                    <a:pt x="2356" y="3721"/>
                    <a:pt x="2490" y="3641"/>
                    <a:pt x="2623" y="3507"/>
                  </a:cubicBezTo>
                  <a:cubicBezTo>
                    <a:pt x="2704" y="3426"/>
                    <a:pt x="2811" y="3266"/>
                    <a:pt x="2891" y="3105"/>
                  </a:cubicBezTo>
                  <a:cubicBezTo>
                    <a:pt x="2945" y="2945"/>
                    <a:pt x="3025" y="2784"/>
                    <a:pt x="3025" y="2570"/>
                  </a:cubicBezTo>
                  <a:cubicBezTo>
                    <a:pt x="3025" y="2383"/>
                    <a:pt x="3025" y="2195"/>
                    <a:pt x="2971" y="2008"/>
                  </a:cubicBezTo>
                  <a:cubicBezTo>
                    <a:pt x="2945" y="1874"/>
                    <a:pt x="2918" y="1740"/>
                    <a:pt x="2891" y="1660"/>
                  </a:cubicBezTo>
                  <a:cubicBezTo>
                    <a:pt x="2757" y="1392"/>
                    <a:pt x="2623" y="1098"/>
                    <a:pt x="2409" y="857"/>
                  </a:cubicBezTo>
                  <a:cubicBezTo>
                    <a:pt x="2275" y="670"/>
                    <a:pt x="2115" y="509"/>
                    <a:pt x="1954" y="375"/>
                  </a:cubicBezTo>
                  <a:cubicBezTo>
                    <a:pt x="1767" y="188"/>
                    <a:pt x="1580" y="107"/>
                    <a:pt x="1365" y="27"/>
                  </a:cubicBezTo>
                  <a:cubicBezTo>
                    <a:pt x="1312" y="27"/>
                    <a:pt x="1205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887;p46">
              <a:extLst>
                <a:ext uri="{FF2B5EF4-FFF2-40B4-BE49-F238E27FC236}">
                  <a16:creationId xmlns:a16="http://schemas.microsoft.com/office/drawing/2014/main" id="{D5B8D89D-53DB-26D6-DB1C-E0657A0229C0}"/>
                </a:ext>
              </a:extLst>
            </p:cNvPr>
            <p:cNvSpPr/>
            <p:nvPr/>
          </p:nvSpPr>
          <p:spPr>
            <a:xfrm>
              <a:off x="10436500" y="5956275"/>
              <a:ext cx="39500" cy="56400"/>
            </a:xfrm>
            <a:custGeom>
              <a:avLst/>
              <a:gdLst/>
              <a:ahLst/>
              <a:cxnLst/>
              <a:rect l="l" t="t" r="r" b="b"/>
              <a:pathLst>
                <a:path w="1580" h="2256" extrusionOk="0">
                  <a:moveTo>
                    <a:pt x="750" y="1"/>
                  </a:moveTo>
                  <a:cubicBezTo>
                    <a:pt x="589" y="1"/>
                    <a:pt x="482" y="27"/>
                    <a:pt x="375" y="81"/>
                  </a:cubicBezTo>
                  <a:cubicBezTo>
                    <a:pt x="268" y="134"/>
                    <a:pt x="188" y="242"/>
                    <a:pt x="107" y="322"/>
                  </a:cubicBezTo>
                  <a:cubicBezTo>
                    <a:pt x="54" y="429"/>
                    <a:pt x="0" y="563"/>
                    <a:pt x="0" y="697"/>
                  </a:cubicBezTo>
                  <a:lnTo>
                    <a:pt x="0" y="964"/>
                  </a:lnTo>
                  <a:lnTo>
                    <a:pt x="0" y="1125"/>
                  </a:lnTo>
                  <a:cubicBezTo>
                    <a:pt x="0" y="1312"/>
                    <a:pt x="54" y="1446"/>
                    <a:pt x="80" y="1607"/>
                  </a:cubicBezTo>
                  <a:cubicBezTo>
                    <a:pt x="107" y="1740"/>
                    <a:pt x="188" y="1874"/>
                    <a:pt x="268" y="1981"/>
                  </a:cubicBezTo>
                  <a:cubicBezTo>
                    <a:pt x="348" y="2062"/>
                    <a:pt x="482" y="2169"/>
                    <a:pt x="589" y="2195"/>
                  </a:cubicBezTo>
                  <a:cubicBezTo>
                    <a:pt x="656" y="2236"/>
                    <a:pt x="730" y="2256"/>
                    <a:pt x="803" y="2256"/>
                  </a:cubicBezTo>
                  <a:cubicBezTo>
                    <a:pt x="877" y="2256"/>
                    <a:pt x="950" y="2236"/>
                    <a:pt x="1017" y="2195"/>
                  </a:cubicBezTo>
                  <a:lnTo>
                    <a:pt x="1205" y="2115"/>
                  </a:lnTo>
                  <a:cubicBezTo>
                    <a:pt x="1285" y="2088"/>
                    <a:pt x="1338" y="2008"/>
                    <a:pt x="1392" y="1955"/>
                  </a:cubicBezTo>
                  <a:cubicBezTo>
                    <a:pt x="1446" y="1821"/>
                    <a:pt x="1526" y="1687"/>
                    <a:pt x="1553" y="1526"/>
                  </a:cubicBezTo>
                  <a:cubicBezTo>
                    <a:pt x="1579" y="1366"/>
                    <a:pt x="1579" y="1232"/>
                    <a:pt x="1579" y="1071"/>
                  </a:cubicBezTo>
                  <a:cubicBezTo>
                    <a:pt x="1579" y="911"/>
                    <a:pt x="1553" y="750"/>
                    <a:pt x="1472" y="616"/>
                  </a:cubicBezTo>
                  <a:cubicBezTo>
                    <a:pt x="1392" y="349"/>
                    <a:pt x="1178" y="81"/>
                    <a:pt x="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888;p46">
              <a:extLst>
                <a:ext uri="{FF2B5EF4-FFF2-40B4-BE49-F238E27FC236}">
                  <a16:creationId xmlns:a16="http://schemas.microsoft.com/office/drawing/2014/main" id="{6B8C1DD3-D866-FFF8-79F7-13D4097A2597}"/>
                </a:ext>
              </a:extLst>
            </p:cNvPr>
            <p:cNvSpPr/>
            <p:nvPr/>
          </p:nvSpPr>
          <p:spPr>
            <a:xfrm>
              <a:off x="10395000" y="6013150"/>
              <a:ext cx="30150" cy="46875"/>
            </a:xfrm>
            <a:custGeom>
              <a:avLst/>
              <a:gdLst/>
              <a:ahLst/>
              <a:cxnLst/>
              <a:rect l="l" t="t" r="r" b="b"/>
              <a:pathLst>
                <a:path w="1206" h="1875" extrusionOk="0">
                  <a:moveTo>
                    <a:pt x="616" y="1"/>
                  </a:moveTo>
                  <a:cubicBezTo>
                    <a:pt x="590" y="1"/>
                    <a:pt x="536" y="27"/>
                    <a:pt x="429" y="81"/>
                  </a:cubicBezTo>
                  <a:cubicBezTo>
                    <a:pt x="349" y="108"/>
                    <a:pt x="322" y="135"/>
                    <a:pt x="268" y="161"/>
                  </a:cubicBezTo>
                  <a:cubicBezTo>
                    <a:pt x="188" y="215"/>
                    <a:pt x="161" y="268"/>
                    <a:pt x="135" y="349"/>
                  </a:cubicBezTo>
                  <a:cubicBezTo>
                    <a:pt x="54" y="429"/>
                    <a:pt x="27" y="536"/>
                    <a:pt x="27" y="643"/>
                  </a:cubicBezTo>
                  <a:cubicBezTo>
                    <a:pt x="1" y="830"/>
                    <a:pt x="54" y="1045"/>
                    <a:pt x="135" y="1232"/>
                  </a:cubicBezTo>
                  <a:cubicBezTo>
                    <a:pt x="161" y="1500"/>
                    <a:pt x="268" y="1848"/>
                    <a:pt x="536" y="1874"/>
                  </a:cubicBezTo>
                  <a:cubicBezTo>
                    <a:pt x="590" y="1874"/>
                    <a:pt x="670" y="1874"/>
                    <a:pt x="723" y="1848"/>
                  </a:cubicBezTo>
                  <a:cubicBezTo>
                    <a:pt x="804" y="1794"/>
                    <a:pt x="857" y="1767"/>
                    <a:pt x="938" y="1714"/>
                  </a:cubicBezTo>
                  <a:cubicBezTo>
                    <a:pt x="991" y="1633"/>
                    <a:pt x="1018" y="1580"/>
                    <a:pt x="1098" y="1473"/>
                  </a:cubicBezTo>
                  <a:cubicBezTo>
                    <a:pt x="1125" y="1393"/>
                    <a:pt x="1152" y="1339"/>
                    <a:pt x="1152" y="1259"/>
                  </a:cubicBezTo>
                  <a:cubicBezTo>
                    <a:pt x="1205" y="1125"/>
                    <a:pt x="1205" y="964"/>
                    <a:pt x="1205" y="830"/>
                  </a:cubicBezTo>
                  <a:cubicBezTo>
                    <a:pt x="1205" y="670"/>
                    <a:pt x="1152" y="536"/>
                    <a:pt x="1098" y="375"/>
                  </a:cubicBezTo>
                  <a:cubicBezTo>
                    <a:pt x="1018" y="242"/>
                    <a:pt x="964" y="108"/>
                    <a:pt x="830" y="27"/>
                  </a:cubicBezTo>
                  <a:cubicBezTo>
                    <a:pt x="750" y="1"/>
                    <a:pt x="697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889;p46">
              <a:extLst>
                <a:ext uri="{FF2B5EF4-FFF2-40B4-BE49-F238E27FC236}">
                  <a16:creationId xmlns:a16="http://schemas.microsoft.com/office/drawing/2014/main" id="{94B4702D-DF84-621C-6FF6-C6D264458EDE}"/>
                </a:ext>
              </a:extLst>
            </p:cNvPr>
            <p:cNvSpPr/>
            <p:nvPr/>
          </p:nvSpPr>
          <p:spPr>
            <a:xfrm>
              <a:off x="10416425" y="6062675"/>
              <a:ext cx="22775" cy="32700"/>
            </a:xfrm>
            <a:custGeom>
              <a:avLst/>
              <a:gdLst/>
              <a:ahLst/>
              <a:cxnLst/>
              <a:rect l="l" t="t" r="r" b="b"/>
              <a:pathLst>
                <a:path w="911" h="1308" extrusionOk="0">
                  <a:moveTo>
                    <a:pt x="509" y="0"/>
                  </a:moveTo>
                  <a:cubicBezTo>
                    <a:pt x="402" y="54"/>
                    <a:pt x="348" y="54"/>
                    <a:pt x="268" y="134"/>
                  </a:cubicBezTo>
                  <a:cubicBezTo>
                    <a:pt x="134" y="214"/>
                    <a:pt x="81" y="402"/>
                    <a:pt x="54" y="536"/>
                  </a:cubicBezTo>
                  <a:cubicBezTo>
                    <a:pt x="0" y="616"/>
                    <a:pt x="0" y="723"/>
                    <a:pt x="0" y="830"/>
                  </a:cubicBezTo>
                  <a:cubicBezTo>
                    <a:pt x="0" y="937"/>
                    <a:pt x="54" y="1044"/>
                    <a:pt x="81" y="1125"/>
                  </a:cubicBezTo>
                  <a:cubicBezTo>
                    <a:pt x="107" y="1232"/>
                    <a:pt x="214" y="1258"/>
                    <a:pt x="321" y="1285"/>
                  </a:cubicBezTo>
                  <a:cubicBezTo>
                    <a:pt x="345" y="1301"/>
                    <a:pt x="371" y="1307"/>
                    <a:pt x="398" y="1307"/>
                  </a:cubicBezTo>
                  <a:cubicBezTo>
                    <a:pt x="464" y="1307"/>
                    <a:pt x="540" y="1269"/>
                    <a:pt x="616" y="1232"/>
                  </a:cubicBezTo>
                  <a:cubicBezTo>
                    <a:pt x="669" y="1205"/>
                    <a:pt x="750" y="1098"/>
                    <a:pt x="776" y="1017"/>
                  </a:cubicBezTo>
                  <a:lnTo>
                    <a:pt x="803" y="991"/>
                  </a:lnTo>
                  <a:cubicBezTo>
                    <a:pt x="857" y="937"/>
                    <a:pt x="883" y="857"/>
                    <a:pt x="883" y="803"/>
                  </a:cubicBezTo>
                  <a:cubicBezTo>
                    <a:pt x="910" y="723"/>
                    <a:pt x="910" y="669"/>
                    <a:pt x="910" y="562"/>
                  </a:cubicBezTo>
                  <a:lnTo>
                    <a:pt x="910" y="429"/>
                  </a:lnTo>
                  <a:cubicBezTo>
                    <a:pt x="910" y="402"/>
                    <a:pt x="910" y="348"/>
                    <a:pt x="883" y="295"/>
                  </a:cubicBezTo>
                  <a:cubicBezTo>
                    <a:pt x="883" y="214"/>
                    <a:pt x="803" y="161"/>
                    <a:pt x="750" y="81"/>
                  </a:cubicBezTo>
                  <a:cubicBezTo>
                    <a:pt x="669" y="27"/>
                    <a:pt x="616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890;p46">
              <a:extLst>
                <a:ext uri="{FF2B5EF4-FFF2-40B4-BE49-F238E27FC236}">
                  <a16:creationId xmlns:a16="http://schemas.microsoft.com/office/drawing/2014/main" id="{83B06E42-E1D7-A472-0D22-BBB11083C0DD}"/>
                </a:ext>
              </a:extLst>
            </p:cNvPr>
            <p:cNvSpPr/>
            <p:nvPr/>
          </p:nvSpPr>
          <p:spPr>
            <a:xfrm>
              <a:off x="10490025" y="6112850"/>
              <a:ext cx="50200" cy="66275"/>
            </a:xfrm>
            <a:custGeom>
              <a:avLst/>
              <a:gdLst/>
              <a:ahLst/>
              <a:cxnLst/>
              <a:rect l="l" t="t" r="r" b="b"/>
              <a:pathLst>
                <a:path w="2008" h="2651" extrusionOk="0">
                  <a:moveTo>
                    <a:pt x="1312" y="1"/>
                  </a:moveTo>
                  <a:cubicBezTo>
                    <a:pt x="1178" y="1"/>
                    <a:pt x="1071" y="28"/>
                    <a:pt x="937" y="108"/>
                  </a:cubicBezTo>
                  <a:cubicBezTo>
                    <a:pt x="910" y="135"/>
                    <a:pt x="857" y="135"/>
                    <a:pt x="803" y="161"/>
                  </a:cubicBezTo>
                  <a:cubicBezTo>
                    <a:pt x="750" y="188"/>
                    <a:pt x="723" y="242"/>
                    <a:pt x="670" y="268"/>
                  </a:cubicBezTo>
                  <a:cubicBezTo>
                    <a:pt x="536" y="375"/>
                    <a:pt x="429" y="509"/>
                    <a:pt x="348" y="643"/>
                  </a:cubicBezTo>
                  <a:cubicBezTo>
                    <a:pt x="134" y="938"/>
                    <a:pt x="27" y="1259"/>
                    <a:pt x="0" y="1607"/>
                  </a:cubicBezTo>
                  <a:cubicBezTo>
                    <a:pt x="0" y="1767"/>
                    <a:pt x="27" y="1928"/>
                    <a:pt x="107" y="2115"/>
                  </a:cubicBezTo>
                  <a:cubicBezTo>
                    <a:pt x="161" y="2276"/>
                    <a:pt x="268" y="2383"/>
                    <a:pt x="402" y="2463"/>
                  </a:cubicBezTo>
                  <a:cubicBezTo>
                    <a:pt x="536" y="2570"/>
                    <a:pt x="723" y="2651"/>
                    <a:pt x="884" y="2651"/>
                  </a:cubicBezTo>
                  <a:cubicBezTo>
                    <a:pt x="1018" y="2651"/>
                    <a:pt x="1178" y="2597"/>
                    <a:pt x="1285" y="2544"/>
                  </a:cubicBezTo>
                  <a:cubicBezTo>
                    <a:pt x="1553" y="2383"/>
                    <a:pt x="1713" y="2062"/>
                    <a:pt x="1847" y="1794"/>
                  </a:cubicBezTo>
                  <a:cubicBezTo>
                    <a:pt x="1981" y="1500"/>
                    <a:pt x="2008" y="1178"/>
                    <a:pt x="2008" y="857"/>
                  </a:cubicBezTo>
                  <a:cubicBezTo>
                    <a:pt x="2008" y="723"/>
                    <a:pt x="1981" y="563"/>
                    <a:pt x="1928" y="429"/>
                  </a:cubicBezTo>
                  <a:cubicBezTo>
                    <a:pt x="1820" y="268"/>
                    <a:pt x="1687" y="108"/>
                    <a:pt x="1473" y="28"/>
                  </a:cubicBezTo>
                  <a:cubicBezTo>
                    <a:pt x="1419" y="1"/>
                    <a:pt x="1392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891;p46">
              <a:extLst>
                <a:ext uri="{FF2B5EF4-FFF2-40B4-BE49-F238E27FC236}">
                  <a16:creationId xmlns:a16="http://schemas.microsoft.com/office/drawing/2014/main" id="{80459B84-F8A5-CDAA-8D6D-AB250CDB538F}"/>
                </a:ext>
              </a:extLst>
            </p:cNvPr>
            <p:cNvSpPr/>
            <p:nvPr/>
          </p:nvSpPr>
          <p:spPr>
            <a:xfrm>
              <a:off x="10457900" y="6159700"/>
              <a:ext cx="26800" cy="37325"/>
            </a:xfrm>
            <a:custGeom>
              <a:avLst/>
              <a:gdLst/>
              <a:ahLst/>
              <a:cxnLst/>
              <a:rect l="l" t="t" r="r" b="b"/>
              <a:pathLst>
                <a:path w="1072" h="1493" extrusionOk="0">
                  <a:moveTo>
                    <a:pt x="590" y="0"/>
                  </a:moveTo>
                  <a:cubicBezTo>
                    <a:pt x="590" y="27"/>
                    <a:pt x="563" y="27"/>
                    <a:pt x="536" y="27"/>
                  </a:cubicBezTo>
                  <a:cubicBezTo>
                    <a:pt x="482" y="27"/>
                    <a:pt x="456" y="27"/>
                    <a:pt x="429" y="54"/>
                  </a:cubicBezTo>
                  <a:cubicBezTo>
                    <a:pt x="402" y="54"/>
                    <a:pt x="349" y="107"/>
                    <a:pt x="349" y="107"/>
                  </a:cubicBezTo>
                  <a:cubicBezTo>
                    <a:pt x="268" y="161"/>
                    <a:pt x="188" y="268"/>
                    <a:pt x="135" y="375"/>
                  </a:cubicBezTo>
                  <a:cubicBezTo>
                    <a:pt x="54" y="536"/>
                    <a:pt x="1" y="723"/>
                    <a:pt x="1" y="910"/>
                  </a:cubicBezTo>
                  <a:lnTo>
                    <a:pt x="1" y="1178"/>
                  </a:lnTo>
                  <a:cubicBezTo>
                    <a:pt x="27" y="1312"/>
                    <a:pt x="81" y="1419"/>
                    <a:pt x="215" y="1472"/>
                  </a:cubicBezTo>
                  <a:cubicBezTo>
                    <a:pt x="255" y="1486"/>
                    <a:pt x="288" y="1493"/>
                    <a:pt x="325" y="1493"/>
                  </a:cubicBezTo>
                  <a:cubicBezTo>
                    <a:pt x="362" y="1493"/>
                    <a:pt x="402" y="1486"/>
                    <a:pt x="456" y="1472"/>
                  </a:cubicBezTo>
                  <a:cubicBezTo>
                    <a:pt x="563" y="1472"/>
                    <a:pt x="616" y="1419"/>
                    <a:pt x="697" y="1365"/>
                  </a:cubicBezTo>
                  <a:lnTo>
                    <a:pt x="750" y="1312"/>
                  </a:lnTo>
                  <a:cubicBezTo>
                    <a:pt x="804" y="1258"/>
                    <a:pt x="804" y="1232"/>
                    <a:pt x="830" y="1232"/>
                  </a:cubicBezTo>
                  <a:cubicBezTo>
                    <a:pt x="884" y="1151"/>
                    <a:pt x="937" y="1071"/>
                    <a:pt x="964" y="964"/>
                  </a:cubicBezTo>
                  <a:cubicBezTo>
                    <a:pt x="1018" y="803"/>
                    <a:pt x="1071" y="589"/>
                    <a:pt x="1018" y="429"/>
                  </a:cubicBezTo>
                  <a:cubicBezTo>
                    <a:pt x="1018" y="348"/>
                    <a:pt x="991" y="268"/>
                    <a:pt x="937" y="188"/>
                  </a:cubicBezTo>
                  <a:cubicBezTo>
                    <a:pt x="884" y="134"/>
                    <a:pt x="804" y="54"/>
                    <a:pt x="723" y="27"/>
                  </a:cubicBezTo>
                  <a:cubicBezTo>
                    <a:pt x="697" y="0"/>
                    <a:pt x="616" y="0"/>
                    <a:pt x="5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892;p46">
              <a:extLst>
                <a:ext uri="{FF2B5EF4-FFF2-40B4-BE49-F238E27FC236}">
                  <a16:creationId xmlns:a16="http://schemas.microsoft.com/office/drawing/2014/main" id="{4381319E-BEA0-0D4C-086F-C32557935A62}"/>
                </a:ext>
              </a:extLst>
            </p:cNvPr>
            <p:cNvSpPr/>
            <p:nvPr/>
          </p:nvSpPr>
          <p:spPr>
            <a:xfrm>
              <a:off x="10488025" y="6197175"/>
              <a:ext cx="18750" cy="23675"/>
            </a:xfrm>
            <a:custGeom>
              <a:avLst/>
              <a:gdLst/>
              <a:ahLst/>
              <a:cxnLst/>
              <a:rect l="l" t="t" r="r" b="b"/>
              <a:pathLst>
                <a:path w="750" h="947" extrusionOk="0">
                  <a:moveTo>
                    <a:pt x="535" y="0"/>
                  </a:moveTo>
                  <a:cubicBezTo>
                    <a:pt x="482" y="81"/>
                    <a:pt x="455" y="81"/>
                    <a:pt x="455" y="81"/>
                  </a:cubicBezTo>
                  <a:lnTo>
                    <a:pt x="428" y="81"/>
                  </a:lnTo>
                  <a:cubicBezTo>
                    <a:pt x="402" y="81"/>
                    <a:pt x="348" y="81"/>
                    <a:pt x="321" y="107"/>
                  </a:cubicBezTo>
                  <a:cubicBezTo>
                    <a:pt x="187" y="214"/>
                    <a:pt x="80" y="348"/>
                    <a:pt x="27" y="482"/>
                  </a:cubicBezTo>
                  <a:cubicBezTo>
                    <a:pt x="0" y="616"/>
                    <a:pt x="27" y="750"/>
                    <a:pt x="80" y="830"/>
                  </a:cubicBezTo>
                  <a:cubicBezTo>
                    <a:pt x="142" y="912"/>
                    <a:pt x="234" y="947"/>
                    <a:pt x="334" y="947"/>
                  </a:cubicBezTo>
                  <a:cubicBezTo>
                    <a:pt x="365" y="947"/>
                    <a:pt x="397" y="943"/>
                    <a:pt x="428" y="937"/>
                  </a:cubicBezTo>
                  <a:cubicBezTo>
                    <a:pt x="562" y="910"/>
                    <a:pt x="669" y="776"/>
                    <a:pt x="723" y="643"/>
                  </a:cubicBezTo>
                  <a:cubicBezTo>
                    <a:pt x="750" y="562"/>
                    <a:pt x="750" y="482"/>
                    <a:pt x="750" y="375"/>
                  </a:cubicBezTo>
                  <a:cubicBezTo>
                    <a:pt x="750" y="295"/>
                    <a:pt x="750" y="214"/>
                    <a:pt x="723" y="134"/>
                  </a:cubicBezTo>
                  <a:cubicBezTo>
                    <a:pt x="696" y="81"/>
                    <a:pt x="616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893;p46">
              <a:extLst>
                <a:ext uri="{FF2B5EF4-FFF2-40B4-BE49-F238E27FC236}">
                  <a16:creationId xmlns:a16="http://schemas.microsoft.com/office/drawing/2014/main" id="{BDF5DD54-E93F-CFD9-3E14-F91CA4524C72}"/>
                </a:ext>
              </a:extLst>
            </p:cNvPr>
            <p:cNvSpPr/>
            <p:nvPr/>
          </p:nvSpPr>
          <p:spPr>
            <a:xfrm>
              <a:off x="10499400" y="6252700"/>
              <a:ext cx="32125" cy="40850"/>
            </a:xfrm>
            <a:custGeom>
              <a:avLst/>
              <a:gdLst/>
              <a:ahLst/>
              <a:cxnLst/>
              <a:rect l="l" t="t" r="r" b="b"/>
              <a:pathLst>
                <a:path w="1285" h="1634" extrusionOk="0">
                  <a:moveTo>
                    <a:pt x="535" y="1"/>
                  </a:moveTo>
                  <a:cubicBezTo>
                    <a:pt x="509" y="28"/>
                    <a:pt x="428" y="54"/>
                    <a:pt x="402" y="81"/>
                  </a:cubicBezTo>
                  <a:cubicBezTo>
                    <a:pt x="295" y="161"/>
                    <a:pt x="214" y="215"/>
                    <a:pt x="161" y="322"/>
                  </a:cubicBezTo>
                  <a:cubicBezTo>
                    <a:pt x="134" y="402"/>
                    <a:pt x="107" y="483"/>
                    <a:pt x="80" y="590"/>
                  </a:cubicBezTo>
                  <a:cubicBezTo>
                    <a:pt x="27" y="670"/>
                    <a:pt x="27" y="697"/>
                    <a:pt x="27" y="750"/>
                  </a:cubicBezTo>
                  <a:cubicBezTo>
                    <a:pt x="0" y="884"/>
                    <a:pt x="0" y="1018"/>
                    <a:pt x="27" y="1152"/>
                  </a:cubicBezTo>
                  <a:cubicBezTo>
                    <a:pt x="80" y="1286"/>
                    <a:pt x="107" y="1393"/>
                    <a:pt x="214" y="1473"/>
                  </a:cubicBezTo>
                  <a:cubicBezTo>
                    <a:pt x="214" y="1473"/>
                    <a:pt x="241" y="1500"/>
                    <a:pt x="268" y="1500"/>
                  </a:cubicBezTo>
                  <a:cubicBezTo>
                    <a:pt x="295" y="1526"/>
                    <a:pt x="375" y="1553"/>
                    <a:pt x="402" y="1607"/>
                  </a:cubicBezTo>
                  <a:cubicBezTo>
                    <a:pt x="482" y="1633"/>
                    <a:pt x="535" y="1633"/>
                    <a:pt x="562" y="1633"/>
                  </a:cubicBezTo>
                  <a:cubicBezTo>
                    <a:pt x="643" y="1633"/>
                    <a:pt x="669" y="1607"/>
                    <a:pt x="696" y="1607"/>
                  </a:cubicBezTo>
                  <a:cubicBezTo>
                    <a:pt x="803" y="1526"/>
                    <a:pt x="910" y="1473"/>
                    <a:pt x="964" y="1366"/>
                  </a:cubicBezTo>
                  <a:cubicBezTo>
                    <a:pt x="1044" y="1259"/>
                    <a:pt x="1098" y="1125"/>
                    <a:pt x="1151" y="1018"/>
                  </a:cubicBezTo>
                  <a:cubicBezTo>
                    <a:pt x="1151" y="991"/>
                    <a:pt x="1151" y="964"/>
                    <a:pt x="1178" y="964"/>
                  </a:cubicBezTo>
                  <a:cubicBezTo>
                    <a:pt x="1205" y="911"/>
                    <a:pt x="1205" y="857"/>
                    <a:pt x="1231" y="831"/>
                  </a:cubicBezTo>
                  <a:cubicBezTo>
                    <a:pt x="1231" y="750"/>
                    <a:pt x="1285" y="723"/>
                    <a:pt x="1285" y="643"/>
                  </a:cubicBezTo>
                  <a:cubicBezTo>
                    <a:pt x="1285" y="590"/>
                    <a:pt x="1285" y="509"/>
                    <a:pt x="1231" y="456"/>
                  </a:cubicBezTo>
                  <a:cubicBezTo>
                    <a:pt x="1205" y="349"/>
                    <a:pt x="1151" y="295"/>
                    <a:pt x="1044" y="215"/>
                  </a:cubicBezTo>
                  <a:cubicBezTo>
                    <a:pt x="937" y="161"/>
                    <a:pt x="830" y="108"/>
                    <a:pt x="750" y="108"/>
                  </a:cubicBezTo>
                  <a:cubicBezTo>
                    <a:pt x="696" y="81"/>
                    <a:pt x="669" y="81"/>
                    <a:pt x="643" y="81"/>
                  </a:cubicBezTo>
                  <a:cubicBezTo>
                    <a:pt x="589" y="1"/>
                    <a:pt x="562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894;p46">
              <a:extLst>
                <a:ext uri="{FF2B5EF4-FFF2-40B4-BE49-F238E27FC236}">
                  <a16:creationId xmlns:a16="http://schemas.microsoft.com/office/drawing/2014/main" id="{3E4A4037-4814-FFAD-AF37-A6479B856CD4}"/>
                </a:ext>
              </a:extLst>
            </p:cNvPr>
            <p:cNvSpPr/>
            <p:nvPr/>
          </p:nvSpPr>
          <p:spPr>
            <a:xfrm>
              <a:off x="10496725" y="6248025"/>
              <a:ext cx="35475" cy="48700"/>
            </a:xfrm>
            <a:custGeom>
              <a:avLst/>
              <a:gdLst/>
              <a:ahLst/>
              <a:cxnLst/>
              <a:rect l="l" t="t" r="r" b="b"/>
              <a:pathLst>
                <a:path w="1419" h="1948" extrusionOk="0">
                  <a:moveTo>
                    <a:pt x="910" y="348"/>
                  </a:moveTo>
                  <a:lnTo>
                    <a:pt x="937" y="375"/>
                  </a:lnTo>
                  <a:cubicBezTo>
                    <a:pt x="937" y="402"/>
                    <a:pt x="964" y="402"/>
                    <a:pt x="964" y="455"/>
                  </a:cubicBezTo>
                  <a:cubicBezTo>
                    <a:pt x="1017" y="482"/>
                    <a:pt x="1017" y="536"/>
                    <a:pt x="1044" y="589"/>
                  </a:cubicBezTo>
                  <a:cubicBezTo>
                    <a:pt x="1071" y="643"/>
                    <a:pt x="1071" y="750"/>
                    <a:pt x="1071" y="857"/>
                  </a:cubicBezTo>
                  <a:cubicBezTo>
                    <a:pt x="1071" y="937"/>
                    <a:pt x="1071" y="1044"/>
                    <a:pt x="1044" y="1125"/>
                  </a:cubicBezTo>
                  <a:cubicBezTo>
                    <a:pt x="1017" y="1178"/>
                    <a:pt x="1017" y="1232"/>
                    <a:pt x="964" y="1285"/>
                  </a:cubicBezTo>
                  <a:cubicBezTo>
                    <a:pt x="937" y="1339"/>
                    <a:pt x="910" y="1419"/>
                    <a:pt x="830" y="1446"/>
                  </a:cubicBezTo>
                  <a:cubicBezTo>
                    <a:pt x="803" y="1473"/>
                    <a:pt x="776" y="1473"/>
                    <a:pt x="776" y="1526"/>
                  </a:cubicBezTo>
                  <a:cubicBezTo>
                    <a:pt x="776" y="1526"/>
                    <a:pt x="750" y="1553"/>
                    <a:pt x="696" y="1553"/>
                  </a:cubicBezTo>
                  <a:lnTo>
                    <a:pt x="616" y="1553"/>
                  </a:lnTo>
                  <a:cubicBezTo>
                    <a:pt x="589" y="1553"/>
                    <a:pt x="589" y="1526"/>
                    <a:pt x="589" y="1526"/>
                  </a:cubicBezTo>
                  <a:cubicBezTo>
                    <a:pt x="535" y="1473"/>
                    <a:pt x="535" y="1446"/>
                    <a:pt x="509" y="1446"/>
                  </a:cubicBezTo>
                  <a:cubicBezTo>
                    <a:pt x="482" y="1419"/>
                    <a:pt x="482" y="1339"/>
                    <a:pt x="455" y="1312"/>
                  </a:cubicBezTo>
                  <a:cubicBezTo>
                    <a:pt x="455" y="1232"/>
                    <a:pt x="402" y="1178"/>
                    <a:pt x="402" y="1125"/>
                  </a:cubicBezTo>
                  <a:lnTo>
                    <a:pt x="402" y="1071"/>
                  </a:lnTo>
                  <a:cubicBezTo>
                    <a:pt x="482" y="1044"/>
                    <a:pt x="535" y="1018"/>
                    <a:pt x="535" y="910"/>
                  </a:cubicBezTo>
                  <a:cubicBezTo>
                    <a:pt x="535" y="884"/>
                    <a:pt x="535" y="830"/>
                    <a:pt x="589" y="803"/>
                  </a:cubicBezTo>
                  <a:cubicBezTo>
                    <a:pt x="616" y="750"/>
                    <a:pt x="616" y="670"/>
                    <a:pt x="642" y="616"/>
                  </a:cubicBezTo>
                  <a:cubicBezTo>
                    <a:pt x="642" y="563"/>
                    <a:pt x="669" y="563"/>
                    <a:pt x="669" y="536"/>
                  </a:cubicBezTo>
                  <a:cubicBezTo>
                    <a:pt x="696" y="536"/>
                    <a:pt x="696" y="509"/>
                    <a:pt x="750" y="509"/>
                  </a:cubicBezTo>
                  <a:cubicBezTo>
                    <a:pt x="750" y="482"/>
                    <a:pt x="776" y="482"/>
                    <a:pt x="803" y="455"/>
                  </a:cubicBezTo>
                  <a:lnTo>
                    <a:pt x="910" y="348"/>
                  </a:lnTo>
                  <a:close/>
                  <a:moveTo>
                    <a:pt x="857" y="0"/>
                  </a:moveTo>
                  <a:cubicBezTo>
                    <a:pt x="750" y="0"/>
                    <a:pt x="642" y="81"/>
                    <a:pt x="589" y="134"/>
                  </a:cubicBezTo>
                  <a:lnTo>
                    <a:pt x="455" y="268"/>
                  </a:lnTo>
                  <a:lnTo>
                    <a:pt x="402" y="322"/>
                  </a:lnTo>
                  <a:cubicBezTo>
                    <a:pt x="348" y="348"/>
                    <a:pt x="321" y="402"/>
                    <a:pt x="241" y="482"/>
                  </a:cubicBezTo>
                  <a:cubicBezTo>
                    <a:pt x="134" y="616"/>
                    <a:pt x="80" y="750"/>
                    <a:pt x="54" y="910"/>
                  </a:cubicBezTo>
                  <a:cubicBezTo>
                    <a:pt x="0" y="1044"/>
                    <a:pt x="0" y="1178"/>
                    <a:pt x="54" y="1312"/>
                  </a:cubicBezTo>
                  <a:cubicBezTo>
                    <a:pt x="80" y="1446"/>
                    <a:pt x="107" y="1580"/>
                    <a:pt x="214" y="1687"/>
                  </a:cubicBezTo>
                  <a:cubicBezTo>
                    <a:pt x="268" y="1794"/>
                    <a:pt x="375" y="1847"/>
                    <a:pt x="482" y="1928"/>
                  </a:cubicBezTo>
                  <a:cubicBezTo>
                    <a:pt x="549" y="1941"/>
                    <a:pt x="616" y="1948"/>
                    <a:pt x="679" y="1948"/>
                  </a:cubicBezTo>
                  <a:cubicBezTo>
                    <a:pt x="743" y="1948"/>
                    <a:pt x="803" y="1941"/>
                    <a:pt x="857" y="1928"/>
                  </a:cubicBezTo>
                  <a:cubicBezTo>
                    <a:pt x="990" y="1847"/>
                    <a:pt x="1124" y="1740"/>
                    <a:pt x="1178" y="1606"/>
                  </a:cubicBezTo>
                  <a:cubicBezTo>
                    <a:pt x="1205" y="1553"/>
                    <a:pt x="1285" y="1473"/>
                    <a:pt x="1312" y="1392"/>
                  </a:cubicBezTo>
                  <a:cubicBezTo>
                    <a:pt x="1338" y="1285"/>
                    <a:pt x="1392" y="1205"/>
                    <a:pt x="1392" y="1125"/>
                  </a:cubicBezTo>
                  <a:cubicBezTo>
                    <a:pt x="1419" y="1018"/>
                    <a:pt x="1419" y="910"/>
                    <a:pt x="1392" y="803"/>
                  </a:cubicBezTo>
                  <a:cubicBezTo>
                    <a:pt x="1392" y="723"/>
                    <a:pt x="1338" y="643"/>
                    <a:pt x="1338" y="536"/>
                  </a:cubicBezTo>
                  <a:cubicBezTo>
                    <a:pt x="1338" y="509"/>
                    <a:pt x="1312" y="455"/>
                    <a:pt x="1312" y="402"/>
                  </a:cubicBezTo>
                  <a:cubicBezTo>
                    <a:pt x="1285" y="375"/>
                    <a:pt x="1285" y="322"/>
                    <a:pt x="1258" y="268"/>
                  </a:cubicBezTo>
                  <a:cubicBezTo>
                    <a:pt x="1205" y="215"/>
                    <a:pt x="1151" y="134"/>
                    <a:pt x="1071" y="107"/>
                  </a:cubicBezTo>
                  <a:cubicBezTo>
                    <a:pt x="1044" y="81"/>
                    <a:pt x="990" y="81"/>
                    <a:pt x="937" y="54"/>
                  </a:cubicBezTo>
                  <a:lnTo>
                    <a:pt x="883" y="54"/>
                  </a:lnTo>
                  <a:cubicBezTo>
                    <a:pt x="883" y="0"/>
                    <a:pt x="857" y="0"/>
                    <a:pt x="8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895;p46">
              <a:extLst>
                <a:ext uri="{FF2B5EF4-FFF2-40B4-BE49-F238E27FC236}">
                  <a16:creationId xmlns:a16="http://schemas.microsoft.com/office/drawing/2014/main" id="{D4AAB728-3F23-28F1-961F-D9F53FE29EBA}"/>
                </a:ext>
              </a:extLst>
            </p:cNvPr>
            <p:cNvSpPr/>
            <p:nvPr/>
          </p:nvSpPr>
          <p:spPr>
            <a:xfrm>
              <a:off x="10533525" y="6222775"/>
              <a:ext cx="19425" cy="28975"/>
            </a:xfrm>
            <a:custGeom>
              <a:avLst/>
              <a:gdLst/>
              <a:ahLst/>
              <a:cxnLst/>
              <a:rect l="l" t="t" r="r" b="b"/>
              <a:pathLst>
                <a:path w="777" h="1159" extrusionOk="0">
                  <a:moveTo>
                    <a:pt x="301" y="0"/>
                  </a:moveTo>
                  <a:cubicBezTo>
                    <a:pt x="275" y="0"/>
                    <a:pt x="254" y="7"/>
                    <a:pt x="241" y="20"/>
                  </a:cubicBezTo>
                  <a:cubicBezTo>
                    <a:pt x="161" y="47"/>
                    <a:pt x="107" y="127"/>
                    <a:pt x="80" y="181"/>
                  </a:cubicBezTo>
                  <a:lnTo>
                    <a:pt x="80" y="207"/>
                  </a:lnTo>
                  <a:lnTo>
                    <a:pt x="80" y="261"/>
                  </a:lnTo>
                  <a:lnTo>
                    <a:pt x="80" y="288"/>
                  </a:lnTo>
                  <a:cubicBezTo>
                    <a:pt x="54" y="448"/>
                    <a:pt x="0" y="609"/>
                    <a:pt x="54" y="796"/>
                  </a:cubicBezTo>
                  <a:cubicBezTo>
                    <a:pt x="54" y="850"/>
                    <a:pt x="80" y="930"/>
                    <a:pt x="134" y="984"/>
                  </a:cubicBezTo>
                  <a:cubicBezTo>
                    <a:pt x="161" y="1064"/>
                    <a:pt x="241" y="1091"/>
                    <a:pt x="268" y="1117"/>
                  </a:cubicBezTo>
                  <a:cubicBezTo>
                    <a:pt x="307" y="1147"/>
                    <a:pt x="350" y="1158"/>
                    <a:pt x="394" y="1158"/>
                  </a:cubicBezTo>
                  <a:cubicBezTo>
                    <a:pt x="470" y="1158"/>
                    <a:pt x="548" y="1125"/>
                    <a:pt x="616" y="1091"/>
                  </a:cubicBezTo>
                  <a:cubicBezTo>
                    <a:pt x="723" y="1010"/>
                    <a:pt x="776" y="877"/>
                    <a:pt x="776" y="743"/>
                  </a:cubicBezTo>
                  <a:lnTo>
                    <a:pt x="776" y="529"/>
                  </a:lnTo>
                  <a:lnTo>
                    <a:pt x="669" y="207"/>
                  </a:lnTo>
                  <a:cubicBezTo>
                    <a:pt x="643" y="181"/>
                    <a:pt x="643" y="154"/>
                    <a:pt x="616" y="127"/>
                  </a:cubicBezTo>
                  <a:cubicBezTo>
                    <a:pt x="589" y="74"/>
                    <a:pt x="536" y="47"/>
                    <a:pt x="509" y="47"/>
                  </a:cubicBezTo>
                  <a:cubicBezTo>
                    <a:pt x="482" y="47"/>
                    <a:pt x="455" y="20"/>
                    <a:pt x="402" y="20"/>
                  </a:cubicBezTo>
                  <a:cubicBezTo>
                    <a:pt x="362" y="7"/>
                    <a:pt x="328" y="0"/>
                    <a:pt x="3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896;p46">
              <a:extLst>
                <a:ext uri="{FF2B5EF4-FFF2-40B4-BE49-F238E27FC236}">
                  <a16:creationId xmlns:a16="http://schemas.microsoft.com/office/drawing/2014/main" id="{FD6D1A5E-73BD-F594-2313-C557F57ECE10}"/>
                </a:ext>
              </a:extLst>
            </p:cNvPr>
            <p:cNvSpPr/>
            <p:nvPr/>
          </p:nvSpPr>
          <p:spPr>
            <a:xfrm>
              <a:off x="10475975" y="6357750"/>
              <a:ext cx="29475" cy="35500"/>
            </a:xfrm>
            <a:custGeom>
              <a:avLst/>
              <a:gdLst/>
              <a:ahLst/>
              <a:cxnLst/>
              <a:rect l="l" t="t" r="r" b="b"/>
              <a:pathLst>
                <a:path w="1179" h="1420" extrusionOk="0">
                  <a:moveTo>
                    <a:pt x="777" y="1"/>
                  </a:moveTo>
                  <a:cubicBezTo>
                    <a:pt x="750" y="1"/>
                    <a:pt x="669" y="28"/>
                    <a:pt x="616" y="28"/>
                  </a:cubicBezTo>
                  <a:cubicBezTo>
                    <a:pt x="509" y="108"/>
                    <a:pt x="402" y="162"/>
                    <a:pt x="295" y="269"/>
                  </a:cubicBezTo>
                  <a:cubicBezTo>
                    <a:pt x="241" y="376"/>
                    <a:pt x="161" y="483"/>
                    <a:pt x="107" y="617"/>
                  </a:cubicBezTo>
                  <a:cubicBezTo>
                    <a:pt x="81" y="697"/>
                    <a:pt x="27" y="804"/>
                    <a:pt x="27" y="938"/>
                  </a:cubicBezTo>
                  <a:cubicBezTo>
                    <a:pt x="0" y="1072"/>
                    <a:pt x="0" y="1205"/>
                    <a:pt x="107" y="1313"/>
                  </a:cubicBezTo>
                  <a:cubicBezTo>
                    <a:pt x="134" y="1339"/>
                    <a:pt x="161" y="1339"/>
                    <a:pt x="188" y="1366"/>
                  </a:cubicBezTo>
                  <a:cubicBezTo>
                    <a:pt x="241" y="1366"/>
                    <a:pt x="268" y="1420"/>
                    <a:pt x="295" y="1420"/>
                  </a:cubicBezTo>
                  <a:cubicBezTo>
                    <a:pt x="402" y="1420"/>
                    <a:pt x="509" y="1366"/>
                    <a:pt x="562" y="1366"/>
                  </a:cubicBezTo>
                  <a:cubicBezTo>
                    <a:pt x="589" y="1366"/>
                    <a:pt x="643" y="1339"/>
                    <a:pt x="669" y="1313"/>
                  </a:cubicBezTo>
                  <a:lnTo>
                    <a:pt x="723" y="1232"/>
                  </a:lnTo>
                  <a:cubicBezTo>
                    <a:pt x="803" y="1179"/>
                    <a:pt x="857" y="1098"/>
                    <a:pt x="910" y="1045"/>
                  </a:cubicBezTo>
                  <a:cubicBezTo>
                    <a:pt x="937" y="965"/>
                    <a:pt x="991" y="911"/>
                    <a:pt x="1044" y="831"/>
                  </a:cubicBezTo>
                  <a:cubicBezTo>
                    <a:pt x="1071" y="777"/>
                    <a:pt x="1098" y="670"/>
                    <a:pt x="1125" y="563"/>
                  </a:cubicBezTo>
                  <a:cubicBezTo>
                    <a:pt x="1178" y="402"/>
                    <a:pt x="1178" y="242"/>
                    <a:pt x="1044" y="108"/>
                  </a:cubicBezTo>
                  <a:cubicBezTo>
                    <a:pt x="1017" y="81"/>
                    <a:pt x="964" y="28"/>
                    <a:pt x="910" y="28"/>
                  </a:cubicBezTo>
                  <a:cubicBezTo>
                    <a:pt x="857" y="28"/>
                    <a:pt x="830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897;p46">
              <a:extLst>
                <a:ext uri="{FF2B5EF4-FFF2-40B4-BE49-F238E27FC236}">
                  <a16:creationId xmlns:a16="http://schemas.microsoft.com/office/drawing/2014/main" id="{465F31F7-4FD5-3B1F-1EE5-85D69DF21E0E}"/>
                </a:ext>
              </a:extLst>
            </p:cNvPr>
            <p:cNvSpPr/>
            <p:nvPr/>
          </p:nvSpPr>
          <p:spPr>
            <a:xfrm>
              <a:off x="10454550" y="6364450"/>
              <a:ext cx="16750" cy="21775"/>
            </a:xfrm>
            <a:custGeom>
              <a:avLst/>
              <a:gdLst/>
              <a:ahLst/>
              <a:cxnLst/>
              <a:rect l="l" t="t" r="r" b="b"/>
              <a:pathLst>
                <a:path w="670" h="871" extrusionOk="0">
                  <a:moveTo>
                    <a:pt x="429" y="1"/>
                  </a:moveTo>
                  <a:cubicBezTo>
                    <a:pt x="402" y="1"/>
                    <a:pt x="402" y="27"/>
                    <a:pt x="349" y="27"/>
                  </a:cubicBezTo>
                  <a:cubicBezTo>
                    <a:pt x="295" y="27"/>
                    <a:pt x="269" y="81"/>
                    <a:pt x="215" y="108"/>
                  </a:cubicBezTo>
                  <a:cubicBezTo>
                    <a:pt x="188" y="161"/>
                    <a:pt x="161" y="215"/>
                    <a:pt x="135" y="242"/>
                  </a:cubicBezTo>
                  <a:cubicBezTo>
                    <a:pt x="81" y="268"/>
                    <a:pt x="54" y="349"/>
                    <a:pt x="28" y="402"/>
                  </a:cubicBezTo>
                  <a:cubicBezTo>
                    <a:pt x="1" y="482"/>
                    <a:pt x="1" y="536"/>
                    <a:pt x="1" y="616"/>
                  </a:cubicBezTo>
                  <a:lnTo>
                    <a:pt x="1" y="697"/>
                  </a:lnTo>
                  <a:cubicBezTo>
                    <a:pt x="1" y="777"/>
                    <a:pt x="54" y="804"/>
                    <a:pt x="81" y="830"/>
                  </a:cubicBezTo>
                  <a:cubicBezTo>
                    <a:pt x="121" y="857"/>
                    <a:pt x="168" y="871"/>
                    <a:pt x="208" y="871"/>
                  </a:cubicBezTo>
                  <a:cubicBezTo>
                    <a:pt x="248" y="871"/>
                    <a:pt x="282" y="857"/>
                    <a:pt x="295" y="830"/>
                  </a:cubicBezTo>
                  <a:cubicBezTo>
                    <a:pt x="376" y="777"/>
                    <a:pt x="456" y="670"/>
                    <a:pt x="536" y="563"/>
                  </a:cubicBezTo>
                  <a:cubicBezTo>
                    <a:pt x="590" y="482"/>
                    <a:pt x="616" y="349"/>
                    <a:pt x="670" y="215"/>
                  </a:cubicBezTo>
                  <a:cubicBezTo>
                    <a:pt x="670" y="134"/>
                    <a:pt x="616" y="81"/>
                    <a:pt x="590" y="27"/>
                  </a:cubicBezTo>
                  <a:cubicBezTo>
                    <a:pt x="563" y="1"/>
                    <a:pt x="536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898;p46">
              <a:extLst>
                <a:ext uri="{FF2B5EF4-FFF2-40B4-BE49-F238E27FC236}">
                  <a16:creationId xmlns:a16="http://schemas.microsoft.com/office/drawing/2014/main" id="{C1953A8F-50CC-5A1C-6E40-A102F7430005}"/>
                </a:ext>
              </a:extLst>
            </p:cNvPr>
            <p:cNvSpPr/>
            <p:nvPr/>
          </p:nvSpPr>
          <p:spPr>
            <a:xfrm>
              <a:off x="10245125" y="6129575"/>
              <a:ext cx="60900" cy="87700"/>
            </a:xfrm>
            <a:custGeom>
              <a:avLst/>
              <a:gdLst/>
              <a:ahLst/>
              <a:cxnLst/>
              <a:rect l="l" t="t" r="r" b="b"/>
              <a:pathLst>
                <a:path w="2436" h="3508" extrusionOk="0">
                  <a:moveTo>
                    <a:pt x="2302" y="1"/>
                  </a:moveTo>
                  <a:cubicBezTo>
                    <a:pt x="2222" y="1"/>
                    <a:pt x="2115" y="28"/>
                    <a:pt x="2034" y="28"/>
                  </a:cubicBezTo>
                  <a:cubicBezTo>
                    <a:pt x="1954" y="54"/>
                    <a:pt x="1874" y="54"/>
                    <a:pt x="1767" y="108"/>
                  </a:cubicBezTo>
                  <a:cubicBezTo>
                    <a:pt x="1686" y="135"/>
                    <a:pt x="1579" y="188"/>
                    <a:pt x="1472" y="242"/>
                  </a:cubicBezTo>
                  <a:cubicBezTo>
                    <a:pt x="1365" y="269"/>
                    <a:pt x="1312" y="322"/>
                    <a:pt x="1205" y="402"/>
                  </a:cubicBezTo>
                  <a:cubicBezTo>
                    <a:pt x="1098" y="456"/>
                    <a:pt x="1017" y="563"/>
                    <a:pt x="910" y="643"/>
                  </a:cubicBezTo>
                  <a:lnTo>
                    <a:pt x="643" y="911"/>
                  </a:lnTo>
                  <a:cubicBezTo>
                    <a:pt x="482" y="1125"/>
                    <a:pt x="295" y="1366"/>
                    <a:pt x="214" y="1607"/>
                  </a:cubicBezTo>
                  <a:cubicBezTo>
                    <a:pt x="161" y="1660"/>
                    <a:pt x="134" y="1767"/>
                    <a:pt x="107" y="1875"/>
                  </a:cubicBezTo>
                  <a:cubicBezTo>
                    <a:pt x="27" y="2062"/>
                    <a:pt x="0" y="2303"/>
                    <a:pt x="0" y="2463"/>
                  </a:cubicBezTo>
                  <a:cubicBezTo>
                    <a:pt x="0" y="2731"/>
                    <a:pt x="27" y="2972"/>
                    <a:pt x="161" y="3186"/>
                  </a:cubicBezTo>
                  <a:cubicBezTo>
                    <a:pt x="241" y="3266"/>
                    <a:pt x="348" y="3347"/>
                    <a:pt x="428" y="3400"/>
                  </a:cubicBezTo>
                  <a:cubicBezTo>
                    <a:pt x="562" y="3480"/>
                    <a:pt x="750" y="3480"/>
                    <a:pt x="830" y="3507"/>
                  </a:cubicBezTo>
                  <a:lnTo>
                    <a:pt x="883" y="3507"/>
                  </a:lnTo>
                  <a:cubicBezTo>
                    <a:pt x="1017" y="3507"/>
                    <a:pt x="1151" y="3480"/>
                    <a:pt x="1285" y="3427"/>
                  </a:cubicBezTo>
                  <a:cubicBezTo>
                    <a:pt x="1419" y="3400"/>
                    <a:pt x="1499" y="3293"/>
                    <a:pt x="1633" y="3213"/>
                  </a:cubicBezTo>
                  <a:cubicBezTo>
                    <a:pt x="1740" y="3106"/>
                    <a:pt x="1820" y="2999"/>
                    <a:pt x="1874" y="2865"/>
                  </a:cubicBezTo>
                  <a:cubicBezTo>
                    <a:pt x="1954" y="2731"/>
                    <a:pt x="2008" y="2570"/>
                    <a:pt x="2034" y="2437"/>
                  </a:cubicBezTo>
                  <a:cubicBezTo>
                    <a:pt x="2115" y="2276"/>
                    <a:pt x="2141" y="2089"/>
                    <a:pt x="2168" y="1875"/>
                  </a:cubicBezTo>
                  <a:cubicBezTo>
                    <a:pt x="2222" y="1607"/>
                    <a:pt x="2249" y="1339"/>
                    <a:pt x="2275" y="1098"/>
                  </a:cubicBezTo>
                  <a:lnTo>
                    <a:pt x="2275" y="1072"/>
                  </a:lnTo>
                  <a:cubicBezTo>
                    <a:pt x="2382" y="777"/>
                    <a:pt x="2409" y="402"/>
                    <a:pt x="2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899;p46">
              <a:extLst>
                <a:ext uri="{FF2B5EF4-FFF2-40B4-BE49-F238E27FC236}">
                  <a16:creationId xmlns:a16="http://schemas.microsoft.com/office/drawing/2014/main" id="{420EC653-CE46-381F-AF86-DD6244F54D98}"/>
                </a:ext>
              </a:extLst>
            </p:cNvPr>
            <p:cNvSpPr/>
            <p:nvPr/>
          </p:nvSpPr>
          <p:spPr>
            <a:xfrm>
              <a:off x="10284600" y="6236650"/>
              <a:ext cx="88350" cy="70275"/>
            </a:xfrm>
            <a:custGeom>
              <a:avLst/>
              <a:gdLst/>
              <a:ahLst/>
              <a:cxnLst/>
              <a:rect l="l" t="t" r="r" b="b"/>
              <a:pathLst>
                <a:path w="3534" h="2811" extrusionOk="0">
                  <a:moveTo>
                    <a:pt x="2543" y="0"/>
                  </a:moveTo>
                  <a:cubicBezTo>
                    <a:pt x="2409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696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cubicBezTo>
                    <a:pt x="27" y="2142"/>
                    <a:pt x="107" y="2275"/>
                    <a:pt x="161" y="2383"/>
                  </a:cubicBezTo>
                  <a:cubicBezTo>
                    <a:pt x="268" y="2516"/>
                    <a:pt x="402" y="2570"/>
                    <a:pt x="509" y="2650"/>
                  </a:cubicBezTo>
                  <a:lnTo>
                    <a:pt x="536" y="2677"/>
                  </a:lnTo>
                  <a:cubicBezTo>
                    <a:pt x="670" y="2731"/>
                    <a:pt x="803" y="2784"/>
                    <a:pt x="910" y="2811"/>
                  </a:cubicBezTo>
                  <a:lnTo>
                    <a:pt x="991" y="2811"/>
                  </a:lnTo>
                  <a:cubicBezTo>
                    <a:pt x="1098" y="2811"/>
                    <a:pt x="1205" y="2784"/>
                    <a:pt x="1339" y="2731"/>
                  </a:cubicBezTo>
                  <a:cubicBezTo>
                    <a:pt x="1472" y="2704"/>
                    <a:pt x="1580" y="2650"/>
                    <a:pt x="1713" y="2543"/>
                  </a:cubicBezTo>
                  <a:cubicBezTo>
                    <a:pt x="1847" y="2436"/>
                    <a:pt x="1981" y="2329"/>
                    <a:pt x="2061" y="2249"/>
                  </a:cubicBezTo>
                  <a:cubicBezTo>
                    <a:pt x="2195" y="2115"/>
                    <a:pt x="2302" y="1981"/>
                    <a:pt x="2436" y="1794"/>
                  </a:cubicBezTo>
                  <a:cubicBezTo>
                    <a:pt x="2597" y="1606"/>
                    <a:pt x="2730" y="1365"/>
                    <a:pt x="2918" y="1178"/>
                  </a:cubicBezTo>
                  <a:lnTo>
                    <a:pt x="2918" y="1125"/>
                  </a:lnTo>
                  <a:cubicBezTo>
                    <a:pt x="3105" y="857"/>
                    <a:pt x="3319" y="562"/>
                    <a:pt x="3533" y="268"/>
                  </a:cubicBezTo>
                  <a:lnTo>
                    <a:pt x="3533" y="241"/>
                  </a:lnTo>
                  <a:cubicBezTo>
                    <a:pt x="3507" y="188"/>
                    <a:pt x="3453" y="188"/>
                    <a:pt x="3400" y="161"/>
                  </a:cubicBezTo>
                  <a:cubicBezTo>
                    <a:pt x="3319" y="134"/>
                    <a:pt x="3212" y="81"/>
                    <a:pt x="3132" y="54"/>
                  </a:cubicBezTo>
                  <a:cubicBezTo>
                    <a:pt x="3052" y="27"/>
                    <a:pt x="2971" y="27"/>
                    <a:pt x="28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900;p46">
              <a:extLst>
                <a:ext uri="{FF2B5EF4-FFF2-40B4-BE49-F238E27FC236}">
                  <a16:creationId xmlns:a16="http://schemas.microsoft.com/office/drawing/2014/main" id="{A5C96CB1-C708-0FCE-F9BE-60DE99434ED4}"/>
                </a:ext>
              </a:extLst>
            </p:cNvPr>
            <p:cNvSpPr/>
            <p:nvPr/>
          </p:nvSpPr>
          <p:spPr>
            <a:xfrm>
              <a:off x="10287275" y="6324975"/>
              <a:ext cx="97725" cy="56225"/>
            </a:xfrm>
            <a:custGeom>
              <a:avLst/>
              <a:gdLst/>
              <a:ahLst/>
              <a:cxnLst/>
              <a:rect l="l" t="t" r="r" b="b"/>
              <a:pathLst>
                <a:path w="3909" h="2249" extrusionOk="0">
                  <a:moveTo>
                    <a:pt x="2035" y="0"/>
                  </a:moveTo>
                  <a:cubicBezTo>
                    <a:pt x="1767" y="0"/>
                    <a:pt x="1499" y="81"/>
                    <a:pt x="1232" y="134"/>
                  </a:cubicBezTo>
                  <a:cubicBezTo>
                    <a:pt x="1125" y="161"/>
                    <a:pt x="1018" y="215"/>
                    <a:pt x="964" y="241"/>
                  </a:cubicBezTo>
                  <a:cubicBezTo>
                    <a:pt x="750" y="348"/>
                    <a:pt x="589" y="429"/>
                    <a:pt x="429" y="563"/>
                  </a:cubicBezTo>
                  <a:cubicBezTo>
                    <a:pt x="188" y="750"/>
                    <a:pt x="54" y="937"/>
                    <a:pt x="27" y="1151"/>
                  </a:cubicBezTo>
                  <a:cubicBezTo>
                    <a:pt x="0" y="1232"/>
                    <a:pt x="0" y="1392"/>
                    <a:pt x="27" y="1499"/>
                  </a:cubicBezTo>
                  <a:cubicBezTo>
                    <a:pt x="54" y="1633"/>
                    <a:pt x="161" y="1767"/>
                    <a:pt x="215" y="1874"/>
                  </a:cubicBezTo>
                  <a:lnTo>
                    <a:pt x="241" y="1928"/>
                  </a:lnTo>
                  <a:cubicBezTo>
                    <a:pt x="348" y="2008"/>
                    <a:pt x="455" y="2115"/>
                    <a:pt x="563" y="2142"/>
                  </a:cubicBezTo>
                  <a:cubicBezTo>
                    <a:pt x="696" y="2222"/>
                    <a:pt x="830" y="2249"/>
                    <a:pt x="964" y="2249"/>
                  </a:cubicBezTo>
                  <a:lnTo>
                    <a:pt x="1018" y="2249"/>
                  </a:lnTo>
                  <a:cubicBezTo>
                    <a:pt x="1125" y="2249"/>
                    <a:pt x="1232" y="2249"/>
                    <a:pt x="1365" y="2222"/>
                  </a:cubicBezTo>
                  <a:cubicBezTo>
                    <a:pt x="1526" y="2168"/>
                    <a:pt x="1660" y="2115"/>
                    <a:pt x="1794" y="2061"/>
                  </a:cubicBezTo>
                  <a:cubicBezTo>
                    <a:pt x="1954" y="1981"/>
                    <a:pt x="2142" y="1928"/>
                    <a:pt x="2302" y="1794"/>
                  </a:cubicBezTo>
                  <a:cubicBezTo>
                    <a:pt x="2543" y="1660"/>
                    <a:pt x="2757" y="1473"/>
                    <a:pt x="2971" y="1339"/>
                  </a:cubicBezTo>
                  <a:lnTo>
                    <a:pt x="2998" y="1312"/>
                  </a:lnTo>
                  <a:cubicBezTo>
                    <a:pt x="3266" y="1151"/>
                    <a:pt x="3587" y="911"/>
                    <a:pt x="3908" y="750"/>
                  </a:cubicBezTo>
                  <a:lnTo>
                    <a:pt x="3908" y="723"/>
                  </a:lnTo>
                  <a:lnTo>
                    <a:pt x="3801" y="616"/>
                  </a:lnTo>
                  <a:cubicBezTo>
                    <a:pt x="3721" y="536"/>
                    <a:pt x="3667" y="482"/>
                    <a:pt x="3614" y="455"/>
                  </a:cubicBezTo>
                  <a:cubicBezTo>
                    <a:pt x="3534" y="375"/>
                    <a:pt x="3426" y="348"/>
                    <a:pt x="3373" y="322"/>
                  </a:cubicBezTo>
                  <a:cubicBezTo>
                    <a:pt x="3266" y="241"/>
                    <a:pt x="3159" y="215"/>
                    <a:pt x="3052" y="188"/>
                  </a:cubicBezTo>
                  <a:lnTo>
                    <a:pt x="2757" y="81"/>
                  </a:lnTo>
                  <a:cubicBezTo>
                    <a:pt x="2623" y="54"/>
                    <a:pt x="2490" y="0"/>
                    <a:pt x="2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901;p46">
              <a:extLst>
                <a:ext uri="{FF2B5EF4-FFF2-40B4-BE49-F238E27FC236}">
                  <a16:creationId xmlns:a16="http://schemas.microsoft.com/office/drawing/2014/main" id="{F17DF47D-9154-D2E1-99B8-42DB2DE09A25}"/>
                </a:ext>
              </a:extLst>
            </p:cNvPr>
            <p:cNvSpPr/>
            <p:nvPr/>
          </p:nvSpPr>
          <p:spPr>
            <a:xfrm>
              <a:off x="10261850" y="6395900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472" y="1"/>
                  </a:moveTo>
                  <a:cubicBezTo>
                    <a:pt x="1365" y="1"/>
                    <a:pt x="1285" y="54"/>
                    <a:pt x="1205" y="54"/>
                  </a:cubicBezTo>
                  <a:cubicBezTo>
                    <a:pt x="964" y="81"/>
                    <a:pt x="777" y="134"/>
                    <a:pt x="616" y="242"/>
                  </a:cubicBezTo>
                  <a:cubicBezTo>
                    <a:pt x="348" y="375"/>
                    <a:pt x="161" y="509"/>
                    <a:pt x="81" y="723"/>
                  </a:cubicBezTo>
                  <a:cubicBezTo>
                    <a:pt x="0" y="804"/>
                    <a:pt x="0" y="964"/>
                    <a:pt x="0" y="1044"/>
                  </a:cubicBezTo>
                  <a:cubicBezTo>
                    <a:pt x="0" y="1232"/>
                    <a:pt x="81" y="1339"/>
                    <a:pt x="107" y="1446"/>
                  </a:cubicBezTo>
                  <a:lnTo>
                    <a:pt x="134" y="1500"/>
                  </a:lnTo>
                  <a:cubicBezTo>
                    <a:pt x="214" y="1633"/>
                    <a:pt x="268" y="1714"/>
                    <a:pt x="375" y="1794"/>
                  </a:cubicBezTo>
                  <a:cubicBezTo>
                    <a:pt x="482" y="1901"/>
                    <a:pt x="616" y="1955"/>
                    <a:pt x="750" y="1981"/>
                  </a:cubicBezTo>
                  <a:cubicBezTo>
                    <a:pt x="830" y="2035"/>
                    <a:pt x="1017" y="2062"/>
                    <a:pt x="1178" y="2062"/>
                  </a:cubicBezTo>
                  <a:cubicBezTo>
                    <a:pt x="1339" y="2062"/>
                    <a:pt x="1472" y="2035"/>
                    <a:pt x="1633" y="2035"/>
                  </a:cubicBezTo>
                  <a:cubicBezTo>
                    <a:pt x="1820" y="1981"/>
                    <a:pt x="1981" y="1955"/>
                    <a:pt x="2222" y="1901"/>
                  </a:cubicBezTo>
                  <a:cubicBezTo>
                    <a:pt x="2490" y="1794"/>
                    <a:pt x="2757" y="1687"/>
                    <a:pt x="2971" y="1633"/>
                  </a:cubicBezTo>
                  <a:cubicBezTo>
                    <a:pt x="3319" y="1500"/>
                    <a:pt x="3640" y="1392"/>
                    <a:pt x="3988" y="1259"/>
                  </a:cubicBezTo>
                  <a:lnTo>
                    <a:pt x="3988" y="1232"/>
                  </a:lnTo>
                  <a:cubicBezTo>
                    <a:pt x="3962" y="1178"/>
                    <a:pt x="3962" y="1152"/>
                    <a:pt x="3908" y="1098"/>
                  </a:cubicBezTo>
                  <a:cubicBezTo>
                    <a:pt x="3855" y="991"/>
                    <a:pt x="3774" y="911"/>
                    <a:pt x="3748" y="857"/>
                  </a:cubicBezTo>
                  <a:cubicBezTo>
                    <a:pt x="3694" y="777"/>
                    <a:pt x="3640" y="723"/>
                    <a:pt x="3560" y="643"/>
                  </a:cubicBezTo>
                  <a:cubicBezTo>
                    <a:pt x="3453" y="589"/>
                    <a:pt x="3373" y="509"/>
                    <a:pt x="3293" y="456"/>
                  </a:cubicBezTo>
                  <a:cubicBezTo>
                    <a:pt x="3185" y="375"/>
                    <a:pt x="3105" y="349"/>
                    <a:pt x="3025" y="295"/>
                  </a:cubicBezTo>
                  <a:cubicBezTo>
                    <a:pt x="2891" y="215"/>
                    <a:pt x="2784" y="188"/>
                    <a:pt x="2677" y="161"/>
                  </a:cubicBezTo>
                  <a:cubicBezTo>
                    <a:pt x="2543" y="108"/>
                    <a:pt x="2436" y="81"/>
                    <a:pt x="2302" y="54"/>
                  </a:cubicBezTo>
                  <a:cubicBezTo>
                    <a:pt x="2115" y="54"/>
                    <a:pt x="1874" y="1"/>
                    <a:pt x="1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902;p46">
              <a:extLst>
                <a:ext uri="{FF2B5EF4-FFF2-40B4-BE49-F238E27FC236}">
                  <a16:creationId xmlns:a16="http://schemas.microsoft.com/office/drawing/2014/main" id="{085E9A2C-32EF-EE47-F26B-7A4DA132AD4F}"/>
                </a:ext>
              </a:extLst>
            </p:cNvPr>
            <p:cNvSpPr/>
            <p:nvPr/>
          </p:nvSpPr>
          <p:spPr>
            <a:xfrm>
              <a:off x="10203625" y="6436725"/>
              <a:ext cx="91700" cy="60250"/>
            </a:xfrm>
            <a:custGeom>
              <a:avLst/>
              <a:gdLst/>
              <a:ahLst/>
              <a:cxnLst/>
              <a:rect l="l" t="t" r="r" b="b"/>
              <a:pathLst>
                <a:path w="3668" h="2410" extrusionOk="0">
                  <a:moveTo>
                    <a:pt x="991" y="0"/>
                  </a:moveTo>
                  <a:cubicBezTo>
                    <a:pt x="697" y="0"/>
                    <a:pt x="456" y="54"/>
                    <a:pt x="295" y="188"/>
                  </a:cubicBezTo>
                  <a:cubicBezTo>
                    <a:pt x="188" y="268"/>
                    <a:pt x="135" y="348"/>
                    <a:pt x="54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1" y="1017"/>
                    <a:pt x="27" y="1151"/>
                    <a:pt x="81" y="1285"/>
                  </a:cubicBezTo>
                  <a:cubicBezTo>
                    <a:pt x="161" y="1419"/>
                    <a:pt x="215" y="1526"/>
                    <a:pt x="349" y="1660"/>
                  </a:cubicBezTo>
                  <a:cubicBezTo>
                    <a:pt x="456" y="1767"/>
                    <a:pt x="563" y="1820"/>
                    <a:pt x="723" y="1901"/>
                  </a:cubicBezTo>
                  <a:cubicBezTo>
                    <a:pt x="857" y="1954"/>
                    <a:pt x="1018" y="2035"/>
                    <a:pt x="1152" y="2061"/>
                  </a:cubicBezTo>
                  <a:cubicBezTo>
                    <a:pt x="1312" y="2088"/>
                    <a:pt x="1500" y="2168"/>
                    <a:pt x="1714" y="2195"/>
                  </a:cubicBezTo>
                  <a:cubicBezTo>
                    <a:pt x="1955" y="2222"/>
                    <a:pt x="2196" y="2275"/>
                    <a:pt x="2463" y="2275"/>
                  </a:cubicBezTo>
                  <a:lnTo>
                    <a:pt x="2570" y="2275"/>
                  </a:lnTo>
                  <a:cubicBezTo>
                    <a:pt x="2891" y="2302"/>
                    <a:pt x="3266" y="2329"/>
                    <a:pt x="3641" y="2409"/>
                  </a:cubicBezTo>
                  <a:lnTo>
                    <a:pt x="3668" y="2356"/>
                  </a:lnTo>
                  <a:lnTo>
                    <a:pt x="3668" y="2222"/>
                  </a:lnTo>
                  <a:cubicBezTo>
                    <a:pt x="3668" y="2142"/>
                    <a:pt x="3641" y="2035"/>
                    <a:pt x="3587" y="1954"/>
                  </a:cubicBezTo>
                  <a:cubicBezTo>
                    <a:pt x="3561" y="1874"/>
                    <a:pt x="3534" y="1794"/>
                    <a:pt x="3507" y="1687"/>
                  </a:cubicBezTo>
                  <a:cubicBezTo>
                    <a:pt x="3480" y="1606"/>
                    <a:pt x="3400" y="1499"/>
                    <a:pt x="3373" y="1392"/>
                  </a:cubicBezTo>
                  <a:cubicBezTo>
                    <a:pt x="3293" y="1285"/>
                    <a:pt x="3266" y="1232"/>
                    <a:pt x="3186" y="1124"/>
                  </a:cubicBezTo>
                  <a:cubicBezTo>
                    <a:pt x="3132" y="1017"/>
                    <a:pt x="3025" y="937"/>
                    <a:pt x="2972" y="857"/>
                  </a:cubicBezTo>
                  <a:cubicBezTo>
                    <a:pt x="2865" y="750"/>
                    <a:pt x="2758" y="696"/>
                    <a:pt x="2704" y="616"/>
                  </a:cubicBezTo>
                  <a:cubicBezTo>
                    <a:pt x="2463" y="455"/>
                    <a:pt x="2222" y="322"/>
                    <a:pt x="1955" y="214"/>
                  </a:cubicBezTo>
                  <a:cubicBezTo>
                    <a:pt x="1901" y="188"/>
                    <a:pt x="1794" y="161"/>
                    <a:pt x="1687" y="134"/>
                  </a:cubicBezTo>
                  <a:cubicBezTo>
                    <a:pt x="1393" y="27"/>
                    <a:pt x="1205" y="0"/>
                    <a:pt x="9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903;p46">
              <a:extLst>
                <a:ext uri="{FF2B5EF4-FFF2-40B4-BE49-F238E27FC236}">
                  <a16:creationId xmlns:a16="http://schemas.microsoft.com/office/drawing/2014/main" id="{9B09472C-C78E-AD7D-8AD9-FDFAC1FCEA75}"/>
                </a:ext>
              </a:extLst>
            </p:cNvPr>
            <p:cNvSpPr/>
            <p:nvPr/>
          </p:nvSpPr>
          <p:spPr>
            <a:xfrm>
              <a:off x="10202950" y="6436725"/>
              <a:ext cx="90375" cy="56900"/>
            </a:xfrm>
            <a:custGeom>
              <a:avLst/>
              <a:gdLst/>
              <a:ahLst/>
              <a:cxnLst/>
              <a:rect l="l" t="t" r="r" b="b"/>
              <a:pathLst>
                <a:path w="3615" h="2276" extrusionOk="0">
                  <a:moveTo>
                    <a:pt x="991" y="0"/>
                  </a:moveTo>
                  <a:cubicBezTo>
                    <a:pt x="724" y="0"/>
                    <a:pt x="483" y="54"/>
                    <a:pt x="322" y="188"/>
                  </a:cubicBezTo>
                  <a:cubicBezTo>
                    <a:pt x="215" y="268"/>
                    <a:pt x="162" y="348"/>
                    <a:pt x="81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54" y="964"/>
                    <a:pt x="81" y="991"/>
                    <a:pt x="108" y="1017"/>
                  </a:cubicBezTo>
                  <a:cubicBezTo>
                    <a:pt x="188" y="1098"/>
                    <a:pt x="242" y="1124"/>
                    <a:pt x="322" y="1151"/>
                  </a:cubicBezTo>
                  <a:cubicBezTo>
                    <a:pt x="456" y="1232"/>
                    <a:pt x="617" y="1285"/>
                    <a:pt x="777" y="1339"/>
                  </a:cubicBezTo>
                  <a:cubicBezTo>
                    <a:pt x="938" y="1365"/>
                    <a:pt x="1152" y="1392"/>
                    <a:pt x="1339" y="1419"/>
                  </a:cubicBezTo>
                  <a:cubicBezTo>
                    <a:pt x="1420" y="1419"/>
                    <a:pt x="1527" y="1472"/>
                    <a:pt x="1580" y="1472"/>
                  </a:cubicBezTo>
                  <a:cubicBezTo>
                    <a:pt x="1714" y="1499"/>
                    <a:pt x="1901" y="1499"/>
                    <a:pt x="2008" y="1526"/>
                  </a:cubicBezTo>
                  <a:cubicBezTo>
                    <a:pt x="2330" y="1606"/>
                    <a:pt x="2624" y="1687"/>
                    <a:pt x="2892" y="1820"/>
                  </a:cubicBezTo>
                  <a:lnTo>
                    <a:pt x="3293" y="2035"/>
                  </a:lnTo>
                  <a:cubicBezTo>
                    <a:pt x="3400" y="2088"/>
                    <a:pt x="3534" y="2168"/>
                    <a:pt x="3614" y="2275"/>
                  </a:cubicBezTo>
                  <a:lnTo>
                    <a:pt x="3614" y="2195"/>
                  </a:lnTo>
                  <a:cubicBezTo>
                    <a:pt x="3614" y="2088"/>
                    <a:pt x="3588" y="2008"/>
                    <a:pt x="3561" y="1927"/>
                  </a:cubicBezTo>
                  <a:cubicBezTo>
                    <a:pt x="3534" y="1874"/>
                    <a:pt x="3534" y="1767"/>
                    <a:pt x="3454" y="1660"/>
                  </a:cubicBezTo>
                  <a:cubicBezTo>
                    <a:pt x="3427" y="1553"/>
                    <a:pt x="3347" y="1472"/>
                    <a:pt x="3320" y="1365"/>
                  </a:cubicBezTo>
                  <a:cubicBezTo>
                    <a:pt x="3293" y="1285"/>
                    <a:pt x="3213" y="1205"/>
                    <a:pt x="3159" y="1098"/>
                  </a:cubicBezTo>
                  <a:cubicBezTo>
                    <a:pt x="3079" y="991"/>
                    <a:pt x="2999" y="884"/>
                    <a:pt x="2918" y="803"/>
                  </a:cubicBezTo>
                  <a:cubicBezTo>
                    <a:pt x="2811" y="696"/>
                    <a:pt x="2731" y="616"/>
                    <a:pt x="2624" y="562"/>
                  </a:cubicBezTo>
                  <a:cubicBezTo>
                    <a:pt x="2383" y="402"/>
                    <a:pt x="2142" y="268"/>
                    <a:pt x="1875" y="161"/>
                  </a:cubicBezTo>
                  <a:cubicBezTo>
                    <a:pt x="1821" y="134"/>
                    <a:pt x="1714" y="81"/>
                    <a:pt x="1607" y="54"/>
                  </a:cubicBezTo>
                  <a:cubicBezTo>
                    <a:pt x="1420" y="27"/>
                    <a:pt x="1232" y="0"/>
                    <a:pt x="9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904;p46">
              <a:extLst>
                <a:ext uri="{FF2B5EF4-FFF2-40B4-BE49-F238E27FC236}">
                  <a16:creationId xmlns:a16="http://schemas.microsoft.com/office/drawing/2014/main" id="{07AAE072-30F0-366B-3ADB-D21B124DEE41}"/>
                </a:ext>
              </a:extLst>
            </p:cNvPr>
            <p:cNvSpPr/>
            <p:nvPr/>
          </p:nvSpPr>
          <p:spPr>
            <a:xfrm>
              <a:off x="10223700" y="64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905;p46">
              <a:extLst>
                <a:ext uri="{FF2B5EF4-FFF2-40B4-BE49-F238E27FC236}">
                  <a16:creationId xmlns:a16="http://schemas.microsoft.com/office/drawing/2014/main" id="{FF5A5F15-B1C5-E42A-498F-9D608FA1D163}"/>
                </a:ext>
              </a:extLst>
            </p:cNvPr>
            <p:cNvSpPr/>
            <p:nvPr/>
          </p:nvSpPr>
          <p:spPr>
            <a:xfrm>
              <a:off x="10261850" y="6394575"/>
              <a:ext cx="99725" cy="38150"/>
            </a:xfrm>
            <a:custGeom>
              <a:avLst/>
              <a:gdLst/>
              <a:ahLst/>
              <a:cxnLst/>
              <a:rect l="l" t="t" r="r" b="b"/>
              <a:pathLst>
                <a:path w="3989" h="1526" extrusionOk="0">
                  <a:moveTo>
                    <a:pt x="1713" y="0"/>
                  </a:moveTo>
                  <a:cubicBezTo>
                    <a:pt x="1606" y="54"/>
                    <a:pt x="1553" y="54"/>
                    <a:pt x="1472" y="54"/>
                  </a:cubicBezTo>
                  <a:cubicBezTo>
                    <a:pt x="1365" y="54"/>
                    <a:pt x="1285" y="107"/>
                    <a:pt x="1205" y="107"/>
                  </a:cubicBezTo>
                  <a:cubicBezTo>
                    <a:pt x="964" y="134"/>
                    <a:pt x="777" y="187"/>
                    <a:pt x="616" y="295"/>
                  </a:cubicBezTo>
                  <a:cubicBezTo>
                    <a:pt x="348" y="428"/>
                    <a:pt x="161" y="562"/>
                    <a:pt x="81" y="776"/>
                  </a:cubicBezTo>
                  <a:cubicBezTo>
                    <a:pt x="27" y="830"/>
                    <a:pt x="0" y="937"/>
                    <a:pt x="0" y="1017"/>
                  </a:cubicBezTo>
                  <a:cubicBezTo>
                    <a:pt x="27" y="1071"/>
                    <a:pt x="27" y="1097"/>
                    <a:pt x="81" y="1178"/>
                  </a:cubicBezTo>
                  <a:cubicBezTo>
                    <a:pt x="107" y="1231"/>
                    <a:pt x="134" y="1285"/>
                    <a:pt x="214" y="1312"/>
                  </a:cubicBezTo>
                  <a:cubicBezTo>
                    <a:pt x="241" y="1338"/>
                    <a:pt x="295" y="1365"/>
                    <a:pt x="348" y="1392"/>
                  </a:cubicBezTo>
                  <a:cubicBezTo>
                    <a:pt x="402" y="1445"/>
                    <a:pt x="509" y="1472"/>
                    <a:pt x="616" y="1499"/>
                  </a:cubicBezTo>
                  <a:cubicBezTo>
                    <a:pt x="777" y="1526"/>
                    <a:pt x="937" y="1526"/>
                    <a:pt x="1098" y="1526"/>
                  </a:cubicBezTo>
                  <a:cubicBezTo>
                    <a:pt x="1419" y="1526"/>
                    <a:pt x="1713" y="1499"/>
                    <a:pt x="1981" y="1445"/>
                  </a:cubicBezTo>
                  <a:cubicBezTo>
                    <a:pt x="2275" y="1365"/>
                    <a:pt x="2570" y="1338"/>
                    <a:pt x="2891" y="1285"/>
                  </a:cubicBezTo>
                  <a:cubicBezTo>
                    <a:pt x="3025" y="1231"/>
                    <a:pt x="3159" y="1205"/>
                    <a:pt x="3319" y="1205"/>
                  </a:cubicBezTo>
                  <a:cubicBezTo>
                    <a:pt x="3453" y="1178"/>
                    <a:pt x="3560" y="1178"/>
                    <a:pt x="3694" y="1178"/>
                  </a:cubicBezTo>
                  <a:lnTo>
                    <a:pt x="3988" y="1178"/>
                  </a:lnTo>
                  <a:cubicBezTo>
                    <a:pt x="3988" y="1124"/>
                    <a:pt x="3962" y="1124"/>
                    <a:pt x="3962" y="1097"/>
                  </a:cubicBezTo>
                  <a:cubicBezTo>
                    <a:pt x="3881" y="990"/>
                    <a:pt x="3828" y="937"/>
                    <a:pt x="3774" y="857"/>
                  </a:cubicBezTo>
                  <a:cubicBezTo>
                    <a:pt x="3721" y="803"/>
                    <a:pt x="3694" y="723"/>
                    <a:pt x="3587" y="669"/>
                  </a:cubicBezTo>
                  <a:cubicBezTo>
                    <a:pt x="3480" y="589"/>
                    <a:pt x="3426" y="535"/>
                    <a:pt x="3319" y="455"/>
                  </a:cubicBezTo>
                  <a:cubicBezTo>
                    <a:pt x="3212" y="402"/>
                    <a:pt x="3159" y="375"/>
                    <a:pt x="3052" y="295"/>
                  </a:cubicBezTo>
                  <a:cubicBezTo>
                    <a:pt x="2918" y="241"/>
                    <a:pt x="2811" y="187"/>
                    <a:pt x="2704" y="161"/>
                  </a:cubicBezTo>
                  <a:cubicBezTo>
                    <a:pt x="2570" y="134"/>
                    <a:pt x="2490" y="107"/>
                    <a:pt x="2356" y="54"/>
                  </a:cubicBezTo>
                  <a:cubicBezTo>
                    <a:pt x="2142" y="27"/>
                    <a:pt x="1901" y="0"/>
                    <a:pt x="1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906;p46">
              <a:extLst>
                <a:ext uri="{FF2B5EF4-FFF2-40B4-BE49-F238E27FC236}">
                  <a16:creationId xmlns:a16="http://schemas.microsoft.com/office/drawing/2014/main" id="{2B3BA2D3-DE24-E783-98E3-A95F6122C529}"/>
                </a:ext>
              </a:extLst>
            </p:cNvPr>
            <p:cNvSpPr/>
            <p:nvPr/>
          </p:nvSpPr>
          <p:spPr>
            <a:xfrm>
              <a:off x="10285925" y="6324975"/>
              <a:ext cx="97050" cy="40850"/>
            </a:xfrm>
            <a:custGeom>
              <a:avLst/>
              <a:gdLst/>
              <a:ahLst/>
              <a:cxnLst/>
              <a:rect l="l" t="t" r="r" b="b"/>
              <a:pathLst>
                <a:path w="3882" h="1634" extrusionOk="0">
                  <a:moveTo>
                    <a:pt x="2062" y="0"/>
                  </a:moveTo>
                  <a:cubicBezTo>
                    <a:pt x="1794" y="0"/>
                    <a:pt x="1473" y="81"/>
                    <a:pt x="1259" y="134"/>
                  </a:cubicBezTo>
                  <a:cubicBezTo>
                    <a:pt x="1152" y="161"/>
                    <a:pt x="1072" y="215"/>
                    <a:pt x="991" y="241"/>
                  </a:cubicBezTo>
                  <a:cubicBezTo>
                    <a:pt x="777" y="348"/>
                    <a:pt x="617" y="429"/>
                    <a:pt x="456" y="563"/>
                  </a:cubicBezTo>
                  <a:cubicBezTo>
                    <a:pt x="215" y="750"/>
                    <a:pt x="81" y="937"/>
                    <a:pt x="54" y="1151"/>
                  </a:cubicBezTo>
                  <a:cubicBezTo>
                    <a:pt x="54" y="1178"/>
                    <a:pt x="1" y="1232"/>
                    <a:pt x="1" y="1285"/>
                  </a:cubicBezTo>
                  <a:cubicBezTo>
                    <a:pt x="54" y="1312"/>
                    <a:pt x="54" y="1339"/>
                    <a:pt x="81" y="1366"/>
                  </a:cubicBezTo>
                  <a:cubicBezTo>
                    <a:pt x="135" y="1419"/>
                    <a:pt x="188" y="1473"/>
                    <a:pt x="242" y="1499"/>
                  </a:cubicBezTo>
                  <a:cubicBezTo>
                    <a:pt x="322" y="1553"/>
                    <a:pt x="402" y="1580"/>
                    <a:pt x="483" y="1606"/>
                  </a:cubicBezTo>
                  <a:cubicBezTo>
                    <a:pt x="617" y="1633"/>
                    <a:pt x="777" y="1633"/>
                    <a:pt x="911" y="1633"/>
                  </a:cubicBezTo>
                  <a:cubicBezTo>
                    <a:pt x="1125" y="1633"/>
                    <a:pt x="1339" y="1606"/>
                    <a:pt x="1553" y="1553"/>
                  </a:cubicBezTo>
                  <a:cubicBezTo>
                    <a:pt x="1660" y="1499"/>
                    <a:pt x="1741" y="1473"/>
                    <a:pt x="1821" y="1446"/>
                  </a:cubicBezTo>
                  <a:cubicBezTo>
                    <a:pt x="1955" y="1419"/>
                    <a:pt x="2062" y="1339"/>
                    <a:pt x="2196" y="1285"/>
                  </a:cubicBezTo>
                  <a:cubicBezTo>
                    <a:pt x="2410" y="1178"/>
                    <a:pt x="2624" y="1044"/>
                    <a:pt x="2865" y="964"/>
                  </a:cubicBezTo>
                  <a:cubicBezTo>
                    <a:pt x="2945" y="937"/>
                    <a:pt x="3079" y="884"/>
                    <a:pt x="3186" y="830"/>
                  </a:cubicBezTo>
                  <a:cubicBezTo>
                    <a:pt x="3293" y="803"/>
                    <a:pt x="3427" y="777"/>
                    <a:pt x="3534" y="777"/>
                  </a:cubicBezTo>
                  <a:cubicBezTo>
                    <a:pt x="3614" y="777"/>
                    <a:pt x="3721" y="750"/>
                    <a:pt x="3828" y="750"/>
                  </a:cubicBezTo>
                  <a:lnTo>
                    <a:pt x="3882" y="750"/>
                  </a:lnTo>
                  <a:lnTo>
                    <a:pt x="3828" y="670"/>
                  </a:lnTo>
                  <a:cubicBezTo>
                    <a:pt x="3748" y="616"/>
                    <a:pt x="3695" y="536"/>
                    <a:pt x="3614" y="509"/>
                  </a:cubicBezTo>
                  <a:cubicBezTo>
                    <a:pt x="3561" y="429"/>
                    <a:pt x="3454" y="402"/>
                    <a:pt x="3400" y="375"/>
                  </a:cubicBezTo>
                  <a:cubicBezTo>
                    <a:pt x="3293" y="295"/>
                    <a:pt x="3186" y="268"/>
                    <a:pt x="3079" y="241"/>
                  </a:cubicBezTo>
                  <a:lnTo>
                    <a:pt x="2785" y="134"/>
                  </a:lnTo>
                  <a:cubicBezTo>
                    <a:pt x="2651" y="108"/>
                    <a:pt x="2517" y="81"/>
                    <a:pt x="2410" y="81"/>
                  </a:cubicBezTo>
                  <a:lnTo>
                    <a:pt x="2115" y="81"/>
                  </a:lnTo>
                  <a:cubicBezTo>
                    <a:pt x="2115" y="0"/>
                    <a:pt x="2089" y="0"/>
                    <a:pt x="2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907;p46">
              <a:extLst>
                <a:ext uri="{FF2B5EF4-FFF2-40B4-BE49-F238E27FC236}">
                  <a16:creationId xmlns:a16="http://schemas.microsoft.com/office/drawing/2014/main" id="{1DE02721-113E-82F7-8732-7FFC199C6646}"/>
                </a:ext>
              </a:extLst>
            </p:cNvPr>
            <p:cNvSpPr/>
            <p:nvPr/>
          </p:nvSpPr>
          <p:spPr>
            <a:xfrm>
              <a:off x="10291950" y="6362450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1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908;p46">
              <a:extLst>
                <a:ext uri="{FF2B5EF4-FFF2-40B4-BE49-F238E27FC236}">
                  <a16:creationId xmlns:a16="http://schemas.microsoft.com/office/drawing/2014/main" id="{4F9338B2-DA2D-8CE2-1C35-899B6DA62021}"/>
                </a:ext>
              </a:extLst>
            </p:cNvPr>
            <p:cNvSpPr/>
            <p:nvPr/>
          </p:nvSpPr>
          <p:spPr>
            <a:xfrm>
              <a:off x="10284600" y="6236650"/>
              <a:ext cx="86350" cy="57575"/>
            </a:xfrm>
            <a:custGeom>
              <a:avLst/>
              <a:gdLst/>
              <a:ahLst/>
              <a:cxnLst/>
              <a:rect l="l" t="t" r="r" b="b"/>
              <a:pathLst>
                <a:path w="3454" h="2303" extrusionOk="0">
                  <a:moveTo>
                    <a:pt x="2543" y="0"/>
                  </a:moveTo>
                  <a:cubicBezTo>
                    <a:pt x="2436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723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lnTo>
                    <a:pt x="107" y="2115"/>
                  </a:lnTo>
                  <a:cubicBezTo>
                    <a:pt x="134" y="2142"/>
                    <a:pt x="188" y="2168"/>
                    <a:pt x="241" y="2195"/>
                  </a:cubicBezTo>
                  <a:cubicBezTo>
                    <a:pt x="295" y="2249"/>
                    <a:pt x="375" y="2275"/>
                    <a:pt x="402" y="2275"/>
                  </a:cubicBezTo>
                  <a:cubicBezTo>
                    <a:pt x="509" y="2302"/>
                    <a:pt x="562" y="2302"/>
                    <a:pt x="670" y="2302"/>
                  </a:cubicBezTo>
                  <a:cubicBezTo>
                    <a:pt x="803" y="2302"/>
                    <a:pt x="937" y="2275"/>
                    <a:pt x="1044" y="2249"/>
                  </a:cubicBezTo>
                  <a:cubicBezTo>
                    <a:pt x="1205" y="2168"/>
                    <a:pt x="1365" y="2115"/>
                    <a:pt x="1499" y="2035"/>
                  </a:cubicBezTo>
                  <a:cubicBezTo>
                    <a:pt x="1633" y="1981"/>
                    <a:pt x="1740" y="1874"/>
                    <a:pt x="1874" y="1767"/>
                  </a:cubicBezTo>
                  <a:cubicBezTo>
                    <a:pt x="1901" y="1740"/>
                    <a:pt x="1927" y="1713"/>
                    <a:pt x="1981" y="1633"/>
                  </a:cubicBezTo>
                  <a:cubicBezTo>
                    <a:pt x="2008" y="1606"/>
                    <a:pt x="2035" y="1526"/>
                    <a:pt x="2061" y="1499"/>
                  </a:cubicBezTo>
                  <a:cubicBezTo>
                    <a:pt x="2142" y="1392"/>
                    <a:pt x="2195" y="1339"/>
                    <a:pt x="2275" y="1232"/>
                  </a:cubicBezTo>
                  <a:cubicBezTo>
                    <a:pt x="2409" y="1071"/>
                    <a:pt x="2543" y="910"/>
                    <a:pt x="2677" y="777"/>
                  </a:cubicBezTo>
                  <a:lnTo>
                    <a:pt x="2918" y="536"/>
                  </a:lnTo>
                  <a:cubicBezTo>
                    <a:pt x="2971" y="455"/>
                    <a:pt x="3078" y="402"/>
                    <a:pt x="3185" y="375"/>
                  </a:cubicBezTo>
                  <a:cubicBezTo>
                    <a:pt x="3266" y="295"/>
                    <a:pt x="3346" y="268"/>
                    <a:pt x="3453" y="241"/>
                  </a:cubicBezTo>
                  <a:cubicBezTo>
                    <a:pt x="3400" y="241"/>
                    <a:pt x="3400" y="188"/>
                    <a:pt x="3373" y="188"/>
                  </a:cubicBezTo>
                  <a:cubicBezTo>
                    <a:pt x="3266" y="161"/>
                    <a:pt x="3185" y="134"/>
                    <a:pt x="3105" y="107"/>
                  </a:cubicBezTo>
                  <a:cubicBezTo>
                    <a:pt x="2998" y="54"/>
                    <a:pt x="2945" y="54"/>
                    <a:pt x="2838" y="27"/>
                  </a:cubicBezTo>
                  <a:cubicBezTo>
                    <a:pt x="2730" y="0"/>
                    <a:pt x="2650" y="0"/>
                    <a:pt x="2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909;p46">
              <a:extLst>
                <a:ext uri="{FF2B5EF4-FFF2-40B4-BE49-F238E27FC236}">
                  <a16:creationId xmlns:a16="http://schemas.microsoft.com/office/drawing/2014/main" id="{A3A14240-7687-0660-BA35-095833529CE7}"/>
                </a:ext>
              </a:extLst>
            </p:cNvPr>
            <p:cNvSpPr/>
            <p:nvPr/>
          </p:nvSpPr>
          <p:spPr>
            <a:xfrm>
              <a:off x="10245125" y="6129575"/>
              <a:ext cx="59575" cy="85025"/>
            </a:xfrm>
            <a:custGeom>
              <a:avLst/>
              <a:gdLst/>
              <a:ahLst/>
              <a:cxnLst/>
              <a:rect l="l" t="t" r="r" b="b"/>
              <a:pathLst>
                <a:path w="2383" h="3401" extrusionOk="0">
                  <a:moveTo>
                    <a:pt x="2382" y="1"/>
                  </a:moveTo>
                  <a:lnTo>
                    <a:pt x="2382" y="1"/>
                  </a:lnTo>
                  <a:cubicBezTo>
                    <a:pt x="2356" y="1"/>
                    <a:pt x="2302" y="28"/>
                    <a:pt x="2302" y="28"/>
                  </a:cubicBezTo>
                  <a:cubicBezTo>
                    <a:pt x="2222" y="28"/>
                    <a:pt x="2115" y="54"/>
                    <a:pt x="2034" y="54"/>
                  </a:cubicBezTo>
                  <a:cubicBezTo>
                    <a:pt x="1954" y="108"/>
                    <a:pt x="1874" y="108"/>
                    <a:pt x="1767" y="135"/>
                  </a:cubicBezTo>
                  <a:cubicBezTo>
                    <a:pt x="1686" y="162"/>
                    <a:pt x="1579" y="242"/>
                    <a:pt x="1472" y="269"/>
                  </a:cubicBezTo>
                  <a:cubicBezTo>
                    <a:pt x="1365" y="295"/>
                    <a:pt x="1285" y="376"/>
                    <a:pt x="1205" y="429"/>
                  </a:cubicBezTo>
                  <a:cubicBezTo>
                    <a:pt x="1098" y="509"/>
                    <a:pt x="1017" y="590"/>
                    <a:pt x="910" y="670"/>
                  </a:cubicBezTo>
                  <a:lnTo>
                    <a:pt x="643" y="938"/>
                  </a:lnTo>
                  <a:cubicBezTo>
                    <a:pt x="482" y="1179"/>
                    <a:pt x="295" y="1393"/>
                    <a:pt x="214" y="1634"/>
                  </a:cubicBezTo>
                  <a:cubicBezTo>
                    <a:pt x="161" y="1741"/>
                    <a:pt x="134" y="1794"/>
                    <a:pt x="107" y="1901"/>
                  </a:cubicBezTo>
                  <a:cubicBezTo>
                    <a:pt x="27" y="2142"/>
                    <a:pt x="0" y="2330"/>
                    <a:pt x="0" y="2544"/>
                  </a:cubicBezTo>
                  <a:cubicBezTo>
                    <a:pt x="0" y="2811"/>
                    <a:pt x="27" y="3052"/>
                    <a:pt x="161" y="3240"/>
                  </a:cubicBezTo>
                  <a:cubicBezTo>
                    <a:pt x="214" y="3266"/>
                    <a:pt x="241" y="3347"/>
                    <a:pt x="268" y="3373"/>
                  </a:cubicBezTo>
                  <a:lnTo>
                    <a:pt x="295" y="3373"/>
                  </a:lnTo>
                  <a:cubicBezTo>
                    <a:pt x="321" y="3373"/>
                    <a:pt x="375" y="3373"/>
                    <a:pt x="402" y="3400"/>
                  </a:cubicBezTo>
                  <a:lnTo>
                    <a:pt x="562" y="3400"/>
                  </a:lnTo>
                  <a:cubicBezTo>
                    <a:pt x="589" y="3400"/>
                    <a:pt x="643" y="3400"/>
                    <a:pt x="643" y="3373"/>
                  </a:cubicBezTo>
                  <a:cubicBezTo>
                    <a:pt x="669" y="3373"/>
                    <a:pt x="696" y="3347"/>
                    <a:pt x="776" y="3347"/>
                  </a:cubicBezTo>
                  <a:cubicBezTo>
                    <a:pt x="803" y="3293"/>
                    <a:pt x="830" y="3293"/>
                    <a:pt x="910" y="3266"/>
                  </a:cubicBezTo>
                  <a:cubicBezTo>
                    <a:pt x="964" y="3240"/>
                    <a:pt x="1017" y="3213"/>
                    <a:pt x="1071" y="3132"/>
                  </a:cubicBezTo>
                  <a:lnTo>
                    <a:pt x="1205" y="2999"/>
                  </a:lnTo>
                  <a:lnTo>
                    <a:pt x="1499" y="2597"/>
                  </a:lnTo>
                  <a:cubicBezTo>
                    <a:pt x="1553" y="2544"/>
                    <a:pt x="1579" y="2437"/>
                    <a:pt x="1606" y="2356"/>
                  </a:cubicBezTo>
                  <a:cubicBezTo>
                    <a:pt x="1633" y="2276"/>
                    <a:pt x="1686" y="2196"/>
                    <a:pt x="1686" y="2089"/>
                  </a:cubicBezTo>
                  <a:cubicBezTo>
                    <a:pt x="1740" y="1901"/>
                    <a:pt x="1767" y="1660"/>
                    <a:pt x="1820" y="1473"/>
                  </a:cubicBezTo>
                  <a:cubicBezTo>
                    <a:pt x="1847" y="1259"/>
                    <a:pt x="1874" y="1072"/>
                    <a:pt x="1954" y="857"/>
                  </a:cubicBezTo>
                  <a:cubicBezTo>
                    <a:pt x="2008" y="670"/>
                    <a:pt x="2088" y="456"/>
                    <a:pt x="2168" y="295"/>
                  </a:cubicBezTo>
                  <a:cubicBezTo>
                    <a:pt x="2222" y="188"/>
                    <a:pt x="2275" y="135"/>
                    <a:pt x="2356" y="28"/>
                  </a:cubicBezTo>
                  <a:cubicBezTo>
                    <a:pt x="2356" y="28"/>
                    <a:pt x="2356" y="1"/>
                    <a:pt x="2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910;p46">
              <a:extLst>
                <a:ext uri="{FF2B5EF4-FFF2-40B4-BE49-F238E27FC236}">
                  <a16:creationId xmlns:a16="http://schemas.microsoft.com/office/drawing/2014/main" id="{7B180C30-CC55-999E-705C-BAD2227BBD2A}"/>
                </a:ext>
              </a:extLst>
            </p:cNvPr>
            <p:cNvSpPr/>
            <p:nvPr/>
          </p:nvSpPr>
          <p:spPr>
            <a:xfrm>
              <a:off x="9991525" y="5590250"/>
              <a:ext cx="133175" cy="174675"/>
            </a:xfrm>
            <a:custGeom>
              <a:avLst/>
              <a:gdLst/>
              <a:ahLst/>
              <a:cxnLst/>
              <a:rect l="l" t="t" r="r" b="b"/>
              <a:pathLst>
                <a:path w="5327" h="6987" extrusionOk="0">
                  <a:moveTo>
                    <a:pt x="2810" y="1"/>
                  </a:moveTo>
                  <a:cubicBezTo>
                    <a:pt x="2623" y="1"/>
                    <a:pt x="2382" y="1"/>
                    <a:pt x="2168" y="28"/>
                  </a:cubicBezTo>
                  <a:cubicBezTo>
                    <a:pt x="1767" y="81"/>
                    <a:pt x="1419" y="188"/>
                    <a:pt x="1071" y="349"/>
                  </a:cubicBezTo>
                  <a:cubicBezTo>
                    <a:pt x="723" y="536"/>
                    <a:pt x="402" y="804"/>
                    <a:pt x="241" y="1071"/>
                  </a:cubicBezTo>
                  <a:cubicBezTo>
                    <a:pt x="134" y="1205"/>
                    <a:pt x="80" y="1339"/>
                    <a:pt x="54" y="1473"/>
                  </a:cubicBezTo>
                  <a:cubicBezTo>
                    <a:pt x="0" y="1526"/>
                    <a:pt x="0" y="1553"/>
                    <a:pt x="0" y="1634"/>
                  </a:cubicBezTo>
                  <a:cubicBezTo>
                    <a:pt x="0" y="1687"/>
                    <a:pt x="0" y="1741"/>
                    <a:pt x="54" y="1794"/>
                  </a:cubicBezTo>
                  <a:cubicBezTo>
                    <a:pt x="80" y="1874"/>
                    <a:pt x="134" y="1928"/>
                    <a:pt x="214" y="2008"/>
                  </a:cubicBezTo>
                  <a:cubicBezTo>
                    <a:pt x="268" y="2035"/>
                    <a:pt x="321" y="2035"/>
                    <a:pt x="402" y="2035"/>
                  </a:cubicBezTo>
                  <a:lnTo>
                    <a:pt x="482" y="2035"/>
                  </a:lnTo>
                  <a:cubicBezTo>
                    <a:pt x="589" y="2035"/>
                    <a:pt x="669" y="2008"/>
                    <a:pt x="803" y="1955"/>
                  </a:cubicBezTo>
                  <a:cubicBezTo>
                    <a:pt x="937" y="1928"/>
                    <a:pt x="1044" y="1874"/>
                    <a:pt x="1151" y="1821"/>
                  </a:cubicBezTo>
                  <a:cubicBezTo>
                    <a:pt x="1392" y="1741"/>
                    <a:pt x="1606" y="1634"/>
                    <a:pt x="1874" y="1473"/>
                  </a:cubicBezTo>
                  <a:cubicBezTo>
                    <a:pt x="2115" y="1339"/>
                    <a:pt x="2329" y="1205"/>
                    <a:pt x="2489" y="1098"/>
                  </a:cubicBezTo>
                  <a:cubicBezTo>
                    <a:pt x="2543" y="1018"/>
                    <a:pt x="2650" y="964"/>
                    <a:pt x="2730" y="884"/>
                  </a:cubicBezTo>
                  <a:cubicBezTo>
                    <a:pt x="2784" y="831"/>
                    <a:pt x="2864" y="804"/>
                    <a:pt x="2891" y="723"/>
                  </a:cubicBezTo>
                  <a:cubicBezTo>
                    <a:pt x="2944" y="697"/>
                    <a:pt x="2998" y="616"/>
                    <a:pt x="3051" y="590"/>
                  </a:cubicBezTo>
                  <a:lnTo>
                    <a:pt x="3132" y="723"/>
                  </a:lnTo>
                  <a:cubicBezTo>
                    <a:pt x="3185" y="831"/>
                    <a:pt x="3265" y="938"/>
                    <a:pt x="3292" y="1018"/>
                  </a:cubicBezTo>
                  <a:cubicBezTo>
                    <a:pt x="3426" y="1232"/>
                    <a:pt x="3533" y="1419"/>
                    <a:pt x="3613" y="1634"/>
                  </a:cubicBezTo>
                  <a:cubicBezTo>
                    <a:pt x="3854" y="2062"/>
                    <a:pt x="4068" y="2490"/>
                    <a:pt x="4256" y="2892"/>
                  </a:cubicBezTo>
                  <a:lnTo>
                    <a:pt x="4256" y="2865"/>
                  </a:lnTo>
                  <a:cubicBezTo>
                    <a:pt x="4630" y="3748"/>
                    <a:pt x="4871" y="4605"/>
                    <a:pt x="5005" y="5488"/>
                  </a:cubicBezTo>
                  <a:cubicBezTo>
                    <a:pt x="5059" y="5970"/>
                    <a:pt x="5085" y="6451"/>
                    <a:pt x="5059" y="6880"/>
                  </a:cubicBezTo>
                  <a:cubicBezTo>
                    <a:pt x="5059" y="6906"/>
                    <a:pt x="5059" y="6960"/>
                    <a:pt x="5085" y="6960"/>
                  </a:cubicBezTo>
                  <a:cubicBezTo>
                    <a:pt x="5139" y="6987"/>
                    <a:pt x="5166" y="6987"/>
                    <a:pt x="5166" y="6987"/>
                  </a:cubicBezTo>
                  <a:cubicBezTo>
                    <a:pt x="5219" y="6987"/>
                    <a:pt x="5273" y="6960"/>
                    <a:pt x="5273" y="6880"/>
                  </a:cubicBezTo>
                  <a:cubicBezTo>
                    <a:pt x="5326" y="5889"/>
                    <a:pt x="5219" y="4819"/>
                    <a:pt x="5005" y="3694"/>
                  </a:cubicBezTo>
                  <a:cubicBezTo>
                    <a:pt x="4871" y="3159"/>
                    <a:pt x="4738" y="2624"/>
                    <a:pt x="4523" y="2142"/>
                  </a:cubicBezTo>
                  <a:cubicBezTo>
                    <a:pt x="4336" y="1607"/>
                    <a:pt x="4095" y="1098"/>
                    <a:pt x="3828" y="670"/>
                  </a:cubicBezTo>
                  <a:cubicBezTo>
                    <a:pt x="3747" y="563"/>
                    <a:pt x="3720" y="483"/>
                    <a:pt x="3667" y="402"/>
                  </a:cubicBezTo>
                  <a:cubicBezTo>
                    <a:pt x="3587" y="322"/>
                    <a:pt x="3560" y="268"/>
                    <a:pt x="3480" y="161"/>
                  </a:cubicBezTo>
                  <a:lnTo>
                    <a:pt x="3426" y="81"/>
                  </a:lnTo>
                  <a:lnTo>
                    <a:pt x="3346" y="28"/>
                  </a:lnTo>
                  <a:cubicBezTo>
                    <a:pt x="3346" y="1"/>
                    <a:pt x="3319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911;p46">
              <a:extLst>
                <a:ext uri="{FF2B5EF4-FFF2-40B4-BE49-F238E27FC236}">
                  <a16:creationId xmlns:a16="http://schemas.microsoft.com/office/drawing/2014/main" id="{A65294B4-CE3A-A75D-7BEB-7351AC532857}"/>
                </a:ext>
              </a:extLst>
            </p:cNvPr>
            <p:cNvSpPr/>
            <p:nvPr/>
          </p:nvSpPr>
          <p:spPr>
            <a:xfrm>
              <a:off x="10069800" y="5590925"/>
              <a:ext cx="5375" cy="3375"/>
            </a:xfrm>
            <a:custGeom>
              <a:avLst/>
              <a:gdLst/>
              <a:ahLst/>
              <a:cxnLst/>
              <a:rect l="l" t="t" r="r" b="b"/>
              <a:pathLst>
                <a:path w="215" h="135" extrusionOk="0">
                  <a:moveTo>
                    <a:pt x="54" y="1"/>
                  </a:moveTo>
                  <a:cubicBezTo>
                    <a:pt x="1" y="1"/>
                    <a:pt x="1" y="1"/>
                    <a:pt x="1" y="27"/>
                  </a:cubicBezTo>
                  <a:cubicBezTo>
                    <a:pt x="1" y="54"/>
                    <a:pt x="1" y="54"/>
                    <a:pt x="27" y="108"/>
                  </a:cubicBezTo>
                  <a:cubicBezTo>
                    <a:pt x="54" y="108"/>
                    <a:pt x="134" y="108"/>
                    <a:pt x="161" y="134"/>
                  </a:cubicBezTo>
                  <a:cubicBezTo>
                    <a:pt x="188" y="134"/>
                    <a:pt x="188" y="134"/>
                    <a:pt x="215" y="108"/>
                  </a:cubicBezTo>
                  <a:cubicBezTo>
                    <a:pt x="215" y="54"/>
                    <a:pt x="215" y="54"/>
                    <a:pt x="188" y="27"/>
                  </a:cubicBezTo>
                  <a:cubicBezTo>
                    <a:pt x="161" y="27"/>
                    <a:pt x="81" y="27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912;p46">
              <a:extLst>
                <a:ext uri="{FF2B5EF4-FFF2-40B4-BE49-F238E27FC236}">
                  <a16:creationId xmlns:a16="http://schemas.microsoft.com/office/drawing/2014/main" id="{8773C7F2-DF1E-5D47-4D72-4BD02F9634EB}"/>
                </a:ext>
              </a:extLst>
            </p:cNvPr>
            <p:cNvSpPr/>
            <p:nvPr/>
          </p:nvSpPr>
          <p:spPr>
            <a:xfrm>
              <a:off x="10070475" y="5590925"/>
              <a:ext cx="4025" cy="2700"/>
            </a:xfrm>
            <a:custGeom>
              <a:avLst/>
              <a:gdLst/>
              <a:ahLst/>
              <a:cxnLst/>
              <a:rect l="l" t="t" r="r" b="b"/>
              <a:pathLst>
                <a:path w="161" h="108" extrusionOk="0">
                  <a:moveTo>
                    <a:pt x="54" y="1"/>
                  </a:moveTo>
                  <a:cubicBezTo>
                    <a:pt x="27" y="1"/>
                    <a:pt x="27" y="27"/>
                    <a:pt x="0" y="27"/>
                  </a:cubicBezTo>
                  <a:cubicBezTo>
                    <a:pt x="0" y="54"/>
                    <a:pt x="0" y="54"/>
                    <a:pt x="27" y="108"/>
                  </a:cubicBezTo>
                  <a:lnTo>
                    <a:pt x="107" y="108"/>
                  </a:lnTo>
                  <a:cubicBezTo>
                    <a:pt x="134" y="108"/>
                    <a:pt x="134" y="108"/>
                    <a:pt x="161" y="54"/>
                  </a:cubicBezTo>
                  <a:cubicBezTo>
                    <a:pt x="161" y="27"/>
                    <a:pt x="161" y="27"/>
                    <a:pt x="13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913;p46">
              <a:extLst>
                <a:ext uri="{FF2B5EF4-FFF2-40B4-BE49-F238E27FC236}">
                  <a16:creationId xmlns:a16="http://schemas.microsoft.com/office/drawing/2014/main" id="{34C5F51D-3B8F-E1BC-210D-506804AA6287}"/>
                </a:ext>
              </a:extLst>
            </p:cNvPr>
            <p:cNvSpPr/>
            <p:nvPr/>
          </p:nvSpPr>
          <p:spPr>
            <a:xfrm>
              <a:off x="10067125" y="5590250"/>
              <a:ext cx="8050" cy="4050"/>
            </a:xfrm>
            <a:custGeom>
              <a:avLst/>
              <a:gdLst/>
              <a:ahLst/>
              <a:cxnLst/>
              <a:rect l="l" t="t" r="r" b="b"/>
              <a:pathLst>
                <a:path w="322" h="162" extrusionOk="0">
                  <a:moveTo>
                    <a:pt x="54" y="1"/>
                  </a:moveTo>
                  <a:cubicBezTo>
                    <a:pt x="27" y="1"/>
                    <a:pt x="1" y="28"/>
                    <a:pt x="1" y="54"/>
                  </a:cubicBezTo>
                  <a:cubicBezTo>
                    <a:pt x="1" y="81"/>
                    <a:pt x="27" y="135"/>
                    <a:pt x="54" y="135"/>
                  </a:cubicBezTo>
                  <a:cubicBezTo>
                    <a:pt x="134" y="135"/>
                    <a:pt x="188" y="161"/>
                    <a:pt x="268" y="161"/>
                  </a:cubicBezTo>
                  <a:cubicBezTo>
                    <a:pt x="295" y="161"/>
                    <a:pt x="322" y="135"/>
                    <a:pt x="322" y="81"/>
                  </a:cubicBezTo>
                  <a:cubicBezTo>
                    <a:pt x="322" y="54"/>
                    <a:pt x="295" y="28"/>
                    <a:pt x="268" y="28"/>
                  </a:cubicBezTo>
                  <a:cubicBezTo>
                    <a:pt x="188" y="28"/>
                    <a:pt x="134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914;p46">
              <a:extLst>
                <a:ext uri="{FF2B5EF4-FFF2-40B4-BE49-F238E27FC236}">
                  <a16:creationId xmlns:a16="http://schemas.microsoft.com/office/drawing/2014/main" id="{6200C28C-0EE1-7AC5-3480-1F8F483A3960}"/>
                </a:ext>
              </a:extLst>
            </p:cNvPr>
            <p:cNvSpPr/>
            <p:nvPr/>
          </p:nvSpPr>
          <p:spPr>
            <a:xfrm>
              <a:off x="10066450" y="558925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54" y="1"/>
                  </a:moveTo>
                  <a:cubicBezTo>
                    <a:pt x="48" y="1"/>
                    <a:pt x="41" y="14"/>
                    <a:pt x="28" y="41"/>
                  </a:cubicBezTo>
                  <a:cubicBezTo>
                    <a:pt x="1" y="41"/>
                    <a:pt x="1" y="68"/>
                    <a:pt x="1" y="94"/>
                  </a:cubicBezTo>
                  <a:cubicBezTo>
                    <a:pt x="1" y="121"/>
                    <a:pt x="28" y="201"/>
                    <a:pt x="54" y="201"/>
                  </a:cubicBezTo>
                  <a:cubicBezTo>
                    <a:pt x="81" y="201"/>
                    <a:pt x="135" y="201"/>
                    <a:pt x="188" y="228"/>
                  </a:cubicBezTo>
                  <a:cubicBezTo>
                    <a:pt x="188" y="228"/>
                    <a:pt x="215" y="228"/>
                    <a:pt x="215" y="255"/>
                  </a:cubicBezTo>
                  <a:cubicBezTo>
                    <a:pt x="231" y="272"/>
                    <a:pt x="248" y="278"/>
                    <a:pt x="264" y="278"/>
                  </a:cubicBezTo>
                  <a:cubicBezTo>
                    <a:pt x="299" y="278"/>
                    <a:pt x="330" y="247"/>
                    <a:pt x="349" y="228"/>
                  </a:cubicBezTo>
                  <a:cubicBezTo>
                    <a:pt x="402" y="201"/>
                    <a:pt x="349" y="121"/>
                    <a:pt x="322" y="94"/>
                  </a:cubicBezTo>
                  <a:cubicBezTo>
                    <a:pt x="295" y="94"/>
                    <a:pt x="268" y="68"/>
                    <a:pt x="215" y="68"/>
                  </a:cubicBezTo>
                  <a:cubicBezTo>
                    <a:pt x="188" y="68"/>
                    <a:pt x="135" y="41"/>
                    <a:pt x="81" y="41"/>
                  </a:cubicBezTo>
                  <a:cubicBezTo>
                    <a:pt x="68" y="14"/>
                    <a:pt x="61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915;p46">
              <a:extLst>
                <a:ext uri="{FF2B5EF4-FFF2-40B4-BE49-F238E27FC236}">
                  <a16:creationId xmlns:a16="http://schemas.microsoft.com/office/drawing/2014/main" id="{E90BE3DC-D47D-3DD0-AAF5-69E9434CFEAC}"/>
                </a:ext>
              </a:extLst>
            </p:cNvPr>
            <p:cNvSpPr/>
            <p:nvPr/>
          </p:nvSpPr>
          <p:spPr>
            <a:xfrm>
              <a:off x="10055075" y="5590425"/>
              <a:ext cx="20100" cy="3875"/>
            </a:xfrm>
            <a:custGeom>
              <a:avLst/>
              <a:gdLst/>
              <a:ahLst/>
              <a:cxnLst/>
              <a:rect l="l" t="t" r="r" b="b"/>
              <a:pathLst>
                <a:path w="804" h="155" extrusionOk="0">
                  <a:moveTo>
                    <a:pt x="198" y="1"/>
                  </a:moveTo>
                  <a:cubicBezTo>
                    <a:pt x="141" y="1"/>
                    <a:pt x="94" y="7"/>
                    <a:pt x="54" y="21"/>
                  </a:cubicBezTo>
                  <a:cubicBezTo>
                    <a:pt x="1" y="21"/>
                    <a:pt x="1" y="47"/>
                    <a:pt x="1" y="74"/>
                  </a:cubicBezTo>
                  <a:cubicBezTo>
                    <a:pt x="1" y="128"/>
                    <a:pt x="54" y="128"/>
                    <a:pt x="81" y="128"/>
                  </a:cubicBezTo>
                  <a:lnTo>
                    <a:pt x="616" y="128"/>
                  </a:lnTo>
                  <a:cubicBezTo>
                    <a:pt x="643" y="128"/>
                    <a:pt x="723" y="128"/>
                    <a:pt x="750" y="154"/>
                  </a:cubicBezTo>
                  <a:cubicBezTo>
                    <a:pt x="777" y="154"/>
                    <a:pt x="804" y="154"/>
                    <a:pt x="804" y="128"/>
                  </a:cubicBezTo>
                  <a:cubicBezTo>
                    <a:pt x="804" y="74"/>
                    <a:pt x="804" y="47"/>
                    <a:pt x="777" y="47"/>
                  </a:cubicBezTo>
                  <a:cubicBezTo>
                    <a:pt x="723" y="47"/>
                    <a:pt x="670" y="21"/>
                    <a:pt x="616" y="21"/>
                  </a:cubicBezTo>
                  <a:lnTo>
                    <a:pt x="402" y="21"/>
                  </a:lnTo>
                  <a:cubicBezTo>
                    <a:pt x="322" y="7"/>
                    <a:pt x="255" y="1"/>
                    <a:pt x="19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916;p46">
              <a:extLst>
                <a:ext uri="{FF2B5EF4-FFF2-40B4-BE49-F238E27FC236}">
                  <a16:creationId xmlns:a16="http://schemas.microsoft.com/office/drawing/2014/main" id="{D428ABA9-0B91-E530-0B44-810302D38196}"/>
                </a:ext>
              </a:extLst>
            </p:cNvPr>
            <p:cNvSpPr/>
            <p:nvPr/>
          </p:nvSpPr>
          <p:spPr>
            <a:xfrm>
              <a:off x="10052400" y="5588925"/>
              <a:ext cx="18775" cy="4025"/>
            </a:xfrm>
            <a:custGeom>
              <a:avLst/>
              <a:gdLst/>
              <a:ahLst/>
              <a:cxnLst/>
              <a:rect l="l" t="t" r="r" b="b"/>
              <a:pathLst>
                <a:path w="751" h="161" extrusionOk="0">
                  <a:moveTo>
                    <a:pt x="349" y="0"/>
                  </a:moveTo>
                  <a:cubicBezTo>
                    <a:pt x="295" y="54"/>
                    <a:pt x="188" y="54"/>
                    <a:pt x="81" y="54"/>
                  </a:cubicBezTo>
                  <a:cubicBezTo>
                    <a:pt x="54" y="54"/>
                    <a:pt x="1" y="81"/>
                    <a:pt x="1" y="107"/>
                  </a:cubicBezTo>
                  <a:cubicBezTo>
                    <a:pt x="1" y="134"/>
                    <a:pt x="54" y="161"/>
                    <a:pt x="81" y="161"/>
                  </a:cubicBezTo>
                  <a:cubicBezTo>
                    <a:pt x="215" y="161"/>
                    <a:pt x="349" y="134"/>
                    <a:pt x="482" y="134"/>
                  </a:cubicBezTo>
                  <a:cubicBezTo>
                    <a:pt x="563" y="134"/>
                    <a:pt x="616" y="134"/>
                    <a:pt x="670" y="161"/>
                  </a:cubicBezTo>
                  <a:cubicBezTo>
                    <a:pt x="723" y="161"/>
                    <a:pt x="750" y="134"/>
                    <a:pt x="750" y="107"/>
                  </a:cubicBezTo>
                  <a:cubicBezTo>
                    <a:pt x="750" y="81"/>
                    <a:pt x="723" y="54"/>
                    <a:pt x="670" y="54"/>
                  </a:cubicBezTo>
                  <a:cubicBezTo>
                    <a:pt x="616" y="54"/>
                    <a:pt x="590" y="0"/>
                    <a:pt x="509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917;p46">
              <a:extLst>
                <a:ext uri="{FF2B5EF4-FFF2-40B4-BE49-F238E27FC236}">
                  <a16:creationId xmlns:a16="http://schemas.microsoft.com/office/drawing/2014/main" id="{8B39828C-23D8-875F-7544-50D67FDDC9C5}"/>
                </a:ext>
              </a:extLst>
            </p:cNvPr>
            <p:cNvSpPr/>
            <p:nvPr/>
          </p:nvSpPr>
          <p:spPr>
            <a:xfrm>
              <a:off x="10053750" y="5589600"/>
              <a:ext cx="19425" cy="3350"/>
            </a:xfrm>
            <a:custGeom>
              <a:avLst/>
              <a:gdLst/>
              <a:ahLst/>
              <a:cxnLst/>
              <a:rect l="l" t="t" r="r" b="b"/>
              <a:pathLst>
                <a:path w="777" h="134" extrusionOk="0">
                  <a:moveTo>
                    <a:pt x="402" y="0"/>
                  </a:moveTo>
                  <a:lnTo>
                    <a:pt x="54" y="27"/>
                  </a:lnTo>
                  <a:cubicBezTo>
                    <a:pt x="27" y="27"/>
                    <a:pt x="0" y="54"/>
                    <a:pt x="0" y="80"/>
                  </a:cubicBezTo>
                  <a:cubicBezTo>
                    <a:pt x="0" y="107"/>
                    <a:pt x="27" y="134"/>
                    <a:pt x="54" y="134"/>
                  </a:cubicBezTo>
                  <a:cubicBezTo>
                    <a:pt x="134" y="134"/>
                    <a:pt x="188" y="107"/>
                    <a:pt x="295" y="107"/>
                  </a:cubicBezTo>
                  <a:lnTo>
                    <a:pt x="509" y="107"/>
                  </a:lnTo>
                  <a:cubicBezTo>
                    <a:pt x="562" y="107"/>
                    <a:pt x="643" y="107"/>
                    <a:pt x="696" y="134"/>
                  </a:cubicBezTo>
                  <a:cubicBezTo>
                    <a:pt x="723" y="134"/>
                    <a:pt x="776" y="134"/>
                    <a:pt x="776" y="107"/>
                  </a:cubicBezTo>
                  <a:cubicBezTo>
                    <a:pt x="776" y="80"/>
                    <a:pt x="776" y="54"/>
                    <a:pt x="723" y="54"/>
                  </a:cubicBezTo>
                  <a:cubicBezTo>
                    <a:pt x="669" y="54"/>
                    <a:pt x="643" y="0"/>
                    <a:pt x="56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918;p46">
              <a:extLst>
                <a:ext uri="{FF2B5EF4-FFF2-40B4-BE49-F238E27FC236}">
                  <a16:creationId xmlns:a16="http://schemas.microsoft.com/office/drawing/2014/main" id="{CAED0F0F-2429-099F-8C40-63BF0B408B82}"/>
                </a:ext>
              </a:extLst>
            </p:cNvPr>
            <p:cNvSpPr/>
            <p:nvPr/>
          </p:nvSpPr>
          <p:spPr>
            <a:xfrm>
              <a:off x="10060425" y="5588925"/>
              <a:ext cx="12750" cy="4700"/>
            </a:xfrm>
            <a:custGeom>
              <a:avLst/>
              <a:gdLst/>
              <a:ahLst/>
              <a:cxnLst/>
              <a:rect l="l" t="t" r="r" b="b"/>
              <a:pathLst>
                <a:path w="510" h="188" extrusionOk="0">
                  <a:moveTo>
                    <a:pt x="54" y="0"/>
                  </a:moveTo>
                  <a:cubicBezTo>
                    <a:pt x="28" y="0"/>
                    <a:pt x="1" y="54"/>
                    <a:pt x="1" y="81"/>
                  </a:cubicBezTo>
                  <a:cubicBezTo>
                    <a:pt x="1" y="107"/>
                    <a:pt x="28" y="134"/>
                    <a:pt x="54" y="134"/>
                  </a:cubicBezTo>
                  <a:lnTo>
                    <a:pt x="269" y="134"/>
                  </a:lnTo>
                  <a:cubicBezTo>
                    <a:pt x="322" y="134"/>
                    <a:pt x="402" y="134"/>
                    <a:pt x="429" y="188"/>
                  </a:cubicBezTo>
                  <a:cubicBezTo>
                    <a:pt x="456" y="188"/>
                    <a:pt x="509" y="134"/>
                    <a:pt x="509" y="107"/>
                  </a:cubicBezTo>
                  <a:cubicBezTo>
                    <a:pt x="509" y="81"/>
                    <a:pt x="456" y="54"/>
                    <a:pt x="429" y="54"/>
                  </a:cubicBezTo>
                  <a:cubicBezTo>
                    <a:pt x="349" y="0"/>
                    <a:pt x="295" y="0"/>
                    <a:pt x="24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919;p46">
              <a:extLst>
                <a:ext uri="{FF2B5EF4-FFF2-40B4-BE49-F238E27FC236}">
                  <a16:creationId xmlns:a16="http://schemas.microsoft.com/office/drawing/2014/main" id="{E407F200-5DFA-FC63-C8F4-879659934541}"/>
                </a:ext>
              </a:extLst>
            </p:cNvPr>
            <p:cNvSpPr/>
            <p:nvPr/>
          </p:nvSpPr>
          <p:spPr>
            <a:xfrm>
              <a:off x="10053750" y="5589675"/>
              <a:ext cx="19425" cy="4625"/>
            </a:xfrm>
            <a:custGeom>
              <a:avLst/>
              <a:gdLst/>
              <a:ahLst/>
              <a:cxnLst/>
              <a:rect l="l" t="t" r="r" b="b"/>
              <a:pathLst>
                <a:path w="777" h="185" extrusionOk="0">
                  <a:moveTo>
                    <a:pt x="302" y="0"/>
                  </a:moveTo>
                  <a:cubicBezTo>
                    <a:pt x="220" y="0"/>
                    <a:pt x="143" y="24"/>
                    <a:pt x="54" y="24"/>
                  </a:cubicBezTo>
                  <a:cubicBezTo>
                    <a:pt x="27" y="24"/>
                    <a:pt x="0" y="51"/>
                    <a:pt x="0" y="77"/>
                  </a:cubicBezTo>
                  <a:cubicBezTo>
                    <a:pt x="0" y="104"/>
                    <a:pt x="27" y="131"/>
                    <a:pt x="54" y="131"/>
                  </a:cubicBezTo>
                  <a:cubicBezTo>
                    <a:pt x="143" y="131"/>
                    <a:pt x="256" y="119"/>
                    <a:pt x="361" y="119"/>
                  </a:cubicBezTo>
                  <a:cubicBezTo>
                    <a:pt x="414" y="119"/>
                    <a:pt x="464" y="122"/>
                    <a:pt x="509" y="131"/>
                  </a:cubicBezTo>
                  <a:cubicBezTo>
                    <a:pt x="562" y="131"/>
                    <a:pt x="643" y="131"/>
                    <a:pt x="696" y="184"/>
                  </a:cubicBezTo>
                  <a:cubicBezTo>
                    <a:pt x="723" y="184"/>
                    <a:pt x="776" y="184"/>
                    <a:pt x="776" y="104"/>
                  </a:cubicBezTo>
                  <a:cubicBezTo>
                    <a:pt x="776" y="77"/>
                    <a:pt x="723" y="51"/>
                    <a:pt x="723" y="51"/>
                  </a:cubicBezTo>
                  <a:cubicBezTo>
                    <a:pt x="643" y="24"/>
                    <a:pt x="536" y="24"/>
                    <a:pt x="428" y="24"/>
                  </a:cubicBezTo>
                  <a:cubicBezTo>
                    <a:pt x="384" y="6"/>
                    <a:pt x="342" y="0"/>
                    <a:pt x="30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920;p46">
              <a:extLst>
                <a:ext uri="{FF2B5EF4-FFF2-40B4-BE49-F238E27FC236}">
                  <a16:creationId xmlns:a16="http://schemas.microsoft.com/office/drawing/2014/main" id="{B84C11D4-B114-2D71-7A46-F7B233106F26}"/>
                </a:ext>
              </a:extLst>
            </p:cNvPr>
            <p:cNvSpPr/>
            <p:nvPr/>
          </p:nvSpPr>
          <p:spPr>
            <a:xfrm>
              <a:off x="10046375" y="5590250"/>
              <a:ext cx="23450" cy="3375"/>
            </a:xfrm>
            <a:custGeom>
              <a:avLst/>
              <a:gdLst/>
              <a:ahLst/>
              <a:cxnLst/>
              <a:rect l="l" t="t" r="r" b="b"/>
              <a:pathLst>
                <a:path w="938" h="135" extrusionOk="0">
                  <a:moveTo>
                    <a:pt x="456" y="1"/>
                  </a:moveTo>
                  <a:cubicBezTo>
                    <a:pt x="322" y="1"/>
                    <a:pt x="161" y="28"/>
                    <a:pt x="28" y="54"/>
                  </a:cubicBezTo>
                  <a:cubicBezTo>
                    <a:pt x="1" y="54"/>
                    <a:pt x="1" y="81"/>
                    <a:pt x="1" y="81"/>
                  </a:cubicBezTo>
                  <a:cubicBezTo>
                    <a:pt x="1" y="135"/>
                    <a:pt x="28" y="135"/>
                    <a:pt x="28" y="135"/>
                  </a:cubicBezTo>
                  <a:cubicBezTo>
                    <a:pt x="135" y="135"/>
                    <a:pt x="215" y="81"/>
                    <a:pt x="322" y="81"/>
                  </a:cubicBezTo>
                  <a:lnTo>
                    <a:pt x="723" y="81"/>
                  </a:lnTo>
                  <a:cubicBezTo>
                    <a:pt x="750" y="81"/>
                    <a:pt x="804" y="81"/>
                    <a:pt x="857" y="135"/>
                  </a:cubicBezTo>
                  <a:cubicBezTo>
                    <a:pt x="884" y="135"/>
                    <a:pt x="884" y="135"/>
                    <a:pt x="938" y="81"/>
                  </a:cubicBezTo>
                  <a:cubicBezTo>
                    <a:pt x="938" y="54"/>
                    <a:pt x="938" y="54"/>
                    <a:pt x="884" y="28"/>
                  </a:cubicBezTo>
                  <a:cubicBezTo>
                    <a:pt x="857" y="28"/>
                    <a:pt x="831" y="28"/>
                    <a:pt x="80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921;p46">
              <a:extLst>
                <a:ext uri="{FF2B5EF4-FFF2-40B4-BE49-F238E27FC236}">
                  <a16:creationId xmlns:a16="http://schemas.microsoft.com/office/drawing/2014/main" id="{DF56F5FB-3ABF-532B-8509-6FEEFFE166D5}"/>
                </a:ext>
              </a:extLst>
            </p:cNvPr>
            <p:cNvSpPr/>
            <p:nvPr/>
          </p:nvSpPr>
          <p:spPr>
            <a:xfrm>
              <a:off x="10040350" y="5588250"/>
              <a:ext cx="31475" cy="6725"/>
            </a:xfrm>
            <a:custGeom>
              <a:avLst/>
              <a:gdLst/>
              <a:ahLst/>
              <a:cxnLst/>
              <a:rect l="l" t="t" r="r" b="b"/>
              <a:pathLst>
                <a:path w="1259" h="269" extrusionOk="0">
                  <a:moveTo>
                    <a:pt x="804" y="1"/>
                  </a:moveTo>
                  <a:cubicBezTo>
                    <a:pt x="697" y="81"/>
                    <a:pt x="643" y="81"/>
                    <a:pt x="590" y="81"/>
                  </a:cubicBezTo>
                  <a:cubicBezTo>
                    <a:pt x="402" y="81"/>
                    <a:pt x="242" y="108"/>
                    <a:pt x="28" y="161"/>
                  </a:cubicBezTo>
                  <a:lnTo>
                    <a:pt x="1" y="215"/>
                  </a:lnTo>
                  <a:lnTo>
                    <a:pt x="1" y="241"/>
                  </a:lnTo>
                  <a:cubicBezTo>
                    <a:pt x="1" y="241"/>
                    <a:pt x="1" y="268"/>
                    <a:pt x="28" y="268"/>
                  </a:cubicBezTo>
                  <a:lnTo>
                    <a:pt x="54" y="268"/>
                  </a:lnTo>
                  <a:cubicBezTo>
                    <a:pt x="81" y="268"/>
                    <a:pt x="135" y="268"/>
                    <a:pt x="162" y="241"/>
                  </a:cubicBezTo>
                  <a:cubicBezTo>
                    <a:pt x="269" y="215"/>
                    <a:pt x="402" y="215"/>
                    <a:pt x="536" y="161"/>
                  </a:cubicBezTo>
                  <a:cubicBezTo>
                    <a:pt x="670" y="134"/>
                    <a:pt x="804" y="134"/>
                    <a:pt x="938" y="134"/>
                  </a:cubicBezTo>
                  <a:cubicBezTo>
                    <a:pt x="1018" y="134"/>
                    <a:pt x="1098" y="161"/>
                    <a:pt x="1205" y="161"/>
                  </a:cubicBezTo>
                  <a:cubicBezTo>
                    <a:pt x="1232" y="161"/>
                    <a:pt x="1232" y="161"/>
                    <a:pt x="1259" y="134"/>
                  </a:cubicBezTo>
                  <a:cubicBezTo>
                    <a:pt x="1259" y="108"/>
                    <a:pt x="1259" y="108"/>
                    <a:pt x="1232" y="81"/>
                  </a:cubicBezTo>
                  <a:cubicBezTo>
                    <a:pt x="1205" y="81"/>
                    <a:pt x="1152" y="27"/>
                    <a:pt x="1098" y="27"/>
                  </a:cubicBezTo>
                  <a:cubicBezTo>
                    <a:pt x="1018" y="27"/>
                    <a:pt x="991" y="27"/>
                    <a:pt x="93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922;p46">
              <a:extLst>
                <a:ext uri="{FF2B5EF4-FFF2-40B4-BE49-F238E27FC236}">
                  <a16:creationId xmlns:a16="http://schemas.microsoft.com/office/drawing/2014/main" id="{D762CEFE-859C-9F54-F012-FBDEEBD2E6BE}"/>
                </a:ext>
              </a:extLst>
            </p:cNvPr>
            <p:cNvSpPr/>
            <p:nvPr/>
          </p:nvSpPr>
          <p:spPr>
            <a:xfrm>
              <a:off x="10040350" y="5589700"/>
              <a:ext cx="30825" cy="5275"/>
            </a:xfrm>
            <a:custGeom>
              <a:avLst/>
              <a:gdLst/>
              <a:ahLst/>
              <a:cxnLst/>
              <a:rect l="l" t="t" r="r" b="b"/>
              <a:pathLst>
                <a:path w="1233" h="211" extrusionOk="0">
                  <a:moveTo>
                    <a:pt x="560" y="1"/>
                  </a:moveTo>
                  <a:cubicBezTo>
                    <a:pt x="382" y="1"/>
                    <a:pt x="198" y="38"/>
                    <a:pt x="28" y="76"/>
                  </a:cubicBezTo>
                  <a:cubicBezTo>
                    <a:pt x="1" y="76"/>
                    <a:pt x="1" y="103"/>
                    <a:pt x="1" y="103"/>
                  </a:cubicBezTo>
                  <a:lnTo>
                    <a:pt x="1" y="183"/>
                  </a:lnTo>
                  <a:lnTo>
                    <a:pt x="28" y="210"/>
                  </a:lnTo>
                  <a:lnTo>
                    <a:pt x="135" y="210"/>
                  </a:lnTo>
                  <a:cubicBezTo>
                    <a:pt x="269" y="183"/>
                    <a:pt x="402" y="183"/>
                    <a:pt x="536" y="157"/>
                  </a:cubicBezTo>
                  <a:cubicBezTo>
                    <a:pt x="625" y="157"/>
                    <a:pt x="703" y="133"/>
                    <a:pt x="784" y="133"/>
                  </a:cubicBezTo>
                  <a:cubicBezTo>
                    <a:pt x="825" y="133"/>
                    <a:pt x="866" y="139"/>
                    <a:pt x="911" y="157"/>
                  </a:cubicBezTo>
                  <a:cubicBezTo>
                    <a:pt x="991" y="157"/>
                    <a:pt x="1072" y="157"/>
                    <a:pt x="1179" y="183"/>
                  </a:cubicBezTo>
                  <a:cubicBezTo>
                    <a:pt x="1205" y="183"/>
                    <a:pt x="1232" y="157"/>
                    <a:pt x="1232" y="103"/>
                  </a:cubicBezTo>
                  <a:cubicBezTo>
                    <a:pt x="1232" y="76"/>
                    <a:pt x="1205" y="50"/>
                    <a:pt x="1179" y="50"/>
                  </a:cubicBezTo>
                  <a:cubicBezTo>
                    <a:pt x="1045" y="23"/>
                    <a:pt x="911" y="23"/>
                    <a:pt x="777" y="23"/>
                  </a:cubicBezTo>
                  <a:cubicBezTo>
                    <a:pt x="707" y="7"/>
                    <a:pt x="634" y="1"/>
                    <a:pt x="560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923;p46">
              <a:extLst>
                <a:ext uri="{FF2B5EF4-FFF2-40B4-BE49-F238E27FC236}">
                  <a16:creationId xmlns:a16="http://schemas.microsoft.com/office/drawing/2014/main" id="{51C0FFA3-0C50-02FC-3CC2-E2D41C375FD9}"/>
                </a:ext>
              </a:extLst>
            </p:cNvPr>
            <p:cNvSpPr/>
            <p:nvPr/>
          </p:nvSpPr>
          <p:spPr>
            <a:xfrm>
              <a:off x="10036350" y="5588925"/>
              <a:ext cx="34150" cy="6700"/>
            </a:xfrm>
            <a:custGeom>
              <a:avLst/>
              <a:gdLst/>
              <a:ahLst/>
              <a:cxnLst/>
              <a:rect l="l" t="t" r="r" b="b"/>
              <a:pathLst>
                <a:path w="1366" h="268" extrusionOk="0">
                  <a:moveTo>
                    <a:pt x="1017" y="0"/>
                  </a:moveTo>
                  <a:cubicBezTo>
                    <a:pt x="884" y="54"/>
                    <a:pt x="750" y="54"/>
                    <a:pt x="669" y="54"/>
                  </a:cubicBezTo>
                  <a:cubicBezTo>
                    <a:pt x="455" y="81"/>
                    <a:pt x="214" y="107"/>
                    <a:pt x="27" y="161"/>
                  </a:cubicBezTo>
                  <a:cubicBezTo>
                    <a:pt x="0" y="161"/>
                    <a:pt x="0" y="214"/>
                    <a:pt x="0" y="241"/>
                  </a:cubicBezTo>
                  <a:cubicBezTo>
                    <a:pt x="0" y="241"/>
                    <a:pt x="0" y="268"/>
                    <a:pt x="27" y="268"/>
                  </a:cubicBezTo>
                  <a:lnTo>
                    <a:pt x="54" y="268"/>
                  </a:lnTo>
                  <a:cubicBezTo>
                    <a:pt x="161" y="241"/>
                    <a:pt x="214" y="241"/>
                    <a:pt x="322" y="214"/>
                  </a:cubicBezTo>
                  <a:cubicBezTo>
                    <a:pt x="455" y="161"/>
                    <a:pt x="589" y="134"/>
                    <a:pt x="723" y="134"/>
                  </a:cubicBezTo>
                  <a:cubicBezTo>
                    <a:pt x="812" y="134"/>
                    <a:pt x="901" y="122"/>
                    <a:pt x="991" y="122"/>
                  </a:cubicBezTo>
                  <a:cubicBezTo>
                    <a:pt x="1035" y="122"/>
                    <a:pt x="1080" y="125"/>
                    <a:pt x="1124" y="134"/>
                  </a:cubicBezTo>
                  <a:lnTo>
                    <a:pt x="1285" y="134"/>
                  </a:lnTo>
                  <a:cubicBezTo>
                    <a:pt x="1312" y="134"/>
                    <a:pt x="1365" y="134"/>
                    <a:pt x="1365" y="107"/>
                  </a:cubicBezTo>
                  <a:cubicBezTo>
                    <a:pt x="1365" y="81"/>
                    <a:pt x="1365" y="54"/>
                    <a:pt x="1339" y="54"/>
                  </a:cubicBezTo>
                  <a:cubicBezTo>
                    <a:pt x="1232" y="54"/>
                    <a:pt x="1124" y="0"/>
                    <a:pt x="107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924;p46">
              <a:extLst>
                <a:ext uri="{FF2B5EF4-FFF2-40B4-BE49-F238E27FC236}">
                  <a16:creationId xmlns:a16="http://schemas.microsoft.com/office/drawing/2014/main" id="{9B445257-3FA9-7EFF-1B3E-254ED100DBA7}"/>
                </a:ext>
              </a:extLst>
            </p:cNvPr>
            <p:cNvSpPr/>
            <p:nvPr/>
          </p:nvSpPr>
          <p:spPr>
            <a:xfrm>
              <a:off x="10056425" y="5588925"/>
              <a:ext cx="16750" cy="3375"/>
            </a:xfrm>
            <a:custGeom>
              <a:avLst/>
              <a:gdLst/>
              <a:ahLst/>
              <a:cxnLst/>
              <a:rect l="l" t="t" r="r" b="b"/>
              <a:pathLst>
                <a:path w="670" h="135" extrusionOk="0">
                  <a:moveTo>
                    <a:pt x="295" y="0"/>
                  </a:moveTo>
                  <a:cubicBezTo>
                    <a:pt x="241" y="54"/>
                    <a:pt x="214" y="54"/>
                    <a:pt x="188" y="54"/>
                  </a:cubicBezTo>
                  <a:cubicBezTo>
                    <a:pt x="134" y="54"/>
                    <a:pt x="81" y="54"/>
                    <a:pt x="27" y="81"/>
                  </a:cubicBezTo>
                  <a:cubicBezTo>
                    <a:pt x="0" y="81"/>
                    <a:pt x="0" y="107"/>
                    <a:pt x="0" y="107"/>
                  </a:cubicBezTo>
                  <a:cubicBezTo>
                    <a:pt x="0" y="134"/>
                    <a:pt x="27" y="134"/>
                    <a:pt x="27" y="134"/>
                  </a:cubicBezTo>
                  <a:cubicBezTo>
                    <a:pt x="81" y="134"/>
                    <a:pt x="134" y="134"/>
                    <a:pt x="188" y="107"/>
                  </a:cubicBezTo>
                  <a:lnTo>
                    <a:pt x="455" y="107"/>
                  </a:lnTo>
                  <a:cubicBezTo>
                    <a:pt x="482" y="107"/>
                    <a:pt x="562" y="107"/>
                    <a:pt x="589" y="134"/>
                  </a:cubicBezTo>
                  <a:cubicBezTo>
                    <a:pt x="616" y="134"/>
                    <a:pt x="616" y="134"/>
                    <a:pt x="669" y="107"/>
                  </a:cubicBezTo>
                  <a:cubicBezTo>
                    <a:pt x="669" y="81"/>
                    <a:pt x="669" y="81"/>
                    <a:pt x="616" y="54"/>
                  </a:cubicBezTo>
                  <a:cubicBezTo>
                    <a:pt x="536" y="0"/>
                    <a:pt x="455" y="0"/>
                    <a:pt x="34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925;p46">
              <a:extLst>
                <a:ext uri="{FF2B5EF4-FFF2-40B4-BE49-F238E27FC236}">
                  <a16:creationId xmlns:a16="http://schemas.microsoft.com/office/drawing/2014/main" id="{A4666176-FE78-3C46-9A3D-637F5FA43B85}"/>
                </a:ext>
              </a:extLst>
            </p:cNvPr>
            <p:cNvSpPr/>
            <p:nvPr/>
          </p:nvSpPr>
          <p:spPr>
            <a:xfrm>
              <a:off x="10051075" y="5588925"/>
              <a:ext cx="22100" cy="3950"/>
            </a:xfrm>
            <a:custGeom>
              <a:avLst/>
              <a:gdLst/>
              <a:ahLst/>
              <a:cxnLst/>
              <a:rect l="l" t="t" r="r" b="b"/>
              <a:pathLst>
                <a:path w="884" h="158" extrusionOk="0">
                  <a:moveTo>
                    <a:pt x="402" y="0"/>
                  </a:moveTo>
                  <a:cubicBezTo>
                    <a:pt x="268" y="0"/>
                    <a:pt x="134" y="0"/>
                    <a:pt x="27" y="54"/>
                  </a:cubicBezTo>
                  <a:cubicBezTo>
                    <a:pt x="27" y="54"/>
                    <a:pt x="0" y="54"/>
                    <a:pt x="0" y="81"/>
                  </a:cubicBezTo>
                  <a:lnTo>
                    <a:pt x="0" y="107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27" y="134"/>
                    <a:pt x="39" y="158"/>
                    <a:pt x="47" y="158"/>
                  </a:cubicBezTo>
                  <a:cubicBezTo>
                    <a:pt x="51" y="158"/>
                    <a:pt x="54" y="152"/>
                    <a:pt x="54" y="134"/>
                  </a:cubicBezTo>
                  <a:cubicBezTo>
                    <a:pt x="134" y="134"/>
                    <a:pt x="214" y="107"/>
                    <a:pt x="295" y="107"/>
                  </a:cubicBezTo>
                  <a:lnTo>
                    <a:pt x="535" y="107"/>
                  </a:lnTo>
                  <a:cubicBezTo>
                    <a:pt x="643" y="107"/>
                    <a:pt x="723" y="134"/>
                    <a:pt x="803" y="134"/>
                  </a:cubicBezTo>
                  <a:cubicBezTo>
                    <a:pt x="830" y="134"/>
                    <a:pt x="830" y="134"/>
                    <a:pt x="883" y="107"/>
                  </a:cubicBezTo>
                  <a:cubicBezTo>
                    <a:pt x="883" y="81"/>
                    <a:pt x="883" y="81"/>
                    <a:pt x="830" y="54"/>
                  </a:cubicBezTo>
                  <a:cubicBezTo>
                    <a:pt x="776" y="54"/>
                    <a:pt x="696" y="0"/>
                    <a:pt x="643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926;p46">
              <a:extLst>
                <a:ext uri="{FF2B5EF4-FFF2-40B4-BE49-F238E27FC236}">
                  <a16:creationId xmlns:a16="http://schemas.microsoft.com/office/drawing/2014/main" id="{3E657A6A-AB99-CA5D-1385-C12CB3231750}"/>
                </a:ext>
              </a:extLst>
            </p:cNvPr>
            <p:cNvSpPr/>
            <p:nvPr/>
          </p:nvSpPr>
          <p:spPr>
            <a:xfrm>
              <a:off x="10050400" y="5589400"/>
              <a:ext cx="21425" cy="3550"/>
            </a:xfrm>
            <a:custGeom>
              <a:avLst/>
              <a:gdLst/>
              <a:ahLst/>
              <a:cxnLst/>
              <a:rect l="l" t="t" r="r" b="b"/>
              <a:pathLst>
                <a:path w="857" h="142" extrusionOk="0">
                  <a:moveTo>
                    <a:pt x="362" y="1"/>
                  </a:moveTo>
                  <a:cubicBezTo>
                    <a:pt x="242" y="1"/>
                    <a:pt x="140" y="35"/>
                    <a:pt x="54" y="35"/>
                  </a:cubicBezTo>
                  <a:cubicBezTo>
                    <a:pt x="27" y="35"/>
                    <a:pt x="0" y="62"/>
                    <a:pt x="0" y="88"/>
                  </a:cubicBezTo>
                  <a:cubicBezTo>
                    <a:pt x="0" y="115"/>
                    <a:pt x="27" y="142"/>
                    <a:pt x="54" y="142"/>
                  </a:cubicBezTo>
                  <a:cubicBezTo>
                    <a:pt x="134" y="142"/>
                    <a:pt x="241" y="115"/>
                    <a:pt x="295" y="115"/>
                  </a:cubicBezTo>
                  <a:lnTo>
                    <a:pt x="562" y="115"/>
                  </a:lnTo>
                  <a:cubicBezTo>
                    <a:pt x="643" y="115"/>
                    <a:pt x="723" y="115"/>
                    <a:pt x="803" y="142"/>
                  </a:cubicBezTo>
                  <a:cubicBezTo>
                    <a:pt x="830" y="142"/>
                    <a:pt x="857" y="142"/>
                    <a:pt x="857" y="115"/>
                  </a:cubicBezTo>
                  <a:cubicBezTo>
                    <a:pt x="857" y="88"/>
                    <a:pt x="857" y="62"/>
                    <a:pt x="830" y="62"/>
                  </a:cubicBezTo>
                  <a:cubicBezTo>
                    <a:pt x="777" y="62"/>
                    <a:pt x="723" y="8"/>
                    <a:pt x="670" y="8"/>
                  </a:cubicBezTo>
                  <a:lnTo>
                    <a:pt x="455" y="8"/>
                  </a:lnTo>
                  <a:cubicBezTo>
                    <a:pt x="423" y="3"/>
                    <a:pt x="392" y="1"/>
                    <a:pt x="362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927;p46">
              <a:extLst>
                <a:ext uri="{FF2B5EF4-FFF2-40B4-BE49-F238E27FC236}">
                  <a16:creationId xmlns:a16="http://schemas.microsoft.com/office/drawing/2014/main" id="{59FDB0A9-6625-6440-290F-48193DC8E1D0}"/>
                </a:ext>
              </a:extLst>
            </p:cNvPr>
            <p:cNvSpPr/>
            <p:nvPr/>
          </p:nvSpPr>
          <p:spPr>
            <a:xfrm>
              <a:off x="10056425" y="5588925"/>
              <a:ext cx="15400" cy="4700"/>
            </a:xfrm>
            <a:custGeom>
              <a:avLst/>
              <a:gdLst/>
              <a:ahLst/>
              <a:cxnLst/>
              <a:rect l="l" t="t" r="r" b="b"/>
              <a:pathLst>
                <a:path w="616" h="188" extrusionOk="0">
                  <a:moveTo>
                    <a:pt x="54" y="0"/>
                  </a:moveTo>
                  <a:cubicBezTo>
                    <a:pt x="27" y="0"/>
                    <a:pt x="0" y="54"/>
                    <a:pt x="0" y="81"/>
                  </a:cubicBezTo>
                  <a:cubicBezTo>
                    <a:pt x="0" y="107"/>
                    <a:pt x="27" y="134"/>
                    <a:pt x="54" y="134"/>
                  </a:cubicBezTo>
                  <a:lnTo>
                    <a:pt x="429" y="134"/>
                  </a:lnTo>
                  <a:cubicBezTo>
                    <a:pt x="455" y="134"/>
                    <a:pt x="536" y="134"/>
                    <a:pt x="562" y="188"/>
                  </a:cubicBezTo>
                  <a:cubicBezTo>
                    <a:pt x="589" y="188"/>
                    <a:pt x="616" y="188"/>
                    <a:pt x="616" y="134"/>
                  </a:cubicBezTo>
                  <a:cubicBezTo>
                    <a:pt x="616" y="107"/>
                    <a:pt x="616" y="81"/>
                    <a:pt x="589" y="81"/>
                  </a:cubicBezTo>
                  <a:cubicBezTo>
                    <a:pt x="536" y="54"/>
                    <a:pt x="429" y="54"/>
                    <a:pt x="348" y="54"/>
                  </a:cubicBezTo>
                  <a:lnTo>
                    <a:pt x="295" y="54"/>
                  </a:lnTo>
                  <a:cubicBezTo>
                    <a:pt x="214" y="0"/>
                    <a:pt x="188" y="0"/>
                    <a:pt x="18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928;p46">
              <a:extLst>
                <a:ext uri="{FF2B5EF4-FFF2-40B4-BE49-F238E27FC236}">
                  <a16:creationId xmlns:a16="http://schemas.microsoft.com/office/drawing/2014/main" id="{58C44EDB-9460-56E7-F10E-9B5A08E9A0EB}"/>
                </a:ext>
              </a:extLst>
            </p:cNvPr>
            <p:cNvSpPr/>
            <p:nvPr/>
          </p:nvSpPr>
          <p:spPr>
            <a:xfrm>
              <a:off x="10051725" y="5588250"/>
              <a:ext cx="22125" cy="5375"/>
            </a:xfrm>
            <a:custGeom>
              <a:avLst/>
              <a:gdLst/>
              <a:ahLst/>
              <a:cxnLst/>
              <a:rect l="l" t="t" r="r" b="b"/>
              <a:pathLst>
                <a:path w="885" h="215" extrusionOk="0">
                  <a:moveTo>
                    <a:pt x="483" y="1"/>
                  </a:moveTo>
                  <a:cubicBezTo>
                    <a:pt x="322" y="1"/>
                    <a:pt x="188" y="27"/>
                    <a:pt x="81" y="27"/>
                  </a:cubicBezTo>
                  <a:cubicBezTo>
                    <a:pt x="54" y="27"/>
                    <a:pt x="1" y="81"/>
                    <a:pt x="1" y="134"/>
                  </a:cubicBezTo>
                  <a:cubicBezTo>
                    <a:pt x="1" y="161"/>
                    <a:pt x="28" y="215"/>
                    <a:pt x="108" y="215"/>
                  </a:cubicBezTo>
                  <a:cubicBezTo>
                    <a:pt x="242" y="215"/>
                    <a:pt x="402" y="161"/>
                    <a:pt x="536" y="161"/>
                  </a:cubicBezTo>
                  <a:cubicBezTo>
                    <a:pt x="617" y="161"/>
                    <a:pt x="697" y="215"/>
                    <a:pt x="777" y="215"/>
                  </a:cubicBezTo>
                  <a:cubicBezTo>
                    <a:pt x="804" y="215"/>
                    <a:pt x="884" y="161"/>
                    <a:pt x="884" y="134"/>
                  </a:cubicBezTo>
                  <a:cubicBezTo>
                    <a:pt x="884" y="108"/>
                    <a:pt x="857" y="27"/>
                    <a:pt x="804" y="27"/>
                  </a:cubicBezTo>
                  <a:cubicBezTo>
                    <a:pt x="697" y="1"/>
                    <a:pt x="563" y="1"/>
                    <a:pt x="483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929;p46">
              <a:extLst>
                <a:ext uri="{FF2B5EF4-FFF2-40B4-BE49-F238E27FC236}">
                  <a16:creationId xmlns:a16="http://schemas.microsoft.com/office/drawing/2014/main" id="{D52CA8D1-791A-6DD7-043E-0DC504CC78F7}"/>
                </a:ext>
              </a:extLst>
            </p:cNvPr>
            <p:cNvSpPr/>
            <p:nvPr/>
          </p:nvSpPr>
          <p:spPr>
            <a:xfrm>
              <a:off x="10035000" y="5588925"/>
              <a:ext cx="32825" cy="6700"/>
            </a:xfrm>
            <a:custGeom>
              <a:avLst/>
              <a:gdLst/>
              <a:ahLst/>
              <a:cxnLst/>
              <a:rect l="l" t="t" r="r" b="b"/>
              <a:pathLst>
                <a:path w="1313" h="268" extrusionOk="0">
                  <a:moveTo>
                    <a:pt x="911" y="0"/>
                  </a:moveTo>
                  <a:cubicBezTo>
                    <a:pt x="804" y="0"/>
                    <a:pt x="723" y="54"/>
                    <a:pt x="616" y="54"/>
                  </a:cubicBezTo>
                  <a:cubicBezTo>
                    <a:pt x="509" y="54"/>
                    <a:pt x="402" y="81"/>
                    <a:pt x="295" y="107"/>
                  </a:cubicBezTo>
                  <a:cubicBezTo>
                    <a:pt x="215" y="134"/>
                    <a:pt x="108" y="134"/>
                    <a:pt x="28" y="188"/>
                  </a:cubicBezTo>
                  <a:cubicBezTo>
                    <a:pt x="1" y="188"/>
                    <a:pt x="1" y="214"/>
                    <a:pt x="1" y="241"/>
                  </a:cubicBezTo>
                  <a:cubicBezTo>
                    <a:pt x="1" y="241"/>
                    <a:pt x="1" y="268"/>
                    <a:pt x="28" y="268"/>
                  </a:cubicBezTo>
                  <a:lnTo>
                    <a:pt x="81" y="268"/>
                  </a:lnTo>
                  <a:cubicBezTo>
                    <a:pt x="135" y="268"/>
                    <a:pt x="161" y="241"/>
                    <a:pt x="242" y="241"/>
                  </a:cubicBezTo>
                  <a:cubicBezTo>
                    <a:pt x="402" y="214"/>
                    <a:pt x="536" y="188"/>
                    <a:pt x="697" y="188"/>
                  </a:cubicBezTo>
                  <a:cubicBezTo>
                    <a:pt x="790" y="161"/>
                    <a:pt x="877" y="148"/>
                    <a:pt x="961" y="148"/>
                  </a:cubicBezTo>
                  <a:cubicBezTo>
                    <a:pt x="1045" y="148"/>
                    <a:pt x="1125" y="161"/>
                    <a:pt x="1205" y="188"/>
                  </a:cubicBezTo>
                  <a:lnTo>
                    <a:pt x="1286" y="188"/>
                  </a:lnTo>
                  <a:lnTo>
                    <a:pt x="1312" y="134"/>
                  </a:lnTo>
                  <a:lnTo>
                    <a:pt x="1312" y="107"/>
                  </a:lnTo>
                  <a:lnTo>
                    <a:pt x="1286" y="81"/>
                  </a:lnTo>
                  <a:lnTo>
                    <a:pt x="1071" y="81"/>
                  </a:lnTo>
                  <a:cubicBezTo>
                    <a:pt x="1018" y="0"/>
                    <a:pt x="938" y="0"/>
                    <a:pt x="91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930;p46">
              <a:extLst>
                <a:ext uri="{FF2B5EF4-FFF2-40B4-BE49-F238E27FC236}">
                  <a16:creationId xmlns:a16="http://schemas.microsoft.com/office/drawing/2014/main" id="{1F6C4ED2-B690-854E-11F9-13093E753B47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931;p46">
              <a:extLst>
                <a:ext uri="{FF2B5EF4-FFF2-40B4-BE49-F238E27FC236}">
                  <a16:creationId xmlns:a16="http://schemas.microsoft.com/office/drawing/2014/main" id="{FE41C27E-85FF-A0C9-49B6-20FFC1733A5C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932;p46">
              <a:extLst>
                <a:ext uri="{FF2B5EF4-FFF2-40B4-BE49-F238E27FC236}">
                  <a16:creationId xmlns:a16="http://schemas.microsoft.com/office/drawing/2014/main" id="{FD98803C-41D2-5755-CACF-30ACF62125B5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933;p46">
              <a:extLst>
                <a:ext uri="{FF2B5EF4-FFF2-40B4-BE49-F238E27FC236}">
                  <a16:creationId xmlns:a16="http://schemas.microsoft.com/office/drawing/2014/main" id="{FB47EEF7-1948-D991-2B5C-BC8153F8EEE8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91"/>
                    <a:pt x="2115" y="1205"/>
                    <a:pt x="2141" y="1473"/>
                  </a:cubicBez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934;p46">
              <a:extLst>
                <a:ext uri="{FF2B5EF4-FFF2-40B4-BE49-F238E27FC236}">
                  <a16:creationId xmlns:a16="http://schemas.microsoft.com/office/drawing/2014/main" id="{0EE2E8F4-5B87-05D9-9E75-20DDE7CDED17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935;p46">
              <a:extLst>
                <a:ext uri="{FF2B5EF4-FFF2-40B4-BE49-F238E27FC236}">
                  <a16:creationId xmlns:a16="http://schemas.microsoft.com/office/drawing/2014/main" id="{46437C78-EDC7-BC02-6C8D-490475B55846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64"/>
                    <a:pt x="2115" y="1125"/>
                    <a:pt x="2141" y="1339"/>
                  </a:cubicBezTo>
                  <a:lnTo>
                    <a:pt x="2141" y="1473"/>
                  </a:ln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936;p46">
              <a:extLst>
                <a:ext uri="{FF2B5EF4-FFF2-40B4-BE49-F238E27FC236}">
                  <a16:creationId xmlns:a16="http://schemas.microsoft.com/office/drawing/2014/main" id="{021003DB-4DF7-403E-32DE-241759412489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937;p46">
              <a:extLst>
                <a:ext uri="{FF2B5EF4-FFF2-40B4-BE49-F238E27FC236}">
                  <a16:creationId xmlns:a16="http://schemas.microsoft.com/office/drawing/2014/main" id="{31898D61-50A9-992A-F0F6-0412F38C68F1}"/>
                </a:ext>
              </a:extLst>
            </p:cNvPr>
            <p:cNvSpPr/>
            <p:nvPr/>
          </p:nvSpPr>
          <p:spPr>
            <a:xfrm>
              <a:off x="10127350" y="5871975"/>
              <a:ext cx="79650" cy="50200"/>
            </a:xfrm>
            <a:custGeom>
              <a:avLst/>
              <a:gdLst/>
              <a:ahLst/>
              <a:cxnLst/>
              <a:rect l="l" t="t" r="r" b="b"/>
              <a:pathLst>
                <a:path w="3186" h="2008" extrusionOk="0">
                  <a:moveTo>
                    <a:pt x="696" y="0"/>
                  </a:moveTo>
                  <a:cubicBezTo>
                    <a:pt x="563" y="0"/>
                    <a:pt x="455" y="0"/>
                    <a:pt x="375" y="27"/>
                  </a:cubicBezTo>
                  <a:cubicBezTo>
                    <a:pt x="241" y="54"/>
                    <a:pt x="161" y="134"/>
                    <a:pt x="108" y="241"/>
                  </a:cubicBezTo>
                  <a:cubicBezTo>
                    <a:pt x="0" y="402"/>
                    <a:pt x="54" y="669"/>
                    <a:pt x="295" y="937"/>
                  </a:cubicBezTo>
                  <a:cubicBezTo>
                    <a:pt x="509" y="1205"/>
                    <a:pt x="857" y="1472"/>
                    <a:pt x="1232" y="1660"/>
                  </a:cubicBezTo>
                  <a:cubicBezTo>
                    <a:pt x="1660" y="1901"/>
                    <a:pt x="2088" y="2008"/>
                    <a:pt x="2463" y="2008"/>
                  </a:cubicBezTo>
                  <a:cubicBezTo>
                    <a:pt x="2597" y="2008"/>
                    <a:pt x="2704" y="2008"/>
                    <a:pt x="2811" y="1981"/>
                  </a:cubicBezTo>
                  <a:cubicBezTo>
                    <a:pt x="2945" y="1927"/>
                    <a:pt x="2998" y="1874"/>
                    <a:pt x="3078" y="1767"/>
                  </a:cubicBezTo>
                  <a:cubicBezTo>
                    <a:pt x="3186" y="1606"/>
                    <a:pt x="3105" y="1338"/>
                    <a:pt x="2864" y="1071"/>
                  </a:cubicBezTo>
                  <a:cubicBezTo>
                    <a:pt x="2650" y="803"/>
                    <a:pt x="2302" y="535"/>
                    <a:pt x="1928" y="321"/>
                  </a:cubicBezTo>
                  <a:cubicBezTo>
                    <a:pt x="1499" y="134"/>
                    <a:pt x="1071" y="0"/>
                    <a:pt x="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938;p46">
              <a:extLst>
                <a:ext uri="{FF2B5EF4-FFF2-40B4-BE49-F238E27FC236}">
                  <a16:creationId xmlns:a16="http://schemas.microsoft.com/office/drawing/2014/main" id="{3FC2B8A2-B746-1EB9-6164-D0158083F0E1}"/>
                </a:ext>
              </a:extLst>
            </p:cNvPr>
            <p:cNvSpPr/>
            <p:nvPr/>
          </p:nvSpPr>
          <p:spPr>
            <a:xfrm>
              <a:off x="9926600" y="5853225"/>
              <a:ext cx="85000" cy="42850"/>
            </a:xfrm>
            <a:custGeom>
              <a:avLst/>
              <a:gdLst/>
              <a:ahLst/>
              <a:cxnLst/>
              <a:rect l="l" t="t" r="r" b="b"/>
              <a:pathLst>
                <a:path w="3400" h="1714" extrusionOk="0">
                  <a:moveTo>
                    <a:pt x="2410" y="1"/>
                  </a:moveTo>
                  <a:cubicBezTo>
                    <a:pt x="2142" y="1"/>
                    <a:pt x="1794" y="54"/>
                    <a:pt x="1500" y="135"/>
                  </a:cubicBezTo>
                  <a:cubicBezTo>
                    <a:pt x="1419" y="188"/>
                    <a:pt x="1393" y="188"/>
                    <a:pt x="1339" y="215"/>
                  </a:cubicBezTo>
                  <a:cubicBezTo>
                    <a:pt x="536" y="482"/>
                    <a:pt x="1" y="964"/>
                    <a:pt x="81" y="1312"/>
                  </a:cubicBezTo>
                  <a:cubicBezTo>
                    <a:pt x="161" y="1526"/>
                    <a:pt x="349" y="1633"/>
                    <a:pt x="697" y="1687"/>
                  </a:cubicBezTo>
                  <a:cubicBezTo>
                    <a:pt x="804" y="1687"/>
                    <a:pt x="884" y="1714"/>
                    <a:pt x="991" y="1714"/>
                  </a:cubicBezTo>
                  <a:cubicBezTo>
                    <a:pt x="1259" y="1714"/>
                    <a:pt x="1607" y="1687"/>
                    <a:pt x="1901" y="1580"/>
                  </a:cubicBezTo>
                  <a:cubicBezTo>
                    <a:pt x="1981" y="1580"/>
                    <a:pt x="2008" y="1553"/>
                    <a:pt x="2062" y="1553"/>
                  </a:cubicBezTo>
                  <a:cubicBezTo>
                    <a:pt x="2865" y="1285"/>
                    <a:pt x="3400" y="777"/>
                    <a:pt x="3320" y="402"/>
                  </a:cubicBezTo>
                  <a:cubicBezTo>
                    <a:pt x="3239" y="215"/>
                    <a:pt x="3052" y="81"/>
                    <a:pt x="2704" y="54"/>
                  </a:cubicBezTo>
                  <a:cubicBezTo>
                    <a:pt x="2597" y="1"/>
                    <a:pt x="2517" y="1"/>
                    <a:pt x="2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9340;p68">
            <a:extLst>
              <a:ext uri="{FF2B5EF4-FFF2-40B4-BE49-F238E27FC236}">
                <a16:creationId xmlns:a16="http://schemas.microsoft.com/office/drawing/2014/main" id="{B34B4F48-15A0-1DA0-9E31-0764CD6BCEA4}"/>
              </a:ext>
            </a:extLst>
          </p:cNvPr>
          <p:cNvGrpSpPr/>
          <p:nvPr/>
        </p:nvGrpSpPr>
        <p:grpSpPr>
          <a:xfrm>
            <a:off x="7217862" y="105195"/>
            <a:ext cx="1030269" cy="914243"/>
            <a:chOff x="4612050" y="2096075"/>
            <a:chExt cx="1700675" cy="1509150"/>
          </a:xfrm>
        </p:grpSpPr>
        <p:sp>
          <p:nvSpPr>
            <p:cNvPr id="181" name="Google Shape;9341;p68">
              <a:extLst>
                <a:ext uri="{FF2B5EF4-FFF2-40B4-BE49-F238E27FC236}">
                  <a16:creationId xmlns:a16="http://schemas.microsoft.com/office/drawing/2014/main" id="{AD5C49B2-6322-802D-1655-AD6E1767EADA}"/>
                </a:ext>
              </a:extLst>
            </p:cNvPr>
            <p:cNvSpPr/>
            <p:nvPr/>
          </p:nvSpPr>
          <p:spPr>
            <a:xfrm>
              <a:off x="4612050" y="2096075"/>
              <a:ext cx="1697625" cy="1509150"/>
            </a:xfrm>
            <a:custGeom>
              <a:avLst/>
              <a:gdLst/>
              <a:ahLst/>
              <a:cxnLst/>
              <a:rect l="l" t="t" r="r" b="b"/>
              <a:pathLst>
                <a:path w="67905" h="60366" extrusionOk="0">
                  <a:moveTo>
                    <a:pt x="31278" y="0"/>
                  </a:moveTo>
                  <a:cubicBezTo>
                    <a:pt x="28360" y="0"/>
                    <a:pt x="25351" y="1125"/>
                    <a:pt x="22919" y="3192"/>
                  </a:cubicBezTo>
                  <a:cubicBezTo>
                    <a:pt x="20700" y="5046"/>
                    <a:pt x="18968" y="7599"/>
                    <a:pt x="17813" y="10669"/>
                  </a:cubicBezTo>
                  <a:cubicBezTo>
                    <a:pt x="17752" y="10517"/>
                    <a:pt x="17630" y="10365"/>
                    <a:pt x="17509" y="10183"/>
                  </a:cubicBezTo>
                  <a:cubicBezTo>
                    <a:pt x="16718" y="8967"/>
                    <a:pt x="15654" y="7295"/>
                    <a:pt x="13375" y="6110"/>
                  </a:cubicBezTo>
                  <a:cubicBezTo>
                    <a:pt x="12706" y="5775"/>
                    <a:pt x="11977" y="5623"/>
                    <a:pt x="11217" y="5623"/>
                  </a:cubicBezTo>
                  <a:cubicBezTo>
                    <a:pt x="8967" y="5623"/>
                    <a:pt x="6718" y="7052"/>
                    <a:pt x="4864" y="9727"/>
                  </a:cubicBezTo>
                  <a:cubicBezTo>
                    <a:pt x="2220" y="13496"/>
                    <a:pt x="1" y="20365"/>
                    <a:pt x="2463" y="27356"/>
                  </a:cubicBezTo>
                  <a:cubicBezTo>
                    <a:pt x="3648" y="30669"/>
                    <a:pt x="6080" y="33952"/>
                    <a:pt x="8907" y="36931"/>
                  </a:cubicBezTo>
                  <a:cubicBezTo>
                    <a:pt x="8056" y="37903"/>
                    <a:pt x="7752" y="39332"/>
                    <a:pt x="8177" y="40639"/>
                  </a:cubicBezTo>
                  <a:cubicBezTo>
                    <a:pt x="8208" y="40761"/>
                    <a:pt x="8238" y="40852"/>
                    <a:pt x="8299" y="40913"/>
                  </a:cubicBezTo>
                  <a:cubicBezTo>
                    <a:pt x="6475" y="41703"/>
                    <a:pt x="5502" y="43800"/>
                    <a:pt x="6110" y="45745"/>
                  </a:cubicBezTo>
                  <a:cubicBezTo>
                    <a:pt x="6657" y="47326"/>
                    <a:pt x="8147" y="48390"/>
                    <a:pt x="9849" y="48390"/>
                  </a:cubicBezTo>
                  <a:cubicBezTo>
                    <a:pt x="10274" y="48390"/>
                    <a:pt x="10670" y="48329"/>
                    <a:pt x="11065" y="48208"/>
                  </a:cubicBezTo>
                  <a:cubicBezTo>
                    <a:pt x="11855" y="47934"/>
                    <a:pt x="12493" y="47448"/>
                    <a:pt x="12949" y="46840"/>
                  </a:cubicBezTo>
                  <a:lnTo>
                    <a:pt x="13344" y="46840"/>
                  </a:lnTo>
                  <a:cubicBezTo>
                    <a:pt x="14469" y="46840"/>
                    <a:pt x="15442" y="47265"/>
                    <a:pt x="16141" y="47721"/>
                  </a:cubicBezTo>
                  <a:cubicBezTo>
                    <a:pt x="16202" y="48177"/>
                    <a:pt x="16293" y="48633"/>
                    <a:pt x="16414" y="49089"/>
                  </a:cubicBezTo>
                  <a:cubicBezTo>
                    <a:pt x="17265" y="51551"/>
                    <a:pt x="19545" y="53192"/>
                    <a:pt x="22129" y="53192"/>
                  </a:cubicBezTo>
                  <a:cubicBezTo>
                    <a:pt x="22767" y="53192"/>
                    <a:pt x="23405" y="53071"/>
                    <a:pt x="24013" y="52888"/>
                  </a:cubicBezTo>
                  <a:cubicBezTo>
                    <a:pt x="24439" y="52736"/>
                    <a:pt x="24864" y="52554"/>
                    <a:pt x="25229" y="52311"/>
                  </a:cubicBezTo>
                  <a:cubicBezTo>
                    <a:pt x="26293" y="52584"/>
                    <a:pt x="27661" y="53040"/>
                    <a:pt x="28877" y="53861"/>
                  </a:cubicBezTo>
                  <a:cubicBezTo>
                    <a:pt x="29333" y="54165"/>
                    <a:pt x="29728" y="54530"/>
                    <a:pt x="30062" y="54895"/>
                  </a:cubicBezTo>
                  <a:cubicBezTo>
                    <a:pt x="30518" y="55381"/>
                    <a:pt x="30974" y="55837"/>
                    <a:pt x="31339" y="56232"/>
                  </a:cubicBezTo>
                  <a:cubicBezTo>
                    <a:pt x="32190" y="57053"/>
                    <a:pt x="32950" y="57752"/>
                    <a:pt x="33618" y="58329"/>
                  </a:cubicBezTo>
                  <a:cubicBezTo>
                    <a:pt x="33740" y="58390"/>
                    <a:pt x="33861" y="58512"/>
                    <a:pt x="33983" y="58572"/>
                  </a:cubicBezTo>
                  <a:cubicBezTo>
                    <a:pt x="34895" y="59302"/>
                    <a:pt x="35716" y="59758"/>
                    <a:pt x="36506" y="60062"/>
                  </a:cubicBezTo>
                  <a:cubicBezTo>
                    <a:pt x="36658" y="60092"/>
                    <a:pt x="36810" y="60183"/>
                    <a:pt x="36962" y="60214"/>
                  </a:cubicBezTo>
                  <a:cubicBezTo>
                    <a:pt x="37327" y="60275"/>
                    <a:pt x="37661" y="60366"/>
                    <a:pt x="37995" y="60366"/>
                  </a:cubicBezTo>
                  <a:lnTo>
                    <a:pt x="38238" y="60366"/>
                  </a:lnTo>
                  <a:cubicBezTo>
                    <a:pt x="38755" y="60366"/>
                    <a:pt x="39302" y="60244"/>
                    <a:pt x="39819" y="60062"/>
                  </a:cubicBezTo>
                  <a:cubicBezTo>
                    <a:pt x="40032" y="59971"/>
                    <a:pt x="40245" y="59879"/>
                    <a:pt x="40427" y="59758"/>
                  </a:cubicBezTo>
                  <a:cubicBezTo>
                    <a:pt x="40822" y="59515"/>
                    <a:pt x="41156" y="59272"/>
                    <a:pt x="41430" y="58907"/>
                  </a:cubicBezTo>
                  <a:cubicBezTo>
                    <a:pt x="41886" y="58390"/>
                    <a:pt x="42220" y="57691"/>
                    <a:pt x="42463" y="56931"/>
                  </a:cubicBezTo>
                  <a:cubicBezTo>
                    <a:pt x="42524" y="56627"/>
                    <a:pt x="42615" y="56323"/>
                    <a:pt x="42646" y="56019"/>
                  </a:cubicBezTo>
                  <a:lnTo>
                    <a:pt x="42646" y="55898"/>
                  </a:lnTo>
                  <a:cubicBezTo>
                    <a:pt x="42676" y="55624"/>
                    <a:pt x="42676" y="55320"/>
                    <a:pt x="42676" y="54986"/>
                  </a:cubicBezTo>
                  <a:lnTo>
                    <a:pt x="42676" y="54834"/>
                  </a:lnTo>
                  <a:cubicBezTo>
                    <a:pt x="42676" y="54560"/>
                    <a:pt x="42646" y="54287"/>
                    <a:pt x="42615" y="53983"/>
                  </a:cubicBezTo>
                  <a:cubicBezTo>
                    <a:pt x="42615" y="53922"/>
                    <a:pt x="42615" y="53831"/>
                    <a:pt x="42555" y="53770"/>
                  </a:cubicBezTo>
                  <a:cubicBezTo>
                    <a:pt x="42524" y="53527"/>
                    <a:pt x="42494" y="53253"/>
                    <a:pt x="42403" y="53010"/>
                  </a:cubicBezTo>
                  <a:cubicBezTo>
                    <a:pt x="42403" y="52919"/>
                    <a:pt x="42372" y="52858"/>
                    <a:pt x="42342" y="52767"/>
                  </a:cubicBezTo>
                  <a:cubicBezTo>
                    <a:pt x="42342" y="52736"/>
                    <a:pt x="42311" y="52645"/>
                    <a:pt x="42311" y="52615"/>
                  </a:cubicBezTo>
                  <a:cubicBezTo>
                    <a:pt x="42311" y="52554"/>
                    <a:pt x="42251" y="52493"/>
                    <a:pt x="42220" y="52433"/>
                  </a:cubicBezTo>
                  <a:cubicBezTo>
                    <a:pt x="42099" y="52037"/>
                    <a:pt x="41947" y="51703"/>
                    <a:pt x="41795" y="51338"/>
                  </a:cubicBezTo>
                  <a:cubicBezTo>
                    <a:pt x="44348" y="50913"/>
                    <a:pt x="47600" y="50274"/>
                    <a:pt x="50853" y="49423"/>
                  </a:cubicBezTo>
                  <a:cubicBezTo>
                    <a:pt x="60123" y="47022"/>
                    <a:pt x="64561" y="44347"/>
                    <a:pt x="65230" y="40578"/>
                  </a:cubicBezTo>
                  <a:cubicBezTo>
                    <a:pt x="65625" y="38481"/>
                    <a:pt x="65199" y="36475"/>
                    <a:pt x="64014" y="34803"/>
                  </a:cubicBezTo>
                  <a:cubicBezTo>
                    <a:pt x="63528" y="34104"/>
                    <a:pt x="62920" y="33496"/>
                    <a:pt x="62281" y="32979"/>
                  </a:cubicBezTo>
                  <a:cubicBezTo>
                    <a:pt x="64652" y="31520"/>
                    <a:pt x="66719" y="29514"/>
                    <a:pt x="67358" y="27083"/>
                  </a:cubicBezTo>
                  <a:cubicBezTo>
                    <a:pt x="67905" y="25046"/>
                    <a:pt x="67358" y="22979"/>
                    <a:pt x="65929" y="21186"/>
                  </a:cubicBezTo>
                  <a:cubicBezTo>
                    <a:pt x="64288" y="19271"/>
                    <a:pt x="62555" y="18845"/>
                    <a:pt x="61339" y="18845"/>
                  </a:cubicBezTo>
                  <a:cubicBezTo>
                    <a:pt x="58452" y="18845"/>
                    <a:pt x="56172" y="21003"/>
                    <a:pt x="54196" y="24013"/>
                  </a:cubicBezTo>
                  <a:cubicBezTo>
                    <a:pt x="52737" y="20943"/>
                    <a:pt x="50549" y="17994"/>
                    <a:pt x="46932" y="17994"/>
                  </a:cubicBezTo>
                  <a:cubicBezTo>
                    <a:pt x="46749" y="17994"/>
                    <a:pt x="46567" y="17994"/>
                    <a:pt x="46354" y="18055"/>
                  </a:cubicBezTo>
                  <a:cubicBezTo>
                    <a:pt x="44986" y="16627"/>
                    <a:pt x="43467" y="15715"/>
                    <a:pt x="42190" y="14924"/>
                  </a:cubicBezTo>
                  <a:cubicBezTo>
                    <a:pt x="41278" y="14408"/>
                    <a:pt x="40397" y="13861"/>
                    <a:pt x="40001" y="13405"/>
                  </a:cubicBezTo>
                  <a:cubicBezTo>
                    <a:pt x="39545" y="12827"/>
                    <a:pt x="39545" y="12006"/>
                    <a:pt x="39545" y="10395"/>
                  </a:cubicBezTo>
                  <a:cubicBezTo>
                    <a:pt x="39545" y="8663"/>
                    <a:pt x="39545" y="6444"/>
                    <a:pt x="38542" y="4073"/>
                  </a:cubicBezTo>
                  <a:cubicBezTo>
                    <a:pt x="37479" y="1550"/>
                    <a:pt x="34682" y="0"/>
                    <a:pt x="31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342;p68">
              <a:extLst>
                <a:ext uri="{FF2B5EF4-FFF2-40B4-BE49-F238E27FC236}">
                  <a16:creationId xmlns:a16="http://schemas.microsoft.com/office/drawing/2014/main" id="{0A0C964E-0F3D-D275-E622-2A9E868107AE}"/>
                </a:ext>
              </a:extLst>
            </p:cNvPr>
            <p:cNvSpPr/>
            <p:nvPr/>
          </p:nvSpPr>
          <p:spPr>
            <a:xfrm>
              <a:off x="4669175" y="2313275"/>
              <a:ext cx="831225" cy="945450"/>
            </a:xfrm>
            <a:custGeom>
              <a:avLst/>
              <a:gdLst/>
              <a:ahLst/>
              <a:cxnLst/>
              <a:rect l="l" t="t" r="r" b="b"/>
              <a:pathLst>
                <a:path w="33249" h="37818" extrusionOk="0">
                  <a:moveTo>
                    <a:pt x="8911" y="0"/>
                  </a:moveTo>
                  <a:cubicBezTo>
                    <a:pt x="5432" y="0"/>
                    <a:pt x="1" y="9040"/>
                    <a:pt x="3035" y="17665"/>
                  </a:cubicBezTo>
                  <a:cubicBezTo>
                    <a:pt x="6348" y="27027"/>
                    <a:pt x="22002" y="36875"/>
                    <a:pt x="22002" y="36875"/>
                  </a:cubicBezTo>
                  <a:lnTo>
                    <a:pt x="25315" y="37817"/>
                  </a:lnTo>
                  <a:cubicBezTo>
                    <a:pt x="25315" y="37817"/>
                    <a:pt x="33248" y="26632"/>
                    <a:pt x="30452" y="16267"/>
                  </a:cubicBezTo>
                  <a:cubicBezTo>
                    <a:pt x="27625" y="5902"/>
                    <a:pt x="19357" y="6388"/>
                    <a:pt x="15953" y="5811"/>
                  </a:cubicBezTo>
                  <a:cubicBezTo>
                    <a:pt x="12579" y="5203"/>
                    <a:pt x="13066" y="1859"/>
                    <a:pt x="9722" y="188"/>
                  </a:cubicBezTo>
                  <a:cubicBezTo>
                    <a:pt x="9469" y="61"/>
                    <a:pt x="9197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343;p68">
              <a:extLst>
                <a:ext uri="{FF2B5EF4-FFF2-40B4-BE49-F238E27FC236}">
                  <a16:creationId xmlns:a16="http://schemas.microsoft.com/office/drawing/2014/main" id="{6F0431D8-FD40-E575-189A-F812D64E2BF4}"/>
                </a:ext>
              </a:extLst>
            </p:cNvPr>
            <p:cNvSpPr/>
            <p:nvPr/>
          </p:nvSpPr>
          <p:spPr>
            <a:xfrm>
              <a:off x="5204000" y="3242125"/>
              <a:ext cx="420250" cy="287650"/>
            </a:xfrm>
            <a:custGeom>
              <a:avLst/>
              <a:gdLst/>
              <a:ahLst/>
              <a:cxnLst/>
              <a:rect l="l" t="t" r="r" b="b"/>
              <a:pathLst>
                <a:path w="16810" h="11506" extrusionOk="0">
                  <a:moveTo>
                    <a:pt x="2862" y="1"/>
                  </a:moveTo>
                  <a:cubicBezTo>
                    <a:pt x="1033" y="1"/>
                    <a:pt x="1" y="329"/>
                    <a:pt x="1" y="329"/>
                  </a:cubicBezTo>
                  <a:lnTo>
                    <a:pt x="1" y="3156"/>
                  </a:lnTo>
                  <a:cubicBezTo>
                    <a:pt x="1" y="3156"/>
                    <a:pt x="5351" y="3460"/>
                    <a:pt x="8694" y="7016"/>
                  </a:cubicBezTo>
                  <a:cubicBezTo>
                    <a:pt x="11035" y="9484"/>
                    <a:pt x="13241" y="11506"/>
                    <a:pt x="14646" y="11506"/>
                  </a:cubicBezTo>
                  <a:cubicBezTo>
                    <a:pt x="15248" y="11506"/>
                    <a:pt x="15703" y="11135"/>
                    <a:pt x="15959" y="10268"/>
                  </a:cubicBezTo>
                  <a:cubicBezTo>
                    <a:pt x="16810" y="7381"/>
                    <a:pt x="13983" y="2639"/>
                    <a:pt x="8664" y="967"/>
                  </a:cubicBezTo>
                  <a:cubicBezTo>
                    <a:pt x="6300" y="211"/>
                    <a:pt x="4326" y="1"/>
                    <a:pt x="2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344;p68">
              <a:extLst>
                <a:ext uri="{FF2B5EF4-FFF2-40B4-BE49-F238E27FC236}">
                  <a16:creationId xmlns:a16="http://schemas.microsoft.com/office/drawing/2014/main" id="{1186CCD8-3494-C8EB-CE40-671C97CE81DA}"/>
                </a:ext>
              </a:extLst>
            </p:cNvPr>
            <p:cNvSpPr/>
            <p:nvPr/>
          </p:nvSpPr>
          <p:spPr>
            <a:xfrm>
              <a:off x="5204000" y="3287625"/>
              <a:ext cx="405050" cy="242150"/>
            </a:xfrm>
            <a:custGeom>
              <a:avLst/>
              <a:gdLst/>
              <a:ahLst/>
              <a:cxnLst/>
              <a:rect l="l" t="t" r="r" b="b"/>
              <a:pathLst>
                <a:path w="16202" h="9686" extrusionOk="0">
                  <a:moveTo>
                    <a:pt x="1733" y="0"/>
                  </a:moveTo>
                  <a:cubicBezTo>
                    <a:pt x="980" y="0"/>
                    <a:pt x="377" y="65"/>
                    <a:pt x="1" y="120"/>
                  </a:cubicBezTo>
                  <a:lnTo>
                    <a:pt x="1" y="1336"/>
                  </a:lnTo>
                  <a:cubicBezTo>
                    <a:pt x="1" y="1336"/>
                    <a:pt x="5351" y="1640"/>
                    <a:pt x="8694" y="5196"/>
                  </a:cubicBezTo>
                  <a:cubicBezTo>
                    <a:pt x="11035" y="7664"/>
                    <a:pt x="13241" y="9686"/>
                    <a:pt x="14646" y="9686"/>
                  </a:cubicBezTo>
                  <a:cubicBezTo>
                    <a:pt x="15248" y="9686"/>
                    <a:pt x="15703" y="9315"/>
                    <a:pt x="15959" y="8448"/>
                  </a:cubicBezTo>
                  <a:cubicBezTo>
                    <a:pt x="16202" y="7688"/>
                    <a:pt x="16141" y="6777"/>
                    <a:pt x="15867" y="5865"/>
                  </a:cubicBezTo>
                  <a:cubicBezTo>
                    <a:pt x="15721" y="5876"/>
                    <a:pt x="15570" y="5882"/>
                    <a:pt x="15416" y="5882"/>
                  </a:cubicBezTo>
                  <a:cubicBezTo>
                    <a:pt x="13913" y="5882"/>
                    <a:pt x="12083" y="5305"/>
                    <a:pt x="10153" y="3403"/>
                  </a:cubicBezTo>
                  <a:cubicBezTo>
                    <a:pt x="7311" y="538"/>
                    <a:pt x="3900" y="0"/>
                    <a:pt x="1733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345;p68">
              <a:extLst>
                <a:ext uri="{FF2B5EF4-FFF2-40B4-BE49-F238E27FC236}">
                  <a16:creationId xmlns:a16="http://schemas.microsoft.com/office/drawing/2014/main" id="{2B71DB67-506F-79B9-3561-A78FBCCB6E14}"/>
                </a:ext>
              </a:extLst>
            </p:cNvPr>
            <p:cNvSpPr/>
            <p:nvPr/>
          </p:nvSpPr>
          <p:spPr>
            <a:xfrm>
              <a:off x="4860550" y="3183625"/>
              <a:ext cx="255350" cy="86800"/>
            </a:xfrm>
            <a:custGeom>
              <a:avLst/>
              <a:gdLst/>
              <a:ahLst/>
              <a:cxnLst/>
              <a:rect l="l" t="t" r="r" b="b"/>
              <a:pathLst>
                <a:path w="10214" h="3472" extrusionOk="0">
                  <a:moveTo>
                    <a:pt x="3381" y="0"/>
                  </a:moveTo>
                  <a:cubicBezTo>
                    <a:pt x="2371" y="0"/>
                    <a:pt x="1269" y="190"/>
                    <a:pt x="91" y="663"/>
                  </a:cubicBezTo>
                  <a:cubicBezTo>
                    <a:pt x="30" y="724"/>
                    <a:pt x="0" y="845"/>
                    <a:pt x="30" y="906"/>
                  </a:cubicBezTo>
                  <a:cubicBezTo>
                    <a:pt x="53" y="974"/>
                    <a:pt x="127" y="1009"/>
                    <a:pt x="189" y="1009"/>
                  </a:cubicBezTo>
                  <a:cubicBezTo>
                    <a:pt x="209" y="1009"/>
                    <a:pt x="228" y="1005"/>
                    <a:pt x="243" y="997"/>
                  </a:cubicBezTo>
                  <a:cubicBezTo>
                    <a:pt x="1386" y="532"/>
                    <a:pt x="2452" y="345"/>
                    <a:pt x="3428" y="345"/>
                  </a:cubicBezTo>
                  <a:cubicBezTo>
                    <a:pt x="7362" y="345"/>
                    <a:pt x="9830" y="3374"/>
                    <a:pt x="9879" y="3399"/>
                  </a:cubicBezTo>
                  <a:cubicBezTo>
                    <a:pt x="9901" y="3443"/>
                    <a:pt x="9939" y="3471"/>
                    <a:pt x="9994" y="3471"/>
                  </a:cubicBezTo>
                  <a:cubicBezTo>
                    <a:pt x="10014" y="3471"/>
                    <a:pt x="10037" y="3467"/>
                    <a:pt x="10061" y="3459"/>
                  </a:cubicBezTo>
                  <a:cubicBezTo>
                    <a:pt x="10076" y="3444"/>
                    <a:pt x="10084" y="3437"/>
                    <a:pt x="10088" y="3437"/>
                  </a:cubicBezTo>
                  <a:cubicBezTo>
                    <a:pt x="10091" y="3437"/>
                    <a:pt x="10091" y="3444"/>
                    <a:pt x="10091" y="3459"/>
                  </a:cubicBezTo>
                  <a:cubicBezTo>
                    <a:pt x="10183" y="3399"/>
                    <a:pt x="10213" y="3307"/>
                    <a:pt x="10122" y="3216"/>
                  </a:cubicBezTo>
                  <a:cubicBezTo>
                    <a:pt x="10097" y="3167"/>
                    <a:pt x="7504" y="0"/>
                    <a:pt x="338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346;p68">
              <a:extLst>
                <a:ext uri="{FF2B5EF4-FFF2-40B4-BE49-F238E27FC236}">
                  <a16:creationId xmlns:a16="http://schemas.microsoft.com/office/drawing/2014/main" id="{BE76E0E8-87C2-90A8-3AEE-A0329CF73C44}"/>
                </a:ext>
              </a:extLst>
            </p:cNvPr>
            <p:cNvSpPr/>
            <p:nvPr/>
          </p:nvSpPr>
          <p:spPr>
            <a:xfrm>
              <a:off x="4833950" y="3186975"/>
              <a:ext cx="49400" cy="44000"/>
            </a:xfrm>
            <a:custGeom>
              <a:avLst/>
              <a:gdLst/>
              <a:ahLst/>
              <a:cxnLst/>
              <a:rect l="l" t="t" r="r" b="b"/>
              <a:pathLst>
                <a:path w="1976" h="1760" extrusionOk="0">
                  <a:moveTo>
                    <a:pt x="961" y="0"/>
                  </a:moveTo>
                  <a:cubicBezTo>
                    <a:pt x="874" y="0"/>
                    <a:pt x="785" y="14"/>
                    <a:pt x="699" y="43"/>
                  </a:cubicBezTo>
                  <a:cubicBezTo>
                    <a:pt x="243" y="195"/>
                    <a:pt x="0" y="711"/>
                    <a:pt x="152" y="1167"/>
                  </a:cubicBezTo>
                  <a:cubicBezTo>
                    <a:pt x="274" y="1531"/>
                    <a:pt x="608" y="1760"/>
                    <a:pt x="970" y="1760"/>
                  </a:cubicBezTo>
                  <a:cubicBezTo>
                    <a:pt x="1061" y="1760"/>
                    <a:pt x="1154" y="1745"/>
                    <a:pt x="1246" y="1714"/>
                  </a:cubicBezTo>
                  <a:cubicBezTo>
                    <a:pt x="1702" y="1562"/>
                    <a:pt x="1976" y="1076"/>
                    <a:pt x="1824" y="620"/>
                  </a:cubicBezTo>
                  <a:cubicBezTo>
                    <a:pt x="1701" y="250"/>
                    <a:pt x="1337" y="0"/>
                    <a:pt x="96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347;p68">
              <a:extLst>
                <a:ext uri="{FF2B5EF4-FFF2-40B4-BE49-F238E27FC236}">
                  <a16:creationId xmlns:a16="http://schemas.microsoft.com/office/drawing/2014/main" id="{C46A9704-EDCE-FE4B-E68B-2F9F281B33F6}"/>
                </a:ext>
              </a:extLst>
            </p:cNvPr>
            <p:cNvSpPr/>
            <p:nvPr/>
          </p:nvSpPr>
          <p:spPr>
            <a:xfrm>
              <a:off x="5082425" y="3202000"/>
              <a:ext cx="167975" cy="148650"/>
            </a:xfrm>
            <a:custGeom>
              <a:avLst/>
              <a:gdLst/>
              <a:ahLst/>
              <a:cxnLst/>
              <a:rect l="l" t="t" r="r" b="b"/>
              <a:pathLst>
                <a:path w="6719" h="5946" extrusionOk="0">
                  <a:moveTo>
                    <a:pt x="3341" y="1"/>
                  </a:moveTo>
                  <a:cubicBezTo>
                    <a:pt x="3040" y="1"/>
                    <a:pt x="2734" y="46"/>
                    <a:pt x="2432" y="141"/>
                  </a:cubicBezTo>
                  <a:cubicBezTo>
                    <a:pt x="882" y="657"/>
                    <a:pt x="1" y="2329"/>
                    <a:pt x="548" y="3879"/>
                  </a:cubicBezTo>
                  <a:cubicBezTo>
                    <a:pt x="962" y="5147"/>
                    <a:pt x="2119" y="5945"/>
                    <a:pt x="3361" y="5945"/>
                  </a:cubicBezTo>
                  <a:cubicBezTo>
                    <a:pt x="3668" y="5945"/>
                    <a:pt x="3979" y="5897"/>
                    <a:pt x="4286" y="5794"/>
                  </a:cubicBezTo>
                  <a:cubicBezTo>
                    <a:pt x="5867" y="5247"/>
                    <a:pt x="6718" y="3606"/>
                    <a:pt x="6201" y="2025"/>
                  </a:cubicBezTo>
                  <a:cubicBezTo>
                    <a:pt x="5761" y="776"/>
                    <a:pt x="4590" y="1"/>
                    <a:pt x="3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348;p68">
              <a:extLst>
                <a:ext uri="{FF2B5EF4-FFF2-40B4-BE49-F238E27FC236}">
                  <a16:creationId xmlns:a16="http://schemas.microsoft.com/office/drawing/2014/main" id="{D5F74BC2-B611-8331-0BC8-1F0096E74B55}"/>
                </a:ext>
              </a:extLst>
            </p:cNvPr>
            <p:cNvSpPr/>
            <p:nvPr/>
          </p:nvSpPr>
          <p:spPr>
            <a:xfrm>
              <a:off x="4906900" y="3078875"/>
              <a:ext cx="242425" cy="166800"/>
            </a:xfrm>
            <a:custGeom>
              <a:avLst/>
              <a:gdLst/>
              <a:ahLst/>
              <a:cxnLst/>
              <a:rect l="l" t="t" r="r" b="b"/>
              <a:pathLst>
                <a:path w="9697" h="6672" extrusionOk="0">
                  <a:moveTo>
                    <a:pt x="1501" y="0"/>
                  </a:moveTo>
                  <a:cubicBezTo>
                    <a:pt x="1063" y="0"/>
                    <a:pt x="613" y="54"/>
                    <a:pt x="152" y="172"/>
                  </a:cubicBezTo>
                  <a:cubicBezTo>
                    <a:pt x="61" y="172"/>
                    <a:pt x="0" y="263"/>
                    <a:pt x="31" y="354"/>
                  </a:cubicBezTo>
                  <a:cubicBezTo>
                    <a:pt x="31" y="407"/>
                    <a:pt x="121" y="482"/>
                    <a:pt x="185" y="482"/>
                  </a:cubicBezTo>
                  <a:cubicBezTo>
                    <a:pt x="195" y="482"/>
                    <a:pt x="205" y="480"/>
                    <a:pt x="213" y="476"/>
                  </a:cubicBezTo>
                  <a:cubicBezTo>
                    <a:pt x="648" y="365"/>
                    <a:pt x="1074" y="313"/>
                    <a:pt x="1489" y="313"/>
                  </a:cubicBezTo>
                  <a:cubicBezTo>
                    <a:pt x="6058" y="313"/>
                    <a:pt x="9304" y="6502"/>
                    <a:pt x="9332" y="6585"/>
                  </a:cubicBezTo>
                  <a:cubicBezTo>
                    <a:pt x="9375" y="6628"/>
                    <a:pt x="9418" y="6671"/>
                    <a:pt x="9471" y="6671"/>
                  </a:cubicBezTo>
                  <a:cubicBezTo>
                    <a:pt x="9494" y="6671"/>
                    <a:pt x="9518" y="6664"/>
                    <a:pt x="9544" y="6646"/>
                  </a:cubicBezTo>
                  <a:cubicBezTo>
                    <a:pt x="9636" y="6616"/>
                    <a:pt x="9636" y="6494"/>
                    <a:pt x="9696" y="6464"/>
                  </a:cubicBezTo>
                  <a:cubicBezTo>
                    <a:pt x="9613" y="6380"/>
                    <a:pt x="6266" y="0"/>
                    <a:pt x="150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349;p68">
              <a:extLst>
                <a:ext uri="{FF2B5EF4-FFF2-40B4-BE49-F238E27FC236}">
                  <a16:creationId xmlns:a16="http://schemas.microsoft.com/office/drawing/2014/main" id="{40FD3D54-530C-EF8B-83F6-5D2B989ABAB0}"/>
                </a:ext>
              </a:extLst>
            </p:cNvPr>
            <p:cNvSpPr/>
            <p:nvPr/>
          </p:nvSpPr>
          <p:spPr>
            <a:xfrm>
              <a:off x="4884850" y="3059525"/>
              <a:ext cx="49425" cy="43450"/>
            </a:xfrm>
            <a:custGeom>
              <a:avLst/>
              <a:gdLst/>
              <a:ahLst/>
              <a:cxnLst/>
              <a:rect l="l" t="t" r="r" b="b"/>
              <a:pathLst>
                <a:path w="1977" h="1738" extrusionOk="0">
                  <a:moveTo>
                    <a:pt x="986" y="0"/>
                  </a:moveTo>
                  <a:cubicBezTo>
                    <a:pt x="901" y="0"/>
                    <a:pt x="815" y="11"/>
                    <a:pt x="730" y="34"/>
                  </a:cubicBezTo>
                  <a:cubicBezTo>
                    <a:pt x="274" y="186"/>
                    <a:pt x="1" y="672"/>
                    <a:pt x="153" y="1128"/>
                  </a:cubicBezTo>
                  <a:cubicBezTo>
                    <a:pt x="278" y="1505"/>
                    <a:pt x="633" y="1737"/>
                    <a:pt x="1010" y="1737"/>
                  </a:cubicBezTo>
                  <a:cubicBezTo>
                    <a:pt x="1088" y="1737"/>
                    <a:pt x="1168" y="1727"/>
                    <a:pt x="1247" y="1706"/>
                  </a:cubicBezTo>
                  <a:cubicBezTo>
                    <a:pt x="1703" y="1554"/>
                    <a:pt x="1976" y="1037"/>
                    <a:pt x="1824" y="581"/>
                  </a:cubicBezTo>
                  <a:cubicBezTo>
                    <a:pt x="1701" y="210"/>
                    <a:pt x="1356" y="0"/>
                    <a:pt x="986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350;p68">
              <a:extLst>
                <a:ext uri="{FF2B5EF4-FFF2-40B4-BE49-F238E27FC236}">
                  <a16:creationId xmlns:a16="http://schemas.microsoft.com/office/drawing/2014/main" id="{ED698833-8615-7214-34C2-CC644CB575C2}"/>
                </a:ext>
              </a:extLst>
            </p:cNvPr>
            <p:cNvSpPr/>
            <p:nvPr/>
          </p:nvSpPr>
          <p:spPr>
            <a:xfrm>
              <a:off x="5407650" y="2622800"/>
              <a:ext cx="905075" cy="698400"/>
            </a:xfrm>
            <a:custGeom>
              <a:avLst/>
              <a:gdLst/>
              <a:ahLst/>
              <a:cxnLst/>
              <a:rect l="l" t="t" r="r" b="b"/>
              <a:pathLst>
                <a:path w="36203" h="27936" extrusionOk="0">
                  <a:moveTo>
                    <a:pt x="15081" y="1"/>
                  </a:moveTo>
                  <a:cubicBezTo>
                    <a:pt x="14892" y="1"/>
                    <a:pt x="14698" y="19"/>
                    <a:pt x="14500" y="56"/>
                  </a:cubicBezTo>
                  <a:cubicBezTo>
                    <a:pt x="9484" y="998"/>
                    <a:pt x="1" y="26531"/>
                    <a:pt x="1" y="26531"/>
                  </a:cubicBezTo>
                  <a:cubicBezTo>
                    <a:pt x="1" y="26531"/>
                    <a:pt x="3429" y="27936"/>
                    <a:pt x="5396" y="27936"/>
                  </a:cubicBezTo>
                  <a:cubicBezTo>
                    <a:pt x="5474" y="27936"/>
                    <a:pt x="5551" y="27933"/>
                    <a:pt x="5624" y="27929"/>
                  </a:cubicBezTo>
                  <a:cubicBezTo>
                    <a:pt x="7509" y="27807"/>
                    <a:pt x="29576" y="24585"/>
                    <a:pt x="30609" y="19084"/>
                  </a:cubicBezTo>
                  <a:cubicBezTo>
                    <a:pt x="31643" y="13582"/>
                    <a:pt x="23740" y="12275"/>
                    <a:pt x="23740" y="12275"/>
                  </a:cubicBezTo>
                  <a:cubicBezTo>
                    <a:pt x="23740" y="12275"/>
                    <a:pt x="36202" y="7412"/>
                    <a:pt x="31764" y="2153"/>
                  </a:cubicBezTo>
                  <a:cubicBezTo>
                    <a:pt x="31012" y="1257"/>
                    <a:pt x="30242" y="884"/>
                    <a:pt x="29480" y="884"/>
                  </a:cubicBezTo>
                  <a:cubicBezTo>
                    <a:pt x="25718" y="884"/>
                    <a:pt x="22149" y="9986"/>
                    <a:pt x="21795" y="10239"/>
                  </a:cubicBezTo>
                  <a:cubicBezTo>
                    <a:pt x="21789" y="10243"/>
                    <a:pt x="21783" y="10245"/>
                    <a:pt x="21777" y="10245"/>
                  </a:cubicBezTo>
                  <a:cubicBezTo>
                    <a:pt x="21338" y="10245"/>
                    <a:pt x="19597" y="1"/>
                    <a:pt x="150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351;p68">
              <a:extLst>
                <a:ext uri="{FF2B5EF4-FFF2-40B4-BE49-F238E27FC236}">
                  <a16:creationId xmlns:a16="http://schemas.microsoft.com/office/drawing/2014/main" id="{D2A7A9E6-8868-4175-679B-2785B8D320F7}"/>
                </a:ext>
              </a:extLst>
            </p:cNvPr>
            <p:cNvSpPr/>
            <p:nvPr/>
          </p:nvSpPr>
          <p:spPr>
            <a:xfrm>
              <a:off x="5754925" y="2685650"/>
              <a:ext cx="87425" cy="78100"/>
            </a:xfrm>
            <a:custGeom>
              <a:avLst/>
              <a:gdLst/>
              <a:ahLst/>
              <a:cxnLst/>
              <a:rect l="l" t="t" r="r" b="b"/>
              <a:pathLst>
                <a:path w="3497" h="3124" extrusionOk="0">
                  <a:moveTo>
                    <a:pt x="1773" y="1"/>
                  </a:moveTo>
                  <a:cubicBezTo>
                    <a:pt x="1599" y="1"/>
                    <a:pt x="1421" y="31"/>
                    <a:pt x="1247" y="95"/>
                  </a:cubicBezTo>
                  <a:cubicBezTo>
                    <a:pt x="457" y="338"/>
                    <a:pt x="1" y="1220"/>
                    <a:pt x="274" y="2071"/>
                  </a:cubicBezTo>
                  <a:cubicBezTo>
                    <a:pt x="469" y="2705"/>
                    <a:pt x="1075" y="3123"/>
                    <a:pt x="1746" y="3123"/>
                  </a:cubicBezTo>
                  <a:cubicBezTo>
                    <a:pt x="1912" y="3123"/>
                    <a:pt x="2081" y="3098"/>
                    <a:pt x="2250" y="3044"/>
                  </a:cubicBezTo>
                  <a:cubicBezTo>
                    <a:pt x="3040" y="2770"/>
                    <a:pt x="3496" y="1919"/>
                    <a:pt x="3223" y="1068"/>
                  </a:cubicBezTo>
                  <a:cubicBezTo>
                    <a:pt x="3031" y="421"/>
                    <a:pt x="2424" y="1"/>
                    <a:pt x="17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352;p68">
              <a:extLst>
                <a:ext uri="{FF2B5EF4-FFF2-40B4-BE49-F238E27FC236}">
                  <a16:creationId xmlns:a16="http://schemas.microsoft.com/office/drawing/2014/main" id="{D41B15F6-20B2-9AD2-1690-7CDD4FDCF998}"/>
                </a:ext>
              </a:extLst>
            </p:cNvPr>
            <p:cNvSpPr/>
            <p:nvPr/>
          </p:nvSpPr>
          <p:spPr>
            <a:xfrm>
              <a:off x="5793675" y="2793650"/>
              <a:ext cx="98075" cy="87400"/>
            </a:xfrm>
            <a:custGeom>
              <a:avLst/>
              <a:gdLst/>
              <a:ahLst/>
              <a:cxnLst/>
              <a:rect l="l" t="t" r="r" b="b"/>
              <a:pathLst>
                <a:path w="3923" h="3496" extrusionOk="0">
                  <a:moveTo>
                    <a:pt x="1983" y="1"/>
                  </a:moveTo>
                  <a:cubicBezTo>
                    <a:pt x="1800" y="1"/>
                    <a:pt x="1614" y="30"/>
                    <a:pt x="1430" y="91"/>
                  </a:cubicBezTo>
                  <a:cubicBezTo>
                    <a:pt x="518" y="395"/>
                    <a:pt x="1" y="1398"/>
                    <a:pt x="305" y="2310"/>
                  </a:cubicBezTo>
                  <a:cubicBezTo>
                    <a:pt x="548" y="3038"/>
                    <a:pt x="1236" y="3495"/>
                    <a:pt x="1967" y="3495"/>
                  </a:cubicBezTo>
                  <a:cubicBezTo>
                    <a:pt x="2152" y="3495"/>
                    <a:pt x="2340" y="3466"/>
                    <a:pt x="2524" y="3405"/>
                  </a:cubicBezTo>
                  <a:cubicBezTo>
                    <a:pt x="3436" y="3101"/>
                    <a:pt x="3922" y="2098"/>
                    <a:pt x="3618" y="1186"/>
                  </a:cubicBezTo>
                  <a:cubicBezTo>
                    <a:pt x="3375" y="458"/>
                    <a:pt x="2707" y="1"/>
                    <a:pt x="1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353;p68">
              <a:extLst>
                <a:ext uri="{FF2B5EF4-FFF2-40B4-BE49-F238E27FC236}">
                  <a16:creationId xmlns:a16="http://schemas.microsoft.com/office/drawing/2014/main" id="{18E2B2F3-CAAF-36DF-190E-EAA3EEA2E837}"/>
                </a:ext>
              </a:extLst>
            </p:cNvPr>
            <p:cNvSpPr/>
            <p:nvPr/>
          </p:nvSpPr>
          <p:spPr>
            <a:xfrm>
              <a:off x="5848400" y="2923775"/>
              <a:ext cx="59300" cy="53125"/>
            </a:xfrm>
            <a:custGeom>
              <a:avLst/>
              <a:gdLst/>
              <a:ahLst/>
              <a:cxnLst/>
              <a:rect l="l" t="t" r="r" b="b"/>
              <a:pathLst>
                <a:path w="2372" h="2125" extrusionOk="0">
                  <a:moveTo>
                    <a:pt x="1176" y="1"/>
                  </a:moveTo>
                  <a:cubicBezTo>
                    <a:pt x="1068" y="1"/>
                    <a:pt x="959" y="18"/>
                    <a:pt x="852" y="54"/>
                  </a:cubicBezTo>
                  <a:cubicBezTo>
                    <a:pt x="304" y="236"/>
                    <a:pt x="0" y="814"/>
                    <a:pt x="183" y="1391"/>
                  </a:cubicBezTo>
                  <a:cubicBezTo>
                    <a:pt x="327" y="1825"/>
                    <a:pt x="720" y="2125"/>
                    <a:pt x="1164" y="2125"/>
                  </a:cubicBezTo>
                  <a:cubicBezTo>
                    <a:pt x="1280" y="2125"/>
                    <a:pt x="1400" y="2104"/>
                    <a:pt x="1520" y="2060"/>
                  </a:cubicBezTo>
                  <a:cubicBezTo>
                    <a:pt x="2067" y="1877"/>
                    <a:pt x="2371" y="1300"/>
                    <a:pt x="2189" y="753"/>
                  </a:cubicBezTo>
                  <a:cubicBezTo>
                    <a:pt x="2042" y="288"/>
                    <a:pt x="1621" y="1"/>
                    <a:pt x="1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354;p68">
              <a:extLst>
                <a:ext uri="{FF2B5EF4-FFF2-40B4-BE49-F238E27FC236}">
                  <a16:creationId xmlns:a16="http://schemas.microsoft.com/office/drawing/2014/main" id="{1E14CC96-FEF7-CB89-1D9A-82A0C2EE16E4}"/>
                </a:ext>
              </a:extLst>
            </p:cNvPr>
            <p:cNvSpPr/>
            <p:nvPr/>
          </p:nvSpPr>
          <p:spPr>
            <a:xfrm>
              <a:off x="5982900" y="2971925"/>
              <a:ext cx="70700" cy="63375"/>
            </a:xfrm>
            <a:custGeom>
              <a:avLst/>
              <a:gdLst/>
              <a:ahLst/>
              <a:cxnLst/>
              <a:rect l="l" t="t" r="r" b="b"/>
              <a:pathLst>
                <a:path w="2828" h="2535" extrusionOk="0">
                  <a:moveTo>
                    <a:pt x="1399" y="1"/>
                  </a:moveTo>
                  <a:cubicBezTo>
                    <a:pt x="1267" y="1"/>
                    <a:pt x="1133" y="24"/>
                    <a:pt x="1004" y="73"/>
                  </a:cubicBezTo>
                  <a:cubicBezTo>
                    <a:pt x="335" y="255"/>
                    <a:pt x="1" y="1015"/>
                    <a:pt x="183" y="1654"/>
                  </a:cubicBezTo>
                  <a:cubicBezTo>
                    <a:pt x="330" y="2193"/>
                    <a:pt x="834" y="2535"/>
                    <a:pt x="1390" y="2535"/>
                  </a:cubicBezTo>
                  <a:cubicBezTo>
                    <a:pt x="1523" y="2535"/>
                    <a:pt x="1659" y="2515"/>
                    <a:pt x="1794" y="2474"/>
                  </a:cubicBezTo>
                  <a:cubicBezTo>
                    <a:pt x="2432" y="2262"/>
                    <a:pt x="2827" y="1562"/>
                    <a:pt x="2584" y="863"/>
                  </a:cubicBezTo>
                  <a:cubicBezTo>
                    <a:pt x="2415" y="355"/>
                    <a:pt x="1917" y="1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355;p68">
              <a:extLst>
                <a:ext uri="{FF2B5EF4-FFF2-40B4-BE49-F238E27FC236}">
                  <a16:creationId xmlns:a16="http://schemas.microsoft.com/office/drawing/2014/main" id="{6F5F7346-B521-8D3A-9404-978CECE4D71E}"/>
                </a:ext>
              </a:extLst>
            </p:cNvPr>
            <p:cNvSpPr/>
            <p:nvPr/>
          </p:nvSpPr>
          <p:spPr>
            <a:xfrm>
              <a:off x="5985950" y="3089525"/>
              <a:ext cx="87400" cy="77725"/>
            </a:xfrm>
            <a:custGeom>
              <a:avLst/>
              <a:gdLst/>
              <a:ahLst/>
              <a:cxnLst/>
              <a:rect l="l" t="t" r="r" b="b"/>
              <a:pathLst>
                <a:path w="3496" h="3109" extrusionOk="0">
                  <a:moveTo>
                    <a:pt x="1722" y="1"/>
                  </a:moveTo>
                  <a:cubicBezTo>
                    <a:pt x="1563" y="1"/>
                    <a:pt x="1403" y="26"/>
                    <a:pt x="1246" y="80"/>
                  </a:cubicBezTo>
                  <a:cubicBezTo>
                    <a:pt x="456" y="324"/>
                    <a:pt x="0" y="1205"/>
                    <a:pt x="243" y="2056"/>
                  </a:cubicBezTo>
                  <a:cubicBezTo>
                    <a:pt x="463" y="2690"/>
                    <a:pt x="1073" y="3108"/>
                    <a:pt x="1745" y="3108"/>
                  </a:cubicBezTo>
                  <a:cubicBezTo>
                    <a:pt x="1911" y="3108"/>
                    <a:pt x="2081" y="3083"/>
                    <a:pt x="2249" y="3029"/>
                  </a:cubicBezTo>
                  <a:cubicBezTo>
                    <a:pt x="3040" y="2786"/>
                    <a:pt x="3496" y="1904"/>
                    <a:pt x="3222" y="1053"/>
                  </a:cubicBezTo>
                  <a:cubicBezTo>
                    <a:pt x="2978" y="419"/>
                    <a:pt x="2363" y="1"/>
                    <a:pt x="1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356;p68">
              <a:extLst>
                <a:ext uri="{FF2B5EF4-FFF2-40B4-BE49-F238E27FC236}">
                  <a16:creationId xmlns:a16="http://schemas.microsoft.com/office/drawing/2014/main" id="{15EFDC3E-9B28-12F2-5CBB-2B24AA08EE51}"/>
                </a:ext>
              </a:extLst>
            </p:cNvPr>
            <p:cNvSpPr/>
            <p:nvPr/>
          </p:nvSpPr>
          <p:spPr>
            <a:xfrm>
              <a:off x="5846875" y="3165700"/>
              <a:ext cx="74500" cy="65950"/>
            </a:xfrm>
            <a:custGeom>
              <a:avLst/>
              <a:gdLst/>
              <a:ahLst/>
              <a:cxnLst/>
              <a:rect l="l" t="t" r="r" b="b"/>
              <a:pathLst>
                <a:path w="2980" h="2638" extrusionOk="0">
                  <a:moveTo>
                    <a:pt x="1491" y="1"/>
                  </a:moveTo>
                  <a:cubicBezTo>
                    <a:pt x="1350" y="1"/>
                    <a:pt x="1206" y="24"/>
                    <a:pt x="1065" y="73"/>
                  </a:cubicBezTo>
                  <a:cubicBezTo>
                    <a:pt x="396" y="286"/>
                    <a:pt x="1" y="1046"/>
                    <a:pt x="244" y="1745"/>
                  </a:cubicBezTo>
                  <a:cubicBezTo>
                    <a:pt x="414" y="2278"/>
                    <a:pt x="932" y="2638"/>
                    <a:pt x="1489" y="2638"/>
                  </a:cubicBezTo>
                  <a:cubicBezTo>
                    <a:pt x="1630" y="2638"/>
                    <a:pt x="1774" y="2614"/>
                    <a:pt x="1916" y="2565"/>
                  </a:cubicBezTo>
                  <a:cubicBezTo>
                    <a:pt x="2584" y="2353"/>
                    <a:pt x="2979" y="1593"/>
                    <a:pt x="2736" y="894"/>
                  </a:cubicBezTo>
                  <a:cubicBezTo>
                    <a:pt x="2567" y="360"/>
                    <a:pt x="2049" y="1"/>
                    <a:pt x="1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357;p68">
              <a:extLst>
                <a:ext uri="{FF2B5EF4-FFF2-40B4-BE49-F238E27FC236}">
                  <a16:creationId xmlns:a16="http://schemas.microsoft.com/office/drawing/2014/main" id="{859506DF-0E88-F248-F457-340E7DDD3B37}"/>
                </a:ext>
              </a:extLst>
            </p:cNvPr>
            <p:cNvSpPr/>
            <p:nvPr/>
          </p:nvSpPr>
          <p:spPr>
            <a:xfrm>
              <a:off x="6086250" y="2702000"/>
              <a:ext cx="90450" cy="80725"/>
            </a:xfrm>
            <a:custGeom>
              <a:avLst/>
              <a:gdLst/>
              <a:ahLst/>
              <a:cxnLst/>
              <a:rect l="l" t="t" r="r" b="b"/>
              <a:pathLst>
                <a:path w="3618" h="3229" extrusionOk="0">
                  <a:moveTo>
                    <a:pt x="1822" y="0"/>
                  </a:moveTo>
                  <a:cubicBezTo>
                    <a:pt x="1653" y="0"/>
                    <a:pt x="1480" y="26"/>
                    <a:pt x="1307" y="80"/>
                  </a:cubicBezTo>
                  <a:cubicBezTo>
                    <a:pt x="456" y="384"/>
                    <a:pt x="0" y="1295"/>
                    <a:pt x="274" y="2116"/>
                  </a:cubicBezTo>
                  <a:cubicBezTo>
                    <a:pt x="518" y="2800"/>
                    <a:pt x="1155" y="3229"/>
                    <a:pt x="1822" y="3229"/>
                  </a:cubicBezTo>
                  <a:cubicBezTo>
                    <a:pt x="1985" y="3229"/>
                    <a:pt x="2149" y="3203"/>
                    <a:pt x="2310" y="3150"/>
                  </a:cubicBezTo>
                  <a:cubicBezTo>
                    <a:pt x="3161" y="2846"/>
                    <a:pt x="3617" y="1934"/>
                    <a:pt x="3344" y="1113"/>
                  </a:cubicBezTo>
                  <a:cubicBezTo>
                    <a:pt x="3124" y="429"/>
                    <a:pt x="2512" y="0"/>
                    <a:pt x="18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358;p68">
              <a:extLst>
                <a:ext uri="{FF2B5EF4-FFF2-40B4-BE49-F238E27FC236}">
                  <a16:creationId xmlns:a16="http://schemas.microsoft.com/office/drawing/2014/main" id="{5B1457A2-8072-EB4B-B9D1-C1A359BE318F}"/>
                </a:ext>
              </a:extLst>
            </p:cNvPr>
            <p:cNvSpPr/>
            <p:nvPr/>
          </p:nvSpPr>
          <p:spPr>
            <a:xfrm>
              <a:off x="5371175" y="2779975"/>
              <a:ext cx="641475" cy="509575"/>
            </a:xfrm>
            <a:custGeom>
              <a:avLst/>
              <a:gdLst/>
              <a:ahLst/>
              <a:cxnLst/>
              <a:rect l="l" t="t" r="r" b="b"/>
              <a:pathLst>
                <a:path w="25659" h="20383" extrusionOk="0">
                  <a:moveTo>
                    <a:pt x="12776" y="1"/>
                  </a:moveTo>
                  <a:cubicBezTo>
                    <a:pt x="8886" y="1"/>
                    <a:pt x="2128" y="10184"/>
                    <a:pt x="1794" y="11854"/>
                  </a:cubicBezTo>
                  <a:cubicBezTo>
                    <a:pt x="1794" y="11854"/>
                    <a:pt x="1" y="18815"/>
                    <a:pt x="1855" y="20183"/>
                  </a:cubicBezTo>
                  <a:cubicBezTo>
                    <a:pt x="2052" y="20319"/>
                    <a:pt x="2401" y="20383"/>
                    <a:pt x="2873" y="20383"/>
                  </a:cubicBezTo>
                  <a:cubicBezTo>
                    <a:pt x="6912" y="20383"/>
                    <a:pt x="19916" y="15716"/>
                    <a:pt x="22828" y="12341"/>
                  </a:cubicBezTo>
                  <a:cubicBezTo>
                    <a:pt x="25658" y="9065"/>
                    <a:pt x="19407" y="8839"/>
                    <a:pt x="17629" y="8839"/>
                  </a:cubicBezTo>
                  <a:cubicBezTo>
                    <a:pt x="17345" y="8839"/>
                    <a:pt x="17175" y="8845"/>
                    <a:pt x="17175" y="8845"/>
                  </a:cubicBezTo>
                  <a:cubicBezTo>
                    <a:pt x="17175" y="8845"/>
                    <a:pt x="17327" y="2462"/>
                    <a:pt x="13770" y="274"/>
                  </a:cubicBezTo>
                  <a:cubicBezTo>
                    <a:pt x="13468" y="87"/>
                    <a:pt x="13134" y="1"/>
                    <a:pt x="12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359;p68">
              <a:extLst>
                <a:ext uri="{FF2B5EF4-FFF2-40B4-BE49-F238E27FC236}">
                  <a16:creationId xmlns:a16="http://schemas.microsoft.com/office/drawing/2014/main" id="{56ECDC13-09AC-2F81-BBC2-45B1000F9F67}"/>
                </a:ext>
              </a:extLst>
            </p:cNvPr>
            <p:cNvSpPr/>
            <p:nvPr/>
          </p:nvSpPr>
          <p:spPr>
            <a:xfrm>
              <a:off x="5036825" y="2172175"/>
              <a:ext cx="768275" cy="1110600"/>
            </a:xfrm>
            <a:custGeom>
              <a:avLst/>
              <a:gdLst/>
              <a:ahLst/>
              <a:cxnLst/>
              <a:rect l="l" t="t" r="r" b="b"/>
              <a:pathLst>
                <a:path w="30731" h="44424" extrusionOk="0">
                  <a:moveTo>
                    <a:pt x="14348" y="0"/>
                  </a:moveTo>
                  <a:cubicBezTo>
                    <a:pt x="10365" y="0"/>
                    <a:pt x="4971" y="2937"/>
                    <a:pt x="3010" y="10999"/>
                  </a:cubicBezTo>
                  <a:cubicBezTo>
                    <a:pt x="1" y="23400"/>
                    <a:pt x="9971" y="43218"/>
                    <a:pt x="9971" y="43218"/>
                  </a:cubicBezTo>
                  <a:cubicBezTo>
                    <a:pt x="12248" y="44279"/>
                    <a:pt x="13769" y="44424"/>
                    <a:pt x="14429" y="44424"/>
                  </a:cubicBezTo>
                  <a:cubicBezTo>
                    <a:pt x="14677" y="44424"/>
                    <a:pt x="14804" y="44404"/>
                    <a:pt x="14804" y="44404"/>
                  </a:cubicBezTo>
                  <a:cubicBezTo>
                    <a:pt x="14804" y="44404"/>
                    <a:pt x="30731" y="28051"/>
                    <a:pt x="29515" y="21729"/>
                  </a:cubicBezTo>
                  <a:cubicBezTo>
                    <a:pt x="28299" y="15376"/>
                    <a:pt x="22798" y="14890"/>
                    <a:pt x="20670" y="12215"/>
                  </a:cubicBezTo>
                  <a:cubicBezTo>
                    <a:pt x="18542" y="9570"/>
                    <a:pt x="20457" y="6105"/>
                    <a:pt x="18785" y="2184"/>
                  </a:cubicBezTo>
                  <a:cubicBezTo>
                    <a:pt x="18203" y="839"/>
                    <a:pt x="16477" y="0"/>
                    <a:pt x="14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360;p68">
              <a:extLst>
                <a:ext uri="{FF2B5EF4-FFF2-40B4-BE49-F238E27FC236}">
                  <a16:creationId xmlns:a16="http://schemas.microsoft.com/office/drawing/2014/main" id="{ABAA7640-F544-EC22-08AC-FBF6F59EACA1}"/>
                </a:ext>
              </a:extLst>
            </p:cNvPr>
            <p:cNvSpPr/>
            <p:nvPr/>
          </p:nvSpPr>
          <p:spPr>
            <a:xfrm>
              <a:off x="5286850" y="2224325"/>
              <a:ext cx="183900" cy="163725"/>
            </a:xfrm>
            <a:custGeom>
              <a:avLst/>
              <a:gdLst/>
              <a:ahLst/>
              <a:cxnLst/>
              <a:rect l="l" t="t" r="r" b="b"/>
              <a:pathLst>
                <a:path w="7356" h="6549" extrusionOk="0">
                  <a:moveTo>
                    <a:pt x="3680" y="0"/>
                  </a:moveTo>
                  <a:cubicBezTo>
                    <a:pt x="3339" y="0"/>
                    <a:pt x="2991" y="52"/>
                    <a:pt x="2644" y="159"/>
                  </a:cubicBezTo>
                  <a:cubicBezTo>
                    <a:pt x="912" y="706"/>
                    <a:pt x="0" y="2591"/>
                    <a:pt x="578" y="4293"/>
                  </a:cubicBezTo>
                  <a:cubicBezTo>
                    <a:pt x="1018" y="5686"/>
                    <a:pt x="2322" y="6548"/>
                    <a:pt x="3701" y="6548"/>
                  </a:cubicBezTo>
                  <a:cubicBezTo>
                    <a:pt x="4038" y="6548"/>
                    <a:pt x="4378" y="6497"/>
                    <a:pt x="4711" y="6390"/>
                  </a:cubicBezTo>
                  <a:cubicBezTo>
                    <a:pt x="6444" y="5813"/>
                    <a:pt x="7356" y="3958"/>
                    <a:pt x="6809" y="2226"/>
                  </a:cubicBezTo>
                  <a:cubicBezTo>
                    <a:pt x="6345" y="858"/>
                    <a:pt x="5076" y="0"/>
                    <a:pt x="36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361;p68">
              <a:extLst>
                <a:ext uri="{FF2B5EF4-FFF2-40B4-BE49-F238E27FC236}">
                  <a16:creationId xmlns:a16="http://schemas.microsoft.com/office/drawing/2014/main" id="{83F27264-7B02-E4A8-2103-FE2EA1B94AD4}"/>
                </a:ext>
              </a:extLst>
            </p:cNvPr>
            <p:cNvSpPr/>
            <p:nvPr/>
          </p:nvSpPr>
          <p:spPr>
            <a:xfrm>
              <a:off x="5173625" y="2354075"/>
              <a:ext cx="78275" cy="70275"/>
            </a:xfrm>
            <a:custGeom>
              <a:avLst/>
              <a:gdLst/>
              <a:ahLst/>
              <a:cxnLst/>
              <a:rect l="l" t="t" r="r" b="b"/>
              <a:pathLst>
                <a:path w="3131" h="2811" extrusionOk="0">
                  <a:moveTo>
                    <a:pt x="1551" y="1"/>
                  </a:moveTo>
                  <a:cubicBezTo>
                    <a:pt x="1400" y="1"/>
                    <a:pt x="1246" y="25"/>
                    <a:pt x="1094" y="75"/>
                  </a:cubicBezTo>
                  <a:cubicBezTo>
                    <a:pt x="395" y="349"/>
                    <a:pt x="0" y="1139"/>
                    <a:pt x="243" y="1869"/>
                  </a:cubicBezTo>
                  <a:cubicBezTo>
                    <a:pt x="440" y="2459"/>
                    <a:pt x="1015" y="2810"/>
                    <a:pt x="1597" y="2810"/>
                  </a:cubicBezTo>
                  <a:cubicBezTo>
                    <a:pt x="1735" y="2810"/>
                    <a:pt x="1873" y="2791"/>
                    <a:pt x="2006" y="2750"/>
                  </a:cubicBezTo>
                  <a:cubicBezTo>
                    <a:pt x="2736" y="2477"/>
                    <a:pt x="3131" y="1686"/>
                    <a:pt x="2888" y="957"/>
                  </a:cubicBezTo>
                  <a:cubicBezTo>
                    <a:pt x="2671" y="355"/>
                    <a:pt x="2130" y="1"/>
                    <a:pt x="15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362;p68">
              <a:extLst>
                <a:ext uri="{FF2B5EF4-FFF2-40B4-BE49-F238E27FC236}">
                  <a16:creationId xmlns:a16="http://schemas.microsoft.com/office/drawing/2014/main" id="{06BA8684-CFC9-0E8A-BCFD-8542A2500247}"/>
                </a:ext>
              </a:extLst>
            </p:cNvPr>
            <p:cNvSpPr/>
            <p:nvPr/>
          </p:nvSpPr>
          <p:spPr>
            <a:xfrm>
              <a:off x="5298225" y="2443500"/>
              <a:ext cx="38025" cy="34225"/>
            </a:xfrm>
            <a:custGeom>
              <a:avLst/>
              <a:gdLst/>
              <a:ahLst/>
              <a:cxnLst/>
              <a:rect l="l" t="t" r="r" b="b"/>
              <a:pathLst>
                <a:path w="1521" h="1369" extrusionOk="0">
                  <a:moveTo>
                    <a:pt x="794" y="1"/>
                  </a:moveTo>
                  <a:cubicBezTo>
                    <a:pt x="706" y="1"/>
                    <a:pt x="613" y="18"/>
                    <a:pt x="518" y="55"/>
                  </a:cubicBezTo>
                  <a:cubicBezTo>
                    <a:pt x="183" y="146"/>
                    <a:pt x="1" y="571"/>
                    <a:pt x="123" y="906"/>
                  </a:cubicBezTo>
                  <a:cubicBezTo>
                    <a:pt x="195" y="1194"/>
                    <a:pt x="476" y="1369"/>
                    <a:pt x="756" y="1369"/>
                  </a:cubicBezTo>
                  <a:cubicBezTo>
                    <a:pt x="830" y="1369"/>
                    <a:pt x="904" y="1357"/>
                    <a:pt x="974" y="1331"/>
                  </a:cubicBezTo>
                  <a:cubicBezTo>
                    <a:pt x="1308" y="1210"/>
                    <a:pt x="1521" y="815"/>
                    <a:pt x="1399" y="450"/>
                  </a:cubicBezTo>
                  <a:cubicBezTo>
                    <a:pt x="1307" y="173"/>
                    <a:pt x="1074" y="1"/>
                    <a:pt x="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363;p68">
              <a:extLst>
                <a:ext uri="{FF2B5EF4-FFF2-40B4-BE49-F238E27FC236}">
                  <a16:creationId xmlns:a16="http://schemas.microsoft.com/office/drawing/2014/main" id="{1FFB185D-D695-BFF6-BD57-FF3B30F82642}"/>
                </a:ext>
              </a:extLst>
            </p:cNvPr>
            <p:cNvSpPr/>
            <p:nvPr/>
          </p:nvSpPr>
          <p:spPr>
            <a:xfrm>
              <a:off x="5344600" y="2523200"/>
              <a:ext cx="150475" cy="133950"/>
            </a:xfrm>
            <a:custGeom>
              <a:avLst/>
              <a:gdLst/>
              <a:ahLst/>
              <a:cxnLst/>
              <a:rect l="l" t="t" r="r" b="b"/>
              <a:pathLst>
                <a:path w="6019" h="5358" extrusionOk="0">
                  <a:moveTo>
                    <a:pt x="2966" y="1"/>
                  </a:moveTo>
                  <a:cubicBezTo>
                    <a:pt x="2699" y="1"/>
                    <a:pt x="2427" y="39"/>
                    <a:pt x="2158" y="119"/>
                  </a:cubicBezTo>
                  <a:cubicBezTo>
                    <a:pt x="760" y="575"/>
                    <a:pt x="0" y="2095"/>
                    <a:pt x="456" y="3493"/>
                  </a:cubicBezTo>
                  <a:cubicBezTo>
                    <a:pt x="823" y="4641"/>
                    <a:pt x="1876" y="5358"/>
                    <a:pt x="3002" y="5358"/>
                  </a:cubicBezTo>
                  <a:cubicBezTo>
                    <a:pt x="3277" y="5358"/>
                    <a:pt x="3556" y="5315"/>
                    <a:pt x="3830" y="5225"/>
                  </a:cubicBezTo>
                  <a:cubicBezTo>
                    <a:pt x="5259" y="4770"/>
                    <a:pt x="6018" y="3250"/>
                    <a:pt x="5563" y="1821"/>
                  </a:cubicBezTo>
                  <a:cubicBezTo>
                    <a:pt x="5192" y="711"/>
                    <a:pt x="4121" y="1"/>
                    <a:pt x="2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364;p68">
              <a:extLst>
                <a:ext uri="{FF2B5EF4-FFF2-40B4-BE49-F238E27FC236}">
                  <a16:creationId xmlns:a16="http://schemas.microsoft.com/office/drawing/2014/main" id="{45415C8C-4E00-E6E3-1878-B59B2F3C4FC7}"/>
                </a:ext>
              </a:extLst>
            </p:cNvPr>
            <p:cNvSpPr/>
            <p:nvPr/>
          </p:nvSpPr>
          <p:spPr>
            <a:xfrm>
              <a:off x="5411450" y="2425275"/>
              <a:ext cx="57800" cy="51325"/>
            </a:xfrm>
            <a:custGeom>
              <a:avLst/>
              <a:gdLst/>
              <a:ahLst/>
              <a:cxnLst/>
              <a:rect l="l" t="t" r="r" b="b"/>
              <a:pathLst>
                <a:path w="2312" h="2053" extrusionOk="0">
                  <a:moveTo>
                    <a:pt x="1145" y="1"/>
                  </a:moveTo>
                  <a:cubicBezTo>
                    <a:pt x="1039" y="1"/>
                    <a:pt x="930" y="18"/>
                    <a:pt x="822" y="54"/>
                  </a:cubicBezTo>
                  <a:cubicBezTo>
                    <a:pt x="305" y="237"/>
                    <a:pt x="1" y="814"/>
                    <a:pt x="183" y="1331"/>
                  </a:cubicBezTo>
                  <a:cubicBezTo>
                    <a:pt x="330" y="1770"/>
                    <a:pt x="731" y="2053"/>
                    <a:pt x="1151" y="2053"/>
                  </a:cubicBezTo>
                  <a:cubicBezTo>
                    <a:pt x="1254" y="2053"/>
                    <a:pt x="1358" y="2035"/>
                    <a:pt x="1460" y="2000"/>
                  </a:cubicBezTo>
                  <a:cubicBezTo>
                    <a:pt x="2007" y="1787"/>
                    <a:pt x="2311" y="1240"/>
                    <a:pt x="2129" y="693"/>
                  </a:cubicBezTo>
                  <a:cubicBezTo>
                    <a:pt x="1958" y="278"/>
                    <a:pt x="1573" y="1"/>
                    <a:pt x="1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9365;p68">
              <a:extLst>
                <a:ext uri="{FF2B5EF4-FFF2-40B4-BE49-F238E27FC236}">
                  <a16:creationId xmlns:a16="http://schemas.microsoft.com/office/drawing/2014/main" id="{4F2E2916-993F-5A7C-D4BC-86A8B2D8CBA1}"/>
                </a:ext>
              </a:extLst>
            </p:cNvPr>
            <p:cNvSpPr/>
            <p:nvPr/>
          </p:nvSpPr>
          <p:spPr>
            <a:xfrm>
              <a:off x="5533050" y="2550025"/>
              <a:ext cx="89675" cy="80725"/>
            </a:xfrm>
            <a:custGeom>
              <a:avLst/>
              <a:gdLst/>
              <a:ahLst/>
              <a:cxnLst/>
              <a:rect l="l" t="t" r="r" b="b"/>
              <a:pathLst>
                <a:path w="3587" h="3229" extrusionOk="0">
                  <a:moveTo>
                    <a:pt x="1795" y="0"/>
                  </a:moveTo>
                  <a:cubicBezTo>
                    <a:pt x="1624" y="0"/>
                    <a:pt x="1450" y="26"/>
                    <a:pt x="1277" y="79"/>
                  </a:cubicBezTo>
                  <a:cubicBezTo>
                    <a:pt x="456" y="383"/>
                    <a:pt x="0" y="1295"/>
                    <a:pt x="243" y="2116"/>
                  </a:cubicBezTo>
                  <a:cubicBezTo>
                    <a:pt x="488" y="2800"/>
                    <a:pt x="1125" y="3229"/>
                    <a:pt x="1807" y="3229"/>
                  </a:cubicBezTo>
                  <a:cubicBezTo>
                    <a:pt x="1974" y="3229"/>
                    <a:pt x="2143" y="3203"/>
                    <a:pt x="2310" y="3149"/>
                  </a:cubicBezTo>
                  <a:cubicBezTo>
                    <a:pt x="3131" y="2845"/>
                    <a:pt x="3587" y="1934"/>
                    <a:pt x="3344" y="1113"/>
                  </a:cubicBezTo>
                  <a:cubicBezTo>
                    <a:pt x="3124" y="429"/>
                    <a:pt x="2492" y="0"/>
                    <a:pt x="1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9366;p68">
              <a:extLst>
                <a:ext uri="{FF2B5EF4-FFF2-40B4-BE49-F238E27FC236}">
                  <a16:creationId xmlns:a16="http://schemas.microsoft.com/office/drawing/2014/main" id="{FB70E8FF-7419-962C-1771-B2051375A7A1}"/>
                </a:ext>
              </a:extLst>
            </p:cNvPr>
            <p:cNvSpPr/>
            <p:nvPr/>
          </p:nvSpPr>
          <p:spPr>
            <a:xfrm>
              <a:off x="5659950" y="2632075"/>
              <a:ext cx="66125" cy="59850"/>
            </a:xfrm>
            <a:custGeom>
              <a:avLst/>
              <a:gdLst/>
              <a:ahLst/>
              <a:cxnLst/>
              <a:rect l="l" t="t" r="r" b="b"/>
              <a:pathLst>
                <a:path w="2645" h="2394" extrusionOk="0">
                  <a:moveTo>
                    <a:pt x="1310" y="0"/>
                  </a:moveTo>
                  <a:cubicBezTo>
                    <a:pt x="1189" y="0"/>
                    <a:pt x="1066" y="16"/>
                    <a:pt x="943" y="50"/>
                  </a:cubicBezTo>
                  <a:cubicBezTo>
                    <a:pt x="304" y="293"/>
                    <a:pt x="0" y="962"/>
                    <a:pt x="183" y="1570"/>
                  </a:cubicBezTo>
                  <a:cubicBezTo>
                    <a:pt x="376" y="2078"/>
                    <a:pt x="840" y="2393"/>
                    <a:pt x="1328" y="2393"/>
                  </a:cubicBezTo>
                  <a:cubicBezTo>
                    <a:pt x="1452" y="2393"/>
                    <a:pt x="1579" y="2373"/>
                    <a:pt x="1703" y="2329"/>
                  </a:cubicBezTo>
                  <a:cubicBezTo>
                    <a:pt x="2371" y="2117"/>
                    <a:pt x="2645" y="1418"/>
                    <a:pt x="2462" y="810"/>
                  </a:cubicBezTo>
                  <a:cubicBezTo>
                    <a:pt x="2314" y="314"/>
                    <a:pt x="1841" y="0"/>
                    <a:pt x="1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9367;p68">
              <a:extLst>
                <a:ext uri="{FF2B5EF4-FFF2-40B4-BE49-F238E27FC236}">
                  <a16:creationId xmlns:a16="http://schemas.microsoft.com/office/drawing/2014/main" id="{3DA7503D-3FF2-8AEA-73DF-165CBE81435D}"/>
                </a:ext>
              </a:extLst>
            </p:cNvPr>
            <p:cNvSpPr/>
            <p:nvPr/>
          </p:nvSpPr>
          <p:spPr>
            <a:xfrm>
              <a:off x="5678950" y="2762875"/>
              <a:ext cx="50175" cy="44775"/>
            </a:xfrm>
            <a:custGeom>
              <a:avLst/>
              <a:gdLst/>
              <a:ahLst/>
              <a:cxnLst/>
              <a:rect l="l" t="t" r="r" b="b"/>
              <a:pathLst>
                <a:path w="2007" h="1791" extrusionOk="0">
                  <a:moveTo>
                    <a:pt x="1010" y="1"/>
                  </a:moveTo>
                  <a:cubicBezTo>
                    <a:pt x="916" y="1"/>
                    <a:pt x="822" y="15"/>
                    <a:pt x="730" y="46"/>
                  </a:cubicBezTo>
                  <a:cubicBezTo>
                    <a:pt x="274" y="198"/>
                    <a:pt x="0" y="715"/>
                    <a:pt x="152" y="1170"/>
                  </a:cubicBezTo>
                  <a:cubicBezTo>
                    <a:pt x="276" y="1540"/>
                    <a:pt x="659" y="1790"/>
                    <a:pt x="1043" y="1790"/>
                  </a:cubicBezTo>
                  <a:cubicBezTo>
                    <a:pt x="1132" y="1790"/>
                    <a:pt x="1221" y="1777"/>
                    <a:pt x="1307" y="1748"/>
                  </a:cubicBezTo>
                  <a:cubicBezTo>
                    <a:pt x="1763" y="1596"/>
                    <a:pt x="2006" y="1049"/>
                    <a:pt x="1854" y="593"/>
                  </a:cubicBezTo>
                  <a:cubicBezTo>
                    <a:pt x="1733" y="229"/>
                    <a:pt x="1379" y="1"/>
                    <a:pt x="10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9368;p68">
              <a:extLst>
                <a:ext uri="{FF2B5EF4-FFF2-40B4-BE49-F238E27FC236}">
                  <a16:creationId xmlns:a16="http://schemas.microsoft.com/office/drawing/2014/main" id="{726E8A81-8268-D1B0-E47C-448FEB58BE79}"/>
                </a:ext>
              </a:extLst>
            </p:cNvPr>
            <p:cNvSpPr/>
            <p:nvPr/>
          </p:nvSpPr>
          <p:spPr>
            <a:xfrm>
              <a:off x="5647800" y="2862150"/>
              <a:ext cx="35725" cy="31650"/>
            </a:xfrm>
            <a:custGeom>
              <a:avLst/>
              <a:gdLst/>
              <a:ahLst/>
              <a:cxnLst/>
              <a:rect l="l" t="t" r="r" b="b"/>
              <a:pathLst>
                <a:path w="1429" h="1266" extrusionOk="0">
                  <a:moveTo>
                    <a:pt x="711" y="0"/>
                  </a:moveTo>
                  <a:cubicBezTo>
                    <a:pt x="646" y="0"/>
                    <a:pt x="581" y="9"/>
                    <a:pt x="517" y="26"/>
                  </a:cubicBezTo>
                  <a:cubicBezTo>
                    <a:pt x="182" y="117"/>
                    <a:pt x="0" y="482"/>
                    <a:pt x="91" y="817"/>
                  </a:cubicBezTo>
                  <a:cubicBezTo>
                    <a:pt x="192" y="1093"/>
                    <a:pt x="458" y="1265"/>
                    <a:pt x="737" y="1265"/>
                  </a:cubicBezTo>
                  <a:cubicBezTo>
                    <a:pt x="795" y="1265"/>
                    <a:pt x="854" y="1258"/>
                    <a:pt x="912" y="1242"/>
                  </a:cubicBezTo>
                  <a:cubicBezTo>
                    <a:pt x="1246" y="1121"/>
                    <a:pt x="1429" y="786"/>
                    <a:pt x="1337" y="421"/>
                  </a:cubicBezTo>
                  <a:cubicBezTo>
                    <a:pt x="1239" y="151"/>
                    <a:pt x="982" y="0"/>
                    <a:pt x="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9369;p68">
              <a:extLst>
                <a:ext uri="{FF2B5EF4-FFF2-40B4-BE49-F238E27FC236}">
                  <a16:creationId xmlns:a16="http://schemas.microsoft.com/office/drawing/2014/main" id="{2AB3EA8D-5DAF-52D0-EE90-C2685410254A}"/>
                </a:ext>
              </a:extLst>
            </p:cNvPr>
            <p:cNvSpPr/>
            <p:nvPr/>
          </p:nvSpPr>
          <p:spPr>
            <a:xfrm>
              <a:off x="5089275" y="2490575"/>
              <a:ext cx="561575" cy="752200"/>
            </a:xfrm>
            <a:custGeom>
              <a:avLst/>
              <a:gdLst/>
              <a:ahLst/>
              <a:cxnLst/>
              <a:rect l="l" t="t" r="r" b="b"/>
              <a:pathLst>
                <a:path w="22463" h="30088" extrusionOk="0">
                  <a:moveTo>
                    <a:pt x="5249" y="0"/>
                  </a:moveTo>
                  <a:cubicBezTo>
                    <a:pt x="4598" y="0"/>
                    <a:pt x="3936" y="697"/>
                    <a:pt x="3253" y="2457"/>
                  </a:cubicBezTo>
                  <a:cubicBezTo>
                    <a:pt x="0" y="10847"/>
                    <a:pt x="8876" y="29510"/>
                    <a:pt x="8876" y="29510"/>
                  </a:cubicBezTo>
                  <a:lnTo>
                    <a:pt x="11885" y="30087"/>
                  </a:lnTo>
                  <a:cubicBezTo>
                    <a:pt x="11885" y="30087"/>
                    <a:pt x="22463" y="15984"/>
                    <a:pt x="22371" y="9783"/>
                  </a:cubicBezTo>
                  <a:cubicBezTo>
                    <a:pt x="22352" y="7822"/>
                    <a:pt x="21741" y="7157"/>
                    <a:pt x="20802" y="7157"/>
                  </a:cubicBezTo>
                  <a:cubicBezTo>
                    <a:pt x="18820" y="7157"/>
                    <a:pt x="15379" y="10118"/>
                    <a:pt x="12962" y="10118"/>
                  </a:cubicBezTo>
                  <a:cubicBezTo>
                    <a:pt x="12937" y="10118"/>
                    <a:pt x="12913" y="10118"/>
                    <a:pt x="12888" y="10117"/>
                  </a:cubicBezTo>
                  <a:cubicBezTo>
                    <a:pt x="10048" y="10069"/>
                    <a:pt x="7723" y="0"/>
                    <a:pt x="5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Hình ảnh 3">
            <a:extLst>
              <a:ext uri="{FF2B5EF4-FFF2-40B4-BE49-F238E27FC236}">
                <a16:creationId xmlns:a16="http://schemas.microsoft.com/office/drawing/2014/main" id="{B5DE4DF2-A921-1FFF-576C-9EBF641294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45606" y="3271073"/>
            <a:ext cx="3067050" cy="619125"/>
          </a:xfrm>
          <a:prstGeom prst="rect">
            <a:avLst/>
          </a:prstGeom>
        </p:spPr>
      </p:pic>
      <p:pic>
        <p:nvPicPr>
          <p:cNvPr id="57" name="Picture 7">
            <a:extLst>
              <a:ext uri="{FF2B5EF4-FFF2-40B4-BE49-F238E27FC236}">
                <a16:creationId xmlns:a16="http://schemas.microsoft.com/office/drawing/2014/main" id="{D7640913-068A-C63E-8418-9DB8509BCF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58961" y="306714"/>
            <a:ext cx="886566" cy="886566"/>
          </a:xfrm>
          <a:prstGeom prst="rect">
            <a:avLst/>
          </a:prstGeom>
        </p:spPr>
      </p:pic>
      <p:sp>
        <p:nvSpPr>
          <p:cNvPr id="58" name="Hộp Văn bản 57">
            <a:extLst>
              <a:ext uri="{FF2B5EF4-FFF2-40B4-BE49-F238E27FC236}">
                <a16:creationId xmlns:a16="http://schemas.microsoft.com/office/drawing/2014/main" id="{249A8343-3305-9409-913B-69AEFE7BA03D}"/>
              </a:ext>
            </a:extLst>
          </p:cNvPr>
          <p:cNvSpPr txBox="1"/>
          <p:nvPr/>
        </p:nvSpPr>
        <p:spPr>
          <a:xfrm>
            <a:off x="1137832" y="457610"/>
            <a:ext cx="51395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Nêu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phép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Hình chữ nhật: Góc Tròn 6">
            <a:extLst>
              <a:ext uri="{FF2B5EF4-FFF2-40B4-BE49-F238E27FC236}">
                <a16:creationId xmlns:a16="http://schemas.microsoft.com/office/drawing/2014/main" id="{C1250E6D-BDB7-4EFF-B18E-F1C847A6C753}"/>
              </a:ext>
            </a:extLst>
          </p:cNvPr>
          <p:cNvSpPr/>
          <p:nvPr/>
        </p:nvSpPr>
        <p:spPr>
          <a:xfrm>
            <a:off x="2950368" y="3271863"/>
            <a:ext cx="663773" cy="599266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42" name="Hình chữ nhật: Góc Tròn 41">
            <a:extLst>
              <a:ext uri="{FF2B5EF4-FFF2-40B4-BE49-F238E27FC236}">
                <a16:creationId xmlns:a16="http://schemas.microsoft.com/office/drawing/2014/main" id="{71170774-63C9-A25E-97DE-0B54EC79E7DF}"/>
              </a:ext>
            </a:extLst>
          </p:cNvPr>
          <p:cNvSpPr/>
          <p:nvPr/>
        </p:nvSpPr>
        <p:spPr>
          <a:xfrm>
            <a:off x="4362447" y="3271073"/>
            <a:ext cx="655641" cy="59324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43" name="Hình chữ nhật: Góc Tròn 42">
            <a:extLst>
              <a:ext uri="{FF2B5EF4-FFF2-40B4-BE49-F238E27FC236}">
                <a16:creationId xmlns:a16="http://schemas.microsoft.com/office/drawing/2014/main" id="{D97457E7-B2B0-F1B4-FDA1-516A0696D65D}"/>
              </a:ext>
            </a:extLst>
          </p:cNvPr>
          <p:cNvSpPr/>
          <p:nvPr/>
        </p:nvSpPr>
        <p:spPr>
          <a:xfrm>
            <a:off x="5357015" y="3277890"/>
            <a:ext cx="655641" cy="593239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36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ình Bầu dục 7">
                <a:extLst>
                  <a:ext uri="{FF2B5EF4-FFF2-40B4-BE49-F238E27FC236}">
                    <a16:creationId xmlns:a16="http://schemas.microsoft.com/office/drawing/2014/main" id="{BE362ADD-4772-5647-4D8D-1B9EE8860D1D}"/>
                  </a:ext>
                </a:extLst>
              </p:cNvPr>
              <p:cNvSpPr/>
              <p:nvPr/>
            </p:nvSpPr>
            <p:spPr>
              <a:xfrm>
                <a:off x="3654026" y="3261933"/>
                <a:ext cx="655642" cy="619125"/>
              </a:xfrm>
              <a:prstGeom prst="ellipse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Hình Bầu dục 7">
                <a:extLst>
                  <a:ext uri="{FF2B5EF4-FFF2-40B4-BE49-F238E27FC236}">
                    <a16:creationId xmlns:a16="http://schemas.microsoft.com/office/drawing/2014/main" id="{BE362ADD-4772-5647-4D8D-1B9EE8860D1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4026" y="3261933"/>
                <a:ext cx="655642" cy="619125"/>
              </a:xfrm>
              <a:prstGeom prst="ellipse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1" name="Picture 13">
            <a:extLst>
              <a:ext uri="{FF2B5EF4-FFF2-40B4-BE49-F238E27FC236}">
                <a16:creationId xmlns:a16="http://schemas.microsoft.com/office/drawing/2014/main" id="{FDED0641-F0F7-6596-AE8C-16BFBD9A5DF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1771185" y="4319723"/>
            <a:ext cx="509514" cy="287181"/>
          </a:xfrm>
          <a:prstGeom prst="rect">
            <a:avLst/>
          </a:prstGeom>
        </p:spPr>
      </p:pic>
      <p:pic>
        <p:nvPicPr>
          <p:cNvPr id="102" name="Picture 13">
            <a:extLst>
              <a:ext uri="{FF2B5EF4-FFF2-40B4-BE49-F238E27FC236}">
                <a16:creationId xmlns:a16="http://schemas.microsoft.com/office/drawing/2014/main" id="{B30A6275-F08F-6EE1-6A26-D8BD91DF5A1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7046155" y="3804481"/>
            <a:ext cx="509514" cy="287181"/>
          </a:xfrm>
          <a:prstGeom prst="rect">
            <a:avLst/>
          </a:prstGeom>
        </p:spPr>
      </p:pic>
      <p:pic>
        <p:nvPicPr>
          <p:cNvPr id="103" name="Picture 13">
            <a:extLst>
              <a:ext uri="{FF2B5EF4-FFF2-40B4-BE49-F238E27FC236}">
                <a16:creationId xmlns:a16="http://schemas.microsoft.com/office/drawing/2014/main" id="{0E43E87A-B79A-7C7F-2EC5-E7027910FFA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6500049" y="913753"/>
            <a:ext cx="509514" cy="287181"/>
          </a:xfrm>
          <a:prstGeom prst="rect">
            <a:avLst/>
          </a:prstGeom>
        </p:spPr>
      </p:pic>
      <p:pic>
        <p:nvPicPr>
          <p:cNvPr id="104" name="Picture 13">
            <a:extLst>
              <a:ext uri="{FF2B5EF4-FFF2-40B4-BE49-F238E27FC236}">
                <a16:creationId xmlns:a16="http://schemas.microsoft.com/office/drawing/2014/main" id="{5FB82FDC-A7FF-AD28-CF1A-0009628C318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1063823" y="1187782"/>
            <a:ext cx="509514" cy="287181"/>
          </a:xfrm>
          <a:prstGeom prst="rect">
            <a:avLst/>
          </a:prstGeom>
        </p:spPr>
      </p:pic>
      <p:pic>
        <p:nvPicPr>
          <p:cNvPr id="105" name="Picture 13">
            <a:extLst>
              <a:ext uri="{FF2B5EF4-FFF2-40B4-BE49-F238E27FC236}">
                <a16:creationId xmlns:a16="http://schemas.microsoft.com/office/drawing/2014/main" id="{A29EF11F-4BAF-B77A-6237-35F4D673389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4380744" y="4527404"/>
            <a:ext cx="509514" cy="287181"/>
          </a:xfrm>
          <a:prstGeom prst="rect">
            <a:avLst/>
          </a:prstGeom>
        </p:spPr>
      </p:pic>
      <p:pic>
        <p:nvPicPr>
          <p:cNvPr id="2" name="Hình ảnh 1">
            <a:extLst>
              <a:ext uri="{FF2B5EF4-FFF2-40B4-BE49-F238E27FC236}">
                <a16:creationId xmlns:a16="http://schemas.microsoft.com/office/drawing/2014/main" id="{6478CE95-556F-88E5-B5A1-31070719911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1492654"/>
            <a:ext cx="9144000" cy="145941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06" name="Google Shape;6861;p46">
            <a:extLst>
              <a:ext uri="{FF2B5EF4-FFF2-40B4-BE49-F238E27FC236}">
                <a16:creationId xmlns:a16="http://schemas.microsoft.com/office/drawing/2014/main" id="{1C654B41-10A5-1F18-391C-9D6C36DC8827}"/>
              </a:ext>
            </a:extLst>
          </p:cNvPr>
          <p:cNvGrpSpPr/>
          <p:nvPr/>
        </p:nvGrpSpPr>
        <p:grpSpPr>
          <a:xfrm flipH="1">
            <a:off x="6482632" y="4082875"/>
            <a:ext cx="839125" cy="1060625"/>
            <a:chOff x="9804150" y="5519325"/>
            <a:chExt cx="839125" cy="1060625"/>
          </a:xfrm>
        </p:grpSpPr>
        <p:sp>
          <p:nvSpPr>
            <p:cNvPr id="107" name="Google Shape;6862;p46">
              <a:extLst>
                <a:ext uri="{FF2B5EF4-FFF2-40B4-BE49-F238E27FC236}">
                  <a16:creationId xmlns:a16="http://schemas.microsoft.com/office/drawing/2014/main" id="{BBCDEE4A-817A-3816-45AD-D508529483B9}"/>
                </a:ext>
              </a:extLst>
            </p:cNvPr>
            <p:cNvSpPr/>
            <p:nvPr/>
          </p:nvSpPr>
          <p:spPr>
            <a:xfrm>
              <a:off x="9804150" y="5519325"/>
              <a:ext cx="839125" cy="1060625"/>
            </a:xfrm>
            <a:custGeom>
              <a:avLst/>
              <a:gdLst/>
              <a:ahLst/>
              <a:cxnLst/>
              <a:rect l="l" t="t" r="r" b="b"/>
              <a:pathLst>
                <a:path w="33565" h="42425" extrusionOk="0">
                  <a:moveTo>
                    <a:pt x="10439" y="1"/>
                  </a:moveTo>
                  <a:cubicBezTo>
                    <a:pt x="10145" y="1"/>
                    <a:pt x="9904" y="54"/>
                    <a:pt x="9717" y="81"/>
                  </a:cubicBezTo>
                  <a:cubicBezTo>
                    <a:pt x="9636" y="81"/>
                    <a:pt x="9583" y="108"/>
                    <a:pt x="9502" y="108"/>
                  </a:cubicBezTo>
                  <a:lnTo>
                    <a:pt x="9021" y="215"/>
                  </a:lnTo>
                  <a:cubicBezTo>
                    <a:pt x="8967" y="215"/>
                    <a:pt x="8914" y="242"/>
                    <a:pt x="8887" y="242"/>
                  </a:cubicBezTo>
                  <a:cubicBezTo>
                    <a:pt x="8378" y="375"/>
                    <a:pt x="7870" y="536"/>
                    <a:pt x="7441" y="750"/>
                  </a:cubicBezTo>
                  <a:cubicBezTo>
                    <a:pt x="6665" y="1125"/>
                    <a:pt x="6023" y="1660"/>
                    <a:pt x="5595" y="2276"/>
                  </a:cubicBezTo>
                  <a:cubicBezTo>
                    <a:pt x="5434" y="2249"/>
                    <a:pt x="5300" y="2249"/>
                    <a:pt x="5166" y="2249"/>
                  </a:cubicBezTo>
                  <a:lnTo>
                    <a:pt x="5033" y="2249"/>
                  </a:lnTo>
                  <a:cubicBezTo>
                    <a:pt x="4926" y="2249"/>
                    <a:pt x="4872" y="2276"/>
                    <a:pt x="4765" y="2276"/>
                  </a:cubicBezTo>
                  <a:cubicBezTo>
                    <a:pt x="4738" y="2329"/>
                    <a:pt x="4658" y="2329"/>
                    <a:pt x="4631" y="2329"/>
                  </a:cubicBezTo>
                  <a:cubicBezTo>
                    <a:pt x="4256" y="2356"/>
                    <a:pt x="3935" y="2490"/>
                    <a:pt x="3587" y="2624"/>
                  </a:cubicBezTo>
                  <a:cubicBezTo>
                    <a:pt x="3320" y="2758"/>
                    <a:pt x="3079" y="2891"/>
                    <a:pt x="2918" y="2998"/>
                  </a:cubicBezTo>
                  <a:cubicBezTo>
                    <a:pt x="2918" y="2998"/>
                    <a:pt x="2865" y="3025"/>
                    <a:pt x="2811" y="3052"/>
                  </a:cubicBezTo>
                  <a:cubicBezTo>
                    <a:pt x="2650" y="3132"/>
                    <a:pt x="2517" y="3266"/>
                    <a:pt x="2356" y="3346"/>
                  </a:cubicBezTo>
                  <a:cubicBezTo>
                    <a:pt x="1874" y="3694"/>
                    <a:pt x="1446" y="4069"/>
                    <a:pt x="1125" y="4497"/>
                  </a:cubicBezTo>
                  <a:cubicBezTo>
                    <a:pt x="536" y="5193"/>
                    <a:pt x="215" y="5969"/>
                    <a:pt x="81" y="6772"/>
                  </a:cubicBezTo>
                  <a:cubicBezTo>
                    <a:pt x="1" y="7174"/>
                    <a:pt x="1" y="7575"/>
                    <a:pt x="54" y="7950"/>
                  </a:cubicBezTo>
                  <a:cubicBezTo>
                    <a:pt x="81" y="8218"/>
                    <a:pt x="134" y="8432"/>
                    <a:pt x="215" y="8673"/>
                  </a:cubicBezTo>
                  <a:cubicBezTo>
                    <a:pt x="349" y="9047"/>
                    <a:pt x="536" y="9369"/>
                    <a:pt x="777" y="9690"/>
                  </a:cubicBezTo>
                  <a:cubicBezTo>
                    <a:pt x="1312" y="10359"/>
                    <a:pt x="2142" y="10707"/>
                    <a:pt x="3052" y="10707"/>
                  </a:cubicBezTo>
                  <a:lnTo>
                    <a:pt x="3293" y="10707"/>
                  </a:lnTo>
                  <a:cubicBezTo>
                    <a:pt x="3132" y="10948"/>
                    <a:pt x="2998" y="11162"/>
                    <a:pt x="2865" y="11376"/>
                  </a:cubicBezTo>
                  <a:cubicBezTo>
                    <a:pt x="2329" y="12259"/>
                    <a:pt x="1874" y="13250"/>
                    <a:pt x="1607" y="14294"/>
                  </a:cubicBezTo>
                  <a:cubicBezTo>
                    <a:pt x="1392" y="15096"/>
                    <a:pt x="1259" y="15899"/>
                    <a:pt x="1205" y="16783"/>
                  </a:cubicBezTo>
                  <a:cubicBezTo>
                    <a:pt x="1045" y="17184"/>
                    <a:pt x="857" y="17612"/>
                    <a:pt x="723" y="18121"/>
                  </a:cubicBezTo>
                  <a:cubicBezTo>
                    <a:pt x="616" y="18549"/>
                    <a:pt x="536" y="18977"/>
                    <a:pt x="509" y="19406"/>
                  </a:cubicBezTo>
                  <a:cubicBezTo>
                    <a:pt x="482" y="19620"/>
                    <a:pt x="482" y="19861"/>
                    <a:pt x="509" y="20075"/>
                  </a:cubicBezTo>
                  <a:cubicBezTo>
                    <a:pt x="536" y="20316"/>
                    <a:pt x="589" y="20557"/>
                    <a:pt x="643" y="20824"/>
                  </a:cubicBezTo>
                  <a:cubicBezTo>
                    <a:pt x="750" y="21253"/>
                    <a:pt x="911" y="21681"/>
                    <a:pt x="1178" y="22189"/>
                  </a:cubicBezTo>
                  <a:cubicBezTo>
                    <a:pt x="1339" y="22484"/>
                    <a:pt x="1553" y="22778"/>
                    <a:pt x="1740" y="23073"/>
                  </a:cubicBezTo>
                  <a:cubicBezTo>
                    <a:pt x="2115" y="23608"/>
                    <a:pt x="2543" y="24116"/>
                    <a:pt x="3079" y="24572"/>
                  </a:cubicBezTo>
                  <a:cubicBezTo>
                    <a:pt x="3560" y="24973"/>
                    <a:pt x="4069" y="25348"/>
                    <a:pt x="4631" y="25696"/>
                  </a:cubicBezTo>
                  <a:cubicBezTo>
                    <a:pt x="4818" y="25829"/>
                    <a:pt x="5033" y="25990"/>
                    <a:pt x="5273" y="26070"/>
                  </a:cubicBezTo>
                  <a:cubicBezTo>
                    <a:pt x="5300" y="26070"/>
                    <a:pt x="5354" y="26124"/>
                    <a:pt x="5407" y="26151"/>
                  </a:cubicBezTo>
                  <a:cubicBezTo>
                    <a:pt x="5675" y="26285"/>
                    <a:pt x="5969" y="26418"/>
                    <a:pt x="6264" y="26552"/>
                  </a:cubicBezTo>
                  <a:cubicBezTo>
                    <a:pt x="6906" y="26793"/>
                    <a:pt x="7575" y="27007"/>
                    <a:pt x="8271" y="27221"/>
                  </a:cubicBezTo>
                  <a:lnTo>
                    <a:pt x="8271" y="27248"/>
                  </a:lnTo>
                  <a:cubicBezTo>
                    <a:pt x="8004" y="28078"/>
                    <a:pt x="8030" y="28934"/>
                    <a:pt x="8298" y="29684"/>
                  </a:cubicBezTo>
                  <a:cubicBezTo>
                    <a:pt x="8512" y="30219"/>
                    <a:pt x="8807" y="30701"/>
                    <a:pt x="9288" y="31102"/>
                  </a:cubicBezTo>
                  <a:cubicBezTo>
                    <a:pt x="9636" y="31424"/>
                    <a:pt x="10091" y="31664"/>
                    <a:pt x="10653" y="31825"/>
                  </a:cubicBezTo>
                  <a:lnTo>
                    <a:pt x="10760" y="31879"/>
                  </a:lnTo>
                  <a:cubicBezTo>
                    <a:pt x="11055" y="31959"/>
                    <a:pt x="11349" y="32012"/>
                    <a:pt x="11697" y="32012"/>
                  </a:cubicBezTo>
                  <a:lnTo>
                    <a:pt x="11885" y="32012"/>
                  </a:lnTo>
                  <a:cubicBezTo>
                    <a:pt x="11911" y="32039"/>
                    <a:pt x="11911" y="32066"/>
                    <a:pt x="11965" y="32093"/>
                  </a:cubicBezTo>
                  <a:lnTo>
                    <a:pt x="12045" y="32200"/>
                  </a:lnTo>
                  <a:cubicBezTo>
                    <a:pt x="12179" y="32360"/>
                    <a:pt x="12313" y="32494"/>
                    <a:pt x="12500" y="32628"/>
                  </a:cubicBezTo>
                  <a:cubicBezTo>
                    <a:pt x="12286" y="32976"/>
                    <a:pt x="12152" y="33324"/>
                    <a:pt x="12099" y="33725"/>
                  </a:cubicBezTo>
                  <a:cubicBezTo>
                    <a:pt x="11885" y="33913"/>
                    <a:pt x="11724" y="34073"/>
                    <a:pt x="11563" y="34287"/>
                  </a:cubicBezTo>
                  <a:cubicBezTo>
                    <a:pt x="11189" y="34716"/>
                    <a:pt x="10948" y="35224"/>
                    <a:pt x="10814" y="35813"/>
                  </a:cubicBezTo>
                  <a:cubicBezTo>
                    <a:pt x="10680" y="36563"/>
                    <a:pt x="10814" y="37151"/>
                    <a:pt x="10894" y="37392"/>
                  </a:cubicBezTo>
                  <a:cubicBezTo>
                    <a:pt x="10894" y="37392"/>
                    <a:pt x="10921" y="37446"/>
                    <a:pt x="10921" y="37499"/>
                  </a:cubicBezTo>
                  <a:cubicBezTo>
                    <a:pt x="11055" y="37928"/>
                    <a:pt x="11242" y="38356"/>
                    <a:pt x="11510" y="38731"/>
                  </a:cubicBezTo>
                  <a:cubicBezTo>
                    <a:pt x="11831" y="39132"/>
                    <a:pt x="12233" y="39453"/>
                    <a:pt x="12661" y="39721"/>
                  </a:cubicBezTo>
                  <a:cubicBezTo>
                    <a:pt x="13036" y="39935"/>
                    <a:pt x="13383" y="40069"/>
                    <a:pt x="13838" y="40176"/>
                  </a:cubicBezTo>
                  <a:cubicBezTo>
                    <a:pt x="14053" y="40229"/>
                    <a:pt x="14320" y="40256"/>
                    <a:pt x="14534" y="40256"/>
                  </a:cubicBezTo>
                  <a:cubicBezTo>
                    <a:pt x="14802" y="40524"/>
                    <a:pt x="15123" y="40765"/>
                    <a:pt x="15498" y="40925"/>
                  </a:cubicBezTo>
                  <a:cubicBezTo>
                    <a:pt x="15605" y="41006"/>
                    <a:pt x="15739" y="41059"/>
                    <a:pt x="15846" y="41086"/>
                  </a:cubicBezTo>
                  <a:cubicBezTo>
                    <a:pt x="16274" y="41434"/>
                    <a:pt x="16729" y="41728"/>
                    <a:pt x="17264" y="41942"/>
                  </a:cubicBezTo>
                  <a:cubicBezTo>
                    <a:pt x="18121" y="42264"/>
                    <a:pt x="19004" y="42424"/>
                    <a:pt x="19995" y="42424"/>
                  </a:cubicBezTo>
                  <a:cubicBezTo>
                    <a:pt x="20209" y="42424"/>
                    <a:pt x="20476" y="42424"/>
                    <a:pt x="20931" y="42344"/>
                  </a:cubicBezTo>
                  <a:cubicBezTo>
                    <a:pt x="22002" y="42237"/>
                    <a:pt x="23099" y="41942"/>
                    <a:pt x="24143" y="41461"/>
                  </a:cubicBezTo>
                  <a:cubicBezTo>
                    <a:pt x="25214" y="41006"/>
                    <a:pt x="26151" y="40363"/>
                    <a:pt x="26954" y="39614"/>
                  </a:cubicBezTo>
                  <a:cubicBezTo>
                    <a:pt x="27409" y="39186"/>
                    <a:pt x="27810" y="38731"/>
                    <a:pt x="28185" y="38195"/>
                  </a:cubicBezTo>
                  <a:cubicBezTo>
                    <a:pt x="28693" y="37874"/>
                    <a:pt x="29148" y="37580"/>
                    <a:pt x="29577" y="37258"/>
                  </a:cubicBezTo>
                  <a:cubicBezTo>
                    <a:pt x="30487" y="36536"/>
                    <a:pt x="31236" y="35733"/>
                    <a:pt x="31771" y="34876"/>
                  </a:cubicBezTo>
                  <a:cubicBezTo>
                    <a:pt x="32093" y="34368"/>
                    <a:pt x="32334" y="33832"/>
                    <a:pt x="32494" y="33297"/>
                  </a:cubicBezTo>
                  <a:cubicBezTo>
                    <a:pt x="32655" y="32708"/>
                    <a:pt x="32762" y="32066"/>
                    <a:pt x="32762" y="31424"/>
                  </a:cubicBezTo>
                  <a:lnTo>
                    <a:pt x="32762" y="31290"/>
                  </a:lnTo>
                  <a:cubicBezTo>
                    <a:pt x="32896" y="30995"/>
                    <a:pt x="33056" y="30647"/>
                    <a:pt x="33163" y="30326"/>
                  </a:cubicBezTo>
                  <a:cubicBezTo>
                    <a:pt x="33377" y="29711"/>
                    <a:pt x="33511" y="29041"/>
                    <a:pt x="33538" y="28372"/>
                  </a:cubicBezTo>
                  <a:cubicBezTo>
                    <a:pt x="33565" y="27542"/>
                    <a:pt x="33431" y="26713"/>
                    <a:pt x="33137" y="25963"/>
                  </a:cubicBezTo>
                  <a:lnTo>
                    <a:pt x="32842" y="25374"/>
                  </a:lnTo>
                  <a:cubicBezTo>
                    <a:pt x="32896" y="25027"/>
                    <a:pt x="32922" y="24679"/>
                    <a:pt x="32976" y="24331"/>
                  </a:cubicBezTo>
                  <a:cubicBezTo>
                    <a:pt x="33029" y="23287"/>
                    <a:pt x="32922" y="22296"/>
                    <a:pt x="32708" y="21279"/>
                  </a:cubicBezTo>
                  <a:cubicBezTo>
                    <a:pt x="32441" y="20262"/>
                    <a:pt x="31986" y="19245"/>
                    <a:pt x="31397" y="18415"/>
                  </a:cubicBezTo>
                  <a:cubicBezTo>
                    <a:pt x="31183" y="18121"/>
                    <a:pt x="30968" y="17853"/>
                    <a:pt x="30728" y="17586"/>
                  </a:cubicBezTo>
                  <a:cubicBezTo>
                    <a:pt x="30647" y="17184"/>
                    <a:pt x="30594" y="16809"/>
                    <a:pt x="30487" y="16435"/>
                  </a:cubicBezTo>
                  <a:cubicBezTo>
                    <a:pt x="30353" y="15846"/>
                    <a:pt x="30112" y="15257"/>
                    <a:pt x="29844" y="14668"/>
                  </a:cubicBezTo>
                  <a:cubicBezTo>
                    <a:pt x="29577" y="14133"/>
                    <a:pt x="29282" y="13598"/>
                    <a:pt x="28908" y="13062"/>
                  </a:cubicBezTo>
                  <a:cubicBezTo>
                    <a:pt x="28238" y="12045"/>
                    <a:pt x="27409" y="11162"/>
                    <a:pt x="26445" y="10359"/>
                  </a:cubicBezTo>
                  <a:cubicBezTo>
                    <a:pt x="25803" y="9824"/>
                    <a:pt x="25107" y="9369"/>
                    <a:pt x="24411" y="8967"/>
                  </a:cubicBezTo>
                  <a:cubicBezTo>
                    <a:pt x="24304" y="8940"/>
                    <a:pt x="24224" y="8914"/>
                    <a:pt x="24170" y="8887"/>
                  </a:cubicBezTo>
                  <a:cubicBezTo>
                    <a:pt x="23822" y="8699"/>
                    <a:pt x="23554" y="8566"/>
                    <a:pt x="23260" y="8432"/>
                  </a:cubicBezTo>
                  <a:cubicBezTo>
                    <a:pt x="22698" y="8164"/>
                    <a:pt x="22082" y="7977"/>
                    <a:pt x="21493" y="7843"/>
                  </a:cubicBezTo>
                  <a:cubicBezTo>
                    <a:pt x="20958" y="7709"/>
                    <a:pt x="20396" y="7602"/>
                    <a:pt x="19780" y="7575"/>
                  </a:cubicBezTo>
                  <a:cubicBezTo>
                    <a:pt x="19325" y="7281"/>
                    <a:pt x="18817" y="7013"/>
                    <a:pt x="18308" y="6799"/>
                  </a:cubicBezTo>
                  <a:cubicBezTo>
                    <a:pt x="17345" y="6398"/>
                    <a:pt x="16301" y="6103"/>
                    <a:pt x="15177" y="5969"/>
                  </a:cubicBezTo>
                  <a:cubicBezTo>
                    <a:pt x="15177" y="5889"/>
                    <a:pt x="15123" y="5862"/>
                    <a:pt x="15123" y="5836"/>
                  </a:cubicBezTo>
                  <a:cubicBezTo>
                    <a:pt x="14989" y="5166"/>
                    <a:pt x="14802" y="4497"/>
                    <a:pt x="14561" y="3882"/>
                  </a:cubicBezTo>
                  <a:cubicBezTo>
                    <a:pt x="14293" y="3159"/>
                    <a:pt x="13999" y="2517"/>
                    <a:pt x="13624" y="1955"/>
                  </a:cubicBezTo>
                  <a:cubicBezTo>
                    <a:pt x="13517" y="1847"/>
                    <a:pt x="13464" y="1714"/>
                    <a:pt x="13357" y="1580"/>
                  </a:cubicBezTo>
                  <a:cubicBezTo>
                    <a:pt x="13303" y="1446"/>
                    <a:pt x="13196" y="1339"/>
                    <a:pt x="13116" y="1259"/>
                  </a:cubicBezTo>
                  <a:lnTo>
                    <a:pt x="13062" y="1178"/>
                  </a:lnTo>
                  <a:cubicBezTo>
                    <a:pt x="12982" y="1125"/>
                    <a:pt x="12928" y="1018"/>
                    <a:pt x="12848" y="937"/>
                  </a:cubicBezTo>
                  <a:lnTo>
                    <a:pt x="12795" y="884"/>
                  </a:lnTo>
                  <a:cubicBezTo>
                    <a:pt x="12527" y="616"/>
                    <a:pt x="12233" y="402"/>
                    <a:pt x="11885" y="268"/>
                  </a:cubicBezTo>
                  <a:cubicBezTo>
                    <a:pt x="11858" y="268"/>
                    <a:pt x="11831" y="242"/>
                    <a:pt x="11724" y="215"/>
                  </a:cubicBezTo>
                  <a:cubicBezTo>
                    <a:pt x="11644" y="188"/>
                    <a:pt x="11563" y="188"/>
                    <a:pt x="11483" y="134"/>
                  </a:cubicBezTo>
                  <a:cubicBezTo>
                    <a:pt x="11162" y="54"/>
                    <a:pt x="10814" y="1"/>
                    <a:pt x="10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863;p46">
              <a:extLst>
                <a:ext uri="{FF2B5EF4-FFF2-40B4-BE49-F238E27FC236}">
                  <a16:creationId xmlns:a16="http://schemas.microsoft.com/office/drawing/2014/main" id="{C5AD54A5-41B8-9D00-E2EF-4BEC59EF10B0}"/>
                </a:ext>
              </a:extLst>
            </p:cNvPr>
            <p:cNvSpPr/>
            <p:nvPr/>
          </p:nvSpPr>
          <p:spPr>
            <a:xfrm>
              <a:off x="9870400" y="5643800"/>
              <a:ext cx="176675" cy="141200"/>
            </a:xfrm>
            <a:custGeom>
              <a:avLst/>
              <a:gdLst/>
              <a:ahLst/>
              <a:cxnLst/>
              <a:rect l="l" t="t" r="r" b="b"/>
              <a:pathLst>
                <a:path w="7067" h="5648" extrusionOk="0">
                  <a:moveTo>
                    <a:pt x="2302" y="0"/>
                  </a:moveTo>
                  <a:cubicBezTo>
                    <a:pt x="2222" y="0"/>
                    <a:pt x="2115" y="54"/>
                    <a:pt x="1981" y="80"/>
                  </a:cubicBezTo>
                  <a:cubicBezTo>
                    <a:pt x="1847" y="161"/>
                    <a:pt x="1740" y="214"/>
                    <a:pt x="1633" y="294"/>
                  </a:cubicBezTo>
                  <a:lnTo>
                    <a:pt x="1606" y="321"/>
                  </a:lnTo>
                  <a:cubicBezTo>
                    <a:pt x="1473" y="402"/>
                    <a:pt x="1365" y="482"/>
                    <a:pt x="1232" y="589"/>
                  </a:cubicBezTo>
                  <a:cubicBezTo>
                    <a:pt x="937" y="803"/>
                    <a:pt x="696" y="1017"/>
                    <a:pt x="509" y="1258"/>
                  </a:cubicBezTo>
                  <a:cubicBezTo>
                    <a:pt x="241" y="1606"/>
                    <a:pt x="81" y="1927"/>
                    <a:pt x="27" y="2275"/>
                  </a:cubicBezTo>
                  <a:cubicBezTo>
                    <a:pt x="0" y="2436"/>
                    <a:pt x="0" y="2570"/>
                    <a:pt x="27" y="2703"/>
                  </a:cubicBezTo>
                  <a:cubicBezTo>
                    <a:pt x="27" y="2757"/>
                    <a:pt x="81" y="2810"/>
                    <a:pt x="81" y="2864"/>
                  </a:cubicBezTo>
                  <a:cubicBezTo>
                    <a:pt x="108" y="2944"/>
                    <a:pt x="108" y="2971"/>
                    <a:pt x="161" y="2998"/>
                  </a:cubicBezTo>
                  <a:cubicBezTo>
                    <a:pt x="241" y="3078"/>
                    <a:pt x="295" y="3105"/>
                    <a:pt x="402" y="3105"/>
                  </a:cubicBezTo>
                  <a:cubicBezTo>
                    <a:pt x="482" y="3105"/>
                    <a:pt x="536" y="3105"/>
                    <a:pt x="616" y="3078"/>
                  </a:cubicBezTo>
                  <a:cubicBezTo>
                    <a:pt x="643" y="3078"/>
                    <a:pt x="670" y="3025"/>
                    <a:pt x="670" y="3025"/>
                  </a:cubicBezTo>
                  <a:cubicBezTo>
                    <a:pt x="777" y="2971"/>
                    <a:pt x="884" y="2891"/>
                    <a:pt x="937" y="2837"/>
                  </a:cubicBezTo>
                  <a:lnTo>
                    <a:pt x="1205" y="2570"/>
                  </a:lnTo>
                  <a:cubicBezTo>
                    <a:pt x="1365" y="2409"/>
                    <a:pt x="1553" y="2195"/>
                    <a:pt x="1713" y="1927"/>
                  </a:cubicBezTo>
                  <a:cubicBezTo>
                    <a:pt x="1874" y="1686"/>
                    <a:pt x="1981" y="1526"/>
                    <a:pt x="2115" y="1365"/>
                  </a:cubicBezTo>
                  <a:cubicBezTo>
                    <a:pt x="2168" y="1258"/>
                    <a:pt x="2222" y="1205"/>
                    <a:pt x="2249" y="1097"/>
                  </a:cubicBezTo>
                  <a:lnTo>
                    <a:pt x="2276" y="990"/>
                  </a:lnTo>
                  <a:lnTo>
                    <a:pt x="2302" y="937"/>
                  </a:lnTo>
                  <a:lnTo>
                    <a:pt x="2329" y="857"/>
                  </a:lnTo>
                  <a:lnTo>
                    <a:pt x="2436" y="669"/>
                  </a:lnTo>
                  <a:lnTo>
                    <a:pt x="2570" y="750"/>
                  </a:lnTo>
                  <a:cubicBezTo>
                    <a:pt x="2677" y="830"/>
                    <a:pt x="2784" y="883"/>
                    <a:pt x="2838" y="964"/>
                  </a:cubicBezTo>
                  <a:cubicBezTo>
                    <a:pt x="3052" y="1097"/>
                    <a:pt x="3239" y="1231"/>
                    <a:pt x="3426" y="1365"/>
                  </a:cubicBezTo>
                  <a:cubicBezTo>
                    <a:pt x="3828" y="1660"/>
                    <a:pt x="4176" y="1954"/>
                    <a:pt x="4524" y="2275"/>
                  </a:cubicBezTo>
                  <a:lnTo>
                    <a:pt x="4497" y="2222"/>
                  </a:lnTo>
                  <a:lnTo>
                    <a:pt x="4497" y="2222"/>
                  </a:lnTo>
                  <a:cubicBezTo>
                    <a:pt x="5193" y="2864"/>
                    <a:pt x="5755" y="3560"/>
                    <a:pt x="6237" y="4309"/>
                  </a:cubicBezTo>
                  <a:cubicBezTo>
                    <a:pt x="6504" y="4738"/>
                    <a:pt x="6692" y="5139"/>
                    <a:pt x="6852" y="5567"/>
                  </a:cubicBezTo>
                  <a:cubicBezTo>
                    <a:pt x="6852" y="5621"/>
                    <a:pt x="6906" y="5621"/>
                    <a:pt x="6933" y="5648"/>
                  </a:cubicBezTo>
                  <a:lnTo>
                    <a:pt x="6986" y="5648"/>
                  </a:lnTo>
                  <a:cubicBezTo>
                    <a:pt x="7067" y="5621"/>
                    <a:pt x="7067" y="5541"/>
                    <a:pt x="7067" y="5514"/>
                  </a:cubicBezTo>
                  <a:cubicBezTo>
                    <a:pt x="6692" y="4577"/>
                    <a:pt x="6157" y="3640"/>
                    <a:pt x="5487" y="2730"/>
                  </a:cubicBezTo>
                  <a:cubicBezTo>
                    <a:pt x="5166" y="2302"/>
                    <a:pt x="4791" y="1874"/>
                    <a:pt x="4417" y="1499"/>
                  </a:cubicBezTo>
                  <a:cubicBezTo>
                    <a:pt x="4015" y="1097"/>
                    <a:pt x="3587" y="723"/>
                    <a:pt x="3159" y="455"/>
                  </a:cubicBezTo>
                  <a:cubicBezTo>
                    <a:pt x="3052" y="402"/>
                    <a:pt x="2971" y="348"/>
                    <a:pt x="2891" y="294"/>
                  </a:cubicBezTo>
                  <a:cubicBezTo>
                    <a:pt x="2811" y="268"/>
                    <a:pt x="2704" y="214"/>
                    <a:pt x="2650" y="161"/>
                  </a:cubicBezTo>
                  <a:lnTo>
                    <a:pt x="2543" y="80"/>
                  </a:lnTo>
                  <a:lnTo>
                    <a:pt x="2490" y="80"/>
                  </a:lnTo>
                  <a:cubicBezTo>
                    <a:pt x="2516" y="27"/>
                    <a:pt x="2490" y="0"/>
                    <a:pt x="2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864;p46">
              <a:extLst>
                <a:ext uri="{FF2B5EF4-FFF2-40B4-BE49-F238E27FC236}">
                  <a16:creationId xmlns:a16="http://schemas.microsoft.com/office/drawing/2014/main" id="{CBD682F9-2325-9C67-1C1D-FB479346FED7}"/>
                </a:ext>
              </a:extLst>
            </p:cNvPr>
            <p:cNvSpPr/>
            <p:nvPr/>
          </p:nvSpPr>
          <p:spPr>
            <a:xfrm>
              <a:off x="10138050" y="6408625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848" y="0"/>
                  </a:moveTo>
                  <a:cubicBezTo>
                    <a:pt x="1719" y="48"/>
                    <a:pt x="1648" y="58"/>
                    <a:pt x="1589" y="58"/>
                  </a:cubicBezTo>
                  <a:cubicBezTo>
                    <a:pt x="1550" y="58"/>
                    <a:pt x="1516" y="54"/>
                    <a:pt x="1473" y="54"/>
                  </a:cubicBezTo>
                  <a:cubicBezTo>
                    <a:pt x="1232" y="54"/>
                    <a:pt x="1045" y="80"/>
                    <a:pt x="830" y="107"/>
                  </a:cubicBezTo>
                  <a:cubicBezTo>
                    <a:pt x="563" y="188"/>
                    <a:pt x="322" y="268"/>
                    <a:pt x="188" y="455"/>
                  </a:cubicBezTo>
                  <a:cubicBezTo>
                    <a:pt x="135" y="535"/>
                    <a:pt x="54" y="643"/>
                    <a:pt x="27" y="776"/>
                  </a:cubicBezTo>
                  <a:cubicBezTo>
                    <a:pt x="1" y="910"/>
                    <a:pt x="27" y="1071"/>
                    <a:pt x="54" y="1178"/>
                  </a:cubicBezTo>
                  <a:lnTo>
                    <a:pt x="54" y="1205"/>
                  </a:lnTo>
                  <a:cubicBezTo>
                    <a:pt x="108" y="1338"/>
                    <a:pt x="161" y="1472"/>
                    <a:pt x="242" y="1579"/>
                  </a:cubicBezTo>
                  <a:cubicBezTo>
                    <a:pt x="295" y="1686"/>
                    <a:pt x="429" y="1793"/>
                    <a:pt x="563" y="1847"/>
                  </a:cubicBezTo>
                  <a:cubicBezTo>
                    <a:pt x="670" y="1927"/>
                    <a:pt x="804" y="1954"/>
                    <a:pt x="964" y="1981"/>
                  </a:cubicBezTo>
                  <a:cubicBezTo>
                    <a:pt x="1125" y="2008"/>
                    <a:pt x="1312" y="2008"/>
                    <a:pt x="1446" y="2061"/>
                  </a:cubicBezTo>
                  <a:lnTo>
                    <a:pt x="1607" y="2061"/>
                  </a:lnTo>
                  <a:cubicBezTo>
                    <a:pt x="1740" y="2061"/>
                    <a:pt x="1874" y="2061"/>
                    <a:pt x="2035" y="2008"/>
                  </a:cubicBezTo>
                  <a:cubicBezTo>
                    <a:pt x="2303" y="1981"/>
                    <a:pt x="2543" y="1954"/>
                    <a:pt x="2811" y="1927"/>
                  </a:cubicBezTo>
                  <a:lnTo>
                    <a:pt x="2865" y="1927"/>
                  </a:lnTo>
                  <a:cubicBezTo>
                    <a:pt x="3239" y="1847"/>
                    <a:pt x="3587" y="1820"/>
                    <a:pt x="3935" y="1793"/>
                  </a:cubicBezTo>
                  <a:cubicBezTo>
                    <a:pt x="3935" y="1793"/>
                    <a:pt x="3935" y="1740"/>
                    <a:pt x="3989" y="1740"/>
                  </a:cubicBezTo>
                  <a:cubicBezTo>
                    <a:pt x="3989" y="1713"/>
                    <a:pt x="3935" y="1660"/>
                    <a:pt x="3935" y="1606"/>
                  </a:cubicBezTo>
                  <a:cubicBezTo>
                    <a:pt x="3908" y="1526"/>
                    <a:pt x="3882" y="1446"/>
                    <a:pt x="3855" y="1338"/>
                  </a:cubicBezTo>
                  <a:cubicBezTo>
                    <a:pt x="3828" y="1285"/>
                    <a:pt x="3748" y="1178"/>
                    <a:pt x="3721" y="1124"/>
                  </a:cubicBezTo>
                  <a:cubicBezTo>
                    <a:pt x="3641" y="1017"/>
                    <a:pt x="3587" y="937"/>
                    <a:pt x="3507" y="857"/>
                  </a:cubicBezTo>
                  <a:lnTo>
                    <a:pt x="3266" y="616"/>
                  </a:lnTo>
                  <a:cubicBezTo>
                    <a:pt x="3186" y="535"/>
                    <a:pt x="3079" y="455"/>
                    <a:pt x="2972" y="402"/>
                  </a:cubicBezTo>
                  <a:cubicBezTo>
                    <a:pt x="2865" y="348"/>
                    <a:pt x="2731" y="268"/>
                    <a:pt x="2650" y="241"/>
                  </a:cubicBezTo>
                  <a:cubicBezTo>
                    <a:pt x="2383" y="134"/>
                    <a:pt x="2115" y="54"/>
                    <a:pt x="18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865;p46">
              <a:extLst>
                <a:ext uri="{FF2B5EF4-FFF2-40B4-BE49-F238E27FC236}">
                  <a16:creationId xmlns:a16="http://schemas.microsoft.com/office/drawing/2014/main" id="{5FDE5B73-AE5D-1C95-69E1-4E4294470ACB}"/>
                </a:ext>
              </a:extLst>
            </p:cNvPr>
            <p:cNvSpPr/>
            <p:nvPr/>
          </p:nvSpPr>
          <p:spPr>
            <a:xfrm>
              <a:off x="10172175" y="6353750"/>
              <a:ext cx="99075" cy="50200"/>
            </a:xfrm>
            <a:custGeom>
              <a:avLst/>
              <a:gdLst/>
              <a:ahLst/>
              <a:cxnLst/>
              <a:rect l="l" t="t" r="r" b="b"/>
              <a:pathLst>
                <a:path w="3963" h="2008" extrusionOk="0">
                  <a:moveTo>
                    <a:pt x="1285" y="0"/>
                  </a:moveTo>
                  <a:cubicBezTo>
                    <a:pt x="1045" y="27"/>
                    <a:pt x="857" y="54"/>
                    <a:pt x="670" y="134"/>
                  </a:cubicBezTo>
                  <a:cubicBezTo>
                    <a:pt x="402" y="241"/>
                    <a:pt x="215" y="375"/>
                    <a:pt x="108" y="562"/>
                  </a:cubicBezTo>
                  <a:cubicBezTo>
                    <a:pt x="54" y="670"/>
                    <a:pt x="1" y="803"/>
                    <a:pt x="1" y="910"/>
                  </a:cubicBezTo>
                  <a:cubicBezTo>
                    <a:pt x="1" y="1071"/>
                    <a:pt x="54" y="1205"/>
                    <a:pt x="81" y="1312"/>
                  </a:cubicBezTo>
                  <a:lnTo>
                    <a:pt x="81" y="1339"/>
                  </a:lnTo>
                  <a:cubicBezTo>
                    <a:pt x="135" y="1473"/>
                    <a:pt x="215" y="1580"/>
                    <a:pt x="322" y="1660"/>
                  </a:cubicBezTo>
                  <a:cubicBezTo>
                    <a:pt x="402" y="1767"/>
                    <a:pt x="509" y="1847"/>
                    <a:pt x="670" y="1901"/>
                  </a:cubicBezTo>
                  <a:cubicBezTo>
                    <a:pt x="777" y="1928"/>
                    <a:pt x="911" y="1981"/>
                    <a:pt x="1071" y="2008"/>
                  </a:cubicBezTo>
                  <a:lnTo>
                    <a:pt x="1259" y="2008"/>
                  </a:lnTo>
                  <a:cubicBezTo>
                    <a:pt x="1339" y="2008"/>
                    <a:pt x="1473" y="2008"/>
                    <a:pt x="1553" y="1981"/>
                  </a:cubicBezTo>
                  <a:cubicBezTo>
                    <a:pt x="1714" y="1928"/>
                    <a:pt x="1928" y="1928"/>
                    <a:pt x="2115" y="1874"/>
                  </a:cubicBezTo>
                  <a:lnTo>
                    <a:pt x="2811" y="1660"/>
                  </a:lnTo>
                  <a:lnTo>
                    <a:pt x="2918" y="1660"/>
                  </a:lnTo>
                  <a:cubicBezTo>
                    <a:pt x="3293" y="1580"/>
                    <a:pt x="3614" y="1473"/>
                    <a:pt x="3962" y="1392"/>
                  </a:cubicBezTo>
                  <a:lnTo>
                    <a:pt x="3962" y="1365"/>
                  </a:lnTo>
                  <a:cubicBezTo>
                    <a:pt x="3935" y="1339"/>
                    <a:pt x="3935" y="1258"/>
                    <a:pt x="3882" y="1232"/>
                  </a:cubicBezTo>
                  <a:cubicBezTo>
                    <a:pt x="3828" y="1125"/>
                    <a:pt x="3801" y="1071"/>
                    <a:pt x="3748" y="991"/>
                  </a:cubicBezTo>
                  <a:cubicBezTo>
                    <a:pt x="3694" y="937"/>
                    <a:pt x="3641" y="857"/>
                    <a:pt x="3587" y="803"/>
                  </a:cubicBezTo>
                  <a:cubicBezTo>
                    <a:pt x="3507" y="696"/>
                    <a:pt x="3427" y="643"/>
                    <a:pt x="3346" y="562"/>
                  </a:cubicBezTo>
                  <a:cubicBezTo>
                    <a:pt x="3239" y="482"/>
                    <a:pt x="3186" y="429"/>
                    <a:pt x="3079" y="348"/>
                  </a:cubicBezTo>
                  <a:cubicBezTo>
                    <a:pt x="2972" y="295"/>
                    <a:pt x="2838" y="241"/>
                    <a:pt x="2758" y="188"/>
                  </a:cubicBezTo>
                  <a:cubicBezTo>
                    <a:pt x="2651" y="161"/>
                    <a:pt x="2517" y="107"/>
                    <a:pt x="2383" y="54"/>
                  </a:cubicBezTo>
                  <a:cubicBezTo>
                    <a:pt x="2115" y="54"/>
                    <a:pt x="1848" y="0"/>
                    <a:pt x="1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866;p46">
              <a:extLst>
                <a:ext uri="{FF2B5EF4-FFF2-40B4-BE49-F238E27FC236}">
                  <a16:creationId xmlns:a16="http://schemas.microsoft.com/office/drawing/2014/main" id="{68113E23-45F5-7F85-39C0-849FDF13A318}"/>
                </a:ext>
              </a:extLst>
            </p:cNvPr>
            <p:cNvSpPr/>
            <p:nvPr/>
          </p:nvSpPr>
          <p:spPr>
            <a:xfrm>
              <a:off x="10183550" y="6290175"/>
              <a:ext cx="95725" cy="60925"/>
            </a:xfrm>
            <a:custGeom>
              <a:avLst/>
              <a:gdLst/>
              <a:ahLst/>
              <a:cxnLst/>
              <a:rect l="l" t="t" r="r" b="b"/>
              <a:pathLst>
                <a:path w="3829" h="2437" extrusionOk="0">
                  <a:moveTo>
                    <a:pt x="2222" y="1"/>
                  </a:moveTo>
                  <a:cubicBezTo>
                    <a:pt x="2088" y="1"/>
                    <a:pt x="2008" y="1"/>
                    <a:pt x="1874" y="27"/>
                  </a:cubicBezTo>
                  <a:cubicBezTo>
                    <a:pt x="1607" y="54"/>
                    <a:pt x="1339" y="161"/>
                    <a:pt x="1071" y="268"/>
                  </a:cubicBezTo>
                  <a:cubicBezTo>
                    <a:pt x="964" y="295"/>
                    <a:pt x="884" y="322"/>
                    <a:pt x="830" y="402"/>
                  </a:cubicBezTo>
                  <a:cubicBezTo>
                    <a:pt x="616" y="536"/>
                    <a:pt x="456" y="643"/>
                    <a:pt x="322" y="804"/>
                  </a:cubicBezTo>
                  <a:cubicBezTo>
                    <a:pt x="135" y="991"/>
                    <a:pt x="28" y="1205"/>
                    <a:pt x="1" y="1446"/>
                  </a:cubicBezTo>
                  <a:cubicBezTo>
                    <a:pt x="1" y="1526"/>
                    <a:pt x="1" y="1660"/>
                    <a:pt x="28" y="1794"/>
                  </a:cubicBezTo>
                  <a:cubicBezTo>
                    <a:pt x="81" y="1928"/>
                    <a:pt x="188" y="2035"/>
                    <a:pt x="268" y="2142"/>
                  </a:cubicBezTo>
                  <a:lnTo>
                    <a:pt x="295" y="2169"/>
                  </a:lnTo>
                  <a:cubicBezTo>
                    <a:pt x="402" y="2276"/>
                    <a:pt x="483" y="2329"/>
                    <a:pt x="616" y="2383"/>
                  </a:cubicBezTo>
                  <a:cubicBezTo>
                    <a:pt x="723" y="2410"/>
                    <a:pt x="857" y="2436"/>
                    <a:pt x="991" y="2436"/>
                  </a:cubicBezTo>
                  <a:lnTo>
                    <a:pt x="1071" y="2436"/>
                  </a:lnTo>
                  <a:cubicBezTo>
                    <a:pt x="1205" y="2436"/>
                    <a:pt x="1339" y="2410"/>
                    <a:pt x="1473" y="2329"/>
                  </a:cubicBezTo>
                  <a:cubicBezTo>
                    <a:pt x="1633" y="2276"/>
                    <a:pt x="1767" y="2195"/>
                    <a:pt x="1901" y="2142"/>
                  </a:cubicBezTo>
                  <a:cubicBezTo>
                    <a:pt x="2035" y="2035"/>
                    <a:pt x="2196" y="1928"/>
                    <a:pt x="2356" y="1794"/>
                  </a:cubicBezTo>
                  <a:cubicBezTo>
                    <a:pt x="2543" y="1660"/>
                    <a:pt x="2731" y="1500"/>
                    <a:pt x="2891" y="1339"/>
                  </a:cubicBezTo>
                  <a:lnTo>
                    <a:pt x="2999" y="1259"/>
                  </a:lnTo>
                  <a:cubicBezTo>
                    <a:pt x="3266" y="1045"/>
                    <a:pt x="3534" y="804"/>
                    <a:pt x="3828" y="590"/>
                  </a:cubicBezTo>
                  <a:lnTo>
                    <a:pt x="3828" y="563"/>
                  </a:lnTo>
                  <a:lnTo>
                    <a:pt x="3748" y="456"/>
                  </a:lnTo>
                  <a:cubicBezTo>
                    <a:pt x="3641" y="402"/>
                    <a:pt x="3561" y="375"/>
                    <a:pt x="3507" y="295"/>
                  </a:cubicBezTo>
                  <a:cubicBezTo>
                    <a:pt x="3427" y="268"/>
                    <a:pt x="3346" y="242"/>
                    <a:pt x="3266" y="188"/>
                  </a:cubicBezTo>
                  <a:lnTo>
                    <a:pt x="2972" y="108"/>
                  </a:lnTo>
                  <a:cubicBezTo>
                    <a:pt x="2865" y="54"/>
                    <a:pt x="2758" y="54"/>
                    <a:pt x="2624" y="27"/>
                  </a:cubicBezTo>
                  <a:cubicBezTo>
                    <a:pt x="2490" y="1"/>
                    <a:pt x="2410" y="1"/>
                    <a:pt x="23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867;p46">
              <a:extLst>
                <a:ext uri="{FF2B5EF4-FFF2-40B4-BE49-F238E27FC236}">
                  <a16:creationId xmlns:a16="http://schemas.microsoft.com/office/drawing/2014/main" id="{0D5114F1-05EA-263F-2434-721B02365B87}"/>
                </a:ext>
              </a:extLst>
            </p:cNvPr>
            <p:cNvSpPr/>
            <p:nvPr/>
          </p:nvSpPr>
          <p:spPr>
            <a:xfrm>
              <a:off x="10151450" y="6235975"/>
              <a:ext cx="99725" cy="55575"/>
            </a:xfrm>
            <a:custGeom>
              <a:avLst/>
              <a:gdLst/>
              <a:ahLst/>
              <a:cxnLst/>
              <a:rect l="l" t="t" r="r" b="b"/>
              <a:pathLst>
                <a:path w="3989" h="2223" extrusionOk="0">
                  <a:moveTo>
                    <a:pt x="2114" y="1"/>
                  </a:moveTo>
                  <a:cubicBezTo>
                    <a:pt x="1847" y="1"/>
                    <a:pt x="1552" y="27"/>
                    <a:pt x="1285" y="81"/>
                  </a:cubicBezTo>
                  <a:cubicBezTo>
                    <a:pt x="1178" y="134"/>
                    <a:pt x="1097" y="161"/>
                    <a:pt x="1017" y="188"/>
                  </a:cubicBezTo>
                  <a:cubicBezTo>
                    <a:pt x="803" y="295"/>
                    <a:pt x="616" y="375"/>
                    <a:pt x="482" y="482"/>
                  </a:cubicBezTo>
                  <a:cubicBezTo>
                    <a:pt x="241" y="643"/>
                    <a:pt x="107" y="857"/>
                    <a:pt x="27" y="1045"/>
                  </a:cubicBezTo>
                  <a:cubicBezTo>
                    <a:pt x="0" y="1152"/>
                    <a:pt x="0" y="1285"/>
                    <a:pt x="27" y="1419"/>
                  </a:cubicBezTo>
                  <a:cubicBezTo>
                    <a:pt x="80" y="1607"/>
                    <a:pt x="161" y="1687"/>
                    <a:pt x="241" y="1794"/>
                  </a:cubicBezTo>
                  <a:lnTo>
                    <a:pt x="268" y="1821"/>
                  </a:lnTo>
                  <a:cubicBezTo>
                    <a:pt x="375" y="1928"/>
                    <a:pt x="455" y="2035"/>
                    <a:pt x="562" y="2088"/>
                  </a:cubicBezTo>
                  <a:cubicBezTo>
                    <a:pt x="669" y="2169"/>
                    <a:pt x="830" y="2195"/>
                    <a:pt x="964" y="2222"/>
                  </a:cubicBezTo>
                  <a:lnTo>
                    <a:pt x="1071" y="2222"/>
                  </a:lnTo>
                  <a:cubicBezTo>
                    <a:pt x="1178" y="2222"/>
                    <a:pt x="1285" y="2222"/>
                    <a:pt x="1365" y="2195"/>
                  </a:cubicBezTo>
                  <a:cubicBezTo>
                    <a:pt x="1552" y="2169"/>
                    <a:pt x="1686" y="2088"/>
                    <a:pt x="1820" y="2062"/>
                  </a:cubicBezTo>
                  <a:cubicBezTo>
                    <a:pt x="1981" y="1981"/>
                    <a:pt x="2141" y="1928"/>
                    <a:pt x="2355" y="1821"/>
                  </a:cubicBezTo>
                  <a:cubicBezTo>
                    <a:pt x="2570" y="1687"/>
                    <a:pt x="2784" y="1553"/>
                    <a:pt x="3025" y="1419"/>
                  </a:cubicBezTo>
                  <a:lnTo>
                    <a:pt x="3051" y="1392"/>
                  </a:lnTo>
                  <a:cubicBezTo>
                    <a:pt x="3346" y="1178"/>
                    <a:pt x="3640" y="1018"/>
                    <a:pt x="3988" y="857"/>
                  </a:cubicBezTo>
                  <a:lnTo>
                    <a:pt x="3988" y="830"/>
                  </a:lnTo>
                  <a:lnTo>
                    <a:pt x="3881" y="723"/>
                  </a:lnTo>
                  <a:cubicBezTo>
                    <a:pt x="3801" y="643"/>
                    <a:pt x="3747" y="589"/>
                    <a:pt x="3694" y="563"/>
                  </a:cubicBezTo>
                  <a:cubicBezTo>
                    <a:pt x="3613" y="482"/>
                    <a:pt x="3560" y="456"/>
                    <a:pt x="3453" y="375"/>
                  </a:cubicBezTo>
                  <a:cubicBezTo>
                    <a:pt x="3346" y="322"/>
                    <a:pt x="3239" y="295"/>
                    <a:pt x="3132" y="242"/>
                  </a:cubicBezTo>
                  <a:lnTo>
                    <a:pt x="2837" y="161"/>
                  </a:lnTo>
                  <a:cubicBezTo>
                    <a:pt x="2703" y="108"/>
                    <a:pt x="2570" y="81"/>
                    <a:pt x="2462" y="81"/>
                  </a:cubicBezTo>
                  <a:cubicBezTo>
                    <a:pt x="2355" y="27"/>
                    <a:pt x="2222" y="1"/>
                    <a:pt x="2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868;p46">
              <a:extLst>
                <a:ext uri="{FF2B5EF4-FFF2-40B4-BE49-F238E27FC236}">
                  <a16:creationId xmlns:a16="http://schemas.microsoft.com/office/drawing/2014/main" id="{0E4AD9B8-9FD3-91AB-7BD7-0B172B770229}"/>
                </a:ext>
              </a:extLst>
            </p:cNvPr>
            <p:cNvSpPr/>
            <p:nvPr/>
          </p:nvSpPr>
          <p:spPr>
            <a:xfrm>
              <a:off x="10071800" y="6173750"/>
              <a:ext cx="76975" cy="77650"/>
            </a:xfrm>
            <a:custGeom>
              <a:avLst/>
              <a:gdLst/>
              <a:ahLst/>
              <a:cxnLst/>
              <a:rect l="l" t="t" r="r" b="b"/>
              <a:pathLst>
                <a:path w="3079" h="3106" extrusionOk="0">
                  <a:moveTo>
                    <a:pt x="2410" y="0"/>
                  </a:moveTo>
                  <a:cubicBezTo>
                    <a:pt x="2330" y="0"/>
                    <a:pt x="2196" y="27"/>
                    <a:pt x="2089" y="81"/>
                  </a:cubicBezTo>
                  <a:lnTo>
                    <a:pt x="1794" y="161"/>
                  </a:lnTo>
                  <a:cubicBezTo>
                    <a:pt x="1634" y="215"/>
                    <a:pt x="1553" y="268"/>
                    <a:pt x="1446" y="348"/>
                  </a:cubicBezTo>
                  <a:lnTo>
                    <a:pt x="1152" y="536"/>
                  </a:lnTo>
                  <a:cubicBezTo>
                    <a:pt x="911" y="696"/>
                    <a:pt x="724" y="910"/>
                    <a:pt x="536" y="1098"/>
                  </a:cubicBezTo>
                  <a:cubicBezTo>
                    <a:pt x="483" y="1178"/>
                    <a:pt x="456" y="1285"/>
                    <a:pt x="376" y="1339"/>
                  </a:cubicBezTo>
                  <a:cubicBezTo>
                    <a:pt x="269" y="1553"/>
                    <a:pt x="188" y="1713"/>
                    <a:pt x="108" y="1901"/>
                  </a:cubicBezTo>
                  <a:cubicBezTo>
                    <a:pt x="54" y="2168"/>
                    <a:pt x="1" y="2409"/>
                    <a:pt x="108" y="2623"/>
                  </a:cubicBezTo>
                  <a:cubicBezTo>
                    <a:pt x="135" y="2704"/>
                    <a:pt x="215" y="2811"/>
                    <a:pt x="295" y="2918"/>
                  </a:cubicBezTo>
                  <a:cubicBezTo>
                    <a:pt x="402" y="3025"/>
                    <a:pt x="563" y="3052"/>
                    <a:pt x="670" y="3078"/>
                  </a:cubicBezTo>
                  <a:lnTo>
                    <a:pt x="697" y="3078"/>
                  </a:lnTo>
                  <a:cubicBezTo>
                    <a:pt x="804" y="3105"/>
                    <a:pt x="884" y="3105"/>
                    <a:pt x="964" y="3105"/>
                  </a:cubicBezTo>
                  <a:lnTo>
                    <a:pt x="1098" y="3105"/>
                  </a:lnTo>
                  <a:cubicBezTo>
                    <a:pt x="1232" y="3105"/>
                    <a:pt x="1366" y="3052"/>
                    <a:pt x="1500" y="2971"/>
                  </a:cubicBezTo>
                  <a:cubicBezTo>
                    <a:pt x="1607" y="2918"/>
                    <a:pt x="1714" y="2838"/>
                    <a:pt x="1848" y="2704"/>
                  </a:cubicBezTo>
                  <a:cubicBezTo>
                    <a:pt x="1955" y="2570"/>
                    <a:pt x="2035" y="2436"/>
                    <a:pt x="2115" y="2356"/>
                  </a:cubicBezTo>
                  <a:cubicBezTo>
                    <a:pt x="2222" y="2222"/>
                    <a:pt x="2276" y="2035"/>
                    <a:pt x="2383" y="1847"/>
                  </a:cubicBezTo>
                  <a:cubicBezTo>
                    <a:pt x="2490" y="1606"/>
                    <a:pt x="2570" y="1365"/>
                    <a:pt x="2651" y="1151"/>
                  </a:cubicBezTo>
                  <a:lnTo>
                    <a:pt x="2677" y="1071"/>
                  </a:lnTo>
                  <a:cubicBezTo>
                    <a:pt x="2785" y="777"/>
                    <a:pt x="2945" y="402"/>
                    <a:pt x="3079" y="81"/>
                  </a:cubicBezTo>
                  <a:cubicBezTo>
                    <a:pt x="3079" y="81"/>
                    <a:pt x="3079" y="27"/>
                    <a:pt x="3052" y="27"/>
                  </a:cubicBezTo>
                  <a:cubicBezTo>
                    <a:pt x="2972" y="27"/>
                    <a:pt x="2945" y="0"/>
                    <a:pt x="2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869;p46">
              <a:extLst>
                <a:ext uri="{FF2B5EF4-FFF2-40B4-BE49-F238E27FC236}">
                  <a16:creationId xmlns:a16="http://schemas.microsoft.com/office/drawing/2014/main" id="{8EDEF8E3-E22F-9288-0F9F-12C51562E338}"/>
                </a:ext>
              </a:extLst>
            </p:cNvPr>
            <p:cNvSpPr/>
            <p:nvPr/>
          </p:nvSpPr>
          <p:spPr>
            <a:xfrm>
              <a:off x="10217025" y="6355075"/>
              <a:ext cx="246250" cy="157275"/>
            </a:xfrm>
            <a:custGeom>
              <a:avLst/>
              <a:gdLst/>
              <a:ahLst/>
              <a:cxnLst/>
              <a:rect l="l" t="t" r="r" b="b"/>
              <a:pathLst>
                <a:path w="9850" h="6291" extrusionOk="0">
                  <a:moveTo>
                    <a:pt x="2034" y="1"/>
                  </a:moveTo>
                  <a:cubicBezTo>
                    <a:pt x="2007" y="1"/>
                    <a:pt x="1954" y="1"/>
                    <a:pt x="1927" y="54"/>
                  </a:cubicBezTo>
                  <a:cubicBezTo>
                    <a:pt x="857" y="857"/>
                    <a:pt x="107" y="2008"/>
                    <a:pt x="27" y="3213"/>
                  </a:cubicBezTo>
                  <a:cubicBezTo>
                    <a:pt x="0" y="3480"/>
                    <a:pt x="27" y="3802"/>
                    <a:pt x="54" y="4096"/>
                  </a:cubicBezTo>
                  <a:cubicBezTo>
                    <a:pt x="80" y="4364"/>
                    <a:pt x="187" y="4631"/>
                    <a:pt x="321" y="4872"/>
                  </a:cubicBezTo>
                  <a:cubicBezTo>
                    <a:pt x="589" y="5354"/>
                    <a:pt x="1097" y="5756"/>
                    <a:pt x="1686" y="5996"/>
                  </a:cubicBezTo>
                  <a:cubicBezTo>
                    <a:pt x="2195" y="6211"/>
                    <a:pt x="2784" y="6291"/>
                    <a:pt x="3426" y="6291"/>
                  </a:cubicBezTo>
                  <a:cubicBezTo>
                    <a:pt x="3587" y="6291"/>
                    <a:pt x="3801" y="6291"/>
                    <a:pt x="3988" y="6264"/>
                  </a:cubicBezTo>
                  <a:cubicBezTo>
                    <a:pt x="4791" y="6184"/>
                    <a:pt x="5567" y="5970"/>
                    <a:pt x="6370" y="5622"/>
                  </a:cubicBezTo>
                  <a:cubicBezTo>
                    <a:pt x="7146" y="5247"/>
                    <a:pt x="7842" y="4819"/>
                    <a:pt x="8458" y="4257"/>
                  </a:cubicBezTo>
                  <a:cubicBezTo>
                    <a:pt x="9047" y="3695"/>
                    <a:pt x="9555" y="3025"/>
                    <a:pt x="9823" y="2356"/>
                  </a:cubicBezTo>
                  <a:cubicBezTo>
                    <a:pt x="9850" y="2276"/>
                    <a:pt x="9850" y="2249"/>
                    <a:pt x="9823" y="2222"/>
                  </a:cubicBezTo>
                  <a:cubicBezTo>
                    <a:pt x="9823" y="2169"/>
                    <a:pt x="9796" y="2169"/>
                    <a:pt x="9796" y="2142"/>
                  </a:cubicBezTo>
                  <a:lnTo>
                    <a:pt x="9796" y="2115"/>
                  </a:lnTo>
                  <a:cubicBezTo>
                    <a:pt x="9796" y="2089"/>
                    <a:pt x="9743" y="2008"/>
                    <a:pt x="9689" y="2008"/>
                  </a:cubicBezTo>
                  <a:cubicBezTo>
                    <a:pt x="9662" y="2008"/>
                    <a:pt x="9609" y="1982"/>
                    <a:pt x="9609" y="1982"/>
                  </a:cubicBezTo>
                  <a:lnTo>
                    <a:pt x="9555" y="1982"/>
                  </a:lnTo>
                  <a:cubicBezTo>
                    <a:pt x="9475" y="1982"/>
                    <a:pt x="9422" y="2008"/>
                    <a:pt x="9341" y="2008"/>
                  </a:cubicBezTo>
                  <a:lnTo>
                    <a:pt x="9314" y="2008"/>
                  </a:lnTo>
                  <a:cubicBezTo>
                    <a:pt x="8967" y="2089"/>
                    <a:pt x="8538" y="2115"/>
                    <a:pt x="8137" y="2115"/>
                  </a:cubicBezTo>
                  <a:cubicBezTo>
                    <a:pt x="7923" y="2115"/>
                    <a:pt x="7655" y="2115"/>
                    <a:pt x="7414" y="2089"/>
                  </a:cubicBezTo>
                  <a:lnTo>
                    <a:pt x="7387" y="2089"/>
                  </a:lnTo>
                  <a:cubicBezTo>
                    <a:pt x="6638" y="2008"/>
                    <a:pt x="5835" y="1821"/>
                    <a:pt x="5032" y="1500"/>
                  </a:cubicBezTo>
                  <a:cubicBezTo>
                    <a:pt x="4175" y="1179"/>
                    <a:pt x="3292" y="750"/>
                    <a:pt x="2222" y="108"/>
                  </a:cubicBezTo>
                  <a:cubicBezTo>
                    <a:pt x="2222" y="81"/>
                    <a:pt x="2222" y="81"/>
                    <a:pt x="2195" y="28"/>
                  </a:cubicBezTo>
                  <a:cubicBezTo>
                    <a:pt x="2189" y="33"/>
                    <a:pt x="2182" y="35"/>
                    <a:pt x="2173" y="35"/>
                  </a:cubicBezTo>
                  <a:cubicBezTo>
                    <a:pt x="2137" y="35"/>
                    <a:pt x="2077" y="1"/>
                    <a:pt x="2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870;p46">
              <a:extLst>
                <a:ext uri="{FF2B5EF4-FFF2-40B4-BE49-F238E27FC236}">
                  <a16:creationId xmlns:a16="http://schemas.microsoft.com/office/drawing/2014/main" id="{DB64D205-D5CB-3469-29E1-823E3BA67E55}"/>
                </a:ext>
              </a:extLst>
            </p:cNvPr>
            <p:cNvSpPr/>
            <p:nvPr/>
          </p:nvSpPr>
          <p:spPr>
            <a:xfrm>
              <a:off x="10218350" y="6404600"/>
              <a:ext cx="244925" cy="107750"/>
            </a:xfrm>
            <a:custGeom>
              <a:avLst/>
              <a:gdLst/>
              <a:ahLst/>
              <a:cxnLst/>
              <a:rect l="l" t="t" r="r" b="b"/>
              <a:pathLst>
                <a:path w="9797" h="4310" extrusionOk="0">
                  <a:moveTo>
                    <a:pt x="9583" y="1"/>
                  </a:moveTo>
                  <a:cubicBezTo>
                    <a:pt x="9583" y="27"/>
                    <a:pt x="9583" y="81"/>
                    <a:pt x="9529" y="81"/>
                  </a:cubicBezTo>
                  <a:cubicBezTo>
                    <a:pt x="9476" y="81"/>
                    <a:pt x="9395" y="108"/>
                    <a:pt x="9342" y="108"/>
                  </a:cubicBezTo>
                  <a:lnTo>
                    <a:pt x="9315" y="108"/>
                  </a:lnTo>
                  <a:cubicBezTo>
                    <a:pt x="8940" y="161"/>
                    <a:pt x="8566" y="215"/>
                    <a:pt x="8164" y="215"/>
                  </a:cubicBezTo>
                  <a:cubicBezTo>
                    <a:pt x="8057" y="375"/>
                    <a:pt x="7923" y="509"/>
                    <a:pt x="7789" y="643"/>
                  </a:cubicBezTo>
                  <a:cubicBezTo>
                    <a:pt x="7522" y="937"/>
                    <a:pt x="7254" y="1232"/>
                    <a:pt x="6960" y="1499"/>
                  </a:cubicBezTo>
                  <a:cubicBezTo>
                    <a:pt x="6665" y="1767"/>
                    <a:pt x="6371" y="2035"/>
                    <a:pt x="5996" y="2276"/>
                  </a:cubicBezTo>
                  <a:cubicBezTo>
                    <a:pt x="5648" y="2517"/>
                    <a:pt x="5327" y="2704"/>
                    <a:pt x="4952" y="2865"/>
                  </a:cubicBezTo>
                  <a:cubicBezTo>
                    <a:pt x="4631" y="3052"/>
                    <a:pt x="4256" y="3186"/>
                    <a:pt x="3882" y="3266"/>
                  </a:cubicBezTo>
                  <a:cubicBezTo>
                    <a:pt x="3507" y="3373"/>
                    <a:pt x="3159" y="3400"/>
                    <a:pt x="2784" y="3400"/>
                  </a:cubicBezTo>
                  <a:cubicBezTo>
                    <a:pt x="2409" y="3400"/>
                    <a:pt x="2035" y="3346"/>
                    <a:pt x="1687" y="3212"/>
                  </a:cubicBezTo>
                  <a:cubicBezTo>
                    <a:pt x="1473" y="3132"/>
                    <a:pt x="1312" y="3079"/>
                    <a:pt x="1151" y="2972"/>
                  </a:cubicBezTo>
                  <a:cubicBezTo>
                    <a:pt x="937" y="2865"/>
                    <a:pt x="777" y="2784"/>
                    <a:pt x="563" y="2650"/>
                  </a:cubicBezTo>
                  <a:cubicBezTo>
                    <a:pt x="375" y="2517"/>
                    <a:pt x="161" y="2329"/>
                    <a:pt x="1" y="2142"/>
                  </a:cubicBezTo>
                  <a:lnTo>
                    <a:pt x="1" y="2142"/>
                  </a:lnTo>
                  <a:cubicBezTo>
                    <a:pt x="27" y="2409"/>
                    <a:pt x="134" y="2650"/>
                    <a:pt x="268" y="2865"/>
                  </a:cubicBezTo>
                  <a:cubicBezTo>
                    <a:pt x="536" y="3373"/>
                    <a:pt x="1044" y="3775"/>
                    <a:pt x="1633" y="4015"/>
                  </a:cubicBezTo>
                  <a:cubicBezTo>
                    <a:pt x="2142" y="4203"/>
                    <a:pt x="2757" y="4310"/>
                    <a:pt x="3373" y="4310"/>
                  </a:cubicBezTo>
                  <a:cubicBezTo>
                    <a:pt x="3560" y="4310"/>
                    <a:pt x="3748" y="4310"/>
                    <a:pt x="3962" y="4283"/>
                  </a:cubicBezTo>
                  <a:cubicBezTo>
                    <a:pt x="4765" y="4203"/>
                    <a:pt x="5514" y="3989"/>
                    <a:pt x="6317" y="3641"/>
                  </a:cubicBezTo>
                  <a:cubicBezTo>
                    <a:pt x="7093" y="3266"/>
                    <a:pt x="7789" y="2838"/>
                    <a:pt x="8405" y="2276"/>
                  </a:cubicBezTo>
                  <a:cubicBezTo>
                    <a:pt x="8994" y="1714"/>
                    <a:pt x="9502" y="1044"/>
                    <a:pt x="9770" y="375"/>
                  </a:cubicBezTo>
                  <a:cubicBezTo>
                    <a:pt x="9797" y="295"/>
                    <a:pt x="9797" y="268"/>
                    <a:pt x="9770" y="241"/>
                  </a:cubicBezTo>
                  <a:cubicBezTo>
                    <a:pt x="9770" y="188"/>
                    <a:pt x="9743" y="188"/>
                    <a:pt x="9743" y="161"/>
                  </a:cubicBezTo>
                  <a:lnTo>
                    <a:pt x="9743" y="134"/>
                  </a:lnTo>
                  <a:cubicBezTo>
                    <a:pt x="9743" y="108"/>
                    <a:pt x="9717" y="27"/>
                    <a:pt x="9636" y="27"/>
                  </a:cubicBezTo>
                  <a:cubicBezTo>
                    <a:pt x="9609" y="27"/>
                    <a:pt x="9583" y="1"/>
                    <a:pt x="9583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871;p46">
              <a:extLst>
                <a:ext uri="{FF2B5EF4-FFF2-40B4-BE49-F238E27FC236}">
                  <a16:creationId xmlns:a16="http://schemas.microsoft.com/office/drawing/2014/main" id="{EFBD966F-ED12-D572-0978-626C593B2A79}"/>
                </a:ext>
              </a:extLst>
            </p:cNvPr>
            <p:cNvSpPr/>
            <p:nvPr/>
          </p:nvSpPr>
          <p:spPr>
            <a:xfrm>
              <a:off x="10252475" y="6269425"/>
              <a:ext cx="300475" cy="174675"/>
            </a:xfrm>
            <a:custGeom>
              <a:avLst/>
              <a:gdLst/>
              <a:ahLst/>
              <a:cxnLst/>
              <a:rect l="l" t="t" r="r" b="b"/>
              <a:pathLst>
                <a:path w="12019" h="6987" extrusionOk="0">
                  <a:moveTo>
                    <a:pt x="11483" y="1"/>
                  </a:moveTo>
                  <a:cubicBezTo>
                    <a:pt x="11456" y="1"/>
                    <a:pt x="11403" y="28"/>
                    <a:pt x="11376" y="81"/>
                  </a:cubicBezTo>
                  <a:cubicBezTo>
                    <a:pt x="11376" y="135"/>
                    <a:pt x="11349" y="135"/>
                    <a:pt x="11349" y="162"/>
                  </a:cubicBezTo>
                  <a:cubicBezTo>
                    <a:pt x="10894" y="456"/>
                    <a:pt x="10386" y="750"/>
                    <a:pt x="9850" y="1018"/>
                  </a:cubicBezTo>
                  <a:cubicBezTo>
                    <a:pt x="8887" y="1500"/>
                    <a:pt x="7816" y="1794"/>
                    <a:pt x="6692" y="2008"/>
                  </a:cubicBezTo>
                  <a:cubicBezTo>
                    <a:pt x="6023" y="2089"/>
                    <a:pt x="5354" y="2169"/>
                    <a:pt x="4685" y="2169"/>
                  </a:cubicBezTo>
                  <a:cubicBezTo>
                    <a:pt x="4337" y="2169"/>
                    <a:pt x="3962" y="2142"/>
                    <a:pt x="3614" y="2089"/>
                  </a:cubicBezTo>
                  <a:lnTo>
                    <a:pt x="3641" y="2089"/>
                  </a:lnTo>
                  <a:cubicBezTo>
                    <a:pt x="2891" y="2035"/>
                    <a:pt x="2142" y="1848"/>
                    <a:pt x="1473" y="1607"/>
                  </a:cubicBezTo>
                  <a:cubicBezTo>
                    <a:pt x="1366" y="1553"/>
                    <a:pt x="1285" y="1527"/>
                    <a:pt x="1152" y="1473"/>
                  </a:cubicBezTo>
                  <a:cubicBezTo>
                    <a:pt x="1098" y="1473"/>
                    <a:pt x="1071" y="1420"/>
                    <a:pt x="1044" y="1420"/>
                  </a:cubicBezTo>
                  <a:lnTo>
                    <a:pt x="964" y="1366"/>
                  </a:lnTo>
                  <a:cubicBezTo>
                    <a:pt x="937" y="1312"/>
                    <a:pt x="911" y="1312"/>
                    <a:pt x="830" y="1312"/>
                  </a:cubicBezTo>
                  <a:cubicBezTo>
                    <a:pt x="777" y="1312"/>
                    <a:pt x="750" y="1366"/>
                    <a:pt x="697" y="1393"/>
                  </a:cubicBezTo>
                  <a:cubicBezTo>
                    <a:pt x="536" y="1553"/>
                    <a:pt x="375" y="1767"/>
                    <a:pt x="268" y="1982"/>
                  </a:cubicBezTo>
                  <a:cubicBezTo>
                    <a:pt x="161" y="2196"/>
                    <a:pt x="81" y="2437"/>
                    <a:pt x="27" y="2624"/>
                  </a:cubicBezTo>
                  <a:cubicBezTo>
                    <a:pt x="1" y="2865"/>
                    <a:pt x="1" y="3106"/>
                    <a:pt x="27" y="3320"/>
                  </a:cubicBezTo>
                  <a:cubicBezTo>
                    <a:pt x="81" y="3534"/>
                    <a:pt x="108" y="3721"/>
                    <a:pt x="215" y="3989"/>
                  </a:cubicBezTo>
                  <a:cubicBezTo>
                    <a:pt x="482" y="4738"/>
                    <a:pt x="911" y="5381"/>
                    <a:pt x="1553" y="5836"/>
                  </a:cubicBezTo>
                  <a:cubicBezTo>
                    <a:pt x="2115" y="6264"/>
                    <a:pt x="2784" y="6612"/>
                    <a:pt x="3587" y="6799"/>
                  </a:cubicBezTo>
                  <a:cubicBezTo>
                    <a:pt x="4042" y="6906"/>
                    <a:pt x="4551" y="6987"/>
                    <a:pt x="5059" y="6987"/>
                  </a:cubicBezTo>
                  <a:cubicBezTo>
                    <a:pt x="5327" y="6987"/>
                    <a:pt x="5595" y="6987"/>
                    <a:pt x="5862" y="6933"/>
                  </a:cubicBezTo>
                  <a:cubicBezTo>
                    <a:pt x="6531" y="6880"/>
                    <a:pt x="7201" y="6666"/>
                    <a:pt x="7896" y="6371"/>
                  </a:cubicBezTo>
                  <a:cubicBezTo>
                    <a:pt x="8646" y="6077"/>
                    <a:pt x="9315" y="5675"/>
                    <a:pt x="9877" y="5193"/>
                  </a:cubicBezTo>
                  <a:cubicBezTo>
                    <a:pt x="10520" y="4712"/>
                    <a:pt x="11055" y="4123"/>
                    <a:pt x="11403" y="3534"/>
                  </a:cubicBezTo>
                  <a:cubicBezTo>
                    <a:pt x="11617" y="3240"/>
                    <a:pt x="11751" y="2892"/>
                    <a:pt x="11858" y="2570"/>
                  </a:cubicBezTo>
                  <a:cubicBezTo>
                    <a:pt x="11938" y="2222"/>
                    <a:pt x="12018" y="1848"/>
                    <a:pt x="12018" y="1527"/>
                  </a:cubicBezTo>
                  <a:cubicBezTo>
                    <a:pt x="12018" y="1098"/>
                    <a:pt x="11911" y="590"/>
                    <a:pt x="11724" y="162"/>
                  </a:cubicBezTo>
                  <a:cubicBezTo>
                    <a:pt x="11670" y="108"/>
                    <a:pt x="11670" y="81"/>
                    <a:pt x="11617" y="54"/>
                  </a:cubicBezTo>
                  <a:cubicBezTo>
                    <a:pt x="11617" y="28"/>
                    <a:pt x="11590" y="1"/>
                    <a:pt x="1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872;p46">
              <a:extLst>
                <a:ext uri="{FF2B5EF4-FFF2-40B4-BE49-F238E27FC236}">
                  <a16:creationId xmlns:a16="http://schemas.microsoft.com/office/drawing/2014/main" id="{B3E172B0-313D-A8B9-D910-30A0E627963F}"/>
                </a:ext>
              </a:extLst>
            </p:cNvPr>
            <p:cNvSpPr/>
            <p:nvPr/>
          </p:nvSpPr>
          <p:spPr>
            <a:xfrm>
              <a:off x="10255825" y="6286825"/>
              <a:ext cx="297125" cy="157950"/>
            </a:xfrm>
            <a:custGeom>
              <a:avLst/>
              <a:gdLst/>
              <a:ahLst/>
              <a:cxnLst/>
              <a:rect l="l" t="t" r="r" b="b"/>
              <a:pathLst>
                <a:path w="11885" h="6318" extrusionOk="0">
                  <a:moveTo>
                    <a:pt x="11751" y="1"/>
                  </a:moveTo>
                  <a:cubicBezTo>
                    <a:pt x="11724" y="108"/>
                    <a:pt x="11644" y="242"/>
                    <a:pt x="11590" y="402"/>
                  </a:cubicBezTo>
                  <a:cubicBezTo>
                    <a:pt x="11456" y="777"/>
                    <a:pt x="11269" y="1098"/>
                    <a:pt x="11108" y="1446"/>
                  </a:cubicBezTo>
                  <a:cubicBezTo>
                    <a:pt x="10948" y="1767"/>
                    <a:pt x="10760" y="2115"/>
                    <a:pt x="10519" y="2410"/>
                  </a:cubicBezTo>
                  <a:cubicBezTo>
                    <a:pt x="10278" y="2677"/>
                    <a:pt x="10038" y="2945"/>
                    <a:pt x="9770" y="3159"/>
                  </a:cubicBezTo>
                  <a:cubicBezTo>
                    <a:pt x="9529" y="3373"/>
                    <a:pt x="9261" y="3587"/>
                    <a:pt x="8967" y="3775"/>
                  </a:cubicBezTo>
                  <a:cubicBezTo>
                    <a:pt x="8378" y="4150"/>
                    <a:pt x="7736" y="4417"/>
                    <a:pt x="7093" y="4631"/>
                  </a:cubicBezTo>
                  <a:cubicBezTo>
                    <a:pt x="6424" y="4845"/>
                    <a:pt x="5728" y="4979"/>
                    <a:pt x="4979" y="5006"/>
                  </a:cubicBezTo>
                  <a:cubicBezTo>
                    <a:pt x="4863" y="5010"/>
                    <a:pt x="4747" y="5013"/>
                    <a:pt x="4631" y="5013"/>
                  </a:cubicBezTo>
                  <a:cubicBezTo>
                    <a:pt x="4052" y="5013"/>
                    <a:pt x="3476" y="4957"/>
                    <a:pt x="2918" y="4845"/>
                  </a:cubicBezTo>
                  <a:cubicBezTo>
                    <a:pt x="2249" y="4685"/>
                    <a:pt x="1633" y="4444"/>
                    <a:pt x="1071" y="4069"/>
                  </a:cubicBezTo>
                  <a:cubicBezTo>
                    <a:pt x="803" y="3882"/>
                    <a:pt x="536" y="3668"/>
                    <a:pt x="295" y="3454"/>
                  </a:cubicBezTo>
                  <a:cubicBezTo>
                    <a:pt x="215" y="3347"/>
                    <a:pt x="108" y="3239"/>
                    <a:pt x="0" y="3106"/>
                  </a:cubicBezTo>
                  <a:lnTo>
                    <a:pt x="0" y="3106"/>
                  </a:lnTo>
                  <a:cubicBezTo>
                    <a:pt x="27" y="3186"/>
                    <a:pt x="27" y="3266"/>
                    <a:pt x="81" y="3347"/>
                  </a:cubicBezTo>
                  <a:cubicBezTo>
                    <a:pt x="348" y="4069"/>
                    <a:pt x="777" y="4712"/>
                    <a:pt x="1419" y="5193"/>
                  </a:cubicBezTo>
                  <a:cubicBezTo>
                    <a:pt x="1981" y="5622"/>
                    <a:pt x="2650" y="5943"/>
                    <a:pt x="3453" y="6157"/>
                  </a:cubicBezTo>
                  <a:cubicBezTo>
                    <a:pt x="3908" y="6264"/>
                    <a:pt x="4417" y="6318"/>
                    <a:pt x="4925" y="6318"/>
                  </a:cubicBezTo>
                  <a:cubicBezTo>
                    <a:pt x="5193" y="6318"/>
                    <a:pt x="5461" y="6291"/>
                    <a:pt x="5728" y="6291"/>
                  </a:cubicBezTo>
                  <a:cubicBezTo>
                    <a:pt x="6397" y="6210"/>
                    <a:pt x="7067" y="6023"/>
                    <a:pt x="7762" y="5702"/>
                  </a:cubicBezTo>
                  <a:cubicBezTo>
                    <a:pt x="8512" y="5407"/>
                    <a:pt x="9181" y="5006"/>
                    <a:pt x="9743" y="4551"/>
                  </a:cubicBezTo>
                  <a:cubicBezTo>
                    <a:pt x="10386" y="4042"/>
                    <a:pt x="10921" y="3480"/>
                    <a:pt x="11269" y="2865"/>
                  </a:cubicBezTo>
                  <a:cubicBezTo>
                    <a:pt x="11483" y="2570"/>
                    <a:pt x="11617" y="2249"/>
                    <a:pt x="11724" y="1901"/>
                  </a:cubicBezTo>
                  <a:cubicBezTo>
                    <a:pt x="11804" y="1580"/>
                    <a:pt x="11884" y="1205"/>
                    <a:pt x="11884" y="857"/>
                  </a:cubicBezTo>
                  <a:cubicBezTo>
                    <a:pt x="11884" y="590"/>
                    <a:pt x="11858" y="295"/>
                    <a:pt x="11751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873;p46">
              <a:extLst>
                <a:ext uri="{FF2B5EF4-FFF2-40B4-BE49-F238E27FC236}">
                  <a16:creationId xmlns:a16="http://schemas.microsoft.com/office/drawing/2014/main" id="{CE8915F1-202F-424D-A72A-B346FA0E1CF3}"/>
                </a:ext>
              </a:extLst>
            </p:cNvPr>
            <p:cNvSpPr/>
            <p:nvPr/>
          </p:nvSpPr>
          <p:spPr>
            <a:xfrm>
              <a:off x="10248475" y="6157700"/>
              <a:ext cx="324550" cy="206775"/>
            </a:xfrm>
            <a:custGeom>
              <a:avLst/>
              <a:gdLst/>
              <a:ahLst/>
              <a:cxnLst/>
              <a:rect l="l" t="t" r="r" b="b"/>
              <a:pathLst>
                <a:path w="12982" h="8271" extrusionOk="0">
                  <a:moveTo>
                    <a:pt x="11482" y="0"/>
                  </a:moveTo>
                  <a:cubicBezTo>
                    <a:pt x="11456" y="0"/>
                    <a:pt x="11402" y="0"/>
                    <a:pt x="11375" y="54"/>
                  </a:cubicBezTo>
                  <a:cubicBezTo>
                    <a:pt x="9796" y="1017"/>
                    <a:pt x="8003" y="2088"/>
                    <a:pt x="6103" y="2891"/>
                  </a:cubicBezTo>
                  <a:lnTo>
                    <a:pt x="6049" y="2891"/>
                  </a:lnTo>
                  <a:cubicBezTo>
                    <a:pt x="4711" y="3453"/>
                    <a:pt x="3372" y="3828"/>
                    <a:pt x="2115" y="3988"/>
                  </a:cubicBezTo>
                  <a:cubicBezTo>
                    <a:pt x="1552" y="4068"/>
                    <a:pt x="964" y="4095"/>
                    <a:pt x="402" y="4095"/>
                  </a:cubicBezTo>
                  <a:lnTo>
                    <a:pt x="348" y="4095"/>
                  </a:lnTo>
                  <a:cubicBezTo>
                    <a:pt x="268" y="4095"/>
                    <a:pt x="214" y="4122"/>
                    <a:pt x="161" y="4176"/>
                  </a:cubicBezTo>
                  <a:lnTo>
                    <a:pt x="134" y="4176"/>
                  </a:lnTo>
                  <a:cubicBezTo>
                    <a:pt x="107" y="4229"/>
                    <a:pt x="80" y="4256"/>
                    <a:pt x="80" y="4283"/>
                  </a:cubicBezTo>
                  <a:cubicBezTo>
                    <a:pt x="0" y="4631"/>
                    <a:pt x="0" y="4925"/>
                    <a:pt x="27" y="5219"/>
                  </a:cubicBezTo>
                  <a:cubicBezTo>
                    <a:pt x="80" y="5380"/>
                    <a:pt x="80" y="5514"/>
                    <a:pt x="134" y="5648"/>
                  </a:cubicBezTo>
                  <a:cubicBezTo>
                    <a:pt x="161" y="5781"/>
                    <a:pt x="241" y="5915"/>
                    <a:pt x="294" y="6049"/>
                  </a:cubicBezTo>
                  <a:cubicBezTo>
                    <a:pt x="509" y="6504"/>
                    <a:pt x="883" y="6906"/>
                    <a:pt x="1419" y="7227"/>
                  </a:cubicBezTo>
                  <a:cubicBezTo>
                    <a:pt x="1633" y="7361"/>
                    <a:pt x="1874" y="7494"/>
                    <a:pt x="2168" y="7628"/>
                  </a:cubicBezTo>
                  <a:cubicBezTo>
                    <a:pt x="2436" y="7735"/>
                    <a:pt x="2703" y="7842"/>
                    <a:pt x="3025" y="7923"/>
                  </a:cubicBezTo>
                  <a:cubicBezTo>
                    <a:pt x="3587" y="8110"/>
                    <a:pt x="4175" y="8190"/>
                    <a:pt x="4898" y="8244"/>
                  </a:cubicBezTo>
                  <a:cubicBezTo>
                    <a:pt x="5166" y="8271"/>
                    <a:pt x="5380" y="8271"/>
                    <a:pt x="5648" y="8271"/>
                  </a:cubicBezTo>
                  <a:cubicBezTo>
                    <a:pt x="5996" y="8271"/>
                    <a:pt x="6317" y="8271"/>
                    <a:pt x="6638" y="8244"/>
                  </a:cubicBezTo>
                  <a:cubicBezTo>
                    <a:pt x="6906" y="8190"/>
                    <a:pt x="7173" y="8164"/>
                    <a:pt x="7387" y="8137"/>
                  </a:cubicBezTo>
                  <a:cubicBezTo>
                    <a:pt x="7709" y="8057"/>
                    <a:pt x="8003" y="8003"/>
                    <a:pt x="8324" y="7869"/>
                  </a:cubicBezTo>
                  <a:cubicBezTo>
                    <a:pt x="9100" y="7602"/>
                    <a:pt x="9850" y="7227"/>
                    <a:pt x="10465" y="6772"/>
                  </a:cubicBezTo>
                  <a:cubicBezTo>
                    <a:pt x="11188" y="6263"/>
                    <a:pt x="11777" y="5648"/>
                    <a:pt x="12178" y="5032"/>
                  </a:cubicBezTo>
                  <a:cubicBezTo>
                    <a:pt x="12419" y="4684"/>
                    <a:pt x="12580" y="4309"/>
                    <a:pt x="12714" y="3961"/>
                  </a:cubicBezTo>
                  <a:cubicBezTo>
                    <a:pt x="12848" y="3587"/>
                    <a:pt x="12901" y="3185"/>
                    <a:pt x="12955" y="2784"/>
                  </a:cubicBezTo>
                  <a:cubicBezTo>
                    <a:pt x="12981" y="2302"/>
                    <a:pt x="12928" y="1874"/>
                    <a:pt x="12740" y="1472"/>
                  </a:cubicBezTo>
                  <a:cubicBezTo>
                    <a:pt x="12580" y="1071"/>
                    <a:pt x="12339" y="696"/>
                    <a:pt x="12018" y="348"/>
                  </a:cubicBezTo>
                  <a:lnTo>
                    <a:pt x="11750" y="80"/>
                  </a:lnTo>
                  <a:cubicBezTo>
                    <a:pt x="11723" y="27"/>
                    <a:pt x="11643" y="0"/>
                    <a:pt x="116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874;p46">
              <a:extLst>
                <a:ext uri="{FF2B5EF4-FFF2-40B4-BE49-F238E27FC236}">
                  <a16:creationId xmlns:a16="http://schemas.microsoft.com/office/drawing/2014/main" id="{B5A640C6-925A-6E04-EEC8-6792261855BB}"/>
                </a:ext>
              </a:extLst>
            </p:cNvPr>
            <p:cNvSpPr/>
            <p:nvPr/>
          </p:nvSpPr>
          <p:spPr>
            <a:xfrm>
              <a:off x="10255150" y="6165725"/>
              <a:ext cx="317875" cy="198075"/>
            </a:xfrm>
            <a:custGeom>
              <a:avLst/>
              <a:gdLst/>
              <a:ahLst/>
              <a:cxnLst/>
              <a:rect l="l" t="t" r="r" b="b"/>
              <a:pathLst>
                <a:path w="12715" h="7923" extrusionOk="0">
                  <a:moveTo>
                    <a:pt x="1" y="5675"/>
                  </a:moveTo>
                  <a:cubicBezTo>
                    <a:pt x="1" y="5675"/>
                    <a:pt x="1" y="5696"/>
                    <a:pt x="20" y="5701"/>
                  </a:cubicBezTo>
                  <a:lnTo>
                    <a:pt x="20" y="5701"/>
                  </a:lnTo>
                  <a:cubicBezTo>
                    <a:pt x="14" y="5692"/>
                    <a:pt x="7" y="5683"/>
                    <a:pt x="1" y="5675"/>
                  </a:cubicBezTo>
                  <a:close/>
                  <a:moveTo>
                    <a:pt x="20" y="5701"/>
                  </a:moveTo>
                  <a:cubicBezTo>
                    <a:pt x="26" y="5709"/>
                    <a:pt x="33" y="5717"/>
                    <a:pt x="39" y="5725"/>
                  </a:cubicBezTo>
                  <a:lnTo>
                    <a:pt x="39" y="5725"/>
                  </a:lnTo>
                  <a:cubicBezTo>
                    <a:pt x="35" y="5717"/>
                    <a:pt x="31" y="5709"/>
                    <a:pt x="27" y="5701"/>
                  </a:cubicBezTo>
                  <a:cubicBezTo>
                    <a:pt x="25" y="5701"/>
                    <a:pt x="22" y="5701"/>
                    <a:pt x="20" y="5701"/>
                  </a:cubicBezTo>
                  <a:close/>
                  <a:moveTo>
                    <a:pt x="11751" y="0"/>
                  </a:moveTo>
                  <a:lnTo>
                    <a:pt x="11751" y="54"/>
                  </a:lnTo>
                  <a:cubicBezTo>
                    <a:pt x="11778" y="295"/>
                    <a:pt x="11804" y="562"/>
                    <a:pt x="11804" y="803"/>
                  </a:cubicBezTo>
                  <a:cubicBezTo>
                    <a:pt x="11804" y="1686"/>
                    <a:pt x="11537" y="2570"/>
                    <a:pt x="11135" y="3373"/>
                  </a:cubicBezTo>
                  <a:cubicBezTo>
                    <a:pt x="10948" y="3774"/>
                    <a:pt x="10680" y="4176"/>
                    <a:pt x="10413" y="4550"/>
                  </a:cubicBezTo>
                  <a:cubicBezTo>
                    <a:pt x="10145" y="4898"/>
                    <a:pt x="9877" y="5246"/>
                    <a:pt x="9529" y="5541"/>
                  </a:cubicBezTo>
                  <a:cubicBezTo>
                    <a:pt x="9369" y="5701"/>
                    <a:pt x="9235" y="5835"/>
                    <a:pt x="9074" y="5969"/>
                  </a:cubicBezTo>
                  <a:cubicBezTo>
                    <a:pt x="8914" y="6103"/>
                    <a:pt x="8700" y="6237"/>
                    <a:pt x="8539" y="6370"/>
                  </a:cubicBezTo>
                  <a:cubicBezTo>
                    <a:pt x="8164" y="6638"/>
                    <a:pt x="7763" y="6852"/>
                    <a:pt x="7334" y="7013"/>
                  </a:cubicBezTo>
                  <a:cubicBezTo>
                    <a:pt x="6906" y="7173"/>
                    <a:pt x="6451" y="7307"/>
                    <a:pt x="6023" y="7414"/>
                  </a:cubicBezTo>
                  <a:cubicBezTo>
                    <a:pt x="5595" y="7521"/>
                    <a:pt x="5113" y="7548"/>
                    <a:pt x="4685" y="7548"/>
                  </a:cubicBezTo>
                  <a:cubicBezTo>
                    <a:pt x="4230" y="7548"/>
                    <a:pt x="3775" y="7521"/>
                    <a:pt x="3320" y="7441"/>
                  </a:cubicBezTo>
                  <a:cubicBezTo>
                    <a:pt x="2838" y="7388"/>
                    <a:pt x="2410" y="7254"/>
                    <a:pt x="1981" y="7093"/>
                  </a:cubicBezTo>
                  <a:cubicBezTo>
                    <a:pt x="1553" y="6906"/>
                    <a:pt x="1152" y="6692"/>
                    <a:pt x="777" y="6424"/>
                  </a:cubicBezTo>
                  <a:cubicBezTo>
                    <a:pt x="616" y="6290"/>
                    <a:pt x="402" y="6156"/>
                    <a:pt x="268" y="5969"/>
                  </a:cubicBezTo>
                  <a:cubicBezTo>
                    <a:pt x="178" y="5901"/>
                    <a:pt x="107" y="5815"/>
                    <a:pt x="39" y="5725"/>
                  </a:cubicBezTo>
                  <a:lnTo>
                    <a:pt x="39" y="5725"/>
                  </a:lnTo>
                  <a:cubicBezTo>
                    <a:pt x="255" y="6170"/>
                    <a:pt x="626" y="6563"/>
                    <a:pt x="1152" y="6879"/>
                  </a:cubicBezTo>
                  <a:cubicBezTo>
                    <a:pt x="1366" y="7013"/>
                    <a:pt x="1607" y="7147"/>
                    <a:pt x="1901" y="7281"/>
                  </a:cubicBezTo>
                  <a:cubicBezTo>
                    <a:pt x="2169" y="7388"/>
                    <a:pt x="2436" y="7495"/>
                    <a:pt x="2758" y="7575"/>
                  </a:cubicBezTo>
                  <a:cubicBezTo>
                    <a:pt x="3320" y="7762"/>
                    <a:pt x="3908" y="7843"/>
                    <a:pt x="4631" y="7896"/>
                  </a:cubicBezTo>
                  <a:cubicBezTo>
                    <a:pt x="4899" y="7923"/>
                    <a:pt x="5166" y="7923"/>
                    <a:pt x="5381" y="7923"/>
                  </a:cubicBezTo>
                  <a:cubicBezTo>
                    <a:pt x="5729" y="7923"/>
                    <a:pt x="6023" y="7923"/>
                    <a:pt x="6371" y="7896"/>
                  </a:cubicBezTo>
                  <a:cubicBezTo>
                    <a:pt x="6639" y="7843"/>
                    <a:pt x="6906" y="7816"/>
                    <a:pt x="7120" y="7789"/>
                  </a:cubicBezTo>
                  <a:cubicBezTo>
                    <a:pt x="7442" y="7709"/>
                    <a:pt x="7736" y="7655"/>
                    <a:pt x="8057" y="7521"/>
                  </a:cubicBezTo>
                  <a:cubicBezTo>
                    <a:pt x="8833" y="7254"/>
                    <a:pt x="9583" y="6879"/>
                    <a:pt x="10198" y="6424"/>
                  </a:cubicBezTo>
                  <a:cubicBezTo>
                    <a:pt x="10921" y="5915"/>
                    <a:pt x="11510" y="5300"/>
                    <a:pt x="11911" y="4684"/>
                  </a:cubicBezTo>
                  <a:cubicBezTo>
                    <a:pt x="12152" y="4336"/>
                    <a:pt x="12313" y="3962"/>
                    <a:pt x="12447" y="3614"/>
                  </a:cubicBezTo>
                  <a:cubicBezTo>
                    <a:pt x="12581" y="3239"/>
                    <a:pt x="12634" y="2837"/>
                    <a:pt x="12688" y="2436"/>
                  </a:cubicBezTo>
                  <a:cubicBezTo>
                    <a:pt x="12714" y="1954"/>
                    <a:pt x="12661" y="1526"/>
                    <a:pt x="12473" y="1124"/>
                  </a:cubicBezTo>
                  <a:cubicBezTo>
                    <a:pt x="12313" y="723"/>
                    <a:pt x="12072" y="348"/>
                    <a:pt x="1175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875;p46">
              <a:extLst>
                <a:ext uri="{FF2B5EF4-FFF2-40B4-BE49-F238E27FC236}">
                  <a16:creationId xmlns:a16="http://schemas.microsoft.com/office/drawing/2014/main" id="{AFC8FD97-360D-3AB5-D36A-6BC6A4A5C5B0}"/>
                </a:ext>
              </a:extLst>
            </p:cNvPr>
            <p:cNvSpPr/>
            <p:nvPr/>
          </p:nvSpPr>
          <p:spPr>
            <a:xfrm>
              <a:off x="10207650" y="5982375"/>
              <a:ext cx="351325" cy="321875"/>
            </a:xfrm>
            <a:custGeom>
              <a:avLst/>
              <a:gdLst/>
              <a:ahLst/>
              <a:cxnLst/>
              <a:rect l="l" t="t" r="r" b="b"/>
              <a:pathLst>
                <a:path w="14053" h="12875" extrusionOk="0">
                  <a:moveTo>
                    <a:pt x="11269" y="0"/>
                  </a:moveTo>
                  <a:cubicBezTo>
                    <a:pt x="11188" y="0"/>
                    <a:pt x="11135" y="27"/>
                    <a:pt x="11108" y="81"/>
                  </a:cubicBezTo>
                  <a:cubicBezTo>
                    <a:pt x="11081" y="134"/>
                    <a:pt x="11081" y="188"/>
                    <a:pt x="11081" y="215"/>
                  </a:cubicBezTo>
                  <a:cubicBezTo>
                    <a:pt x="11081" y="268"/>
                    <a:pt x="11108" y="322"/>
                    <a:pt x="11135" y="322"/>
                  </a:cubicBezTo>
                  <a:lnTo>
                    <a:pt x="11162" y="348"/>
                  </a:lnTo>
                  <a:lnTo>
                    <a:pt x="11188" y="402"/>
                  </a:lnTo>
                  <a:cubicBezTo>
                    <a:pt x="9689" y="991"/>
                    <a:pt x="8164" y="1928"/>
                    <a:pt x="6558" y="3212"/>
                  </a:cubicBezTo>
                  <a:cubicBezTo>
                    <a:pt x="5086" y="4363"/>
                    <a:pt x="3614" y="5809"/>
                    <a:pt x="2195" y="7441"/>
                  </a:cubicBezTo>
                  <a:cubicBezTo>
                    <a:pt x="1633" y="8110"/>
                    <a:pt x="1098" y="8833"/>
                    <a:pt x="589" y="9502"/>
                  </a:cubicBezTo>
                  <a:cubicBezTo>
                    <a:pt x="482" y="9181"/>
                    <a:pt x="402" y="8860"/>
                    <a:pt x="322" y="8485"/>
                  </a:cubicBezTo>
                  <a:cubicBezTo>
                    <a:pt x="322" y="8458"/>
                    <a:pt x="295" y="8405"/>
                    <a:pt x="268" y="8405"/>
                  </a:cubicBezTo>
                  <a:cubicBezTo>
                    <a:pt x="214" y="8405"/>
                    <a:pt x="188" y="8351"/>
                    <a:pt x="161" y="8351"/>
                  </a:cubicBezTo>
                  <a:lnTo>
                    <a:pt x="134" y="8351"/>
                  </a:lnTo>
                  <a:cubicBezTo>
                    <a:pt x="107" y="8351"/>
                    <a:pt x="54" y="8405"/>
                    <a:pt x="27" y="8432"/>
                  </a:cubicBezTo>
                  <a:cubicBezTo>
                    <a:pt x="0" y="8458"/>
                    <a:pt x="0" y="8485"/>
                    <a:pt x="0" y="8565"/>
                  </a:cubicBezTo>
                  <a:cubicBezTo>
                    <a:pt x="134" y="9395"/>
                    <a:pt x="429" y="10171"/>
                    <a:pt x="910" y="10814"/>
                  </a:cubicBezTo>
                  <a:cubicBezTo>
                    <a:pt x="1339" y="11429"/>
                    <a:pt x="1927" y="11938"/>
                    <a:pt x="2650" y="12286"/>
                  </a:cubicBezTo>
                  <a:cubicBezTo>
                    <a:pt x="3346" y="12607"/>
                    <a:pt x="4149" y="12821"/>
                    <a:pt x="5139" y="12875"/>
                  </a:cubicBezTo>
                  <a:lnTo>
                    <a:pt x="5648" y="12875"/>
                  </a:lnTo>
                  <a:cubicBezTo>
                    <a:pt x="6344" y="12875"/>
                    <a:pt x="7093" y="12768"/>
                    <a:pt x="7816" y="12607"/>
                  </a:cubicBezTo>
                  <a:cubicBezTo>
                    <a:pt x="9556" y="12179"/>
                    <a:pt x="11135" y="11162"/>
                    <a:pt x="12339" y="9797"/>
                  </a:cubicBezTo>
                  <a:cubicBezTo>
                    <a:pt x="12634" y="9422"/>
                    <a:pt x="12875" y="9128"/>
                    <a:pt x="13089" y="8806"/>
                  </a:cubicBezTo>
                  <a:cubicBezTo>
                    <a:pt x="13249" y="8485"/>
                    <a:pt x="13410" y="8191"/>
                    <a:pt x="13544" y="7816"/>
                  </a:cubicBezTo>
                  <a:cubicBezTo>
                    <a:pt x="13811" y="7147"/>
                    <a:pt x="13945" y="6451"/>
                    <a:pt x="14026" y="5675"/>
                  </a:cubicBezTo>
                  <a:cubicBezTo>
                    <a:pt x="14052" y="4952"/>
                    <a:pt x="14026" y="4176"/>
                    <a:pt x="13811" y="3480"/>
                  </a:cubicBezTo>
                  <a:cubicBezTo>
                    <a:pt x="13651" y="2731"/>
                    <a:pt x="13303" y="2061"/>
                    <a:pt x="12901" y="1499"/>
                  </a:cubicBezTo>
                  <a:cubicBezTo>
                    <a:pt x="12607" y="1071"/>
                    <a:pt x="12205" y="670"/>
                    <a:pt x="11777" y="322"/>
                  </a:cubicBezTo>
                  <a:cubicBezTo>
                    <a:pt x="11750" y="268"/>
                    <a:pt x="11670" y="241"/>
                    <a:pt x="11617" y="241"/>
                  </a:cubicBezTo>
                  <a:lnTo>
                    <a:pt x="11295" y="27"/>
                  </a:lnTo>
                  <a:cubicBezTo>
                    <a:pt x="11349" y="0"/>
                    <a:pt x="11295" y="0"/>
                    <a:pt x="11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876;p46">
              <a:extLst>
                <a:ext uri="{FF2B5EF4-FFF2-40B4-BE49-F238E27FC236}">
                  <a16:creationId xmlns:a16="http://schemas.microsoft.com/office/drawing/2014/main" id="{40C17DF7-82E0-D13E-45AD-ECD3CCFB0186}"/>
                </a:ext>
              </a:extLst>
            </p:cNvPr>
            <p:cNvSpPr/>
            <p:nvPr/>
          </p:nvSpPr>
          <p:spPr>
            <a:xfrm>
              <a:off x="10244450" y="6006475"/>
              <a:ext cx="315200" cy="299800"/>
            </a:xfrm>
            <a:custGeom>
              <a:avLst/>
              <a:gdLst/>
              <a:ahLst/>
              <a:cxnLst/>
              <a:rect l="l" t="t" r="r" b="b"/>
              <a:pathLst>
                <a:path w="12608" h="11992" extrusionOk="0">
                  <a:moveTo>
                    <a:pt x="10974" y="0"/>
                  </a:moveTo>
                  <a:cubicBezTo>
                    <a:pt x="11000" y="26"/>
                    <a:pt x="11026" y="53"/>
                    <a:pt x="11052" y="81"/>
                  </a:cubicBezTo>
                  <a:lnTo>
                    <a:pt x="11052" y="81"/>
                  </a:lnTo>
                  <a:cubicBezTo>
                    <a:pt x="11028" y="34"/>
                    <a:pt x="11001" y="0"/>
                    <a:pt x="10974" y="0"/>
                  </a:cubicBezTo>
                  <a:close/>
                  <a:moveTo>
                    <a:pt x="11052" y="81"/>
                  </a:moveTo>
                  <a:cubicBezTo>
                    <a:pt x="11075" y="128"/>
                    <a:pt x="11095" y="188"/>
                    <a:pt x="11108" y="241"/>
                  </a:cubicBezTo>
                  <a:cubicBezTo>
                    <a:pt x="11215" y="562"/>
                    <a:pt x="11296" y="910"/>
                    <a:pt x="11349" y="1231"/>
                  </a:cubicBezTo>
                  <a:cubicBezTo>
                    <a:pt x="11429" y="1900"/>
                    <a:pt x="11429" y="2623"/>
                    <a:pt x="11349" y="3319"/>
                  </a:cubicBezTo>
                  <a:cubicBezTo>
                    <a:pt x="11215" y="4122"/>
                    <a:pt x="10974" y="4925"/>
                    <a:pt x="10626" y="5701"/>
                  </a:cubicBezTo>
                  <a:cubicBezTo>
                    <a:pt x="10305" y="6451"/>
                    <a:pt x="9877" y="7173"/>
                    <a:pt x="9368" y="7842"/>
                  </a:cubicBezTo>
                  <a:cubicBezTo>
                    <a:pt x="8860" y="8458"/>
                    <a:pt x="8298" y="9074"/>
                    <a:pt x="7655" y="9582"/>
                  </a:cubicBezTo>
                  <a:cubicBezTo>
                    <a:pt x="7361" y="9796"/>
                    <a:pt x="7013" y="10037"/>
                    <a:pt x="6692" y="10251"/>
                  </a:cubicBezTo>
                  <a:cubicBezTo>
                    <a:pt x="6264" y="10519"/>
                    <a:pt x="5782" y="10706"/>
                    <a:pt x="5273" y="10867"/>
                  </a:cubicBezTo>
                  <a:cubicBezTo>
                    <a:pt x="4818" y="11001"/>
                    <a:pt x="4336" y="11108"/>
                    <a:pt x="3855" y="11188"/>
                  </a:cubicBezTo>
                  <a:cubicBezTo>
                    <a:pt x="3614" y="11201"/>
                    <a:pt x="3366" y="11208"/>
                    <a:pt x="3119" y="11208"/>
                  </a:cubicBezTo>
                  <a:cubicBezTo>
                    <a:pt x="2871" y="11208"/>
                    <a:pt x="2623" y="11201"/>
                    <a:pt x="2383" y="11188"/>
                  </a:cubicBezTo>
                  <a:cubicBezTo>
                    <a:pt x="1874" y="11108"/>
                    <a:pt x="1392" y="11001"/>
                    <a:pt x="937" y="10867"/>
                  </a:cubicBezTo>
                  <a:cubicBezTo>
                    <a:pt x="696" y="10813"/>
                    <a:pt x="455" y="10706"/>
                    <a:pt x="241" y="10599"/>
                  </a:cubicBezTo>
                  <a:cubicBezTo>
                    <a:pt x="161" y="10572"/>
                    <a:pt x="54" y="10546"/>
                    <a:pt x="0" y="10519"/>
                  </a:cubicBezTo>
                  <a:lnTo>
                    <a:pt x="0" y="10519"/>
                  </a:lnTo>
                  <a:cubicBezTo>
                    <a:pt x="375" y="10840"/>
                    <a:pt x="777" y="11135"/>
                    <a:pt x="1205" y="11375"/>
                  </a:cubicBezTo>
                  <a:cubicBezTo>
                    <a:pt x="1901" y="11723"/>
                    <a:pt x="2704" y="11911"/>
                    <a:pt x="3721" y="11991"/>
                  </a:cubicBezTo>
                  <a:lnTo>
                    <a:pt x="4203" y="11991"/>
                  </a:lnTo>
                  <a:cubicBezTo>
                    <a:pt x="4925" y="11991"/>
                    <a:pt x="5648" y="11884"/>
                    <a:pt x="6397" y="11723"/>
                  </a:cubicBezTo>
                  <a:cubicBezTo>
                    <a:pt x="8137" y="11268"/>
                    <a:pt x="9743" y="10278"/>
                    <a:pt x="10894" y="8913"/>
                  </a:cubicBezTo>
                  <a:cubicBezTo>
                    <a:pt x="11215" y="8538"/>
                    <a:pt x="11429" y="8244"/>
                    <a:pt x="11643" y="7896"/>
                  </a:cubicBezTo>
                  <a:cubicBezTo>
                    <a:pt x="11804" y="7601"/>
                    <a:pt x="11965" y="7307"/>
                    <a:pt x="12099" y="6932"/>
                  </a:cubicBezTo>
                  <a:cubicBezTo>
                    <a:pt x="12366" y="6263"/>
                    <a:pt x="12500" y="5567"/>
                    <a:pt x="12580" y="4791"/>
                  </a:cubicBezTo>
                  <a:cubicBezTo>
                    <a:pt x="12607" y="4042"/>
                    <a:pt x="12580" y="3292"/>
                    <a:pt x="12366" y="2570"/>
                  </a:cubicBezTo>
                  <a:cubicBezTo>
                    <a:pt x="12206" y="1847"/>
                    <a:pt x="11884" y="1178"/>
                    <a:pt x="11483" y="616"/>
                  </a:cubicBezTo>
                  <a:cubicBezTo>
                    <a:pt x="11326" y="413"/>
                    <a:pt x="11187" y="230"/>
                    <a:pt x="11052" y="8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877;p46">
              <a:extLst>
                <a:ext uri="{FF2B5EF4-FFF2-40B4-BE49-F238E27FC236}">
                  <a16:creationId xmlns:a16="http://schemas.microsoft.com/office/drawing/2014/main" id="{0722EF4D-49BA-CE1B-4216-4E9817381323}"/>
                </a:ext>
              </a:extLst>
            </p:cNvPr>
            <p:cNvSpPr/>
            <p:nvPr/>
          </p:nvSpPr>
          <p:spPr>
            <a:xfrm>
              <a:off x="10077175" y="5774275"/>
              <a:ext cx="428925" cy="459050"/>
            </a:xfrm>
            <a:custGeom>
              <a:avLst/>
              <a:gdLst/>
              <a:ahLst/>
              <a:cxnLst/>
              <a:rect l="l" t="t" r="r" b="b"/>
              <a:pathLst>
                <a:path w="17157" h="18362" extrusionOk="0">
                  <a:moveTo>
                    <a:pt x="8458" y="0"/>
                  </a:moveTo>
                  <a:cubicBezTo>
                    <a:pt x="8217" y="81"/>
                    <a:pt x="8030" y="81"/>
                    <a:pt x="7789" y="81"/>
                  </a:cubicBezTo>
                  <a:cubicBezTo>
                    <a:pt x="7414" y="81"/>
                    <a:pt x="7093" y="134"/>
                    <a:pt x="6718" y="161"/>
                  </a:cubicBezTo>
                  <a:lnTo>
                    <a:pt x="6691" y="161"/>
                  </a:lnTo>
                  <a:cubicBezTo>
                    <a:pt x="6611" y="161"/>
                    <a:pt x="6531" y="214"/>
                    <a:pt x="6531" y="295"/>
                  </a:cubicBezTo>
                  <a:cubicBezTo>
                    <a:pt x="6210" y="1392"/>
                    <a:pt x="5888" y="2463"/>
                    <a:pt x="5514" y="3533"/>
                  </a:cubicBezTo>
                  <a:cubicBezTo>
                    <a:pt x="4764" y="5675"/>
                    <a:pt x="3988" y="7548"/>
                    <a:pt x="3078" y="9261"/>
                  </a:cubicBezTo>
                  <a:cubicBezTo>
                    <a:pt x="2864" y="9636"/>
                    <a:pt x="2677" y="9957"/>
                    <a:pt x="2462" y="10332"/>
                  </a:cubicBezTo>
                  <a:cubicBezTo>
                    <a:pt x="2248" y="10760"/>
                    <a:pt x="2034" y="11055"/>
                    <a:pt x="1847" y="11376"/>
                  </a:cubicBezTo>
                  <a:lnTo>
                    <a:pt x="1874" y="11322"/>
                  </a:lnTo>
                  <a:lnTo>
                    <a:pt x="1258" y="12125"/>
                  </a:lnTo>
                  <a:cubicBezTo>
                    <a:pt x="830" y="12741"/>
                    <a:pt x="348" y="13330"/>
                    <a:pt x="27" y="14052"/>
                  </a:cubicBezTo>
                  <a:cubicBezTo>
                    <a:pt x="0" y="14106"/>
                    <a:pt x="27" y="14213"/>
                    <a:pt x="54" y="14240"/>
                  </a:cubicBezTo>
                  <a:cubicBezTo>
                    <a:pt x="27" y="14320"/>
                    <a:pt x="27" y="14374"/>
                    <a:pt x="54" y="14454"/>
                  </a:cubicBezTo>
                  <a:cubicBezTo>
                    <a:pt x="455" y="15150"/>
                    <a:pt x="990" y="15792"/>
                    <a:pt x="1633" y="16327"/>
                  </a:cubicBezTo>
                  <a:cubicBezTo>
                    <a:pt x="2222" y="16809"/>
                    <a:pt x="2944" y="17264"/>
                    <a:pt x="3694" y="17585"/>
                  </a:cubicBezTo>
                  <a:cubicBezTo>
                    <a:pt x="4871" y="18094"/>
                    <a:pt x="6183" y="18362"/>
                    <a:pt x="7521" y="18362"/>
                  </a:cubicBezTo>
                  <a:cubicBezTo>
                    <a:pt x="7869" y="18362"/>
                    <a:pt x="8190" y="18335"/>
                    <a:pt x="8538" y="18281"/>
                  </a:cubicBezTo>
                  <a:cubicBezTo>
                    <a:pt x="9368" y="18201"/>
                    <a:pt x="10117" y="18014"/>
                    <a:pt x="10894" y="17719"/>
                  </a:cubicBezTo>
                  <a:cubicBezTo>
                    <a:pt x="11670" y="17425"/>
                    <a:pt x="12393" y="17023"/>
                    <a:pt x="13062" y="16515"/>
                  </a:cubicBezTo>
                  <a:cubicBezTo>
                    <a:pt x="13784" y="15979"/>
                    <a:pt x="14400" y="15337"/>
                    <a:pt x="14989" y="14588"/>
                  </a:cubicBezTo>
                  <a:cubicBezTo>
                    <a:pt x="15551" y="13838"/>
                    <a:pt x="16006" y="13035"/>
                    <a:pt x="16354" y="12152"/>
                  </a:cubicBezTo>
                  <a:cubicBezTo>
                    <a:pt x="16729" y="11295"/>
                    <a:pt x="16943" y="10385"/>
                    <a:pt x="17050" y="9529"/>
                  </a:cubicBezTo>
                  <a:cubicBezTo>
                    <a:pt x="17157" y="8592"/>
                    <a:pt x="17077" y="7682"/>
                    <a:pt x="16862" y="6852"/>
                  </a:cubicBezTo>
                  <a:cubicBezTo>
                    <a:pt x="16755" y="6451"/>
                    <a:pt x="16595" y="6023"/>
                    <a:pt x="16381" y="5568"/>
                  </a:cubicBezTo>
                  <a:cubicBezTo>
                    <a:pt x="16193" y="5139"/>
                    <a:pt x="15952" y="4738"/>
                    <a:pt x="15685" y="4336"/>
                  </a:cubicBezTo>
                  <a:cubicBezTo>
                    <a:pt x="15149" y="3560"/>
                    <a:pt x="14480" y="2838"/>
                    <a:pt x="13704" y="2195"/>
                  </a:cubicBezTo>
                  <a:cubicBezTo>
                    <a:pt x="12928" y="1553"/>
                    <a:pt x="12098" y="1071"/>
                    <a:pt x="11242" y="670"/>
                  </a:cubicBezTo>
                  <a:cubicBezTo>
                    <a:pt x="10787" y="455"/>
                    <a:pt x="10332" y="322"/>
                    <a:pt x="9850" y="188"/>
                  </a:cubicBezTo>
                  <a:cubicBezTo>
                    <a:pt x="9422" y="81"/>
                    <a:pt x="8967" y="27"/>
                    <a:pt x="8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878;p46">
              <a:extLst>
                <a:ext uri="{FF2B5EF4-FFF2-40B4-BE49-F238E27FC236}">
                  <a16:creationId xmlns:a16="http://schemas.microsoft.com/office/drawing/2014/main" id="{3B6E7E70-F760-58CE-B054-9B1D89EED9A3}"/>
                </a:ext>
              </a:extLst>
            </p:cNvPr>
            <p:cNvSpPr/>
            <p:nvPr/>
          </p:nvSpPr>
          <p:spPr>
            <a:xfrm>
              <a:off x="10164150" y="5803050"/>
              <a:ext cx="341950" cy="432275"/>
            </a:xfrm>
            <a:custGeom>
              <a:avLst/>
              <a:gdLst/>
              <a:ahLst/>
              <a:cxnLst/>
              <a:rect l="l" t="t" r="r" b="b"/>
              <a:pathLst>
                <a:path w="13678" h="17291" extrusionOk="0">
                  <a:moveTo>
                    <a:pt x="8619" y="0"/>
                  </a:moveTo>
                  <a:lnTo>
                    <a:pt x="8619" y="0"/>
                  </a:lnTo>
                  <a:cubicBezTo>
                    <a:pt x="8699" y="134"/>
                    <a:pt x="8806" y="241"/>
                    <a:pt x="8887" y="348"/>
                  </a:cubicBezTo>
                  <a:cubicBezTo>
                    <a:pt x="9128" y="616"/>
                    <a:pt x="9395" y="884"/>
                    <a:pt x="9583" y="1178"/>
                  </a:cubicBezTo>
                  <a:cubicBezTo>
                    <a:pt x="9850" y="1553"/>
                    <a:pt x="10091" y="1954"/>
                    <a:pt x="10305" y="2382"/>
                  </a:cubicBezTo>
                  <a:cubicBezTo>
                    <a:pt x="10493" y="2811"/>
                    <a:pt x="10653" y="3292"/>
                    <a:pt x="10787" y="3747"/>
                  </a:cubicBezTo>
                  <a:cubicBezTo>
                    <a:pt x="10921" y="4229"/>
                    <a:pt x="11028" y="4738"/>
                    <a:pt x="11055" y="5193"/>
                  </a:cubicBezTo>
                  <a:cubicBezTo>
                    <a:pt x="11135" y="5701"/>
                    <a:pt x="11162" y="6210"/>
                    <a:pt x="11162" y="6665"/>
                  </a:cubicBezTo>
                  <a:cubicBezTo>
                    <a:pt x="11162" y="6906"/>
                    <a:pt x="11162" y="7173"/>
                    <a:pt x="11135" y="7414"/>
                  </a:cubicBezTo>
                  <a:cubicBezTo>
                    <a:pt x="11135" y="7628"/>
                    <a:pt x="11108" y="7869"/>
                    <a:pt x="11055" y="8110"/>
                  </a:cubicBezTo>
                  <a:cubicBezTo>
                    <a:pt x="11001" y="8539"/>
                    <a:pt x="10921" y="8967"/>
                    <a:pt x="10841" y="9422"/>
                  </a:cubicBezTo>
                  <a:cubicBezTo>
                    <a:pt x="10600" y="10278"/>
                    <a:pt x="10252" y="11081"/>
                    <a:pt x="9824" y="11857"/>
                  </a:cubicBezTo>
                  <a:cubicBezTo>
                    <a:pt x="9395" y="12607"/>
                    <a:pt x="8860" y="13330"/>
                    <a:pt x="8218" y="13945"/>
                  </a:cubicBezTo>
                  <a:cubicBezTo>
                    <a:pt x="7575" y="14588"/>
                    <a:pt x="6879" y="15123"/>
                    <a:pt x="6103" y="15605"/>
                  </a:cubicBezTo>
                  <a:cubicBezTo>
                    <a:pt x="5916" y="15685"/>
                    <a:pt x="5702" y="15819"/>
                    <a:pt x="5514" y="15899"/>
                  </a:cubicBezTo>
                  <a:cubicBezTo>
                    <a:pt x="5300" y="16006"/>
                    <a:pt x="5113" y="16060"/>
                    <a:pt x="4899" y="16167"/>
                  </a:cubicBezTo>
                  <a:cubicBezTo>
                    <a:pt x="4470" y="16327"/>
                    <a:pt x="4042" y="16461"/>
                    <a:pt x="3614" y="16541"/>
                  </a:cubicBezTo>
                  <a:cubicBezTo>
                    <a:pt x="3059" y="16639"/>
                    <a:pt x="2503" y="16698"/>
                    <a:pt x="1948" y="16698"/>
                  </a:cubicBezTo>
                  <a:cubicBezTo>
                    <a:pt x="1593" y="16698"/>
                    <a:pt x="1238" y="16674"/>
                    <a:pt x="884" y="16622"/>
                  </a:cubicBezTo>
                  <a:cubicBezTo>
                    <a:pt x="589" y="16595"/>
                    <a:pt x="295" y="16541"/>
                    <a:pt x="1" y="16434"/>
                  </a:cubicBezTo>
                  <a:lnTo>
                    <a:pt x="1" y="16434"/>
                  </a:lnTo>
                  <a:cubicBezTo>
                    <a:pt x="54" y="16461"/>
                    <a:pt x="134" y="16488"/>
                    <a:pt x="215" y="16541"/>
                  </a:cubicBezTo>
                  <a:cubicBezTo>
                    <a:pt x="1392" y="17023"/>
                    <a:pt x="2704" y="17291"/>
                    <a:pt x="4042" y="17291"/>
                  </a:cubicBezTo>
                  <a:cubicBezTo>
                    <a:pt x="4390" y="17291"/>
                    <a:pt x="4711" y="17264"/>
                    <a:pt x="5059" y="17237"/>
                  </a:cubicBezTo>
                  <a:cubicBezTo>
                    <a:pt x="5889" y="17130"/>
                    <a:pt x="6692" y="16970"/>
                    <a:pt x="7415" y="16675"/>
                  </a:cubicBezTo>
                  <a:cubicBezTo>
                    <a:pt x="8191" y="16354"/>
                    <a:pt x="8914" y="15953"/>
                    <a:pt x="9583" y="15417"/>
                  </a:cubicBezTo>
                  <a:cubicBezTo>
                    <a:pt x="10305" y="14882"/>
                    <a:pt x="10921" y="14266"/>
                    <a:pt x="11510" y="13490"/>
                  </a:cubicBezTo>
                  <a:cubicBezTo>
                    <a:pt x="12072" y="12741"/>
                    <a:pt x="12527" y="11938"/>
                    <a:pt x="12875" y="11081"/>
                  </a:cubicBezTo>
                  <a:cubicBezTo>
                    <a:pt x="13250" y="10198"/>
                    <a:pt x="13464" y="9315"/>
                    <a:pt x="13571" y="8431"/>
                  </a:cubicBezTo>
                  <a:cubicBezTo>
                    <a:pt x="13678" y="7495"/>
                    <a:pt x="13598" y="6585"/>
                    <a:pt x="13383" y="5755"/>
                  </a:cubicBezTo>
                  <a:cubicBezTo>
                    <a:pt x="13276" y="5353"/>
                    <a:pt x="13116" y="4925"/>
                    <a:pt x="12902" y="4497"/>
                  </a:cubicBezTo>
                  <a:cubicBezTo>
                    <a:pt x="12714" y="4095"/>
                    <a:pt x="12473" y="3640"/>
                    <a:pt x="12206" y="3239"/>
                  </a:cubicBezTo>
                  <a:cubicBezTo>
                    <a:pt x="11670" y="2489"/>
                    <a:pt x="11001" y="1740"/>
                    <a:pt x="10225" y="1098"/>
                  </a:cubicBezTo>
                  <a:cubicBezTo>
                    <a:pt x="9716" y="669"/>
                    <a:pt x="9181" y="295"/>
                    <a:pt x="861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879;p46">
              <a:extLst>
                <a:ext uri="{FF2B5EF4-FFF2-40B4-BE49-F238E27FC236}">
                  <a16:creationId xmlns:a16="http://schemas.microsoft.com/office/drawing/2014/main" id="{DAD74BB2-50EF-DE55-1C2A-45CC5E10E127}"/>
                </a:ext>
              </a:extLst>
            </p:cNvPr>
            <p:cNvSpPr/>
            <p:nvPr/>
          </p:nvSpPr>
          <p:spPr>
            <a:xfrm>
              <a:off x="9883100" y="5735450"/>
              <a:ext cx="471100" cy="414225"/>
            </a:xfrm>
            <a:custGeom>
              <a:avLst/>
              <a:gdLst/>
              <a:ahLst/>
              <a:cxnLst/>
              <a:rect l="l" t="t" r="r" b="b"/>
              <a:pathLst>
                <a:path w="18844" h="16569" extrusionOk="0">
                  <a:moveTo>
                    <a:pt x="10199" y="1"/>
                  </a:moveTo>
                  <a:cubicBezTo>
                    <a:pt x="9663" y="1"/>
                    <a:pt x="9128" y="28"/>
                    <a:pt x="8593" y="108"/>
                  </a:cubicBezTo>
                  <a:cubicBezTo>
                    <a:pt x="8165" y="162"/>
                    <a:pt x="7683" y="242"/>
                    <a:pt x="7228" y="376"/>
                  </a:cubicBezTo>
                  <a:cubicBezTo>
                    <a:pt x="6960" y="429"/>
                    <a:pt x="6719" y="510"/>
                    <a:pt x="6478" y="563"/>
                  </a:cubicBezTo>
                  <a:cubicBezTo>
                    <a:pt x="6291" y="643"/>
                    <a:pt x="6077" y="697"/>
                    <a:pt x="5889" y="804"/>
                  </a:cubicBezTo>
                  <a:cubicBezTo>
                    <a:pt x="5060" y="1152"/>
                    <a:pt x="4283" y="1607"/>
                    <a:pt x="3614" y="2223"/>
                  </a:cubicBezTo>
                  <a:cubicBezTo>
                    <a:pt x="3266" y="2490"/>
                    <a:pt x="2972" y="2811"/>
                    <a:pt x="2704" y="3106"/>
                  </a:cubicBezTo>
                  <a:cubicBezTo>
                    <a:pt x="2437" y="3427"/>
                    <a:pt x="2196" y="3775"/>
                    <a:pt x="1982" y="4150"/>
                  </a:cubicBezTo>
                  <a:cubicBezTo>
                    <a:pt x="1580" y="4819"/>
                    <a:pt x="1259" y="5568"/>
                    <a:pt x="1045" y="6371"/>
                  </a:cubicBezTo>
                  <a:cubicBezTo>
                    <a:pt x="831" y="7121"/>
                    <a:pt x="724" y="7977"/>
                    <a:pt x="697" y="8834"/>
                  </a:cubicBezTo>
                  <a:cubicBezTo>
                    <a:pt x="510" y="9208"/>
                    <a:pt x="269" y="9663"/>
                    <a:pt x="108" y="10199"/>
                  </a:cubicBezTo>
                  <a:cubicBezTo>
                    <a:pt x="28" y="10440"/>
                    <a:pt x="1" y="10680"/>
                    <a:pt x="1" y="10921"/>
                  </a:cubicBezTo>
                  <a:lnTo>
                    <a:pt x="1" y="11243"/>
                  </a:lnTo>
                  <a:cubicBezTo>
                    <a:pt x="1" y="11376"/>
                    <a:pt x="28" y="11510"/>
                    <a:pt x="55" y="11617"/>
                  </a:cubicBezTo>
                  <a:cubicBezTo>
                    <a:pt x="108" y="11805"/>
                    <a:pt x="188" y="12045"/>
                    <a:pt x="322" y="12313"/>
                  </a:cubicBezTo>
                  <a:cubicBezTo>
                    <a:pt x="429" y="12527"/>
                    <a:pt x="563" y="12715"/>
                    <a:pt x="697" y="12929"/>
                  </a:cubicBezTo>
                  <a:cubicBezTo>
                    <a:pt x="965" y="13277"/>
                    <a:pt x="1259" y="13651"/>
                    <a:pt x="1634" y="13946"/>
                  </a:cubicBezTo>
                  <a:cubicBezTo>
                    <a:pt x="1982" y="14267"/>
                    <a:pt x="2330" y="14535"/>
                    <a:pt x="2811" y="14802"/>
                  </a:cubicBezTo>
                  <a:cubicBezTo>
                    <a:pt x="3213" y="15016"/>
                    <a:pt x="3641" y="15257"/>
                    <a:pt x="4123" y="15471"/>
                  </a:cubicBezTo>
                  <a:cubicBezTo>
                    <a:pt x="4953" y="15819"/>
                    <a:pt x="5889" y="16087"/>
                    <a:pt x="6880" y="16301"/>
                  </a:cubicBezTo>
                  <a:cubicBezTo>
                    <a:pt x="7790" y="16462"/>
                    <a:pt x="8673" y="16569"/>
                    <a:pt x="9503" y="16569"/>
                  </a:cubicBezTo>
                  <a:lnTo>
                    <a:pt x="9797" y="16569"/>
                  </a:lnTo>
                  <a:cubicBezTo>
                    <a:pt x="10841" y="16542"/>
                    <a:pt x="11885" y="16355"/>
                    <a:pt x="12848" y="16060"/>
                  </a:cubicBezTo>
                  <a:cubicBezTo>
                    <a:pt x="12956" y="16034"/>
                    <a:pt x="13036" y="16007"/>
                    <a:pt x="13116" y="15953"/>
                  </a:cubicBezTo>
                  <a:cubicBezTo>
                    <a:pt x="14026" y="15659"/>
                    <a:pt x="14856" y="15231"/>
                    <a:pt x="15579" y="14695"/>
                  </a:cubicBezTo>
                  <a:cubicBezTo>
                    <a:pt x="16435" y="14080"/>
                    <a:pt x="17131" y="13330"/>
                    <a:pt x="17666" y="12447"/>
                  </a:cubicBezTo>
                  <a:cubicBezTo>
                    <a:pt x="18121" y="11671"/>
                    <a:pt x="18469" y="10814"/>
                    <a:pt x="18630" y="9851"/>
                  </a:cubicBezTo>
                  <a:cubicBezTo>
                    <a:pt x="18790" y="8941"/>
                    <a:pt x="18844" y="8004"/>
                    <a:pt x="18710" y="7040"/>
                  </a:cubicBezTo>
                  <a:cubicBezTo>
                    <a:pt x="18576" y="6104"/>
                    <a:pt x="18309" y="5193"/>
                    <a:pt x="17907" y="4364"/>
                  </a:cubicBezTo>
                  <a:cubicBezTo>
                    <a:pt x="17693" y="3962"/>
                    <a:pt x="17452" y="3561"/>
                    <a:pt x="17185" y="3186"/>
                  </a:cubicBezTo>
                  <a:cubicBezTo>
                    <a:pt x="16917" y="2811"/>
                    <a:pt x="16622" y="2437"/>
                    <a:pt x="16248" y="2142"/>
                  </a:cubicBezTo>
                  <a:cubicBezTo>
                    <a:pt x="15632" y="1553"/>
                    <a:pt x="14856" y="1045"/>
                    <a:pt x="13973" y="670"/>
                  </a:cubicBezTo>
                  <a:cubicBezTo>
                    <a:pt x="13170" y="349"/>
                    <a:pt x="12286" y="108"/>
                    <a:pt x="11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880;p46">
              <a:extLst>
                <a:ext uri="{FF2B5EF4-FFF2-40B4-BE49-F238E27FC236}">
                  <a16:creationId xmlns:a16="http://schemas.microsoft.com/office/drawing/2014/main" id="{A241026C-9DE5-0B6B-A7A2-B315EB1BBF73}"/>
                </a:ext>
              </a:extLst>
            </p:cNvPr>
            <p:cNvSpPr/>
            <p:nvPr/>
          </p:nvSpPr>
          <p:spPr>
            <a:xfrm>
              <a:off x="9970100" y="5734800"/>
              <a:ext cx="385450" cy="416225"/>
            </a:xfrm>
            <a:custGeom>
              <a:avLst/>
              <a:gdLst/>
              <a:ahLst/>
              <a:cxnLst/>
              <a:rect l="l" t="t" r="r" b="b"/>
              <a:pathLst>
                <a:path w="15418" h="16649" extrusionOk="0">
                  <a:moveTo>
                    <a:pt x="6879" y="0"/>
                  </a:moveTo>
                  <a:cubicBezTo>
                    <a:pt x="7227" y="54"/>
                    <a:pt x="7495" y="134"/>
                    <a:pt x="7763" y="241"/>
                  </a:cubicBezTo>
                  <a:cubicBezTo>
                    <a:pt x="8539" y="455"/>
                    <a:pt x="9261" y="803"/>
                    <a:pt x="9931" y="1231"/>
                  </a:cubicBezTo>
                  <a:cubicBezTo>
                    <a:pt x="10600" y="1660"/>
                    <a:pt x="11215" y="2168"/>
                    <a:pt x="11751" y="2784"/>
                  </a:cubicBezTo>
                  <a:cubicBezTo>
                    <a:pt x="12018" y="3078"/>
                    <a:pt x="12232" y="3373"/>
                    <a:pt x="12447" y="3694"/>
                  </a:cubicBezTo>
                  <a:cubicBezTo>
                    <a:pt x="12554" y="3881"/>
                    <a:pt x="12634" y="4042"/>
                    <a:pt x="12741" y="4256"/>
                  </a:cubicBezTo>
                  <a:cubicBezTo>
                    <a:pt x="12848" y="4417"/>
                    <a:pt x="12902" y="4604"/>
                    <a:pt x="12982" y="4818"/>
                  </a:cubicBezTo>
                  <a:cubicBezTo>
                    <a:pt x="13303" y="5621"/>
                    <a:pt x="13517" y="6477"/>
                    <a:pt x="13571" y="7361"/>
                  </a:cubicBezTo>
                  <a:cubicBezTo>
                    <a:pt x="13651" y="8190"/>
                    <a:pt x="13571" y="9020"/>
                    <a:pt x="13383" y="9823"/>
                  </a:cubicBezTo>
                  <a:cubicBezTo>
                    <a:pt x="13169" y="10626"/>
                    <a:pt x="12875" y="11402"/>
                    <a:pt x="12447" y="12071"/>
                  </a:cubicBezTo>
                  <a:cubicBezTo>
                    <a:pt x="12018" y="12767"/>
                    <a:pt x="11429" y="13437"/>
                    <a:pt x="10760" y="13972"/>
                  </a:cubicBezTo>
                  <a:lnTo>
                    <a:pt x="10279" y="14373"/>
                  </a:lnTo>
                  <a:cubicBezTo>
                    <a:pt x="10091" y="14507"/>
                    <a:pt x="9904" y="14641"/>
                    <a:pt x="9690" y="14748"/>
                  </a:cubicBezTo>
                  <a:cubicBezTo>
                    <a:pt x="9288" y="14989"/>
                    <a:pt x="8887" y="15176"/>
                    <a:pt x="8485" y="15364"/>
                  </a:cubicBezTo>
                  <a:cubicBezTo>
                    <a:pt x="7629" y="15685"/>
                    <a:pt x="6719" y="15899"/>
                    <a:pt x="5782" y="15979"/>
                  </a:cubicBezTo>
                  <a:cubicBezTo>
                    <a:pt x="5371" y="16026"/>
                    <a:pt x="4955" y="16047"/>
                    <a:pt x="4539" y="16047"/>
                  </a:cubicBezTo>
                  <a:cubicBezTo>
                    <a:pt x="4005" y="16047"/>
                    <a:pt x="3471" y="16013"/>
                    <a:pt x="2945" y="15953"/>
                  </a:cubicBezTo>
                  <a:cubicBezTo>
                    <a:pt x="2516" y="15899"/>
                    <a:pt x="2035" y="15819"/>
                    <a:pt x="1606" y="15712"/>
                  </a:cubicBezTo>
                  <a:cubicBezTo>
                    <a:pt x="1125" y="15631"/>
                    <a:pt x="696" y="15497"/>
                    <a:pt x="268" y="15310"/>
                  </a:cubicBezTo>
                  <a:cubicBezTo>
                    <a:pt x="161" y="15283"/>
                    <a:pt x="108" y="15257"/>
                    <a:pt x="1" y="15230"/>
                  </a:cubicBezTo>
                  <a:lnTo>
                    <a:pt x="1" y="15230"/>
                  </a:lnTo>
                  <a:cubicBezTo>
                    <a:pt x="241" y="15310"/>
                    <a:pt x="429" y="15444"/>
                    <a:pt x="696" y="15551"/>
                  </a:cubicBezTo>
                  <a:cubicBezTo>
                    <a:pt x="1526" y="15926"/>
                    <a:pt x="2463" y="16193"/>
                    <a:pt x="3480" y="16381"/>
                  </a:cubicBezTo>
                  <a:cubicBezTo>
                    <a:pt x="4390" y="16568"/>
                    <a:pt x="5247" y="16648"/>
                    <a:pt x="6076" y="16648"/>
                  </a:cubicBezTo>
                  <a:lnTo>
                    <a:pt x="6398" y="16648"/>
                  </a:lnTo>
                  <a:cubicBezTo>
                    <a:pt x="7415" y="16622"/>
                    <a:pt x="8458" y="16461"/>
                    <a:pt x="9422" y="16167"/>
                  </a:cubicBezTo>
                  <a:cubicBezTo>
                    <a:pt x="9529" y="16113"/>
                    <a:pt x="9636" y="16086"/>
                    <a:pt x="9690" y="16060"/>
                  </a:cubicBezTo>
                  <a:cubicBezTo>
                    <a:pt x="10600" y="15765"/>
                    <a:pt x="11429" y="15310"/>
                    <a:pt x="12179" y="14775"/>
                  </a:cubicBezTo>
                  <a:cubicBezTo>
                    <a:pt x="13009" y="14186"/>
                    <a:pt x="13705" y="13410"/>
                    <a:pt x="14240" y="12553"/>
                  </a:cubicBezTo>
                  <a:cubicBezTo>
                    <a:pt x="14722" y="11777"/>
                    <a:pt x="15043" y="10894"/>
                    <a:pt x="15230" y="9930"/>
                  </a:cubicBezTo>
                  <a:cubicBezTo>
                    <a:pt x="15391" y="9020"/>
                    <a:pt x="15418" y="8083"/>
                    <a:pt x="15284" y="7120"/>
                  </a:cubicBezTo>
                  <a:cubicBezTo>
                    <a:pt x="15150" y="6183"/>
                    <a:pt x="14882" y="5273"/>
                    <a:pt x="14481" y="4443"/>
                  </a:cubicBezTo>
                  <a:cubicBezTo>
                    <a:pt x="14293" y="4042"/>
                    <a:pt x="14052" y="3640"/>
                    <a:pt x="13785" y="3266"/>
                  </a:cubicBezTo>
                  <a:cubicBezTo>
                    <a:pt x="13517" y="2918"/>
                    <a:pt x="13223" y="2543"/>
                    <a:pt x="12848" y="2195"/>
                  </a:cubicBezTo>
                  <a:cubicBezTo>
                    <a:pt x="12206" y="1606"/>
                    <a:pt x="11429" y="1098"/>
                    <a:pt x="10573" y="723"/>
                  </a:cubicBezTo>
                  <a:cubicBezTo>
                    <a:pt x="9770" y="402"/>
                    <a:pt x="8860" y="161"/>
                    <a:pt x="7896" y="54"/>
                  </a:cubicBezTo>
                  <a:cubicBezTo>
                    <a:pt x="7548" y="27"/>
                    <a:pt x="7227" y="0"/>
                    <a:pt x="687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881;p46">
              <a:extLst>
                <a:ext uri="{FF2B5EF4-FFF2-40B4-BE49-F238E27FC236}">
                  <a16:creationId xmlns:a16="http://schemas.microsoft.com/office/drawing/2014/main" id="{E1D5FBC7-96DD-D184-A02D-1BA85FD5BD27}"/>
                </a:ext>
              </a:extLst>
            </p:cNvPr>
            <p:cNvSpPr/>
            <p:nvPr/>
          </p:nvSpPr>
          <p:spPr>
            <a:xfrm>
              <a:off x="10172175" y="5770925"/>
              <a:ext cx="90375" cy="80325"/>
            </a:xfrm>
            <a:custGeom>
              <a:avLst/>
              <a:gdLst/>
              <a:ahLst/>
              <a:cxnLst/>
              <a:rect l="l" t="t" r="r" b="b"/>
              <a:pathLst>
                <a:path w="3615" h="3213" extrusionOk="0">
                  <a:moveTo>
                    <a:pt x="1071" y="1"/>
                  </a:moveTo>
                  <a:cubicBezTo>
                    <a:pt x="1018" y="27"/>
                    <a:pt x="938" y="27"/>
                    <a:pt x="911" y="27"/>
                  </a:cubicBezTo>
                  <a:lnTo>
                    <a:pt x="750" y="27"/>
                  </a:lnTo>
                  <a:cubicBezTo>
                    <a:pt x="590" y="27"/>
                    <a:pt x="456" y="81"/>
                    <a:pt x="349" y="134"/>
                  </a:cubicBezTo>
                  <a:cubicBezTo>
                    <a:pt x="268" y="161"/>
                    <a:pt x="242" y="188"/>
                    <a:pt x="215" y="215"/>
                  </a:cubicBezTo>
                  <a:cubicBezTo>
                    <a:pt x="135" y="295"/>
                    <a:pt x="108" y="322"/>
                    <a:pt x="81" y="402"/>
                  </a:cubicBezTo>
                  <a:cubicBezTo>
                    <a:pt x="1" y="482"/>
                    <a:pt x="1" y="616"/>
                    <a:pt x="1" y="723"/>
                  </a:cubicBezTo>
                  <a:cubicBezTo>
                    <a:pt x="1" y="804"/>
                    <a:pt x="1" y="857"/>
                    <a:pt x="28" y="937"/>
                  </a:cubicBezTo>
                  <a:cubicBezTo>
                    <a:pt x="81" y="1098"/>
                    <a:pt x="135" y="1259"/>
                    <a:pt x="215" y="1473"/>
                  </a:cubicBezTo>
                  <a:cubicBezTo>
                    <a:pt x="349" y="1740"/>
                    <a:pt x="536" y="2008"/>
                    <a:pt x="777" y="2276"/>
                  </a:cubicBezTo>
                  <a:cubicBezTo>
                    <a:pt x="1018" y="2543"/>
                    <a:pt x="1285" y="2731"/>
                    <a:pt x="1553" y="2891"/>
                  </a:cubicBezTo>
                  <a:cubicBezTo>
                    <a:pt x="1848" y="3079"/>
                    <a:pt x="2142" y="3159"/>
                    <a:pt x="2410" y="3212"/>
                  </a:cubicBezTo>
                  <a:lnTo>
                    <a:pt x="2517" y="3212"/>
                  </a:lnTo>
                  <a:cubicBezTo>
                    <a:pt x="2784" y="3212"/>
                    <a:pt x="3025" y="3105"/>
                    <a:pt x="3213" y="2945"/>
                  </a:cubicBezTo>
                  <a:cubicBezTo>
                    <a:pt x="3346" y="2838"/>
                    <a:pt x="3454" y="2704"/>
                    <a:pt x="3507" y="2570"/>
                  </a:cubicBezTo>
                  <a:cubicBezTo>
                    <a:pt x="3561" y="2490"/>
                    <a:pt x="3587" y="2436"/>
                    <a:pt x="3587" y="2356"/>
                  </a:cubicBezTo>
                  <a:cubicBezTo>
                    <a:pt x="3614" y="2302"/>
                    <a:pt x="3614" y="2195"/>
                    <a:pt x="3614" y="2142"/>
                  </a:cubicBezTo>
                  <a:cubicBezTo>
                    <a:pt x="3614" y="2008"/>
                    <a:pt x="3587" y="1874"/>
                    <a:pt x="3507" y="1687"/>
                  </a:cubicBezTo>
                  <a:cubicBezTo>
                    <a:pt x="3454" y="1553"/>
                    <a:pt x="3373" y="1419"/>
                    <a:pt x="3293" y="1285"/>
                  </a:cubicBezTo>
                  <a:cubicBezTo>
                    <a:pt x="3186" y="1151"/>
                    <a:pt x="3052" y="1018"/>
                    <a:pt x="2918" y="937"/>
                  </a:cubicBezTo>
                  <a:cubicBezTo>
                    <a:pt x="2811" y="830"/>
                    <a:pt x="2677" y="723"/>
                    <a:pt x="2517" y="589"/>
                  </a:cubicBezTo>
                  <a:cubicBezTo>
                    <a:pt x="2249" y="402"/>
                    <a:pt x="1955" y="215"/>
                    <a:pt x="1633" y="134"/>
                  </a:cubicBezTo>
                  <a:cubicBezTo>
                    <a:pt x="1500" y="54"/>
                    <a:pt x="1366" y="27"/>
                    <a:pt x="1285" y="27"/>
                  </a:cubicBezTo>
                  <a:cubicBezTo>
                    <a:pt x="1205" y="27"/>
                    <a:pt x="1152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882;p46">
              <a:extLst>
                <a:ext uri="{FF2B5EF4-FFF2-40B4-BE49-F238E27FC236}">
                  <a16:creationId xmlns:a16="http://schemas.microsoft.com/office/drawing/2014/main" id="{09E65331-7A9D-D07A-923F-9F3C13905CAB}"/>
                </a:ext>
              </a:extLst>
            </p:cNvPr>
            <p:cNvSpPr/>
            <p:nvPr/>
          </p:nvSpPr>
          <p:spPr>
            <a:xfrm>
              <a:off x="10255825" y="5862600"/>
              <a:ext cx="44175" cy="51550"/>
            </a:xfrm>
            <a:custGeom>
              <a:avLst/>
              <a:gdLst/>
              <a:ahLst/>
              <a:cxnLst/>
              <a:rect l="l" t="t" r="r" b="b"/>
              <a:pathLst>
                <a:path w="1767" h="2062" extrusionOk="0">
                  <a:moveTo>
                    <a:pt x="616" y="0"/>
                  </a:moveTo>
                  <a:cubicBezTo>
                    <a:pt x="509" y="0"/>
                    <a:pt x="402" y="27"/>
                    <a:pt x="295" y="107"/>
                  </a:cubicBezTo>
                  <a:cubicBezTo>
                    <a:pt x="134" y="188"/>
                    <a:pt x="54" y="402"/>
                    <a:pt x="0" y="589"/>
                  </a:cubicBezTo>
                  <a:lnTo>
                    <a:pt x="0" y="857"/>
                  </a:lnTo>
                  <a:lnTo>
                    <a:pt x="108" y="1178"/>
                  </a:lnTo>
                  <a:cubicBezTo>
                    <a:pt x="134" y="1205"/>
                    <a:pt x="134" y="1258"/>
                    <a:pt x="161" y="1312"/>
                  </a:cubicBezTo>
                  <a:cubicBezTo>
                    <a:pt x="215" y="1365"/>
                    <a:pt x="241" y="1392"/>
                    <a:pt x="241" y="1473"/>
                  </a:cubicBezTo>
                  <a:cubicBezTo>
                    <a:pt x="402" y="1740"/>
                    <a:pt x="643" y="2035"/>
                    <a:pt x="964" y="2061"/>
                  </a:cubicBezTo>
                  <a:cubicBezTo>
                    <a:pt x="1151" y="2061"/>
                    <a:pt x="1339" y="2008"/>
                    <a:pt x="1473" y="1901"/>
                  </a:cubicBezTo>
                  <a:cubicBezTo>
                    <a:pt x="1633" y="1767"/>
                    <a:pt x="1713" y="1606"/>
                    <a:pt x="1740" y="1446"/>
                  </a:cubicBezTo>
                  <a:cubicBezTo>
                    <a:pt x="1767" y="1232"/>
                    <a:pt x="1713" y="1044"/>
                    <a:pt x="1633" y="857"/>
                  </a:cubicBezTo>
                  <a:cubicBezTo>
                    <a:pt x="1606" y="777"/>
                    <a:pt x="1553" y="696"/>
                    <a:pt x="1499" y="589"/>
                  </a:cubicBezTo>
                  <a:cubicBezTo>
                    <a:pt x="1446" y="536"/>
                    <a:pt x="1419" y="429"/>
                    <a:pt x="1339" y="375"/>
                  </a:cubicBezTo>
                  <a:cubicBezTo>
                    <a:pt x="1205" y="241"/>
                    <a:pt x="1071" y="134"/>
                    <a:pt x="884" y="54"/>
                  </a:cubicBezTo>
                  <a:cubicBezTo>
                    <a:pt x="777" y="27"/>
                    <a:pt x="696" y="27"/>
                    <a:pt x="616" y="2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883;p46">
              <a:extLst>
                <a:ext uri="{FF2B5EF4-FFF2-40B4-BE49-F238E27FC236}">
                  <a16:creationId xmlns:a16="http://schemas.microsoft.com/office/drawing/2014/main" id="{80485350-0437-2A46-1D6A-33205BA5C81B}"/>
                </a:ext>
              </a:extLst>
            </p:cNvPr>
            <p:cNvSpPr/>
            <p:nvPr/>
          </p:nvSpPr>
          <p:spPr>
            <a:xfrm>
              <a:off x="10261850" y="5931525"/>
              <a:ext cx="26125" cy="35725"/>
            </a:xfrm>
            <a:custGeom>
              <a:avLst/>
              <a:gdLst/>
              <a:ahLst/>
              <a:cxnLst/>
              <a:rect l="l" t="t" r="r" b="b"/>
              <a:pathLst>
                <a:path w="1045" h="1429" extrusionOk="0">
                  <a:moveTo>
                    <a:pt x="402" y="0"/>
                  </a:moveTo>
                  <a:cubicBezTo>
                    <a:pt x="375" y="0"/>
                    <a:pt x="348" y="27"/>
                    <a:pt x="268" y="27"/>
                  </a:cubicBezTo>
                  <a:cubicBezTo>
                    <a:pt x="241" y="27"/>
                    <a:pt x="214" y="54"/>
                    <a:pt x="161" y="54"/>
                  </a:cubicBezTo>
                  <a:cubicBezTo>
                    <a:pt x="107" y="81"/>
                    <a:pt x="81" y="161"/>
                    <a:pt x="27" y="214"/>
                  </a:cubicBezTo>
                  <a:lnTo>
                    <a:pt x="27" y="268"/>
                  </a:lnTo>
                  <a:cubicBezTo>
                    <a:pt x="27" y="295"/>
                    <a:pt x="0" y="295"/>
                    <a:pt x="0" y="321"/>
                  </a:cubicBezTo>
                  <a:lnTo>
                    <a:pt x="0" y="402"/>
                  </a:lnTo>
                  <a:lnTo>
                    <a:pt x="0" y="562"/>
                  </a:lnTo>
                  <a:cubicBezTo>
                    <a:pt x="0" y="669"/>
                    <a:pt x="27" y="803"/>
                    <a:pt x="107" y="884"/>
                  </a:cubicBezTo>
                  <a:cubicBezTo>
                    <a:pt x="134" y="964"/>
                    <a:pt x="161" y="1071"/>
                    <a:pt x="241" y="1124"/>
                  </a:cubicBezTo>
                  <a:cubicBezTo>
                    <a:pt x="241" y="1151"/>
                    <a:pt x="268" y="1151"/>
                    <a:pt x="268" y="1205"/>
                  </a:cubicBezTo>
                  <a:cubicBezTo>
                    <a:pt x="348" y="1339"/>
                    <a:pt x="482" y="1419"/>
                    <a:pt x="616" y="1419"/>
                  </a:cubicBezTo>
                  <a:cubicBezTo>
                    <a:pt x="635" y="1425"/>
                    <a:pt x="654" y="1428"/>
                    <a:pt x="674" y="1428"/>
                  </a:cubicBezTo>
                  <a:cubicBezTo>
                    <a:pt x="814" y="1428"/>
                    <a:pt x="947" y="1269"/>
                    <a:pt x="1017" y="1151"/>
                  </a:cubicBezTo>
                  <a:cubicBezTo>
                    <a:pt x="1044" y="1098"/>
                    <a:pt x="1044" y="1017"/>
                    <a:pt x="1044" y="964"/>
                  </a:cubicBezTo>
                  <a:cubicBezTo>
                    <a:pt x="1044" y="884"/>
                    <a:pt x="1044" y="830"/>
                    <a:pt x="1017" y="750"/>
                  </a:cubicBezTo>
                  <a:cubicBezTo>
                    <a:pt x="964" y="589"/>
                    <a:pt x="884" y="429"/>
                    <a:pt x="777" y="268"/>
                  </a:cubicBezTo>
                  <a:cubicBezTo>
                    <a:pt x="696" y="134"/>
                    <a:pt x="562" y="27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884;p46">
              <a:extLst>
                <a:ext uri="{FF2B5EF4-FFF2-40B4-BE49-F238E27FC236}">
                  <a16:creationId xmlns:a16="http://schemas.microsoft.com/office/drawing/2014/main" id="{F3A8A3C3-AE43-0241-88A0-30FA5C0AD225}"/>
                </a:ext>
              </a:extLst>
            </p:cNvPr>
            <p:cNvSpPr/>
            <p:nvPr/>
          </p:nvSpPr>
          <p:spPr>
            <a:xfrm>
              <a:off x="10271875" y="5812850"/>
              <a:ext cx="42200" cy="43075"/>
            </a:xfrm>
            <a:custGeom>
              <a:avLst/>
              <a:gdLst/>
              <a:ahLst/>
              <a:cxnLst/>
              <a:rect l="l" t="t" r="r" b="b"/>
              <a:pathLst>
                <a:path w="1688" h="1723" extrusionOk="0">
                  <a:moveTo>
                    <a:pt x="531" y="0"/>
                  </a:moveTo>
                  <a:cubicBezTo>
                    <a:pt x="411" y="0"/>
                    <a:pt x="303" y="35"/>
                    <a:pt x="242" y="117"/>
                  </a:cubicBezTo>
                  <a:cubicBezTo>
                    <a:pt x="135" y="197"/>
                    <a:pt x="81" y="277"/>
                    <a:pt x="28" y="384"/>
                  </a:cubicBezTo>
                  <a:cubicBezTo>
                    <a:pt x="1" y="465"/>
                    <a:pt x="1" y="518"/>
                    <a:pt x="1" y="572"/>
                  </a:cubicBezTo>
                  <a:cubicBezTo>
                    <a:pt x="1" y="652"/>
                    <a:pt x="1" y="679"/>
                    <a:pt x="28" y="759"/>
                  </a:cubicBezTo>
                  <a:cubicBezTo>
                    <a:pt x="81" y="840"/>
                    <a:pt x="108" y="947"/>
                    <a:pt x="161" y="1027"/>
                  </a:cubicBezTo>
                  <a:cubicBezTo>
                    <a:pt x="242" y="1107"/>
                    <a:pt x="295" y="1187"/>
                    <a:pt x="402" y="1241"/>
                  </a:cubicBezTo>
                  <a:cubicBezTo>
                    <a:pt x="483" y="1295"/>
                    <a:pt x="509" y="1348"/>
                    <a:pt x="563" y="1375"/>
                  </a:cubicBezTo>
                  <a:cubicBezTo>
                    <a:pt x="643" y="1455"/>
                    <a:pt x="750" y="1509"/>
                    <a:pt x="804" y="1589"/>
                  </a:cubicBezTo>
                  <a:lnTo>
                    <a:pt x="1018" y="1696"/>
                  </a:lnTo>
                  <a:cubicBezTo>
                    <a:pt x="1071" y="1723"/>
                    <a:pt x="1152" y="1723"/>
                    <a:pt x="1232" y="1723"/>
                  </a:cubicBezTo>
                  <a:cubicBezTo>
                    <a:pt x="1366" y="1723"/>
                    <a:pt x="1500" y="1616"/>
                    <a:pt x="1580" y="1509"/>
                  </a:cubicBezTo>
                  <a:cubicBezTo>
                    <a:pt x="1634" y="1375"/>
                    <a:pt x="1687" y="1214"/>
                    <a:pt x="1687" y="1054"/>
                  </a:cubicBezTo>
                  <a:cubicBezTo>
                    <a:pt x="1634" y="893"/>
                    <a:pt x="1580" y="759"/>
                    <a:pt x="1473" y="572"/>
                  </a:cubicBezTo>
                  <a:cubicBezTo>
                    <a:pt x="1366" y="465"/>
                    <a:pt x="1286" y="331"/>
                    <a:pt x="1152" y="224"/>
                  </a:cubicBezTo>
                  <a:cubicBezTo>
                    <a:pt x="1018" y="117"/>
                    <a:pt x="884" y="37"/>
                    <a:pt x="697" y="10"/>
                  </a:cubicBezTo>
                  <a:lnTo>
                    <a:pt x="643" y="10"/>
                  </a:lnTo>
                  <a:cubicBezTo>
                    <a:pt x="605" y="3"/>
                    <a:pt x="567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885;p46">
              <a:extLst>
                <a:ext uri="{FF2B5EF4-FFF2-40B4-BE49-F238E27FC236}">
                  <a16:creationId xmlns:a16="http://schemas.microsoft.com/office/drawing/2014/main" id="{52CAD583-FD7A-D006-A6CE-DEB3CBAF33C0}"/>
                </a:ext>
              </a:extLst>
            </p:cNvPr>
            <p:cNvSpPr/>
            <p:nvPr/>
          </p:nvSpPr>
          <p:spPr>
            <a:xfrm>
              <a:off x="10225050" y="5862600"/>
              <a:ext cx="19425" cy="21350"/>
            </a:xfrm>
            <a:custGeom>
              <a:avLst/>
              <a:gdLst/>
              <a:ahLst/>
              <a:cxnLst/>
              <a:rect l="l" t="t" r="r" b="b"/>
              <a:pathLst>
                <a:path w="777" h="854" extrusionOk="0">
                  <a:moveTo>
                    <a:pt x="214" y="0"/>
                  </a:moveTo>
                  <a:cubicBezTo>
                    <a:pt x="134" y="81"/>
                    <a:pt x="81" y="107"/>
                    <a:pt x="27" y="134"/>
                  </a:cubicBezTo>
                  <a:cubicBezTo>
                    <a:pt x="0" y="161"/>
                    <a:pt x="0" y="215"/>
                    <a:pt x="0" y="241"/>
                  </a:cubicBezTo>
                  <a:lnTo>
                    <a:pt x="0" y="295"/>
                  </a:lnTo>
                  <a:cubicBezTo>
                    <a:pt x="0" y="429"/>
                    <a:pt x="81" y="589"/>
                    <a:pt x="161" y="696"/>
                  </a:cubicBezTo>
                  <a:cubicBezTo>
                    <a:pt x="188" y="777"/>
                    <a:pt x="268" y="803"/>
                    <a:pt x="348" y="803"/>
                  </a:cubicBezTo>
                  <a:cubicBezTo>
                    <a:pt x="375" y="803"/>
                    <a:pt x="402" y="830"/>
                    <a:pt x="428" y="830"/>
                  </a:cubicBezTo>
                  <a:cubicBezTo>
                    <a:pt x="446" y="830"/>
                    <a:pt x="488" y="854"/>
                    <a:pt x="522" y="854"/>
                  </a:cubicBezTo>
                  <a:cubicBezTo>
                    <a:pt x="539" y="854"/>
                    <a:pt x="553" y="848"/>
                    <a:pt x="562" y="830"/>
                  </a:cubicBezTo>
                  <a:cubicBezTo>
                    <a:pt x="616" y="830"/>
                    <a:pt x="643" y="803"/>
                    <a:pt x="643" y="777"/>
                  </a:cubicBezTo>
                  <a:cubicBezTo>
                    <a:pt x="696" y="723"/>
                    <a:pt x="750" y="670"/>
                    <a:pt x="750" y="589"/>
                  </a:cubicBezTo>
                  <a:cubicBezTo>
                    <a:pt x="776" y="482"/>
                    <a:pt x="696" y="348"/>
                    <a:pt x="616" y="268"/>
                  </a:cubicBezTo>
                  <a:lnTo>
                    <a:pt x="428" y="10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886;p46">
              <a:extLst>
                <a:ext uri="{FF2B5EF4-FFF2-40B4-BE49-F238E27FC236}">
                  <a16:creationId xmlns:a16="http://schemas.microsoft.com/office/drawing/2014/main" id="{71B6E371-4B19-22CF-1E30-E2E29C9CC61D}"/>
                </a:ext>
              </a:extLst>
            </p:cNvPr>
            <p:cNvSpPr/>
            <p:nvPr/>
          </p:nvSpPr>
          <p:spPr>
            <a:xfrm>
              <a:off x="10358875" y="5882675"/>
              <a:ext cx="75625" cy="96375"/>
            </a:xfrm>
            <a:custGeom>
              <a:avLst/>
              <a:gdLst/>
              <a:ahLst/>
              <a:cxnLst/>
              <a:rect l="l" t="t" r="r" b="b"/>
              <a:pathLst>
                <a:path w="3025" h="3855" extrusionOk="0">
                  <a:moveTo>
                    <a:pt x="1151" y="0"/>
                  </a:moveTo>
                  <a:cubicBezTo>
                    <a:pt x="1044" y="0"/>
                    <a:pt x="910" y="27"/>
                    <a:pt x="803" y="81"/>
                  </a:cubicBezTo>
                  <a:cubicBezTo>
                    <a:pt x="643" y="134"/>
                    <a:pt x="482" y="295"/>
                    <a:pt x="348" y="482"/>
                  </a:cubicBezTo>
                  <a:cubicBezTo>
                    <a:pt x="268" y="536"/>
                    <a:pt x="241" y="643"/>
                    <a:pt x="161" y="750"/>
                  </a:cubicBezTo>
                  <a:cubicBezTo>
                    <a:pt x="107" y="910"/>
                    <a:pt x="81" y="1071"/>
                    <a:pt x="27" y="1285"/>
                  </a:cubicBezTo>
                  <a:cubicBezTo>
                    <a:pt x="0" y="1633"/>
                    <a:pt x="54" y="2035"/>
                    <a:pt x="188" y="2436"/>
                  </a:cubicBezTo>
                  <a:cubicBezTo>
                    <a:pt x="268" y="2623"/>
                    <a:pt x="348" y="2784"/>
                    <a:pt x="429" y="2945"/>
                  </a:cubicBezTo>
                  <a:cubicBezTo>
                    <a:pt x="536" y="3078"/>
                    <a:pt x="643" y="3239"/>
                    <a:pt x="777" y="3373"/>
                  </a:cubicBezTo>
                  <a:cubicBezTo>
                    <a:pt x="910" y="3507"/>
                    <a:pt x="1071" y="3614"/>
                    <a:pt x="1232" y="3721"/>
                  </a:cubicBezTo>
                  <a:cubicBezTo>
                    <a:pt x="1419" y="3774"/>
                    <a:pt x="1580" y="3801"/>
                    <a:pt x="1740" y="3855"/>
                  </a:cubicBezTo>
                  <a:lnTo>
                    <a:pt x="1820" y="3855"/>
                  </a:lnTo>
                  <a:cubicBezTo>
                    <a:pt x="1954" y="3855"/>
                    <a:pt x="2088" y="3801"/>
                    <a:pt x="2222" y="3774"/>
                  </a:cubicBezTo>
                  <a:cubicBezTo>
                    <a:pt x="2356" y="3721"/>
                    <a:pt x="2490" y="3641"/>
                    <a:pt x="2623" y="3507"/>
                  </a:cubicBezTo>
                  <a:cubicBezTo>
                    <a:pt x="2704" y="3426"/>
                    <a:pt x="2811" y="3266"/>
                    <a:pt x="2891" y="3105"/>
                  </a:cubicBezTo>
                  <a:cubicBezTo>
                    <a:pt x="2945" y="2945"/>
                    <a:pt x="3025" y="2784"/>
                    <a:pt x="3025" y="2570"/>
                  </a:cubicBezTo>
                  <a:cubicBezTo>
                    <a:pt x="3025" y="2383"/>
                    <a:pt x="3025" y="2195"/>
                    <a:pt x="2971" y="2008"/>
                  </a:cubicBezTo>
                  <a:cubicBezTo>
                    <a:pt x="2945" y="1874"/>
                    <a:pt x="2918" y="1740"/>
                    <a:pt x="2891" y="1660"/>
                  </a:cubicBezTo>
                  <a:cubicBezTo>
                    <a:pt x="2757" y="1392"/>
                    <a:pt x="2623" y="1098"/>
                    <a:pt x="2409" y="857"/>
                  </a:cubicBezTo>
                  <a:cubicBezTo>
                    <a:pt x="2275" y="670"/>
                    <a:pt x="2115" y="509"/>
                    <a:pt x="1954" y="375"/>
                  </a:cubicBezTo>
                  <a:cubicBezTo>
                    <a:pt x="1767" y="188"/>
                    <a:pt x="1580" y="107"/>
                    <a:pt x="1365" y="27"/>
                  </a:cubicBezTo>
                  <a:cubicBezTo>
                    <a:pt x="1312" y="27"/>
                    <a:pt x="1205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887;p46">
              <a:extLst>
                <a:ext uri="{FF2B5EF4-FFF2-40B4-BE49-F238E27FC236}">
                  <a16:creationId xmlns:a16="http://schemas.microsoft.com/office/drawing/2014/main" id="{AD62BC69-58C6-F19C-EC1E-38770C4A89BD}"/>
                </a:ext>
              </a:extLst>
            </p:cNvPr>
            <p:cNvSpPr/>
            <p:nvPr/>
          </p:nvSpPr>
          <p:spPr>
            <a:xfrm>
              <a:off x="10436500" y="5956275"/>
              <a:ext cx="39500" cy="56400"/>
            </a:xfrm>
            <a:custGeom>
              <a:avLst/>
              <a:gdLst/>
              <a:ahLst/>
              <a:cxnLst/>
              <a:rect l="l" t="t" r="r" b="b"/>
              <a:pathLst>
                <a:path w="1580" h="2256" extrusionOk="0">
                  <a:moveTo>
                    <a:pt x="750" y="1"/>
                  </a:moveTo>
                  <a:cubicBezTo>
                    <a:pt x="589" y="1"/>
                    <a:pt x="482" y="27"/>
                    <a:pt x="375" y="81"/>
                  </a:cubicBezTo>
                  <a:cubicBezTo>
                    <a:pt x="268" y="134"/>
                    <a:pt x="188" y="242"/>
                    <a:pt x="107" y="322"/>
                  </a:cubicBezTo>
                  <a:cubicBezTo>
                    <a:pt x="54" y="429"/>
                    <a:pt x="0" y="563"/>
                    <a:pt x="0" y="697"/>
                  </a:cubicBezTo>
                  <a:lnTo>
                    <a:pt x="0" y="964"/>
                  </a:lnTo>
                  <a:lnTo>
                    <a:pt x="0" y="1125"/>
                  </a:lnTo>
                  <a:cubicBezTo>
                    <a:pt x="0" y="1312"/>
                    <a:pt x="54" y="1446"/>
                    <a:pt x="80" y="1607"/>
                  </a:cubicBezTo>
                  <a:cubicBezTo>
                    <a:pt x="107" y="1740"/>
                    <a:pt x="188" y="1874"/>
                    <a:pt x="268" y="1981"/>
                  </a:cubicBezTo>
                  <a:cubicBezTo>
                    <a:pt x="348" y="2062"/>
                    <a:pt x="482" y="2169"/>
                    <a:pt x="589" y="2195"/>
                  </a:cubicBezTo>
                  <a:cubicBezTo>
                    <a:pt x="656" y="2236"/>
                    <a:pt x="730" y="2256"/>
                    <a:pt x="803" y="2256"/>
                  </a:cubicBezTo>
                  <a:cubicBezTo>
                    <a:pt x="877" y="2256"/>
                    <a:pt x="950" y="2236"/>
                    <a:pt x="1017" y="2195"/>
                  </a:cubicBezTo>
                  <a:lnTo>
                    <a:pt x="1205" y="2115"/>
                  </a:lnTo>
                  <a:cubicBezTo>
                    <a:pt x="1285" y="2088"/>
                    <a:pt x="1338" y="2008"/>
                    <a:pt x="1392" y="1955"/>
                  </a:cubicBezTo>
                  <a:cubicBezTo>
                    <a:pt x="1446" y="1821"/>
                    <a:pt x="1526" y="1687"/>
                    <a:pt x="1553" y="1526"/>
                  </a:cubicBezTo>
                  <a:cubicBezTo>
                    <a:pt x="1579" y="1366"/>
                    <a:pt x="1579" y="1232"/>
                    <a:pt x="1579" y="1071"/>
                  </a:cubicBezTo>
                  <a:cubicBezTo>
                    <a:pt x="1579" y="911"/>
                    <a:pt x="1553" y="750"/>
                    <a:pt x="1472" y="616"/>
                  </a:cubicBezTo>
                  <a:cubicBezTo>
                    <a:pt x="1392" y="349"/>
                    <a:pt x="1178" y="81"/>
                    <a:pt x="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888;p46">
              <a:extLst>
                <a:ext uri="{FF2B5EF4-FFF2-40B4-BE49-F238E27FC236}">
                  <a16:creationId xmlns:a16="http://schemas.microsoft.com/office/drawing/2014/main" id="{76ED7A15-DB26-B377-31CE-0912188CCFC4}"/>
                </a:ext>
              </a:extLst>
            </p:cNvPr>
            <p:cNvSpPr/>
            <p:nvPr/>
          </p:nvSpPr>
          <p:spPr>
            <a:xfrm>
              <a:off x="10395000" y="6013150"/>
              <a:ext cx="30150" cy="46875"/>
            </a:xfrm>
            <a:custGeom>
              <a:avLst/>
              <a:gdLst/>
              <a:ahLst/>
              <a:cxnLst/>
              <a:rect l="l" t="t" r="r" b="b"/>
              <a:pathLst>
                <a:path w="1206" h="1875" extrusionOk="0">
                  <a:moveTo>
                    <a:pt x="616" y="1"/>
                  </a:moveTo>
                  <a:cubicBezTo>
                    <a:pt x="590" y="1"/>
                    <a:pt x="536" y="27"/>
                    <a:pt x="429" y="81"/>
                  </a:cubicBezTo>
                  <a:cubicBezTo>
                    <a:pt x="349" y="108"/>
                    <a:pt x="322" y="135"/>
                    <a:pt x="268" y="161"/>
                  </a:cubicBezTo>
                  <a:cubicBezTo>
                    <a:pt x="188" y="215"/>
                    <a:pt x="161" y="268"/>
                    <a:pt x="135" y="349"/>
                  </a:cubicBezTo>
                  <a:cubicBezTo>
                    <a:pt x="54" y="429"/>
                    <a:pt x="27" y="536"/>
                    <a:pt x="27" y="643"/>
                  </a:cubicBezTo>
                  <a:cubicBezTo>
                    <a:pt x="1" y="830"/>
                    <a:pt x="54" y="1045"/>
                    <a:pt x="135" y="1232"/>
                  </a:cubicBezTo>
                  <a:cubicBezTo>
                    <a:pt x="161" y="1500"/>
                    <a:pt x="268" y="1848"/>
                    <a:pt x="536" y="1874"/>
                  </a:cubicBezTo>
                  <a:cubicBezTo>
                    <a:pt x="590" y="1874"/>
                    <a:pt x="670" y="1874"/>
                    <a:pt x="723" y="1848"/>
                  </a:cubicBezTo>
                  <a:cubicBezTo>
                    <a:pt x="804" y="1794"/>
                    <a:pt x="857" y="1767"/>
                    <a:pt x="938" y="1714"/>
                  </a:cubicBezTo>
                  <a:cubicBezTo>
                    <a:pt x="991" y="1633"/>
                    <a:pt x="1018" y="1580"/>
                    <a:pt x="1098" y="1473"/>
                  </a:cubicBezTo>
                  <a:cubicBezTo>
                    <a:pt x="1125" y="1393"/>
                    <a:pt x="1152" y="1339"/>
                    <a:pt x="1152" y="1259"/>
                  </a:cubicBezTo>
                  <a:cubicBezTo>
                    <a:pt x="1205" y="1125"/>
                    <a:pt x="1205" y="964"/>
                    <a:pt x="1205" y="830"/>
                  </a:cubicBezTo>
                  <a:cubicBezTo>
                    <a:pt x="1205" y="670"/>
                    <a:pt x="1152" y="536"/>
                    <a:pt x="1098" y="375"/>
                  </a:cubicBezTo>
                  <a:cubicBezTo>
                    <a:pt x="1018" y="242"/>
                    <a:pt x="964" y="108"/>
                    <a:pt x="830" y="27"/>
                  </a:cubicBezTo>
                  <a:cubicBezTo>
                    <a:pt x="750" y="1"/>
                    <a:pt x="697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889;p46">
              <a:extLst>
                <a:ext uri="{FF2B5EF4-FFF2-40B4-BE49-F238E27FC236}">
                  <a16:creationId xmlns:a16="http://schemas.microsoft.com/office/drawing/2014/main" id="{E1500A51-6CF0-8599-7D0B-350A332934B6}"/>
                </a:ext>
              </a:extLst>
            </p:cNvPr>
            <p:cNvSpPr/>
            <p:nvPr/>
          </p:nvSpPr>
          <p:spPr>
            <a:xfrm>
              <a:off x="10416425" y="6062675"/>
              <a:ext cx="22775" cy="32700"/>
            </a:xfrm>
            <a:custGeom>
              <a:avLst/>
              <a:gdLst/>
              <a:ahLst/>
              <a:cxnLst/>
              <a:rect l="l" t="t" r="r" b="b"/>
              <a:pathLst>
                <a:path w="911" h="1308" extrusionOk="0">
                  <a:moveTo>
                    <a:pt x="509" y="0"/>
                  </a:moveTo>
                  <a:cubicBezTo>
                    <a:pt x="402" y="54"/>
                    <a:pt x="348" y="54"/>
                    <a:pt x="268" y="134"/>
                  </a:cubicBezTo>
                  <a:cubicBezTo>
                    <a:pt x="134" y="214"/>
                    <a:pt x="81" y="402"/>
                    <a:pt x="54" y="536"/>
                  </a:cubicBezTo>
                  <a:cubicBezTo>
                    <a:pt x="0" y="616"/>
                    <a:pt x="0" y="723"/>
                    <a:pt x="0" y="830"/>
                  </a:cubicBezTo>
                  <a:cubicBezTo>
                    <a:pt x="0" y="937"/>
                    <a:pt x="54" y="1044"/>
                    <a:pt x="81" y="1125"/>
                  </a:cubicBezTo>
                  <a:cubicBezTo>
                    <a:pt x="107" y="1232"/>
                    <a:pt x="214" y="1258"/>
                    <a:pt x="321" y="1285"/>
                  </a:cubicBezTo>
                  <a:cubicBezTo>
                    <a:pt x="345" y="1301"/>
                    <a:pt x="371" y="1307"/>
                    <a:pt x="398" y="1307"/>
                  </a:cubicBezTo>
                  <a:cubicBezTo>
                    <a:pt x="464" y="1307"/>
                    <a:pt x="540" y="1269"/>
                    <a:pt x="616" y="1232"/>
                  </a:cubicBezTo>
                  <a:cubicBezTo>
                    <a:pt x="669" y="1205"/>
                    <a:pt x="750" y="1098"/>
                    <a:pt x="776" y="1017"/>
                  </a:cubicBezTo>
                  <a:lnTo>
                    <a:pt x="803" y="991"/>
                  </a:lnTo>
                  <a:cubicBezTo>
                    <a:pt x="857" y="937"/>
                    <a:pt x="883" y="857"/>
                    <a:pt x="883" y="803"/>
                  </a:cubicBezTo>
                  <a:cubicBezTo>
                    <a:pt x="910" y="723"/>
                    <a:pt x="910" y="669"/>
                    <a:pt x="910" y="562"/>
                  </a:cubicBezTo>
                  <a:lnTo>
                    <a:pt x="910" y="429"/>
                  </a:lnTo>
                  <a:cubicBezTo>
                    <a:pt x="910" y="402"/>
                    <a:pt x="910" y="348"/>
                    <a:pt x="883" y="295"/>
                  </a:cubicBezTo>
                  <a:cubicBezTo>
                    <a:pt x="883" y="214"/>
                    <a:pt x="803" y="161"/>
                    <a:pt x="750" y="81"/>
                  </a:cubicBezTo>
                  <a:cubicBezTo>
                    <a:pt x="669" y="27"/>
                    <a:pt x="616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890;p46">
              <a:extLst>
                <a:ext uri="{FF2B5EF4-FFF2-40B4-BE49-F238E27FC236}">
                  <a16:creationId xmlns:a16="http://schemas.microsoft.com/office/drawing/2014/main" id="{695BC53F-B476-C8A3-BE94-CADA30B821D9}"/>
                </a:ext>
              </a:extLst>
            </p:cNvPr>
            <p:cNvSpPr/>
            <p:nvPr/>
          </p:nvSpPr>
          <p:spPr>
            <a:xfrm>
              <a:off x="10490025" y="6112850"/>
              <a:ext cx="50200" cy="66275"/>
            </a:xfrm>
            <a:custGeom>
              <a:avLst/>
              <a:gdLst/>
              <a:ahLst/>
              <a:cxnLst/>
              <a:rect l="l" t="t" r="r" b="b"/>
              <a:pathLst>
                <a:path w="2008" h="2651" extrusionOk="0">
                  <a:moveTo>
                    <a:pt x="1312" y="1"/>
                  </a:moveTo>
                  <a:cubicBezTo>
                    <a:pt x="1178" y="1"/>
                    <a:pt x="1071" y="28"/>
                    <a:pt x="937" y="108"/>
                  </a:cubicBezTo>
                  <a:cubicBezTo>
                    <a:pt x="910" y="135"/>
                    <a:pt x="857" y="135"/>
                    <a:pt x="803" y="161"/>
                  </a:cubicBezTo>
                  <a:cubicBezTo>
                    <a:pt x="750" y="188"/>
                    <a:pt x="723" y="242"/>
                    <a:pt x="670" y="268"/>
                  </a:cubicBezTo>
                  <a:cubicBezTo>
                    <a:pt x="536" y="375"/>
                    <a:pt x="429" y="509"/>
                    <a:pt x="348" y="643"/>
                  </a:cubicBezTo>
                  <a:cubicBezTo>
                    <a:pt x="134" y="938"/>
                    <a:pt x="27" y="1259"/>
                    <a:pt x="0" y="1607"/>
                  </a:cubicBezTo>
                  <a:cubicBezTo>
                    <a:pt x="0" y="1767"/>
                    <a:pt x="27" y="1928"/>
                    <a:pt x="107" y="2115"/>
                  </a:cubicBezTo>
                  <a:cubicBezTo>
                    <a:pt x="161" y="2276"/>
                    <a:pt x="268" y="2383"/>
                    <a:pt x="402" y="2463"/>
                  </a:cubicBezTo>
                  <a:cubicBezTo>
                    <a:pt x="536" y="2570"/>
                    <a:pt x="723" y="2651"/>
                    <a:pt x="884" y="2651"/>
                  </a:cubicBezTo>
                  <a:cubicBezTo>
                    <a:pt x="1018" y="2651"/>
                    <a:pt x="1178" y="2597"/>
                    <a:pt x="1285" y="2544"/>
                  </a:cubicBezTo>
                  <a:cubicBezTo>
                    <a:pt x="1553" y="2383"/>
                    <a:pt x="1713" y="2062"/>
                    <a:pt x="1847" y="1794"/>
                  </a:cubicBezTo>
                  <a:cubicBezTo>
                    <a:pt x="1981" y="1500"/>
                    <a:pt x="2008" y="1178"/>
                    <a:pt x="2008" y="857"/>
                  </a:cubicBezTo>
                  <a:cubicBezTo>
                    <a:pt x="2008" y="723"/>
                    <a:pt x="1981" y="563"/>
                    <a:pt x="1928" y="429"/>
                  </a:cubicBezTo>
                  <a:cubicBezTo>
                    <a:pt x="1820" y="268"/>
                    <a:pt x="1687" y="108"/>
                    <a:pt x="1473" y="28"/>
                  </a:cubicBezTo>
                  <a:cubicBezTo>
                    <a:pt x="1419" y="1"/>
                    <a:pt x="1392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891;p46">
              <a:extLst>
                <a:ext uri="{FF2B5EF4-FFF2-40B4-BE49-F238E27FC236}">
                  <a16:creationId xmlns:a16="http://schemas.microsoft.com/office/drawing/2014/main" id="{C289C441-643E-A809-C7C5-D5D44B33EA3F}"/>
                </a:ext>
              </a:extLst>
            </p:cNvPr>
            <p:cNvSpPr/>
            <p:nvPr/>
          </p:nvSpPr>
          <p:spPr>
            <a:xfrm>
              <a:off x="10457900" y="6159700"/>
              <a:ext cx="26800" cy="37325"/>
            </a:xfrm>
            <a:custGeom>
              <a:avLst/>
              <a:gdLst/>
              <a:ahLst/>
              <a:cxnLst/>
              <a:rect l="l" t="t" r="r" b="b"/>
              <a:pathLst>
                <a:path w="1072" h="1493" extrusionOk="0">
                  <a:moveTo>
                    <a:pt x="590" y="0"/>
                  </a:moveTo>
                  <a:cubicBezTo>
                    <a:pt x="590" y="27"/>
                    <a:pt x="563" y="27"/>
                    <a:pt x="536" y="27"/>
                  </a:cubicBezTo>
                  <a:cubicBezTo>
                    <a:pt x="482" y="27"/>
                    <a:pt x="456" y="27"/>
                    <a:pt x="429" y="54"/>
                  </a:cubicBezTo>
                  <a:cubicBezTo>
                    <a:pt x="402" y="54"/>
                    <a:pt x="349" y="107"/>
                    <a:pt x="349" y="107"/>
                  </a:cubicBezTo>
                  <a:cubicBezTo>
                    <a:pt x="268" y="161"/>
                    <a:pt x="188" y="268"/>
                    <a:pt x="135" y="375"/>
                  </a:cubicBezTo>
                  <a:cubicBezTo>
                    <a:pt x="54" y="536"/>
                    <a:pt x="1" y="723"/>
                    <a:pt x="1" y="910"/>
                  </a:cubicBezTo>
                  <a:lnTo>
                    <a:pt x="1" y="1178"/>
                  </a:lnTo>
                  <a:cubicBezTo>
                    <a:pt x="27" y="1312"/>
                    <a:pt x="81" y="1419"/>
                    <a:pt x="215" y="1472"/>
                  </a:cubicBezTo>
                  <a:cubicBezTo>
                    <a:pt x="255" y="1486"/>
                    <a:pt x="288" y="1493"/>
                    <a:pt x="325" y="1493"/>
                  </a:cubicBezTo>
                  <a:cubicBezTo>
                    <a:pt x="362" y="1493"/>
                    <a:pt x="402" y="1486"/>
                    <a:pt x="456" y="1472"/>
                  </a:cubicBezTo>
                  <a:cubicBezTo>
                    <a:pt x="563" y="1472"/>
                    <a:pt x="616" y="1419"/>
                    <a:pt x="697" y="1365"/>
                  </a:cubicBezTo>
                  <a:lnTo>
                    <a:pt x="750" y="1312"/>
                  </a:lnTo>
                  <a:cubicBezTo>
                    <a:pt x="804" y="1258"/>
                    <a:pt x="804" y="1232"/>
                    <a:pt x="830" y="1232"/>
                  </a:cubicBezTo>
                  <a:cubicBezTo>
                    <a:pt x="884" y="1151"/>
                    <a:pt x="937" y="1071"/>
                    <a:pt x="964" y="964"/>
                  </a:cubicBezTo>
                  <a:cubicBezTo>
                    <a:pt x="1018" y="803"/>
                    <a:pt x="1071" y="589"/>
                    <a:pt x="1018" y="429"/>
                  </a:cubicBezTo>
                  <a:cubicBezTo>
                    <a:pt x="1018" y="348"/>
                    <a:pt x="991" y="268"/>
                    <a:pt x="937" y="188"/>
                  </a:cubicBezTo>
                  <a:cubicBezTo>
                    <a:pt x="884" y="134"/>
                    <a:pt x="804" y="54"/>
                    <a:pt x="723" y="27"/>
                  </a:cubicBezTo>
                  <a:cubicBezTo>
                    <a:pt x="697" y="0"/>
                    <a:pt x="616" y="0"/>
                    <a:pt x="5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892;p46">
              <a:extLst>
                <a:ext uri="{FF2B5EF4-FFF2-40B4-BE49-F238E27FC236}">
                  <a16:creationId xmlns:a16="http://schemas.microsoft.com/office/drawing/2014/main" id="{64B70D2D-F19E-1DC2-79C5-502FD892C676}"/>
                </a:ext>
              </a:extLst>
            </p:cNvPr>
            <p:cNvSpPr/>
            <p:nvPr/>
          </p:nvSpPr>
          <p:spPr>
            <a:xfrm>
              <a:off x="10488025" y="6197175"/>
              <a:ext cx="18750" cy="23675"/>
            </a:xfrm>
            <a:custGeom>
              <a:avLst/>
              <a:gdLst/>
              <a:ahLst/>
              <a:cxnLst/>
              <a:rect l="l" t="t" r="r" b="b"/>
              <a:pathLst>
                <a:path w="750" h="947" extrusionOk="0">
                  <a:moveTo>
                    <a:pt x="535" y="0"/>
                  </a:moveTo>
                  <a:cubicBezTo>
                    <a:pt x="482" y="81"/>
                    <a:pt x="455" y="81"/>
                    <a:pt x="455" y="81"/>
                  </a:cubicBezTo>
                  <a:lnTo>
                    <a:pt x="428" y="81"/>
                  </a:lnTo>
                  <a:cubicBezTo>
                    <a:pt x="402" y="81"/>
                    <a:pt x="348" y="81"/>
                    <a:pt x="321" y="107"/>
                  </a:cubicBezTo>
                  <a:cubicBezTo>
                    <a:pt x="187" y="214"/>
                    <a:pt x="80" y="348"/>
                    <a:pt x="27" y="482"/>
                  </a:cubicBezTo>
                  <a:cubicBezTo>
                    <a:pt x="0" y="616"/>
                    <a:pt x="27" y="750"/>
                    <a:pt x="80" y="830"/>
                  </a:cubicBezTo>
                  <a:cubicBezTo>
                    <a:pt x="142" y="912"/>
                    <a:pt x="234" y="947"/>
                    <a:pt x="334" y="947"/>
                  </a:cubicBezTo>
                  <a:cubicBezTo>
                    <a:pt x="365" y="947"/>
                    <a:pt x="397" y="943"/>
                    <a:pt x="428" y="937"/>
                  </a:cubicBezTo>
                  <a:cubicBezTo>
                    <a:pt x="562" y="910"/>
                    <a:pt x="669" y="776"/>
                    <a:pt x="723" y="643"/>
                  </a:cubicBezTo>
                  <a:cubicBezTo>
                    <a:pt x="750" y="562"/>
                    <a:pt x="750" y="482"/>
                    <a:pt x="750" y="375"/>
                  </a:cubicBezTo>
                  <a:cubicBezTo>
                    <a:pt x="750" y="295"/>
                    <a:pt x="750" y="214"/>
                    <a:pt x="723" y="134"/>
                  </a:cubicBezTo>
                  <a:cubicBezTo>
                    <a:pt x="696" y="81"/>
                    <a:pt x="616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893;p46">
              <a:extLst>
                <a:ext uri="{FF2B5EF4-FFF2-40B4-BE49-F238E27FC236}">
                  <a16:creationId xmlns:a16="http://schemas.microsoft.com/office/drawing/2014/main" id="{2E140DBD-9F16-C45B-50BA-0C8D8EF0D012}"/>
                </a:ext>
              </a:extLst>
            </p:cNvPr>
            <p:cNvSpPr/>
            <p:nvPr/>
          </p:nvSpPr>
          <p:spPr>
            <a:xfrm>
              <a:off x="10499400" y="6252700"/>
              <a:ext cx="32125" cy="40850"/>
            </a:xfrm>
            <a:custGeom>
              <a:avLst/>
              <a:gdLst/>
              <a:ahLst/>
              <a:cxnLst/>
              <a:rect l="l" t="t" r="r" b="b"/>
              <a:pathLst>
                <a:path w="1285" h="1634" extrusionOk="0">
                  <a:moveTo>
                    <a:pt x="535" y="1"/>
                  </a:moveTo>
                  <a:cubicBezTo>
                    <a:pt x="509" y="28"/>
                    <a:pt x="428" y="54"/>
                    <a:pt x="402" y="81"/>
                  </a:cubicBezTo>
                  <a:cubicBezTo>
                    <a:pt x="295" y="161"/>
                    <a:pt x="214" y="215"/>
                    <a:pt x="161" y="322"/>
                  </a:cubicBezTo>
                  <a:cubicBezTo>
                    <a:pt x="134" y="402"/>
                    <a:pt x="107" y="483"/>
                    <a:pt x="80" y="590"/>
                  </a:cubicBezTo>
                  <a:cubicBezTo>
                    <a:pt x="27" y="670"/>
                    <a:pt x="27" y="697"/>
                    <a:pt x="27" y="750"/>
                  </a:cubicBezTo>
                  <a:cubicBezTo>
                    <a:pt x="0" y="884"/>
                    <a:pt x="0" y="1018"/>
                    <a:pt x="27" y="1152"/>
                  </a:cubicBezTo>
                  <a:cubicBezTo>
                    <a:pt x="80" y="1286"/>
                    <a:pt x="107" y="1393"/>
                    <a:pt x="214" y="1473"/>
                  </a:cubicBezTo>
                  <a:cubicBezTo>
                    <a:pt x="214" y="1473"/>
                    <a:pt x="241" y="1500"/>
                    <a:pt x="268" y="1500"/>
                  </a:cubicBezTo>
                  <a:cubicBezTo>
                    <a:pt x="295" y="1526"/>
                    <a:pt x="375" y="1553"/>
                    <a:pt x="402" y="1607"/>
                  </a:cubicBezTo>
                  <a:cubicBezTo>
                    <a:pt x="482" y="1633"/>
                    <a:pt x="535" y="1633"/>
                    <a:pt x="562" y="1633"/>
                  </a:cubicBezTo>
                  <a:cubicBezTo>
                    <a:pt x="643" y="1633"/>
                    <a:pt x="669" y="1607"/>
                    <a:pt x="696" y="1607"/>
                  </a:cubicBezTo>
                  <a:cubicBezTo>
                    <a:pt x="803" y="1526"/>
                    <a:pt x="910" y="1473"/>
                    <a:pt x="964" y="1366"/>
                  </a:cubicBezTo>
                  <a:cubicBezTo>
                    <a:pt x="1044" y="1259"/>
                    <a:pt x="1098" y="1125"/>
                    <a:pt x="1151" y="1018"/>
                  </a:cubicBezTo>
                  <a:cubicBezTo>
                    <a:pt x="1151" y="991"/>
                    <a:pt x="1151" y="964"/>
                    <a:pt x="1178" y="964"/>
                  </a:cubicBezTo>
                  <a:cubicBezTo>
                    <a:pt x="1205" y="911"/>
                    <a:pt x="1205" y="857"/>
                    <a:pt x="1231" y="831"/>
                  </a:cubicBezTo>
                  <a:cubicBezTo>
                    <a:pt x="1231" y="750"/>
                    <a:pt x="1285" y="723"/>
                    <a:pt x="1285" y="643"/>
                  </a:cubicBezTo>
                  <a:cubicBezTo>
                    <a:pt x="1285" y="590"/>
                    <a:pt x="1285" y="509"/>
                    <a:pt x="1231" y="456"/>
                  </a:cubicBezTo>
                  <a:cubicBezTo>
                    <a:pt x="1205" y="349"/>
                    <a:pt x="1151" y="295"/>
                    <a:pt x="1044" y="215"/>
                  </a:cubicBezTo>
                  <a:cubicBezTo>
                    <a:pt x="937" y="161"/>
                    <a:pt x="830" y="108"/>
                    <a:pt x="750" y="108"/>
                  </a:cubicBezTo>
                  <a:cubicBezTo>
                    <a:pt x="696" y="81"/>
                    <a:pt x="669" y="81"/>
                    <a:pt x="643" y="81"/>
                  </a:cubicBezTo>
                  <a:cubicBezTo>
                    <a:pt x="589" y="1"/>
                    <a:pt x="562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894;p46">
              <a:extLst>
                <a:ext uri="{FF2B5EF4-FFF2-40B4-BE49-F238E27FC236}">
                  <a16:creationId xmlns:a16="http://schemas.microsoft.com/office/drawing/2014/main" id="{CCBA9249-4B5E-9C4A-AE17-D9473C3405B8}"/>
                </a:ext>
              </a:extLst>
            </p:cNvPr>
            <p:cNvSpPr/>
            <p:nvPr/>
          </p:nvSpPr>
          <p:spPr>
            <a:xfrm>
              <a:off x="10496725" y="6248025"/>
              <a:ext cx="35475" cy="48700"/>
            </a:xfrm>
            <a:custGeom>
              <a:avLst/>
              <a:gdLst/>
              <a:ahLst/>
              <a:cxnLst/>
              <a:rect l="l" t="t" r="r" b="b"/>
              <a:pathLst>
                <a:path w="1419" h="1948" extrusionOk="0">
                  <a:moveTo>
                    <a:pt x="910" y="348"/>
                  </a:moveTo>
                  <a:lnTo>
                    <a:pt x="937" y="375"/>
                  </a:lnTo>
                  <a:cubicBezTo>
                    <a:pt x="937" y="402"/>
                    <a:pt x="964" y="402"/>
                    <a:pt x="964" y="455"/>
                  </a:cubicBezTo>
                  <a:cubicBezTo>
                    <a:pt x="1017" y="482"/>
                    <a:pt x="1017" y="536"/>
                    <a:pt x="1044" y="589"/>
                  </a:cubicBezTo>
                  <a:cubicBezTo>
                    <a:pt x="1071" y="643"/>
                    <a:pt x="1071" y="750"/>
                    <a:pt x="1071" y="857"/>
                  </a:cubicBezTo>
                  <a:cubicBezTo>
                    <a:pt x="1071" y="937"/>
                    <a:pt x="1071" y="1044"/>
                    <a:pt x="1044" y="1125"/>
                  </a:cubicBezTo>
                  <a:cubicBezTo>
                    <a:pt x="1017" y="1178"/>
                    <a:pt x="1017" y="1232"/>
                    <a:pt x="964" y="1285"/>
                  </a:cubicBezTo>
                  <a:cubicBezTo>
                    <a:pt x="937" y="1339"/>
                    <a:pt x="910" y="1419"/>
                    <a:pt x="830" y="1446"/>
                  </a:cubicBezTo>
                  <a:cubicBezTo>
                    <a:pt x="803" y="1473"/>
                    <a:pt x="776" y="1473"/>
                    <a:pt x="776" y="1526"/>
                  </a:cubicBezTo>
                  <a:cubicBezTo>
                    <a:pt x="776" y="1526"/>
                    <a:pt x="750" y="1553"/>
                    <a:pt x="696" y="1553"/>
                  </a:cubicBezTo>
                  <a:lnTo>
                    <a:pt x="616" y="1553"/>
                  </a:lnTo>
                  <a:cubicBezTo>
                    <a:pt x="589" y="1553"/>
                    <a:pt x="589" y="1526"/>
                    <a:pt x="589" y="1526"/>
                  </a:cubicBezTo>
                  <a:cubicBezTo>
                    <a:pt x="535" y="1473"/>
                    <a:pt x="535" y="1446"/>
                    <a:pt x="509" y="1446"/>
                  </a:cubicBezTo>
                  <a:cubicBezTo>
                    <a:pt x="482" y="1419"/>
                    <a:pt x="482" y="1339"/>
                    <a:pt x="455" y="1312"/>
                  </a:cubicBezTo>
                  <a:cubicBezTo>
                    <a:pt x="455" y="1232"/>
                    <a:pt x="402" y="1178"/>
                    <a:pt x="402" y="1125"/>
                  </a:cubicBezTo>
                  <a:lnTo>
                    <a:pt x="402" y="1071"/>
                  </a:lnTo>
                  <a:cubicBezTo>
                    <a:pt x="482" y="1044"/>
                    <a:pt x="535" y="1018"/>
                    <a:pt x="535" y="910"/>
                  </a:cubicBezTo>
                  <a:cubicBezTo>
                    <a:pt x="535" y="884"/>
                    <a:pt x="535" y="830"/>
                    <a:pt x="589" y="803"/>
                  </a:cubicBezTo>
                  <a:cubicBezTo>
                    <a:pt x="616" y="750"/>
                    <a:pt x="616" y="670"/>
                    <a:pt x="642" y="616"/>
                  </a:cubicBezTo>
                  <a:cubicBezTo>
                    <a:pt x="642" y="563"/>
                    <a:pt x="669" y="563"/>
                    <a:pt x="669" y="536"/>
                  </a:cubicBezTo>
                  <a:cubicBezTo>
                    <a:pt x="696" y="536"/>
                    <a:pt x="696" y="509"/>
                    <a:pt x="750" y="509"/>
                  </a:cubicBezTo>
                  <a:cubicBezTo>
                    <a:pt x="750" y="482"/>
                    <a:pt x="776" y="482"/>
                    <a:pt x="803" y="455"/>
                  </a:cubicBezTo>
                  <a:lnTo>
                    <a:pt x="910" y="348"/>
                  </a:lnTo>
                  <a:close/>
                  <a:moveTo>
                    <a:pt x="857" y="0"/>
                  </a:moveTo>
                  <a:cubicBezTo>
                    <a:pt x="750" y="0"/>
                    <a:pt x="642" y="81"/>
                    <a:pt x="589" y="134"/>
                  </a:cubicBezTo>
                  <a:lnTo>
                    <a:pt x="455" y="268"/>
                  </a:lnTo>
                  <a:lnTo>
                    <a:pt x="402" y="322"/>
                  </a:lnTo>
                  <a:cubicBezTo>
                    <a:pt x="348" y="348"/>
                    <a:pt x="321" y="402"/>
                    <a:pt x="241" y="482"/>
                  </a:cubicBezTo>
                  <a:cubicBezTo>
                    <a:pt x="134" y="616"/>
                    <a:pt x="80" y="750"/>
                    <a:pt x="54" y="910"/>
                  </a:cubicBezTo>
                  <a:cubicBezTo>
                    <a:pt x="0" y="1044"/>
                    <a:pt x="0" y="1178"/>
                    <a:pt x="54" y="1312"/>
                  </a:cubicBezTo>
                  <a:cubicBezTo>
                    <a:pt x="80" y="1446"/>
                    <a:pt x="107" y="1580"/>
                    <a:pt x="214" y="1687"/>
                  </a:cubicBezTo>
                  <a:cubicBezTo>
                    <a:pt x="268" y="1794"/>
                    <a:pt x="375" y="1847"/>
                    <a:pt x="482" y="1928"/>
                  </a:cubicBezTo>
                  <a:cubicBezTo>
                    <a:pt x="549" y="1941"/>
                    <a:pt x="616" y="1948"/>
                    <a:pt x="679" y="1948"/>
                  </a:cubicBezTo>
                  <a:cubicBezTo>
                    <a:pt x="743" y="1948"/>
                    <a:pt x="803" y="1941"/>
                    <a:pt x="857" y="1928"/>
                  </a:cubicBezTo>
                  <a:cubicBezTo>
                    <a:pt x="990" y="1847"/>
                    <a:pt x="1124" y="1740"/>
                    <a:pt x="1178" y="1606"/>
                  </a:cubicBezTo>
                  <a:cubicBezTo>
                    <a:pt x="1205" y="1553"/>
                    <a:pt x="1285" y="1473"/>
                    <a:pt x="1312" y="1392"/>
                  </a:cubicBezTo>
                  <a:cubicBezTo>
                    <a:pt x="1338" y="1285"/>
                    <a:pt x="1392" y="1205"/>
                    <a:pt x="1392" y="1125"/>
                  </a:cubicBezTo>
                  <a:cubicBezTo>
                    <a:pt x="1419" y="1018"/>
                    <a:pt x="1419" y="910"/>
                    <a:pt x="1392" y="803"/>
                  </a:cubicBezTo>
                  <a:cubicBezTo>
                    <a:pt x="1392" y="723"/>
                    <a:pt x="1338" y="643"/>
                    <a:pt x="1338" y="536"/>
                  </a:cubicBezTo>
                  <a:cubicBezTo>
                    <a:pt x="1338" y="509"/>
                    <a:pt x="1312" y="455"/>
                    <a:pt x="1312" y="402"/>
                  </a:cubicBezTo>
                  <a:cubicBezTo>
                    <a:pt x="1285" y="375"/>
                    <a:pt x="1285" y="322"/>
                    <a:pt x="1258" y="268"/>
                  </a:cubicBezTo>
                  <a:cubicBezTo>
                    <a:pt x="1205" y="215"/>
                    <a:pt x="1151" y="134"/>
                    <a:pt x="1071" y="107"/>
                  </a:cubicBezTo>
                  <a:cubicBezTo>
                    <a:pt x="1044" y="81"/>
                    <a:pt x="990" y="81"/>
                    <a:pt x="937" y="54"/>
                  </a:cubicBezTo>
                  <a:lnTo>
                    <a:pt x="883" y="54"/>
                  </a:lnTo>
                  <a:cubicBezTo>
                    <a:pt x="883" y="0"/>
                    <a:pt x="857" y="0"/>
                    <a:pt x="8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895;p46">
              <a:extLst>
                <a:ext uri="{FF2B5EF4-FFF2-40B4-BE49-F238E27FC236}">
                  <a16:creationId xmlns:a16="http://schemas.microsoft.com/office/drawing/2014/main" id="{7AFE6865-FEBC-ACFE-9EF0-B73CB39502EE}"/>
                </a:ext>
              </a:extLst>
            </p:cNvPr>
            <p:cNvSpPr/>
            <p:nvPr/>
          </p:nvSpPr>
          <p:spPr>
            <a:xfrm>
              <a:off x="10533525" y="6222775"/>
              <a:ext cx="19425" cy="28975"/>
            </a:xfrm>
            <a:custGeom>
              <a:avLst/>
              <a:gdLst/>
              <a:ahLst/>
              <a:cxnLst/>
              <a:rect l="l" t="t" r="r" b="b"/>
              <a:pathLst>
                <a:path w="777" h="1159" extrusionOk="0">
                  <a:moveTo>
                    <a:pt x="301" y="0"/>
                  </a:moveTo>
                  <a:cubicBezTo>
                    <a:pt x="275" y="0"/>
                    <a:pt x="254" y="7"/>
                    <a:pt x="241" y="20"/>
                  </a:cubicBezTo>
                  <a:cubicBezTo>
                    <a:pt x="161" y="47"/>
                    <a:pt x="107" y="127"/>
                    <a:pt x="80" y="181"/>
                  </a:cubicBezTo>
                  <a:lnTo>
                    <a:pt x="80" y="207"/>
                  </a:lnTo>
                  <a:lnTo>
                    <a:pt x="80" y="261"/>
                  </a:lnTo>
                  <a:lnTo>
                    <a:pt x="80" y="288"/>
                  </a:lnTo>
                  <a:cubicBezTo>
                    <a:pt x="54" y="448"/>
                    <a:pt x="0" y="609"/>
                    <a:pt x="54" y="796"/>
                  </a:cubicBezTo>
                  <a:cubicBezTo>
                    <a:pt x="54" y="850"/>
                    <a:pt x="80" y="930"/>
                    <a:pt x="134" y="984"/>
                  </a:cubicBezTo>
                  <a:cubicBezTo>
                    <a:pt x="161" y="1064"/>
                    <a:pt x="241" y="1091"/>
                    <a:pt x="268" y="1117"/>
                  </a:cubicBezTo>
                  <a:cubicBezTo>
                    <a:pt x="307" y="1147"/>
                    <a:pt x="350" y="1158"/>
                    <a:pt x="394" y="1158"/>
                  </a:cubicBezTo>
                  <a:cubicBezTo>
                    <a:pt x="470" y="1158"/>
                    <a:pt x="548" y="1125"/>
                    <a:pt x="616" y="1091"/>
                  </a:cubicBezTo>
                  <a:cubicBezTo>
                    <a:pt x="723" y="1010"/>
                    <a:pt x="776" y="877"/>
                    <a:pt x="776" y="743"/>
                  </a:cubicBezTo>
                  <a:lnTo>
                    <a:pt x="776" y="529"/>
                  </a:lnTo>
                  <a:lnTo>
                    <a:pt x="669" y="207"/>
                  </a:lnTo>
                  <a:cubicBezTo>
                    <a:pt x="643" y="181"/>
                    <a:pt x="643" y="154"/>
                    <a:pt x="616" y="127"/>
                  </a:cubicBezTo>
                  <a:cubicBezTo>
                    <a:pt x="589" y="74"/>
                    <a:pt x="536" y="47"/>
                    <a:pt x="509" y="47"/>
                  </a:cubicBezTo>
                  <a:cubicBezTo>
                    <a:pt x="482" y="47"/>
                    <a:pt x="455" y="20"/>
                    <a:pt x="402" y="20"/>
                  </a:cubicBezTo>
                  <a:cubicBezTo>
                    <a:pt x="362" y="7"/>
                    <a:pt x="328" y="0"/>
                    <a:pt x="3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896;p46">
              <a:extLst>
                <a:ext uri="{FF2B5EF4-FFF2-40B4-BE49-F238E27FC236}">
                  <a16:creationId xmlns:a16="http://schemas.microsoft.com/office/drawing/2014/main" id="{289FE353-5D2A-C854-B14F-4993100740F6}"/>
                </a:ext>
              </a:extLst>
            </p:cNvPr>
            <p:cNvSpPr/>
            <p:nvPr/>
          </p:nvSpPr>
          <p:spPr>
            <a:xfrm>
              <a:off x="10475975" y="6357750"/>
              <a:ext cx="29475" cy="35500"/>
            </a:xfrm>
            <a:custGeom>
              <a:avLst/>
              <a:gdLst/>
              <a:ahLst/>
              <a:cxnLst/>
              <a:rect l="l" t="t" r="r" b="b"/>
              <a:pathLst>
                <a:path w="1179" h="1420" extrusionOk="0">
                  <a:moveTo>
                    <a:pt x="777" y="1"/>
                  </a:moveTo>
                  <a:cubicBezTo>
                    <a:pt x="750" y="1"/>
                    <a:pt x="669" y="28"/>
                    <a:pt x="616" y="28"/>
                  </a:cubicBezTo>
                  <a:cubicBezTo>
                    <a:pt x="509" y="108"/>
                    <a:pt x="402" y="162"/>
                    <a:pt x="295" y="269"/>
                  </a:cubicBezTo>
                  <a:cubicBezTo>
                    <a:pt x="241" y="376"/>
                    <a:pt x="161" y="483"/>
                    <a:pt x="107" y="617"/>
                  </a:cubicBezTo>
                  <a:cubicBezTo>
                    <a:pt x="81" y="697"/>
                    <a:pt x="27" y="804"/>
                    <a:pt x="27" y="938"/>
                  </a:cubicBezTo>
                  <a:cubicBezTo>
                    <a:pt x="0" y="1072"/>
                    <a:pt x="0" y="1205"/>
                    <a:pt x="107" y="1313"/>
                  </a:cubicBezTo>
                  <a:cubicBezTo>
                    <a:pt x="134" y="1339"/>
                    <a:pt x="161" y="1339"/>
                    <a:pt x="188" y="1366"/>
                  </a:cubicBezTo>
                  <a:cubicBezTo>
                    <a:pt x="241" y="1366"/>
                    <a:pt x="268" y="1420"/>
                    <a:pt x="295" y="1420"/>
                  </a:cubicBezTo>
                  <a:cubicBezTo>
                    <a:pt x="402" y="1420"/>
                    <a:pt x="509" y="1366"/>
                    <a:pt x="562" y="1366"/>
                  </a:cubicBezTo>
                  <a:cubicBezTo>
                    <a:pt x="589" y="1366"/>
                    <a:pt x="643" y="1339"/>
                    <a:pt x="669" y="1313"/>
                  </a:cubicBezTo>
                  <a:lnTo>
                    <a:pt x="723" y="1232"/>
                  </a:lnTo>
                  <a:cubicBezTo>
                    <a:pt x="803" y="1179"/>
                    <a:pt x="857" y="1098"/>
                    <a:pt x="910" y="1045"/>
                  </a:cubicBezTo>
                  <a:cubicBezTo>
                    <a:pt x="937" y="965"/>
                    <a:pt x="991" y="911"/>
                    <a:pt x="1044" y="831"/>
                  </a:cubicBezTo>
                  <a:cubicBezTo>
                    <a:pt x="1071" y="777"/>
                    <a:pt x="1098" y="670"/>
                    <a:pt x="1125" y="563"/>
                  </a:cubicBezTo>
                  <a:cubicBezTo>
                    <a:pt x="1178" y="402"/>
                    <a:pt x="1178" y="242"/>
                    <a:pt x="1044" y="108"/>
                  </a:cubicBezTo>
                  <a:cubicBezTo>
                    <a:pt x="1017" y="81"/>
                    <a:pt x="964" y="28"/>
                    <a:pt x="910" y="28"/>
                  </a:cubicBezTo>
                  <a:cubicBezTo>
                    <a:pt x="857" y="28"/>
                    <a:pt x="830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897;p46">
              <a:extLst>
                <a:ext uri="{FF2B5EF4-FFF2-40B4-BE49-F238E27FC236}">
                  <a16:creationId xmlns:a16="http://schemas.microsoft.com/office/drawing/2014/main" id="{B85348A4-4F1A-2CE1-944B-387ABC684DD6}"/>
                </a:ext>
              </a:extLst>
            </p:cNvPr>
            <p:cNvSpPr/>
            <p:nvPr/>
          </p:nvSpPr>
          <p:spPr>
            <a:xfrm>
              <a:off x="10454550" y="6364450"/>
              <a:ext cx="16750" cy="21775"/>
            </a:xfrm>
            <a:custGeom>
              <a:avLst/>
              <a:gdLst/>
              <a:ahLst/>
              <a:cxnLst/>
              <a:rect l="l" t="t" r="r" b="b"/>
              <a:pathLst>
                <a:path w="670" h="871" extrusionOk="0">
                  <a:moveTo>
                    <a:pt x="429" y="1"/>
                  </a:moveTo>
                  <a:cubicBezTo>
                    <a:pt x="402" y="1"/>
                    <a:pt x="402" y="27"/>
                    <a:pt x="349" y="27"/>
                  </a:cubicBezTo>
                  <a:cubicBezTo>
                    <a:pt x="295" y="27"/>
                    <a:pt x="269" y="81"/>
                    <a:pt x="215" y="108"/>
                  </a:cubicBezTo>
                  <a:cubicBezTo>
                    <a:pt x="188" y="161"/>
                    <a:pt x="161" y="215"/>
                    <a:pt x="135" y="242"/>
                  </a:cubicBezTo>
                  <a:cubicBezTo>
                    <a:pt x="81" y="268"/>
                    <a:pt x="54" y="349"/>
                    <a:pt x="28" y="402"/>
                  </a:cubicBezTo>
                  <a:cubicBezTo>
                    <a:pt x="1" y="482"/>
                    <a:pt x="1" y="536"/>
                    <a:pt x="1" y="616"/>
                  </a:cubicBezTo>
                  <a:lnTo>
                    <a:pt x="1" y="697"/>
                  </a:lnTo>
                  <a:cubicBezTo>
                    <a:pt x="1" y="777"/>
                    <a:pt x="54" y="804"/>
                    <a:pt x="81" y="830"/>
                  </a:cubicBezTo>
                  <a:cubicBezTo>
                    <a:pt x="121" y="857"/>
                    <a:pt x="168" y="871"/>
                    <a:pt x="208" y="871"/>
                  </a:cubicBezTo>
                  <a:cubicBezTo>
                    <a:pt x="248" y="871"/>
                    <a:pt x="282" y="857"/>
                    <a:pt x="295" y="830"/>
                  </a:cubicBezTo>
                  <a:cubicBezTo>
                    <a:pt x="376" y="777"/>
                    <a:pt x="456" y="670"/>
                    <a:pt x="536" y="563"/>
                  </a:cubicBezTo>
                  <a:cubicBezTo>
                    <a:pt x="590" y="482"/>
                    <a:pt x="616" y="349"/>
                    <a:pt x="670" y="215"/>
                  </a:cubicBezTo>
                  <a:cubicBezTo>
                    <a:pt x="670" y="134"/>
                    <a:pt x="616" y="81"/>
                    <a:pt x="590" y="27"/>
                  </a:cubicBezTo>
                  <a:cubicBezTo>
                    <a:pt x="563" y="1"/>
                    <a:pt x="536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898;p46">
              <a:extLst>
                <a:ext uri="{FF2B5EF4-FFF2-40B4-BE49-F238E27FC236}">
                  <a16:creationId xmlns:a16="http://schemas.microsoft.com/office/drawing/2014/main" id="{342B3949-8856-42B2-B05F-42A20C498A4D}"/>
                </a:ext>
              </a:extLst>
            </p:cNvPr>
            <p:cNvSpPr/>
            <p:nvPr/>
          </p:nvSpPr>
          <p:spPr>
            <a:xfrm>
              <a:off x="10245125" y="6129575"/>
              <a:ext cx="60900" cy="87700"/>
            </a:xfrm>
            <a:custGeom>
              <a:avLst/>
              <a:gdLst/>
              <a:ahLst/>
              <a:cxnLst/>
              <a:rect l="l" t="t" r="r" b="b"/>
              <a:pathLst>
                <a:path w="2436" h="3508" extrusionOk="0">
                  <a:moveTo>
                    <a:pt x="2302" y="1"/>
                  </a:moveTo>
                  <a:cubicBezTo>
                    <a:pt x="2222" y="1"/>
                    <a:pt x="2115" y="28"/>
                    <a:pt x="2034" y="28"/>
                  </a:cubicBezTo>
                  <a:cubicBezTo>
                    <a:pt x="1954" y="54"/>
                    <a:pt x="1874" y="54"/>
                    <a:pt x="1767" y="108"/>
                  </a:cubicBezTo>
                  <a:cubicBezTo>
                    <a:pt x="1686" y="135"/>
                    <a:pt x="1579" y="188"/>
                    <a:pt x="1472" y="242"/>
                  </a:cubicBezTo>
                  <a:cubicBezTo>
                    <a:pt x="1365" y="269"/>
                    <a:pt x="1312" y="322"/>
                    <a:pt x="1205" y="402"/>
                  </a:cubicBezTo>
                  <a:cubicBezTo>
                    <a:pt x="1098" y="456"/>
                    <a:pt x="1017" y="563"/>
                    <a:pt x="910" y="643"/>
                  </a:cubicBezTo>
                  <a:lnTo>
                    <a:pt x="643" y="911"/>
                  </a:lnTo>
                  <a:cubicBezTo>
                    <a:pt x="482" y="1125"/>
                    <a:pt x="295" y="1366"/>
                    <a:pt x="214" y="1607"/>
                  </a:cubicBezTo>
                  <a:cubicBezTo>
                    <a:pt x="161" y="1660"/>
                    <a:pt x="134" y="1767"/>
                    <a:pt x="107" y="1875"/>
                  </a:cubicBezTo>
                  <a:cubicBezTo>
                    <a:pt x="27" y="2062"/>
                    <a:pt x="0" y="2303"/>
                    <a:pt x="0" y="2463"/>
                  </a:cubicBezTo>
                  <a:cubicBezTo>
                    <a:pt x="0" y="2731"/>
                    <a:pt x="27" y="2972"/>
                    <a:pt x="161" y="3186"/>
                  </a:cubicBezTo>
                  <a:cubicBezTo>
                    <a:pt x="241" y="3266"/>
                    <a:pt x="348" y="3347"/>
                    <a:pt x="428" y="3400"/>
                  </a:cubicBezTo>
                  <a:cubicBezTo>
                    <a:pt x="562" y="3480"/>
                    <a:pt x="750" y="3480"/>
                    <a:pt x="830" y="3507"/>
                  </a:cubicBezTo>
                  <a:lnTo>
                    <a:pt x="883" y="3507"/>
                  </a:lnTo>
                  <a:cubicBezTo>
                    <a:pt x="1017" y="3507"/>
                    <a:pt x="1151" y="3480"/>
                    <a:pt x="1285" y="3427"/>
                  </a:cubicBezTo>
                  <a:cubicBezTo>
                    <a:pt x="1419" y="3400"/>
                    <a:pt x="1499" y="3293"/>
                    <a:pt x="1633" y="3213"/>
                  </a:cubicBezTo>
                  <a:cubicBezTo>
                    <a:pt x="1740" y="3106"/>
                    <a:pt x="1820" y="2999"/>
                    <a:pt x="1874" y="2865"/>
                  </a:cubicBezTo>
                  <a:cubicBezTo>
                    <a:pt x="1954" y="2731"/>
                    <a:pt x="2008" y="2570"/>
                    <a:pt x="2034" y="2437"/>
                  </a:cubicBezTo>
                  <a:cubicBezTo>
                    <a:pt x="2115" y="2276"/>
                    <a:pt x="2141" y="2089"/>
                    <a:pt x="2168" y="1875"/>
                  </a:cubicBezTo>
                  <a:cubicBezTo>
                    <a:pt x="2222" y="1607"/>
                    <a:pt x="2249" y="1339"/>
                    <a:pt x="2275" y="1098"/>
                  </a:cubicBezTo>
                  <a:lnTo>
                    <a:pt x="2275" y="1072"/>
                  </a:lnTo>
                  <a:cubicBezTo>
                    <a:pt x="2382" y="777"/>
                    <a:pt x="2409" y="402"/>
                    <a:pt x="2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899;p46">
              <a:extLst>
                <a:ext uri="{FF2B5EF4-FFF2-40B4-BE49-F238E27FC236}">
                  <a16:creationId xmlns:a16="http://schemas.microsoft.com/office/drawing/2014/main" id="{011D94D0-31DA-A2CF-154E-8C4600BC466A}"/>
                </a:ext>
              </a:extLst>
            </p:cNvPr>
            <p:cNvSpPr/>
            <p:nvPr/>
          </p:nvSpPr>
          <p:spPr>
            <a:xfrm>
              <a:off x="10284600" y="6236650"/>
              <a:ext cx="88350" cy="70275"/>
            </a:xfrm>
            <a:custGeom>
              <a:avLst/>
              <a:gdLst/>
              <a:ahLst/>
              <a:cxnLst/>
              <a:rect l="l" t="t" r="r" b="b"/>
              <a:pathLst>
                <a:path w="3534" h="2811" extrusionOk="0">
                  <a:moveTo>
                    <a:pt x="2543" y="0"/>
                  </a:moveTo>
                  <a:cubicBezTo>
                    <a:pt x="2409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696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cubicBezTo>
                    <a:pt x="27" y="2142"/>
                    <a:pt x="107" y="2275"/>
                    <a:pt x="161" y="2383"/>
                  </a:cubicBezTo>
                  <a:cubicBezTo>
                    <a:pt x="268" y="2516"/>
                    <a:pt x="402" y="2570"/>
                    <a:pt x="509" y="2650"/>
                  </a:cubicBezTo>
                  <a:lnTo>
                    <a:pt x="536" y="2677"/>
                  </a:lnTo>
                  <a:cubicBezTo>
                    <a:pt x="670" y="2731"/>
                    <a:pt x="803" y="2784"/>
                    <a:pt x="910" y="2811"/>
                  </a:cubicBezTo>
                  <a:lnTo>
                    <a:pt x="991" y="2811"/>
                  </a:lnTo>
                  <a:cubicBezTo>
                    <a:pt x="1098" y="2811"/>
                    <a:pt x="1205" y="2784"/>
                    <a:pt x="1339" y="2731"/>
                  </a:cubicBezTo>
                  <a:cubicBezTo>
                    <a:pt x="1472" y="2704"/>
                    <a:pt x="1580" y="2650"/>
                    <a:pt x="1713" y="2543"/>
                  </a:cubicBezTo>
                  <a:cubicBezTo>
                    <a:pt x="1847" y="2436"/>
                    <a:pt x="1981" y="2329"/>
                    <a:pt x="2061" y="2249"/>
                  </a:cubicBezTo>
                  <a:cubicBezTo>
                    <a:pt x="2195" y="2115"/>
                    <a:pt x="2302" y="1981"/>
                    <a:pt x="2436" y="1794"/>
                  </a:cubicBezTo>
                  <a:cubicBezTo>
                    <a:pt x="2597" y="1606"/>
                    <a:pt x="2730" y="1365"/>
                    <a:pt x="2918" y="1178"/>
                  </a:cubicBezTo>
                  <a:lnTo>
                    <a:pt x="2918" y="1125"/>
                  </a:lnTo>
                  <a:cubicBezTo>
                    <a:pt x="3105" y="857"/>
                    <a:pt x="3319" y="562"/>
                    <a:pt x="3533" y="268"/>
                  </a:cubicBezTo>
                  <a:lnTo>
                    <a:pt x="3533" y="241"/>
                  </a:lnTo>
                  <a:cubicBezTo>
                    <a:pt x="3507" y="188"/>
                    <a:pt x="3453" y="188"/>
                    <a:pt x="3400" y="161"/>
                  </a:cubicBezTo>
                  <a:cubicBezTo>
                    <a:pt x="3319" y="134"/>
                    <a:pt x="3212" y="81"/>
                    <a:pt x="3132" y="54"/>
                  </a:cubicBezTo>
                  <a:cubicBezTo>
                    <a:pt x="3052" y="27"/>
                    <a:pt x="2971" y="27"/>
                    <a:pt x="28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900;p46">
              <a:extLst>
                <a:ext uri="{FF2B5EF4-FFF2-40B4-BE49-F238E27FC236}">
                  <a16:creationId xmlns:a16="http://schemas.microsoft.com/office/drawing/2014/main" id="{63037361-BB87-4E80-8CB4-640D288487CC}"/>
                </a:ext>
              </a:extLst>
            </p:cNvPr>
            <p:cNvSpPr/>
            <p:nvPr/>
          </p:nvSpPr>
          <p:spPr>
            <a:xfrm>
              <a:off x="10287275" y="6324975"/>
              <a:ext cx="97725" cy="56225"/>
            </a:xfrm>
            <a:custGeom>
              <a:avLst/>
              <a:gdLst/>
              <a:ahLst/>
              <a:cxnLst/>
              <a:rect l="l" t="t" r="r" b="b"/>
              <a:pathLst>
                <a:path w="3909" h="2249" extrusionOk="0">
                  <a:moveTo>
                    <a:pt x="2035" y="0"/>
                  </a:moveTo>
                  <a:cubicBezTo>
                    <a:pt x="1767" y="0"/>
                    <a:pt x="1499" y="81"/>
                    <a:pt x="1232" y="134"/>
                  </a:cubicBezTo>
                  <a:cubicBezTo>
                    <a:pt x="1125" y="161"/>
                    <a:pt x="1018" y="215"/>
                    <a:pt x="964" y="241"/>
                  </a:cubicBezTo>
                  <a:cubicBezTo>
                    <a:pt x="750" y="348"/>
                    <a:pt x="589" y="429"/>
                    <a:pt x="429" y="563"/>
                  </a:cubicBezTo>
                  <a:cubicBezTo>
                    <a:pt x="188" y="750"/>
                    <a:pt x="54" y="937"/>
                    <a:pt x="27" y="1151"/>
                  </a:cubicBezTo>
                  <a:cubicBezTo>
                    <a:pt x="0" y="1232"/>
                    <a:pt x="0" y="1392"/>
                    <a:pt x="27" y="1499"/>
                  </a:cubicBezTo>
                  <a:cubicBezTo>
                    <a:pt x="54" y="1633"/>
                    <a:pt x="161" y="1767"/>
                    <a:pt x="215" y="1874"/>
                  </a:cubicBezTo>
                  <a:lnTo>
                    <a:pt x="241" y="1928"/>
                  </a:lnTo>
                  <a:cubicBezTo>
                    <a:pt x="348" y="2008"/>
                    <a:pt x="455" y="2115"/>
                    <a:pt x="563" y="2142"/>
                  </a:cubicBezTo>
                  <a:cubicBezTo>
                    <a:pt x="696" y="2222"/>
                    <a:pt x="830" y="2249"/>
                    <a:pt x="964" y="2249"/>
                  </a:cubicBezTo>
                  <a:lnTo>
                    <a:pt x="1018" y="2249"/>
                  </a:lnTo>
                  <a:cubicBezTo>
                    <a:pt x="1125" y="2249"/>
                    <a:pt x="1232" y="2249"/>
                    <a:pt x="1365" y="2222"/>
                  </a:cubicBezTo>
                  <a:cubicBezTo>
                    <a:pt x="1526" y="2168"/>
                    <a:pt x="1660" y="2115"/>
                    <a:pt x="1794" y="2061"/>
                  </a:cubicBezTo>
                  <a:cubicBezTo>
                    <a:pt x="1954" y="1981"/>
                    <a:pt x="2142" y="1928"/>
                    <a:pt x="2302" y="1794"/>
                  </a:cubicBezTo>
                  <a:cubicBezTo>
                    <a:pt x="2543" y="1660"/>
                    <a:pt x="2757" y="1473"/>
                    <a:pt x="2971" y="1339"/>
                  </a:cubicBezTo>
                  <a:lnTo>
                    <a:pt x="2998" y="1312"/>
                  </a:lnTo>
                  <a:cubicBezTo>
                    <a:pt x="3266" y="1151"/>
                    <a:pt x="3587" y="911"/>
                    <a:pt x="3908" y="750"/>
                  </a:cubicBezTo>
                  <a:lnTo>
                    <a:pt x="3908" y="723"/>
                  </a:lnTo>
                  <a:lnTo>
                    <a:pt x="3801" y="616"/>
                  </a:lnTo>
                  <a:cubicBezTo>
                    <a:pt x="3721" y="536"/>
                    <a:pt x="3667" y="482"/>
                    <a:pt x="3614" y="455"/>
                  </a:cubicBezTo>
                  <a:cubicBezTo>
                    <a:pt x="3534" y="375"/>
                    <a:pt x="3426" y="348"/>
                    <a:pt x="3373" y="322"/>
                  </a:cubicBezTo>
                  <a:cubicBezTo>
                    <a:pt x="3266" y="241"/>
                    <a:pt x="3159" y="215"/>
                    <a:pt x="3052" y="188"/>
                  </a:cubicBezTo>
                  <a:lnTo>
                    <a:pt x="2757" y="81"/>
                  </a:lnTo>
                  <a:cubicBezTo>
                    <a:pt x="2623" y="54"/>
                    <a:pt x="2490" y="0"/>
                    <a:pt x="2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901;p46">
              <a:extLst>
                <a:ext uri="{FF2B5EF4-FFF2-40B4-BE49-F238E27FC236}">
                  <a16:creationId xmlns:a16="http://schemas.microsoft.com/office/drawing/2014/main" id="{866B02E5-5470-26B4-178A-F8BD5FEA9C72}"/>
                </a:ext>
              </a:extLst>
            </p:cNvPr>
            <p:cNvSpPr/>
            <p:nvPr/>
          </p:nvSpPr>
          <p:spPr>
            <a:xfrm>
              <a:off x="10261850" y="6395900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472" y="1"/>
                  </a:moveTo>
                  <a:cubicBezTo>
                    <a:pt x="1365" y="1"/>
                    <a:pt x="1285" y="54"/>
                    <a:pt x="1205" y="54"/>
                  </a:cubicBezTo>
                  <a:cubicBezTo>
                    <a:pt x="964" y="81"/>
                    <a:pt x="777" y="134"/>
                    <a:pt x="616" y="242"/>
                  </a:cubicBezTo>
                  <a:cubicBezTo>
                    <a:pt x="348" y="375"/>
                    <a:pt x="161" y="509"/>
                    <a:pt x="81" y="723"/>
                  </a:cubicBezTo>
                  <a:cubicBezTo>
                    <a:pt x="0" y="804"/>
                    <a:pt x="0" y="964"/>
                    <a:pt x="0" y="1044"/>
                  </a:cubicBezTo>
                  <a:cubicBezTo>
                    <a:pt x="0" y="1232"/>
                    <a:pt x="81" y="1339"/>
                    <a:pt x="107" y="1446"/>
                  </a:cubicBezTo>
                  <a:lnTo>
                    <a:pt x="134" y="1500"/>
                  </a:lnTo>
                  <a:cubicBezTo>
                    <a:pt x="214" y="1633"/>
                    <a:pt x="268" y="1714"/>
                    <a:pt x="375" y="1794"/>
                  </a:cubicBezTo>
                  <a:cubicBezTo>
                    <a:pt x="482" y="1901"/>
                    <a:pt x="616" y="1955"/>
                    <a:pt x="750" y="1981"/>
                  </a:cubicBezTo>
                  <a:cubicBezTo>
                    <a:pt x="830" y="2035"/>
                    <a:pt x="1017" y="2062"/>
                    <a:pt x="1178" y="2062"/>
                  </a:cubicBezTo>
                  <a:cubicBezTo>
                    <a:pt x="1339" y="2062"/>
                    <a:pt x="1472" y="2035"/>
                    <a:pt x="1633" y="2035"/>
                  </a:cubicBezTo>
                  <a:cubicBezTo>
                    <a:pt x="1820" y="1981"/>
                    <a:pt x="1981" y="1955"/>
                    <a:pt x="2222" y="1901"/>
                  </a:cubicBezTo>
                  <a:cubicBezTo>
                    <a:pt x="2490" y="1794"/>
                    <a:pt x="2757" y="1687"/>
                    <a:pt x="2971" y="1633"/>
                  </a:cubicBezTo>
                  <a:cubicBezTo>
                    <a:pt x="3319" y="1500"/>
                    <a:pt x="3640" y="1392"/>
                    <a:pt x="3988" y="1259"/>
                  </a:cubicBezTo>
                  <a:lnTo>
                    <a:pt x="3988" y="1232"/>
                  </a:lnTo>
                  <a:cubicBezTo>
                    <a:pt x="3962" y="1178"/>
                    <a:pt x="3962" y="1152"/>
                    <a:pt x="3908" y="1098"/>
                  </a:cubicBezTo>
                  <a:cubicBezTo>
                    <a:pt x="3855" y="991"/>
                    <a:pt x="3774" y="911"/>
                    <a:pt x="3748" y="857"/>
                  </a:cubicBezTo>
                  <a:cubicBezTo>
                    <a:pt x="3694" y="777"/>
                    <a:pt x="3640" y="723"/>
                    <a:pt x="3560" y="643"/>
                  </a:cubicBezTo>
                  <a:cubicBezTo>
                    <a:pt x="3453" y="589"/>
                    <a:pt x="3373" y="509"/>
                    <a:pt x="3293" y="456"/>
                  </a:cubicBezTo>
                  <a:cubicBezTo>
                    <a:pt x="3185" y="375"/>
                    <a:pt x="3105" y="349"/>
                    <a:pt x="3025" y="295"/>
                  </a:cubicBezTo>
                  <a:cubicBezTo>
                    <a:pt x="2891" y="215"/>
                    <a:pt x="2784" y="188"/>
                    <a:pt x="2677" y="161"/>
                  </a:cubicBezTo>
                  <a:cubicBezTo>
                    <a:pt x="2543" y="108"/>
                    <a:pt x="2436" y="81"/>
                    <a:pt x="2302" y="54"/>
                  </a:cubicBezTo>
                  <a:cubicBezTo>
                    <a:pt x="2115" y="54"/>
                    <a:pt x="1874" y="1"/>
                    <a:pt x="1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902;p46">
              <a:extLst>
                <a:ext uri="{FF2B5EF4-FFF2-40B4-BE49-F238E27FC236}">
                  <a16:creationId xmlns:a16="http://schemas.microsoft.com/office/drawing/2014/main" id="{CB63EE36-4857-6844-C11F-8EFE4D4CB980}"/>
                </a:ext>
              </a:extLst>
            </p:cNvPr>
            <p:cNvSpPr/>
            <p:nvPr/>
          </p:nvSpPr>
          <p:spPr>
            <a:xfrm>
              <a:off x="10203625" y="6436725"/>
              <a:ext cx="91700" cy="60250"/>
            </a:xfrm>
            <a:custGeom>
              <a:avLst/>
              <a:gdLst/>
              <a:ahLst/>
              <a:cxnLst/>
              <a:rect l="l" t="t" r="r" b="b"/>
              <a:pathLst>
                <a:path w="3668" h="2410" extrusionOk="0">
                  <a:moveTo>
                    <a:pt x="991" y="0"/>
                  </a:moveTo>
                  <a:cubicBezTo>
                    <a:pt x="697" y="0"/>
                    <a:pt x="456" y="54"/>
                    <a:pt x="295" y="188"/>
                  </a:cubicBezTo>
                  <a:cubicBezTo>
                    <a:pt x="188" y="268"/>
                    <a:pt x="135" y="348"/>
                    <a:pt x="54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1" y="1017"/>
                    <a:pt x="27" y="1151"/>
                    <a:pt x="81" y="1285"/>
                  </a:cubicBezTo>
                  <a:cubicBezTo>
                    <a:pt x="161" y="1419"/>
                    <a:pt x="215" y="1526"/>
                    <a:pt x="349" y="1660"/>
                  </a:cubicBezTo>
                  <a:cubicBezTo>
                    <a:pt x="456" y="1767"/>
                    <a:pt x="563" y="1820"/>
                    <a:pt x="723" y="1901"/>
                  </a:cubicBezTo>
                  <a:cubicBezTo>
                    <a:pt x="857" y="1954"/>
                    <a:pt x="1018" y="2035"/>
                    <a:pt x="1152" y="2061"/>
                  </a:cubicBezTo>
                  <a:cubicBezTo>
                    <a:pt x="1312" y="2088"/>
                    <a:pt x="1500" y="2168"/>
                    <a:pt x="1714" y="2195"/>
                  </a:cubicBezTo>
                  <a:cubicBezTo>
                    <a:pt x="1955" y="2222"/>
                    <a:pt x="2196" y="2275"/>
                    <a:pt x="2463" y="2275"/>
                  </a:cubicBezTo>
                  <a:lnTo>
                    <a:pt x="2570" y="2275"/>
                  </a:lnTo>
                  <a:cubicBezTo>
                    <a:pt x="2891" y="2302"/>
                    <a:pt x="3266" y="2329"/>
                    <a:pt x="3641" y="2409"/>
                  </a:cubicBezTo>
                  <a:lnTo>
                    <a:pt x="3668" y="2356"/>
                  </a:lnTo>
                  <a:lnTo>
                    <a:pt x="3668" y="2222"/>
                  </a:lnTo>
                  <a:cubicBezTo>
                    <a:pt x="3668" y="2142"/>
                    <a:pt x="3641" y="2035"/>
                    <a:pt x="3587" y="1954"/>
                  </a:cubicBezTo>
                  <a:cubicBezTo>
                    <a:pt x="3561" y="1874"/>
                    <a:pt x="3534" y="1794"/>
                    <a:pt x="3507" y="1687"/>
                  </a:cubicBezTo>
                  <a:cubicBezTo>
                    <a:pt x="3480" y="1606"/>
                    <a:pt x="3400" y="1499"/>
                    <a:pt x="3373" y="1392"/>
                  </a:cubicBezTo>
                  <a:cubicBezTo>
                    <a:pt x="3293" y="1285"/>
                    <a:pt x="3266" y="1232"/>
                    <a:pt x="3186" y="1124"/>
                  </a:cubicBezTo>
                  <a:cubicBezTo>
                    <a:pt x="3132" y="1017"/>
                    <a:pt x="3025" y="937"/>
                    <a:pt x="2972" y="857"/>
                  </a:cubicBezTo>
                  <a:cubicBezTo>
                    <a:pt x="2865" y="750"/>
                    <a:pt x="2758" y="696"/>
                    <a:pt x="2704" y="616"/>
                  </a:cubicBezTo>
                  <a:cubicBezTo>
                    <a:pt x="2463" y="455"/>
                    <a:pt x="2222" y="322"/>
                    <a:pt x="1955" y="214"/>
                  </a:cubicBezTo>
                  <a:cubicBezTo>
                    <a:pt x="1901" y="188"/>
                    <a:pt x="1794" y="161"/>
                    <a:pt x="1687" y="134"/>
                  </a:cubicBezTo>
                  <a:cubicBezTo>
                    <a:pt x="1393" y="27"/>
                    <a:pt x="1205" y="0"/>
                    <a:pt x="9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903;p46">
              <a:extLst>
                <a:ext uri="{FF2B5EF4-FFF2-40B4-BE49-F238E27FC236}">
                  <a16:creationId xmlns:a16="http://schemas.microsoft.com/office/drawing/2014/main" id="{C5F9A221-0974-5936-984A-F254608B6806}"/>
                </a:ext>
              </a:extLst>
            </p:cNvPr>
            <p:cNvSpPr/>
            <p:nvPr/>
          </p:nvSpPr>
          <p:spPr>
            <a:xfrm>
              <a:off x="10202950" y="6436725"/>
              <a:ext cx="90375" cy="56900"/>
            </a:xfrm>
            <a:custGeom>
              <a:avLst/>
              <a:gdLst/>
              <a:ahLst/>
              <a:cxnLst/>
              <a:rect l="l" t="t" r="r" b="b"/>
              <a:pathLst>
                <a:path w="3615" h="2276" extrusionOk="0">
                  <a:moveTo>
                    <a:pt x="991" y="0"/>
                  </a:moveTo>
                  <a:cubicBezTo>
                    <a:pt x="724" y="0"/>
                    <a:pt x="483" y="54"/>
                    <a:pt x="322" y="188"/>
                  </a:cubicBezTo>
                  <a:cubicBezTo>
                    <a:pt x="215" y="268"/>
                    <a:pt x="162" y="348"/>
                    <a:pt x="81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54" y="964"/>
                    <a:pt x="81" y="991"/>
                    <a:pt x="108" y="1017"/>
                  </a:cubicBezTo>
                  <a:cubicBezTo>
                    <a:pt x="188" y="1098"/>
                    <a:pt x="242" y="1124"/>
                    <a:pt x="322" y="1151"/>
                  </a:cubicBezTo>
                  <a:cubicBezTo>
                    <a:pt x="456" y="1232"/>
                    <a:pt x="617" y="1285"/>
                    <a:pt x="777" y="1339"/>
                  </a:cubicBezTo>
                  <a:cubicBezTo>
                    <a:pt x="938" y="1365"/>
                    <a:pt x="1152" y="1392"/>
                    <a:pt x="1339" y="1419"/>
                  </a:cubicBezTo>
                  <a:cubicBezTo>
                    <a:pt x="1420" y="1419"/>
                    <a:pt x="1527" y="1472"/>
                    <a:pt x="1580" y="1472"/>
                  </a:cubicBezTo>
                  <a:cubicBezTo>
                    <a:pt x="1714" y="1499"/>
                    <a:pt x="1901" y="1499"/>
                    <a:pt x="2008" y="1526"/>
                  </a:cubicBezTo>
                  <a:cubicBezTo>
                    <a:pt x="2330" y="1606"/>
                    <a:pt x="2624" y="1687"/>
                    <a:pt x="2892" y="1820"/>
                  </a:cubicBezTo>
                  <a:lnTo>
                    <a:pt x="3293" y="2035"/>
                  </a:lnTo>
                  <a:cubicBezTo>
                    <a:pt x="3400" y="2088"/>
                    <a:pt x="3534" y="2168"/>
                    <a:pt x="3614" y="2275"/>
                  </a:cubicBezTo>
                  <a:lnTo>
                    <a:pt x="3614" y="2195"/>
                  </a:lnTo>
                  <a:cubicBezTo>
                    <a:pt x="3614" y="2088"/>
                    <a:pt x="3588" y="2008"/>
                    <a:pt x="3561" y="1927"/>
                  </a:cubicBezTo>
                  <a:cubicBezTo>
                    <a:pt x="3534" y="1874"/>
                    <a:pt x="3534" y="1767"/>
                    <a:pt x="3454" y="1660"/>
                  </a:cubicBezTo>
                  <a:cubicBezTo>
                    <a:pt x="3427" y="1553"/>
                    <a:pt x="3347" y="1472"/>
                    <a:pt x="3320" y="1365"/>
                  </a:cubicBezTo>
                  <a:cubicBezTo>
                    <a:pt x="3293" y="1285"/>
                    <a:pt x="3213" y="1205"/>
                    <a:pt x="3159" y="1098"/>
                  </a:cubicBezTo>
                  <a:cubicBezTo>
                    <a:pt x="3079" y="991"/>
                    <a:pt x="2999" y="884"/>
                    <a:pt x="2918" y="803"/>
                  </a:cubicBezTo>
                  <a:cubicBezTo>
                    <a:pt x="2811" y="696"/>
                    <a:pt x="2731" y="616"/>
                    <a:pt x="2624" y="562"/>
                  </a:cubicBezTo>
                  <a:cubicBezTo>
                    <a:pt x="2383" y="402"/>
                    <a:pt x="2142" y="268"/>
                    <a:pt x="1875" y="161"/>
                  </a:cubicBezTo>
                  <a:cubicBezTo>
                    <a:pt x="1821" y="134"/>
                    <a:pt x="1714" y="81"/>
                    <a:pt x="1607" y="54"/>
                  </a:cubicBezTo>
                  <a:cubicBezTo>
                    <a:pt x="1420" y="27"/>
                    <a:pt x="1232" y="0"/>
                    <a:pt x="9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904;p46">
              <a:extLst>
                <a:ext uri="{FF2B5EF4-FFF2-40B4-BE49-F238E27FC236}">
                  <a16:creationId xmlns:a16="http://schemas.microsoft.com/office/drawing/2014/main" id="{26EC861F-4002-EC24-2DB0-D0BAB3C593F7}"/>
                </a:ext>
              </a:extLst>
            </p:cNvPr>
            <p:cNvSpPr/>
            <p:nvPr/>
          </p:nvSpPr>
          <p:spPr>
            <a:xfrm>
              <a:off x="10223700" y="64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905;p46">
              <a:extLst>
                <a:ext uri="{FF2B5EF4-FFF2-40B4-BE49-F238E27FC236}">
                  <a16:creationId xmlns:a16="http://schemas.microsoft.com/office/drawing/2014/main" id="{48FE0EDF-0267-2314-284B-216CC64A8CF5}"/>
                </a:ext>
              </a:extLst>
            </p:cNvPr>
            <p:cNvSpPr/>
            <p:nvPr/>
          </p:nvSpPr>
          <p:spPr>
            <a:xfrm>
              <a:off x="10261850" y="6394575"/>
              <a:ext cx="99725" cy="38150"/>
            </a:xfrm>
            <a:custGeom>
              <a:avLst/>
              <a:gdLst/>
              <a:ahLst/>
              <a:cxnLst/>
              <a:rect l="l" t="t" r="r" b="b"/>
              <a:pathLst>
                <a:path w="3989" h="1526" extrusionOk="0">
                  <a:moveTo>
                    <a:pt x="1713" y="0"/>
                  </a:moveTo>
                  <a:cubicBezTo>
                    <a:pt x="1606" y="54"/>
                    <a:pt x="1553" y="54"/>
                    <a:pt x="1472" y="54"/>
                  </a:cubicBezTo>
                  <a:cubicBezTo>
                    <a:pt x="1365" y="54"/>
                    <a:pt x="1285" y="107"/>
                    <a:pt x="1205" y="107"/>
                  </a:cubicBezTo>
                  <a:cubicBezTo>
                    <a:pt x="964" y="134"/>
                    <a:pt x="777" y="187"/>
                    <a:pt x="616" y="295"/>
                  </a:cubicBezTo>
                  <a:cubicBezTo>
                    <a:pt x="348" y="428"/>
                    <a:pt x="161" y="562"/>
                    <a:pt x="81" y="776"/>
                  </a:cubicBezTo>
                  <a:cubicBezTo>
                    <a:pt x="27" y="830"/>
                    <a:pt x="0" y="937"/>
                    <a:pt x="0" y="1017"/>
                  </a:cubicBezTo>
                  <a:cubicBezTo>
                    <a:pt x="27" y="1071"/>
                    <a:pt x="27" y="1097"/>
                    <a:pt x="81" y="1178"/>
                  </a:cubicBezTo>
                  <a:cubicBezTo>
                    <a:pt x="107" y="1231"/>
                    <a:pt x="134" y="1285"/>
                    <a:pt x="214" y="1312"/>
                  </a:cubicBezTo>
                  <a:cubicBezTo>
                    <a:pt x="241" y="1338"/>
                    <a:pt x="295" y="1365"/>
                    <a:pt x="348" y="1392"/>
                  </a:cubicBezTo>
                  <a:cubicBezTo>
                    <a:pt x="402" y="1445"/>
                    <a:pt x="509" y="1472"/>
                    <a:pt x="616" y="1499"/>
                  </a:cubicBezTo>
                  <a:cubicBezTo>
                    <a:pt x="777" y="1526"/>
                    <a:pt x="937" y="1526"/>
                    <a:pt x="1098" y="1526"/>
                  </a:cubicBezTo>
                  <a:cubicBezTo>
                    <a:pt x="1419" y="1526"/>
                    <a:pt x="1713" y="1499"/>
                    <a:pt x="1981" y="1445"/>
                  </a:cubicBezTo>
                  <a:cubicBezTo>
                    <a:pt x="2275" y="1365"/>
                    <a:pt x="2570" y="1338"/>
                    <a:pt x="2891" y="1285"/>
                  </a:cubicBezTo>
                  <a:cubicBezTo>
                    <a:pt x="3025" y="1231"/>
                    <a:pt x="3159" y="1205"/>
                    <a:pt x="3319" y="1205"/>
                  </a:cubicBezTo>
                  <a:cubicBezTo>
                    <a:pt x="3453" y="1178"/>
                    <a:pt x="3560" y="1178"/>
                    <a:pt x="3694" y="1178"/>
                  </a:cubicBezTo>
                  <a:lnTo>
                    <a:pt x="3988" y="1178"/>
                  </a:lnTo>
                  <a:cubicBezTo>
                    <a:pt x="3988" y="1124"/>
                    <a:pt x="3962" y="1124"/>
                    <a:pt x="3962" y="1097"/>
                  </a:cubicBezTo>
                  <a:cubicBezTo>
                    <a:pt x="3881" y="990"/>
                    <a:pt x="3828" y="937"/>
                    <a:pt x="3774" y="857"/>
                  </a:cubicBezTo>
                  <a:cubicBezTo>
                    <a:pt x="3721" y="803"/>
                    <a:pt x="3694" y="723"/>
                    <a:pt x="3587" y="669"/>
                  </a:cubicBezTo>
                  <a:cubicBezTo>
                    <a:pt x="3480" y="589"/>
                    <a:pt x="3426" y="535"/>
                    <a:pt x="3319" y="455"/>
                  </a:cubicBezTo>
                  <a:cubicBezTo>
                    <a:pt x="3212" y="402"/>
                    <a:pt x="3159" y="375"/>
                    <a:pt x="3052" y="295"/>
                  </a:cubicBezTo>
                  <a:cubicBezTo>
                    <a:pt x="2918" y="241"/>
                    <a:pt x="2811" y="187"/>
                    <a:pt x="2704" y="161"/>
                  </a:cubicBezTo>
                  <a:cubicBezTo>
                    <a:pt x="2570" y="134"/>
                    <a:pt x="2490" y="107"/>
                    <a:pt x="2356" y="54"/>
                  </a:cubicBezTo>
                  <a:cubicBezTo>
                    <a:pt x="2142" y="27"/>
                    <a:pt x="1901" y="0"/>
                    <a:pt x="1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906;p46">
              <a:extLst>
                <a:ext uri="{FF2B5EF4-FFF2-40B4-BE49-F238E27FC236}">
                  <a16:creationId xmlns:a16="http://schemas.microsoft.com/office/drawing/2014/main" id="{11C455D4-8B8D-C024-5A88-E0CD2FE122F2}"/>
                </a:ext>
              </a:extLst>
            </p:cNvPr>
            <p:cNvSpPr/>
            <p:nvPr/>
          </p:nvSpPr>
          <p:spPr>
            <a:xfrm>
              <a:off x="10285925" y="6324975"/>
              <a:ext cx="97050" cy="40850"/>
            </a:xfrm>
            <a:custGeom>
              <a:avLst/>
              <a:gdLst/>
              <a:ahLst/>
              <a:cxnLst/>
              <a:rect l="l" t="t" r="r" b="b"/>
              <a:pathLst>
                <a:path w="3882" h="1634" extrusionOk="0">
                  <a:moveTo>
                    <a:pt x="2062" y="0"/>
                  </a:moveTo>
                  <a:cubicBezTo>
                    <a:pt x="1794" y="0"/>
                    <a:pt x="1473" y="81"/>
                    <a:pt x="1259" y="134"/>
                  </a:cubicBezTo>
                  <a:cubicBezTo>
                    <a:pt x="1152" y="161"/>
                    <a:pt x="1072" y="215"/>
                    <a:pt x="991" y="241"/>
                  </a:cubicBezTo>
                  <a:cubicBezTo>
                    <a:pt x="777" y="348"/>
                    <a:pt x="617" y="429"/>
                    <a:pt x="456" y="563"/>
                  </a:cubicBezTo>
                  <a:cubicBezTo>
                    <a:pt x="215" y="750"/>
                    <a:pt x="81" y="937"/>
                    <a:pt x="54" y="1151"/>
                  </a:cubicBezTo>
                  <a:cubicBezTo>
                    <a:pt x="54" y="1178"/>
                    <a:pt x="1" y="1232"/>
                    <a:pt x="1" y="1285"/>
                  </a:cubicBezTo>
                  <a:cubicBezTo>
                    <a:pt x="54" y="1312"/>
                    <a:pt x="54" y="1339"/>
                    <a:pt x="81" y="1366"/>
                  </a:cubicBezTo>
                  <a:cubicBezTo>
                    <a:pt x="135" y="1419"/>
                    <a:pt x="188" y="1473"/>
                    <a:pt x="242" y="1499"/>
                  </a:cubicBezTo>
                  <a:cubicBezTo>
                    <a:pt x="322" y="1553"/>
                    <a:pt x="402" y="1580"/>
                    <a:pt x="483" y="1606"/>
                  </a:cubicBezTo>
                  <a:cubicBezTo>
                    <a:pt x="617" y="1633"/>
                    <a:pt x="777" y="1633"/>
                    <a:pt x="911" y="1633"/>
                  </a:cubicBezTo>
                  <a:cubicBezTo>
                    <a:pt x="1125" y="1633"/>
                    <a:pt x="1339" y="1606"/>
                    <a:pt x="1553" y="1553"/>
                  </a:cubicBezTo>
                  <a:cubicBezTo>
                    <a:pt x="1660" y="1499"/>
                    <a:pt x="1741" y="1473"/>
                    <a:pt x="1821" y="1446"/>
                  </a:cubicBezTo>
                  <a:cubicBezTo>
                    <a:pt x="1955" y="1419"/>
                    <a:pt x="2062" y="1339"/>
                    <a:pt x="2196" y="1285"/>
                  </a:cubicBezTo>
                  <a:cubicBezTo>
                    <a:pt x="2410" y="1178"/>
                    <a:pt x="2624" y="1044"/>
                    <a:pt x="2865" y="964"/>
                  </a:cubicBezTo>
                  <a:cubicBezTo>
                    <a:pt x="2945" y="937"/>
                    <a:pt x="3079" y="884"/>
                    <a:pt x="3186" y="830"/>
                  </a:cubicBezTo>
                  <a:cubicBezTo>
                    <a:pt x="3293" y="803"/>
                    <a:pt x="3427" y="777"/>
                    <a:pt x="3534" y="777"/>
                  </a:cubicBezTo>
                  <a:cubicBezTo>
                    <a:pt x="3614" y="777"/>
                    <a:pt x="3721" y="750"/>
                    <a:pt x="3828" y="750"/>
                  </a:cubicBezTo>
                  <a:lnTo>
                    <a:pt x="3882" y="750"/>
                  </a:lnTo>
                  <a:lnTo>
                    <a:pt x="3828" y="670"/>
                  </a:lnTo>
                  <a:cubicBezTo>
                    <a:pt x="3748" y="616"/>
                    <a:pt x="3695" y="536"/>
                    <a:pt x="3614" y="509"/>
                  </a:cubicBezTo>
                  <a:cubicBezTo>
                    <a:pt x="3561" y="429"/>
                    <a:pt x="3454" y="402"/>
                    <a:pt x="3400" y="375"/>
                  </a:cubicBezTo>
                  <a:cubicBezTo>
                    <a:pt x="3293" y="295"/>
                    <a:pt x="3186" y="268"/>
                    <a:pt x="3079" y="241"/>
                  </a:cubicBezTo>
                  <a:lnTo>
                    <a:pt x="2785" y="134"/>
                  </a:lnTo>
                  <a:cubicBezTo>
                    <a:pt x="2651" y="108"/>
                    <a:pt x="2517" y="81"/>
                    <a:pt x="2410" y="81"/>
                  </a:cubicBezTo>
                  <a:lnTo>
                    <a:pt x="2115" y="81"/>
                  </a:lnTo>
                  <a:cubicBezTo>
                    <a:pt x="2115" y="0"/>
                    <a:pt x="2089" y="0"/>
                    <a:pt x="2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907;p46">
              <a:extLst>
                <a:ext uri="{FF2B5EF4-FFF2-40B4-BE49-F238E27FC236}">
                  <a16:creationId xmlns:a16="http://schemas.microsoft.com/office/drawing/2014/main" id="{A1FD4DAE-60BF-2892-D2BF-5E180CEA8EAF}"/>
                </a:ext>
              </a:extLst>
            </p:cNvPr>
            <p:cNvSpPr/>
            <p:nvPr/>
          </p:nvSpPr>
          <p:spPr>
            <a:xfrm>
              <a:off x="10291950" y="6362450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1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908;p46">
              <a:extLst>
                <a:ext uri="{FF2B5EF4-FFF2-40B4-BE49-F238E27FC236}">
                  <a16:creationId xmlns:a16="http://schemas.microsoft.com/office/drawing/2014/main" id="{1FFFA8EC-70E7-3148-BA91-6401D99017D7}"/>
                </a:ext>
              </a:extLst>
            </p:cNvPr>
            <p:cNvSpPr/>
            <p:nvPr/>
          </p:nvSpPr>
          <p:spPr>
            <a:xfrm>
              <a:off x="10284600" y="6236650"/>
              <a:ext cx="86350" cy="57575"/>
            </a:xfrm>
            <a:custGeom>
              <a:avLst/>
              <a:gdLst/>
              <a:ahLst/>
              <a:cxnLst/>
              <a:rect l="l" t="t" r="r" b="b"/>
              <a:pathLst>
                <a:path w="3454" h="2303" extrusionOk="0">
                  <a:moveTo>
                    <a:pt x="2543" y="0"/>
                  </a:moveTo>
                  <a:cubicBezTo>
                    <a:pt x="2436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723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lnTo>
                    <a:pt x="107" y="2115"/>
                  </a:lnTo>
                  <a:cubicBezTo>
                    <a:pt x="134" y="2142"/>
                    <a:pt x="188" y="2168"/>
                    <a:pt x="241" y="2195"/>
                  </a:cubicBezTo>
                  <a:cubicBezTo>
                    <a:pt x="295" y="2249"/>
                    <a:pt x="375" y="2275"/>
                    <a:pt x="402" y="2275"/>
                  </a:cubicBezTo>
                  <a:cubicBezTo>
                    <a:pt x="509" y="2302"/>
                    <a:pt x="562" y="2302"/>
                    <a:pt x="670" y="2302"/>
                  </a:cubicBezTo>
                  <a:cubicBezTo>
                    <a:pt x="803" y="2302"/>
                    <a:pt x="937" y="2275"/>
                    <a:pt x="1044" y="2249"/>
                  </a:cubicBezTo>
                  <a:cubicBezTo>
                    <a:pt x="1205" y="2168"/>
                    <a:pt x="1365" y="2115"/>
                    <a:pt x="1499" y="2035"/>
                  </a:cubicBezTo>
                  <a:cubicBezTo>
                    <a:pt x="1633" y="1981"/>
                    <a:pt x="1740" y="1874"/>
                    <a:pt x="1874" y="1767"/>
                  </a:cubicBezTo>
                  <a:cubicBezTo>
                    <a:pt x="1901" y="1740"/>
                    <a:pt x="1927" y="1713"/>
                    <a:pt x="1981" y="1633"/>
                  </a:cubicBezTo>
                  <a:cubicBezTo>
                    <a:pt x="2008" y="1606"/>
                    <a:pt x="2035" y="1526"/>
                    <a:pt x="2061" y="1499"/>
                  </a:cubicBezTo>
                  <a:cubicBezTo>
                    <a:pt x="2142" y="1392"/>
                    <a:pt x="2195" y="1339"/>
                    <a:pt x="2275" y="1232"/>
                  </a:cubicBezTo>
                  <a:cubicBezTo>
                    <a:pt x="2409" y="1071"/>
                    <a:pt x="2543" y="910"/>
                    <a:pt x="2677" y="777"/>
                  </a:cubicBezTo>
                  <a:lnTo>
                    <a:pt x="2918" y="536"/>
                  </a:lnTo>
                  <a:cubicBezTo>
                    <a:pt x="2971" y="455"/>
                    <a:pt x="3078" y="402"/>
                    <a:pt x="3185" y="375"/>
                  </a:cubicBezTo>
                  <a:cubicBezTo>
                    <a:pt x="3266" y="295"/>
                    <a:pt x="3346" y="268"/>
                    <a:pt x="3453" y="241"/>
                  </a:cubicBezTo>
                  <a:cubicBezTo>
                    <a:pt x="3400" y="241"/>
                    <a:pt x="3400" y="188"/>
                    <a:pt x="3373" y="188"/>
                  </a:cubicBezTo>
                  <a:cubicBezTo>
                    <a:pt x="3266" y="161"/>
                    <a:pt x="3185" y="134"/>
                    <a:pt x="3105" y="107"/>
                  </a:cubicBezTo>
                  <a:cubicBezTo>
                    <a:pt x="2998" y="54"/>
                    <a:pt x="2945" y="54"/>
                    <a:pt x="2838" y="27"/>
                  </a:cubicBezTo>
                  <a:cubicBezTo>
                    <a:pt x="2730" y="0"/>
                    <a:pt x="2650" y="0"/>
                    <a:pt x="2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909;p46">
              <a:extLst>
                <a:ext uri="{FF2B5EF4-FFF2-40B4-BE49-F238E27FC236}">
                  <a16:creationId xmlns:a16="http://schemas.microsoft.com/office/drawing/2014/main" id="{D4C69C30-34B1-68B0-60B7-0F5B53104501}"/>
                </a:ext>
              </a:extLst>
            </p:cNvPr>
            <p:cNvSpPr/>
            <p:nvPr/>
          </p:nvSpPr>
          <p:spPr>
            <a:xfrm>
              <a:off x="10245125" y="6129575"/>
              <a:ext cx="59575" cy="85025"/>
            </a:xfrm>
            <a:custGeom>
              <a:avLst/>
              <a:gdLst/>
              <a:ahLst/>
              <a:cxnLst/>
              <a:rect l="l" t="t" r="r" b="b"/>
              <a:pathLst>
                <a:path w="2383" h="3401" extrusionOk="0">
                  <a:moveTo>
                    <a:pt x="2382" y="1"/>
                  </a:moveTo>
                  <a:lnTo>
                    <a:pt x="2382" y="1"/>
                  </a:lnTo>
                  <a:cubicBezTo>
                    <a:pt x="2356" y="1"/>
                    <a:pt x="2302" y="28"/>
                    <a:pt x="2302" y="28"/>
                  </a:cubicBezTo>
                  <a:cubicBezTo>
                    <a:pt x="2222" y="28"/>
                    <a:pt x="2115" y="54"/>
                    <a:pt x="2034" y="54"/>
                  </a:cubicBezTo>
                  <a:cubicBezTo>
                    <a:pt x="1954" y="108"/>
                    <a:pt x="1874" y="108"/>
                    <a:pt x="1767" y="135"/>
                  </a:cubicBezTo>
                  <a:cubicBezTo>
                    <a:pt x="1686" y="162"/>
                    <a:pt x="1579" y="242"/>
                    <a:pt x="1472" y="269"/>
                  </a:cubicBezTo>
                  <a:cubicBezTo>
                    <a:pt x="1365" y="295"/>
                    <a:pt x="1285" y="376"/>
                    <a:pt x="1205" y="429"/>
                  </a:cubicBezTo>
                  <a:cubicBezTo>
                    <a:pt x="1098" y="509"/>
                    <a:pt x="1017" y="590"/>
                    <a:pt x="910" y="670"/>
                  </a:cubicBezTo>
                  <a:lnTo>
                    <a:pt x="643" y="938"/>
                  </a:lnTo>
                  <a:cubicBezTo>
                    <a:pt x="482" y="1179"/>
                    <a:pt x="295" y="1393"/>
                    <a:pt x="214" y="1634"/>
                  </a:cubicBezTo>
                  <a:cubicBezTo>
                    <a:pt x="161" y="1741"/>
                    <a:pt x="134" y="1794"/>
                    <a:pt x="107" y="1901"/>
                  </a:cubicBezTo>
                  <a:cubicBezTo>
                    <a:pt x="27" y="2142"/>
                    <a:pt x="0" y="2330"/>
                    <a:pt x="0" y="2544"/>
                  </a:cubicBezTo>
                  <a:cubicBezTo>
                    <a:pt x="0" y="2811"/>
                    <a:pt x="27" y="3052"/>
                    <a:pt x="161" y="3240"/>
                  </a:cubicBezTo>
                  <a:cubicBezTo>
                    <a:pt x="214" y="3266"/>
                    <a:pt x="241" y="3347"/>
                    <a:pt x="268" y="3373"/>
                  </a:cubicBezTo>
                  <a:lnTo>
                    <a:pt x="295" y="3373"/>
                  </a:lnTo>
                  <a:cubicBezTo>
                    <a:pt x="321" y="3373"/>
                    <a:pt x="375" y="3373"/>
                    <a:pt x="402" y="3400"/>
                  </a:cubicBezTo>
                  <a:lnTo>
                    <a:pt x="562" y="3400"/>
                  </a:lnTo>
                  <a:cubicBezTo>
                    <a:pt x="589" y="3400"/>
                    <a:pt x="643" y="3400"/>
                    <a:pt x="643" y="3373"/>
                  </a:cubicBezTo>
                  <a:cubicBezTo>
                    <a:pt x="669" y="3373"/>
                    <a:pt x="696" y="3347"/>
                    <a:pt x="776" y="3347"/>
                  </a:cubicBezTo>
                  <a:cubicBezTo>
                    <a:pt x="803" y="3293"/>
                    <a:pt x="830" y="3293"/>
                    <a:pt x="910" y="3266"/>
                  </a:cubicBezTo>
                  <a:cubicBezTo>
                    <a:pt x="964" y="3240"/>
                    <a:pt x="1017" y="3213"/>
                    <a:pt x="1071" y="3132"/>
                  </a:cubicBezTo>
                  <a:lnTo>
                    <a:pt x="1205" y="2999"/>
                  </a:lnTo>
                  <a:lnTo>
                    <a:pt x="1499" y="2597"/>
                  </a:lnTo>
                  <a:cubicBezTo>
                    <a:pt x="1553" y="2544"/>
                    <a:pt x="1579" y="2437"/>
                    <a:pt x="1606" y="2356"/>
                  </a:cubicBezTo>
                  <a:cubicBezTo>
                    <a:pt x="1633" y="2276"/>
                    <a:pt x="1686" y="2196"/>
                    <a:pt x="1686" y="2089"/>
                  </a:cubicBezTo>
                  <a:cubicBezTo>
                    <a:pt x="1740" y="1901"/>
                    <a:pt x="1767" y="1660"/>
                    <a:pt x="1820" y="1473"/>
                  </a:cubicBezTo>
                  <a:cubicBezTo>
                    <a:pt x="1847" y="1259"/>
                    <a:pt x="1874" y="1072"/>
                    <a:pt x="1954" y="857"/>
                  </a:cubicBezTo>
                  <a:cubicBezTo>
                    <a:pt x="2008" y="670"/>
                    <a:pt x="2088" y="456"/>
                    <a:pt x="2168" y="295"/>
                  </a:cubicBezTo>
                  <a:cubicBezTo>
                    <a:pt x="2222" y="188"/>
                    <a:pt x="2275" y="135"/>
                    <a:pt x="2356" y="28"/>
                  </a:cubicBezTo>
                  <a:cubicBezTo>
                    <a:pt x="2356" y="28"/>
                    <a:pt x="2356" y="1"/>
                    <a:pt x="2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910;p46">
              <a:extLst>
                <a:ext uri="{FF2B5EF4-FFF2-40B4-BE49-F238E27FC236}">
                  <a16:creationId xmlns:a16="http://schemas.microsoft.com/office/drawing/2014/main" id="{9B8867AC-6114-5973-65D4-B4FC85BFBC38}"/>
                </a:ext>
              </a:extLst>
            </p:cNvPr>
            <p:cNvSpPr/>
            <p:nvPr/>
          </p:nvSpPr>
          <p:spPr>
            <a:xfrm>
              <a:off x="9991525" y="5590250"/>
              <a:ext cx="133175" cy="174675"/>
            </a:xfrm>
            <a:custGeom>
              <a:avLst/>
              <a:gdLst/>
              <a:ahLst/>
              <a:cxnLst/>
              <a:rect l="l" t="t" r="r" b="b"/>
              <a:pathLst>
                <a:path w="5327" h="6987" extrusionOk="0">
                  <a:moveTo>
                    <a:pt x="2810" y="1"/>
                  </a:moveTo>
                  <a:cubicBezTo>
                    <a:pt x="2623" y="1"/>
                    <a:pt x="2382" y="1"/>
                    <a:pt x="2168" y="28"/>
                  </a:cubicBezTo>
                  <a:cubicBezTo>
                    <a:pt x="1767" y="81"/>
                    <a:pt x="1419" y="188"/>
                    <a:pt x="1071" y="349"/>
                  </a:cubicBezTo>
                  <a:cubicBezTo>
                    <a:pt x="723" y="536"/>
                    <a:pt x="402" y="804"/>
                    <a:pt x="241" y="1071"/>
                  </a:cubicBezTo>
                  <a:cubicBezTo>
                    <a:pt x="134" y="1205"/>
                    <a:pt x="80" y="1339"/>
                    <a:pt x="54" y="1473"/>
                  </a:cubicBezTo>
                  <a:cubicBezTo>
                    <a:pt x="0" y="1526"/>
                    <a:pt x="0" y="1553"/>
                    <a:pt x="0" y="1634"/>
                  </a:cubicBezTo>
                  <a:cubicBezTo>
                    <a:pt x="0" y="1687"/>
                    <a:pt x="0" y="1741"/>
                    <a:pt x="54" y="1794"/>
                  </a:cubicBezTo>
                  <a:cubicBezTo>
                    <a:pt x="80" y="1874"/>
                    <a:pt x="134" y="1928"/>
                    <a:pt x="214" y="2008"/>
                  </a:cubicBezTo>
                  <a:cubicBezTo>
                    <a:pt x="268" y="2035"/>
                    <a:pt x="321" y="2035"/>
                    <a:pt x="402" y="2035"/>
                  </a:cubicBezTo>
                  <a:lnTo>
                    <a:pt x="482" y="2035"/>
                  </a:lnTo>
                  <a:cubicBezTo>
                    <a:pt x="589" y="2035"/>
                    <a:pt x="669" y="2008"/>
                    <a:pt x="803" y="1955"/>
                  </a:cubicBezTo>
                  <a:cubicBezTo>
                    <a:pt x="937" y="1928"/>
                    <a:pt x="1044" y="1874"/>
                    <a:pt x="1151" y="1821"/>
                  </a:cubicBezTo>
                  <a:cubicBezTo>
                    <a:pt x="1392" y="1741"/>
                    <a:pt x="1606" y="1634"/>
                    <a:pt x="1874" y="1473"/>
                  </a:cubicBezTo>
                  <a:cubicBezTo>
                    <a:pt x="2115" y="1339"/>
                    <a:pt x="2329" y="1205"/>
                    <a:pt x="2489" y="1098"/>
                  </a:cubicBezTo>
                  <a:cubicBezTo>
                    <a:pt x="2543" y="1018"/>
                    <a:pt x="2650" y="964"/>
                    <a:pt x="2730" y="884"/>
                  </a:cubicBezTo>
                  <a:cubicBezTo>
                    <a:pt x="2784" y="831"/>
                    <a:pt x="2864" y="804"/>
                    <a:pt x="2891" y="723"/>
                  </a:cubicBezTo>
                  <a:cubicBezTo>
                    <a:pt x="2944" y="697"/>
                    <a:pt x="2998" y="616"/>
                    <a:pt x="3051" y="590"/>
                  </a:cubicBezTo>
                  <a:lnTo>
                    <a:pt x="3132" y="723"/>
                  </a:lnTo>
                  <a:cubicBezTo>
                    <a:pt x="3185" y="831"/>
                    <a:pt x="3265" y="938"/>
                    <a:pt x="3292" y="1018"/>
                  </a:cubicBezTo>
                  <a:cubicBezTo>
                    <a:pt x="3426" y="1232"/>
                    <a:pt x="3533" y="1419"/>
                    <a:pt x="3613" y="1634"/>
                  </a:cubicBezTo>
                  <a:cubicBezTo>
                    <a:pt x="3854" y="2062"/>
                    <a:pt x="4068" y="2490"/>
                    <a:pt x="4256" y="2892"/>
                  </a:cubicBezTo>
                  <a:lnTo>
                    <a:pt x="4256" y="2865"/>
                  </a:lnTo>
                  <a:cubicBezTo>
                    <a:pt x="4630" y="3748"/>
                    <a:pt x="4871" y="4605"/>
                    <a:pt x="5005" y="5488"/>
                  </a:cubicBezTo>
                  <a:cubicBezTo>
                    <a:pt x="5059" y="5970"/>
                    <a:pt x="5085" y="6451"/>
                    <a:pt x="5059" y="6880"/>
                  </a:cubicBezTo>
                  <a:cubicBezTo>
                    <a:pt x="5059" y="6906"/>
                    <a:pt x="5059" y="6960"/>
                    <a:pt x="5085" y="6960"/>
                  </a:cubicBezTo>
                  <a:cubicBezTo>
                    <a:pt x="5139" y="6987"/>
                    <a:pt x="5166" y="6987"/>
                    <a:pt x="5166" y="6987"/>
                  </a:cubicBezTo>
                  <a:cubicBezTo>
                    <a:pt x="5219" y="6987"/>
                    <a:pt x="5273" y="6960"/>
                    <a:pt x="5273" y="6880"/>
                  </a:cubicBezTo>
                  <a:cubicBezTo>
                    <a:pt x="5326" y="5889"/>
                    <a:pt x="5219" y="4819"/>
                    <a:pt x="5005" y="3694"/>
                  </a:cubicBezTo>
                  <a:cubicBezTo>
                    <a:pt x="4871" y="3159"/>
                    <a:pt x="4738" y="2624"/>
                    <a:pt x="4523" y="2142"/>
                  </a:cubicBezTo>
                  <a:cubicBezTo>
                    <a:pt x="4336" y="1607"/>
                    <a:pt x="4095" y="1098"/>
                    <a:pt x="3828" y="670"/>
                  </a:cubicBezTo>
                  <a:cubicBezTo>
                    <a:pt x="3747" y="563"/>
                    <a:pt x="3720" y="483"/>
                    <a:pt x="3667" y="402"/>
                  </a:cubicBezTo>
                  <a:cubicBezTo>
                    <a:pt x="3587" y="322"/>
                    <a:pt x="3560" y="268"/>
                    <a:pt x="3480" y="161"/>
                  </a:cubicBezTo>
                  <a:lnTo>
                    <a:pt x="3426" y="81"/>
                  </a:lnTo>
                  <a:lnTo>
                    <a:pt x="3346" y="28"/>
                  </a:lnTo>
                  <a:cubicBezTo>
                    <a:pt x="3346" y="1"/>
                    <a:pt x="3319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911;p46">
              <a:extLst>
                <a:ext uri="{FF2B5EF4-FFF2-40B4-BE49-F238E27FC236}">
                  <a16:creationId xmlns:a16="http://schemas.microsoft.com/office/drawing/2014/main" id="{ED6AD705-F059-506D-F81F-CDF38DB4B661}"/>
                </a:ext>
              </a:extLst>
            </p:cNvPr>
            <p:cNvSpPr/>
            <p:nvPr/>
          </p:nvSpPr>
          <p:spPr>
            <a:xfrm>
              <a:off x="10069800" y="5590925"/>
              <a:ext cx="5375" cy="3375"/>
            </a:xfrm>
            <a:custGeom>
              <a:avLst/>
              <a:gdLst/>
              <a:ahLst/>
              <a:cxnLst/>
              <a:rect l="l" t="t" r="r" b="b"/>
              <a:pathLst>
                <a:path w="215" h="135" extrusionOk="0">
                  <a:moveTo>
                    <a:pt x="54" y="1"/>
                  </a:moveTo>
                  <a:cubicBezTo>
                    <a:pt x="1" y="1"/>
                    <a:pt x="1" y="1"/>
                    <a:pt x="1" y="27"/>
                  </a:cubicBezTo>
                  <a:cubicBezTo>
                    <a:pt x="1" y="54"/>
                    <a:pt x="1" y="54"/>
                    <a:pt x="27" y="108"/>
                  </a:cubicBezTo>
                  <a:cubicBezTo>
                    <a:pt x="54" y="108"/>
                    <a:pt x="134" y="108"/>
                    <a:pt x="161" y="134"/>
                  </a:cubicBezTo>
                  <a:cubicBezTo>
                    <a:pt x="188" y="134"/>
                    <a:pt x="188" y="134"/>
                    <a:pt x="215" y="108"/>
                  </a:cubicBezTo>
                  <a:cubicBezTo>
                    <a:pt x="215" y="54"/>
                    <a:pt x="215" y="54"/>
                    <a:pt x="188" y="27"/>
                  </a:cubicBezTo>
                  <a:cubicBezTo>
                    <a:pt x="161" y="27"/>
                    <a:pt x="81" y="27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912;p46">
              <a:extLst>
                <a:ext uri="{FF2B5EF4-FFF2-40B4-BE49-F238E27FC236}">
                  <a16:creationId xmlns:a16="http://schemas.microsoft.com/office/drawing/2014/main" id="{B74DD31D-DF1F-F2B3-1775-B67AF50BB6A2}"/>
                </a:ext>
              </a:extLst>
            </p:cNvPr>
            <p:cNvSpPr/>
            <p:nvPr/>
          </p:nvSpPr>
          <p:spPr>
            <a:xfrm>
              <a:off x="10070475" y="5590925"/>
              <a:ext cx="4025" cy="2700"/>
            </a:xfrm>
            <a:custGeom>
              <a:avLst/>
              <a:gdLst/>
              <a:ahLst/>
              <a:cxnLst/>
              <a:rect l="l" t="t" r="r" b="b"/>
              <a:pathLst>
                <a:path w="161" h="108" extrusionOk="0">
                  <a:moveTo>
                    <a:pt x="54" y="1"/>
                  </a:moveTo>
                  <a:cubicBezTo>
                    <a:pt x="27" y="1"/>
                    <a:pt x="27" y="27"/>
                    <a:pt x="0" y="27"/>
                  </a:cubicBezTo>
                  <a:cubicBezTo>
                    <a:pt x="0" y="54"/>
                    <a:pt x="0" y="54"/>
                    <a:pt x="27" y="108"/>
                  </a:cubicBezTo>
                  <a:lnTo>
                    <a:pt x="107" y="108"/>
                  </a:lnTo>
                  <a:cubicBezTo>
                    <a:pt x="134" y="108"/>
                    <a:pt x="134" y="108"/>
                    <a:pt x="161" y="54"/>
                  </a:cubicBezTo>
                  <a:cubicBezTo>
                    <a:pt x="161" y="27"/>
                    <a:pt x="161" y="27"/>
                    <a:pt x="13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913;p46">
              <a:extLst>
                <a:ext uri="{FF2B5EF4-FFF2-40B4-BE49-F238E27FC236}">
                  <a16:creationId xmlns:a16="http://schemas.microsoft.com/office/drawing/2014/main" id="{51D3066E-33CF-99F0-4375-60E84E867A55}"/>
                </a:ext>
              </a:extLst>
            </p:cNvPr>
            <p:cNvSpPr/>
            <p:nvPr/>
          </p:nvSpPr>
          <p:spPr>
            <a:xfrm>
              <a:off x="10067125" y="5590250"/>
              <a:ext cx="8050" cy="4050"/>
            </a:xfrm>
            <a:custGeom>
              <a:avLst/>
              <a:gdLst/>
              <a:ahLst/>
              <a:cxnLst/>
              <a:rect l="l" t="t" r="r" b="b"/>
              <a:pathLst>
                <a:path w="322" h="162" extrusionOk="0">
                  <a:moveTo>
                    <a:pt x="54" y="1"/>
                  </a:moveTo>
                  <a:cubicBezTo>
                    <a:pt x="27" y="1"/>
                    <a:pt x="1" y="28"/>
                    <a:pt x="1" y="54"/>
                  </a:cubicBezTo>
                  <a:cubicBezTo>
                    <a:pt x="1" y="81"/>
                    <a:pt x="27" y="135"/>
                    <a:pt x="54" y="135"/>
                  </a:cubicBezTo>
                  <a:cubicBezTo>
                    <a:pt x="134" y="135"/>
                    <a:pt x="188" y="161"/>
                    <a:pt x="268" y="161"/>
                  </a:cubicBezTo>
                  <a:cubicBezTo>
                    <a:pt x="295" y="161"/>
                    <a:pt x="322" y="135"/>
                    <a:pt x="322" y="81"/>
                  </a:cubicBezTo>
                  <a:cubicBezTo>
                    <a:pt x="322" y="54"/>
                    <a:pt x="295" y="28"/>
                    <a:pt x="268" y="28"/>
                  </a:cubicBezTo>
                  <a:cubicBezTo>
                    <a:pt x="188" y="28"/>
                    <a:pt x="134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914;p46">
              <a:extLst>
                <a:ext uri="{FF2B5EF4-FFF2-40B4-BE49-F238E27FC236}">
                  <a16:creationId xmlns:a16="http://schemas.microsoft.com/office/drawing/2014/main" id="{060DDDA2-EACF-B930-3017-93DE1408402D}"/>
                </a:ext>
              </a:extLst>
            </p:cNvPr>
            <p:cNvSpPr/>
            <p:nvPr/>
          </p:nvSpPr>
          <p:spPr>
            <a:xfrm>
              <a:off x="10066450" y="558925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54" y="1"/>
                  </a:moveTo>
                  <a:cubicBezTo>
                    <a:pt x="48" y="1"/>
                    <a:pt x="41" y="14"/>
                    <a:pt x="28" y="41"/>
                  </a:cubicBezTo>
                  <a:cubicBezTo>
                    <a:pt x="1" y="41"/>
                    <a:pt x="1" y="68"/>
                    <a:pt x="1" y="94"/>
                  </a:cubicBezTo>
                  <a:cubicBezTo>
                    <a:pt x="1" y="121"/>
                    <a:pt x="28" y="201"/>
                    <a:pt x="54" y="201"/>
                  </a:cubicBezTo>
                  <a:cubicBezTo>
                    <a:pt x="81" y="201"/>
                    <a:pt x="135" y="201"/>
                    <a:pt x="188" y="228"/>
                  </a:cubicBezTo>
                  <a:cubicBezTo>
                    <a:pt x="188" y="228"/>
                    <a:pt x="215" y="228"/>
                    <a:pt x="215" y="255"/>
                  </a:cubicBezTo>
                  <a:cubicBezTo>
                    <a:pt x="231" y="272"/>
                    <a:pt x="248" y="278"/>
                    <a:pt x="264" y="278"/>
                  </a:cubicBezTo>
                  <a:cubicBezTo>
                    <a:pt x="299" y="278"/>
                    <a:pt x="330" y="247"/>
                    <a:pt x="349" y="228"/>
                  </a:cubicBezTo>
                  <a:cubicBezTo>
                    <a:pt x="402" y="201"/>
                    <a:pt x="349" y="121"/>
                    <a:pt x="322" y="94"/>
                  </a:cubicBezTo>
                  <a:cubicBezTo>
                    <a:pt x="295" y="94"/>
                    <a:pt x="268" y="68"/>
                    <a:pt x="215" y="68"/>
                  </a:cubicBezTo>
                  <a:cubicBezTo>
                    <a:pt x="188" y="68"/>
                    <a:pt x="135" y="41"/>
                    <a:pt x="81" y="41"/>
                  </a:cubicBezTo>
                  <a:cubicBezTo>
                    <a:pt x="68" y="14"/>
                    <a:pt x="61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915;p46">
              <a:extLst>
                <a:ext uri="{FF2B5EF4-FFF2-40B4-BE49-F238E27FC236}">
                  <a16:creationId xmlns:a16="http://schemas.microsoft.com/office/drawing/2014/main" id="{B1AB7828-3044-FFF7-67A6-BD4B2A7A7A73}"/>
                </a:ext>
              </a:extLst>
            </p:cNvPr>
            <p:cNvSpPr/>
            <p:nvPr/>
          </p:nvSpPr>
          <p:spPr>
            <a:xfrm>
              <a:off x="10055075" y="5590425"/>
              <a:ext cx="20100" cy="3875"/>
            </a:xfrm>
            <a:custGeom>
              <a:avLst/>
              <a:gdLst/>
              <a:ahLst/>
              <a:cxnLst/>
              <a:rect l="l" t="t" r="r" b="b"/>
              <a:pathLst>
                <a:path w="804" h="155" extrusionOk="0">
                  <a:moveTo>
                    <a:pt x="198" y="1"/>
                  </a:moveTo>
                  <a:cubicBezTo>
                    <a:pt x="141" y="1"/>
                    <a:pt x="94" y="7"/>
                    <a:pt x="54" y="21"/>
                  </a:cubicBezTo>
                  <a:cubicBezTo>
                    <a:pt x="1" y="21"/>
                    <a:pt x="1" y="47"/>
                    <a:pt x="1" y="74"/>
                  </a:cubicBezTo>
                  <a:cubicBezTo>
                    <a:pt x="1" y="128"/>
                    <a:pt x="54" y="128"/>
                    <a:pt x="81" y="128"/>
                  </a:cubicBezTo>
                  <a:lnTo>
                    <a:pt x="616" y="128"/>
                  </a:lnTo>
                  <a:cubicBezTo>
                    <a:pt x="643" y="128"/>
                    <a:pt x="723" y="128"/>
                    <a:pt x="750" y="154"/>
                  </a:cubicBezTo>
                  <a:cubicBezTo>
                    <a:pt x="777" y="154"/>
                    <a:pt x="804" y="154"/>
                    <a:pt x="804" y="128"/>
                  </a:cubicBezTo>
                  <a:cubicBezTo>
                    <a:pt x="804" y="74"/>
                    <a:pt x="804" y="47"/>
                    <a:pt x="777" y="47"/>
                  </a:cubicBezTo>
                  <a:cubicBezTo>
                    <a:pt x="723" y="47"/>
                    <a:pt x="670" y="21"/>
                    <a:pt x="616" y="21"/>
                  </a:cubicBezTo>
                  <a:lnTo>
                    <a:pt x="402" y="21"/>
                  </a:lnTo>
                  <a:cubicBezTo>
                    <a:pt x="322" y="7"/>
                    <a:pt x="255" y="1"/>
                    <a:pt x="19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916;p46">
              <a:extLst>
                <a:ext uri="{FF2B5EF4-FFF2-40B4-BE49-F238E27FC236}">
                  <a16:creationId xmlns:a16="http://schemas.microsoft.com/office/drawing/2014/main" id="{B0377EC1-2F8D-267F-3679-3C004BB57FB8}"/>
                </a:ext>
              </a:extLst>
            </p:cNvPr>
            <p:cNvSpPr/>
            <p:nvPr/>
          </p:nvSpPr>
          <p:spPr>
            <a:xfrm>
              <a:off x="10052400" y="5588925"/>
              <a:ext cx="18775" cy="4025"/>
            </a:xfrm>
            <a:custGeom>
              <a:avLst/>
              <a:gdLst/>
              <a:ahLst/>
              <a:cxnLst/>
              <a:rect l="l" t="t" r="r" b="b"/>
              <a:pathLst>
                <a:path w="751" h="161" extrusionOk="0">
                  <a:moveTo>
                    <a:pt x="349" y="0"/>
                  </a:moveTo>
                  <a:cubicBezTo>
                    <a:pt x="295" y="54"/>
                    <a:pt x="188" y="54"/>
                    <a:pt x="81" y="54"/>
                  </a:cubicBezTo>
                  <a:cubicBezTo>
                    <a:pt x="54" y="54"/>
                    <a:pt x="1" y="81"/>
                    <a:pt x="1" y="107"/>
                  </a:cubicBezTo>
                  <a:cubicBezTo>
                    <a:pt x="1" y="134"/>
                    <a:pt x="54" y="161"/>
                    <a:pt x="81" y="161"/>
                  </a:cubicBezTo>
                  <a:cubicBezTo>
                    <a:pt x="215" y="161"/>
                    <a:pt x="349" y="134"/>
                    <a:pt x="482" y="134"/>
                  </a:cubicBezTo>
                  <a:cubicBezTo>
                    <a:pt x="563" y="134"/>
                    <a:pt x="616" y="134"/>
                    <a:pt x="670" y="161"/>
                  </a:cubicBezTo>
                  <a:cubicBezTo>
                    <a:pt x="723" y="161"/>
                    <a:pt x="750" y="134"/>
                    <a:pt x="750" y="107"/>
                  </a:cubicBezTo>
                  <a:cubicBezTo>
                    <a:pt x="750" y="81"/>
                    <a:pt x="723" y="54"/>
                    <a:pt x="670" y="54"/>
                  </a:cubicBezTo>
                  <a:cubicBezTo>
                    <a:pt x="616" y="54"/>
                    <a:pt x="590" y="0"/>
                    <a:pt x="509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917;p46">
              <a:extLst>
                <a:ext uri="{FF2B5EF4-FFF2-40B4-BE49-F238E27FC236}">
                  <a16:creationId xmlns:a16="http://schemas.microsoft.com/office/drawing/2014/main" id="{07D2A798-8386-3BD6-EC5B-CD5FB72E8351}"/>
                </a:ext>
              </a:extLst>
            </p:cNvPr>
            <p:cNvSpPr/>
            <p:nvPr/>
          </p:nvSpPr>
          <p:spPr>
            <a:xfrm>
              <a:off x="10053750" y="5589600"/>
              <a:ext cx="19425" cy="3350"/>
            </a:xfrm>
            <a:custGeom>
              <a:avLst/>
              <a:gdLst/>
              <a:ahLst/>
              <a:cxnLst/>
              <a:rect l="l" t="t" r="r" b="b"/>
              <a:pathLst>
                <a:path w="777" h="134" extrusionOk="0">
                  <a:moveTo>
                    <a:pt x="402" y="0"/>
                  </a:moveTo>
                  <a:lnTo>
                    <a:pt x="54" y="27"/>
                  </a:lnTo>
                  <a:cubicBezTo>
                    <a:pt x="27" y="27"/>
                    <a:pt x="0" y="54"/>
                    <a:pt x="0" y="80"/>
                  </a:cubicBezTo>
                  <a:cubicBezTo>
                    <a:pt x="0" y="107"/>
                    <a:pt x="27" y="134"/>
                    <a:pt x="54" y="134"/>
                  </a:cubicBezTo>
                  <a:cubicBezTo>
                    <a:pt x="134" y="134"/>
                    <a:pt x="188" y="107"/>
                    <a:pt x="295" y="107"/>
                  </a:cubicBezTo>
                  <a:lnTo>
                    <a:pt x="509" y="107"/>
                  </a:lnTo>
                  <a:cubicBezTo>
                    <a:pt x="562" y="107"/>
                    <a:pt x="643" y="107"/>
                    <a:pt x="696" y="134"/>
                  </a:cubicBezTo>
                  <a:cubicBezTo>
                    <a:pt x="723" y="134"/>
                    <a:pt x="776" y="134"/>
                    <a:pt x="776" y="107"/>
                  </a:cubicBezTo>
                  <a:cubicBezTo>
                    <a:pt x="776" y="80"/>
                    <a:pt x="776" y="54"/>
                    <a:pt x="723" y="54"/>
                  </a:cubicBezTo>
                  <a:cubicBezTo>
                    <a:pt x="669" y="54"/>
                    <a:pt x="643" y="0"/>
                    <a:pt x="56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918;p46">
              <a:extLst>
                <a:ext uri="{FF2B5EF4-FFF2-40B4-BE49-F238E27FC236}">
                  <a16:creationId xmlns:a16="http://schemas.microsoft.com/office/drawing/2014/main" id="{020D8328-71AB-BF97-D649-A3D394063055}"/>
                </a:ext>
              </a:extLst>
            </p:cNvPr>
            <p:cNvSpPr/>
            <p:nvPr/>
          </p:nvSpPr>
          <p:spPr>
            <a:xfrm>
              <a:off x="10060425" y="5588925"/>
              <a:ext cx="12750" cy="4700"/>
            </a:xfrm>
            <a:custGeom>
              <a:avLst/>
              <a:gdLst/>
              <a:ahLst/>
              <a:cxnLst/>
              <a:rect l="l" t="t" r="r" b="b"/>
              <a:pathLst>
                <a:path w="510" h="188" extrusionOk="0">
                  <a:moveTo>
                    <a:pt x="54" y="0"/>
                  </a:moveTo>
                  <a:cubicBezTo>
                    <a:pt x="28" y="0"/>
                    <a:pt x="1" y="54"/>
                    <a:pt x="1" y="81"/>
                  </a:cubicBezTo>
                  <a:cubicBezTo>
                    <a:pt x="1" y="107"/>
                    <a:pt x="28" y="134"/>
                    <a:pt x="54" y="134"/>
                  </a:cubicBezTo>
                  <a:lnTo>
                    <a:pt x="269" y="134"/>
                  </a:lnTo>
                  <a:cubicBezTo>
                    <a:pt x="322" y="134"/>
                    <a:pt x="402" y="134"/>
                    <a:pt x="429" y="188"/>
                  </a:cubicBezTo>
                  <a:cubicBezTo>
                    <a:pt x="456" y="188"/>
                    <a:pt x="509" y="134"/>
                    <a:pt x="509" y="107"/>
                  </a:cubicBezTo>
                  <a:cubicBezTo>
                    <a:pt x="509" y="81"/>
                    <a:pt x="456" y="54"/>
                    <a:pt x="429" y="54"/>
                  </a:cubicBezTo>
                  <a:cubicBezTo>
                    <a:pt x="349" y="0"/>
                    <a:pt x="295" y="0"/>
                    <a:pt x="24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919;p46">
              <a:extLst>
                <a:ext uri="{FF2B5EF4-FFF2-40B4-BE49-F238E27FC236}">
                  <a16:creationId xmlns:a16="http://schemas.microsoft.com/office/drawing/2014/main" id="{953E13B4-CA62-B13D-491B-759D6D31F092}"/>
                </a:ext>
              </a:extLst>
            </p:cNvPr>
            <p:cNvSpPr/>
            <p:nvPr/>
          </p:nvSpPr>
          <p:spPr>
            <a:xfrm>
              <a:off x="10053750" y="5589675"/>
              <a:ext cx="19425" cy="4625"/>
            </a:xfrm>
            <a:custGeom>
              <a:avLst/>
              <a:gdLst/>
              <a:ahLst/>
              <a:cxnLst/>
              <a:rect l="l" t="t" r="r" b="b"/>
              <a:pathLst>
                <a:path w="777" h="185" extrusionOk="0">
                  <a:moveTo>
                    <a:pt x="302" y="0"/>
                  </a:moveTo>
                  <a:cubicBezTo>
                    <a:pt x="220" y="0"/>
                    <a:pt x="143" y="24"/>
                    <a:pt x="54" y="24"/>
                  </a:cubicBezTo>
                  <a:cubicBezTo>
                    <a:pt x="27" y="24"/>
                    <a:pt x="0" y="51"/>
                    <a:pt x="0" y="77"/>
                  </a:cubicBezTo>
                  <a:cubicBezTo>
                    <a:pt x="0" y="104"/>
                    <a:pt x="27" y="131"/>
                    <a:pt x="54" y="131"/>
                  </a:cubicBezTo>
                  <a:cubicBezTo>
                    <a:pt x="143" y="131"/>
                    <a:pt x="256" y="119"/>
                    <a:pt x="361" y="119"/>
                  </a:cubicBezTo>
                  <a:cubicBezTo>
                    <a:pt x="414" y="119"/>
                    <a:pt x="464" y="122"/>
                    <a:pt x="509" y="131"/>
                  </a:cubicBezTo>
                  <a:cubicBezTo>
                    <a:pt x="562" y="131"/>
                    <a:pt x="643" y="131"/>
                    <a:pt x="696" y="184"/>
                  </a:cubicBezTo>
                  <a:cubicBezTo>
                    <a:pt x="723" y="184"/>
                    <a:pt x="776" y="184"/>
                    <a:pt x="776" y="104"/>
                  </a:cubicBezTo>
                  <a:cubicBezTo>
                    <a:pt x="776" y="77"/>
                    <a:pt x="723" y="51"/>
                    <a:pt x="723" y="51"/>
                  </a:cubicBezTo>
                  <a:cubicBezTo>
                    <a:pt x="643" y="24"/>
                    <a:pt x="536" y="24"/>
                    <a:pt x="428" y="24"/>
                  </a:cubicBezTo>
                  <a:cubicBezTo>
                    <a:pt x="384" y="6"/>
                    <a:pt x="342" y="0"/>
                    <a:pt x="30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920;p46">
              <a:extLst>
                <a:ext uri="{FF2B5EF4-FFF2-40B4-BE49-F238E27FC236}">
                  <a16:creationId xmlns:a16="http://schemas.microsoft.com/office/drawing/2014/main" id="{2EDEA332-28ED-7CF7-35AE-98A474BEFB78}"/>
                </a:ext>
              </a:extLst>
            </p:cNvPr>
            <p:cNvSpPr/>
            <p:nvPr/>
          </p:nvSpPr>
          <p:spPr>
            <a:xfrm>
              <a:off x="10046375" y="5590250"/>
              <a:ext cx="23450" cy="3375"/>
            </a:xfrm>
            <a:custGeom>
              <a:avLst/>
              <a:gdLst/>
              <a:ahLst/>
              <a:cxnLst/>
              <a:rect l="l" t="t" r="r" b="b"/>
              <a:pathLst>
                <a:path w="938" h="135" extrusionOk="0">
                  <a:moveTo>
                    <a:pt x="456" y="1"/>
                  </a:moveTo>
                  <a:cubicBezTo>
                    <a:pt x="322" y="1"/>
                    <a:pt x="161" y="28"/>
                    <a:pt x="28" y="54"/>
                  </a:cubicBezTo>
                  <a:cubicBezTo>
                    <a:pt x="1" y="54"/>
                    <a:pt x="1" y="81"/>
                    <a:pt x="1" y="81"/>
                  </a:cubicBezTo>
                  <a:cubicBezTo>
                    <a:pt x="1" y="135"/>
                    <a:pt x="28" y="135"/>
                    <a:pt x="28" y="135"/>
                  </a:cubicBezTo>
                  <a:cubicBezTo>
                    <a:pt x="135" y="135"/>
                    <a:pt x="215" y="81"/>
                    <a:pt x="322" y="81"/>
                  </a:cubicBezTo>
                  <a:lnTo>
                    <a:pt x="723" y="81"/>
                  </a:lnTo>
                  <a:cubicBezTo>
                    <a:pt x="750" y="81"/>
                    <a:pt x="804" y="81"/>
                    <a:pt x="857" y="135"/>
                  </a:cubicBezTo>
                  <a:cubicBezTo>
                    <a:pt x="884" y="135"/>
                    <a:pt x="884" y="135"/>
                    <a:pt x="938" y="81"/>
                  </a:cubicBezTo>
                  <a:cubicBezTo>
                    <a:pt x="938" y="54"/>
                    <a:pt x="938" y="54"/>
                    <a:pt x="884" y="28"/>
                  </a:cubicBezTo>
                  <a:cubicBezTo>
                    <a:pt x="857" y="28"/>
                    <a:pt x="831" y="28"/>
                    <a:pt x="80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921;p46">
              <a:extLst>
                <a:ext uri="{FF2B5EF4-FFF2-40B4-BE49-F238E27FC236}">
                  <a16:creationId xmlns:a16="http://schemas.microsoft.com/office/drawing/2014/main" id="{418A8C69-51B6-7016-727D-B4E7EC01640A}"/>
                </a:ext>
              </a:extLst>
            </p:cNvPr>
            <p:cNvSpPr/>
            <p:nvPr/>
          </p:nvSpPr>
          <p:spPr>
            <a:xfrm>
              <a:off x="10040350" y="5588250"/>
              <a:ext cx="31475" cy="6725"/>
            </a:xfrm>
            <a:custGeom>
              <a:avLst/>
              <a:gdLst/>
              <a:ahLst/>
              <a:cxnLst/>
              <a:rect l="l" t="t" r="r" b="b"/>
              <a:pathLst>
                <a:path w="1259" h="269" extrusionOk="0">
                  <a:moveTo>
                    <a:pt x="804" y="1"/>
                  </a:moveTo>
                  <a:cubicBezTo>
                    <a:pt x="697" y="81"/>
                    <a:pt x="643" y="81"/>
                    <a:pt x="590" y="81"/>
                  </a:cubicBezTo>
                  <a:cubicBezTo>
                    <a:pt x="402" y="81"/>
                    <a:pt x="242" y="108"/>
                    <a:pt x="28" y="161"/>
                  </a:cubicBezTo>
                  <a:lnTo>
                    <a:pt x="1" y="215"/>
                  </a:lnTo>
                  <a:lnTo>
                    <a:pt x="1" y="241"/>
                  </a:lnTo>
                  <a:cubicBezTo>
                    <a:pt x="1" y="241"/>
                    <a:pt x="1" y="268"/>
                    <a:pt x="28" y="268"/>
                  </a:cubicBezTo>
                  <a:lnTo>
                    <a:pt x="54" y="268"/>
                  </a:lnTo>
                  <a:cubicBezTo>
                    <a:pt x="81" y="268"/>
                    <a:pt x="135" y="268"/>
                    <a:pt x="162" y="241"/>
                  </a:cubicBezTo>
                  <a:cubicBezTo>
                    <a:pt x="269" y="215"/>
                    <a:pt x="402" y="215"/>
                    <a:pt x="536" y="161"/>
                  </a:cubicBezTo>
                  <a:cubicBezTo>
                    <a:pt x="670" y="134"/>
                    <a:pt x="804" y="134"/>
                    <a:pt x="938" y="134"/>
                  </a:cubicBezTo>
                  <a:cubicBezTo>
                    <a:pt x="1018" y="134"/>
                    <a:pt x="1098" y="161"/>
                    <a:pt x="1205" y="161"/>
                  </a:cubicBezTo>
                  <a:cubicBezTo>
                    <a:pt x="1232" y="161"/>
                    <a:pt x="1232" y="161"/>
                    <a:pt x="1259" y="134"/>
                  </a:cubicBezTo>
                  <a:cubicBezTo>
                    <a:pt x="1259" y="108"/>
                    <a:pt x="1259" y="108"/>
                    <a:pt x="1232" y="81"/>
                  </a:cubicBezTo>
                  <a:cubicBezTo>
                    <a:pt x="1205" y="81"/>
                    <a:pt x="1152" y="27"/>
                    <a:pt x="1098" y="27"/>
                  </a:cubicBezTo>
                  <a:cubicBezTo>
                    <a:pt x="1018" y="27"/>
                    <a:pt x="991" y="27"/>
                    <a:pt x="93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922;p46">
              <a:extLst>
                <a:ext uri="{FF2B5EF4-FFF2-40B4-BE49-F238E27FC236}">
                  <a16:creationId xmlns:a16="http://schemas.microsoft.com/office/drawing/2014/main" id="{4082C0A5-8A3C-F499-15F0-107DA96AF3BB}"/>
                </a:ext>
              </a:extLst>
            </p:cNvPr>
            <p:cNvSpPr/>
            <p:nvPr/>
          </p:nvSpPr>
          <p:spPr>
            <a:xfrm>
              <a:off x="10040350" y="5589700"/>
              <a:ext cx="30825" cy="5275"/>
            </a:xfrm>
            <a:custGeom>
              <a:avLst/>
              <a:gdLst/>
              <a:ahLst/>
              <a:cxnLst/>
              <a:rect l="l" t="t" r="r" b="b"/>
              <a:pathLst>
                <a:path w="1233" h="211" extrusionOk="0">
                  <a:moveTo>
                    <a:pt x="560" y="1"/>
                  </a:moveTo>
                  <a:cubicBezTo>
                    <a:pt x="382" y="1"/>
                    <a:pt x="198" y="38"/>
                    <a:pt x="28" y="76"/>
                  </a:cubicBezTo>
                  <a:cubicBezTo>
                    <a:pt x="1" y="76"/>
                    <a:pt x="1" y="103"/>
                    <a:pt x="1" y="103"/>
                  </a:cubicBezTo>
                  <a:lnTo>
                    <a:pt x="1" y="183"/>
                  </a:lnTo>
                  <a:lnTo>
                    <a:pt x="28" y="210"/>
                  </a:lnTo>
                  <a:lnTo>
                    <a:pt x="135" y="210"/>
                  </a:lnTo>
                  <a:cubicBezTo>
                    <a:pt x="269" y="183"/>
                    <a:pt x="402" y="183"/>
                    <a:pt x="536" y="157"/>
                  </a:cubicBezTo>
                  <a:cubicBezTo>
                    <a:pt x="625" y="157"/>
                    <a:pt x="703" y="133"/>
                    <a:pt x="784" y="133"/>
                  </a:cubicBezTo>
                  <a:cubicBezTo>
                    <a:pt x="825" y="133"/>
                    <a:pt x="866" y="139"/>
                    <a:pt x="911" y="157"/>
                  </a:cubicBezTo>
                  <a:cubicBezTo>
                    <a:pt x="991" y="157"/>
                    <a:pt x="1072" y="157"/>
                    <a:pt x="1179" y="183"/>
                  </a:cubicBezTo>
                  <a:cubicBezTo>
                    <a:pt x="1205" y="183"/>
                    <a:pt x="1232" y="157"/>
                    <a:pt x="1232" y="103"/>
                  </a:cubicBezTo>
                  <a:cubicBezTo>
                    <a:pt x="1232" y="76"/>
                    <a:pt x="1205" y="50"/>
                    <a:pt x="1179" y="50"/>
                  </a:cubicBezTo>
                  <a:cubicBezTo>
                    <a:pt x="1045" y="23"/>
                    <a:pt x="911" y="23"/>
                    <a:pt x="777" y="23"/>
                  </a:cubicBezTo>
                  <a:cubicBezTo>
                    <a:pt x="707" y="7"/>
                    <a:pt x="634" y="1"/>
                    <a:pt x="560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923;p46">
              <a:extLst>
                <a:ext uri="{FF2B5EF4-FFF2-40B4-BE49-F238E27FC236}">
                  <a16:creationId xmlns:a16="http://schemas.microsoft.com/office/drawing/2014/main" id="{7D552220-E83C-14E4-74D6-F482A760476A}"/>
                </a:ext>
              </a:extLst>
            </p:cNvPr>
            <p:cNvSpPr/>
            <p:nvPr/>
          </p:nvSpPr>
          <p:spPr>
            <a:xfrm>
              <a:off x="10036350" y="5588925"/>
              <a:ext cx="34150" cy="6700"/>
            </a:xfrm>
            <a:custGeom>
              <a:avLst/>
              <a:gdLst/>
              <a:ahLst/>
              <a:cxnLst/>
              <a:rect l="l" t="t" r="r" b="b"/>
              <a:pathLst>
                <a:path w="1366" h="268" extrusionOk="0">
                  <a:moveTo>
                    <a:pt x="1017" y="0"/>
                  </a:moveTo>
                  <a:cubicBezTo>
                    <a:pt x="884" y="54"/>
                    <a:pt x="750" y="54"/>
                    <a:pt x="669" y="54"/>
                  </a:cubicBezTo>
                  <a:cubicBezTo>
                    <a:pt x="455" y="81"/>
                    <a:pt x="214" y="107"/>
                    <a:pt x="27" y="161"/>
                  </a:cubicBezTo>
                  <a:cubicBezTo>
                    <a:pt x="0" y="161"/>
                    <a:pt x="0" y="214"/>
                    <a:pt x="0" y="241"/>
                  </a:cubicBezTo>
                  <a:cubicBezTo>
                    <a:pt x="0" y="241"/>
                    <a:pt x="0" y="268"/>
                    <a:pt x="27" y="268"/>
                  </a:cubicBezTo>
                  <a:lnTo>
                    <a:pt x="54" y="268"/>
                  </a:lnTo>
                  <a:cubicBezTo>
                    <a:pt x="161" y="241"/>
                    <a:pt x="214" y="241"/>
                    <a:pt x="322" y="214"/>
                  </a:cubicBezTo>
                  <a:cubicBezTo>
                    <a:pt x="455" y="161"/>
                    <a:pt x="589" y="134"/>
                    <a:pt x="723" y="134"/>
                  </a:cubicBezTo>
                  <a:cubicBezTo>
                    <a:pt x="812" y="134"/>
                    <a:pt x="901" y="122"/>
                    <a:pt x="991" y="122"/>
                  </a:cubicBezTo>
                  <a:cubicBezTo>
                    <a:pt x="1035" y="122"/>
                    <a:pt x="1080" y="125"/>
                    <a:pt x="1124" y="134"/>
                  </a:cubicBezTo>
                  <a:lnTo>
                    <a:pt x="1285" y="134"/>
                  </a:lnTo>
                  <a:cubicBezTo>
                    <a:pt x="1312" y="134"/>
                    <a:pt x="1365" y="134"/>
                    <a:pt x="1365" y="107"/>
                  </a:cubicBezTo>
                  <a:cubicBezTo>
                    <a:pt x="1365" y="81"/>
                    <a:pt x="1365" y="54"/>
                    <a:pt x="1339" y="54"/>
                  </a:cubicBezTo>
                  <a:cubicBezTo>
                    <a:pt x="1232" y="54"/>
                    <a:pt x="1124" y="0"/>
                    <a:pt x="107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924;p46">
              <a:extLst>
                <a:ext uri="{FF2B5EF4-FFF2-40B4-BE49-F238E27FC236}">
                  <a16:creationId xmlns:a16="http://schemas.microsoft.com/office/drawing/2014/main" id="{C3B88D81-66C8-FDAE-972E-71067516B90D}"/>
                </a:ext>
              </a:extLst>
            </p:cNvPr>
            <p:cNvSpPr/>
            <p:nvPr/>
          </p:nvSpPr>
          <p:spPr>
            <a:xfrm>
              <a:off x="10056425" y="5588925"/>
              <a:ext cx="16750" cy="3375"/>
            </a:xfrm>
            <a:custGeom>
              <a:avLst/>
              <a:gdLst/>
              <a:ahLst/>
              <a:cxnLst/>
              <a:rect l="l" t="t" r="r" b="b"/>
              <a:pathLst>
                <a:path w="670" h="135" extrusionOk="0">
                  <a:moveTo>
                    <a:pt x="295" y="0"/>
                  </a:moveTo>
                  <a:cubicBezTo>
                    <a:pt x="241" y="54"/>
                    <a:pt x="214" y="54"/>
                    <a:pt x="188" y="54"/>
                  </a:cubicBezTo>
                  <a:cubicBezTo>
                    <a:pt x="134" y="54"/>
                    <a:pt x="81" y="54"/>
                    <a:pt x="27" y="81"/>
                  </a:cubicBezTo>
                  <a:cubicBezTo>
                    <a:pt x="0" y="81"/>
                    <a:pt x="0" y="107"/>
                    <a:pt x="0" y="107"/>
                  </a:cubicBezTo>
                  <a:cubicBezTo>
                    <a:pt x="0" y="134"/>
                    <a:pt x="27" y="134"/>
                    <a:pt x="27" y="134"/>
                  </a:cubicBezTo>
                  <a:cubicBezTo>
                    <a:pt x="81" y="134"/>
                    <a:pt x="134" y="134"/>
                    <a:pt x="188" y="107"/>
                  </a:cubicBezTo>
                  <a:lnTo>
                    <a:pt x="455" y="107"/>
                  </a:lnTo>
                  <a:cubicBezTo>
                    <a:pt x="482" y="107"/>
                    <a:pt x="562" y="107"/>
                    <a:pt x="589" y="134"/>
                  </a:cubicBezTo>
                  <a:cubicBezTo>
                    <a:pt x="616" y="134"/>
                    <a:pt x="616" y="134"/>
                    <a:pt x="669" y="107"/>
                  </a:cubicBezTo>
                  <a:cubicBezTo>
                    <a:pt x="669" y="81"/>
                    <a:pt x="669" y="81"/>
                    <a:pt x="616" y="54"/>
                  </a:cubicBezTo>
                  <a:cubicBezTo>
                    <a:pt x="536" y="0"/>
                    <a:pt x="455" y="0"/>
                    <a:pt x="34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925;p46">
              <a:extLst>
                <a:ext uri="{FF2B5EF4-FFF2-40B4-BE49-F238E27FC236}">
                  <a16:creationId xmlns:a16="http://schemas.microsoft.com/office/drawing/2014/main" id="{51EF3967-99A8-24BA-3FD7-8E380604DB23}"/>
                </a:ext>
              </a:extLst>
            </p:cNvPr>
            <p:cNvSpPr/>
            <p:nvPr/>
          </p:nvSpPr>
          <p:spPr>
            <a:xfrm>
              <a:off x="10051075" y="5588925"/>
              <a:ext cx="22100" cy="3950"/>
            </a:xfrm>
            <a:custGeom>
              <a:avLst/>
              <a:gdLst/>
              <a:ahLst/>
              <a:cxnLst/>
              <a:rect l="l" t="t" r="r" b="b"/>
              <a:pathLst>
                <a:path w="884" h="158" extrusionOk="0">
                  <a:moveTo>
                    <a:pt x="402" y="0"/>
                  </a:moveTo>
                  <a:cubicBezTo>
                    <a:pt x="268" y="0"/>
                    <a:pt x="134" y="0"/>
                    <a:pt x="27" y="54"/>
                  </a:cubicBezTo>
                  <a:cubicBezTo>
                    <a:pt x="27" y="54"/>
                    <a:pt x="0" y="54"/>
                    <a:pt x="0" y="81"/>
                  </a:cubicBezTo>
                  <a:lnTo>
                    <a:pt x="0" y="107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27" y="134"/>
                    <a:pt x="39" y="158"/>
                    <a:pt x="47" y="158"/>
                  </a:cubicBezTo>
                  <a:cubicBezTo>
                    <a:pt x="51" y="158"/>
                    <a:pt x="54" y="152"/>
                    <a:pt x="54" y="134"/>
                  </a:cubicBezTo>
                  <a:cubicBezTo>
                    <a:pt x="134" y="134"/>
                    <a:pt x="214" y="107"/>
                    <a:pt x="295" y="107"/>
                  </a:cubicBezTo>
                  <a:lnTo>
                    <a:pt x="535" y="107"/>
                  </a:lnTo>
                  <a:cubicBezTo>
                    <a:pt x="643" y="107"/>
                    <a:pt x="723" y="134"/>
                    <a:pt x="803" y="134"/>
                  </a:cubicBezTo>
                  <a:cubicBezTo>
                    <a:pt x="830" y="134"/>
                    <a:pt x="830" y="134"/>
                    <a:pt x="883" y="107"/>
                  </a:cubicBezTo>
                  <a:cubicBezTo>
                    <a:pt x="883" y="81"/>
                    <a:pt x="883" y="81"/>
                    <a:pt x="830" y="54"/>
                  </a:cubicBezTo>
                  <a:cubicBezTo>
                    <a:pt x="776" y="54"/>
                    <a:pt x="696" y="0"/>
                    <a:pt x="643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926;p46">
              <a:extLst>
                <a:ext uri="{FF2B5EF4-FFF2-40B4-BE49-F238E27FC236}">
                  <a16:creationId xmlns:a16="http://schemas.microsoft.com/office/drawing/2014/main" id="{C5EF5E80-5A31-CD36-EC8D-0B833F09EF3A}"/>
                </a:ext>
              </a:extLst>
            </p:cNvPr>
            <p:cNvSpPr/>
            <p:nvPr/>
          </p:nvSpPr>
          <p:spPr>
            <a:xfrm>
              <a:off x="10050400" y="5589400"/>
              <a:ext cx="21425" cy="3550"/>
            </a:xfrm>
            <a:custGeom>
              <a:avLst/>
              <a:gdLst/>
              <a:ahLst/>
              <a:cxnLst/>
              <a:rect l="l" t="t" r="r" b="b"/>
              <a:pathLst>
                <a:path w="857" h="142" extrusionOk="0">
                  <a:moveTo>
                    <a:pt x="362" y="1"/>
                  </a:moveTo>
                  <a:cubicBezTo>
                    <a:pt x="242" y="1"/>
                    <a:pt x="140" y="35"/>
                    <a:pt x="54" y="35"/>
                  </a:cubicBezTo>
                  <a:cubicBezTo>
                    <a:pt x="27" y="35"/>
                    <a:pt x="0" y="62"/>
                    <a:pt x="0" y="88"/>
                  </a:cubicBezTo>
                  <a:cubicBezTo>
                    <a:pt x="0" y="115"/>
                    <a:pt x="27" y="142"/>
                    <a:pt x="54" y="142"/>
                  </a:cubicBezTo>
                  <a:cubicBezTo>
                    <a:pt x="134" y="142"/>
                    <a:pt x="241" y="115"/>
                    <a:pt x="295" y="115"/>
                  </a:cubicBezTo>
                  <a:lnTo>
                    <a:pt x="562" y="115"/>
                  </a:lnTo>
                  <a:cubicBezTo>
                    <a:pt x="643" y="115"/>
                    <a:pt x="723" y="115"/>
                    <a:pt x="803" y="142"/>
                  </a:cubicBezTo>
                  <a:cubicBezTo>
                    <a:pt x="830" y="142"/>
                    <a:pt x="857" y="142"/>
                    <a:pt x="857" y="115"/>
                  </a:cubicBezTo>
                  <a:cubicBezTo>
                    <a:pt x="857" y="88"/>
                    <a:pt x="857" y="62"/>
                    <a:pt x="830" y="62"/>
                  </a:cubicBezTo>
                  <a:cubicBezTo>
                    <a:pt x="777" y="62"/>
                    <a:pt x="723" y="8"/>
                    <a:pt x="670" y="8"/>
                  </a:cubicBezTo>
                  <a:lnTo>
                    <a:pt x="455" y="8"/>
                  </a:lnTo>
                  <a:cubicBezTo>
                    <a:pt x="423" y="3"/>
                    <a:pt x="392" y="1"/>
                    <a:pt x="362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927;p46">
              <a:extLst>
                <a:ext uri="{FF2B5EF4-FFF2-40B4-BE49-F238E27FC236}">
                  <a16:creationId xmlns:a16="http://schemas.microsoft.com/office/drawing/2014/main" id="{5C0AF531-A127-F40A-7BFA-60E321EBC5F4}"/>
                </a:ext>
              </a:extLst>
            </p:cNvPr>
            <p:cNvSpPr/>
            <p:nvPr/>
          </p:nvSpPr>
          <p:spPr>
            <a:xfrm>
              <a:off x="10056425" y="5588925"/>
              <a:ext cx="15400" cy="4700"/>
            </a:xfrm>
            <a:custGeom>
              <a:avLst/>
              <a:gdLst/>
              <a:ahLst/>
              <a:cxnLst/>
              <a:rect l="l" t="t" r="r" b="b"/>
              <a:pathLst>
                <a:path w="616" h="188" extrusionOk="0">
                  <a:moveTo>
                    <a:pt x="54" y="0"/>
                  </a:moveTo>
                  <a:cubicBezTo>
                    <a:pt x="27" y="0"/>
                    <a:pt x="0" y="54"/>
                    <a:pt x="0" y="81"/>
                  </a:cubicBezTo>
                  <a:cubicBezTo>
                    <a:pt x="0" y="107"/>
                    <a:pt x="27" y="134"/>
                    <a:pt x="54" y="134"/>
                  </a:cubicBezTo>
                  <a:lnTo>
                    <a:pt x="429" y="134"/>
                  </a:lnTo>
                  <a:cubicBezTo>
                    <a:pt x="455" y="134"/>
                    <a:pt x="536" y="134"/>
                    <a:pt x="562" y="188"/>
                  </a:cubicBezTo>
                  <a:cubicBezTo>
                    <a:pt x="589" y="188"/>
                    <a:pt x="616" y="188"/>
                    <a:pt x="616" y="134"/>
                  </a:cubicBezTo>
                  <a:cubicBezTo>
                    <a:pt x="616" y="107"/>
                    <a:pt x="616" y="81"/>
                    <a:pt x="589" y="81"/>
                  </a:cubicBezTo>
                  <a:cubicBezTo>
                    <a:pt x="536" y="54"/>
                    <a:pt x="429" y="54"/>
                    <a:pt x="348" y="54"/>
                  </a:cubicBezTo>
                  <a:lnTo>
                    <a:pt x="295" y="54"/>
                  </a:lnTo>
                  <a:cubicBezTo>
                    <a:pt x="214" y="0"/>
                    <a:pt x="188" y="0"/>
                    <a:pt x="18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928;p46">
              <a:extLst>
                <a:ext uri="{FF2B5EF4-FFF2-40B4-BE49-F238E27FC236}">
                  <a16:creationId xmlns:a16="http://schemas.microsoft.com/office/drawing/2014/main" id="{CF5864D5-6BAC-81A5-D4A3-C1F02677B208}"/>
                </a:ext>
              </a:extLst>
            </p:cNvPr>
            <p:cNvSpPr/>
            <p:nvPr/>
          </p:nvSpPr>
          <p:spPr>
            <a:xfrm>
              <a:off x="10051725" y="5588250"/>
              <a:ext cx="22125" cy="5375"/>
            </a:xfrm>
            <a:custGeom>
              <a:avLst/>
              <a:gdLst/>
              <a:ahLst/>
              <a:cxnLst/>
              <a:rect l="l" t="t" r="r" b="b"/>
              <a:pathLst>
                <a:path w="885" h="215" extrusionOk="0">
                  <a:moveTo>
                    <a:pt x="483" y="1"/>
                  </a:moveTo>
                  <a:cubicBezTo>
                    <a:pt x="322" y="1"/>
                    <a:pt x="188" y="27"/>
                    <a:pt x="81" y="27"/>
                  </a:cubicBezTo>
                  <a:cubicBezTo>
                    <a:pt x="54" y="27"/>
                    <a:pt x="1" y="81"/>
                    <a:pt x="1" y="134"/>
                  </a:cubicBezTo>
                  <a:cubicBezTo>
                    <a:pt x="1" y="161"/>
                    <a:pt x="28" y="215"/>
                    <a:pt x="108" y="215"/>
                  </a:cubicBezTo>
                  <a:cubicBezTo>
                    <a:pt x="242" y="215"/>
                    <a:pt x="402" y="161"/>
                    <a:pt x="536" y="161"/>
                  </a:cubicBezTo>
                  <a:cubicBezTo>
                    <a:pt x="617" y="161"/>
                    <a:pt x="697" y="215"/>
                    <a:pt x="777" y="215"/>
                  </a:cubicBezTo>
                  <a:cubicBezTo>
                    <a:pt x="804" y="215"/>
                    <a:pt x="884" y="161"/>
                    <a:pt x="884" y="134"/>
                  </a:cubicBezTo>
                  <a:cubicBezTo>
                    <a:pt x="884" y="108"/>
                    <a:pt x="857" y="27"/>
                    <a:pt x="804" y="27"/>
                  </a:cubicBezTo>
                  <a:cubicBezTo>
                    <a:pt x="697" y="1"/>
                    <a:pt x="563" y="1"/>
                    <a:pt x="483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929;p46">
              <a:extLst>
                <a:ext uri="{FF2B5EF4-FFF2-40B4-BE49-F238E27FC236}">
                  <a16:creationId xmlns:a16="http://schemas.microsoft.com/office/drawing/2014/main" id="{977D55EA-C7F8-C2E4-4E08-86C675105D5E}"/>
                </a:ext>
              </a:extLst>
            </p:cNvPr>
            <p:cNvSpPr/>
            <p:nvPr/>
          </p:nvSpPr>
          <p:spPr>
            <a:xfrm>
              <a:off x="10035000" y="5588925"/>
              <a:ext cx="32825" cy="6700"/>
            </a:xfrm>
            <a:custGeom>
              <a:avLst/>
              <a:gdLst/>
              <a:ahLst/>
              <a:cxnLst/>
              <a:rect l="l" t="t" r="r" b="b"/>
              <a:pathLst>
                <a:path w="1313" h="268" extrusionOk="0">
                  <a:moveTo>
                    <a:pt x="911" y="0"/>
                  </a:moveTo>
                  <a:cubicBezTo>
                    <a:pt x="804" y="0"/>
                    <a:pt x="723" y="54"/>
                    <a:pt x="616" y="54"/>
                  </a:cubicBezTo>
                  <a:cubicBezTo>
                    <a:pt x="509" y="54"/>
                    <a:pt x="402" y="81"/>
                    <a:pt x="295" y="107"/>
                  </a:cubicBezTo>
                  <a:cubicBezTo>
                    <a:pt x="215" y="134"/>
                    <a:pt x="108" y="134"/>
                    <a:pt x="28" y="188"/>
                  </a:cubicBezTo>
                  <a:cubicBezTo>
                    <a:pt x="1" y="188"/>
                    <a:pt x="1" y="214"/>
                    <a:pt x="1" y="241"/>
                  </a:cubicBezTo>
                  <a:cubicBezTo>
                    <a:pt x="1" y="241"/>
                    <a:pt x="1" y="268"/>
                    <a:pt x="28" y="268"/>
                  </a:cubicBezTo>
                  <a:lnTo>
                    <a:pt x="81" y="268"/>
                  </a:lnTo>
                  <a:cubicBezTo>
                    <a:pt x="135" y="268"/>
                    <a:pt x="161" y="241"/>
                    <a:pt x="242" y="241"/>
                  </a:cubicBezTo>
                  <a:cubicBezTo>
                    <a:pt x="402" y="214"/>
                    <a:pt x="536" y="188"/>
                    <a:pt x="697" y="188"/>
                  </a:cubicBezTo>
                  <a:cubicBezTo>
                    <a:pt x="790" y="161"/>
                    <a:pt x="877" y="148"/>
                    <a:pt x="961" y="148"/>
                  </a:cubicBezTo>
                  <a:cubicBezTo>
                    <a:pt x="1045" y="148"/>
                    <a:pt x="1125" y="161"/>
                    <a:pt x="1205" y="188"/>
                  </a:cubicBezTo>
                  <a:lnTo>
                    <a:pt x="1286" y="188"/>
                  </a:lnTo>
                  <a:lnTo>
                    <a:pt x="1312" y="134"/>
                  </a:lnTo>
                  <a:lnTo>
                    <a:pt x="1312" y="107"/>
                  </a:lnTo>
                  <a:lnTo>
                    <a:pt x="1286" y="81"/>
                  </a:lnTo>
                  <a:lnTo>
                    <a:pt x="1071" y="81"/>
                  </a:lnTo>
                  <a:cubicBezTo>
                    <a:pt x="1018" y="0"/>
                    <a:pt x="938" y="0"/>
                    <a:pt x="91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930;p46">
              <a:extLst>
                <a:ext uri="{FF2B5EF4-FFF2-40B4-BE49-F238E27FC236}">
                  <a16:creationId xmlns:a16="http://schemas.microsoft.com/office/drawing/2014/main" id="{A114ED68-1DD6-4DAA-2904-245554141B9E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931;p46">
              <a:extLst>
                <a:ext uri="{FF2B5EF4-FFF2-40B4-BE49-F238E27FC236}">
                  <a16:creationId xmlns:a16="http://schemas.microsoft.com/office/drawing/2014/main" id="{DBB40759-EF0B-E9B8-F674-42193050DEBD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932;p46">
              <a:extLst>
                <a:ext uri="{FF2B5EF4-FFF2-40B4-BE49-F238E27FC236}">
                  <a16:creationId xmlns:a16="http://schemas.microsoft.com/office/drawing/2014/main" id="{9EE08334-05EE-D352-EA02-FBDD598836C7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933;p46">
              <a:extLst>
                <a:ext uri="{FF2B5EF4-FFF2-40B4-BE49-F238E27FC236}">
                  <a16:creationId xmlns:a16="http://schemas.microsoft.com/office/drawing/2014/main" id="{972EF9C7-DBD9-5FF8-0101-35BA3B00BFD6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91"/>
                    <a:pt x="2115" y="1205"/>
                    <a:pt x="2141" y="1473"/>
                  </a:cubicBez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934;p46">
              <a:extLst>
                <a:ext uri="{FF2B5EF4-FFF2-40B4-BE49-F238E27FC236}">
                  <a16:creationId xmlns:a16="http://schemas.microsoft.com/office/drawing/2014/main" id="{1CB30D75-7370-8DC0-C520-76F3BC5ED083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935;p46">
              <a:extLst>
                <a:ext uri="{FF2B5EF4-FFF2-40B4-BE49-F238E27FC236}">
                  <a16:creationId xmlns:a16="http://schemas.microsoft.com/office/drawing/2014/main" id="{3B57C5DA-82E9-F422-18ED-085561CD8308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64"/>
                    <a:pt x="2115" y="1125"/>
                    <a:pt x="2141" y="1339"/>
                  </a:cubicBezTo>
                  <a:lnTo>
                    <a:pt x="2141" y="1473"/>
                  </a:ln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936;p46">
              <a:extLst>
                <a:ext uri="{FF2B5EF4-FFF2-40B4-BE49-F238E27FC236}">
                  <a16:creationId xmlns:a16="http://schemas.microsoft.com/office/drawing/2014/main" id="{CB46A37F-47AB-8929-1514-24BFCAC32B1D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937;p46">
              <a:extLst>
                <a:ext uri="{FF2B5EF4-FFF2-40B4-BE49-F238E27FC236}">
                  <a16:creationId xmlns:a16="http://schemas.microsoft.com/office/drawing/2014/main" id="{B6B10018-57CE-D581-9707-27A89EA0F72D}"/>
                </a:ext>
              </a:extLst>
            </p:cNvPr>
            <p:cNvSpPr/>
            <p:nvPr/>
          </p:nvSpPr>
          <p:spPr>
            <a:xfrm>
              <a:off x="10127350" y="5871975"/>
              <a:ext cx="79650" cy="50200"/>
            </a:xfrm>
            <a:custGeom>
              <a:avLst/>
              <a:gdLst/>
              <a:ahLst/>
              <a:cxnLst/>
              <a:rect l="l" t="t" r="r" b="b"/>
              <a:pathLst>
                <a:path w="3186" h="2008" extrusionOk="0">
                  <a:moveTo>
                    <a:pt x="696" y="0"/>
                  </a:moveTo>
                  <a:cubicBezTo>
                    <a:pt x="563" y="0"/>
                    <a:pt x="455" y="0"/>
                    <a:pt x="375" y="27"/>
                  </a:cubicBezTo>
                  <a:cubicBezTo>
                    <a:pt x="241" y="54"/>
                    <a:pt x="161" y="134"/>
                    <a:pt x="108" y="241"/>
                  </a:cubicBezTo>
                  <a:cubicBezTo>
                    <a:pt x="0" y="402"/>
                    <a:pt x="54" y="669"/>
                    <a:pt x="295" y="937"/>
                  </a:cubicBezTo>
                  <a:cubicBezTo>
                    <a:pt x="509" y="1205"/>
                    <a:pt x="857" y="1472"/>
                    <a:pt x="1232" y="1660"/>
                  </a:cubicBezTo>
                  <a:cubicBezTo>
                    <a:pt x="1660" y="1901"/>
                    <a:pt x="2088" y="2008"/>
                    <a:pt x="2463" y="2008"/>
                  </a:cubicBezTo>
                  <a:cubicBezTo>
                    <a:pt x="2597" y="2008"/>
                    <a:pt x="2704" y="2008"/>
                    <a:pt x="2811" y="1981"/>
                  </a:cubicBezTo>
                  <a:cubicBezTo>
                    <a:pt x="2945" y="1927"/>
                    <a:pt x="2998" y="1874"/>
                    <a:pt x="3078" y="1767"/>
                  </a:cubicBezTo>
                  <a:cubicBezTo>
                    <a:pt x="3186" y="1606"/>
                    <a:pt x="3105" y="1338"/>
                    <a:pt x="2864" y="1071"/>
                  </a:cubicBezTo>
                  <a:cubicBezTo>
                    <a:pt x="2650" y="803"/>
                    <a:pt x="2302" y="535"/>
                    <a:pt x="1928" y="321"/>
                  </a:cubicBezTo>
                  <a:cubicBezTo>
                    <a:pt x="1499" y="134"/>
                    <a:pt x="1071" y="0"/>
                    <a:pt x="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938;p46">
              <a:extLst>
                <a:ext uri="{FF2B5EF4-FFF2-40B4-BE49-F238E27FC236}">
                  <a16:creationId xmlns:a16="http://schemas.microsoft.com/office/drawing/2014/main" id="{9D1FEB40-CE3C-9607-618B-62FC56E53E99}"/>
                </a:ext>
              </a:extLst>
            </p:cNvPr>
            <p:cNvSpPr/>
            <p:nvPr/>
          </p:nvSpPr>
          <p:spPr>
            <a:xfrm>
              <a:off x="9926600" y="5853225"/>
              <a:ext cx="85000" cy="42850"/>
            </a:xfrm>
            <a:custGeom>
              <a:avLst/>
              <a:gdLst/>
              <a:ahLst/>
              <a:cxnLst/>
              <a:rect l="l" t="t" r="r" b="b"/>
              <a:pathLst>
                <a:path w="3400" h="1714" extrusionOk="0">
                  <a:moveTo>
                    <a:pt x="2410" y="1"/>
                  </a:moveTo>
                  <a:cubicBezTo>
                    <a:pt x="2142" y="1"/>
                    <a:pt x="1794" y="54"/>
                    <a:pt x="1500" y="135"/>
                  </a:cubicBezTo>
                  <a:cubicBezTo>
                    <a:pt x="1419" y="188"/>
                    <a:pt x="1393" y="188"/>
                    <a:pt x="1339" y="215"/>
                  </a:cubicBezTo>
                  <a:cubicBezTo>
                    <a:pt x="536" y="482"/>
                    <a:pt x="1" y="964"/>
                    <a:pt x="81" y="1312"/>
                  </a:cubicBezTo>
                  <a:cubicBezTo>
                    <a:pt x="161" y="1526"/>
                    <a:pt x="349" y="1633"/>
                    <a:pt x="697" y="1687"/>
                  </a:cubicBezTo>
                  <a:cubicBezTo>
                    <a:pt x="804" y="1687"/>
                    <a:pt x="884" y="1714"/>
                    <a:pt x="991" y="1714"/>
                  </a:cubicBezTo>
                  <a:cubicBezTo>
                    <a:pt x="1259" y="1714"/>
                    <a:pt x="1607" y="1687"/>
                    <a:pt x="1901" y="1580"/>
                  </a:cubicBezTo>
                  <a:cubicBezTo>
                    <a:pt x="1981" y="1580"/>
                    <a:pt x="2008" y="1553"/>
                    <a:pt x="2062" y="1553"/>
                  </a:cubicBezTo>
                  <a:cubicBezTo>
                    <a:pt x="2865" y="1285"/>
                    <a:pt x="3400" y="777"/>
                    <a:pt x="3320" y="402"/>
                  </a:cubicBezTo>
                  <a:cubicBezTo>
                    <a:pt x="3239" y="215"/>
                    <a:pt x="3052" y="81"/>
                    <a:pt x="2704" y="54"/>
                  </a:cubicBezTo>
                  <a:cubicBezTo>
                    <a:pt x="2597" y="1"/>
                    <a:pt x="2517" y="1"/>
                    <a:pt x="2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9340;p68">
            <a:extLst>
              <a:ext uri="{FF2B5EF4-FFF2-40B4-BE49-F238E27FC236}">
                <a16:creationId xmlns:a16="http://schemas.microsoft.com/office/drawing/2014/main" id="{70F5AC50-A11C-0437-C8DB-97519FB7D843}"/>
              </a:ext>
            </a:extLst>
          </p:cNvPr>
          <p:cNvGrpSpPr/>
          <p:nvPr/>
        </p:nvGrpSpPr>
        <p:grpSpPr>
          <a:xfrm>
            <a:off x="7491033" y="558925"/>
            <a:ext cx="1030269" cy="914243"/>
            <a:chOff x="4612050" y="2096075"/>
            <a:chExt cx="1700675" cy="1509150"/>
          </a:xfrm>
        </p:grpSpPr>
        <p:sp>
          <p:nvSpPr>
            <p:cNvPr id="253" name="Google Shape;9341;p68">
              <a:extLst>
                <a:ext uri="{FF2B5EF4-FFF2-40B4-BE49-F238E27FC236}">
                  <a16:creationId xmlns:a16="http://schemas.microsoft.com/office/drawing/2014/main" id="{DE971FDA-BF3F-B96A-17B1-23E698EC967B}"/>
                </a:ext>
              </a:extLst>
            </p:cNvPr>
            <p:cNvSpPr/>
            <p:nvPr/>
          </p:nvSpPr>
          <p:spPr>
            <a:xfrm>
              <a:off x="4612050" y="2096075"/>
              <a:ext cx="1697625" cy="1509150"/>
            </a:xfrm>
            <a:custGeom>
              <a:avLst/>
              <a:gdLst/>
              <a:ahLst/>
              <a:cxnLst/>
              <a:rect l="l" t="t" r="r" b="b"/>
              <a:pathLst>
                <a:path w="67905" h="60366" extrusionOk="0">
                  <a:moveTo>
                    <a:pt x="31278" y="0"/>
                  </a:moveTo>
                  <a:cubicBezTo>
                    <a:pt x="28360" y="0"/>
                    <a:pt x="25351" y="1125"/>
                    <a:pt x="22919" y="3192"/>
                  </a:cubicBezTo>
                  <a:cubicBezTo>
                    <a:pt x="20700" y="5046"/>
                    <a:pt x="18968" y="7599"/>
                    <a:pt x="17813" y="10669"/>
                  </a:cubicBezTo>
                  <a:cubicBezTo>
                    <a:pt x="17752" y="10517"/>
                    <a:pt x="17630" y="10365"/>
                    <a:pt x="17509" y="10183"/>
                  </a:cubicBezTo>
                  <a:cubicBezTo>
                    <a:pt x="16718" y="8967"/>
                    <a:pt x="15654" y="7295"/>
                    <a:pt x="13375" y="6110"/>
                  </a:cubicBezTo>
                  <a:cubicBezTo>
                    <a:pt x="12706" y="5775"/>
                    <a:pt x="11977" y="5623"/>
                    <a:pt x="11217" y="5623"/>
                  </a:cubicBezTo>
                  <a:cubicBezTo>
                    <a:pt x="8967" y="5623"/>
                    <a:pt x="6718" y="7052"/>
                    <a:pt x="4864" y="9727"/>
                  </a:cubicBezTo>
                  <a:cubicBezTo>
                    <a:pt x="2220" y="13496"/>
                    <a:pt x="1" y="20365"/>
                    <a:pt x="2463" y="27356"/>
                  </a:cubicBezTo>
                  <a:cubicBezTo>
                    <a:pt x="3648" y="30669"/>
                    <a:pt x="6080" y="33952"/>
                    <a:pt x="8907" y="36931"/>
                  </a:cubicBezTo>
                  <a:cubicBezTo>
                    <a:pt x="8056" y="37903"/>
                    <a:pt x="7752" y="39332"/>
                    <a:pt x="8177" y="40639"/>
                  </a:cubicBezTo>
                  <a:cubicBezTo>
                    <a:pt x="8208" y="40761"/>
                    <a:pt x="8238" y="40852"/>
                    <a:pt x="8299" y="40913"/>
                  </a:cubicBezTo>
                  <a:cubicBezTo>
                    <a:pt x="6475" y="41703"/>
                    <a:pt x="5502" y="43800"/>
                    <a:pt x="6110" y="45745"/>
                  </a:cubicBezTo>
                  <a:cubicBezTo>
                    <a:pt x="6657" y="47326"/>
                    <a:pt x="8147" y="48390"/>
                    <a:pt x="9849" y="48390"/>
                  </a:cubicBezTo>
                  <a:cubicBezTo>
                    <a:pt x="10274" y="48390"/>
                    <a:pt x="10670" y="48329"/>
                    <a:pt x="11065" y="48208"/>
                  </a:cubicBezTo>
                  <a:cubicBezTo>
                    <a:pt x="11855" y="47934"/>
                    <a:pt x="12493" y="47448"/>
                    <a:pt x="12949" y="46840"/>
                  </a:cubicBezTo>
                  <a:lnTo>
                    <a:pt x="13344" y="46840"/>
                  </a:lnTo>
                  <a:cubicBezTo>
                    <a:pt x="14469" y="46840"/>
                    <a:pt x="15442" y="47265"/>
                    <a:pt x="16141" y="47721"/>
                  </a:cubicBezTo>
                  <a:cubicBezTo>
                    <a:pt x="16202" y="48177"/>
                    <a:pt x="16293" y="48633"/>
                    <a:pt x="16414" y="49089"/>
                  </a:cubicBezTo>
                  <a:cubicBezTo>
                    <a:pt x="17265" y="51551"/>
                    <a:pt x="19545" y="53192"/>
                    <a:pt x="22129" y="53192"/>
                  </a:cubicBezTo>
                  <a:cubicBezTo>
                    <a:pt x="22767" y="53192"/>
                    <a:pt x="23405" y="53071"/>
                    <a:pt x="24013" y="52888"/>
                  </a:cubicBezTo>
                  <a:cubicBezTo>
                    <a:pt x="24439" y="52736"/>
                    <a:pt x="24864" y="52554"/>
                    <a:pt x="25229" y="52311"/>
                  </a:cubicBezTo>
                  <a:cubicBezTo>
                    <a:pt x="26293" y="52584"/>
                    <a:pt x="27661" y="53040"/>
                    <a:pt x="28877" y="53861"/>
                  </a:cubicBezTo>
                  <a:cubicBezTo>
                    <a:pt x="29333" y="54165"/>
                    <a:pt x="29728" y="54530"/>
                    <a:pt x="30062" y="54895"/>
                  </a:cubicBezTo>
                  <a:cubicBezTo>
                    <a:pt x="30518" y="55381"/>
                    <a:pt x="30974" y="55837"/>
                    <a:pt x="31339" y="56232"/>
                  </a:cubicBezTo>
                  <a:cubicBezTo>
                    <a:pt x="32190" y="57053"/>
                    <a:pt x="32950" y="57752"/>
                    <a:pt x="33618" y="58329"/>
                  </a:cubicBezTo>
                  <a:cubicBezTo>
                    <a:pt x="33740" y="58390"/>
                    <a:pt x="33861" y="58512"/>
                    <a:pt x="33983" y="58572"/>
                  </a:cubicBezTo>
                  <a:cubicBezTo>
                    <a:pt x="34895" y="59302"/>
                    <a:pt x="35716" y="59758"/>
                    <a:pt x="36506" y="60062"/>
                  </a:cubicBezTo>
                  <a:cubicBezTo>
                    <a:pt x="36658" y="60092"/>
                    <a:pt x="36810" y="60183"/>
                    <a:pt x="36962" y="60214"/>
                  </a:cubicBezTo>
                  <a:cubicBezTo>
                    <a:pt x="37327" y="60275"/>
                    <a:pt x="37661" y="60366"/>
                    <a:pt x="37995" y="60366"/>
                  </a:cubicBezTo>
                  <a:lnTo>
                    <a:pt x="38238" y="60366"/>
                  </a:lnTo>
                  <a:cubicBezTo>
                    <a:pt x="38755" y="60366"/>
                    <a:pt x="39302" y="60244"/>
                    <a:pt x="39819" y="60062"/>
                  </a:cubicBezTo>
                  <a:cubicBezTo>
                    <a:pt x="40032" y="59971"/>
                    <a:pt x="40245" y="59879"/>
                    <a:pt x="40427" y="59758"/>
                  </a:cubicBezTo>
                  <a:cubicBezTo>
                    <a:pt x="40822" y="59515"/>
                    <a:pt x="41156" y="59272"/>
                    <a:pt x="41430" y="58907"/>
                  </a:cubicBezTo>
                  <a:cubicBezTo>
                    <a:pt x="41886" y="58390"/>
                    <a:pt x="42220" y="57691"/>
                    <a:pt x="42463" y="56931"/>
                  </a:cubicBezTo>
                  <a:cubicBezTo>
                    <a:pt x="42524" y="56627"/>
                    <a:pt x="42615" y="56323"/>
                    <a:pt x="42646" y="56019"/>
                  </a:cubicBezTo>
                  <a:lnTo>
                    <a:pt x="42646" y="55898"/>
                  </a:lnTo>
                  <a:cubicBezTo>
                    <a:pt x="42676" y="55624"/>
                    <a:pt x="42676" y="55320"/>
                    <a:pt x="42676" y="54986"/>
                  </a:cubicBezTo>
                  <a:lnTo>
                    <a:pt x="42676" y="54834"/>
                  </a:lnTo>
                  <a:cubicBezTo>
                    <a:pt x="42676" y="54560"/>
                    <a:pt x="42646" y="54287"/>
                    <a:pt x="42615" y="53983"/>
                  </a:cubicBezTo>
                  <a:cubicBezTo>
                    <a:pt x="42615" y="53922"/>
                    <a:pt x="42615" y="53831"/>
                    <a:pt x="42555" y="53770"/>
                  </a:cubicBezTo>
                  <a:cubicBezTo>
                    <a:pt x="42524" y="53527"/>
                    <a:pt x="42494" y="53253"/>
                    <a:pt x="42403" y="53010"/>
                  </a:cubicBezTo>
                  <a:cubicBezTo>
                    <a:pt x="42403" y="52919"/>
                    <a:pt x="42372" y="52858"/>
                    <a:pt x="42342" y="52767"/>
                  </a:cubicBezTo>
                  <a:cubicBezTo>
                    <a:pt x="42342" y="52736"/>
                    <a:pt x="42311" y="52645"/>
                    <a:pt x="42311" y="52615"/>
                  </a:cubicBezTo>
                  <a:cubicBezTo>
                    <a:pt x="42311" y="52554"/>
                    <a:pt x="42251" y="52493"/>
                    <a:pt x="42220" y="52433"/>
                  </a:cubicBezTo>
                  <a:cubicBezTo>
                    <a:pt x="42099" y="52037"/>
                    <a:pt x="41947" y="51703"/>
                    <a:pt x="41795" y="51338"/>
                  </a:cubicBezTo>
                  <a:cubicBezTo>
                    <a:pt x="44348" y="50913"/>
                    <a:pt x="47600" y="50274"/>
                    <a:pt x="50853" y="49423"/>
                  </a:cubicBezTo>
                  <a:cubicBezTo>
                    <a:pt x="60123" y="47022"/>
                    <a:pt x="64561" y="44347"/>
                    <a:pt x="65230" y="40578"/>
                  </a:cubicBezTo>
                  <a:cubicBezTo>
                    <a:pt x="65625" y="38481"/>
                    <a:pt x="65199" y="36475"/>
                    <a:pt x="64014" y="34803"/>
                  </a:cubicBezTo>
                  <a:cubicBezTo>
                    <a:pt x="63528" y="34104"/>
                    <a:pt x="62920" y="33496"/>
                    <a:pt x="62281" y="32979"/>
                  </a:cubicBezTo>
                  <a:cubicBezTo>
                    <a:pt x="64652" y="31520"/>
                    <a:pt x="66719" y="29514"/>
                    <a:pt x="67358" y="27083"/>
                  </a:cubicBezTo>
                  <a:cubicBezTo>
                    <a:pt x="67905" y="25046"/>
                    <a:pt x="67358" y="22979"/>
                    <a:pt x="65929" y="21186"/>
                  </a:cubicBezTo>
                  <a:cubicBezTo>
                    <a:pt x="64288" y="19271"/>
                    <a:pt x="62555" y="18845"/>
                    <a:pt x="61339" y="18845"/>
                  </a:cubicBezTo>
                  <a:cubicBezTo>
                    <a:pt x="58452" y="18845"/>
                    <a:pt x="56172" y="21003"/>
                    <a:pt x="54196" y="24013"/>
                  </a:cubicBezTo>
                  <a:cubicBezTo>
                    <a:pt x="52737" y="20943"/>
                    <a:pt x="50549" y="17994"/>
                    <a:pt x="46932" y="17994"/>
                  </a:cubicBezTo>
                  <a:cubicBezTo>
                    <a:pt x="46749" y="17994"/>
                    <a:pt x="46567" y="17994"/>
                    <a:pt x="46354" y="18055"/>
                  </a:cubicBezTo>
                  <a:cubicBezTo>
                    <a:pt x="44986" y="16627"/>
                    <a:pt x="43467" y="15715"/>
                    <a:pt x="42190" y="14924"/>
                  </a:cubicBezTo>
                  <a:cubicBezTo>
                    <a:pt x="41278" y="14408"/>
                    <a:pt x="40397" y="13861"/>
                    <a:pt x="40001" y="13405"/>
                  </a:cubicBezTo>
                  <a:cubicBezTo>
                    <a:pt x="39545" y="12827"/>
                    <a:pt x="39545" y="12006"/>
                    <a:pt x="39545" y="10395"/>
                  </a:cubicBezTo>
                  <a:cubicBezTo>
                    <a:pt x="39545" y="8663"/>
                    <a:pt x="39545" y="6444"/>
                    <a:pt x="38542" y="4073"/>
                  </a:cubicBezTo>
                  <a:cubicBezTo>
                    <a:pt x="37479" y="1550"/>
                    <a:pt x="34682" y="0"/>
                    <a:pt x="31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342;p68">
              <a:extLst>
                <a:ext uri="{FF2B5EF4-FFF2-40B4-BE49-F238E27FC236}">
                  <a16:creationId xmlns:a16="http://schemas.microsoft.com/office/drawing/2014/main" id="{91434471-898A-9D38-34AD-D3EB32D5903B}"/>
                </a:ext>
              </a:extLst>
            </p:cNvPr>
            <p:cNvSpPr/>
            <p:nvPr/>
          </p:nvSpPr>
          <p:spPr>
            <a:xfrm>
              <a:off x="4669175" y="2313275"/>
              <a:ext cx="831225" cy="945450"/>
            </a:xfrm>
            <a:custGeom>
              <a:avLst/>
              <a:gdLst/>
              <a:ahLst/>
              <a:cxnLst/>
              <a:rect l="l" t="t" r="r" b="b"/>
              <a:pathLst>
                <a:path w="33249" h="37818" extrusionOk="0">
                  <a:moveTo>
                    <a:pt x="8911" y="0"/>
                  </a:moveTo>
                  <a:cubicBezTo>
                    <a:pt x="5432" y="0"/>
                    <a:pt x="1" y="9040"/>
                    <a:pt x="3035" y="17665"/>
                  </a:cubicBezTo>
                  <a:cubicBezTo>
                    <a:pt x="6348" y="27027"/>
                    <a:pt x="22002" y="36875"/>
                    <a:pt x="22002" y="36875"/>
                  </a:cubicBezTo>
                  <a:lnTo>
                    <a:pt x="25315" y="37817"/>
                  </a:lnTo>
                  <a:cubicBezTo>
                    <a:pt x="25315" y="37817"/>
                    <a:pt x="33248" y="26632"/>
                    <a:pt x="30452" y="16267"/>
                  </a:cubicBezTo>
                  <a:cubicBezTo>
                    <a:pt x="27625" y="5902"/>
                    <a:pt x="19357" y="6388"/>
                    <a:pt x="15953" y="5811"/>
                  </a:cubicBezTo>
                  <a:cubicBezTo>
                    <a:pt x="12579" y="5203"/>
                    <a:pt x="13066" y="1859"/>
                    <a:pt x="9722" y="188"/>
                  </a:cubicBezTo>
                  <a:cubicBezTo>
                    <a:pt x="9469" y="61"/>
                    <a:pt x="9197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343;p68">
              <a:extLst>
                <a:ext uri="{FF2B5EF4-FFF2-40B4-BE49-F238E27FC236}">
                  <a16:creationId xmlns:a16="http://schemas.microsoft.com/office/drawing/2014/main" id="{DE162F34-4173-C414-46DD-AD509C467055}"/>
                </a:ext>
              </a:extLst>
            </p:cNvPr>
            <p:cNvSpPr/>
            <p:nvPr/>
          </p:nvSpPr>
          <p:spPr>
            <a:xfrm>
              <a:off x="5204000" y="3242125"/>
              <a:ext cx="420250" cy="287650"/>
            </a:xfrm>
            <a:custGeom>
              <a:avLst/>
              <a:gdLst/>
              <a:ahLst/>
              <a:cxnLst/>
              <a:rect l="l" t="t" r="r" b="b"/>
              <a:pathLst>
                <a:path w="16810" h="11506" extrusionOk="0">
                  <a:moveTo>
                    <a:pt x="2862" y="1"/>
                  </a:moveTo>
                  <a:cubicBezTo>
                    <a:pt x="1033" y="1"/>
                    <a:pt x="1" y="329"/>
                    <a:pt x="1" y="329"/>
                  </a:cubicBezTo>
                  <a:lnTo>
                    <a:pt x="1" y="3156"/>
                  </a:lnTo>
                  <a:cubicBezTo>
                    <a:pt x="1" y="3156"/>
                    <a:pt x="5351" y="3460"/>
                    <a:pt x="8694" y="7016"/>
                  </a:cubicBezTo>
                  <a:cubicBezTo>
                    <a:pt x="11035" y="9484"/>
                    <a:pt x="13241" y="11506"/>
                    <a:pt x="14646" y="11506"/>
                  </a:cubicBezTo>
                  <a:cubicBezTo>
                    <a:pt x="15248" y="11506"/>
                    <a:pt x="15703" y="11135"/>
                    <a:pt x="15959" y="10268"/>
                  </a:cubicBezTo>
                  <a:cubicBezTo>
                    <a:pt x="16810" y="7381"/>
                    <a:pt x="13983" y="2639"/>
                    <a:pt x="8664" y="967"/>
                  </a:cubicBezTo>
                  <a:cubicBezTo>
                    <a:pt x="6300" y="211"/>
                    <a:pt x="4326" y="1"/>
                    <a:pt x="2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344;p68">
              <a:extLst>
                <a:ext uri="{FF2B5EF4-FFF2-40B4-BE49-F238E27FC236}">
                  <a16:creationId xmlns:a16="http://schemas.microsoft.com/office/drawing/2014/main" id="{EB27A42E-9CFB-C4C0-B5C0-A488D8AF57FE}"/>
                </a:ext>
              </a:extLst>
            </p:cNvPr>
            <p:cNvSpPr/>
            <p:nvPr/>
          </p:nvSpPr>
          <p:spPr>
            <a:xfrm>
              <a:off x="5204000" y="3287625"/>
              <a:ext cx="405050" cy="242150"/>
            </a:xfrm>
            <a:custGeom>
              <a:avLst/>
              <a:gdLst/>
              <a:ahLst/>
              <a:cxnLst/>
              <a:rect l="l" t="t" r="r" b="b"/>
              <a:pathLst>
                <a:path w="16202" h="9686" extrusionOk="0">
                  <a:moveTo>
                    <a:pt x="1733" y="0"/>
                  </a:moveTo>
                  <a:cubicBezTo>
                    <a:pt x="980" y="0"/>
                    <a:pt x="377" y="65"/>
                    <a:pt x="1" y="120"/>
                  </a:cubicBezTo>
                  <a:lnTo>
                    <a:pt x="1" y="1336"/>
                  </a:lnTo>
                  <a:cubicBezTo>
                    <a:pt x="1" y="1336"/>
                    <a:pt x="5351" y="1640"/>
                    <a:pt x="8694" y="5196"/>
                  </a:cubicBezTo>
                  <a:cubicBezTo>
                    <a:pt x="11035" y="7664"/>
                    <a:pt x="13241" y="9686"/>
                    <a:pt x="14646" y="9686"/>
                  </a:cubicBezTo>
                  <a:cubicBezTo>
                    <a:pt x="15248" y="9686"/>
                    <a:pt x="15703" y="9315"/>
                    <a:pt x="15959" y="8448"/>
                  </a:cubicBezTo>
                  <a:cubicBezTo>
                    <a:pt x="16202" y="7688"/>
                    <a:pt x="16141" y="6777"/>
                    <a:pt x="15867" y="5865"/>
                  </a:cubicBezTo>
                  <a:cubicBezTo>
                    <a:pt x="15721" y="5876"/>
                    <a:pt x="15570" y="5882"/>
                    <a:pt x="15416" y="5882"/>
                  </a:cubicBezTo>
                  <a:cubicBezTo>
                    <a:pt x="13913" y="5882"/>
                    <a:pt x="12083" y="5305"/>
                    <a:pt x="10153" y="3403"/>
                  </a:cubicBezTo>
                  <a:cubicBezTo>
                    <a:pt x="7311" y="538"/>
                    <a:pt x="3900" y="0"/>
                    <a:pt x="1733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345;p68">
              <a:extLst>
                <a:ext uri="{FF2B5EF4-FFF2-40B4-BE49-F238E27FC236}">
                  <a16:creationId xmlns:a16="http://schemas.microsoft.com/office/drawing/2014/main" id="{0F1F282A-DD00-B07F-7CA1-7CAA64C32F4D}"/>
                </a:ext>
              </a:extLst>
            </p:cNvPr>
            <p:cNvSpPr/>
            <p:nvPr/>
          </p:nvSpPr>
          <p:spPr>
            <a:xfrm>
              <a:off x="4860550" y="3183625"/>
              <a:ext cx="255350" cy="86800"/>
            </a:xfrm>
            <a:custGeom>
              <a:avLst/>
              <a:gdLst/>
              <a:ahLst/>
              <a:cxnLst/>
              <a:rect l="l" t="t" r="r" b="b"/>
              <a:pathLst>
                <a:path w="10214" h="3472" extrusionOk="0">
                  <a:moveTo>
                    <a:pt x="3381" y="0"/>
                  </a:moveTo>
                  <a:cubicBezTo>
                    <a:pt x="2371" y="0"/>
                    <a:pt x="1269" y="190"/>
                    <a:pt x="91" y="663"/>
                  </a:cubicBezTo>
                  <a:cubicBezTo>
                    <a:pt x="30" y="724"/>
                    <a:pt x="0" y="845"/>
                    <a:pt x="30" y="906"/>
                  </a:cubicBezTo>
                  <a:cubicBezTo>
                    <a:pt x="53" y="974"/>
                    <a:pt x="127" y="1009"/>
                    <a:pt x="189" y="1009"/>
                  </a:cubicBezTo>
                  <a:cubicBezTo>
                    <a:pt x="209" y="1009"/>
                    <a:pt x="228" y="1005"/>
                    <a:pt x="243" y="997"/>
                  </a:cubicBezTo>
                  <a:cubicBezTo>
                    <a:pt x="1386" y="532"/>
                    <a:pt x="2452" y="345"/>
                    <a:pt x="3428" y="345"/>
                  </a:cubicBezTo>
                  <a:cubicBezTo>
                    <a:pt x="7362" y="345"/>
                    <a:pt x="9830" y="3374"/>
                    <a:pt x="9879" y="3399"/>
                  </a:cubicBezTo>
                  <a:cubicBezTo>
                    <a:pt x="9901" y="3443"/>
                    <a:pt x="9939" y="3471"/>
                    <a:pt x="9994" y="3471"/>
                  </a:cubicBezTo>
                  <a:cubicBezTo>
                    <a:pt x="10014" y="3471"/>
                    <a:pt x="10037" y="3467"/>
                    <a:pt x="10061" y="3459"/>
                  </a:cubicBezTo>
                  <a:cubicBezTo>
                    <a:pt x="10076" y="3444"/>
                    <a:pt x="10084" y="3437"/>
                    <a:pt x="10088" y="3437"/>
                  </a:cubicBezTo>
                  <a:cubicBezTo>
                    <a:pt x="10091" y="3437"/>
                    <a:pt x="10091" y="3444"/>
                    <a:pt x="10091" y="3459"/>
                  </a:cubicBezTo>
                  <a:cubicBezTo>
                    <a:pt x="10183" y="3399"/>
                    <a:pt x="10213" y="3307"/>
                    <a:pt x="10122" y="3216"/>
                  </a:cubicBezTo>
                  <a:cubicBezTo>
                    <a:pt x="10097" y="3167"/>
                    <a:pt x="7504" y="0"/>
                    <a:pt x="338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346;p68">
              <a:extLst>
                <a:ext uri="{FF2B5EF4-FFF2-40B4-BE49-F238E27FC236}">
                  <a16:creationId xmlns:a16="http://schemas.microsoft.com/office/drawing/2014/main" id="{C55576FC-578D-9658-57F5-328C4CE8BBD5}"/>
                </a:ext>
              </a:extLst>
            </p:cNvPr>
            <p:cNvSpPr/>
            <p:nvPr/>
          </p:nvSpPr>
          <p:spPr>
            <a:xfrm>
              <a:off x="4833950" y="3186975"/>
              <a:ext cx="49400" cy="44000"/>
            </a:xfrm>
            <a:custGeom>
              <a:avLst/>
              <a:gdLst/>
              <a:ahLst/>
              <a:cxnLst/>
              <a:rect l="l" t="t" r="r" b="b"/>
              <a:pathLst>
                <a:path w="1976" h="1760" extrusionOk="0">
                  <a:moveTo>
                    <a:pt x="961" y="0"/>
                  </a:moveTo>
                  <a:cubicBezTo>
                    <a:pt x="874" y="0"/>
                    <a:pt x="785" y="14"/>
                    <a:pt x="699" y="43"/>
                  </a:cubicBezTo>
                  <a:cubicBezTo>
                    <a:pt x="243" y="195"/>
                    <a:pt x="0" y="711"/>
                    <a:pt x="152" y="1167"/>
                  </a:cubicBezTo>
                  <a:cubicBezTo>
                    <a:pt x="274" y="1531"/>
                    <a:pt x="608" y="1760"/>
                    <a:pt x="970" y="1760"/>
                  </a:cubicBezTo>
                  <a:cubicBezTo>
                    <a:pt x="1061" y="1760"/>
                    <a:pt x="1154" y="1745"/>
                    <a:pt x="1246" y="1714"/>
                  </a:cubicBezTo>
                  <a:cubicBezTo>
                    <a:pt x="1702" y="1562"/>
                    <a:pt x="1976" y="1076"/>
                    <a:pt x="1824" y="620"/>
                  </a:cubicBezTo>
                  <a:cubicBezTo>
                    <a:pt x="1701" y="250"/>
                    <a:pt x="1337" y="0"/>
                    <a:pt x="96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347;p68">
              <a:extLst>
                <a:ext uri="{FF2B5EF4-FFF2-40B4-BE49-F238E27FC236}">
                  <a16:creationId xmlns:a16="http://schemas.microsoft.com/office/drawing/2014/main" id="{6CDC09A2-387F-450F-1D21-0FD713E73CF1}"/>
                </a:ext>
              </a:extLst>
            </p:cNvPr>
            <p:cNvSpPr/>
            <p:nvPr/>
          </p:nvSpPr>
          <p:spPr>
            <a:xfrm>
              <a:off x="5082425" y="3202000"/>
              <a:ext cx="167975" cy="148650"/>
            </a:xfrm>
            <a:custGeom>
              <a:avLst/>
              <a:gdLst/>
              <a:ahLst/>
              <a:cxnLst/>
              <a:rect l="l" t="t" r="r" b="b"/>
              <a:pathLst>
                <a:path w="6719" h="5946" extrusionOk="0">
                  <a:moveTo>
                    <a:pt x="3341" y="1"/>
                  </a:moveTo>
                  <a:cubicBezTo>
                    <a:pt x="3040" y="1"/>
                    <a:pt x="2734" y="46"/>
                    <a:pt x="2432" y="141"/>
                  </a:cubicBezTo>
                  <a:cubicBezTo>
                    <a:pt x="882" y="657"/>
                    <a:pt x="1" y="2329"/>
                    <a:pt x="548" y="3879"/>
                  </a:cubicBezTo>
                  <a:cubicBezTo>
                    <a:pt x="962" y="5147"/>
                    <a:pt x="2119" y="5945"/>
                    <a:pt x="3361" y="5945"/>
                  </a:cubicBezTo>
                  <a:cubicBezTo>
                    <a:pt x="3668" y="5945"/>
                    <a:pt x="3979" y="5897"/>
                    <a:pt x="4286" y="5794"/>
                  </a:cubicBezTo>
                  <a:cubicBezTo>
                    <a:pt x="5867" y="5247"/>
                    <a:pt x="6718" y="3606"/>
                    <a:pt x="6201" y="2025"/>
                  </a:cubicBezTo>
                  <a:cubicBezTo>
                    <a:pt x="5761" y="776"/>
                    <a:pt x="4590" y="1"/>
                    <a:pt x="3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348;p68">
              <a:extLst>
                <a:ext uri="{FF2B5EF4-FFF2-40B4-BE49-F238E27FC236}">
                  <a16:creationId xmlns:a16="http://schemas.microsoft.com/office/drawing/2014/main" id="{27F578F2-B5DC-1977-9F8C-E15346B5B996}"/>
                </a:ext>
              </a:extLst>
            </p:cNvPr>
            <p:cNvSpPr/>
            <p:nvPr/>
          </p:nvSpPr>
          <p:spPr>
            <a:xfrm>
              <a:off x="4906900" y="3078875"/>
              <a:ext cx="242425" cy="166800"/>
            </a:xfrm>
            <a:custGeom>
              <a:avLst/>
              <a:gdLst/>
              <a:ahLst/>
              <a:cxnLst/>
              <a:rect l="l" t="t" r="r" b="b"/>
              <a:pathLst>
                <a:path w="9697" h="6672" extrusionOk="0">
                  <a:moveTo>
                    <a:pt x="1501" y="0"/>
                  </a:moveTo>
                  <a:cubicBezTo>
                    <a:pt x="1063" y="0"/>
                    <a:pt x="613" y="54"/>
                    <a:pt x="152" y="172"/>
                  </a:cubicBezTo>
                  <a:cubicBezTo>
                    <a:pt x="61" y="172"/>
                    <a:pt x="0" y="263"/>
                    <a:pt x="31" y="354"/>
                  </a:cubicBezTo>
                  <a:cubicBezTo>
                    <a:pt x="31" y="407"/>
                    <a:pt x="121" y="482"/>
                    <a:pt x="185" y="482"/>
                  </a:cubicBezTo>
                  <a:cubicBezTo>
                    <a:pt x="195" y="482"/>
                    <a:pt x="205" y="480"/>
                    <a:pt x="213" y="476"/>
                  </a:cubicBezTo>
                  <a:cubicBezTo>
                    <a:pt x="648" y="365"/>
                    <a:pt x="1074" y="313"/>
                    <a:pt x="1489" y="313"/>
                  </a:cubicBezTo>
                  <a:cubicBezTo>
                    <a:pt x="6058" y="313"/>
                    <a:pt x="9304" y="6502"/>
                    <a:pt x="9332" y="6585"/>
                  </a:cubicBezTo>
                  <a:cubicBezTo>
                    <a:pt x="9375" y="6628"/>
                    <a:pt x="9418" y="6671"/>
                    <a:pt x="9471" y="6671"/>
                  </a:cubicBezTo>
                  <a:cubicBezTo>
                    <a:pt x="9494" y="6671"/>
                    <a:pt x="9518" y="6664"/>
                    <a:pt x="9544" y="6646"/>
                  </a:cubicBezTo>
                  <a:cubicBezTo>
                    <a:pt x="9636" y="6616"/>
                    <a:pt x="9636" y="6494"/>
                    <a:pt x="9696" y="6464"/>
                  </a:cubicBezTo>
                  <a:cubicBezTo>
                    <a:pt x="9613" y="6380"/>
                    <a:pt x="6266" y="0"/>
                    <a:pt x="1501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349;p68">
              <a:extLst>
                <a:ext uri="{FF2B5EF4-FFF2-40B4-BE49-F238E27FC236}">
                  <a16:creationId xmlns:a16="http://schemas.microsoft.com/office/drawing/2014/main" id="{C696B19C-49F3-BC7A-A68D-A3ED3D24C594}"/>
                </a:ext>
              </a:extLst>
            </p:cNvPr>
            <p:cNvSpPr/>
            <p:nvPr/>
          </p:nvSpPr>
          <p:spPr>
            <a:xfrm>
              <a:off x="4884850" y="3059525"/>
              <a:ext cx="49425" cy="43450"/>
            </a:xfrm>
            <a:custGeom>
              <a:avLst/>
              <a:gdLst/>
              <a:ahLst/>
              <a:cxnLst/>
              <a:rect l="l" t="t" r="r" b="b"/>
              <a:pathLst>
                <a:path w="1977" h="1738" extrusionOk="0">
                  <a:moveTo>
                    <a:pt x="986" y="0"/>
                  </a:moveTo>
                  <a:cubicBezTo>
                    <a:pt x="901" y="0"/>
                    <a:pt x="815" y="11"/>
                    <a:pt x="730" y="34"/>
                  </a:cubicBezTo>
                  <a:cubicBezTo>
                    <a:pt x="274" y="186"/>
                    <a:pt x="1" y="672"/>
                    <a:pt x="153" y="1128"/>
                  </a:cubicBezTo>
                  <a:cubicBezTo>
                    <a:pt x="278" y="1505"/>
                    <a:pt x="633" y="1737"/>
                    <a:pt x="1010" y="1737"/>
                  </a:cubicBezTo>
                  <a:cubicBezTo>
                    <a:pt x="1088" y="1737"/>
                    <a:pt x="1168" y="1727"/>
                    <a:pt x="1247" y="1706"/>
                  </a:cubicBezTo>
                  <a:cubicBezTo>
                    <a:pt x="1703" y="1554"/>
                    <a:pt x="1976" y="1037"/>
                    <a:pt x="1824" y="581"/>
                  </a:cubicBezTo>
                  <a:cubicBezTo>
                    <a:pt x="1701" y="210"/>
                    <a:pt x="1356" y="0"/>
                    <a:pt x="986" y="0"/>
                  </a:cubicBezTo>
                  <a:close/>
                </a:path>
              </a:pathLst>
            </a:custGeom>
            <a:solidFill>
              <a:srgbClr val="3F1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350;p68">
              <a:extLst>
                <a:ext uri="{FF2B5EF4-FFF2-40B4-BE49-F238E27FC236}">
                  <a16:creationId xmlns:a16="http://schemas.microsoft.com/office/drawing/2014/main" id="{C7572C8A-F883-E51F-886A-8C6F9F5585A9}"/>
                </a:ext>
              </a:extLst>
            </p:cNvPr>
            <p:cNvSpPr/>
            <p:nvPr/>
          </p:nvSpPr>
          <p:spPr>
            <a:xfrm>
              <a:off x="5407650" y="2622800"/>
              <a:ext cx="905075" cy="698400"/>
            </a:xfrm>
            <a:custGeom>
              <a:avLst/>
              <a:gdLst/>
              <a:ahLst/>
              <a:cxnLst/>
              <a:rect l="l" t="t" r="r" b="b"/>
              <a:pathLst>
                <a:path w="36203" h="27936" extrusionOk="0">
                  <a:moveTo>
                    <a:pt x="15081" y="1"/>
                  </a:moveTo>
                  <a:cubicBezTo>
                    <a:pt x="14892" y="1"/>
                    <a:pt x="14698" y="19"/>
                    <a:pt x="14500" y="56"/>
                  </a:cubicBezTo>
                  <a:cubicBezTo>
                    <a:pt x="9484" y="998"/>
                    <a:pt x="1" y="26531"/>
                    <a:pt x="1" y="26531"/>
                  </a:cubicBezTo>
                  <a:cubicBezTo>
                    <a:pt x="1" y="26531"/>
                    <a:pt x="3429" y="27936"/>
                    <a:pt x="5396" y="27936"/>
                  </a:cubicBezTo>
                  <a:cubicBezTo>
                    <a:pt x="5474" y="27936"/>
                    <a:pt x="5551" y="27933"/>
                    <a:pt x="5624" y="27929"/>
                  </a:cubicBezTo>
                  <a:cubicBezTo>
                    <a:pt x="7509" y="27807"/>
                    <a:pt x="29576" y="24585"/>
                    <a:pt x="30609" y="19084"/>
                  </a:cubicBezTo>
                  <a:cubicBezTo>
                    <a:pt x="31643" y="13582"/>
                    <a:pt x="23740" y="12275"/>
                    <a:pt x="23740" y="12275"/>
                  </a:cubicBezTo>
                  <a:cubicBezTo>
                    <a:pt x="23740" y="12275"/>
                    <a:pt x="36202" y="7412"/>
                    <a:pt x="31764" y="2153"/>
                  </a:cubicBezTo>
                  <a:cubicBezTo>
                    <a:pt x="31012" y="1257"/>
                    <a:pt x="30242" y="884"/>
                    <a:pt x="29480" y="884"/>
                  </a:cubicBezTo>
                  <a:cubicBezTo>
                    <a:pt x="25718" y="884"/>
                    <a:pt x="22149" y="9986"/>
                    <a:pt x="21795" y="10239"/>
                  </a:cubicBezTo>
                  <a:cubicBezTo>
                    <a:pt x="21789" y="10243"/>
                    <a:pt x="21783" y="10245"/>
                    <a:pt x="21777" y="10245"/>
                  </a:cubicBezTo>
                  <a:cubicBezTo>
                    <a:pt x="21338" y="10245"/>
                    <a:pt x="19597" y="1"/>
                    <a:pt x="150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351;p68">
              <a:extLst>
                <a:ext uri="{FF2B5EF4-FFF2-40B4-BE49-F238E27FC236}">
                  <a16:creationId xmlns:a16="http://schemas.microsoft.com/office/drawing/2014/main" id="{3D18D341-2AAC-1691-C593-4C44F66B6A27}"/>
                </a:ext>
              </a:extLst>
            </p:cNvPr>
            <p:cNvSpPr/>
            <p:nvPr/>
          </p:nvSpPr>
          <p:spPr>
            <a:xfrm>
              <a:off x="5754925" y="2685650"/>
              <a:ext cx="87425" cy="78100"/>
            </a:xfrm>
            <a:custGeom>
              <a:avLst/>
              <a:gdLst/>
              <a:ahLst/>
              <a:cxnLst/>
              <a:rect l="l" t="t" r="r" b="b"/>
              <a:pathLst>
                <a:path w="3497" h="3124" extrusionOk="0">
                  <a:moveTo>
                    <a:pt x="1773" y="1"/>
                  </a:moveTo>
                  <a:cubicBezTo>
                    <a:pt x="1599" y="1"/>
                    <a:pt x="1421" y="31"/>
                    <a:pt x="1247" y="95"/>
                  </a:cubicBezTo>
                  <a:cubicBezTo>
                    <a:pt x="457" y="338"/>
                    <a:pt x="1" y="1220"/>
                    <a:pt x="274" y="2071"/>
                  </a:cubicBezTo>
                  <a:cubicBezTo>
                    <a:pt x="469" y="2705"/>
                    <a:pt x="1075" y="3123"/>
                    <a:pt x="1746" y="3123"/>
                  </a:cubicBezTo>
                  <a:cubicBezTo>
                    <a:pt x="1912" y="3123"/>
                    <a:pt x="2081" y="3098"/>
                    <a:pt x="2250" y="3044"/>
                  </a:cubicBezTo>
                  <a:cubicBezTo>
                    <a:pt x="3040" y="2770"/>
                    <a:pt x="3496" y="1919"/>
                    <a:pt x="3223" y="1068"/>
                  </a:cubicBezTo>
                  <a:cubicBezTo>
                    <a:pt x="3031" y="421"/>
                    <a:pt x="2424" y="1"/>
                    <a:pt x="17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352;p68">
              <a:extLst>
                <a:ext uri="{FF2B5EF4-FFF2-40B4-BE49-F238E27FC236}">
                  <a16:creationId xmlns:a16="http://schemas.microsoft.com/office/drawing/2014/main" id="{AB1A8D80-1865-EFB4-D86E-B7A030AA2100}"/>
                </a:ext>
              </a:extLst>
            </p:cNvPr>
            <p:cNvSpPr/>
            <p:nvPr/>
          </p:nvSpPr>
          <p:spPr>
            <a:xfrm>
              <a:off x="5793675" y="2793650"/>
              <a:ext cx="98075" cy="87400"/>
            </a:xfrm>
            <a:custGeom>
              <a:avLst/>
              <a:gdLst/>
              <a:ahLst/>
              <a:cxnLst/>
              <a:rect l="l" t="t" r="r" b="b"/>
              <a:pathLst>
                <a:path w="3923" h="3496" extrusionOk="0">
                  <a:moveTo>
                    <a:pt x="1983" y="1"/>
                  </a:moveTo>
                  <a:cubicBezTo>
                    <a:pt x="1800" y="1"/>
                    <a:pt x="1614" y="30"/>
                    <a:pt x="1430" y="91"/>
                  </a:cubicBezTo>
                  <a:cubicBezTo>
                    <a:pt x="518" y="395"/>
                    <a:pt x="1" y="1398"/>
                    <a:pt x="305" y="2310"/>
                  </a:cubicBezTo>
                  <a:cubicBezTo>
                    <a:pt x="548" y="3038"/>
                    <a:pt x="1236" y="3495"/>
                    <a:pt x="1967" y="3495"/>
                  </a:cubicBezTo>
                  <a:cubicBezTo>
                    <a:pt x="2152" y="3495"/>
                    <a:pt x="2340" y="3466"/>
                    <a:pt x="2524" y="3405"/>
                  </a:cubicBezTo>
                  <a:cubicBezTo>
                    <a:pt x="3436" y="3101"/>
                    <a:pt x="3922" y="2098"/>
                    <a:pt x="3618" y="1186"/>
                  </a:cubicBezTo>
                  <a:cubicBezTo>
                    <a:pt x="3375" y="458"/>
                    <a:pt x="2707" y="1"/>
                    <a:pt x="1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353;p68">
              <a:extLst>
                <a:ext uri="{FF2B5EF4-FFF2-40B4-BE49-F238E27FC236}">
                  <a16:creationId xmlns:a16="http://schemas.microsoft.com/office/drawing/2014/main" id="{3A6DFE03-EA4B-8F79-B0BF-8442649C0206}"/>
                </a:ext>
              </a:extLst>
            </p:cNvPr>
            <p:cNvSpPr/>
            <p:nvPr/>
          </p:nvSpPr>
          <p:spPr>
            <a:xfrm>
              <a:off x="5848400" y="2923775"/>
              <a:ext cx="59300" cy="53125"/>
            </a:xfrm>
            <a:custGeom>
              <a:avLst/>
              <a:gdLst/>
              <a:ahLst/>
              <a:cxnLst/>
              <a:rect l="l" t="t" r="r" b="b"/>
              <a:pathLst>
                <a:path w="2372" h="2125" extrusionOk="0">
                  <a:moveTo>
                    <a:pt x="1176" y="1"/>
                  </a:moveTo>
                  <a:cubicBezTo>
                    <a:pt x="1068" y="1"/>
                    <a:pt x="959" y="18"/>
                    <a:pt x="852" y="54"/>
                  </a:cubicBezTo>
                  <a:cubicBezTo>
                    <a:pt x="304" y="236"/>
                    <a:pt x="0" y="814"/>
                    <a:pt x="183" y="1391"/>
                  </a:cubicBezTo>
                  <a:cubicBezTo>
                    <a:pt x="327" y="1825"/>
                    <a:pt x="720" y="2125"/>
                    <a:pt x="1164" y="2125"/>
                  </a:cubicBezTo>
                  <a:cubicBezTo>
                    <a:pt x="1280" y="2125"/>
                    <a:pt x="1400" y="2104"/>
                    <a:pt x="1520" y="2060"/>
                  </a:cubicBezTo>
                  <a:cubicBezTo>
                    <a:pt x="2067" y="1877"/>
                    <a:pt x="2371" y="1300"/>
                    <a:pt x="2189" y="753"/>
                  </a:cubicBezTo>
                  <a:cubicBezTo>
                    <a:pt x="2042" y="288"/>
                    <a:pt x="1621" y="1"/>
                    <a:pt x="1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354;p68">
              <a:extLst>
                <a:ext uri="{FF2B5EF4-FFF2-40B4-BE49-F238E27FC236}">
                  <a16:creationId xmlns:a16="http://schemas.microsoft.com/office/drawing/2014/main" id="{1FA6926A-2688-BFC7-CE08-6317CC63C086}"/>
                </a:ext>
              </a:extLst>
            </p:cNvPr>
            <p:cNvSpPr/>
            <p:nvPr/>
          </p:nvSpPr>
          <p:spPr>
            <a:xfrm>
              <a:off x="5982900" y="2971925"/>
              <a:ext cx="70700" cy="63375"/>
            </a:xfrm>
            <a:custGeom>
              <a:avLst/>
              <a:gdLst/>
              <a:ahLst/>
              <a:cxnLst/>
              <a:rect l="l" t="t" r="r" b="b"/>
              <a:pathLst>
                <a:path w="2828" h="2535" extrusionOk="0">
                  <a:moveTo>
                    <a:pt x="1399" y="1"/>
                  </a:moveTo>
                  <a:cubicBezTo>
                    <a:pt x="1267" y="1"/>
                    <a:pt x="1133" y="24"/>
                    <a:pt x="1004" y="73"/>
                  </a:cubicBezTo>
                  <a:cubicBezTo>
                    <a:pt x="335" y="255"/>
                    <a:pt x="1" y="1015"/>
                    <a:pt x="183" y="1654"/>
                  </a:cubicBezTo>
                  <a:cubicBezTo>
                    <a:pt x="330" y="2193"/>
                    <a:pt x="834" y="2535"/>
                    <a:pt x="1390" y="2535"/>
                  </a:cubicBezTo>
                  <a:cubicBezTo>
                    <a:pt x="1523" y="2535"/>
                    <a:pt x="1659" y="2515"/>
                    <a:pt x="1794" y="2474"/>
                  </a:cubicBezTo>
                  <a:cubicBezTo>
                    <a:pt x="2432" y="2262"/>
                    <a:pt x="2827" y="1562"/>
                    <a:pt x="2584" y="863"/>
                  </a:cubicBezTo>
                  <a:cubicBezTo>
                    <a:pt x="2415" y="355"/>
                    <a:pt x="1917" y="1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355;p68">
              <a:extLst>
                <a:ext uri="{FF2B5EF4-FFF2-40B4-BE49-F238E27FC236}">
                  <a16:creationId xmlns:a16="http://schemas.microsoft.com/office/drawing/2014/main" id="{5652F588-C5A7-2540-04B9-9D0C84063DD5}"/>
                </a:ext>
              </a:extLst>
            </p:cNvPr>
            <p:cNvSpPr/>
            <p:nvPr/>
          </p:nvSpPr>
          <p:spPr>
            <a:xfrm>
              <a:off x="5985950" y="3089525"/>
              <a:ext cx="87400" cy="77725"/>
            </a:xfrm>
            <a:custGeom>
              <a:avLst/>
              <a:gdLst/>
              <a:ahLst/>
              <a:cxnLst/>
              <a:rect l="l" t="t" r="r" b="b"/>
              <a:pathLst>
                <a:path w="3496" h="3109" extrusionOk="0">
                  <a:moveTo>
                    <a:pt x="1722" y="1"/>
                  </a:moveTo>
                  <a:cubicBezTo>
                    <a:pt x="1563" y="1"/>
                    <a:pt x="1403" y="26"/>
                    <a:pt x="1246" y="80"/>
                  </a:cubicBezTo>
                  <a:cubicBezTo>
                    <a:pt x="456" y="324"/>
                    <a:pt x="0" y="1205"/>
                    <a:pt x="243" y="2056"/>
                  </a:cubicBezTo>
                  <a:cubicBezTo>
                    <a:pt x="463" y="2690"/>
                    <a:pt x="1073" y="3108"/>
                    <a:pt x="1745" y="3108"/>
                  </a:cubicBezTo>
                  <a:cubicBezTo>
                    <a:pt x="1911" y="3108"/>
                    <a:pt x="2081" y="3083"/>
                    <a:pt x="2249" y="3029"/>
                  </a:cubicBezTo>
                  <a:cubicBezTo>
                    <a:pt x="3040" y="2786"/>
                    <a:pt x="3496" y="1904"/>
                    <a:pt x="3222" y="1053"/>
                  </a:cubicBezTo>
                  <a:cubicBezTo>
                    <a:pt x="2978" y="419"/>
                    <a:pt x="2363" y="1"/>
                    <a:pt x="1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356;p68">
              <a:extLst>
                <a:ext uri="{FF2B5EF4-FFF2-40B4-BE49-F238E27FC236}">
                  <a16:creationId xmlns:a16="http://schemas.microsoft.com/office/drawing/2014/main" id="{FA6F8298-E504-D4F2-523B-C12DAA6A6E41}"/>
                </a:ext>
              </a:extLst>
            </p:cNvPr>
            <p:cNvSpPr/>
            <p:nvPr/>
          </p:nvSpPr>
          <p:spPr>
            <a:xfrm>
              <a:off x="5846875" y="3165700"/>
              <a:ext cx="74500" cy="65950"/>
            </a:xfrm>
            <a:custGeom>
              <a:avLst/>
              <a:gdLst/>
              <a:ahLst/>
              <a:cxnLst/>
              <a:rect l="l" t="t" r="r" b="b"/>
              <a:pathLst>
                <a:path w="2980" h="2638" extrusionOk="0">
                  <a:moveTo>
                    <a:pt x="1491" y="1"/>
                  </a:moveTo>
                  <a:cubicBezTo>
                    <a:pt x="1350" y="1"/>
                    <a:pt x="1206" y="24"/>
                    <a:pt x="1065" y="73"/>
                  </a:cubicBezTo>
                  <a:cubicBezTo>
                    <a:pt x="396" y="286"/>
                    <a:pt x="1" y="1046"/>
                    <a:pt x="244" y="1745"/>
                  </a:cubicBezTo>
                  <a:cubicBezTo>
                    <a:pt x="414" y="2278"/>
                    <a:pt x="932" y="2638"/>
                    <a:pt x="1489" y="2638"/>
                  </a:cubicBezTo>
                  <a:cubicBezTo>
                    <a:pt x="1630" y="2638"/>
                    <a:pt x="1774" y="2614"/>
                    <a:pt x="1916" y="2565"/>
                  </a:cubicBezTo>
                  <a:cubicBezTo>
                    <a:pt x="2584" y="2353"/>
                    <a:pt x="2979" y="1593"/>
                    <a:pt x="2736" y="894"/>
                  </a:cubicBezTo>
                  <a:cubicBezTo>
                    <a:pt x="2567" y="360"/>
                    <a:pt x="2049" y="1"/>
                    <a:pt x="1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357;p68">
              <a:extLst>
                <a:ext uri="{FF2B5EF4-FFF2-40B4-BE49-F238E27FC236}">
                  <a16:creationId xmlns:a16="http://schemas.microsoft.com/office/drawing/2014/main" id="{C27BB101-1433-77DF-9918-B2983E12A735}"/>
                </a:ext>
              </a:extLst>
            </p:cNvPr>
            <p:cNvSpPr/>
            <p:nvPr/>
          </p:nvSpPr>
          <p:spPr>
            <a:xfrm>
              <a:off x="6086250" y="2702000"/>
              <a:ext cx="90450" cy="80725"/>
            </a:xfrm>
            <a:custGeom>
              <a:avLst/>
              <a:gdLst/>
              <a:ahLst/>
              <a:cxnLst/>
              <a:rect l="l" t="t" r="r" b="b"/>
              <a:pathLst>
                <a:path w="3618" h="3229" extrusionOk="0">
                  <a:moveTo>
                    <a:pt x="1822" y="0"/>
                  </a:moveTo>
                  <a:cubicBezTo>
                    <a:pt x="1653" y="0"/>
                    <a:pt x="1480" y="26"/>
                    <a:pt x="1307" y="80"/>
                  </a:cubicBezTo>
                  <a:cubicBezTo>
                    <a:pt x="456" y="384"/>
                    <a:pt x="0" y="1295"/>
                    <a:pt x="274" y="2116"/>
                  </a:cubicBezTo>
                  <a:cubicBezTo>
                    <a:pt x="518" y="2800"/>
                    <a:pt x="1155" y="3229"/>
                    <a:pt x="1822" y="3229"/>
                  </a:cubicBezTo>
                  <a:cubicBezTo>
                    <a:pt x="1985" y="3229"/>
                    <a:pt x="2149" y="3203"/>
                    <a:pt x="2310" y="3150"/>
                  </a:cubicBezTo>
                  <a:cubicBezTo>
                    <a:pt x="3161" y="2846"/>
                    <a:pt x="3617" y="1934"/>
                    <a:pt x="3344" y="1113"/>
                  </a:cubicBezTo>
                  <a:cubicBezTo>
                    <a:pt x="3124" y="429"/>
                    <a:pt x="2512" y="0"/>
                    <a:pt x="18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358;p68">
              <a:extLst>
                <a:ext uri="{FF2B5EF4-FFF2-40B4-BE49-F238E27FC236}">
                  <a16:creationId xmlns:a16="http://schemas.microsoft.com/office/drawing/2014/main" id="{7F646E60-00F0-BA85-1DF1-E0F29E92F0DF}"/>
                </a:ext>
              </a:extLst>
            </p:cNvPr>
            <p:cNvSpPr/>
            <p:nvPr/>
          </p:nvSpPr>
          <p:spPr>
            <a:xfrm>
              <a:off x="5371175" y="2779975"/>
              <a:ext cx="641475" cy="509575"/>
            </a:xfrm>
            <a:custGeom>
              <a:avLst/>
              <a:gdLst/>
              <a:ahLst/>
              <a:cxnLst/>
              <a:rect l="l" t="t" r="r" b="b"/>
              <a:pathLst>
                <a:path w="25659" h="20383" extrusionOk="0">
                  <a:moveTo>
                    <a:pt x="12776" y="1"/>
                  </a:moveTo>
                  <a:cubicBezTo>
                    <a:pt x="8886" y="1"/>
                    <a:pt x="2128" y="10184"/>
                    <a:pt x="1794" y="11854"/>
                  </a:cubicBezTo>
                  <a:cubicBezTo>
                    <a:pt x="1794" y="11854"/>
                    <a:pt x="1" y="18815"/>
                    <a:pt x="1855" y="20183"/>
                  </a:cubicBezTo>
                  <a:cubicBezTo>
                    <a:pt x="2052" y="20319"/>
                    <a:pt x="2401" y="20383"/>
                    <a:pt x="2873" y="20383"/>
                  </a:cubicBezTo>
                  <a:cubicBezTo>
                    <a:pt x="6912" y="20383"/>
                    <a:pt x="19916" y="15716"/>
                    <a:pt x="22828" y="12341"/>
                  </a:cubicBezTo>
                  <a:cubicBezTo>
                    <a:pt x="25658" y="9065"/>
                    <a:pt x="19407" y="8839"/>
                    <a:pt x="17629" y="8839"/>
                  </a:cubicBezTo>
                  <a:cubicBezTo>
                    <a:pt x="17345" y="8839"/>
                    <a:pt x="17175" y="8845"/>
                    <a:pt x="17175" y="8845"/>
                  </a:cubicBezTo>
                  <a:cubicBezTo>
                    <a:pt x="17175" y="8845"/>
                    <a:pt x="17327" y="2462"/>
                    <a:pt x="13770" y="274"/>
                  </a:cubicBezTo>
                  <a:cubicBezTo>
                    <a:pt x="13468" y="87"/>
                    <a:pt x="13134" y="1"/>
                    <a:pt x="127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359;p68">
              <a:extLst>
                <a:ext uri="{FF2B5EF4-FFF2-40B4-BE49-F238E27FC236}">
                  <a16:creationId xmlns:a16="http://schemas.microsoft.com/office/drawing/2014/main" id="{CBCFA552-188E-0D9F-BEAB-73B7E9CBE5DF}"/>
                </a:ext>
              </a:extLst>
            </p:cNvPr>
            <p:cNvSpPr/>
            <p:nvPr/>
          </p:nvSpPr>
          <p:spPr>
            <a:xfrm>
              <a:off x="5036825" y="2172175"/>
              <a:ext cx="768275" cy="1110600"/>
            </a:xfrm>
            <a:custGeom>
              <a:avLst/>
              <a:gdLst/>
              <a:ahLst/>
              <a:cxnLst/>
              <a:rect l="l" t="t" r="r" b="b"/>
              <a:pathLst>
                <a:path w="30731" h="44424" extrusionOk="0">
                  <a:moveTo>
                    <a:pt x="14348" y="0"/>
                  </a:moveTo>
                  <a:cubicBezTo>
                    <a:pt x="10365" y="0"/>
                    <a:pt x="4971" y="2937"/>
                    <a:pt x="3010" y="10999"/>
                  </a:cubicBezTo>
                  <a:cubicBezTo>
                    <a:pt x="1" y="23400"/>
                    <a:pt x="9971" y="43218"/>
                    <a:pt x="9971" y="43218"/>
                  </a:cubicBezTo>
                  <a:cubicBezTo>
                    <a:pt x="12248" y="44279"/>
                    <a:pt x="13769" y="44424"/>
                    <a:pt x="14429" y="44424"/>
                  </a:cubicBezTo>
                  <a:cubicBezTo>
                    <a:pt x="14677" y="44424"/>
                    <a:pt x="14804" y="44404"/>
                    <a:pt x="14804" y="44404"/>
                  </a:cubicBezTo>
                  <a:cubicBezTo>
                    <a:pt x="14804" y="44404"/>
                    <a:pt x="30731" y="28051"/>
                    <a:pt x="29515" y="21729"/>
                  </a:cubicBezTo>
                  <a:cubicBezTo>
                    <a:pt x="28299" y="15376"/>
                    <a:pt x="22798" y="14890"/>
                    <a:pt x="20670" y="12215"/>
                  </a:cubicBezTo>
                  <a:cubicBezTo>
                    <a:pt x="18542" y="9570"/>
                    <a:pt x="20457" y="6105"/>
                    <a:pt x="18785" y="2184"/>
                  </a:cubicBezTo>
                  <a:cubicBezTo>
                    <a:pt x="18203" y="839"/>
                    <a:pt x="16477" y="0"/>
                    <a:pt x="14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360;p68">
              <a:extLst>
                <a:ext uri="{FF2B5EF4-FFF2-40B4-BE49-F238E27FC236}">
                  <a16:creationId xmlns:a16="http://schemas.microsoft.com/office/drawing/2014/main" id="{B567621F-D014-8EE8-8F35-F3D1A41CF7A0}"/>
                </a:ext>
              </a:extLst>
            </p:cNvPr>
            <p:cNvSpPr/>
            <p:nvPr/>
          </p:nvSpPr>
          <p:spPr>
            <a:xfrm>
              <a:off x="5286850" y="2224325"/>
              <a:ext cx="183900" cy="163725"/>
            </a:xfrm>
            <a:custGeom>
              <a:avLst/>
              <a:gdLst/>
              <a:ahLst/>
              <a:cxnLst/>
              <a:rect l="l" t="t" r="r" b="b"/>
              <a:pathLst>
                <a:path w="7356" h="6549" extrusionOk="0">
                  <a:moveTo>
                    <a:pt x="3680" y="0"/>
                  </a:moveTo>
                  <a:cubicBezTo>
                    <a:pt x="3339" y="0"/>
                    <a:pt x="2991" y="52"/>
                    <a:pt x="2644" y="159"/>
                  </a:cubicBezTo>
                  <a:cubicBezTo>
                    <a:pt x="912" y="706"/>
                    <a:pt x="0" y="2591"/>
                    <a:pt x="578" y="4293"/>
                  </a:cubicBezTo>
                  <a:cubicBezTo>
                    <a:pt x="1018" y="5686"/>
                    <a:pt x="2322" y="6548"/>
                    <a:pt x="3701" y="6548"/>
                  </a:cubicBezTo>
                  <a:cubicBezTo>
                    <a:pt x="4038" y="6548"/>
                    <a:pt x="4378" y="6497"/>
                    <a:pt x="4711" y="6390"/>
                  </a:cubicBezTo>
                  <a:cubicBezTo>
                    <a:pt x="6444" y="5813"/>
                    <a:pt x="7356" y="3958"/>
                    <a:pt x="6809" y="2226"/>
                  </a:cubicBezTo>
                  <a:cubicBezTo>
                    <a:pt x="6345" y="858"/>
                    <a:pt x="5076" y="0"/>
                    <a:pt x="36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361;p68">
              <a:extLst>
                <a:ext uri="{FF2B5EF4-FFF2-40B4-BE49-F238E27FC236}">
                  <a16:creationId xmlns:a16="http://schemas.microsoft.com/office/drawing/2014/main" id="{4EFA99F6-AC48-FA80-30B4-D52C876CA2EE}"/>
                </a:ext>
              </a:extLst>
            </p:cNvPr>
            <p:cNvSpPr/>
            <p:nvPr/>
          </p:nvSpPr>
          <p:spPr>
            <a:xfrm>
              <a:off x="5173625" y="2354075"/>
              <a:ext cx="78275" cy="70275"/>
            </a:xfrm>
            <a:custGeom>
              <a:avLst/>
              <a:gdLst/>
              <a:ahLst/>
              <a:cxnLst/>
              <a:rect l="l" t="t" r="r" b="b"/>
              <a:pathLst>
                <a:path w="3131" h="2811" extrusionOk="0">
                  <a:moveTo>
                    <a:pt x="1551" y="1"/>
                  </a:moveTo>
                  <a:cubicBezTo>
                    <a:pt x="1400" y="1"/>
                    <a:pt x="1246" y="25"/>
                    <a:pt x="1094" y="75"/>
                  </a:cubicBezTo>
                  <a:cubicBezTo>
                    <a:pt x="395" y="349"/>
                    <a:pt x="0" y="1139"/>
                    <a:pt x="243" y="1869"/>
                  </a:cubicBezTo>
                  <a:cubicBezTo>
                    <a:pt x="440" y="2459"/>
                    <a:pt x="1015" y="2810"/>
                    <a:pt x="1597" y="2810"/>
                  </a:cubicBezTo>
                  <a:cubicBezTo>
                    <a:pt x="1735" y="2810"/>
                    <a:pt x="1873" y="2791"/>
                    <a:pt x="2006" y="2750"/>
                  </a:cubicBezTo>
                  <a:cubicBezTo>
                    <a:pt x="2736" y="2477"/>
                    <a:pt x="3131" y="1686"/>
                    <a:pt x="2888" y="957"/>
                  </a:cubicBezTo>
                  <a:cubicBezTo>
                    <a:pt x="2671" y="355"/>
                    <a:pt x="2130" y="1"/>
                    <a:pt x="15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362;p68">
              <a:extLst>
                <a:ext uri="{FF2B5EF4-FFF2-40B4-BE49-F238E27FC236}">
                  <a16:creationId xmlns:a16="http://schemas.microsoft.com/office/drawing/2014/main" id="{39654614-560F-EC18-BA4A-140552E201AC}"/>
                </a:ext>
              </a:extLst>
            </p:cNvPr>
            <p:cNvSpPr/>
            <p:nvPr/>
          </p:nvSpPr>
          <p:spPr>
            <a:xfrm>
              <a:off x="5298225" y="2443500"/>
              <a:ext cx="38025" cy="34225"/>
            </a:xfrm>
            <a:custGeom>
              <a:avLst/>
              <a:gdLst/>
              <a:ahLst/>
              <a:cxnLst/>
              <a:rect l="l" t="t" r="r" b="b"/>
              <a:pathLst>
                <a:path w="1521" h="1369" extrusionOk="0">
                  <a:moveTo>
                    <a:pt x="794" y="1"/>
                  </a:moveTo>
                  <a:cubicBezTo>
                    <a:pt x="706" y="1"/>
                    <a:pt x="613" y="18"/>
                    <a:pt x="518" y="55"/>
                  </a:cubicBezTo>
                  <a:cubicBezTo>
                    <a:pt x="183" y="146"/>
                    <a:pt x="1" y="571"/>
                    <a:pt x="123" y="906"/>
                  </a:cubicBezTo>
                  <a:cubicBezTo>
                    <a:pt x="195" y="1194"/>
                    <a:pt x="476" y="1369"/>
                    <a:pt x="756" y="1369"/>
                  </a:cubicBezTo>
                  <a:cubicBezTo>
                    <a:pt x="830" y="1369"/>
                    <a:pt x="904" y="1357"/>
                    <a:pt x="974" y="1331"/>
                  </a:cubicBezTo>
                  <a:cubicBezTo>
                    <a:pt x="1308" y="1210"/>
                    <a:pt x="1521" y="815"/>
                    <a:pt x="1399" y="450"/>
                  </a:cubicBezTo>
                  <a:cubicBezTo>
                    <a:pt x="1307" y="173"/>
                    <a:pt x="1074" y="1"/>
                    <a:pt x="7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363;p68">
              <a:extLst>
                <a:ext uri="{FF2B5EF4-FFF2-40B4-BE49-F238E27FC236}">
                  <a16:creationId xmlns:a16="http://schemas.microsoft.com/office/drawing/2014/main" id="{2A8263E8-B846-8385-BD5E-4AE9638EA456}"/>
                </a:ext>
              </a:extLst>
            </p:cNvPr>
            <p:cNvSpPr/>
            <p:nvPr/>
          </p:nvSpPr>
          <p:spPr>
            <a:xfrm>
              <a:off x="5344600" y="2523200"/>
              <a:ext cx="150475" cy="133950"/>
            </a:xfrm>
            <a:custGeom>
              <a:avLst/>
              <a:gdLst/>
              <a:ahLst/>
              <a:cxnLst/>
              <a:rect l="l" t="t" r="r" b="b"/>
              <a:pathLst>
                <a:path w="6019" h="5358" extrusionOk="0">
                  <a:moveTo>
                    <a:pt x="2966" y="1"/>
                  </a:moveTo>
                  <a:cubicBezTo>
                    <a:pt x="2699" y="1"/>
                    <a:pt x="2427" y="39"/>
                    <a:pt x="2158" y="119"/>
                  </a:cubicBezTo>
                  <a:cubicBezTo>
                    <a:pt x="760" y="575"/>
                    <a:pt x="0" y="2095"/>
                    <a:pt x="456" y="3493"/>
                  </a:cubicBezTo>
                  <a:cubicBezTo>
                    <a:pt x="823" y="4641"/>
                    <a:pt x="1876" y="5358"/>
                    <a:pt x="3002" y="5358"/>
                  </a:cubicBezTo>
                  <a:cubicBezTo>
                    <a:pt x="3277" y="5358"/>
                    <a:pt x="3556" y="5315"/>
                    <a:pt x="3830" y="5225"/>
                  </a:cubicBezTo>
                  <a:cubicBezTo>
                    <a:pt x="5259" y="4770"/>
                    <a:pt x="6018" y="3250"/>
                    <a:pt x="5563" y="1821"/>
                  </a:cubicBezTo>
                  <a:cubicBezTo>
                    <a:pt x="5192" y="711"/>
                    <a:pt x="4121" y="1"/>
                    <a:pt x="2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364;p68">
              <a:extLst>
                <a:ext uri="{FF2B5EF4-FFF2-40B4-BE49-F238E27FC236}">
                  <a16:creationId xmlns:a16="http://schemas.microsoft.com/office/drawing/2014/main" id="{6759854E-DB91-CB86-0F24-713B50C10931}"/>
                </a:ext>
              </a:extLst>
            </p:cNvPr>
            <p:cNvSpPr/>
            <p:nvPr/>
          </p:nvSpPr>
          <p:spPr>
            <a:xfrm>
              <a:off x="5411450" y="2425275"/>
              <a:ext cx="57800" cy="51325"/>
            </a:xfrm>
            <a:custGeom>
              <a:avLst/>
              <a:gdLst/>
              <a:ahLst/>
              <a:cxnLst/>
              <a:rect l="l" t="t" r="r" b="b"/>
              <a:pathLst>
                <a:path w="2312" h="2053" extrusionOk="0">
                  <a:moveTo>
                    <a:pt x="1145" y="1"/>
                  </a:moveTo>
                  <a:cubicBezTo>
                    <a:pt x="1039" y="1"/>
                    <a:pt x="930" y="18"/>
                    <a:pt x="822" y="54"/>
                  </a:cubicBezTo>
                  <a:cubicBezTo>
                    <a:pt x="305" y="237"/>
                    <a:pt x="1" y="814"/>
                    <a:pt x="183" y="1331"/>
                  </a:cubicBezTo>
                  <a:cubicBezTo>
                    <a:pt x="330" y="1770"/>
                    <a:pt x="731" y="2053"/>
                    <a:pt x="1151" y="2053"/>
                  </a:cubicBezTo>
                  <a:cubicBezTo>
                    <a:pt x="1254" y="2053"/>
                    <a:pt x="1358" y="2035"/>
                    <a:pt x="1460" y="2000"/>
                  </a:cubicBezTo>
                  <a:cubicBezTo>
                    <a:pt x="2007" y="1787"/>
                    <a:pt x="2311" y="1240"/>
                    <a:pt x="2129" y="693"/>
                  </a:cubicBezTo>
                  <a:cubicBezTo>
                    <a:pt x="1958" y="278"/>
                    <a:pt x="1573" y="1"/>
                    <a:pt x="1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365;p68">
              <a:extLst>
                <a:ext uri="{FF2B5EF4-FFF2-40B4-BE49-F238E27FC236}">
                  <a16:creationId xmlns:a16="http://schemas.microsoft.com/office/drawing/2014/main" id="{7251E856-83E0-E730-0F07-7E7CA7589ECD}"/>
                </a:ext>
              </a:extLst>
            </p:cNvPr>
            <p:cNvSpPr/>
            <p:nvPr/>
          </p:nvSpPr>
          <p:spPr>
            <a:xfrm>
              <a:off x="5533050" y="2550025"/>
              <a:ext cx="89675" cy="80725"/>
            </a:xfrm>
            <a:custGeom>
              <a:avLst/>
              <a:gdLst/>
              <a:ahLst/>
              <a:cxnLst/>
              <a:rect l="l" t="t" r="r" b="b"/>
              <a:pathLst>
                <a:path w="3587" h="3229" extrusionOk="0">
                  <a:moveTo>
                    <a:pt x="1795" y="0"/>
                  </a:moveTo>
                  <a:cubicBezTo>
                    <a:pt x="1624" y="0"/>
                    <a:pt x="1450" y="26"/>
                    <a:pt x="1277" y="79"/>
                  </a:cubicBezTo>
                  <a:cubicBezTo>
                    <a:pt x="456" y="383"/>
                    <a:pt x="0" y="1295"/>
                    <a:pt x="243" y="2116"/>
                  </a:cubicBezTo>
                  <a:cubicBezTo>
                    <a:pt x="488" y="2800"/>
                    <a:pt x="1125" y="3229"/>
                    <a:pt x="1807" y="3229"/>
                  </a:cubicBezTo>
                  <a:cubicBezTo>
                    <a:pt x="1974" y="3229"/>
                    <a:pt x="2143" y="3203"/>
                    <a:pt x="2310" y="3149"/>
                  </a:cubicBezTo>
                  <a:cubicBezTo>
                    <a:pt x="3131" y="2845"/>
                    <a:pt x="3587" y="1934"/>
                    <a:pt x="3344" y="1113"/>
                  </a:cubicBezTo>
                  <a:cubicBezTo>
                    <a:pt x="3124" y="429"/>
                    <a:pt x="2492" y="0"/>
                    <a:pt x="1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366;p68">
              <a:extLst>
                <a:ext uri="{FF2B5EF4-FFF2-40B4-BE49-F238E27FC236}">
                  <a16:creationId xmlns:a16="http://schemas.microsoft.com/office/drawing/2014/main" id="{30FB63B6-EA20-77ED-1EEE-1A0A0C215AEE}"/>
                </a:ext>
              </a:extLst>
            </p:cNvPr>
            <p:cNvSpPr/>
            <p:nvPr/>
          </p:nvSpPr>
          <p:spPr>
            <a:xfrm>
              <a:off x="5659950" y="2632075"/>
              <a:ext cx="66125" cy="59850"/>
            </a:xfrm>
            <a:custGeom>
              <a:avLst/>
              <a:gdLst/>
              <a:ahLst/>
              <a:cxnLst/>
              <a:rect l="l" t="t" r="r" b="b"/>
              <a:pathLst>
                <a:path w="2645" h="2394" extrusionOk="0">
                  <a:moveTo>
                    <a:pt x="1310" y="0"/>
                  </a:moveTo>
                  <a:cubicBezTo>
                    <a:pt x="1189" y="0"/>
                    <a:pt x="1066" y="16"/>
                    <a:pt x="943" y="50"/>
                  </a:cubicBezTo>
                  <a:cubicBezTo>
                    <a:pt x="304" y="293"/>
                    <a:pt x="0" y="962"/>
                    <a:pt x="183" y="1570"/>
                  </a:cubicBezTo>
                  <a:cubicBezTo>
                    <a:pt x="376" y="2078"/>
                    <a:pt x="840" y="2393"/>
                    <a:pt x="1328" y="2393"/>
                  </a:cubicBezTo>
                  <a:cubicBezTo>
                    <a:pt x="1452" y="2393"/>
                    <a:pt x="1579" y="2373"/>
                    <a:pt x="1703" y="2329"/>
                  </a:cubicBezTo>
                  <a:cubicBezTo>
                    <a:pt x="2371" y="2117"/>
                    <a:pt x="2645" y="1418"/>
                    <a:pt x="2462" y="810"/>
                  </a:cubicBezTo>
                  <a:cubicBezTo>
                    <a:pt x="2314" y="314"/>
                    <a:pt x="1841" y="0"/>
                    <a:pt x="1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367;p68">
              <a:extLst>
                <a:ext uri="{FF2B5EF4-FFF2-40B4-BE49-F238E27FC236}">
                  <a16:creationId xmlns:a16="http://schemas.microsoft.com/office/drawing/2014/main" id="{E7CEBDAE-FFB0-B7F2-017B-5989538E4C9E}"/>
                </a:ext>
              </a:extLst>
            </p:cNvPr>
            <p:cNvSpPr/>
            <p:nvPr/>
          </p:nvSpPr>
          <p:spPr>
            <a:xfrm>
              <a:off x="5678950" y="2762875"/>
              <a:ext cx="50175" cy="44775"/>
            </a:xfrm>
            <a:custGeom>
              <a:avLst/>
              <a:gdLst/>
              <a:ahLst/>
              <a:cxnLst/>
              <a:rect l="l" t="t" r="r" b="b"/>
              <a:pathLst>
                <a:path w="2007" h="1791" extrusionOk="0">
                  <a:moveTo>
                    <a:pt x="1010" y="1"/>
                  </a:moveTo>
                  <a:cubicBezTo>
                    <a:pt x="916" y="1"/>
                    <a:pt x="822" y="15"/>
                    <a:pt x="730" y="46"/>
                  </a:cubicBezTo>
                  <a:cubicBezTo>
                    <a:pt x="274" y="198"/>
                    <a:pt x="0" y="715"/>
                    <a:pt x="152" y="1170"/>
                  </a:cubicBezTo>
                  <a:cubicBezTo>
                    <a:pt x="276" y="1540"/>
                    <a:pt x="659" y="1790"/>
                    <a:pt x="1043" y="1790"/>
                  </a:cubicBezTo>
                  <a:cubicBezTo>
                    <a:pt x="1132" y="1790"/>
                    <a:pt x="1221" y="1777"/>
                    <a:pt x="1307" y="1748"/>
                  </a:cubicBezTo>
                  <a:cubicBezTo>
                    <a:pt x="1763" y="1596"/>
                    <a:pt x="2006" y="1049"/>
                    <a:pt x="1854" y="593"/>
                  </a:cubicBezTo>
                  <a:cubicBezTo>
                    <a:pt x="1733" y="229"/>
                    <a:pt x="1379" y="1"/>
                    <a:pt x="10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368;p68">
              <a:extLst>
                <a:ext uri="{FF2B5EF4-FFF2-40B4-BE49-F238E27FC236}">
                  <a16:creationId xmlns:a16="http://schemas.microsoft.com/office/drawing/2014/main" id="{00377B95-29D8-A908-5EAC-311BADC00AE5}"/>
                </a:ext>
              </a:extLst>
            </p:cNvPr>
            <p:cNvSpPr/>
            <p:nvPr/>
          </p:nvSpPr>
          <p:spPr>
            <a:xfrm>
              <a:off x="5647800" y="2862150"/>
              <a:ext cx="35725" cy="31650"/>
            </a:xfrm>
            <a:custGeom>
              <a:avLst/>
              <a:gdLst/>
              <a:ahLst/>
              <a:cxnLst/>
              <a:rect l="l" t="t" r="r" b="b"/>
              <a:pathLst>
                <a:path w="1429" h="1266" extrusionOk="0">
                  <a:moveTo>
                    <a:pt x="711" y="0"/>
                  </a:moveTo>
                  <a:cubicBezTo>
                    <a:pt x="646" y="0"/>
                    <a:pt x="581" y="9"/>
                    <a:pt x="517" y="26"/>
                  </a:cubicBezTo>
                  <a:cubicBezTo>
                    <a:pt x="182" y="117"/>
                    <a:pt x="0" y="482"/>
                    <a:pt x="91" y="817"/>
                  </a:cubicBezTo>
                  <a:cubicBezTo>
                    <a:pt x="192" y="1093"/>
                    <a:pt x="458" y="1265"/>
                    <a:pt x="737" y="1265"/>
                  </a:cubicBezTo>
                  <a:cubicBezTo>
                    <a:pt x="795" y="1265"/>
                    <a:pt x="854" y="1258"/>
                    <a:pt x="912" y="1242"/>
                  </a:cubicBezTo>
                  <a:cubicBezTo>
                    <a:pt x="1246" y="1121"/>
                    <a:pt x="1429" y="786"/>
                    <a:pt x="1337" y="421"/>
                  </a:cubicBezTo>
                  <a:cubicBezTo>
                    <a:pt x="1239" y="151"/>
                    <a:pt x="982" y="0"/>
                    <a:pt x="7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369;p68">
              <a:extLst>
                <a:ext uri="{FF2B5EF4-FFF2-40B4-BE49-F238E27FC236}">
                  <a16:creationId xmlns:a16="http://schemas.microsoft.com/office/drawing/2014/main" id="{2BCAA246-89D4-7489-48E5-8A7D9CDD1D0D}"/>
                </a:ext>
              </a:extLst>
            </p:cNvPr>
            <p:cNvSpPr/>
            <p:nvPr/>
          </p:nvSpPr>
          <p:spPr>
            <a:xfrm>
              <a:off x="5089275" y="2490575"/>
              <a:ext cx="561575" cy="752200"/>
            </a:xfrm>
            <a:custGeom>
              <a:avLst/>
              <a:gdLst/>
              <a:ahLst/>
              <a:cxnLst/>
              <a:rect l="l" t="t" r="r" b="b"/>
              <a:pathLst>
                <a:path w="22463" h="30088" extrusionOk="0">
                  <a:moveTo>
                    <a:pt x="5249" y="0"/>
                  </a:moveTo>
                  <a:cubicBezTo>
                    <a:pt x="4598" y="0"/>
                    <a:pt x="3936" y="697"/>
                    <a:pt x="3253" y="2457"/>
                  </a:cubicBezTo>
                  <a:cubicBezTo>
                    <a:pt x="0" y="10847"/>
                    <a:pt x="8876" y="29510"/>
                    <a:pt x="8876" y="29510"/>
                  </a:cubicBezTo>
                  <a:lnTo>
                    <a:pt x="11885" y="30087"/>
                  </a:lnTo>
                  <a:cubicBezTo>
                    <a:pt x="11885" y="30087"/>
                    <a:pt x="22463" y="15984"/>
                    <a:pt x="22371" y="9783"/>
                  </a:cubicBezTo>
                  <a:cubicBezTo>
                    <a:pt x="22352" y="7822"/>
                    <a:pt x="21741" y="7157"/>
                    <a:pt x="20802" y="7157"/>
                  </a:cubicBezTo>
                  <a:cubicBezTo>
                    <a:pt x="18820" y="7157"/>
                    <a:pt x="15379" y="10118"/>
                    <a:pt x="12962" y="10118"/>
                  </a:cubicBezTo>
                  <a:cubicBezTo>
                    <a:pt x="12937" y="10118"/>
                    <a:pt x="12913" y="10118"/>
                    <a:pt x="12888" y="10117"/>
                  </a:cubicBezTo>
                  <a:cubicBezTo>
                    <a:pt x="10048" y="10069"/>
                    <a:pt x="7723" y="0"/>
                    <a:pt x="5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2" grpId="0" animBg="1"/>
      <p:bldP spid="43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Hình ảnh 2">
            <a:extLst>
              <a:ext uri="{FF2B5EF4-FFF2-40B4-BE49-F238E27FC236}">
                <a16:creationId xmlns:a16="http://schemas.microsoft.com/office/drawing/2014/main" id="{E94E6E74-8208-4180-735D-AA01889D16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1984" y="1894548"/>
            <a:ext cx="3067050" cy="638175"/>
          </a:xfrm>
          <a:prstGeom prst="rect">
            <a:avLst/>
          </a:prstGeom>
        </p:spPr>
      </p:pic>
      <p:pic>
        <p:nvPicPr>
          <p:cNvPr id="2" name="Hình ảnh 1">
            <a:extLst>
              <a:ext uri="{FF2B5EF4-FFF2-40B4-BE49-F238E27FC236}">
                <a16:creationId xmlns:a16="http://schemas.microsoft.com/office/drawing/2014/main" id="{B63878A9-C352-776D-5AB3-B5AA8828B37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0975" y="47697"/>
            <a:ext cx="8782050" cy="1800225"/>
          </a:xfrm>
          <a:prstGeom prst="rect">
            <a:avLst/>
          </a:prstGeom>
        </p:spPr>
      </p:pic>
      <p:sp>
        <p:nvSpPr>
          <p:cNvPr id="19" name="Hình chữ nhật: Góc Tròn 18">
            <a:extLst>
              <a:ext uri="{FF2B5EF4-FFF2-40B4-BE49-F238E27FC236}">
                <a16:creationId xmlns:a16="http://schemas.microsoft.com/office/drawing/2014/main" id="{9288CF64-EA20-036C-0499-B9CFBE70754B}"/>
              </a:ext>
            </a:extLst>
          </p:cNvPr>
          <p:cNvSpPr/>
          <p:nvPr/>
        </p:nvSpPr>
        <p:spPr>
          <a:xfrm>
            <a:off x="3091984" y="1898383"/>
            <a:ext cx="598233" cy="581670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9</a:t>
            </a:r>
          </a:p>
        </p:txBody>
      </p:sp>
      <p:sp>
        <p:nvSpPr>
          <p:cNvPr id="81" name="Hình chữ nhật: Góc Tròn 80">
            <a:extLst>
              <a:ext uri="{FF2B5EF4-FFF2-40B4-BE49-F238E27FC236}">
                <a16:creationId xmlns:a16="http://schemas.microsoft.com/office/drawing/2014/main" id="{B4167291-8198-A62E-FF6C-0EAC76119818}"/>
              </a:ext>
            </a:extLst>
          </p:cNvPr>
          <p:cNvSpPr/>
          <p:nvPr/>
        </p:nvSpPr>
        <p:spPr>
          <a:xfrm>
            <a:off x="4516476" y="1898160"/>
            <a:ext cx="598233" cy="591333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82" name="Hình chữ nhật: Góc Tròn 81">
            <a:extLst>
              <a:ext uri="{FF2B5EF4-FFF2-40B4-BE49-F238E27FC236}">
                <a16:creationId xmlns:a16="http://schemas.microsoft.com/office/drawing/2014/main" id="{2412FCB1-07A6-55DD-BB9A-E20A65543ADE}"/>
              </a:ext>
            </a:extLst>
          </p:cNvPr>
          <p:cNvSpPr/>
          <p:nvPr/>
        </p:nvSpPr>
        <p:spPr>
          <a:xfrm>
            <a:off x="5488543" y="1892944"/>
            <a:ext cx="684918" cy="638174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000000"/>
                </a:solidFill>
              </a:rPr>
              <a:t>27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ình Bầu dục 19">
                <a:extLst>
                  <a:ext uri="{FF2B5EF4-FFF2-40B4-BE49-F238E27FC236}">
                    <a16:creationId xmlns:a16="http://schemas.microsoft.com/office/drawing/2014/main" id="{25B0075F-C169-45B3-7DC0-D0AEA16B961D}"/>
                  </a:ext>
                </a:extLst>
              </p:cNvPr>
              <p:cNvSpPr/>
              <p:nvPr/>
            </p:nvSpPr>
            <p:spPr>
              <a:xfrm>
                <a:off x="3804230" y="1907824"/>
                <a:ext cx="598233" cy="581669"/>
              </a:xfrm>
              <a:prstGeom prst="ellipse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0" name="Hình Bầu dục 19">
                <a:extLst>
                  <a:ext uri="{FF2B5EF4-FFF2-40B4-BE49-F238E27FC236}">
                    <a16:creationId xmlns:a16="http://schemas.microsoft.com/office/drawing/2014/main" id="{25B0075F-C169-45B3-7DC0-D0AEA16B961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4230" y="1907824"/>
                <a:ext cx="598233" cy="581669"/>
              </a:xfrm>
              <a:prstGeom prst="ellipse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Bong bóng Ý nghĩ: Hình đám mây 24">
            <a:extLst>
              <a:ext uri="{FF2B5EF4-FFF2-40B4-BE49-F238E27FC236}">
                <a16:creationId xmlns:a16="http://schemas.microsoft.com/office/drawing/2014/main" id="{F7568DCF-8980-53AE-FACB-6E5EB86E11F7}"/>
              </a:ext>
            </a:extLst>
          </p:cNvPr>
          <p:cNvSpPr/>
          <p:nvPr/>
        </p:nvSpPr>
        <p:spPr>
          <a:xfrm>
            <a:off x="113552" y="2757062"/>
            <a:ext cx="6793706" cy="1485011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2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Nếu có 5 đàn cá như thế thì có tất cả bao nhiêu con cá?</a:t>
            </a:r>
            <a:endParaRPr lang="en-US" sz="22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2C9B59C6-21F6-1522-AE43-0F3B81BB7768}"/>
                  </a:ext>
                </a:extLst>
              </p:cNvPr>
              <p:cNvSpPr txBox="1"/>
              <p:nvPr/>
            </p:nvSpPr>
            <p:spPr>
              <a:xfrm>
                <a:off x="4160022" y="4314208"/>
                <a:ext cx="3069453" cy="48551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9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×5=45</m:t>
                    </m:r>
                  </m:oMath>
                </a14:m>
                <a:r>
                  <a:rPr lang="en-US" sz="2400" dirty="0"/>
                  <a:t> (con </a:t>
                </a:r>
                <a:r>
                  <a:rPr lang="en-US" sz="2400" dirty="0" err="1"/>
                  <a:t>cá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2C9B59C6-21F6-1522-AE43-0F3B81BB77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0022" y="4314208"/>
                <a:ext cx="3069453" cy="485518"/>
              </a:xfrm>
              <a:prstGeom prst="rect">
                <a:avLst/>
              </a:prstGeom>
              <a:blipFill>
                <a:blip r:embed="rId6"/>
                <a:stretch>
                  <a:fillRect l="-3373" b="-39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Mũi tên: Phải 28">
            <a:extLst>
              <a:ext uri="{FF2B5EF4-FFF2-40B4-BE49-F238E27FC236}">
                <a16:creationId xmlns:a16="http://schemas.microsoft.com/office/drawing/2014/main" id="{F6ACB600-B586-2320-439D-AB26DEFD8B57}"/>
              </a:ext>
            </a:extLst>
          </p:cNvPr>
          <p:cNvSpPr/>
          <p:nvPr/>
        </p:nvSpPr>
        <p:spPr>
          <a:xfrm>
            <a:off x="3510405" y="4541934"/>
            <a:ext cx="473847" cy="18466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9" name="Google Shape;3148;p74">
            <a:extLst>
              <a:ext uri="{FF2B5EF4-FFF2-40B4-BE49-F238E27FC236}">
                <a16:creationId xmlns:a16="http://schemas.microsoft.com/office/drawing/2014/main" id="{55917CF1-D99D-023B-F9E6-C7E2CF2B02E6}"/>
              </a:ext>
            </a:extLst>
          </p:cNvPr>
          <p:cNvGrpSpPr/>
          <p:nvPr/>
        </p:nvGrpSpPr>
        <p:grpSpPr>
          <a:xfrm>
            <a:off x="7485928" y="1472486"/>
            <a:ext cx="426020" cy="423939"/>
            <a:chOff x="2070965" y="1441147"/>
            <a:chExt cx="426020" cy="423939"/>
          </a:xfrm>
        </p:grpSpPr>
        <p:sp>
          <p:nvSpPr>
            <p:cNvPr id="110" name="Google Shape;3149;p74">
              <a:extLst>
                <a:ext uri="{FF2B5EF4-FFF2-40B4-BE49-F238E27FC236}">
                  <a16:creationId xmlns:a16="http://schemas.microsoft.com/office/drawing/2014/main" id="{3B01267B-BD17-FDC6-430D-5506775C8472}"/>
                </a:ext>
              </a:extLst>
            </p:cNvPr>
            <p:cNvSpPr/>
            <p:nvPr/>
          </p:nvSpPr>
          <p:spPr>
            <a:xfrm>
              <a:off x="2077209" y="1447331"/>
              <a:ext cx="412899" cy="411601"/>
            </a:xfrm>
            <a:custGeom>
              <a:avLst/>
              <a:gdLst/>
              <a:ahLst/>
              <a:cxnLst/>
              <a:rect l="l" t="t" r="r" b="b"/>
              <a:pathLst>
                <a:path w="13688" h="13645" extrusionOk="0">
                  <a:moveTo>
                    <a:pt x="6821" y="1"/>
                  </a:moveTo>
                  <a:cubicBezTo>
                    <a:pt x="6564" y="1"/>
                    <a:pt x="6357" y="178"/>
                    <a:pt x="6357" y="400"/>
                  </a:cubicBezTo>
                  <a:lnTo>
                    <a:pt x="6357" y="1101"/>
                  </a:lnTo>
                  <a:lnTo>
                    <a:pt x="5403" y="141"/>
                  </a:lnTo>
                  <a:cubicBezTo>
                    <a:pt x="5312" y="48"/>
                    <a:pt x="5182" y="1"/>
                    <a:pt x="5051" y="1"/>
                  </a:cubicBezTo>
                  <a:cubicBezTo>
                    <a:pt x="4944" y="1"/>
                    <a:pt x="4836" y="33"/>
                    <a:pt x="4749" y="97"/>
                  </a:cubicBezTo>
                  <a:cubicBezTo>
                    <a:pt x="4552" y="239"/>
                    <a:pt x="4530" y="490"/>
                    <a:pt x="4697" y="659"/>
                  </a:cubicBezTo>
                  <a:lnTo>
                    <a:pt x="6357" y="2330"/>
                  </a:lnTo>
                  <a:lnTo>
                    <a:pt x="6357" y="5701"/>
                  </a:lnTo>
                  <a:lnTo>
                    <a:pt x="3974" y="3317"/>
                  </a:lnTo>
                  <a:lnTo>
                    <a:pt x="3967" y="961"/>
                  </a:lnTo>
                  <a:cubicBezTo>
                    <a:pt x="3967" y="747"/>
                    <a:pt x="3808" y="594"/>
                    <a:pt x="3600" y="594"/>
                  </a:cubicBezTo>
                  <a:cubicBezTo>
                    <a:pt x="3578" y="594"/>
                    <a:pt x="3555" y="596"/>
                    <a:pt x="3532" y="600"/>
                  </a:cubicBezTo>
                  <a:cubicBezTo>
                    <a:pt x="3292" y="637"/>
                    <a:pt x="3100" y="858"/>
                    <a:pt x="3101" y="1094"/>
                  </a:cubicBezTo>
                  <a:lnTo>
                    <a:pt x="3104" y="2447"/>
                  </a:lnTo>
                  <a:lnTo>
                    <a:pt x="2609" y="1952"/>
                  </a:lnTo>
                  <a:cubicBezTo>
                    <a:pt x="2539" y="1882"/>
                    <a:pt x="2445" y="1847"/>
                    <a:pt x="2346" y="1847"/>
                  </a:cubicBezTo>
                  <a:cubicBezTo>
                    <a:pt x="2226" y="1847"/>
                    <a:pt x="2098" y="1898"/>
                    <a:pt x="1999" y="1997"/>
                  </a:cubicBezTo>
                  <a:cubicBezTo>
                    <a:pt x="1817" y="2179"/>
                    <a:pt x="1797" y="2453"/>
                    <a:pt x="1952" y="2608"/>
                  </a:cubicBezTo>
                  <a:lnTo>
                    <a:pt x="2447" y="3104"/>
                  </a:lnTo>
                  <a:lnTo>
                    <a:pt x="1094" y="3099"/>
                  </a:lnTo>
                  <a:cubicBezTo>
                    <a:pt x="857" y="3099"/>
                    <a:pt x="638" y="3292"/>
                    <a:pt x="601" y="3531"/>
                  </a:cubicBezTo>
                  <a:cubicBezTo>
                    <a:pt x="565" y="3769"/>
                    <a:pt x="724" y="3963"/>
                    <a:pt x="962" y="3965"/>
                  </a:cubicBezTo>
                  <a:lnTo>
                    <a:pt x="3317" y="3972"/>
                  </a:lnTo>
                  <a:lnTo>
                    <a:pt x="5700" y="6356"/>
                  </a:lnTo>
                  <a:lnTo>
                    <a:pt x="2331" y="6356"/>
                  </a:lnTo>
                  <a:lnTo>
                    <a:pt x="659" y="4695"/>
                  </a:lnTo>
                  <a:cubicBezTo>
                    <a:pt x="583" y="4621"/>
                    <a:pt x="491" y="4584"/>
                    <a:pt x="399" y="4584"/>
                  </a:cubicBezTo>
                  <a:cubicBezTo>
                    <a:pt x="286" y="4584"/>
                    <a:pt x="175" y="4639"/>
                    <a:pt x="96" y="4747"/>
                  </a:cubicBezTo>
                  <a:cubicBezTo>
                    <a:pt x="32" y="4834"/>
                    <a:pt x="1" y="4941"/>
                    <a:pt x="1" y="5049"/>
                  </a:cubicBezTo>
                  <a:cubicBezTo>
                    <a:pt x="1" y="5181"/>
                    <a:pt x="48" y="5309"/>
                    <a:pt x="141" y="5402"/>
                  </a:cubicBezTo>
                  <a:lnTo>
                    <a:pt x="1100" y="6356"/>
                  </a:lnTo>
                  <a:lnTo>
                    <a:pt x="400" y="6356"/>
                  </a:lnTo>
                  <a:cubicBezTo>
                    <a:pt x="180" y="6356"/>
                    <a:pt x="1" y="6564"/>
                    <a:pt x="1" y="6819"/>
                  </a:cubicBezTo>
                  <a:cubicBezTo>
                    <a:pt x="1" y="7077"/>
                    <a:pt x="178" y="7284"/>
                    <a:pt x="400" y="7284"/>
                  </a:cubicBezTo>
                  <a:lnTo>
                    <a:pt x="1100" y="7284"/>
                  </a:lnTo>
                  <a:lnTo>
                    <a:pt x="141" y="8238"/>
                  </a:lnTo>
                  <a:cubicBezTo>
                    <a:pt x="48" y="8331"/>
                    <a:pt x="1" y="8460"/>
                    <a:pt x="1" y="8591"/>
                  </a:cubicBezTo>
                  <a:cubicBezTo>
                    <a:pt x="1" y="8698"/>
                    <a:pt x="32" y="8806"/>
                    <a:pt x="96" y="8893"/>
                  </a:cubicBezTo>
                  <a:cubicBezTo>
                    <a:pt x="175" y="9001"/>
                    <a:pt x="287" y="9056"/>
                    <a:pt x="399" y="9056"/>
                  </a:cubicBezTo>
                  <a:cubicBezTo>
                    <a:pt x="491" y="9056"/>
                    <a:pt x="583" y="9019"/>
                    <a:pt x="659" y="8945"/>
                  </a:cubicBezTo>
                  <a:lnTo>
                    <a:pt x="2331" y="7284"/>
                  </a:lnTo>
                  <a:lnTo>
                    <a:pt x="5700" y="7284"/>
                  </a:lnTo>
                  <a:lnTo>
                    <a:pt x="3317" y="9667"/>
                  </a:lnTo>
                  <a:lnTo>
                    <a:pt x="962" y="9674"/>
                  </a:lnTo>
                  <a:cubicBezTo>
                    <a:pt x="724" y="9674"/>
                    <a:pt x="565" y="9869"/>
                    <a:pt x="601" y="10109"/>
                  </a:cubicBezTo>
                  <a:cubicBezTo>
                    <a:pt x="618" y="10217"/>
                    <a:pt x="671" y="10315"/>
                    <a:pt x="748" y="10390"/>
                  </a:cubicBezTo>
                  <a:cubicBezTo>
                    <a:pt x="840" y="10483"/>
                    <a:pt x="965" y="10542"/>
                    <a:pt x="1097" y="10542"/>
                  </a:cubicBezTo>
                  <a:lnTo>
                    <a:pt x="2450" y="10538"/>
                  </a:lnTo>
                  <a:lnTo>
                    <a:pt x="1955" y="11034"/>
                  </a:lnTo>
                  <a:cubicBezTo>
                    <a:pt x="1800" y="11189"/>
                    <a:pt x="1819" y="11462"/>
                    <a:pt x="2001" y="11644"/>
                  </a:cubicBezTo>
                  <a:cubicBezTo>
                    <a:pt x="2101" y="11744"/>
                    <a:pt x="2228" y="11794"/>
                    <a:pt x="2348" y="11794"/>
                  </a:cubicBezTo>
                  <a:cubicBezTo>
                    <a:pt x="2447" y="11794"/>
                    <a:pt x="2540" y="11760"/>
                    <a:pt x="2610" y="11690"/>
                  </a:cubicBezTo>
                  <a:lnTo>
                    <a:pt x="3107" y="11195"/>
                  </a:lnTo>
                  <a:lnTo>
                    <a:pt x="3103" y="12548"/>
                  </a:lnTo>
                  <a:cubicBezTo>
                    <a:pt x="3103" y="12677"/>
                    <a:pt x="3160" y="12803"/>
                    <a:pt x="3255" y="12897"/>
                  </a:cubicBezTo>
                  <a:cubicBezTo>
                    <a:pt x="3331" y="12973"/>
                    <a:pt x="3428" y="13027"/>
                    <a:pt x="3535" y="13044"/>
                  </a:cubicBezTo>
                  <a:cubicBezTo>
                    <a:pt x="3558" y="13047"/>
                    <a:pt x="3580" y="13049"/>
                    <a:pt x="3602" y="13049"/>
                  </a:cubicBezTo>
                  <a:cubicBezTo>
                    <a:pt x="3810" y="13049"/>
                    <a:pt x="3968" y="12897"/>
                    <a:pt x="3970" y="12683"/>
                  </a:cubicBezTo>
                  <a:lnTo>
                    <a:pt x="3977" y="10328"/>
                  </a:lnTo>
                  <a:lnTo>
                    <a:pt x="6361" y="7944"/>
                  </a:lnTo>
                  <a:lnTo>
                    <a:pt x="6361" y="11315"/>
                  </a:lnTo>
                  <a:lnTo>
                    <a:pt x="4700" y="12986"/>
                  </a:lnTo>
                  <a:cubicBezTo>
                    <a:pt x="4533" y="13155"/>
                    <a:pt x="4558" y="13406"/>
                    <a:pt x="4752" y="13548"/>
                  </a:cubicBezTo>
                  <a:cubicBezTo>
                    <a:pt x="4839" y="13613"/>
                    <a:pt x="4946" y="13644"/>
                    <a:pt x="5054" y="13644"/>
                  </a:cubicBezTo>
                  <a:cubicBezTo>
                    <a:pt x="5185" y="13644"/>
                    <a:pt x="5316" y="13597"/>
                    <a:pt x="5407" y="13504"/>
                  </a:cubicBezTo>
                  <a:lnTo>
                    <a:pt x="6361" y="12544"/>
                  </a:lnTo>
                  <a:lnTo>
                    <a:pt x="6361" y="13245"/>
                  </a:lnTo>
                  <a:cubicBezTo>
                    <a:pt x="6361" y="13465"/>
                    <a:pt x="6567" y="13644"/>
                    <a:pt x="6824" y="13644"/>
                  </a:cubicBezTo>
                  <a:cubicBezTo>
                    <a:pt x="7082" y="13644"/>
                    <a:pt x="7289" y="13467"/>
                    <a:pt x="7289" y="13245"/>
                  </a:cubicBezTo>
                  <a:lnTo>
                    <a:pt x="7289" y="12544"/>
                  </a:lnTo>
                  <a:lnTo>
                    <a:pt x="8243" y="13504"/>
                  </a:lnTo>
                  <a:cubicBezTo>
                    <a:pt x="8334" y="13597"/>
                    <a:pt x="8465" y="13644"/>
                    <a:pt x="8596" y="13644"/>
                  </a:cubicBezTo>
                  <a:cubicBezTo>
                    <a:pt x="8703" y="13644"/>
                    <a:pt x="8811" y="13613"/>
                    <a:pt x="8897" y="13548"/>
                  </a:cubicBezTo>
                  <a:cubicBezTo>
                    <a:pt x="9093" y="13406"/>
                    <a:pt x="9115" y="13155"/>
                    <a:pt x="8950" y="12986"/>
                  </a:cubicBezTo>
                  <a:lnTo>
                    <a:pt x="7289" y="11315"/>
                  </a:lnTo>
                  <a:lnTo>
                    <a:pt x="7289" y="7944"/>
                  </a:lnTo>
                  <a:lnTo>
                    <a:pt x="9672" y="10328"/>
                  </a:lnTo>
                  <a:lnTo>
                    <a:pt x="9679" y="12683"/>
                  </a:lnTo>
                  <a:cubicBezTo>
                    <a:pt x="9679" y="12897"/>
                    <a:pt x="9839" y="13049"/>
                    <a:pt x="10046" y="13049"/>
                  </a:cubicBezTo>
                  <a:cubicBezTo>
                    <a:pt x="10068" y="13049"/>
                    <a:pt x="10091" y="13047"/>
                    <a:pt x="10114" y="13044"/>
                  </a:cubicBezTo>
                  <a:cubicBezTo>
                    <a:pt x="10222" y="13027"/>
                    <a:pt x="10320" y="12973"/>
                    <a:pt x="10395" y="12897"/>
                  </a:cubicBezTo>
                  <a:cubicBezTo>
                    <a:pt x="10487" y="12806"/>
                    <a:pt x="10546" y="12678"/>
                    <a:pt x="10546" y="12548"/>
                  </a:cubicBezTo>
                  <a:lnTo>
                    <a:pt x="10543" y="11195"/>
                  </a:lnTo>
                  <a:lnTo>
                    <a:pt x="11038" y="11690"/>
                  </a:lnTo>
                  <a:cubicBezTo>
                    <a:pt x="11108" y="11760"/>
                    <a:pt x="11202" y="11794"/>
                    <a:pt x="11301" y="11794"/>
                  </a:cubicBezTo>
                  <a:cubicBezTo>
                    <a:pt x="11422" y="11794"/>
                    <a:pt x="11549" y="11744"/>
                    <a:pt x="11649" y="11644"/>
                  </a:cubicBezTo>
                  <a:cubicBezTo>
                    <a:pt x="11830" y="11462"/>
                    <a:pt x="11850" y="11189"/>
                    <a:pt x="11695" y="11034"/>
                  </a:cubicBezTo>
                  <a:lnTo>
                    <a:pt x="11200" y="10538"/>
                  </a:lnTo>
                  <a:lnTo>
                    <a:pt x="11200" y="10538"/>
                  </a:lnTo>
                  <a:lnTo>
                    <a:pt x="12553" y="10542"/>
                  </a:lnTo>
                  <a:cubicBezTo>
                    <a:pt x="12682" y="10542"/>
                    <a:pt x="12807" y="10485"/>
                    <a:pt x="12902" y="10390"/>
                  </a:cubicBezTo>
                  <a:cubicBezTo>
                    <a:pt x="12978" y="10315"/>
                    <a:pt x="13031" y="10217"/>
                    <a:pt x="13049" y="10109"/>
                  </a:cubicBezTo>
                  <a:cubicBezTo>
                    <a:pt x="13086" y="9871"/>
                    <a:pt x="12924" y="9677"/>
                    <a:pt x="12688" y="9674"/>
                  </a:cubicBezTo>
                  <a:lnTo>
                    <a:pt x="10331" y="9667"/>
                  </a:lnTo>
                  <a:lnTo>
                    <a:pt x="7948" y="7284"/>
                  </a:lnTo>
                  <a:lnTo>
                    <a:pt x="11312" y="7284"/>
                  </a:lnTo>
                  <a:lnTo>
                    <a:pt x="12983" y="8945"/>
                  </a:lnTo>
                  <a:cubicBezTo>
                    <a:pt x="13059" y="9019"/>
                    <a:pt x="13151" y="9055"/>
                    <a:pt x="13242" y="9055"/>
                  </a:cubicBezTo>
                  <a:cubicBezTo>
                    <a:pt x="13355" y="9055"/>
                    <a:pt x="13467" y="9000"/>
                    <a:pt x="13546" y="8893"/>
                  </a:cubicBezTo>
                  <a:cubicBezTo>
                    <a:pt x="13688" y="8696"/>
                    <a:pt x="13668" y="8405"/>
                    <a:pt x="13501" y="8238"/>
                  </a:cubicBezTo>
                  <a:lnTo>
                    <a:pt x="12541" y="7285"/>
                  </a:lnTo>
                  <a:lnTo>
                    <a:pt x="13242" y="7285"/>
                  </a:lnTo>
                  <a:cubicBezTo>
                    <a:pt x="13463" y="7285"/>
                    <a:pt x="13642" y="7078"/>
                    <a:pt x="13642" y="6822"/>
                  </a:cubicBezTo>
                  <a:cubicBezTo>
                    <a:pt x="13642" y="6565"/>
                    <a:pt x="13464" y="6358"/>
                    <a:pt x="13242" y="6358"/>
                  </a:cubicBezTo>
                  <a:lnTo>
                    <a:pt x="12541" y="6358"/>
                  </a:lnTo>
                  <a:lnTo>
                    <a:pt x="13501" y="5404"/>
                  </a:lnTo>
                  <a:cubicBezTo>
                    <a:pt x="13670" y="5237"/>
                    <a:pt x="13688" y="4944"/>
                    <a:pt x="13546" y="4749"/>
                  </a:cubicBezTo>
                  <a:cubicBezTo>
                    <a:pt x="13467" y="4641"/>
                    <a:pt x="13356" y="4586"/>
                    <a:pt x="13243" y="4586"/>
                  </a:cubicBezTo>
                  <a:cubicBezTo>
                    <a:pt x="13152" y="4586"/>
                    <a:pt x="13059" y="4622"/>
                    <a:pt x="12983" y="4697"/>
                  </a:cubicBezTo>
                  <a:lnTo>
                    <a:pt x="11312" y="6358"/>
                  </a:lnTo>
                  <a:lnTo>
                    <a:pt x="7941" y="6358"/>
                  </a:lnTo>
                  <a:lnTo>
                    <a:pt x="10325" y="3975"/>
                  </a:lnTo>
                  <a:lnTo>
                    <a:pt x="12680" y="3966"/>
                  </a:lnTo>
                  <a:cubicBezTo>
                    <a:pt x="12917" y="3966"/>
                    <a:pt x="13078" y="3772"/>
                    <a:pt x="13041" y="3533"/>
                  </a:cubicBezTo>
                  <a:cubicBezTo>
                    <a:pt x="13004" y="3294"/>
                    <a:pt x="12784" y="3101"/>
                    <a:pt x="12550" y="3101"/>
                  </a:cubicBezTo>
                  <a:cubicBezTo>
                    <a:pt x="12549" y="3101"/>
                    <a:pt x="12548" y="3101"/>
                    <a:pt x="12547" y="3101"/>
                  </a:cubicBezTo>
                  <a:lnTo>
                    <a:pt x="11194" y="3105"/>
                  </a:lnTo>
                  <a:lnTo>
                    <a:pt x="11689" y="2610"/>
                  </a:lnTo>
                  <a:cubicBezTo>
                    <a:pt x="11845" y="2454"/>
                    <a:pt x="11824" y="2181"/>
                    <a:pt x="11643" y="1999"/>
                  </a:cubicBezTo>
                  <a:cubicBezTo>
                    <a:pt x="11543" y="1900"/>
                    <a:pt x="11416" y="1849"/>
                    <a:pt x="11295" y="1849"/>
                  </a:cubicBezTo>
                  <a:cubicBezTo>
                    <a:pt x="11196" y="1849"/>
                    <a:pt x="11102" y="1883"/>
                    <a:pt x="11032" y="1953"/>
                  </a:cubicBezTo>
                  <a:lnTo>
                    <a:pt x="10537" y="2449"/>
                  </a:lnTo>
                  <a:lnTo>
                    <a:pt x="10537" y="2449"/>
                  </a:lnTo>
                  <a:lnTo>
                    <a:pt x="10541" y="1095"/>
                  </a:lnTo>
                  <a:cubicBezTo>
                    <a:pt x="10541" y="858"/>
                    <a:pt x="10349" y="638"/>
                    <a:pt x="10111" y="601"/>
                  </a:cubicBezTo>
                  <a:cubicBezTo>
                    <a:pt x="10088" y="598"/>
                    <a:pt x="10065" y="596"/>
                    <a:pt x="10043" y="596"/>
                  </a:cubicBezTo>
                  <a:cubicBezTo>
                    <a:pt x="9836" y="596"/>
                    <a:pt x="9677" y="748"/>
                    <a:pt x="9676" y="962"/>
                  </a:cubicBezTo>
                  <a:lnTo>
                    <a:pt x="9669" y="3318"/>
                  </a:lnTo>
                  <a:lnTo>
                    <a:pt x="7286" y="5701"/>
                  </a:lnTo>
                  <a:lnTo>
                    <a:pt x="7286" y="2330"/>
                  </a:lnTo>
                  <a:lnTo>
                    <a:pt x="8945" y="659"/>
                  </a:lnTo>
                  <a:cubicBezTo>
                    <a:pt x="9113" y="490"/>
                    <a:pt x="9087" y="240"/>
                    <a:pt x="8894" y="97"/>
                  </a:cubicBezTo>
                  <a:cubicBezTo>
                    <a:pt x="8806" y="33"/>
                    <a:pt x="8699" y="2"/>
                    <a:pt x="8593" y="2"/>
                  </a:cubicBezTo>
                  <a:cubicBezTo>
                    <a:pt x="8462" y="2"/>
                    <a:pt x="8331" y="50"/>
                    <a:pt x="8240" y="141"/>
                  </a:cubicBezTo>
                  <a:lnTo>
                    <a:pt x="7286" y="1101"/>
                  </a:lnTo>
                  <a:lnTo>
                    <a:pt x="7286" y="400"/>
                  </a:lnTo>
                  <a:cubicBezTo>
                    <a:pt x="7286" y="180"/>
                    <a:pt x="7079" y="1"/>
                    <a:pt x="6821" y="1"/>
                  </a:cubicBezTo>
                  <a:close/>
                </a:path>
              </a:pathLst>
            </a:custGeom>
            <a:solidFill>
              <a:srgbClr val="C2DC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150;p74">
              <a:extLst>
                <a:ext uri="{FF2B5EF4-FFF2-40B4-BE49-F238E27FC236}">
                  <a16:creationId xmlns:a16="http://schemas.microsoft.com/office/drawing/2014/main" id="{07339CBE-4B5B-6E0C-DC13-2A5B01A33EF7}"/>
                </a:ext>
              </a:extLst>
            </p:cNvPr>
            <p:cNvSpPr/>
            <p:nvPr/>
          </p:nvSpPr>
          <p:spPr>
            <a:xfrm>
              <a:off x="2188364" y="1558516"/>
              <a:ext cx="189225" cy="189225"/>
            </a:xfrm>
            <a:custGeom>
              <a:avLst/>
              <a:gdLst/>
              <a:ahLst/>
              <a:cxnLst/>
              <a:rect l="l" t="t" r="r" b="b"/>
              <a:pathLst>
                <a:path w="6273" h="6273" extrusionOk="0">
                  <a:moveTo>
                    <a:pt x="3136" y="1"/>
                  </a:moveTo>
                  <a:cubicBezTo>
                    <a:pt x="1404" y="1"/>
                    <a:pt x="1" y="1403"/>
                    <a:pt x="1" y="3136"/>
                  </a:cubicBezTo>
                  <a:cubicBezTo>
                    <a:pt x="1" y="4868"/>
                    <a:pt x="1404" y="6272"/>
                    <a:pt x="3136" y="6272"/>
                  </a:cubicBezTo>
                  <a:cubicBezTo>
                    <a:pt x="4868" y="6272"/>
                    <a:pt x="6272" y="4868"/>
                    <a:pt x="6272" y="3136"/>
                  </a:cubicBezTo>
                  <a:cubicBezTo>
                    <a:pt x="6272" y="2304"/>
                    <a:pt x="5942" y="1505"/>
                    <a:pt x="5354" y="919"/>
                  </a:cubicBezTo>
                  <a:cubicBezTo>
                    <a:pt x="4765" y="330"/>
                    <a:pt x="3968" y="1"/>
                    <a:pt x="3136" y="1"/>
                  </a:cubicBezTo>
                  <a:close/>
                </a:path>
              </a:pathLst>
            </a:custGeom>
            <a:solidFill>
              <a:srgbClr val="C2DC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151;p74">
              <a:extLst>
                <a:ext uri="{FF2B5EF4-FFF2-40B4-BE49-F238E27FC236}">
                  <a16:creationId xmlns:a16="http://schemas.microsoft.com/office/drawing/2014/main" id="{AEF18AE7-6989-B690-0C50-A2AF8F9FC4EC}"/>
                </a:ext>
              </a:extLst>
            </p:cNvPr>
            <p:cNvSpPr/>
            <p:nvPr/>
          </p:nvSpPr>
          <p:spPr>
            <a:xfrm>
              <a:off x="2216748" y="1650517"/>
              <a:ext cx="35715" cy="28506"/>
            </a:xfrm>
            <a:custGeom>
              <a:avLst/>
              <a:gdLst/>
              <a:ahLst/>
              <a:cxnLst/>
              <a:rect l="l" t="t" r="r" b="b"/>
              <a:pathLst>
                <a:path w="1184" h="945" extrusionOk="0">
                  <a:moveTo>
                    <a:pt x="592" y="1"/>
                  </a:moveTo>
                  <a:cubicBezTo>
                    <a:pt x="265" y="1"/>
                    <a:pt x="0" y="212"/>
                    <a:pt x="0" y="472"/>
                  </a:cubicBezTo>
                  <a:cubicBezTo>
                    <a:pt x="0" y="733"/>
                    <a:pt x="265" y="944"/>
                    <a:pt x="592" y="944"/>
                  </a:cubicBezTo>
                  <a:cubicBezTo>
                    <a:pt x="919" y="944"/>
                    <a:pt x="1184" y="733"/>
                    <a:pt x="1184" y="472"/>
                  </a:cubicBezTo>
                  <a:cubicBezTo>
                    <a:pt x="1184" y="212"/>
                    <a:pt x="919" y="1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152;p74">
              <a:extLst>
                <a:ext uri="{FF2B5EF4-FFF2-40B4-BE49-F238E27FC236}">
                  <a16:creationId xmlns:a16="http://schemas.microsoft.com/office/drawing/2014/main" id="{48FFBC9C-85E5-D2EB-6E52-3D7CB7275FA9}"/>
                </a:ext>
              </a:extLst>
            </p:cNvPr>
            <p:cNvSpPr/>
            <p:nvPr/>
          </p:nvSpPr>
          <p:spPr>
            <a:xfrm>
              <a:off x="2313515" y="1650517"/>
              <a:ext cx="35715" cy="28506"/>
            </a:xfrm>
            <a:custGeom>
              <a:avLst/>
              <a:gdLst/>
              <a:ahLst/>
              <a:cxnLst/>
              <a:rect l="l" t="t" r="r" b="b"/>
              <a:pathLst>
                <a:path w="1184" h="945" extrusionOk="0">
                  <a:moveTo>
                    <a:pt x="592" y="1"/>
                  </a:moveTo>
                  <a:cubicBezTo>
                    <a:pt x="265" y="1"/>
                    <a:pt x="1" y="212"/>
                    <a:pt x="1" y="472"/>
                  </a:cubicBezTo>
                  <a:cubicBezTo>
                    <a:pt x="1" y="733"/>
                    <a:pt x="265" y="944"/>
                    <a:pt x="592" y="944"/>
                  </a:cubicBezTo>
                  <a:cubicBezTo>
                    <a:pt x="919" y="944"/>
                    <a:pt x="1184" y="733"/>
                    <a:pt x="1184" y="472"/>
                  </a:cubicBezTo>
                  <a:cubicBezTo>
                    <a:pt x="1184" y="212"/>
                    <a:pt x="918" y="1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153;p74">
              <a:extLst>
                <a:ext uri="{FF2B5EF4-FFF2-40B4-BE49-F238E27FC236}">
                  <a16:creationId xmlns:a16="http://schemas.microsoft.com/office/drawing/2014/main" id="{B9ED6B52-61CE-38E9-38AA-9703FA76FF86}"/>
                </a:ext>
              </a:extLst>
            </p:cNvPr>
            <p:cNvSpPr/>
            <p:nvPr/>
          </p:nvSpPr>
          <p:spPr>
            <a:xfrm>
              <a:off x="2070965" y="1441147"/>
              <a:ext cx="426020" cy="423939"/>
            </a:xfrm>
            <a:custGeom>
              <a:avLst/>
              <a:gdLst/>
              <a:ahLst/>
              <a:cxnLst/>
              <a:rect l="l" t="t" r="r" b="b"/>
              <a:pathLst>
                <a:path w="14123" h="14054" extrusionOk="0">
                  <a:moveTo>
                    <a:pt x="7028" y="411"/>
                  </a:moveTo>
                  <a:cubicBezTo>
                    <a:pt x="7169" y="411"/>
                    <a:pt x="7287" y="500"/>
                    <a:pt x="7287" y="603"/>
                  </a:cubicBezTo>
                  <a:lnTo>
                    <a:pt x="7287" y="1306"/>
                  </a:lnTo>
                  <a:cubicBezTo>
                    <a:pt x="7287" y="1389"/>
                    <a:pt x="7337" y="1466"/>
                    <a:pt x="7414" y="1497"/>
                  </a:cubicBezTo>
                  <a:cubicBezTo>
                    <a:pt x="7441" y="1507"/>
                    <a:pt x="7468" y="1512"/>
                    <a:pt x="7495" y="1512"/>
                  </a:cubicBezTo>
                  <a:cubicBezTo>
                    <a:pt x="7548" y="1512"/>
                    <a:pt x="7600" y="1492"/>
                    <a:pt x="7638" y="1452"/>
                  </a:cubicBezTo>
                  <a:lnTo>
                    <a:pt x="8592" y="493"/>
                  </a:lnTo>
                  <a:cubicBezTo>
                    <a:pt x="8644" y="441"/>
                    <a:pt x="8722" y="414"/>
                    <a:pt x="8800" y="414"/>
                  </a:cubicBezTo>
                  <a:cubicBezTo>
                    <a:pt x="8865" y="414"/>
                    <a:pt x="8929" y="432"/>
                    <a:pt x="8979" y="469"/>
                  </a:cubicBezTo>
                  <a:cubicBezTo>
                    <a:pt x="9025" y="504"/>
                    <a:pt x="9053" y="549"/>
                    <a:pt x="9056" y="595"/>
                  </a:cubicBezTo>
                  <a:cubicBezTo>
                    <a:pt x="9059" y="639"/>
                    <a:pt x="9041" y="682"/>
                    <a:pt x="9004" y="719"/>
                  </a:cubicBezTo>
                  <a:lnTo>
                    <a:pt x="7343" y="2390"/>
                  </a:lnTo>
                  <a:cubicBezTo>
                    <a:pt x="7305" y="2429"/>
                    <a:pt x="7284" y="2480"/>
                    <a:pt x="7284" y="2534"/>
                  </a:cubicBezTo>
                  <a:lnTo>
                    <a:pt x="7284" y="3693"/>
                  </a:lnTo>
                  <a:cubicBezTo>
                    <a:pt x="7200" y="3686"/>
                    <a:pt x="7113" y="3685"/>
                    <a:pt x="7025" y="3685"/>
                  </a:cubicBezTo>
                  <a:cubicBezTo>
                    <a:pt x="6940" y="3685"/>
                    <a:pt x="6852" y="3687"/>
                    <a:pt x="6767" y="3693"/>
                  </a:cubicBezTo>
                  <a:lnTo>
                    <a:pt x="6767" y="2534"/>
                  </a:lnTo>
                  <a:cubicBezTo>
                    <a:pt x="6769" y="2480"/>
                    <a:pt x="6749" y="2429"/>
                    <a:pt x="6710" y="2390"/>
                  </a:cubicBezTo>
                  <a:lnTo>
                    <a:pt x="5049" y="719"/>
                  </a:lnTo>
                  <a:cubicBezTo>
                    <a:pt x="5012" y="682"/>
                    <a:pt x="4996" y="639"/>
                    <a:pt x="5000" y="595"/>
                  </a:cubicBezTo>
                  <a:cubicBezTo>
                    <a:pt x="5003" y="546"/>
                    <a:pt x="5031" y="501"/>
                    <a:pt x="5077" y="469"/>
                  </a:cubicBezTo>
                  <a:cubicBezTo>
                    <a:pt x="5128" y="432"/>
                    <a:pt x="5193" y="414"/>
                    <a:pt x="5257" y="414"/>
                  </a:cubicBezTo>
                  <a:cubicBezTo>
                    <a:pt x="5335" y="414"/>
                    <a:pt x="5412" y="441"/>
                    <a:pt x="5463" y="493"/>
                  </a:cubicBezTo>
                  <a:lnTo>
                    <a:pt x="6417" y="1452"/>
                  </a:lnTo>
                  <a:cubicBezTo>
                    <a:pt x="6457" y="1492"/>
                    <a:pt x="6509" y="1513"/>
                    <a:pt x="6563" y="1513"/>
                  </a:cubicBezTo>
                  <a:cubicBezTo>
                    <a:pt x="6590" y="1513"/>
                    <a:pt x="6617" y="1508"/>
                    <a:pt x="6642" y="1497"/>
                  </a:cubicBezTo>
                  <a:cubicBezTo>
                    <a:pt x="6719" y="1466"/>
                    <a:pt x="6769" y="1389"/>
                    <a:pt x="6769" y="1306"/>
                  </a:cubicBezTo>
                  <a:lnTo>
                    <a:pt x="6769" y="603"/>
                  </a:lnTo>
                  <a:cubicBezTo>
                    <a:pt x="6769" y="498"/>
                    <a:pt x="6888" y="411"/>
                    <a:pt x="7028" y="411"/>
                  </a:cubicBezTo>
                  <a:close/>
                  <a:moveTo>
                    <a:pt x="3812" y="1005"/>
                  </a:moveTo>
                  <a:cubicBezTo>
                    <a:pt x="3854" y="1005"/>
                    <a:pt x="3891" y="1018"/>
                    <a:pt x="3918" y="1041"/>
                  </a:cubicBezTo>
                  <a:cubicBezTo>
                    <a:pt x="3952" y="1071"/>
                    <a:pt x="3969" y="1114"/>
                    <a:pt x="3969" y="1166"/>
                  </a:cubicBezTo>
                  <a:lnTo>
                    <a:pt x="3977" y="3520"/>
                  </a:lnTo>
                  <a:cubicBezTo>
                    <a:pt x="3977" y="3575"/>
                    <a:pt x="3999" y="3628"/>
                    <a:pt x="4039" y="3665"/>
                  </a:cubicBezTo>
                  <a:lnTo>
                    <a:pt x="4860" y="4486"/>
                  </a:lnTo>
                  <a:cubicBezTo>
                    <a:pt x="4728" y="4599"/>
                    <a:pt x="4605" y="4721"/>
                    <a:pt x="4493" y="4852"/>
                  </a:cubicBezTo>
                  <a:lnTo>
                    <a:pt x="3671" y="4034"/>
                  </a:lnTo>
                  <a:cubicBezTo>
                    <a:pt x="3632" y="3995"/>
                    <a:pt x="3580" y="3971"/>
                    <a:pt x="3526" y="3971"/>
                  </a:cubicBezTo>
                  <a:lnTo>
                    <a:pt x="1171" y="3964"/>
                  </a:lnTo>
                  <a:cubicBezTo>
                    <a:pt x="1119" y="3964"/>
                    <a:pt x="1076" y="3946"/>
                    <a:pt x="1047" y="3912"/>
                  </a:cubicBezTo>
                  <a:cubicBezTo>
                    <a:pt x="1016" y="3875"/>
                    <a:pt x="1004" y="3827"/>
                    <a:pt x="1014" y="3769"/>
                  </a:cubicBezTo>
                  <a:cubicBezTo>
                    <a:pt x="1035" y="3631"/>
                    <a:pt x="1171" y="3511"/>
                    <a:pt x="1304" y="3511"/>
                  </a:cubicBezTo>
                  <a:lnTo>
                    <a:pt x="2657" y="3516"/>
                  </a:lnTo>
                  <a:cubicBezTo>
                    <a:pt x="2740" y="3516"/>
                    <a:pt x="2814" y="3466"/>
                    <a:pt x="2847" y="3387"/>
                  </a:cubicBezTo>
                  <a:cubicBezTo>
                    <a:pt x="2879" y="3310"/>
                    <a:pt x="2863" y="3222"/>
                    <a:pt x="2802" y="3164"/>
                  </a:cubicBezTo>
                  <a:lnTo>
                    <a:pt x="2307" y="2668"/>
                  </a:lnTo>
                  <a:cubicBezTo>
                    <a:pt x="2233" y="2594"/>
                    <a:pt x="2255" y="2448"/>
                    <a:pt x="2354" y="2349"/>
                  </a:cubicBezTo>
                  <a:cubicBezTo>
                    <a:pt x="2406" y="2297"/>
                    <a:pt x="2474" y="2263"/>
                    <a:pt x="2539" y="2259"/>
                  </a:cubicBezTo>
                  <a:cubicBezTo>
                    <a:pt x="2544" y="2258"/>
                    <a:pt x="2550" y="2258"/>
                    <a:pt x="2557" y="2258"/>
                  </a:cubicBezTo>
                  <a:cubicBezTo>
                    <a:pt x="2589" y="2258"/>
                    <a:pt x="2637" y="2266"/>
                    <a:pt x="2674" y="2303"/>
                  </a:cubicBezTo>
                  <a:lnTo>
                    <a:pt x="3169" y="2798"/>
                  </a:lnTo>
                  <a:cubicBezTo>
                    <a:pt x="3209" y="2838"/>
                    <a:pt x="3261" y="2858"/>
                    <a:pt x="3315" y="2858"/>
                  </a:cubicBezTo>
                  <a:cubicBezTo>
                    <a:pt x="3341" y="2858"/>
                    <a:pt x="3368" y="2853"/>
                    <a:pt x="3394" y="2843"/>
                  </a:cubicBezTo>
                  <a:cubicBezTo>
                    <a:pt x="3472" y="2810"/>
                    <a:pt x="3523" y="2735"/>
                    <a:pt x="3520" y="2652"/>
                  </a:cubicBezTo>
                  <a:lnTo>
                    <a:pt x="3517" y="1299"/>
                  </a:lnTo>
                  <a:cubicBezTo>
                    <a:pt x="3517" y="1166"/>
                    <a:pt x="3637" y="1028"/>
                    <a:pt x="3774" y="1009"/>
                  </a:cubicBezTo>
                  <a:cubicBezTo>
                    <a:pt x="3787" y="1006"/>
                    <a:pt x="3800" y="1005"/>
                    <a:pt x="3812" y="1005"/>
                  </a:cubicBezTo>
                  <a:close/>
                  <a:moveTo>
                    <a:pt x="10248" y="1007"/>
                  </a:moveTo>
                  <a:cubicBezTo>
                    <a:pt x="10260" y="1007"/>
                    <a:pt x="10273" y="1008"/>
                    <a:pt x="10285" y="1010"/>
                  </a:cubicBezTo>
                  <a:cubicBezTo>
                    <a:pt x="10423" y="1032"/>
                    <a:pt x="10543" y="1167"/>
                    <a:pt x="10543" y="1300"/>
                  </a:cubicBezTo>
                  <a:lnTo>
                    <a:pt x="10540" y="2654"/>
                  </a:lnTo>
                  <a:cubicBezTo>
                    <a:pt x="10540" y="2736"/>
                    <a:pt x="10589" y="2813"/>
                    <a:pt x="10666" y="2844"/>
                  </a:cubicBezTo>
                  <a:cubicBezTo>
                    <a:pt x="10691" y="2855"/>
                    <a:pt x="10718" y="2860"/>
                    <a:pt x="10745" y="2860"/>
                  </a:cubicBezTo>
                  <a:cubicBezTo>
                    <a:pt x="10798" y="2860"/>
                    <a:pt x="10851" y="2839"/>
                    <a:pt x="10890" y="2800"/>
                  </a:cubicBezTo>
                  <a:lnTo>
                    <a:pt x="11386" y="2304"/>
                  </a:lnTo>
                  <a:cubicBezTo>
                    <a:pt x="11416" y="2275"/>
                    <a:pt x="11457" y="2261"/>
                    <a:pt x="11502" y="2261"/>
                  </a:cubicBezTo>
                  <a:cubicBezTo>
                    <a:pt x="11570" y="2261"/>
                    <a:pt x="11646" y="2292"/>
                    <a:pt x="11705" y="2350"/>
                  </a:cubicBezTo>
                  <a:cubicBezTo>
                    <a:pt x="11757" y="2402"/>
                    <a:pt x="11791" y="2470"/>
                    <a:pt x="11797" y="2535"/>
                  </a:cubicBezTo>
                  <a:cubicBezTo>
                    <a:pt x="11799" y="2566"/>
                    <a:pt x="11797" y="2625"/>
                    <a:pt x="11753" y="2670"/>
                  </a:cubicBezTo>
                  <a:lnTo>
                    <a:pt x="11257" y="3165"/>
                  </a:lnTo>
                  <a:cubicBezTo>
                    <a:pt x="11198" y="3224"/>
                    <a:pt x="11180" y="3313"/>
                    <a:pt x="11213" y="3390"/>
                  </a:cubicBezTo>
                  <a:cubicBezTo>
                    <a:pt x="11244" y="3467"/>
                    <a:pt x="11319" y="3517"/>
                    <a:pt x="11402" y="3517"/>
                  </a:cubicBezTo>
                  <a:lnTo>
                    <a:pt x="12756" y="3514"/>
                  </a:lnTo>
                  <a:cubicBezTo>
                    <a:pt x="12889" y="3514"/>
                    <a:pt x="13025" y="3634"/>
                    <a:pt x="13047" y="3770"/>
                  </a:cubicBezTo>
                  <a:cubicBezTo>
                    <a:pt x="13056" y="3828"/>
                    <a:pt x="13043" y="3880"/>
                    <a:pt x="13013" y="3915"/>
                  </a:cubicBezTo>
                  <a:cubicBezTo>
                    <a:pt x="12983" y="3948"/>
                    <a:pt x="12940" y="3967"/>
                    <a:pt x="12889" y="3967"/>
                  </a:cubicBezTo>
                  <a:lnTo>
                    <a:pt x="10534" y="3974"/>
                  </a:lnTo>
                  <a:cubicBezTo>
                    <a:pt x="10481" y="3974"/>
                    <a:pt x="10426" y="3997"/>
                    <a:pt x="10389" y="4035"/>
                  </a:cubicBezTo>
                  <a:lnTo>
                    <a:pt x="9568" y="4856"/>
                  </a:lnTo>
                  <a:cubicBezTo>
                    <a:pt x="9456" y="4724"/>
                    <a:pt x="9334" y="4603"/>
                    <a:pt x="9203" y="4491"/>
                  </a:cubicBezTo>
                  <a:lnTo>
                    <a:pt x="10022" y="3667"/>
                  </a:lnTo>
                  <a:cubicBezTo>
                    <a:pt x="10061" y="3628"/>
                    <a:pt x="10083" y="3577"/>
                    <a:pt x="10083" y="3523"/>
                  </a:cubicBezTo>
                  <a:lnTo>
                    <a:pt x="10090" y="1167"/>
                  </a:lnTo>
                  <a:cubicBezTo>
                    <a:pt x="10090" y="1115"/>
                    <a:pt x="10108" y="1074"/>
                    <a:pt x="10142" y="1044"/>
                  </a:cubicBezTo>
                  <a:cubicBezTo>
                    <a:pt x="10169" y="1019"/>
                    <a:pt x="10207" y="1007"/>
                    <a:pt x="10248" y="1007"/>
                  </a:cubicBezTo>
                  <a:close/>
                  <a:moveTo>
                    <a:pt x="605" y="4996"/>
                  </a:moveTo>
                  <a:cubicBezTo>
                    <a:pt x="646" y="4996"/>
                    <a:pt x="685" y="5014"/>
                    <a:pt x="720" y="5048"/>
                  </a:cubicBezTo>
                  <a:lnTo>
                    <a:pt x="2391" y="6709"/>
                  </a:lnTo>
                  <a:cubicBezTo>
                    <a:pt x="2430" y="6748"/>
                    <a:pt x="2481" y="6769"/>
                    <a:pt x="2538" y="6769"/>
                  </a:cubicBezTo>
                  <a:lnTo>
                    <a:pt x="3696" y="6769"/>
                  </a:lnTo>
                  <a:cubicBezTo>
                    <a:pt x="3688" y="6853"/>
                    <a:pt x="3687" y="6940"/>
                    <a:pt x="3687" y="7027"/>
                  </a:cubicBezTo>
                  <a:cubicBezTo>
                    <a:pt x="3687" y="7113"/>
                    <a:pt x="3690" y="7200"/>
                    <a:pt x="3696" y="7286"/>
                  </a:cubicBezTo>
                  <a:lnTo>
                    <a:pt x="2538" y="7286"/>
                  </a:lnTo>
                  <a:lnTo>
                    <a:pt x="2538" y="7283"/>
                  </a:lnTo>
                  <a:cubicBezTo>
                    <a:pt x="2483" y="7283"/>
                    <a:pt x="2430" y="7305"/>
                    <a:pt x="2391" y="7342"/>
                  </a:cubicBezTo>
                  <a:lnTo>
                    <a:pt x="720" y="9004"/>
                  </a:lnTo>
                  <a:cubicBezTo>
                    <a:pt x="684" y="9039"/>
                    <a:pt x="643" y="9055"/>
                    <a:pt x="601" y="9055"/>
                  </a:cubicBezTo>
                  <a:cubicBezTo>
                    <a:pt x="599" y="9055"/>
                    <a:pt x="597" y="9055"/>
                    <a:pt x="595" y="9055"/>
                  </a:cubicBezTo>
                  <a:cubicBezTo>
                    <a:pt x="548" y="9051"/>
                    <a:pt x="504" y="9024"/>
                    <a:pt x="468" y="8977"/>
                  </a:cubicBezTo>
                  <a:cubicBezTo>
                    <a:pt x="433" y="8930"/>
                    <a:pt x="412" y="8864"/>
                    <a:pt x="412" y="8798"/>
                  </a:cubicBezTo>
                  <a:cubicBezTo>
                    <a:pt x="412" y="8717"/>
                    <a:pt x="442" y="8641"/>
                    <a:pt x="492" y="8591"/>
                  </a:cubicBezTo>
                  <a:lnTo>
                    <a:pt x="1452" y="7637"/>
                  </a:lnTo>
                  <a:cubicBezTo>
                    <a:pt x="1511" y="7578"/>
                    <a:pt x="1529" y="7489"/>
                    <a:pt x="1496" y="7413"/>
                  </a:cubicBezTo>
                  <a:cubicBezTo>
                    <a:pt x="1465" y="7335"/>
                    <a:pt x="1388" y="7286"/>
                    <a:pt x="1305" y="7286"/>
                  </a:cubicBezTo>
                  <a:lnTo>
                    <a:pt x="604" y="7286"/>
                  </a:lnTo>
                  <a:cubicBezTo>
                    <a:pt x="499" y="7286"/>
                    <a:pt x="412" y="7168"/>
                    <a:pt x="412" y="7027"/>
                  </a:cubicBezTo>
                  <a:cubicBezTo>
                    <a:pt x="412" y="6887"/>
                    <a:pt x="501" y="6769"/>
                    <a:pt x="604" y="6769"/>
                  </a:cubicBezTo>
                  <a:lnTo>
                    <a:pt x="1305" y="6769"/>
                  </a:lnTo>
                  <a:cubicBezTo>
                    <a:pt x="1388" y="6769"/>
                    <a:pt x="1465" y="6718"/>
                    <a:pt x="1496" y="6640"/>
                  </a:cubicBezTo>
                  <a:cubicBezTo>
                    <a:pt x="1527" y="6563"/>
                    <a:pt x="1511" y="6474"/>
                    <a:pt x="1452" y="6416"/>
                  </a:cubicBezTo>
                  <a:lnTo>
                    <a:pt x="492" y="5461"/>
                  </a:lnTo>
                  <a:cubicBezTo>
                    <a:pt x="442" y="5411"/>
                    <a:pt x="412" y="5335"/>
                    <a:pt x="412" y="5254"/>
                  </a:cubicBezTo>
                  <a:cubicBezTo>
                    <a:pt x="412" y="5187"/>
                    <a:pt x="433" y="5122"/>
                    <a:pt x="468" y="5075"/>
                  </a:cubicBezTo>
                  <a:cubicBezTo>
                    <a:pt x="504" y="5028"/>
                    <a:pt x="548" y="5001"/>
                    <a:pt x="595" y="4997"/>
                  </a:cubicBezTo>
                  <a:cubicBezTo>
                    <a:pt x="599" y="4996"/>
                    <a:pt x="602" y="4996"/>
                    <a:pt x="605" y="4996"/>
                  </a:cubicBezTo>
                  <a:close/>
                  <a:moveTo>
                    <a:pt x="13449" y="4995"/>
                  </a:moveTo>
                  <a:cubicBezTo>
                    <a:pt x="13452" y="4995"/>
                    <a:pt x="13455" y="4995"/>
                    <a:pt x="13458" y="4995"/>
                  </a:cubicBezTo>
                  <a:cubicBezTo>
                    <a:pt x="13507" y="4998"/>
                    <a:pt x="13551" y="5026"/>
                    <a:pt x="13584" y="5072"/>
                  </a:cubicBezTo>
                  <a:cubicBezTo>
                    <a:pt x="13665" y="5184"/>
                    <a:pt x="13655" y="5365"/>
                    <a:pt x="13560" y="5458"/>
                  </a:cubicBezTo>
                  <a:lnTo>
                    <a:pt x="12600" y="6412"/>
                  </a:lnTo>
                  <a:cubicBezTo>
                    <a:pt x="12541" y="6471"/>
                    <a:pt x="12523" y="6560"/>
                    <a:pt x="12556" y="6637"/>
                  </a:cubicBezTo>
                  <a:cubicBezTo>
                    <a:pt x="12588" y="6714"/>
                    <a:pt x="12664" y="6764"/>
                    <a:pt x="12747" y="6764"/>
                  </a:cubicBezTo>
                  <a:lnTo>
                    <a:pt x="13449" y="6764"/>
                  </a:lnTo>
                  <a:cubicBezTo>
                    <a:pt x="13553" y="6764"/>
                    <a:pt x="13642" y="6882"/>
                    <a:pt x="13642" y="7023"/>
                  </a:cubicBezTo>
                  <a:cubicBezTo>
                    <a:pt x="13642" y="7163"/>
                    <a:pt x="13553" y="7282"/>
                    <a:pt x="13449" y="7282"/>
                  </a:cubicBezTo>
                  <a:lnTo>
                    <a:pt x="12747" y="7282"/>
                  </a:lnTo>
                  <a:cubicBezTo>
                    <a:pt x="12664" y="7282"/>
                    <a:pt x="12588" y="7332"/>
                    <a:pt x="12556" y="7409"/>
                  </a:cubicBezTo>
                  <a:cubicBezTo>
                    <a:pt x="12525" y="7487"/>
                    <a:pt x="12541" y="7576"/>
                    <a:pt x="12600" y="7632"/>
                  </a:cubicBezTo>
                  <a:lnTo>
                    <a:pt x="13560" y="8586"/>
                  </a:lnTo>
                  <a:cubicBezTo>
                    <a:pt x="13658" y="8685"/>
                    <a:pt x="13670" y="8866"/>
                    <a:pt x="13587" y="8977"/>
                  </a:cubicBezTo>
                  <a:cubicBezTo>
                    <a:pt x="13551" y="9024"/>
                    <a:pt x="13507" y="9051"/>
                    <a:pt x="13458" y="9055"/>
                  </a:cubicBezTo>
                  <a:cubicBezTo>
                    <a:pt x="13455" y="9055"/>
                    <a:pt x="13452" y="9056"/>
                    <a:pt x="13449" y="9056"/>
                  </a:cubicBezTo>
                  <a:cubicBezTo>
                    <a:pt x="13408" y="9056"/>
                    <a:pt x="13370" y="9038"/>
                    <a:pt x="13335" y="9004"/>
                  </a:cubicBezTo>
                  <a:lnTo>
                    <a:pt x="11664" y="7342"/>
                  </a:lnTo>
                  <a:cubicBezTo>
                    <a:pt x="11624" y="7304"/>
                    <a:pt x="11572" y="7283"/>
                    <a:pt x="11519" y="7283"/>
                  </a:cubicBezTo>
                  <a:lnTo>
                    <a:pt x="10359" y="7283"/>
                  </a:lnTo>
                  <a:cubicBezTo>
                    <a:pt x="10367" y="7199"/>
                    <a:pt x="10370" y="7112"/>
                    <a:pt x="10370" y="7024"/>
                  </a:cubicBezTo>
                  <a:cubicBezTo>
                    <a:pt x="10370" y="6939"/>
                    <a:pt x="10365" y="6851"/>
                    <a:pt x="10359" y="6766"/>
                  </a:cubicBezTo>
                  <a:lnTo>
                    <a:pt x="11519" y="6766"/>
                  </a:lnTo>
                  <a:cubicBezTo>
                    <a:pt x="11572" y="6766"/>
                    <a:pt x="11627" y="6743"/>
                    <a:pt x="11664" y="6706"/>
                  </a:cubicBezTo>
                  <a:lnTo>
                    <a:pt x="13335" y="5047"/>
                  </a:lnTo>
                  <a:cubicBezTo>
                    <a:pt x="13370" y="5012"/>
                    <a:pt x="13408" y="4995"/>
                    <a:pt x="13449" y="4995"/>
                  </a:cubicBezTo>
                  <a:close/>
                  <a:moveTo>
                    <a:pt x="7028" y="4094"/>
                  </a:moveTo>
                  <a:cubicBezTo>
                    <a:pt x="8644" y="4094"/>
                    <a:pt x="9959" y="5409"/>
                    <a:pt x="9959" y="7024"/>
                  </a:cubicBezTo>
                  <a:cubicBezTo>
                    <a:pt x="9959" y="8643"/>
                    <a:pt x="8644" y="9956"/>
                    <a:pt x="7028" y="9956"/>
                  </a:cubicBezTo>
                  <a:cubicBezTo>
                    <a:pt x="5412" y="9956"/>
                    <a:pt x="4098" y="8641"/>
                    <a:pt x="4098" y="7024"/>
                  </a:cubicBezTo>
                  <a:cubicBezTo>
                    <a:pt x="4098" y="5409"/>
                    <a:pt x="5412" y="4094"/>
                    <a:pt x="7028" y="4094"/>
                  </a:cubicBezTo>
                  <a:close/>
                  <a:moveTo>
                    <a:pt x="4487" y="9193"/>
                  </a:moveTo>
                  <a:cubicBezTo>
                    <a:pt x="4600" y="9324"/>
                    <a:pt x="4722" y="9447"/>
                    <a:pt x="4854" y="9560"/>
                  </a:cubicBezTo>
                  <a:lnTo>
                    <a:pt x="4035" y="10385"/>
                  </a:lnTo>
                  <a:cubicBezTo>
                    <a:pt x="3996" y="10423"/>
                    <a:pt x="3974" y="10475"/>
                    <a:pt x="3974" y="10529"/>
                  </a:cubicBezTo>
                  <a:lnTo>
                    <a:pt x="3966" y="12885"/>
                  </a:lnTo>
                  <a:cubicBezTo>
                    <a:pt x="3966" y="12937"/>
                    <a:pt x="3947" y="12978"/>
                    <a:pt x="3915" y="13008"/>
                  </a:cubicBezTo>
                  <a:cubicBezTo>
                    <a:pt x="3887" y="13033"/>
                    <a:pt x="3850" y="13045"/>
                    <a:pt x="3808" y="13045"/>
                  </a:cubicBezTo>
                  <a:cubicBezTo>
                    <a:pt x="3796" y="13045"/>
                    <a:pt x="3783" y="13044"/>
                    <a:pt x="3770" y="13042"/>
                  </a:cubicBezTo>
                  <a:cubicBezTo>
                    <a:pt x="3711" y="13033"/>
                    <a:pt x="3651" y="13000"/>
                    <a:pt x="3604" y="12954"/>
                  </a:cubicBezTo>
                  <a:cubicBezTo>
                    <a:pt x="3546" y="12897"/>
                    <a:pt x="3512" y="12823"/>
                    <a:pt x="3512" y="12752"/>
                  </a:cubicBezTo>
                  <a:lnTo>
                    <a:pt x="3517" y="11398"/>
                  </a:lnTo>
                  <a:cubicBezTo>
                    <a:pt x="3517" y="11314"/>
                    <a:pt x="3467" y="11239"/>
                    <a:pt x="3391" y="11207"/>
                  </a:cubicBezTo>
                  <a:cubicBezTo>
                    <a:pt x="3365" y="11197"/>
                    <a:pt x="3338" y="11192"/>
                    <a:pt x="3311" y="11192"/>
                  </a:cubicBezTo>
                  <a:cubicBezTo>
                    <a:pt x="3257" y="11192"/>
                    <a:pt x="3204" y="11212"/>
                    <a:pt x="3165" y="11252"/>
                  </a:cubicBezTo>
                  <a:lnTo>
                    <a:pt x="2669" y="11747"/>
                  </a:lnTo>
                  <a:cubicBezTo>
                    <a:pt x="2635" y="11783"/>
                    <a:pt x="2586" y="11791"/>
                    <a:pt x="2553" y="11791"/>
                  </a:cubicBezTo>
                  <a:cubicBezTo>
                    <a:pt x="2546" y="11791"/>
                    <a:pt x="2540" y="11791"/>
                    <a:pt x="2535" y="11790"/>
                  </a:cubicBezTo>
                  <a:cubicBezTo>
                    <a:pt x="2470" y="11784"/>
                    <a:pt x="2402" y="11753"/>
                    <a:pt x="2350" y="11699"/>
                  </a:cubicBezTo>
                  <a:cubicBezTo>
                    <a:pt x="2251" y="11599"/>
                    <a:pt x="2230" y="11453"/>
                    <a:pt x="2304" y="11379"/>
                  </a:cubicBezTo>
                  <a:lnTo>
                    <a:pt x="2799" y="10884"/>
                  </a:lnTo>
                  <a:cubicBezTo>
                    <a:pt x="2859" y="10824"/>
                    <a:pt x="2875" y="10736"/>
                    <a:pt x="2844" y="10660"/>
                  </a:cubicBezTo>
                  <a:cubicBezTo>
                    <a:pt x="2813" y="10582"/>
                    <a:pt x="2736" y="10533"/>
                    <a:pt x="2653" y="10533"/>
                  </a:cubicBezTo>
                  <a:lnTo>
                    <a:pt x="1300" y="10536"/>
                  </a:lnTo>
                  <a:cubicBezTo>
                    <a:pt x="1227" y="10536"/>
                    <a:pt x="1156" y="10503"/>
                    <a:pt x="1098" y="10446"/>
                  </a:cubicBezTo>
                  <a:cubicBezTo>
                    <a:pt x="1050" y="10397"/>
                    <a:pt x="1019" y="10338"/>
                    <a:pt x="1010" y="10279"/>
                  </a:cubicBezTo>
                  <a:cubicBezTo>
                    <a:pt x="1001" y="10222"/>
                    <a:pt x="1013" y="10171"/>
                    <a:pt x="1042" y="10135"/>
                  </a:cubicBezTo>
                  <a:cubicBezTo>
                    <a:pt x="1072" y="10101"/>
                    <a:pt x="1115" y="10083"/>
                    <a:pt x="1166" y="10083"/>
                  </a:cubicBezTo>
                  <a:lnTo>
                    <a:pt x="3523" y="10076"/>
                  </a:lnTo>
                  <a:cubicBezTo>
                    <a:pt x="3576" y="10076"/>
                    <a:pt x="3629" y="10054"/>
                    <a:pt x="3666" y="10014"/>
                  </a:cubicBezTo>
                  <a:lnTo>
                    <a:pt x="4487" y="9193"/>
                  </a:lnTo>
                  <a:close/>
                  <a:moveTo>
                    <a:pt x="9565" y="9202"/>
                  </a:moveTo>
                  <a:lnTo>
                    <a:pt x="10387" y="10018"/>
                  </a:lnTo>
                  <a:cubicBezTo>
                    <a:pt x="10426" y="10057"/>
                    <a:pt x="10478" y="10079"/>
                    <a:pt x="10532" y="10079"/>
                  </a:cubicBezTo>
                  <a:lnTo>
                    <a:pt x="12887" y="10086"/>
                  </a:lnTo>
                  <a:cubicBezTo>
                    <a:pt x="12939" y="10086"/>
                    <a:pt x="12982" y="10105"/>
                    <a:pt x="13011" y="10138"/>
                  </a:cubicBezTo>
                  <a:cubicBezTo>
                    <a:pt x="13043" y="10174"/>
                    <a:pt x="13054" y="10225"/>
                    <a:pt x="13044" y="10283"/>
                  </a:cubicBezTo>
                  <a:cubicBezTo>
                    <a:pt x="13035" y="10342"/>
                    <a:pt x="13004" y="10401"/>
                    <a:pt x="12958" y="10449"/>
                  </a:cubicBezTo>
                  <a:cubicBezTo>
                    <a:pt x="12901" y="10506"/>
                    <a:pt x="12827" y="10540"/>
                    <a:pt x="12754" y="10540"/>
                  </a:cubicBezTo>
                  <a:lnTo>
                    <a:pt x="11401" y="10536"/>
                  </a:lnTo>
                  <a:cubicBezTo>
                    <a:pt x="11318" y="10536"/>
                    <a:pt x="11244" y="10586"/>
                    <a:pt x="11210" y="10662"/>
                  </a:cubicBezTo>
                  <a:cubicBezTo>
                    <a:pt x="11179" y="10740"/>
                    <a:pt x="11195" y="10829"/>
                    <a:pt x="11254" y="10888"/>
                  </a:cubicBezTo>
                  <a:lnTo>
                    <a:pt x="11750" y="11383"/>
                  </a:lnTo>
                  <a:cubicBezTo>
                    <a:pt x="11794" y="11425"/>
                    <a:pt x="11797" y="11484"/>
                    <a:pt x="11794" y="11518"/>
                  </a:cubicBezTo>
                  <a:cubicBezTo>
                    <a:pt x="11790" y="11583"/>
                    <a:pt x="11757" y="11651"/>
                    <a:pt x="11704" y="11703"/>
                  </a:cubicBezTo>
                  <a:cubicBezTo>
                    <a:pt x="11645" y="11762"/>
                    <a:pt x="11569" y="11793"/>
                    <a:pt x="11502" y="11793"/>
                  </a:cubicBezTo>
                  <a:cubicBezTo>
                    <a:pt x="11456" y="11793"/>
                    <a:pt x="11414" y="11779"/>
                    <a:pt x="11384" y="11749"/>
                  </a:cubicBezTo>
                  <a:lnTo>
                    <a:pt x="10889" y="11253"/>
                  </a:lnTo>
                  <a:cubicBezTo>
                    <a:pt x="10849" y="11214"/>
                    <a:pt x="10797" y="11193"/>
                    <a:pt x="10744" y="11193"/>
                  </a:cubicBezTo>
                  <a:cubicBezTo>
                    <a:pt x="10717" y="11193"/>
                    <a:pt x="10691" y="11199"/>
                    <a:pt x="10666" y="11209"/>
                  </a:cubicBezTo>
                  <a:cubicBezTo>
                    <a:pt x="10587" y="11240"/>
                    <a:pt x="10537" y="11317"/>
                    <a:pt x="10537" y="11400"/>
                  </a:cubicBezTo>
                  <a:lnTo>
                    <a:pt x="10541" y="12753"/>
                  </a:lnTo>
                  <a:cubicBezTo>
                    <a:pt x="10541" y="12823"/>
                    <a:pt x="10507" y="12900"/>
                    <a:pt x="10451" y="12956"/>
                  </a:cubicBezTo>
                  <a:cubicBezTo>
                    <a:pt x="10402" y="13005"/>
                    <a:pt x="10343" y="13036"/>
                    <a:pt x="10284" y="13045"/>
                  </a:cubicBezTo>
                  <a:cubicBezTo>
                    <a:pt x="10271" y="13047"/>
                    <a:pt x="10258" y="13048"/>
                    <a:pt x="10246" y="13048"/>
                  </a:cubicBezTo>
                  <a:cubicBezTo>
                    <a:pt x="10204" y="13048"/>
                    <a:pt x="10167" y="13035"/>
                    <a:pt x="10140" y="13012"/>
                  </a:cubicBezTo>
                  <a:cubicBezTo>
                    <a:pt x="10106" y="12982"/>
                    <a:pt x="10089" y="12940"/>
                    <a:pt x="10089" y="12888"/>
                  </a:cubicBezTo>
                  <a:lnTo>
                    <a:pt x="10081" y="10533"/>
                  </a:lnTo>
                  <a:cubicBezTo>
                    <a:pt x="10081" y="10478"/>
                    <a:pt x="10059" y="10425"/>
                    <a:pt x="10019" y="10388"/>
                  </a:cubicBezTo>
                  <a:lnTo>
                    <a:pt x="9198" y="9567"/>
                  </a:lnTo>
                  <a:cubicBezTo>
                    <a:pt x="9330" y="9455"/>
                    <a:pt x="9451" y="9332"/>
                    <a:pt x="9565" y="9202"/>
                  </a:cubicBezTo>
                  <a:close/>
                  <a:moveTo>
                    <a:pt x="7290" y="10358"/>
                  </a:moveTo>
                  <a:lnTo>
                    <a:pt x="7290" y="11518"/>
                  </a:lnTo>
                  <a:cubicBezTo>
                    <a:pt x="7287" y="11571"/>
                    <a:pt x="7309" y="11623"/>
                    <a:pt x="7346" y="11662"/>
                  </a:cubicBezTo>
                  <a:lnTo>
                    <a:pt x="9006" y="13333"/>
                  </a:lnTo>
                  <a:cubicBezTo>
                    <a:pt x="9043" y="13370"/>
                    <a:pt x="9061" y="13413"/>
                    <a:pt x="9058" y="13457"/>
                  </a:cubicBezTo>
                  <a:cubicBezTo>
                    <a:pt x="9055" y="13506"/>
                    <a:pt x="9027" y="13550"/>
                    <a:pt x="8981" y="13583"/>
                  </a:cubicBezTo>
                  <a:cubicBezTo>
                    <a:pt x="8932" y="13618"/>
                    <a:pt x="8868" y="13639"/>
                    <a:pt x="8802" y="13639"/>
                  </a:cubicBezTo>
                  <a:cubicBezTo>
                    <a:pt x="8720" y="13639"/>
                    <a:pt x="8644" y="13610"/>
                    <a:pt x="8595" y="13559"/>
                  </a:cubicBezTo>
                  <a:lnTo>
                    <a:pt x="7641" y="12599"/>
                  </a:lnTo>
                  <a:cubicBezTo>
                    <a:pt x="7601" y="12560"/>
                    <a:pt x="7549" y="12539"/>
                    <a:pt x="7495" y="12539"/>
                  </a:cubicBezTo>
                  <a:cubicBezTo>
                    <a:pt x="7468" y="12539"/>
                    <a:pt x="7442" y="12544"/>
                    <a:pt x="7416" y="12555"/>
                  </a:cubicBezTo>
                  <a:cubicBezTo>
                    <a:pt x="7339" y="12586"/>
                    <a:pt x="7289" y="12663"/>
                    <a:pt x="7289" y="12746"/>
                  </a:cubicBezTo>
                  <a:lnTo>
                    <a:pt x="7289" y="13448"/>
                  </a:lnTo>
                  <a:cubicBezTo>
                    <a:pt x="7289" y="13552"/>
                    <a:pt x="7170" y="13641"/>
                    <a:pt x="7030" y="13641"/>
                  </a:cubicBezTo>
                  <a:cubicBezTo>
                    <a:pt x="6889" y="13641"/>
                    <a:pt x="6771" y="13552"/>
                    <a:pt x="6771" y="13448"/>
                  </a:cubicBezTo>
                  <a:lnTo>
                    <a:pt x="6771" y="12746"/>
                  </a:lnTo>
                  <a:cubicBezTo>
                    <a:pt x="6771" y="12663"/>
                    <a:pt x="6721" y="12586"/>
                    <a:pt x="6644" y="12555"/>
                  </a:cubicBezTo>
                  <a:cubicBezTo>
                    <a:pt x="6618" y="12545"/>
                    <a:pt x="6590" y="12539"/>
                    <a:pt x="6563" y="12539"/>
                  </a:cubicBezTo>
                  <a:cubicBezTo>
                    <a:pt x="6510" y="12539"/>
                    <a:pt x="6458" y="12560"/>
                    <a:pt x="6420" y="12599"/>
                  </a:cubicBezTo>
                  <a:lnTo>
                    <a:pt x="5466" y="13559"/>
                  </a:lnTo>
                  <a:cubicBezTo>
                    <a:pt x="5416" y="13610"/>
                    <a:pt x="5341" y="13639"/>
                    <a:pt x="5259" y="13639"/>
                  </a:cubicBezTo>
                  <a:cubicBezTo>
                    <a:pt x="5193" y="13639"/>
                    <a:pt x="5128" y="13618"/>
                    <a:pt x="5079" y="13583"/>
                  </a:cubicBezTo>
                  <a:cubicBezTo>
                    <a:pt x="5033" y="13547"/>
                    <a:pt x="5005" y="13503"/>
                    <a:pt x="5002" y="13457"/>
                  </a:cubicBezTo>
                  <a:cubicBezTo>
                    <a:pt x="4997" y="13413"/>
                    <a:pt x="5017" y="13370"/>
                    <a:pt x="5054" y="13333"/>
                  </a:cubicBezTo>
                  <a:lnTo>
                    <a:pt x="6713" y="11662"/>
                  </a:lnTo>
                  <a:cubicBezTo>
                    <a:pt x="6753" y="11623"/>
                    <a:pt x="6772" y="11571"/>
                    <a:pt x="6772" y="11518"/>
                  </a:cubicBezTo>
                  <a:lnTo>
                    <a:pt x="6772" y="10358"/>
                  </a:lnTo>
                  <a:cubicBezTo>
                    <a:pt x="6858" y="10366"/>
                    <a:pt x="6945" y="10367"/>
                    <a:pt x="7031" y="10367"/>
                  </a:cubicBezTo>
                  <a:cubicBezTo>
                    <a:pt x="7119" y="10367"/>
                    <a:pt x="7206" y="10364"/>
                    <a:pt x="7290" y="10358"/>
                  </a:cubicBezTo>
                  <a:close/>
                  <a:moveTo>
                    <a:pt x="5254" y="0"/>
                  </a:moveTo>
                  <a:cubicBezTo>
                    <a:pt x="5105" y="0"/>
                    <a:pt x="4956" y="45"/>
                    <a:pt x="4832" y="136"/>
                  </a:cubicBezTo>
                  <a:cubicBezTo>
                    <a:pt x="4690" y="241"/>
                    <a:pt x="4598" y="396"/>
                    <a:pt x="4585" y="564"/>
                  </a:cubicBezTo>
                  <a:cubicBezTo>
                    <a:pt x="4573" y="728"/>
                    <a:pt x="4634" y="886"/>
                    <a:pt x="4755" y="1009"/>
                  </a:cubicBezTo>
                  <a:lnTo>
                    <a:pt x="6357" y="2620"/>
                  </a:lnTo>
                  <a:lnTo>
                    <a:pt x="6357" y="3751"/>
                  </a:lnTo>
                  <a:cubicBezTo>
                    <a:pt x="5931" y="3837"/>
                    <a:pt x="5536" y="4005"/>
                    <a:pt x="5187" y="4236"/>
                  </a:cubicBezTo>
                  <a:lnTo>
                    <a:pt x="4384" y="3435"/>
                  </a:lnTo>
                  <a:lnTo>
                    <a:pt x="4376" y="1163"/>
                  </a:lnTo>
                  <a:cubicBezTo>
                    <a:pt x="4376" y="988"/>
                    <a:pt x="4307" y="834"/>
                    <a:pt x="4181" y="726"/>
                  </a:cubicBezTo>
                  <a:cubicBezTo>
                    <a:pt x="4076" y="637"/>
                    <a:pt x="3943" y="590"/>
                    <a:pt x="3802" y="590"/>
                  </a:cubicBezTo>
                  <a:cubicBezTo>
                    <a:pt x="3770" y="590"/>
                    <a:pt x="3737" y="593"/>
                    <a:pt x="3705" y="598"/>
                  </a:cubicBezTo>
                  <a:cubicBezTo>
                    <a:pt x="3364" y="652"/>
                    <a:pt x="3098" y="958"/>
                    <a:pt x="3098" y="1297"/>
                  </a:cubicBezTo>
                  <a:lnTo>
                    <a:pt x="3101" y="2151"/>
                  </a:lnTo>
                  <a:lnTo>
                    <a:pt x="2958" y="2009"/>
                  </a:lnTo>
                  <a:cubicBezTo>
                    <a:pt x="2853" y="1903"/>
                    <a:pt x="2706" y="1844"/>
                    <a:pt x="2550" y="1844"/>
                  </a:cubicBezTo>
                  <a:cubicBezTo>
                    <a:pt x="2534" y="1844"/>
                    <a:pt x="2518" y="1845"/>
                    <a:pt x="2502" y="1846"/>
                  </a:cubicBezTo>
                  <a:cubicBezTo>
                    <a:pt x="2336" y="1859"/>
                    <a:pt x="2180" y="1933"/>
                    <a:pt x="2055" y="2054"/>
                  </a:cubicBezTo>
                  <a:cubicBezTo>
                    <a:pt x="1795" y="2316"/>
                    <a:pt x="1774" y="2720"/>
                    <a:pt x="2010" y="2957"/>
                  </a:cubicBezTo>
                  <a:lnTo>
                    <a:pt x="2152" y="3102"/>
                  </a:lnTo>
                  <a:lnTo>
                    <a:pt x="2152" y="3102"/>
                  </a:lnTo>
                  <a:lnTo>
                    <a:pt x="1298" y="3100"/>
                  </a:lnTo>
                  <a:lnTo>
                    <a:pt x="1297" y="3100"/>
                  </a:lnTo>
                  <a:cubicBezTo>
                    <a:pt x="958" y="3100"/>
                    <a:pt x="653" y="3366"/>
                    <a:pt x="598" y="3707"/>
                  </a:cubicBezTo>
                  <a:cubicBezTo>
                    <a:pt x="572" y="3881"/>
                    <a:pt x="619" y="4054"/>
                    <a:pt x="727" y="4181"/>
                  </a:cubicBezTo>
                  <a:cubicBezTo>
                    <a:pt x="834" y="4307"/>
                    <a:pt x="989" y="4377"/>
                    <a:pt x="1163" y="4377"/>
                  </a:cubicBezTo>
                  <a:lnTo>
                    <a:pt x="3435" y="4384"/>
                  </a:lnTo>
                  <a:lnTo>
                    <a:pt x="4236" y="5187"/>
                  </a:lnTo>
                  <a:cubicBezTo>
                    <a:pt x="4005" y="5536"/>
                    <a:pt x="3836" y="5933"/>
                    <a:pt x="3751" y="6357"/>
                  </a:cubicBezTo>
                  <a:lnTo>
                    <a:pt x="2619" y="6357"/>
                  </a:lnTo>
                  <a:lnTo>
                    <a:pt x="1008" y="4757"/>
                  </a:lnTo>
                  <a:cubicBezTo>
                    <a:pt x="897" y="4645"/>
                    <a:pt x="756" y="4585"/>
                    <a:pt x="607" y="4585"/>
                  </a:cubicBezTo>
                  <a:cubicBezTo>
                    <a:pt x="593" y="4585"/>
                    <a:pt x="578" y="4586"/>
                    <a:pt x="563" y="4587"/>
                  </a:cubicBezTo>
                  <a:cubicBezTo>
                    <a:pt x="396" y="4599"/>
                    <a:pt x="240" y="4687"/>
                    <a:pt x="135" y="4832"/>
                  </a:cubicBezTo>
                  <a:cubicBezTo>
                    <a:pt x="48" y="4951"/>
                    <a:pt x="1" y="5100"/>
                    <a:pt x="1" y="5255"/>
                  </a:cubicBezTo>
                  <a:cubicBezTo>
                    <a:pt x="1" y="5446"/>
                    <a:pt x="75" y="5630"/>
                    <a:pt x="202" y="5755"/>
                  </a:cubicBezTo>
                  <a:lnTo>
                    <a:pt x="808" y="6357"/>
                  </a:lnTo>
                  <a:lnTo>
                    <a:pt x="604" y="6357"/>
                  </a:lnTo>
                  <a:cubicBezTo>
                    <a:pt x="272" y="6357"/>
                    <a:pt x="1" y="6659"/>
                    <a:pt x="1" y="7027"/>
                  </a:cubicBezTo>
                  <a:cubicBezTo>
                    <a:pt x="1" y="7397"/>
                    <a:pt x="272" y="7696"/>
                    <a:pt x="604" y="7696"/>
                  </a:cubicBezTo>
                  <a:lnTo>
                    <a:pt x="808" y="7696"/>
                  </a:lnTo>
                  <a:lnTo>
                    <a:pt x="202" y="8299"/>
                  </a:lnTo>
                  <a:cubicBezTo>
                    <a:pt x="75" y="8425"/>
                    <a:pt x="1" y="8607"/>
                    <a:pt x="1" y="8798"/>
                  </a:cubicBezTo>
                  <a:cubicBezTo>
                    <a:pt x="1" y="8952"/>
                    <a:pt x="48" y="9101"/>
                    <a:pt x="135" y="9221"/>
                  </a:cubicBezTo>
                  <a:cubicBezTo>
                    <a:pt x="240" y="9364"/>
                    <a:pt x="396" y="9455"/>
                    <a:pt x="563" y="9468"/>
                  </a:cubicBezTo>
                  <a:cubicBezTo>
                    <a:pt x="578" y="9469"/>
                    <a:pt x="593" y="9469"/>
                    <a:pt x="607" y="9469"/>
                  </a:cubicBezTo>
                  <a:cubicBezTo>
                    <a:pt x="757" y="9469"/>
                    <a:pt x="897" y="9410"/>
                    <a:pt x="1010" y="9299"/>
                  </a:cubicBezTo>
                  <a:lnTo>
                    <a:pt x="2620" y="7697"/>
                  </a:lnTo>
                  <a:lnTo>
                    <a:pt x="3752" y="7697"/>
                  </a:lnTo>
                  <a:cubicBezTo>
                    <a:pt x="3839" y="8123"/>
                    <a:pt x="4006" y="8518"/>
                    <a:pt x="4239" y="8869"/>
                  </a:cubicBezTo>
                  <a:lnTo>
                    <a:pt x="3435" y="9671"/>
                  </a:lnTo>
                  <a:lnTo>
                    <a:pt x="1163" y="9678"/>
                  </a:lnTo>
                  <a:cubicBezTo>
                    <a:pt x="989" y="9678"/>
                    <a:pt x="837" y="9749"/>
                    <a:pt x="727" y="9875"/>
                  </a:cubicBezTo>
                  <a:cubicBezTo>
                    <a:pt x="618" y="10002"/>
                    <a:pt x="572" y="10174"/>
                    <a:pt x="600" y="10350"/>
                  </a:cubicBezTo>
                  <a:cubicBezTo>
                    <a:pt x="622" y="10496"/>
                    <a:pt x="693" y="10634"/>
                    <a:pt x="803" y="10743"/>
                  </a:cubicBezTo>
                  <a:cubicBezTo>
                    <a:pt x="937" y="10878"/>
                    <a:pt x="1118" y="10955"/>
                    <a:pt x="1297" y="10955"/>
                  </a:cubicBezTo>
                  <a:lnTo>
                    <a:pt x="1298" y="10955"/>
                  </a:lnTo>
                  <a:lnTo>
                    <a:pt x="2152" y="10952"/>
                  </a:lnTo>
                  <a:lnTo>
                    <a:pt x="2152" y="10952"/>
                  </a:lnTo>
                  <a:lnTo>
                    <a:pt x="2010" y="11095"/>
                  </a:lnTo>
                  <a:cubicBezTo>
                    <a:pt x="1776" y="11329"/>
                    <a:pt x="1795" y="11734"/>
                    <a:pt x="2057" y="11997"/>
                  </a:cubicBezTo>
                  <a:cubicBezTo>
                    <a:pt x="2178" y="12119"/>
                    <a:pt x="2336" y="12193"/>
                    <a:pt x="2502" y="12206"/>
                  </a:cubicBezTo>
                  <a:cubicBezTo>
                    <a:pt x="2518" y="12207"/>
                    <a:pt x="2534" y="12208"/>
                    <a:pt x="2550" y="12208"/>
                  </a:cubicBezTo>
                  <a:cubicBezTo>
                    <a:pt x="2706" y="12208"/>
                    <a:pt x="2853" y="12149"/>
                    <a:pt x="2958" y="12043"/>
                  </a:cubicBezTo>
                  <a:lnTo>
                    <a:pt x="3103" y="11901"/>
                  </a:lnTo>
                  <a:lnTo>
                    <a:pt x="3103" y="11901"/>
                  </a:lnTo>
                  <a:lnTo>
                    <a:pt x="3101" y="12755"/>
                  </a:lnTo>
                  <a:cubicBezTo>
                    <a:pt x="3101" y="12934"/>
                    <a:pt x="3177" y="13116"/>
                    <a:pt x="3311" y="13250"/>
                  </a:cubicBezTo>
                  <a:cubicBezTo>
                    <a:pt x="3421" y="13360"/>
                    <a:pt x="3561" y="13432"/>
                    <a:pt x="3706" y="13454"/>
                  </a:cubicBezTo>
                  <a:cubicBezTo>
                    <a:pt x="3739" y="13459"/>
                    <a:pt x="3770" y="13462"/>
                    <a:pt x="3804" y="13462"/>
                  </a:cubicBezTo>
                  <a:cubicBezTo>
                    <a:pt x="3944" y="13462"/>
                    <a:pt x="4077" y="13413"/>
                    <a:pt x="4181" y="13326"/>
                  </a:cubicBezTo>
                  <a:cubicBezTo>
                    <a:pt x="4307" y="13219"/>
                    <a:pt x="4376" y="13064"/>
                    <a:pt x="4376" y="12889"/>
                  </a:cubicBezTo>
                  <a:lnTo>
                    <a:pt x="4384" y="10617"/>
                  </a:lnTo>
                  <a:lnTo>
                    <a:pt x="5187" y="9817"/>
                  </a:lnTo>
                  <a:cubicBezTo>
                    <a:pt x="5536" y="10048"/>
                    <a:pt x="5932" y="10216"/>
                    <a:pt x="6357" y="10304"/>
                  </a:cubicBezTo>
                  <a:lnTo>
                    <a:pt x="6357" y="11435"/>
                  </a:lnTo>
                  <a:lnTo>
                    <a:pt x="4756" y="13045"/>
                  </a:lnTo>
                  <a:cubicBezTo>
                    <a:pt x="4634" y="13167"/>
                    <a:pt x="4573" y="13326"/>
                    <a:pt x="4586" y="13491"/>
                  </a:cubicBezTo>
                  <a:cubicBezTo>
                    <a:pt x="4598" y="13657"/>
                    <a:pt x="4687" y="13812"/>
                    <a:pt x="4832" y="13917"/>
                  </a:cubicBezTo>
                  <a:cubicBezTo>
                    <a:pt x="4950" y="14005"/>
                    <a:pt x="5101" y="14053"/>
                    <a:pt x="5255" y="14053"/>
                  </a:cubicBezTo>
                  <a:cubicBezTo>
                    <a:pt x="5446" y="14053"/>
                    <a:pt x="5629" y="13979"/>
                    <a:pt x="5755" y="13851"/>
                  </a:cubicBezTo>
                  <a:lnTo>
                    <a:pt x="6357" y="13244"/>
                  </a:lnTo>
                  <a:lnTo>
                    <a:pt x="6357" y="13448"/>
                  </a:lnTo>
                  <a:cubicBezTo>
                    <a:pt x="6357" y="13781"/>
                    <a:pt x="6659" y="14053"/>
                    <a:pt x="7027" y="14053"/>
                  </a:cubicBezTo>
                  <a:cubicBezTo>
                    <a:pt x="7397" y="14053"/>
                    <a:pt x="7695" y="13781"/>
                    <a:pt x="7695" y="13448"/>
                  </a:cubicBezTo>
                  <a:lnTo>
                    <a:pt x="7695" y="13244"/>
                  </a:lnTo>
                  <a:lnTo>
                    <a:pt x="8299" y="13851"/>
                  </a:lnTo>
                  <a:cubicBezTo>
                    <a:pt x="8425" y="13979"/>
                    <a:pt x="8607" y="14053"/>
                    <a:pt x="8797" y="14053"/>
                  </a:cubicBezTo>
                  <a:cubicBezTo>
                    <a:pt x="8951" y="14053"/>
                    <a:pt x="9101" y="14005"/>
                    <a:pt x="9220" y="13917"/>
                  </a:cubicBezTo>
                  <a:cubicBezTo>
                    <a:pt x="9364" y="13812"/>
                    <a:pt x="9454" y="13657"/>
                    <a:pt x="9467" y="13491"/>
                  </a:cubicBezTo>
                  <a:cubicBezTo>
                    <a:pt x="9479" y="13326"/>
                    <a:pt x="9419" y="13167"/>
                    <a:pt x="9297" y="13045"/>
                  </a:cubicBezTo>
                  <a:lnTo>
                    <a:pt x="7695" y="11435"/>
                  </a:lnTo>
                  <a:lnTo>
                    <a:pt x="7695" y="10304"/>
                  </a:lnTo>
                  <a:cubicBezTo>
                    <a:pt x="8121" y="10216"/>
                    <a:pt x="8516" y="10048"/>
                    <a:pt x="8865" y="9817"/>
                  </a:cubicBezTo>
                  <a:lnTo>
                    <a:pt x="9669" y="10619"/>
                  </a:lnTo>
                  <a:lnTo>
                    <a:pt x="9676" y="12892"/>
                  </a:lnTo>
                  <a:cubicBezTo>
                    <a:pt x="9676" y="13065"/>
                    <a:pt x="9746" y="13219"/>
                    <a:pt x="9871" y="13329"/>
                  </a:cubicBezTo>
                  <a:cubicBezTo>
                    <a:pt x="9975" y="13417"/>
                    <a:pt x="10108" y="13463"/>
                    <a:pt x="10248" y="13463"/>
                  </a:cubicBezTo>
                  <a:cubicBezTo>
                    <a:pt x="10281" y="13463"/>
                    <a:pt x="10314" y="13462"/>
                    <a:pt x="10348" y="13456"/>
                  </a:cubicBezTo>
                  <a:cubicBezTo>
                    <a:pt x="10492" y="13434"/>
                    <a:pt x="10632" y="13361"/>
                    <a:pt x="10742" y="13252"/>
                  </a:cubicBezTo>
                  <a:cubicBezTo>
                    <a:pt x="10877" y="13117"/>
                    <a:pt x="10954" y="12938"/>
                    <a:pt x="10954" y="12756"/>
                  </a:cubicBezTo>
                  <a:lnTo>
                    <a:pt x="10951" y="11903"/>
                  </a:lnTo>
                  <a:lnTo>
                    <a:pt x="11095" y="12046"/>
                  </a:lnTo>
                  <a:cubicBezTo>
                    <a:pt x="11204" y="12156"/>
                    <a:pt x="11350" y="12210"/>
                    <a:pt x="11502" y="12210"/>
                  </a:cubicBezTo>
                  <a:cubicBezTo>
                    <a:pt x="11675" y="12210"/>
                    <a:pt x="11856" y="12139"/>
                    <a:pt x="11997" y="12000"/>
                  </a:cubicBezTo>
                  <a:cubicBezTo>
                    <a:pt x="12118" y="11879"/>
                    <a:pt x="12192" y="11719"/>
                    <a:pt x="12205" y="11555"/>
                  </a:cubicBezTo>
                  <a:cubicBezTo>
                    <a:pt x="12219" y="11381"/>
                    <a:pt x="12160" y="11215"/>
                    <a:pt x="12043" y="11098"/>
                  </a:cubicBezTo>
                  <a:lnTo>
                    <a:pt x="11901" y="10955"/>
                  </a:lnTo>
                  <a:lnTo>
                    <a:pt x="12756" y="10956"/>
                  </a:lnTo>
                  <a:lnTo>
                    <a:pt x="12759" y="10956"/>
                  </a:lnTo>
                  <a:cubicBezTo>
                    <a:pt x="12938" y="10956"/>
                    <a:pt x="13117" y="10878"/>
                    <a:pt x="13251" y="10744"/>
                  </a:cubicBezTo>
                  <a:cubicBezTo>
                    <a:pt x="13361" y="10636"/>
                    <a:pt x="13433" y="10496"/>
                    <a:pt x="13455" y="10351"/>
                  </a:cubicBezTo>
                  <a:cubicBezTo>
                    <a:pt x="13483" y="10175"/>
                    <a:pt x="13435" y="10003"/>
                    <a:pt x="13328" y="9876"/>
                  </a:cubicBezTo>
                  <a:cubicBezTo>
                    <a:pt x="13220" y="9750"/>
                    <a:pt x="13065" y="9679"/>
                    <a:pt x="12892" y="9679"/>
                  </a:cubicBezTo>
                  <a:lnTo>
                    <a:pt x="10621" y="9672"/>
                  </a:lnTo>
                  <a:lnTo>
                    <a:pt x="9819" y="8870"/>
                  </a:lnTo>
                  <a:cubicBezTo>
                    <a:pt x="10052" y="8521"/>
                    <a:pt x="10219" y="8125"/>
                    <a:pt x="10306" y="7700"/>
                  </a:cubicBezTo>
                  <a:lnTo>
                    <a:pt x="11438" y="7700"/>
                  </a:lnTo>
                  <a:lnTo>
                    <a:pt x="13048" y="9301"/>
                  </a:lnTo>
                  <a:cubicBezTo>
                    <a:pt x="13161" y="9412"/>
                    <a:pt x="13301" y="9472"/>
                    <a:pt x="13451" y="9472"/>
                  </a:cubicBezTo>
                  <a:cubicBezTo>
                    <a:pt x="13466" y="9472"/>
                    <a:pt x="13480" y="9472"/>
                    <a:pt x="13495" y="9471"/>
                  </a:cubicBezTo>
                  <a:cubicBezTo>
                    <a:pt x="13662" y="9458"/>
                    <a:pt x="13818" y="9369"/>
                    <a:pt x="13923" y="9225"/>
                  </a:cubicBezTo>
                  <a:cubicBezTo>
                    <a:pt x="14122" y="8943"/>
                    <a:pt x="14093" y="8538"/>
                    <a:pt x="13853" y="8299"/>
                  </a:cubicBezTo>
                  <a:lnTo>
                    <a:pt x="13245" y="7696"/>
                  </a:lnTo>
                  <a:lnTo>
                    <a:pt x="13449" y="7696"/>
                  </a:lnTo>
                  <a:cubicBezTo>
                    <a:pt x="13782" y="7696"/>
                    <a:pt x="14054" y="7394"/>
                    <a:pt x="14054" y="7027"/>
                  </a:cubicBezTo>
                  <a:cubicBezTo>
                    <a:pt x="14054" y="6658"/>
                    <a:pt x="13782" y="6356"/>
                    <a:pt x="13449" y="6356"/>
                  </a:cubicBezTo>
                  <a:lnTo>
                    <a:pt x="13245" y="6356"/>
                  </a:lnTo>
                  <a:lnTo>
                    <a:pt x="13853" y="5752"/>
                  </a:lnTo>
                  <a:cubicBezTo>
                    <a:pt x="14093" y="5514"/>
                    <a:pt x="14122" y="5109"/>
                    <a:pt x="13920" y="4831"/>
                  </a:cubicBezTo>
                  <a:cubicBezTo>
                    <a:pt x="13813" y="4687"/>
                    <a:pt x="13658" y="4597"/>
                    <a:pt x="13492" y="4584"/>
                  </a:cubicBezTo>
                  <a:cubicBezTo>
                    <a:pt x="13479" y="4583"/>
                    <a:pt x="13465" y="4582"/>
                    <a:pt x="13452" y="4582"/>
                  </a:cubicBezTo>
                  <a:cubicBezTo>
                    <a:pt x="13302" y="4582"/>
                    <a:pt x="13158" y="4643"/>
                    <a:pt x="13047" y="4754"/>
                  </a:cubicBezTo>
                  <a:lnTo>
                    <a:pt x="11436" y="6356"/>
                  </a:lnTo>
                  <a:lnTo>
                    <a:pt x="10305" y="6356"/>
                  </a:lnTo>
                  <a:cubicBezTo>
                    <a:pt x="10217" y="5930"/>
                    <a:pt x="10049" y="5535"/>
                    <a:pt x="9818" y="5184"/>
                  </a:cubicBezTo>
                  <a:lnTo>
                    <a:pt x="10618" y="4383"/>
                  </a:lnTo>
                  <a:lnTo>
                    <a:pt x="12892" y="4375"/>
                  </a:lnTo>
                  <a:cubicBezTo>
                    <a:pt x="13065" y="4375"/>
                    <a:pt x="13219" y="4304"/>
                    <a:pt x="13328" y="4179"/>
                  </a:cubicBezTo>
                  <a:cubicBezTo>
                    <a:pt x="13436" y="4051"/>
                    <a:pt x="13483" y="3880"/>
                    <a:pt x="13455" y="3704"/>
                  </a:cubicBezTo>
                  <a:cubicBezTo>
                    <a:pt x="13402" y="3364"/>
                    <a:pt x="13096" y="3097"/>
                    <a:pt x="12759" y="3097"/>
                  </a:cubicBezTo>
                  <a:lnTo>
                    <a:pt x="12756" y="3097"/>
                  </a:lnTo>
                  <a:lnTo>
                    <a:pt x="11902" y="3099"/>
                  </a:lnTo>
                  <a:lnTo>
                    <a:pt x="12044" y="2957"/>
                  </a:lnTo>
                  <a:cubicBezTo>
                    <a:pt x="12161" y="2840"/>
                    <a:pt x="12220" y="2674"/>
                    <a:pt x="12207" y="2500"/>
                  </a:cubicBezTo>
                  <a:cubicBezTo>
                    <a:pt x="12194" y="2336"/>
                    <a:pt x="12120" y="2179"/>
                    <a:pt x="11998" y="2054"/>
                  </a:cubicBezTo>
                  <a:cubicBezTo>
                    <a:pt x="11859" y="1916"/>
                    <a:pt x="11679" y="1845"/>
                    <a:pt x="11506" y="1845"/>
                  </a:cubicBezTo>
                  <a:cubicBezTo>
                    <a:pt x="11354" y="1845"/>
                    <a:pt x="11207" y="1899"/>
                    <a:pt x="11097" y="2009"/>
                  </a:cubicBezTo>
                  <a:lnTo>
                    <a:pt x="10954" y="2154"/>
                  </a:lnTo>
                  <a:lnTo>
                    <a:pt x="10954" y="2154"/>
                  </a:lnTo>
                  <a:lnTo>
                    <a:pt x="10955" y="1299"/>
                  </a:lnTo>
                  <a:cubicBezTo>
                    <a:pt x="10957" y="960"/>
                    <a:pt x="10691" y="654"/>
                    <a:pt x="10349" y="600"/>
                  </a:cubicBezTo>
                  <a:cubicBezTo>
                    <a:pt x="10316" y="595"/>
                    <a:pt x="10282" y="593"/>
                    <a:pt x="10250" y="593"/>
                  </a:cubicBezTo>
                  <a:cubicBezTo>
                    <a:pt x="10109" y="593"/>
                    <a:pt x="9977" y="640"/>
                    <a:pt x="9874" y="728"/>
                  </a:cubicBezTo>
                  <a:cubicBezTo>
                    <a:pt x="9748" y="834"/>
                    <a:pt x="9677" y="990"/>
                    <a:pt x="9677" y="1164"/>
                  </a:cubicBezTo>
                  <a:lnTo>
                    <a:pt x="9670" y="3435"/>
                  </a:lnTo>
                  <a:lnTo>
                    <a:pt x="8868" y="4236"/>
                  </a:lnTo>
                  <a:cubicBezTo>
                    <a:pt x="8518" y="4005"/>
                    <a:pt x="8123" y="3837"/>
                    <a:pt x="7697" y="3751"/>
                  </a:cubicBezTo>
                  <a:lnTo>
                    <a:pt x="7697" y="2620"/>
                  </a:lnTo>
                  <a:lnTo>
                    <a:pt x="9299" y="1009"/>
                  </a:lnTo>
                  <a:cubicBezTo>
                    <a:pt x="9420" y="886"/>
                    <a:pt x="9482" y="728"/>
                    <a:pt x="9469" y="564"/>
                  </a:cubicBezTo>
                  <a:cubicBezTo>
                    <a:pt x="9456" y="396"/>
                    <a:pt x="9367" y="241"/>
                    <a:pt x="9223" y="136"/>
                  </a:cubicBezTo>
                  <a:cubicBezTo>
                    <a:pt x="9099" y="45"/>
                    <a:pt x="8949" y="0"/>
                    <a:pt x="8800" y="0"/>
                  </a:cubicBezTo>
                  <a:cubicBezTo>
                    <a:pt x="8615" y="0"/>
                    <a:pt x="8432" y="69"/>
                    <a:pt x="8300" y="203"/>
                  </a:cubicBezTo>
                  <a:lnTo>
                    <a:pt x="7697" y="809"/>
                  </a:lnTo>
                  <a:lnTo>
                    <a:pt x="7697" y="605"/>
                  </a:lnTo>
                  <a:cubicBezTo>
                    <a:pt x="7697" y="272"/>
                    <a:pt x="7395" y="1"/>
                    <a:pt x="7025" y="1"/>
                  </a:cubicBezTo>
                  <a:cubicBezTo>
                    <a:pt x="6656" y="1"/>
                    <a:pt x="6357" y="272"/>
                    <a:pt x="6357" y="605"/>
                  </a:cubicBezTo>
                  <a:lnTo>
                    <a:pt x="6357" y="809"/>
                  </a:lnTo>
                  <a:lnTo>
                    <a:pt x="5755" y="203"/>
                  </a:lnTo>
                  <a:cubicBezTo>
                    <a:pt x="5622" y="69"/>
                    <a:pt x="5439" y="0"/>
                    <a:pt x="5254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154;p74">
              <a:extLst>
                <a:ext uri="{FF2B5EF4-FFF2-40B4-BE49-F238E27FC236}">
                  <a16:creationId xmlns:a16="http://schemas.microsoft.com/office/drawing/2014/main" id="{CBFA9BB2-89D5-A1F5-3B7D-86B22C61758C}"/>
                </a:ext>
              </a:extLst>
            </p:cNvPr>
            <p:cNvSpPr/>
            <p:nvPr/>
          </p:nvSpPr>
          <p:spPr>
            <a:xfrm>
              <a:off x="2238768" y="1637546"/>
              <a:ext cx="12488" cy="19698"/>
            </a:xfrm>
            <a:custGeom>
              <a:avLst/>
              <a:gdLst/>
              <a:ahLst/>
              <a:cxnLst/>
              <a:rect l="l" t="t" r="r" b="b"/>
              <a:pathLst>
                <a:path w="414" h="653" extrusionOk="0">
                  <a:moveTo>
                    <a:pt x="207" y="0"/>
                  </a:moveTo>
                  <a:cubicBezTo>
                    <a:pt x="93" y="0"/>
                    <a:pt x="1" y="92"/>
                    <a:pt x="1" y="206"/>
                  </a:cubicBezTo>
                  <a:lnTo>
                    <a:pt x="1" y="447"/>
                  </a:lnTo>
                  <a:cubicBezTo>
                    <a:pt x="1" y="559"/>
                    <a:pt x="93" y="652"/>
                    <a:pt x="207" y="652"/>
                  </a:cubicBezTo>
                  <a:cubicBezTo>
                    <a:pt x="320" y="652"/>
                    <a:pt x="411" y="559"/>
                    <a:pt x="411" y="447"/>
                  </a:cubicBezTo>
                  <a:lnTo>
                    <a:pt x="411" y="206"/>
                  </a:lnTo>
                  <a:cubicBezTo>
                    <a:pt x="414" y="92"/>
                    <a:pt x="320" y="0"/>
                    <a:pt x="207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155;p74">
              <a:extLst>
                <a:ext uri="{FF2B5EF4-FFF2-40B4-BE49-F238E27FC236}">
                  <a16:creationId xmlns:a16="http://schemas.microsoft.com/office/drawing/2014/main" id="{FA6E4401-0915-5B07-33D2-3BF9E8A5CF7E}"/>
                </a:ext>
              </a:extLst>
            </p:cNvPr>
            <p:cNvSpPr/>
            <p:nvPr/>
          </p:nvSpPr>
          <p:spPr>
            <a:xfrm>
              <a:off x="2314722" y="1637546"/>
              <a:ext cx="12428" cy="19698"/>
            </a:xfrm>
            <a:custGeom>
              <a:avLst/>
              <a:gdLst/>
              <a:ahLst/>
              <a:cxnLst/>
              <a:rect l="l" t="t" r="r" b="b"/>
              <a:pathLst>
                <a:path w="412" h="653" extrusionOk="0">
                  <a:moveTo>
                    <a:pt x="206" y="0"/>
                  </a:moveTo>
                  <a:cubicBezTo>
                    <a:pt x="94" y="0"/>
                    <a:pt x="0" y="92"/>
                    <a:pt x="0" y="206"/>
                  </a:cubicBezTo>
                  <a:lnTo>
                    <a:pt x="0" y="447"/>
                  </a:lnTo>
                  <a:cubicBezTo>
                    <a:pt x="0" y="559"/>
                    <a:pt x="94" y="652"/>
                    <a:pt x="206" y="652"/>
                  </a:cubicBezTo>
                  <a:cubicBezTo>
                    <a:pt x="318" y="652"/>
                    <a:pt x="412" y="559"/>
                    <a:pt x="412" y="447"/>
                  </a:cubicBezTo>
                  <a:lnTo>
                    <a:pt x="412" y="206"/>
                  </a:lnTo>
                  <a:cubicBezTo>
                    <a:pt x="412" y="92"/>
                    <a:pt x="318" y="0"/>
                    <a:pt x="206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156;p74">
              <a:extLst>
                <a:ext uri="{FF2B5EF4-FFF2-40B4-BE49-F238E27FC236}">
                  <a16:creationId xmlns:a16="http://schemas.microsoft.com/office/drawing/2014/main" id="{6F3C7A4D-7713-BC14-7B55-CDF81F4AB8A6}"/>
                </a:ext>
              </a:extLst>
            </p:cNvPr>
            <p:cNvSpPr/>
            <p:nvPr/>
          </p:nvSpPr>
          <p:spPr>
            <a:xfrm>
              <a:off x="2266006" y="1644665"/>
              <a:ext cx="33936" cy="16983"/>
            </a:xfrm>
            <a:custGeom>
              <a:avLst/>
              <a:gdLst/>
              <a:ahLst/>
              <a:cxnLst/>
              <a:rect l="l" t="t" r="r" b="b"/>
              <a:pathLst>
                <a:path w="1125" h="563" extrusionOk="0">
                  <a:moveTo>
                    <a:pt x="894" y="0"/>
                  </a:moveTo>
                  <a:cubicBezTo>
                    <a:pt x="837" y="0"/>
                    <a:pt x="780" y="24"/>
                    <a:pt x="740" y="70"/>
                  </a:cubicBezTo>
                  <a:cubicBezTo>
                    <a:pt x="695" y="122"/>
                    <a:pt x="630" y="152"/>
                    <a:pt x="562" y="152"/>
                  </a:cubicBezTo>
                  <a:cubicBezTo>
                    <a:pt x="494" y="152"/>
                    <a:pt x="431" y="122"/>
                    <a:pt x="385" y="70"/>
                  </a:cubicBezTo>
                  <a:cubicBezTo>
                    <a:pt x="345" y="24"/>
                    <a:pt x="287" y="1"/>
                    <a:pt x="230" y="1"/>
                  </a:cubicBezTo>
                  <a:cubicBezTo>
                    <a:pt x="182" y="1"/>
                    <a:pt x="133" y="17"/>
                    <a:pt x="95" y="51"/>
                  </a:cubicBezTo>
                  <a:cubicBezTo>
                    <a:pt x="9" y="125"/>
                    <a:pt x="0" y="255"/>
                    <a:pt x="74" y="341"/>
                  </a:cubicBezTo>
                  <a:cubicBezTo>
                    <a:pt x="195" y="482"/>
                    <a:pt x="373" y="563"/>
                    <a:pt x="561" y="563"/>
                  </a:cubicBezTo>
                  <a:cubicBezTo>
                    <a:pt x="747" y="563"/>
                    <a:pt x="925" y="482"/>
                    <a:pt x="1046" y="341"/>
                  </a:cubicBezTo>
                  <a:cubicBezTo>
                    <a:pt x="1124" y="254"/>
                    <a:pt x="1116" y="125"/>
                    <a:pt x="1030" y="51"/>
                  </a:cubicBezTo>
                  <a:cubicBezTo>
                    <a:pt x="991" y="17"/>
                    <a:pt x="943" y="0"/>
                    <a:pt x="894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8" name="Picture 13">
            <a:extLst>
              <a:ext uri="{FF2B5EF4-FFF2-40B4-BE49-F238E27FC236}">
                <a16:creationId xmlns:a16="http://schemas.microsoft.com/office/drawing/2014/main" id="{3C50562C-3662-672A-CE6D-2E7DEC539F3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1147130" y="1575188"/>
            <a:ext cx="509514" cy="287181"/>
          </a:xfrm>
          <a:prstGeom prst="rect">
            <a:avLst/>
          </a:prstGeom>
        </p:spPr>
      </p:pic>
      <p:pic>
        <p:nvPicPr>
          <p:cNvPr id="119" name="Picture 13">
            <a:extLst>
              <a:ext uri="{FF2B5EF4-FFF2-40B4-BE49-F238E27FC236}">
                <a16:creationId xmlns:a16="http://schemas.microsoft.com/office/drawing/2014/main" id="{8DC1D402-7C79-E85A-E355-E668AFF29DB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2523272" y="4592758"/>
            <a:ext cx="509514" cy="287181"/>
          </a:xfrm>
          <a:prstGeom prst="rect">
            <a:avLst/>
          </a:prstGeom>
        </p:spPr>
      </p:pic>
      <p:pic>
        <p:nvPicPr>
          <p:cNvPr id="120" name="Picture 13">
            <a:extLst>
              <a:ext uri="{FF2B5EF4-FFF2-40B4-BE49-F238E27FC236}">
                <a16:creationId xmlns:a16="http://schemas.microsoft.com/office/drawing/2014/main" id="{705C1892-ADC0-BC83-D4F9-837D72F61B9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6847204" y="2045065"/>
            <a:ext cx="509514" cy="287181"/>
          </a:xfrm>
          <a:prstGeom prst="rect">
            <a:avLst/>
          </a:prstGeom>
        </p:spPr>
      </p:pic>
      <p:pic>
        <p:nvPicPr>
          <p:cNvPr id="121" name="Picture 13">
            <a:extLst>
              <a:ext uri="{FF2B5EF4-FFF2-40B4-BE49-F238E27FC236}">
                <a16:creationId xmlns:a16="http://schemas.microsoft.com/office/drawing/2014/main" id="{B2BB1901-EA6B-8FFE-6206-7D3E0C1537F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872212" y="2261514"/>
            <a:ext cx="509514" cy="287181"/>
          </a:xfrm>
          <a:prstGeom prst="rect">
            <a:avLst/>
          </a:prstGeom>
        </p:spPr>
      </p:pic>
      <p:pic>
        <p:nvPicPr>
          <p:cNvPr id="122" name="Picture 13">
            <a:extLst>
              <a:ext uri="{FF2B5EF4-FFF2-40B4-BE49-F238E27FC236}">
                <a16:creationId xmlns:a16="http://schemas.microsoft.com/office/drawing/2014/main" id="{639E3856-70C8-1883-3C49-7CDC1ED8326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5616514" y="3592292"/>
            <a:ext cx="509514" cy="287181"/>
          </a:xfrm>
          <a:prstGeom prst="rect">
            <a:avLst/>
          </a:prstGeom>
        </p:spPr>
      </p:pic>
      <p:grpSp>
        <p:nvGrpSpPr>
          <p:cNvPr id="42" name="Google Shape;7517;p54">
            <a:extLst>
              <a:ext uri="{FF2B5EF4-FFF2-40B4-BE49-F238E27FC236}">
                <a16:creationId xmlns:a16="http://schemas.microsoft.com/office/drawing/2014/main" id="{5FDAB5E6-7424-B890-53F3-71877CD67AC3}"/>
              </a:ext>
            </a:extLst>
          </p:cNvPr>
          <p:cNvGrpSpPr/>
          <p:nvPr/>
        </p:nvGrpSpPr>
        <p:grpSpPr>
          <a:xfrm rot="-587972" flipH="1">
            <a:off x="7114151" y="2461759"/>
            <a:ext cx="1228653" cy="1485408"/>
            <a:chOff x="652638" y="1351294"/>
            <a:chExt cx="1669184" cy="2218981"/>
          </a:xfrm>
        </p:grpSpPr>
        <p:sp>
          <p:nvSpPr>
            <p:cNvPr id="43" name="Google Shape;7518;p54">
              <a:extLst>
                <a:ext uri="{FF2B5EF4-FFF2-40B4-BE49-F238E27FC236}">
                  <a16:creationId xmlns:a16="http://schemas.microsoft.com/office/drawing/2014/main" id="{5B0DAF00-D319-78D5-0074-FAB5C8AA92CF}"/>
                </a:ext>
              </a:extLst>
            </p:cNvPr>
            <p:cNvSpPr/>
            <p:nvPr/>
          </p:nvSpPr>
          <p:spPr>
            <a:xfrm>
              <a:off x="1011140" y="2619900"/>
              <a:ext cx="539700" cy="950375"/>
            </a:xfrm>
            <a:custGeom>
              <a:avLst/>
              <a:gdLst/>
              <a:ahLst/>
              <a:cxnLst/>
              <a:rect l="l" t="t" r="r" b="b"/>
              <a:pathLst>
                <a:path w="21588" h="38015" extrusionOk="0">
                  <a:moveTo>
                    <a:pt x="16319" y="0"/>
                  </a:moveTo>
                  <a:cubicBezTo>
                    <a:pt x="11269" y="2020"/>
                    <a:pt x="5970" y="9630"/>
                    <a:pt x="8613" y="14384"/>
                  </a:cubicBezTo>
                  <a:cubicBezTo>
                    <a:pt x="10714" y="18162"/>
                    <a:pt x="22505" y="20376"/>
                    <a:pt x="21456" y="16182"/>
                  </a:cubicBezTo>
                  <a:cubicBezTo>
                    <a:pt x="19969" y="10236"/>
                    <a:pt x="7401" y="15327"/>
                    <a:pt x="3476" y="20035"/>
                  </a:cubicBezTo>
                  <a:cubicBezTo>
                    <a:pt x="-365" y="24643"/>
                    <a:pt x="-1535" y="33771"/>
                    <a:pt x="2705" y="38015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ot"/>
              <a:round/>
              <a:headEnd type="none" w="med" len="med"/>
              <a:tailEnd type="none" w="med" len="med"/>
            </a:ln>
          </p:spPr>
        </p:sp>
        <p:grpSp>
          <p:nvGrpSpPr>
            <p:cNvPr id="44" name="Google Shape;7519;p54">
              <a:extLst>
                <a:ext uri="{FF2B5EF4-FFF2-40B4-BE49-F238E27FC236}">
                  <a16:creationId xmlns:a16="http://schemas.microsoft.com/office/drawing/2014/main" id="{B9D339B7-579B-9D66-975D-32511BCD7482}"/>
                </a:ext>
              </a:extLst>
            </p:cNvPr>
            <p:cNvGrpSpPr/>
            <p:nvPr/>
          </p:nvGrpSpPr>
          <p:grpSpPr>
            <a:xfrm>
              <a:off x="652638" y="1351294"/>
              <a:ext cx="1669184" cy="1395769"/>
              <a:chOff x="652638" y="1351294"/>
              <a:chExt cx="1669184" cy="1395769"/>
            </a:xfrm>
          </p:grpSpPr>
          <p:grpSp>
            <p:nvGrpSpPr>
              <p:cNvPr id="45" name="Google Shape;7520;p54">
                <a:extLst>
                  <a:ext uri="{FF2B5EF4-FFF2-40B4-BE49-F238E27FC236}">
                    <a16:creationId xmlns:a16="http://schemas.microsoft.com/office/drawing/2014/main" id="{F5E436E3-C095-BAE7-F3E8-83AEBC175FD5}"/>
                  </a:ext>
                </a:extLst>
              </p:cNvPr>
              <p:cNvGrpSpPr/>
              <p:nvPr/>
            </p:nvGrpSpPr>
            <p:grpSpPr>
              <a:xfrm rot="709124" flipH="1">
                <a:off x="751546" y="1490122"/>
                <a:ext cx="1471369" cy="1118112"/>
                <a:chOff x="5947000" y="2810807"/>
                <a:chExt cx="1198250" cy="910566"/>
              </a:xfrm>
            </p:grpSpPr>
            <p:sp>
              <p:nvSpPr>
                <p:cNvPr id="55" name="Google Shape;7521;p54">
                  <a:extLst>
                    <a:ext uri="{FF2B5EF4-FFF2-40B4-BE49-F238E27FC236}">
                      <a16:creationId xmlns:a16="http://schemas.microsoft.com/office/drawing/2014/main" id="{2BD17172-5858-655B-0AF7-0221C303D4D3}"/>
                    </a:ext>
                  </a:extLst>
                </p:cNvPr>
                <p:cNvSpPr/>
                <p:nvPr/>
              </p:nvSpPr>
              <p:spPr>
                <a:xfrm>
                  <a:off x="5998439" y="2810807"/>
                  <a:ext cx="1088019" cy="91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79" h="38731" extrusionOk="0">
                      <a:moveTo>
                        <a:pt x="34180" y="0"/>
                      </a:moveTo>
                      <a:cubicBezTo>
                        <a:pt x="31664" y="0"/>
                        <a:pt x="29416" y="750"/>
                        <a:pt x="27516" y="2115"/>
                      </a:cubicBezTo>
                      <a:cubicBezTo>
                        <a:pt x="27034" y="1820"/>
                        <a:pt x="26472" y="1660"/>
                        <a:pt x="25830" y="1660"/>
                      </a:cubicBezTo>
                      <a:cubicBezTo>
                        <a:pt x="24732" y="1660"/>
                        <a:pt x="23769" y="2222"/>
                        <a:pt x="23206" y="3052"/>
                      </a:cubicBezTo>
                      <a:cubicBezTo>
                        <a:pt x="22618" y="2222"/>
                        <a:pt x="21654" y="1660"/>
                        <a:pt x="20557" y="1660"/>
                      </a:cubicBezTo>
                      <a:cubicBezTo>
                        <a:pt x="19914" y="1660"/>
                        <a:pt x="19352" y="1820"/>
                        <a:pt x="18844" y="2142"/>
                      </a:cubicBezTo>
                      <a:cubicBezTo>
                        <a:pt x="16943" y="777"/>
                        <a:pt x="14695" y="27"/>
                        <a:pt x="12179" y="27"/>
                      </a:cubicBezTo>
                      <a:cubicBezTo>
                        <a:pt x="11189" y="27"/>
                        <a:pt x="10118" y="134"/>
                        <a:pt x="9047" y="375"/>
                      </a:cubicBezTo>
                      <a:cubicBezTo>
                        <a:pt x="4417" y="1339"/>
                        <a:pt x="1178" y="4765"/>
                        <a:pt x="590" y="9288"/>
                      </a:cubicBezTo>
                      <a:cubicBezTo>
                        <a:pt x="1" y="13463"/>
                        <a:pt x="1848" y="17612"/>
                        <a:pt x="5354" y="20556"/>
                      </a:cubicBezTo>
                      <a:cubicBezTo>
                        <a:pt x="2517" y="24036"/>
                        <a:pt x="1981" y="28425"/>
                        <a:pt x="3962" y="32788"/>
                      </a:cubicBezTo>
                      <a:cubicBezTo>
                        <a:pt x="5675" y="36509"/>
                        <a:pt x="9101" y="38730"/>
                        <a:pt x="13196" y="38730"/>
                      </a:cubicBezTo>
                      <a:cubicBezTo>
                        <a:pt x="16194" y="38730"/>
                        <a:pt x="19218" y="37526"/>
                        <a:pt x="21520" y="35438"/>
                      </a:cubicBezTo>
                      <a:cubicBezTo>
                        <a:pt x="22029" y="35599"/>
                        <a:pt x="22564" y="35706"/>
                        <a:pt x="23099" y="35706"/>
                      </a:cubicBezTo>
                      <a:cubicBezTo>
                        <a:pt x="23635" y="35706"/>
                        <a:pt x="24170" y="35599"/>
                        <a:pt x="24625" y="35438"/>
                      </a:cubicBezTo>
                      <a:cubicBezTo>
                        <a:pt x="26954" y="37526"/>
                        <a:pt x="29951" y="38730"/>
                        <a:pt x="32976" y="38730"/>
                      </a:cubicBezTo>
                      <a:cubicBezTo>
                        <a:pt x="37071" y="38730"/>
                        <a:pt x="40524" y="36509"/>
                        <a:pt x="42237" y="32788"/>
                      </a:cubicBezTo>
                      <a:cubicBezTo>
                        <a:pt x="44218" y="28425"/>
                        <a:pt x="43682" y="24063"/>
                        <a:pt x="40872" y="20556"/>
                      </a:cubicBezTo>
                      <a:cubicBezTo>
                        <a:pt x="44432" y="17612"/>
                        <a:pt x="46278" y="13437"/>
                        <a:pt x="45743" y="9234"/>
                      </a:cubicBezTo>
                      <a:cubicBezTo>
                        <a:pt x="45154" y="4738"/>
                        <a:pt x="41889" y="1312"/>
                        <a:pt x="37312" y="348"/>
                      </a:cubicBezTo>
                      <a:cubicBezTo>
                        <a:pt x="36241" y="107"/>
                        <a:pt x="35171" y="0"/>
                        <a:pt x="341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>
                  <a:outerShdw blurRad="57150" dist="19050" dir="5400000" algn="bl" rotWithShape="0">
                    <a:schemeClr val="dk1">
                      <a:alpha val="50000"/>
                    </a:scheme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7522;p54">
                  <a:extLst>
                    <a:ext uri="{FF2B5EF4-FFF2-40B4-BE49-F238E27FC236}">
                      <a16:creationId xmlns:a16="http://schemas.microsoft.com/office/drawing/2014/main" id="{A9DA618B-C5F4-12FC-BEFE-6C1891AFD371}"/>
                    </a:ext>
                  </a:extLst>
                </p:cNvPr>
                <p:cNvSpPr/>
                <p:nvPr/>
              </p:nvSpPr>
              <p:spPr>
                <a:xfrm>
                  <a:off x="6034875" y="3269675"/>
                  <a:ext cx="509250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0" h="16639" extrusionOk="0">
                      <a:moveTo>
                        <a:pt x="8084" y="1"/>
                      </a:moveTo>
                      <a:cubicBezTo>
                        <a:pt x="8084" y="1"/>
                        <a:pt x="1" y="4230"/>
                        <a:pt x="3668" y="12286"/>
                      </a:cubicBezTo>
                      <a:cubicBezTo>
                        <a:pt x="5039" y="15278"/>
                        <a:pt x="7696" y="16638"/>
                        <a:pt x="10494" y="16638"/>
                      </a:cubicBezTo>
                      <a:cubicBezTo>
                        <a:pt x="15229" y="16638"/>
                        <a:pt x="20369" y="12741"/>
                        <a:pt x="20369" y="6264"/>
                      </a:cubicBezTo>
                      <a:lnTo>
                        <a:pt x="20369" y="134"/>
                      </a:lnTo>
                      <a:lnTo>
                        <a:pt x="808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7523;p54">
                  <a:extLst>
                    <a:ext uri="{FF2B5EF4-FFF2-40B4-BE49-F238E27FC236}">
                      <a16:creationId xmlns:a16="http://schemas.microsoft.com/office/drawing/2014/main" id="{79F87D73-270D-9EA4-9754-25944E9802D0}"/>
                    </a:ext>
                  </a:extLst>
                </p:cNvPr>
                <p:cNvSpPr/>
                <p:nvPr/>
              </p:nvSpPr>
              <p:spPr>
                <a:xfrm>
                  <a:off x="614595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5327" y="0"/>
                      </a:moveTo>
                      <a:cubicBezTo>
                        <a:pt x="3721" y="1071"/>
                        <a:pt x="1" y="3560"/>
                        <a:pt x="456" y="8672"/>
                      </a:cubicBezTo>
                      <a:cubicBezTo>
                        <a:pt x="790" y="12089"/>
                        <a:pt x="4302" y="13778"/>
                        <a:pt x="6689" y="13778"/>
                      </a:cubicBezTo>
                      <a:cubicBezTo>
                        <a:pt x="6977" y="13778"/>
                        <a:pt x="7248" y="13753"/>
                        <a:pt x="7495" y="13704"/>
                      </a:cubicBezTo>
                      <a:cubicBezTo>
                        <a:pt x="9824" y="13249"/>
                        <a:pt x="13625" y="11242"/>
                        <a:pt x="14722" y="6745"/>
                      </a:cubicBezTo>
                      <a:lnTo>
                        <a:pt x="1461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7524;p54">
                  <a:extLst>
                    <a:ext uri="{FF2B5EF4-FFF2-40B4-BE49-F238E27FC236}">
                      <a16:creationId xmlns:a16="http://schemas.microsoft.com/office/drawing/2014/main" id="{BDA332EB-3AE6-8454-16D0-B5ABA0A0A912}"/>
                    </a:ext>
                  </a:extLst>
                </p:cNvPr>
                <p:cNvSpPr/>
                <p:nvPr/>
              </p:nvSpPr>
              <p:spPr>
                <a:xfrm>
                  <a:off x="6203500" y="3316525"/>
                  <a:ext cx="290425" cy="26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46" extrusionOk="0">
                      <a:moveTo>
                        <a:pt x="4711" y="0"/>
                      </a:moveTo>
                      <a:cubicBezTo>
                        <a:pt x="1901" y="1713"/>
                        <a:pt x="1" y="4176"/>
                        <a:pt x="295" y="7361"/>
                      </a:cubicBezTo>
                      <a:cubicBezTo>
                        <a:pt x="536" y="9582"/>
                        <a:pt x="3159" y="10546"/>
                        <a:pt x="4417" y="10546"/>
                      </a:cubicBezTo>
                      <a:cubicBezTo>
                        <a:pt x="4524" y="10546"/>
                        <a:pt x="4619" y="10534"/>
                        <a:pt x="4703" y="10534"/>
                      </a:cubicBezTo>
                      <a:cubicBezTo>
                        <a:pt x="4744" y="10534"/>
                        <a:pt x="4783" y="10537"/>
                        <a:pt x="4819" y="10546"/>
                      </a:cubicBezTo>
                      <a:cubicBezTo>
                        <a:pt x="6424" y="10251"/>
                        <a:pt x="9342" y="8806"/>
                        <a:pt x="10279" y="5353"/>
                      </a:cubicBezTo>
                      <a:lnTo>
                        <a:pt x="11617" y="643"/>
                      </a:lnTo>
                      <a:lnTo>
                        <a:pt x="47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7525;p54">
                  <a:extLst>
                    <a:ext uri="{FF2B5EF4-FFF2-40B4-BE49-F238E27FC236}">
                      <a16:creationId xmlns:a16="http://schemas.microsoft.com/office/drawing/2014/main" id="{BC52BDB4-4388-C8ED-F454-23A8935ADF23}"/>
                    </a:ext>
                  </a:extLst>
                </p:cNvPr>
                <p:cNvSpPr/>
                <p:nvPr/>
              </p:nvSpPr>
              <p:spPr>
                <a:xfrm>
                  <a:off x="6273775" y="3412200"/>
                  <a:ext cx="9905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2" h="3936" extrusionOk="0">
                      <a:moveTo>
                        <a:pt x="1981" y="1"/>
                      </a:moveTo>
                      <a:cubicBezTo>
                        <a:pt x="883" y="1"/>
                        <a:pt x="0" y="884"/>
                        <a:pt x="0" y="1955"/>
                      </a:cubicBezTo>
                      <a:cubicBezTo>
                        <a:pt x="0" y="3079"/>
                        <a:pt x="883" y="3935"/>
                        <a:pt x="1981" y="3935"/>
                      </a:cubicBezTo>
                      <a:cubicBezTo>
                        <a:pt x="3078" y="3935"/>
                        <a:pt x="3961" y="3025"/>
                        <a:pt x="3961" y="1955"/>
                      </a:cubicBezTo>
                      <a:cubicBezTo>
                        <a:pt x="3961" y="884"/>
                        <a:pt x="3078" y="1"/>
                        <a:pt x="19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7526;p54">
                  <a:extLst>
                    <a:ext uri="{FF2B5EF4-FFF2-40B4-BE49-F238E27FC236}">
                      <a16:creationId xmlns:a16="http://schemas.microsoft.com/office/drawing/2014/main" id="{A4973AC9-2235-6064-22A2-EA36C706DB7A}"/>
                    </a:ext>
                  </a:extLst>
                </p:cNvPr>
                <p:cNvSpPr/>
                <p:nvPr/>
              </p:nvSpPr>
              <p:spPr>
                <a:xfrm>
                  <a:off x="630587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295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7527;p54">
                  <a:extLst>
                    <a:ext uri="{FF2B5EF4-FFF2-40B4-BE49-F238E27FC236}">
                      <a16:creationId xmlns:a16="http://schemas.microsoft.com/office/drawing/2014/main" id="{AA75EEDD-4546-9244-58FC-BD93DE4D4050}"/>
                    </a:ext>
                  </a:extLst>
                </p:cNvPr>
                <p:cNvSpPr/>
                <p:nvPr/>
              </p:nvSpPr>
              <p:spPr>
                <a:xfrm>
                  <a:off x="6543425" y="3269675"/>
                  <a:ext cx="50992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97" h="16639" extrusionOk="0">
                      <a:moveTo>
                        <a:pt x="12366" y="1"/>
                      </a:moveTo>
                      <a:lnTo>
                        <a:pt x="1" y="134"/>
                      </a:lnTo>
                      <a:lnTo>
                        <a:pt x="1" y="6264"/>
                      </a:lnTo>
                      <a:cubicBezTo>
                        <a:pt x="1" y="12741"/>
                        <a:pt x="5151" y="16638"/>
                        <a:pt x="9895" y="16638"/>
                      </a:cubicBezTo>
                      <a:cubicBezTo>
                        <a:pt x="12697" y="16638"/>
                        <a:pt x="15357" y="15278"/>
                        <a:pt x="16729" y="12286"/>
                      </a:cubicBezTo>
                      <a:cubicBezTo>
                        <a:pt x="20396" y="4230"/>
                        <a:pt x="12366" y="1"/>
                        <a:pt x="1236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7528;p54">
                  <a:extLst>
                    <a:ext uri="{FF2B5EF4-FFF2-40B4-BE49-F238E27FC236}">
                      <a16:creationId xmlns:a16="http://schemas.microsoft.com/office/drawing/2014/main" id="{A5EF9C44-64FD-046E-8B29-E1DF85FD103E}"/>
                    </a:ext>
                  </a:extLst>
                </p:cNvPr>
                <p:cNvSpPr/>
                <p:nvPr/>
              </p:nvSpPr>
              <p:spPr>
                <a:xfrm>
                  <a:off x="657890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107" y="0"/>
                      </a:moveTo>
                      <a:lnTo>
                        <a:pt x="0" y="6745"/>
                      </a:lnTo>
                      <a:cubicBezTo>
                        <a:pt x="1124" y="11242"/>
                        <a:pt x="4898" y="13249"/>
                        <a:pt x="7227" y="13704"/>
                      </a:cubicBezTo>
                      <a:cubicBezTo>
                        <a:pt x="7477" y="13753"/>
                        <a:pt x="7751" y="13778"/>
                        <a:pt x="8040" y="13778"/>
                      </a:cubicBezTo>
                      <a:cubicBezTo>
                        <a:pt x="10442" y="13778"/>
                        <a:pt x="13932" y="12089"/>
                        <a:pt x="14266" y="8672"/>
                      </a:cubicBezTo>
                      <a:cubicBezTo>
                        <a:pt x="14721" y="3560"/>
                        <a:pt x="11028" y="1071"/>
                        <a:pt x="94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7529;p54">
                  <a:extLst>
                    <a:ext uri="{FF2B5EF4-FFF2-40B4-BE49-F238E27FC236}">
                      <a16:creationId xmlns:a16="http://schemas.microsoft.com/office/drawing/2014/main" id="{1D3AE69D-C184-421C-B1A2-8791C102CF98}"/>
                    </a:ext>
                  </a:extLst>
                </p:cNvPr>
                <p:cNvSpPr/>
                <p:nvPr/>
              </p:nvSpPr>
              <p:spPr>
                <a:xfrm>
                  <a:off x="6598975" y="3316525"/>
                  <a:ext cx="290425" cy="26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73" extrusionOk="0">
                      <a:moveTo>
                        <a:pt x="6906" y="0"/>
                      </a:moveTo>
                      <a:lnTo>
                        <a:pt x="0" y="643"/>
                      </a:lnTo>
                      <a:lnTo>
                        <a:pt x="1338" y="5353"/>
                      </a:lnTo>
                      <a:cubicBezTo>
                        <a:pt x="2275" y="8806"/>
                        <a:pt x="5193" y="10251"/>
                        <a:pt x="6799" y="10546"/>
                      </a:cubicBezTo>
                      <a:cubicBezTo>
                        <a:pt x="6906" y="10546"/>
                        <a:pt x="7013" y="10573"/>
                        <a:pt x="7200" y="10573"/>
                      </a:cubicBezTo>
                      <a:cubicBezTo>
                        <a:pt x="8485" y="10573"/>
                        <a:pt x="11081" y="9609"/>
                        <a:pt x="11322" y="7361"/>
                      </a:cubicBezTo>
                      <a:cubicBezTo>
                        <a:pt x="11617" y="4176"/>
                        <a:pt x="9716" y="1713"/>
                        <a:pt x="69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7530;p54">
                  <a:extLst>
                    <a:ext uri="{FF2B5EF4-FFF2-40B4-BE49-F238E27FC236}">
                      <a16:creationId xmlns:a16="http://schemas.microsoft.com/office/drawing/2014/main" id="{332CAE5B-64C5-21E1-8790-C00D843B1B1F}"/>
                    </a:ext>
                  </a:extLst>
                </p:cNvPr>
                <p:cNvSpPr/>
                <p:nvPr/>
              </p:nvSpPr>
              <p:spPr>
                <a:xfrm>
                  <a:off x="6720750" y="3412200"/>
                  <a:ext cx="9840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6" h="3936" extrusionOk="0">
                      <a:moveTo>
                        <a:pt x="1954" y="1"/>
                      </a:moveTo>
                      <a:cubicBezTo>
                        <a:pt x="857" y="1"/>
                        <a:pt x="1" y="884"/>
                        <a:pt x="1" y="1955"/>
                      </a:cubicBezTo>
                      <a:cubicBezTo>
                        <a:pt x="1" y="3025"/>
                        <a:pt x="857" y="3935"/>
                        <a:pt x="1954" y="3935"/>
                      </a:cubicBezTo>
                      <a:cubicBezTo>
                        <a:pt x="3025" y="3935"/>
                        <a:pt x="3935" y="3079"/>
                        <a:pt x="3935" y="1955"/>
                      </a:cubicBezTo>
                      <a:cubicBezTo>
                        <a:pt x="3935" y="884"/>
                        <a:pt x="3079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7531;p54">
                  <a:extLst>
                    <a:ext uri="{FF2B5EF4-FFF2-40B4-BE49-F238E27FC236}">
                      <a16:creationId xmlns:a16="http://schemas.microsoft.com/office/drawing/2014/main" id="{F52EB88D-53BD-EF9E-9BE4-63D8372C0B03}"/>
                    </a:ext>
                  </a:extLst>
                </p:cNvPr>
                <p:cNvSpPr/>
                <p:nvPr/>
              </p:nvSpPr>
              <p:spPr>
                <a:xfrm>
                  <a:off x="675152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322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7532;p54">
                  <a:extLst>
                    <a:ext uri="{FF2B5EF4-FFF2-40B4-BE49-F238E27FC236}">
                      <a16:creationId xmlns:a16="http://schemas.microsoft.com/office/drawing/2014/main" id="{AD5F6F7F-33AF-0982-446D-179B28A6C63B}"/>
                    </a:ext>
                  </a:extLst>
                </p:cNvPr>
                <p:cNvSpPr/>
                <p:nvPr/>
              </p:nvSpPr>
              <p:spPr>
                <a:xfrm>
                  <a:off x="6544100" y="2851625"/>
                  <a:ext cx="601150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46" h="19614" extrusionOk="0">
                      <a:moveTo>
                        <a:pt x="11043" y="1"/>
                      </a:moveTo>
                      <a:cubicBezTo>
                        <a:pt x="2715" y="1"/>
                        <a:pt x="1446" y="9710"/>
                        <a:pt x="1446" y="9710"/>
                      </a:cubicBezTo>
                      <a:lnTo>
                        <a:pt x="0" y="9576"/>
                      </a:lnTo>
                      <a:lnTo>
                        <a:pt x="0" y="19613"/>
                      </a:lnTo>
                      <a:lnTo>
                        <a:pt x="1847" y="19560"/>
                      </a:lnTo>
                      <a:cubicBezTo>
                        <a:pt x="2399" y="19586"/>
                        <a:pt x="2938" y="19599"/>
                        <a:pt x="3463" y="19599"/>
                      </a:cubicBezTo>
                      <a:cubicBezTo>
                        <a:pt x="22599" y="19599"/>
                        <a:pt x="24045" y="2477"/>
                        <a:pt x="13651" y="289"/>
                      </a:cubicBezTo>
                      <a:cubicBezTo>
                        <a:pt x="12713" y="91"/>
                        <a:pt x="11845" y="1"/>
                        <a:pt x="110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7533;p54">
                  <a:extLst>
                    <a:ext uri="{FF2B5EF4-FFF2-40B4-BE49-F238E27FC236}">
                      <a16:creationId xmlns:a16="http://schemas.microsoft.com/office/drawing/2014/main" id="{45B88125-AA93-0B91-0DAF-5B72F88CA384}"/>
                    </a:ext>
                  </a:extLst>
                </p:cNvPr>
                <p:cNvSpPr/>
                <p:nvPr/>
              </p:nvSpPr>
              <p:spPr>
                <a:xfrm>
                  <a:off x="6584925" y="2905675"/>
                  <a:ext cx="41355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42" h="15311" extrusionOk="0">
                      <a:moveTo>
                        <a:pt x="9395" y="0"/>
                      </a:moveTo>
                      <a:cubicBezTo>
                        <a:pt x="6772" y="0"/>
                        <a:pt x="4764" y="1205"/>
                        <a:pt x="3373" y="3747"/>
                      </a:cubicBezTo>
                      <a:cubicBezTo>
                        <a:pt x="0" y="9903"/>
                        <a:pt x="616" y="15310"/>
                        <a:pt x="616" y="15310"/>
                      </a:cubicBezTo>
                      <a:lnTo>
                        <a:pt x="1874" y="15310"/>
                      </a:lnTo>
                      <a:cubicBezTo>
                        <a:pt x="11188" y="15310"/>
                        <a:pt x="15819" y="10921"/>
                        <a:pt x="16274" y="6558"/>
                      </a:cubicBezTo>
                      <a:cubicBezTo>
                        <a:pt x="16541" y="3961"/>
                        <a:pt x="15203" y="1017"/>
                        <a:pt x="11590" y="241"/>
                      </a:cubicBezTo>
                      <a:cubicBezTo>
                        <a:pt x="10813" y="80"/>
                        <a:pt x="10118" y="0"/>
                        <a:pt x="93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7534;p54">
                  <a:extLst>
                    <a:ext uri="{FF2B5EF4-FFF2-40B4-BE49-F238E27FC236}">
                      <a16:creationId xmlns:a16="http://schemas.microsoft.com/office/drawing/2014/main" id="{70C9FCDA-BE8F-3234-0EC1-28270DD62186}"/>
                    </a:ext>
                  </a:extLst>
                </p:cNvPr>
                <p:cNvSpPr/>
                <p:nvPr/>
              </p:nvSpPr>
              <p:spPr>
                <a:xfrm>
                  <a:off x="6653825" y="2960825"/>
                  <a:ext cx="287775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1" h="10931" extrusionOk="0">
                      <a:moveTo>
                        <a:pt x="7272" y="1"/>
                      </a:moveTo>
                      <a:cubicBezTo>
                        <a:pt x="5408" y="1"/>
                        <a:pt x="3585" y="1200"/>
                        <a:pt x="2490" y="2585"/>
                      </a:cubicBezTo>
                      <a:cubicBezTo>
                        <a:pt x="1286" y="4191"/>
                        <a:pt x="1" y="7671"/>
                        <a:pt x="1" y="10909"/>
                      </a:cubicBezTo>
                      <a:cubicBezTo>
                        <a:pt x="1" y="10924"/>
                        <a:pt x="38" y="10931"/>
                        <a:pt x="108" y="10931"/>
                      </a:cubicBezTo>
                      <a:cubicBezTo>
                        <a:pt x="947" y="10931"/>
                        <a:pt x="6504" y="9915"/>
                        <a:pt x="8432" y="8581"/>
                      </a:cubicBezTo>
                      <a:cubicBezTo>
                        <a:pt x="10172" y="7376"/>
                        <a:pt x="11189" y="5797"/>
                        <a:pt x="11376" y="4111"/>
                      </a:cubicBezTo>
                      <a:cubicBezTo>
                        <a:pt x="11430" y="3602"/>
                        <a:pt x="11510" y="979"/>
                        <a:pt x="8379" y="150"/>
                      </a:cubicBezTo>
                      <a:cubicBezTo>
                        <a:pt x="8012" y="48"/>
                        <a:pt x="7641" y="1"/>
                        <a:pt x="727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7535;p54">
                  <a:extLst>
                    <a:ext uri="{FF2B5EF4-FFF2-40B4-BE49-F238E27FC236}">
                      <a16:creationId xmlns:a16="http://schemas.microsoft.com/office/drawing/2014/main" id="{7EE94193-AA38-5C08-89F1-72DF631967E2}"/>
                    </a:ext>
                  </a:extLst>
                </p:cNvPr>
                <p:cNvSpPr/>
                <p:nvPr/>
              </p:nvSpPr>
              <p:spPr>
                <a:xfrm>
                  <a:off x="67709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3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3" y="4497"/>
                      </a:cubicBezTo>
                      <a:cubicBezTo>
                        <a:pt x="3481" y="4497"/>
                        <a:pt x="4471" y="3480"/>
                        <a:pt x="4471" y="2249"/>
                      </a:cubicBezTo>
                      <a:cubicBezTo>
                        <a:pt x="4471" y="1018"/>
                        <a:pt x="3481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536;p54">
                  <a:extLst>
                    <a:ext uri="{FF2B5EF4-FFF2-40B4-BE49-F238E27FC236}">
                      <a16:creationId xmlns:a16="http://schemas.microsoft.com/office/drawing/2014/main" id="{5733A397-D4F4-39F8-A518-B51381918412}"/>
                    </a:ext>
                  </a:extLst>
                </p:cNvPr>
                <p:cNvSpPr/>
                <p:nvPr/>
              </p:nvSpPr>
              <p:spPr>
                <a:xfrm>
                  <a:off x="6806400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537;p54">
                  <a:extLst>
                    <a:ext uri="{FF2B5EF4-FFF2-40B4-BE49-F238E27FC236}">
                      <a16:creationId xmlns:a16="http://schemas.microsoft.com/office/drawing/2014/main" id="{915E2382-07EC-961F-598C-CAEF5B1EDFB5}"/>
                    </a:ext>
                  </a:extLst>
                </p:cNvPr>
                <p:cNvSpPr/>
                <p:nvPr/>
              </p:nvSpPr>
              <p:spPr>
                <a:xfrm>
                  <a:off x="5947000" y="2851625"/>
                  <a:ext cx="597125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85" h="19614" extrusionOk="0">
                      <a:moveTo>
                        <a:pt x="12996" y="1"/>
                      </a:moveTo>
                      <a:cubicBezTo>
                        <a:pt x="12196" y="1"/>
                        <a:pt x="11331" y="91"/>
                        <a:pt x="10395" y="289"/>
                      </a:cubicBezTo>
                      <a:cubicBezTo>
                        <a:pt x="0" y="2477"/>
                        <a:pt x="1345" y="19599"/>
                        <a:pt x="20501" y="19599"/>
                      </a:cubicBezTo>
                      <a:cubicBezTo>
                        <a:pt x="21026" y="19599"/>
                        <a:pt x="21565" y="19586"/>
                        <a:pt x="22118" y="19560"/>
                      </a:cubicBezTo>
                      <a:lnTo>
                        <a:pt x="23884" y="19613"/>
                      </a:lnTo>
                      <a:lnTo>
                        <a:pt x="23884" y="9576"/>
                      </a:lnTo>
                      <a:lnTo>
                        <a:pt x="22546" y="9710"/>
                      </a:lnTo>
                      <a:cubicBezTo>
                        <a:pt x="22546" y="9710"/>
                        <a:pt x="21299" y="1"/>
                        <a:pt x="129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538;p54">
                  <a:extLst>
                    <a:ext uri="{FF2B5EF4-FFF2-40B4-BE49-F238E27FC236}">
                      <a16:creationId xmlns:a16="http://schemas.microsoft.com/office/drawing/2014/main" id="{EF4C3AAC-32F9-65BF-5219-21792C60816F}"/>
                    </a:ext>
                  </a:extLst>
                </p:cNvPr>
                <p:cNvSpPr/>
                <p:nvPr/>
              </p:nvSpPr>
              <p:spPr>
                <a:xfrm>
                  <a:off x="6095100" y="2905675"/>
                  <a:ext cx="41290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6" h="15311" extrusionOk="0">
                      <a:moveTo>
                        <a:pt x="7120" y="0"/>
                      </a:moveTo>
                      <a:cubicBezTo>
                        <a:pt x="6424" y="0"/>
                        <a:pt x="5702" y="80"/>
                        <a:pt x="4952" y="241"/>
                      </a:cubicBezTo>
                      <a:cubicBezTo>
                        <a:pt x="1339" y="1017"/>
                        <a:pt x="1" y="3961"/>
                        <a:pt x="268" y="6558"/>
                      </a:cubicBezTo>
                      <a:cubicBezTo>
                        <a:pt x="697" y="10921"/>
                        <a:pt x="5354" y="15310"/>
                        <a:pt x="14641" y="15310"/>
                      </a:cubicBezTo>
                      <a:lnTo>
                        <a:pt x="15926" y="15310"/>
                      </a:lnTo>
                      <a:cubicBezTo>
                        <a:pt x="15926" y="15310"/>
                        <a:pt x="16515" y="9903"/>
                        <a:pt x="13143" y="3747"/>
                      </a:cubicBezTo>
                      <a:cubicBezTo>
                        <a:pt x="11778" y="1205"/>
                        <a:pt x="9770" y="0"/>
                        <a:pt x="71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539;p54">
                  <a:extLst>
                    <a:ext uri="{FF2B5EF4-FFF2-40B4-BE49-F238E27FC236}">
                      <a16:creationId xmlns:a16="http://schemas.microsoft.com/office/drawing/2014/main" id="{62B6C097-22F5-C203-6DB9-8154A9296E71}"/>
                    </a:ext>
                  </a:extLst>
                </p:cNvPr>
                <p:cNvSpPr/>
                <p:nvPr/>
              </p:nvSpPr>
              <p:spPr>
                <a:xfrm>
                  <a:off x="6150650" y="2960825"/>
                  <a:ext cx="287750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10931" extrusionOk="0">
                      <a:moveTo>
                        <a:pt x="4238" y="1"/>
                      </a:moveTo>
                      <a:cubicBezTo>
                        <a:pt x="3869" y="1"/>
                        <a:pt x="3499" y="48"/>
                        <a:pt x="3132" y="150"/>
                      </a:cubicBezTo>
                      <a:cubicBezTo>
                        <a:pt x="0" y="979"/>
                        <a:pt x="81" y="3602"/>
                        <a:pt x="134" y="4111"/>
                      </a:cubicBezTo>
                      <a:cubicBezTo>
                        <a:pt x="321" y="5797"/>
                        <a:pt x="1339" y="7376"/>
                        <a:pt x="3078" y="8581"/>
                      </a:cubicBezTo>
                      <a:cubicBezTo>
                        <a:pt x="5006" y="9915"/>
                        <a:pt x="10564" y="10931"/>
                        <a:pt x="11403" y="10931"/>
                      </a:cubicBezTo>
                      <a:cubicBezTo>
                        <a:pt x="11472" y="10931"/>
                        <a:pt x="11509" y="10924"/>
                        <a:pt x="11509" y="10909"/>
                      </a:cubicBezTo>
                      <a:cubicBezTo>
                        <a:pt x="11509" y="7671"/>
                        <a:pt x="10225" y="4191"/>
                        <a:pt x="9020" y="2585"/>
                      </a:cubicBezTo>
                      <a:cubicBezTo>
                        <a:pt x="7925" y="1200"/>
                        <a:pt x="6103" y="1"/>
                        <a:pt x="42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540;p54">
                  <a:extLst>
                    <a:ext uri="{FF2B5EF4-FFF2-40B4-BE49-F238E27FC236}">
                      <a16:creationId xmlns:a16="http://schemas.microsoft.com/office/drawing/2014/main" id="{D52D5C41-B184-AB38-79DC-E12B37C4DF36}"/>
                    </a:ext>
                  </a:extLst>
                </p:cNvPr>
                <p:cNvSpPr/>
                <p:nvPr/>
              </p:nvSpPr>
              <p:spPr>
                <a:xfrm>
                  <a:off x="62095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2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2" y="4497"/>
                      </a:cubicBezTo>
                      <a:cubicBezTo>
                        <a:pt x="3480" y="4497"/>
                        <a:pt x="4470" y="3480"/>
                        <a:pt x="4470" y="2249"/>
                      </a:cubicBezTo>
                      <a:cubicBezTo>
                        <a:pt x="4470" y="1018"/>
                        <a:pt x="3507" y="1"/>
                        <a:pt x="222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541;p54">
                  <a:extLst>
                    <a:ext uri="{FF2B5EF4-FFF2-40B4-BE49-F238E27FC236}">
                      <a16:creationId xmlns:a16="http://schemas.microsoft.com/office/drawing/2014/main" id="{B36B3DBC-DCC9-AF3D-AC34-1A553014FC5C}"/>
                    </a:ext>
                  </a:extLst>
                </p:cNvPr>
                <p:cNvSpPr/>
                <p:nvPr/>
              </p:nvSpPr>
              <p:spPr>
                <a:xfrm>
                  <a:off x="6246325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542;p54">
                  <a:extLst>
                    <a:ext uri="{FF2B5EF4-FFF2-40B4-BE49-F238E27FC236}">
                      <a16:creationId xmlns:a16="http://schemas.microsoft.com/office/drawing/2014/main" id="{F222D292-FB91-F23C-1A1A-908DA1A8BA4E}"/>
                    </a:ext>
                  </a:extLst>
                </p:cNvPr>
                <p:cNvSpPr/>
                <p:nvPr/>
              </p:nvSpPr>
              <p:spPr>
                <a:xfrm>
                  <a:off x="6467823" y="2915427"/>
                  <a:ext cx="57550" cy="158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4471" extrusionOk="0">
                      <a:moveTo>
                        <a:pt x="509" y="0"/>
                      </a:moveTo>
                      <a:cubicBezTo>
                        <a:pt x="241" y="0"/>
                        <a:pt x="0" y="214"/>
                        <a:pt x="0" y="482"/>
                      </a:cubicBezTo>
                      <a:cubicBezTo>
                        <a:pt x="0" y="750"/>
                        <a:pt x="241" y="991"/>
                        <a:pt x="509" y="991"/>
                      </a:cubicBezTo>
                      <a:cubicBezTo>
                        <a:pt x="535" y="991"/>
                        <a:pt x="589" y="991"/>
                        <a:pt x="643" y="964"/>
                      </a:cubicBezTo>
                      <a:cubicBezTo>
                        <a:pt x="1767" y="2222"/>
                        <a:pt x="1927" y="4470"/>
                        <a:pt x="1927" y="4470"/>
                      </a:cubicBezTo>
                      <a:lnTo>
                        <a:pt x="2275" y="4336"/>
                      </a:lnTo>
                      <a:cubicBezTo>
                        <a:pt x="2302" y="2570"/>
                        <a:pt x="1472" y="1285"/>
                        <a:pt x="964" y="696"/>
                      </a:cubicBezTo>
                      <a:cubicBezTo>
                        <a:pt x="1017" y="616"/>
                        <a:pt x="1017" y="562"/>
                        <a:pt x="1017" y="482"/>
                      </a:cubicBezTo>
                      <a:cubicBezTo>
                        <a:pt x="1017" y="214"/>
                        <a:pt x="776" y="0"/>
                        <a:pt x="5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543;p54">
                  <a:extLst>
                    <a:ext uri="{FF2B5EF4-FFF2-40B4-BE49-F238E27FC236}">
                      <a16:creationId xmlns:a16="http://schemas.microsoft.com/office/drawing/2014/main" id="{EB4E3DE0-3AB7-07E0-B134-A18E6FEB59DF}"/>
                    </a:ext>
                  </a:extLst>
                </p:cNvPr>
                <p:cNvSpPr/>
                <p:nvPr/>
              </p:nvSpPr>
              <p:spPr>
                <a:xfrm>
                  <a:off x="6567526" y="2913513"/>
                  <a:ext cx="57575" cy="159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4498" extrusionOk="0">
                      <a:moveTo>
                        <a:pt x="1794" y="1"/>
                      </a:moveTo>
                      <a:cubicBezTo>
                        <a:pt x="1526" y="1"/>
                        <a:pt x="1312" y="242"/>
                        <a:pt x="1312" y="509"/>
                      </a:cubicBezTo>
                      <a:cubicBezTo>
                        <a:pt x="1312" y="590"/>
                        <a:pt x="1339" y="643"/>
                        <a:pt x="1339" y="723"/>
                      </a:cubicBezTo>
                      <a:cubicBezTo>
                        <a:pt x="830" y="1312"/>
                        <a:pt x="0" y="2597"/>
                        <a:pt x="27" y="4364"/>
                      </a:cubicBezTo>
                      <a:lnTo>
                        <a:pt x="375" y="4497"/>
                      </a:lnTo>
                      <a:cubicBezTo>
                        <a:pt x="375" y="4497"/>
                        <a:pt x="536" y="2249"/>
                        <a:pt x="1660" y="991"/>
                      </a:cubicBezTo>
                      <a:cubicBezTo>
                        <a:pt x="1713" y="991"/>
                        <a:pt x="1740" y="1018"/>
                        <a:pt x="1794" y="1018"/>
                      </a:cubicBezTo>
                      <a:cubicBezTo>
                        <a:pt x="2061" y="1018"/>
                        <a:pt x="2302" y="777"/>
                        <a:pt x="2302" y="509"/>
                      </a:cubicBezTo>
                      <a:cubicBezTo>
                        <a:pt x="2302" y="242"/>
                        <a:pt x="2061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544;p54">
                  <a:extLst>
                    <a:ext uri="{FF2B5EF4-FFF2-40B4-BE49-F238E27FC236}">
                      <a16:creationId xmlns:a16="http://schemas.microsoft.com/office/drawing/2014/main" id="{7E35FCC7-8261-D357-6B2D-EA27588CC661}"/>
                    </a:ext>
                  </a:extLst>
                </p:cNvPr>
                <p:cNvSpPr/>
                <p:nvPr/>
              </p:nvSpPr>
              <p:spPr>
                <a:xfrm>
                  <a:off x="6426325" y="3173325"/>
                  <a:ext cx="242925" cy="43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7" h="17479" extrusionOk="0">
                      <a:moveTo>
                        <a:pt x="4711" y="0"/>
                      </a:moveTo>
                      <a:cubicBezTo>
                        <a:pt x="1" y="9047"/>
                        <a:pt x="1152" y="17478"/>
                        <a:pt x="4711" y="17478"/>
                      </a:cubicBezTo>
                      <a:cubicBezTo>
                        <a:pt x="8244" y="17478"/>
                        <a:pt x="9717" y="9047"/>
                        <a:pt x="471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9" name="Google Shape;7545;p54">
                  <a:extLst>
                    <a:ext uri="{FF2B5EF4-FFF2-40B4-BE49-F238E27FC236}">
                      <a16:creationId xmlns:a16="http://schemas.microsoft.com/office/drawing/2014/main" id="{AC164ED6-5E50-9059-5F18-E13602F7BE23}"/>
                    </a:ext>
                  </a:extLst>
                </p:cNvPr>
                <p:cNvGrpSpPr/>
                <p:nvPr/>
              </p:nvGrpSpPr>
              <p:grpSpPr>
                <a:xfrm>
                  <a:off x="6444741" y="3059657"/>
                  <a:ext cx="202756" cy="177629"/>
                  <a:chOff x="8959025" y="3837775"/>
                  <a:chExt cx="382775" cy="335275"/>
                </a:xfrm>
              </p:grpSpPr>
              <p:sp>
                <p:nvSpPr>
                  <p:cNvPr id="80" name="Google Shape;7546;p54">
                    <a:extLst>
                      <a:ext uri="{FF2B5EF4-FFF2-40B4-BE49-F238E27FC236}">
                        <a16:creationId xmlns:a16="http://schemas.microsoft.com/office/drawing/2014/main" id="{B86569C3-30CE-E2F9-F558-F1FDBE0DA056}"/>
                      </a:ext>
                    </a:extLst>
                  </p:cNvPr>
                  <p:cNvSpPr/>
                  <p:nvPr/>
                </p:nvSpPr>
                <p:spPr>
                  <a:xfrm>
                    <a:off x="8959025" y="3837775"/>
                    <a:ext cx="382775" cy="3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1" h="13411" extrusionOk="0">
                        <a:moveTo>
                          <a:pt x="7415" y="1"/>
                        </a:moveTo>
                        <a:cubicBezTo>
                          <a:pt x="6639" y="27"/>
                          <a:pt x="5889" y="134"/>
                          <a:pt x="5166" y="375"/>
                        </a:cubicBezTo>
                        <a:cubicBezTo>
                          <a:pt x="4444" y="589"/>
                          <a:pt x="3775" y="937"/>
                          <a:pt x="3159" y="1366"/>
                        </a:cubicBezTo>
                        <a:cubicBezTo>
                          <a:pt x="2838" y="1607"/>
                          <a:pt x="2570" y="1874"/>
                          <a:pt x="2302" y="2169"/>
                        </a:cubicBezTo>
                        <a:cubicBezTo>
                          <a:pt x="2035" y="2463"/>
                          <a:pt x="1794" y="2838"/>
                          <a:pt x="1607" y="3239"/>
                        </a:cubicBezTo>
                        <a:cubicBezTo>
                          <a:pt x="1232" y="3935"/>
                          <a:pt x="964" y="4711"/>
                          <a:pt x="723" y="5461"/>
                        </a:cubicBezTo>
                        <a:lnTo>
                          <a:pt x="670" y="5621"/>
                        </a:lnTo>
                        <a:cubicBezTo>
                          <a:pt x="589" y="5809"/>
                          <a:pt x="536" y="6023"/>
                          <a:pt x="456" y="6237"/>
                        </a:cubicBezTo>
                        <a:cubicBezTo>
                          <a:pt x="402" y="6451"/>
                          <a:pt x="322" y="6612"/>
                          <a:pt x="295" y="6799"/>
                        </a:cubicBezTo>
                        <a:cubicBezTo>
                          <a:pt x="188" y="7147"/>
                          <a:pt x="134" y="7495"/>
                          <a:pt x="54" y="7789"/>
                        </a:cubicBezTo>
                        <a:cubicBezTo>
                          <a:pt x="27" y="8137"/>
                          <a:pt x="1" y="8459"/>
                          <a:pt x="27" y="8753"/>
                        </a:cubicBezTo>
                        <a:cubicBezTo>
                          <a:pt x="54" y="9047"/>
                          <a:pt x="134" y="9395"/>
                          <a:pt x="215" y="9663"/>
                        </a:cubicBezTo>
                        <a:cubicBezTo>
                          <a:pt x="322" y="9957"/>
                          <a:pt x="482" y="10252"/>
                          <a:pt x="697" y="10520"/>
                        </a:cubicBezTo>
                        <a:cubicBezTo>
                          <a:pt x="884" y="10814"/>
                          <a:pt x="1152" y="11108"/>
                          <a:pt x="1500" y="11376"/>
                        </a:cubicBezTo>
                        <a:cubicBezTo>
                          <a:pt x="2142" y="11858"/>
                          <a:pt x="2865" y="12313"/>
                          <a:pt x="3748" y="12634"/>
                        </a:cubicBezTo>
                        <a:cubicBezTo>
                          <a:pt x="4497" y="12928"/>
                          <a:pt x="5354" y="13169"/>
                          <a:pt x="6237" y="13303"/>
                        </a:cubicBezTo>
                        <a:cubicBezTo>
                          <a:pt x="6639" y="13383"/>
                          <a:pt x="7013" y="13410"/>
                          <a:pt x="7441" y="13410"/>
                        </a:cubicBezTo>
                        <a:lnTo>
                          <a:pt x="8566" y="13410"/>
                        </a:lnTo>
                        <a:cubicBezTo>
                          <a:pt x="9315" y="13383"/>
                          <a:pt x="10065" y="13276"/>
                          <a:pt x="10734" y="13116"/>
                        </a:cubicBezTo>
                        <a:cubicBezTo>
                          <a:pt x="11456" y="12902"/>
                          <a:pt x="12125" y="12634"/>
                          <a:pt x="12714" y="12233"/>
                        </a:cubicBezTo>
                        <a:cubicBezTo>
                          <a:pt x="13009" y="12045"/>
                          <a:pt x="13276" y="11804"/>
                          <a:pt x="13544" y="11537"/>
                        </a:cubicBezTo>
                        <a:cubicBezTo>
                          <a:pt x="13812" y="11269"/>
                          <a:pt x="14053" y="10975"/>
                          <a:pt x="14240" y="10627"/>
                        </a:cubicBezTo>
                        <a:cubicBezTo>
                          <a:pt x="14641" y="10011"/>
                          <a:pt x="14936" y="9262"/>
                          <a:pt x="15123" y="8432"/>
                        </a:cubicBezTo>
                        <a:cubicBezTo>
                          <a:pt x="15284" y="7656"/>
                          <a:pt x="15311" y="6826"/>
                          <a:pt x="15204" y="5969"/>
                        </a:cubicBezTo>
                        <a:cubicBezTo>
                          <a:pt x="15177" y="5568"/>
                          <a:pt x="15123" y="5166"/>
                          <a:pt x="15016" y="4818"/>
                        </a:cubicBezTo>
                        <a:cubicBezTo>
                          <a:pt x="14909" y="4417"/>
                          <a:pt x="14775" y="4042"/>
                          <a:pt x="14641" y="3694"/>
                        </a:cubicBezTo>
                        <a:cubicBezTo>
                          <a:pt x="14481" y="3373"/>
                          <a:pt x="14267" y="3025"/>
                          <a:pt x="14053" y="2731"/>
                        </a:cubicBezTo>
                        <a:cubicBezTo>
                          <a:pt x="13919" y="2570"/>
                          <a:pt x="13785" y="2410"/>
                          <a:pt x="13651" y="2276"/>
                        </a:cubicBezTo>
                        <a:cubicBezTo>
                          <a:pt x="13410" y="2008"/>
                          <a:pt x="13143" y="1767"/>
                          <a:pt x="12848" y="1553"/>
                        </a:cubicBezTo>
                        <a:lnTo>
                          <a:pt x="12795" y="1553"/>
                        </a:lnTo>
                        <a:cubicBezTo>
                          <a:pt x="12661" y="1473"/>
                          <a:pt x="12527" y="1366"/>
                          <a:pt x="12366" y="1259"/>
                        </a:cubicBezTo>
                        <a:cubicBezTo>
                          <a:pt x="12340" y="1259"/>
                          <a:pt x="12340" y="1232"/>
                          <a:pt x="12313" y="1232"/>
                        </a:cubicBezTo>
                        <a:cubicBezTo>
                          <a:pt x="12179" y="1125"/>
                          <a:pt x="11992" y="1018"/>
                          <a:pt x="11858" y="964"/>
                        </a:cubicBezTo>
                        <a:cubicBezTo>
                          <a:pt x="11778" y="884"/>
                          <a:pt x="11644" y="857"/>
                          <a:pt x="11510" y="804"/>
                        </a:cubicBezTo>
                        <a:lnTo>
                          <a:pt x="11296" y="697"/>
                        </a:lnTo>
                        <a:cubicBezTo>
                          <a:pt x="11189" y="670"/>
                          <a:pt x="11135" y="616"/>
                          <a:pt x="11028" y="589"/>
                        </a:cubicBezTo>
                        <a:cubicBezTo>
                          <a:pt x="10734" y="456"/>
                          <a:pt x="10386" y="349"/>
                          <a:pt x="10038" y="268"/>
                        </a:cubicBezTo>
                        <a:cubicBezTo>
                          <a:pt x="9824" y="188"/>
                          <a:pt x="9583" y="134"/>
                          <a:pt x="9288" y="81"/>
                        </a:cubicBezTo>
                        <a:cubicBezTo>
                          <a:pt x="9262" y="81"/>
                          <a:pt x="9235" y="81"/>
                          <a:pt x="9154" y="54"/>
                        </a:cubicBezTo>
                        <a:lnTo>
                          <a:pt x="8753" y="54"/>
                        </a:lnTo>
                        <a:cubicBezTo>
                          <a:pt x="8432" y="1"/>
                          <a:pt x="8004" y="1"/>
                          <a:pt x="765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" name="Google Shape;7547;p54">
                    <a:extLst>
                      <a:ext uri="{FF2B5EF4-FFF2-40B4-BE49-F238E27FC236}">
                        <a16:creationId xmlns:a16="http://schemas.microsoft.com/office/drawing/2014/main" id="{DF855F4B-FF58-060C-32E8-8A3D17F3E990}"/>
                      </a:ext>
                    </a:extLst>
                  </p:cNvPr>
                  <p:cNvSpPr/>
                  <p:nvPr/>
                </p:nvSpPr>
                <p:spPr>
                  <a:xfrm>
                    <a:off x="9096200" y="3985650"/>
                    <a:ext cx="70950" cy="50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8" h="2036" extrusionOk="0">
                        <a:moveTo>
                          <a:pt x="1747" y="1112"/>
                        </a:moveTo>
                        <a:cubicBezTo>
                          <a:pt x="1801" y="1112"/>
                          <a:pt x="1861" y="1125"/>
                          <a:pt x="1928" y="1152"/>
                        </a:cubicBezTo>
                        <a:cubicBezTo>
                          <a:pt x="2035" y="1179"/>
                          <a:pt x="2088" y="1179"/>
                          <a:pt x="2169" y="1205"/>
                        </a:cubicBezTo>
                        <a:cubicBezTo>
                          <a:pt x="2222" y="1232"/>
                          <a:pt x="2276" y="1286"/>
                          <a:pt x="2329" y="1312"/>
                        </a:cubicBezTo>
                        <a:cubicBezTo>
                          <a:pt x="2302" y="1366"/>
                          <a:pt x="2276" y="1419"/>
                          <a:pt x="2222" y="1446"/>
                        </a:cubicBezTo>
                        <a:cubicBezTo>
                          <a:pt x="2169" y="1500"/>
                          <a:pt x="2088" y="1553"/>
                          <a:pt x="2035" y="1607"/>
                        </a:cubicBezTo>
                        <a:cubicBezTo>
                          <a:pt x="2008" y="1607"/>
                          <a:pt x="2008" y="1634"/>
                          <a:pt x="1954" y="1634"/>
                        </a:cubicBezTo>
                        <a:cubicBezTo>
                          <a:pt x="1874" y="1714"/>
                          <a:pt x="1794" y="1741"/>
                          <a:pt x="1687" y="1767"/>
                        </a:cubicBezTo>
                        <a:cubicBezTo>
                          <a:pt x="1607" y="1821"/>
                          <a:pt x="1499" y="1848"/>
                          <a:pt x="1392" y="1848"/>
                        </a:cubicBezTo>
                        <a:cubicBezTo>
                          <a:pt x="1339" y="1848"/>
                          <a:pt x="1232" y="1848"/>
                          <a:pt x="1125" y="1821"/>
                        </a:cubicBezTo>
                        <a:cubicBezTo>
                          <a:pt x="1071" y="1767"/>
                          <a:pt x="964" y="1741"/>
                          <a:pt x="884" y="1714"/>
                        </a:cubicBezTo>
                        <a:lnTo>
                          <a:pt x="857" y="1714"/>
                        </a:lnTo>
                        <a:cubicBezTo>
                          <a:pt x="857" y="1687"/>
                          <a:pt x="884" y="1687"/>
                          <a:pt x="884" y="1634"/>
                        </a:cubicBezTo>
                        <a:cubicBezTo>
                          <a:pt x="937" y="1580"/>
                          <a:pt x="937" y="1553"/>
                          <a:pt x="964" y="1500"/>
                        </a:cubicBezTo>
                        <a:cubicBezTo>
                          <a:pt x="991" y="1446"/>
                          <a:pt x="1018" y="1419"/>
                          <a:pt x="1071" y="1366"/>
                        </a:cubicBezTo>
                        <a:lnTo>
                          <a:pt x="1098" y="1339"/>
                        </a:lnTo>
                        <a:lnTo>
                          <a:pt x="1285" y="1232"/>
                        </a:lnTo>
                        <a:lnTo>
                          <a:pt x="1607" y="1152"/>
                        </a:lnTo>
                        <a:cubicBezTo>
                          <a:pt x="1647" y="1125"/>
                          <a:pt x="1694" y="1112"/>
                          <a:pt x="1747" y="1112"/>
                        </a:cubicBezTo>
                        <a:close/>
                        <a:moveTo>
                          <a:pt x="54" y="1"/>
                        </a:moveTo>
                        <a:cubicBezTo>
                          <a:pt x="1" y="429"/>
                          <a:pt x="27" y="857"/>
                          <a:pt x="161" y="1205"/>
                        </a:cubicBezTo>
                        <a:cubicBezTo>
                          <a:pt x="268" y="1500"/>
                          <a:pt x="456" y="1741"/>
                          <a:pt x="723" y="1874"/>
                        </a:cubicBezTo>
                        <a:cubicBezTo>
                          <a:pt x="750" y="1901"/>
                          <a:pt x="830" y="1928"/>
                          <a:pt x="884" y="1982"/>
                        </a:cubicBezTo>
                        <a:cubicBezTo>
                          <a:pt x="937" y="1982"/>
                          <a:pt x="991" y="2008"/>
                          <a:pt x="1071" y="2008"/>
                        </a:cubicBezTo>
                        <a:cubicBezTo>
                          <a:pt x="1152" y="2035"/>
                          <a:pt x="1285" y="2035"/>
                          <a:pt x="1419" y="2035"/>
                        </a:cubicBezTo>
                        <a:cubicBezTo>
                          <a:pt x="1660" y="2008"/>
                          <a:pt x="1928" y="1928"/>
                          <a:pt x="2142" y="1767"/>
                        </a:cubicBezTo>
                        <a:lnTo>
                          <a:pt x="2169" y="1741"/>
                        </a:lnTo>
                        <a:cubicBezTo>
                          <a:pt x="2409" y="1580"/>
                          <a:pt x="2570" y="1366"/>
                          <a:pt x="2677" y="1098"/>
                        </a:cubicBezTo>
                        <a:cubicBezTo>
                          <a:pt x="2731" y="938"/>
                          <a:pt x="2757" y="804"/>
                          <a:pt x="2811" y="643"/>
                        </a:cubicBezTo>
                        <a:cubicBezTo>
                          <a:pt x="2838" y="509"/>
                          <a:pt x="2838" y="349"/>
                          <a:pt x="2838" y="135"/>
                        </a:cubicBezTo>
                        <a:cubicBezTo>
                          <a:pt x="1928" y="81"/>
                          <a:pt x="991" y="8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rgbClr val="3E3E3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" name="Google Shape;7548;p54">
                    <a:extLst>
                      <a:ext uri="{FF2B5EF4-FFF2-40B4-BE49-F238E27FC236}">
                        <a16:creationId xmlns:a16="http://schemas.microsoft.com/office/drawing/2014/main" id="{A9A4B0D8-E3AF-7ED4-3EA0-3A170B14A853}"/>
                      </a:ext>
                    </a:extLst>
                  </p:cNvPr>
                  <p:cNvSpPr/>
                  <p:nvPr/>
                </p:nvSpPr>
                <p:spPr>
                  <a:xfrm>
                    <a:off x="9030625" y="3959525"/>
                    <a:ext cx="28125" cy="4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5" h="1717" extrusionOk="0">
                        <a:moveTo>
                          <a:pt x="643" y="1"/>
                        </a:moveTo>
                        <a:cubicBezTo>
                          <a:pt x="384" y="1"/>
                          <a:pt x="132" y="365"/>
                          <a:pt x="54" y="805"/>
                        </a:cubicBezTo>
                        <a:cubicBezTo>
                          <a:pt x="1" y="1287"/>
                          <a:pt x="161" y="1688"/>
                          <a:pt x="456" y="1715"/>
                        </a:cubicBezTo>
                        <a:cubicBezTo>
                          <a:pt x="465" y="1716"/>
                          <a:pt x="475" y="1716"/>
                          <a:pt x="485" y="1716"/>
                        </a:cubicBezTo>
                        <a:cubicBezTo>
                          <a:pt x="742" y="1716"/>
                          <a:pt x="994" y="1376"/>
                          <a:pt x="1071" y="912"/>
                        </a:cubicBezTo>
                        <a:cubicBezTo>
                          <a:pt x="1125" y="457"/>
                          <a:pt x="937" y="2"/>
                          <a:pt x="670" y="2"/>
                        </a:cubicBezTo>
                        <a:cubicBezTo>
                          <a:pt x="661" y="1"/>
                          <a:pt x="652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" name="Google Shape;7549;p54">
                    <a:extLst>
                      <a:ext uri="{FF2B5EF4-FFF2-40B4-BE49-F238E27FC236}">
                        <a16:creationId xmlns:a16="http://schemas.microsoft.com/office/drawing/2014/main" id="{BC018A28-0D0C-F6C4-8E68-16B2CA41B077}"/>
                      </a:ext>
                    </a:extLst>
                  </p:cNvPr>
                  <p:cNvSpPr/>
                  <p:nvPr/>
                </p:nvSpPr>
                <p:spPr>
                  <a:xfrm>
                    <a:off x="9213975" y="3964125"/>
                    <a:ext cx="30125" cy="47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5" h="1881" extrusionOk="0">
                        <a:moveTo>
                          <a:pt x="643" y="1"/>
                        </a:moveTo>
                        <a:cubicBezTo>
                          <a:pt x="367" y="1"/>
                          <a:pt x="104" y="384"/>
                          <a:pt x="54" y="862"/>
                        </a:cubicBezTo>
                        <a:cubicBezTo>
                          <a:pt x="0" y="1397"/>
                          <a:pt x="188" y="1825"/>
                          <a:pt x="482" y="1879"/>
                        </a:cubicBezTo>
                        <a:cubicBezTo>
                          <a:pt x="492" y="1880"/>
                          <a:pt x="502" y="1880"/>
                          <a:pt x="513" y="1880"/>
                        </a:cubicBezTo>
                        <a:cubicBezTo>
                          <a:pt x="822" y="1880"/>
                          <a:pt x="1099" y="1488"/>
                          <a:pt x="1125" y="996"/>
                        </a:cubicBezTo>
                        <a:cubicBezTo>
                          <a:pt x="1205" y="487"/>
                          <a:pt x="991" y="32"/>
                          <a:pt x="696" y="5"/>
                        </a:cubicBezTo>
                        <a:cubicBezTo>
                          <a:pt x="679" y="2"/>
                          <a:pt x="661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" name="Google Shape;7550;p54">
                    <a:extLst>
                      <a:ext uri="{FF2B5EF4-FFF2-40B4-BE49-F238E27FC236}">
                        <a16:creationId xmlns:a16="http://schemas.microsoft.com/office/drawing/2014/main" id="{F63CB6A5-7391-032D-216A-4790B8D5E329}"/>
                      </a:ext>
                    </a:extLst>
                  </p:cNvPr>
                  <p:cNvSpPr/>
                  <p:nvPr/>
                </p:nvSpPr>
                <p:spPr>
                  <a:xfrm>
                    <a:off x="9026600" y="3905675"/>
                    <a:ext cx="47550" cy="26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2" h="1063" extrusionOk="0">
                        <a:moveTo>
                          <a:pt x="1262" y="1"/>
                        </a:moveTo>
                        <a:cubicBezTo>
                          <a:pt x="1193" y="1"/>
                          <a:pt x="1121" y="5"/>
                          <a:pt x="1045" y="15"/>
                        </a:cubicBezTo>
                        <a:cubicBezTo>
                          <a:pt x="965" y="15"/>
                          <a:pt x="884" y="68"/>
                          <a:pt x="831" y="95"/>
                        </a:cubicBezTo>
                        <a:cubicBezTo>
                          <a:pt x="322" y="256"/>
                          <a:pt x="1" y="604"/>
                          <a:pt x="54" y="818"/>
                        </a:cubicBezTo>
                        <a:cubicBezTo>
                          <a:pt x="114" y="977"/>
                          <a:pt x="308" y="1062"/>
                          <a:pt x="590" y="1062"/>
                        </a:cubicBezTo>
                        <a:cubicBezTo>
                          <a:pt x="687" y="1062"/>
                          <a:pt x="795" y="1052"/>
                          <a:pt x="911" y="1032"/>
                        </a:cubicBezTo>
                        <a:cubicBezTo>
                          <a:pt x="965" y="1032"/>
                          <a:pt x="1045" y="1005"/>
                          <a:pt x="1098" y="952"/>
                        </a:cubicBezTo>
                        <a:cubicBezTo>
                          <a:pt x="1446" y="871"/>
                          <a:pt x="1741" y="657"/>
                          <a:pt x="1848" y="470"/>
                        </a:cubicBezTo>
                        <a:cubicBezTo>
                          <a:pt x="1875" y="389"/>
                          <a:pt x="1901" y="282"/>
                          <a:pt x="1875" y="229"/>
                        </a:cubicBezTo>
                        <a:cubicBezTo>
                          <a:pt x="1808" y="97"/>
                          <a:pt x="1579" y="1"/>
                          <a:pt x="126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" name="Google Shape;7551;p54">
                    <a:extLst>
                      <a:ext uri="{FF2B5EF4-FFF2-40B4-BE49-F238E27FC236}">
                        <a16:creationId xmlns:a16="http://schemas.microsoft.com/office/drawing/2014/main" id="{FB28B4B7-B4F6-3D87-E528-B3499C75626C}"/>
                      </a:ext>
                    </a:extLst>
                  </p:cNvPr>
                  <p:cNvSpPr/>
                  <p:nvPr/>
                </p:nvSpPr>
                <p:spPr>
                  <a:xfrm>
                    <a:off x="9210625" y="3909125"/>
                    <a:ext cx="50875" cy="2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5" h="1155" extrusionOk="0">
                        <a:moveTo>
                          <a:pt x="614" y="1"/>
                        </a:moveTo>
                        <a:cubicBezTo>
                          <a:pt x="551" y="1"/>
                          <a:pt x="489" y="4"/>
                          <a:pt x="429" y="11"/>
                        </a:cubicBezTo>
                        <a:cubicBezTo>
                          <a:pt x="241" y="64"/>
                          <a:pt x="134" y="144"/>
                          <a:pt x="108" y="251"/>
                        </a:cubicBezTo>
                        <a:cubicBezTo>
                          <a:pt x="1" y="519"/>
                          <a:pt x="375" y="894"/>
                          <a:pt x="911" y="1054"/>
                        </a:cubicBezTo>
                        <a:cubicBezTo>
                          <a:pt x="1073" y="1119"/>
                          <a:pt x="1245" y="1155"/>
                          <a:pt x="1397" y="1155"/>
                        </a:cubicBezTo>
                        <a:cubicBezTo>
                          <a:pt x="1496" y="1155"/>
                          <a:pt x="1586" y="1140"/>
                          <a:pt x="1660" y="1108"/>
                        </a:cubicBezTo>
                        <a:cubicBezTo>
                          <a:pt x="1874" y="1081"/>
                          <a:pt x="1981" y="974"/>
                          <a:pt x="2008" y="894"/>
                        </a:cubicBezTo>
                        <a:cubicBezTo>
                          <a:pt x="2035" y="814"/>
                          <a:pt x="2008" y="706"/>
                          <a:pt x="1981" y="653"/>
                        </a:cubicBezTo>
                        <a:cubicBezTo>
                          <a:pt x="1874" y="412"/>
                          <a:pt x="1580" y="225"/>
                          <a:pt x="1205" y="91"/>
                        </a:cubicBezTo>
                        <a:cubicBezTo>
                          <a:pt x="1004" y="31"/>
                          <a:pt x="80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6" name="Google Shape;7552;p54">
                <a:extLst>
                  <a:ext uri="{FF2B5EF4-FFF2-40B4-BE49-F238E27FC236}">
                    <a16:creationId xmlns:a16="http://schemas.microsoft.com/office/drawing/2014/main" id="{ACB1F57F-66A2-2581-FC5B-CD90CC5B16C9}"/>
                  </a:ext>
                </a:extLst>
              </p:cNvPr>
              <p:cNvGrpSpPr/>
              <p:nvPr/>
            </p:nvGrpSpPr>
            <p:grpSpPr>
              <a:xfrm>
                <a:off x="1388345" y="1794075"/>
                <a:ext cx="263105" cy="230650"/>
                <a:chOff x="2191334" y="1790416"/>
                <a:chExt cx="261380" cy="229161"/>
              </a:xfrm>
            </p:grpSpPr>
            <p:sp>
              <p:nvSpPr>
                <p:cNvPr id="47" name="Google Shape;7553;p54">
                  <a:extLst>
                    <a:ext uri="{FF2B5EF4-FFF2-40B4-BE49-F238E27FC236}">
                      <a16:creationId xmlns:a16="http://schemas.microsoft.com/office/drawing/2014/main" id="{4DFF0955-87F4-6F27-7A1E-637616E3AB2C}"/>
                    </a:ext>
                  </a:extLst>
                </p:cNvPr>
                <p:cNvSpPr/>
                <p:nvPr/>
              </p:nvSpPr>
              <p:spPr>
                <a:xfrm flipH="1">
                  <a:off x="2191334" y="1790859"/>
                  <a:ext cx="261380" cy="228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8" h="18036" extrusionOk="0">
                      <a:moveTo>
                        <a:pt x="10967" y="0"/>
                      </a:moveTo>
                      <a:cubicBezTo>
                        <a:pt x="10587" y="0"/>
                        <a:pt x="10205" y="15"/>
                        <a:pt x="9824" y="45"/>
                      </a:cubicBezTo>
                      <a:cubicBezTo>
                        <a:pt x="9369" y="99"/>
                        <a:pt x="8860" y="179"/>
                        <a:pt x="8325" y="286"/>
                      </a:cubicBezTo>
                      <a:cubicBezTo>
                        <a:pt x="8084" y="313"/>
                        <a:pt x="7816" y="393"/>
                        <a:pt x="7549" y="500"/>
                      </a:cubicBezTo>
                      <a:cubicBezTo>
                        <a:pt x="7308" y="554"/>
                        <a:pt x="7121" y="607"/>
                        <a:pt x="6880" y="688"/>
                      </a:cubicBezTo>
                      <a:cubicBezTo>
                        <a:pt x="5943" y="1036"/>
                        <a:pt x="5113" y="1491"/>
                        <a:pt x="4337" y="2106"/>
                      </a:cubicBezTo>
                      <a:cubicBezTo>
                        <a:pt x="3962" y="2401"/>
                        <a:pt x="3641" y="2695"/>
                        <a:pt x="3293" y="3070"/>
                      </a:cubicBezTo>
                      <a:cubicBezTo>
                        <a:pt x="2999" y="3391"/>
                        <a:pt x="2704" y="3766"/>
                        <a:pt x="2437" y="4167"/>
                      </a:cubicBezTo>
                      <a:cubicBezTo>
                        <a:pt x="1955" y="4863"/>
                        <a:pt x="1607" y="5666"/>
                        <a:pt x="1339" y="6549"/>
                      </a:cubicBezTo>
                      <a:cubicBezTo>
                        <a:pt x="1072" y="7379"/>
                        <a:pt x="884" y="8289"/>
                        <a:pt x="857" y="9226"/>
                      </a:cubicBezTo>
                      <a:cubicBezTo>
                        <a:pt x="617" y="9601"/>
                        <a:pt x="322" y="10136"/>
                        <a:pt x="162" y="10698"/>
                      </a:cubicBezTo>
                      <a:cubicBezTo>
                        <a:pt x="81" y="10939"/>
                        <a:pt x="28" y="11207"/>
                        <a:pt x="1" y="11421"/>
                      </a:cubicBezTo>
                      <a:lnTo>
                        <a:pt x="1" y="11795"/>
                      </a:lnTo>
                      <a:cubicBezTo>
                        <a:pt x="1" y="11929"/>
                        <a:pt x="28" y="12090"/>
                        <a:pt x="54" y="12197"/>
                      </a:cubicBezTo>
                      <a:cubicBezTo>
                        <a:pt x="81" y="12438"/>
                        <a:pt x="188" y="12679"/>
                        <a:pt x="322" y="12973"/>
                      </a:cubicBezTo>
                      <a:cubicBezTo>
                        <a:pt x="429" y="13214"/>
                        <a:pt x="563" y="13401"/>
                        <a:pt x="724" y="13642"/>
                      </a:cubicBezTo>
                      <a:cubicBezTo>
                        <a:pt x="991" y="14044"/>
                        <a:pt x="1339" y="14445"/>
                        <a:pt x="1687" y="14847"/>
                      </a:cubicBezTo>
                      <a:cubicBezTo>
                        <a:pt x="2035" y="15168"/>
                        <a:pt x="2437" y="15516"/>
                        <a:pt x="2892" y="15810"/>
                      </a:cubicBezTo>
                      <a:cubicBezTo>
                        <a:pt x="3293" y="16078"/>
                        <a:pt x="3775" y="16346"/>
                        <a:pt x="4283" y="16586"/>
                      </a:cubicBezTo>
                      <a:cubicBezTo>
                        <a:pt x="5167" y="17015"/>
                        <a:pt x="6184" y="17336"/>
                        <a:pt x="7254" y="17630"/>
                      </a:cubicBezTo>
                      <a:cubicBezTo>
                        <a:pt x="8325" y="17898"/>
                        <a:pt x="9396" y="18032"/>
                        <a:pt x="10386" y="18032"/>
                      </a:cubicBezTo>
                      <a:cubicBezTo>
                        <a:pt x="10482" y="18034"/>
                        <a:pt x="10578" y="18035"/>
                        <a:pt x="10673" y="18035"/>
                      </a:cubicBezTo>
                      <a:cubicBezTo>
                        <a:pt x="11724" y="18035"/>
                        <a:pt x="12750" y="17900"/>
                        <a:pt x="13732" y="17630"/>
                      </a:cubicBezTo>
                      <a:lnTo>
                        <a:pt x="14053" y="17523"/>
                      </a:lnTo>
                      <a:cubicBezTo>
                        <a:pt x="15043" y="17229"/>
                        <a:pt x="15953" y="16827"/>
                        <a:pt x="16783" y="16292"/>
                      </a:cubicBezTo>
                      <a:cubicBezTo>
                        <a:pt x="17720" y="15676"/>
                        <a:pt x="18523" y="14847"/>
                        <a:pt x="19165" y="13937"/>
                      </a:cubicBezTo>
                      <a:cubicBezTo>
                        <a:pt x="19700" y="13134"/>
                        <a:pt x="20102" y="12197"/>
                        <a:pt x="20343" y="11153"/>
                      </a:cubicBezTo>
                      <a:cubicBezTo>
                        <a:pt x="20557" y="10189"/>
                        <a:pt x="20637" y="9146"/>
                        <a:pt x="20530" y="8129"/>
                      </a:cubicBezTo>
                      <a:cubicBezTo>
                        <a:pt x="20423" y="7085"/>
                        <a:pt x="20209" y="6121"/>
                        <a:pt x="19781" y="5184"/>
                      </a:cubicBezTo>
                      <a:cubicBezTo>
                        <a:pt x="19593" y="4703"/>
                        <a:pt x="19352" y="4274"/>
                        <a:pt x="19085" y="3873"/>
                      </a:cubicBezTo>
                      <a:cubicBezTo>
                        <a:pt x="18817" y="3471"/>
                        <a:pt x="18496" y="3070"/>
                        <a:pt x="18121" y="2695"/>
                      </a:cubicBezTo>
                      <a:cubicBezTo>
                        <a:pt x="17452" y="1999"/>
                        <a:pt x="16649" y="1437"/>
                        <a:pt x="15712" y="982"/>
                      </a:cubicBezTo>
                      <a:cubicBezTo>
                        <a:pt x="14856" y="581"/>
                        <a:pt x="13866" y="286"/>
                        <a:pt x="12848" y="126"/>
                      </a:cubicBezTo>
                      <a:cubicBezTo>
                        <a:pt x="12229" y="42"/>
                        <a:pt x="11600" y="0"/>
                        <a:pt x="109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7554;p54">
                  <a:extLst>
                    <a:ext uri="{FF2B5EF4-FFF2-40B4-BE49-F238E27FC236}">
                      <a16:creationId xmlns:a16="http://schemas.microsoft.com/office/drawing/2014/main" id="{A352C9A3-2579-3BD5-2169-934CC8A9CEB5}"/>
                    </a:ext>
                  </a:extLst>
                </p:cNvPr>
                <p:cNvSpPr/>
                <p:nvPr/>
              </p:nvSpPr>
              <p:spPr>
                <a:xfrm flipH="1">
                  <a:off x="2191676" y="1790416"/>
                  <a:ext cx="182047" cy="2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4" h="18094" extrusionOk="0">
                      <a:moveTo>
                        <a:pt x="4711" y="0"/>
                      </a:moveTo>
                      <a:cubicBezTo>
                        <a:pt x="4390" y="27"/>
                        <a:pt x="3988" y="54"/>
                        <a:pt x="3614" y="80"/>
                      </a:cubicBezTo>
                      <a:lnTo>
                        <a:pt x="3533" y="80"/>
                      </a:lnTo>
                      <a:cubicBezTo>
                        <a:pt x="3988" y="134"/>
                        <a:pt x="4470" y="161"/>
                        <a:pt x="4925" y="268"/>
                      </a:cubicBezTo>
                      <a:cubicBezTo>
                        <a:pt x="5728" y="428"/>
                        <a:pt x="6531" y="723"/>
                        <a:pt x="7281" y="1124"/>
                      </a:cubicBezTo>
                      <a:cubicBezTo>
                        <a:pt x="8003" y="1526"/>
                        <a:pt x="8672" y="2034"/>
                        <a:pt x="9288" y="2596"/>
                      </a:cubicBezTo>
                      <a:cubicBezTo>
                        <a:pt x="9877" y="3158"/>
                        <a:pt x="10412" y="3828"/>
                        <a:pt x="10814" y="4577"/>
                      </a:cubicBezTo>
                      <a:cubicBezTo>
                        <a:pt x="11242" y="5300"/>
                        <a:pt x="11563" y="6103"/>
                        <a:pt x="11750" y="6906"/>
                      </a:cubicBezTo>
                      <a:cubicBezTo>
                        <a:pt x="11965" y="7789"/>
                        <a:pt x="12045" y="8672"/>
                        <a:pt x="11991" y="9555"/>
                      </a:cubicBezTo>
                      <a:cubicBezTo>
                        <a:pt x="11965" y="10010"/>
                        <a:pt x="11884" y="10492"/>
                        <a:pt x="11777" y="10974"/>
                      </a:cubicBezTo>
                      <a:cubicBezTo>
                        <a:pt x="11697" y="11402"/>
                        <a:pt x="11563" y="11857"/>
                        <a:pt x="11376" y="12312"/>
                      </a:cubicBezTo>
                      <a:cubicBezTo>
                        <a:pt x="11215" y="12714"/>
                        <a:pt x="11028" y="13115"/>
                        <a:pt x="10760" y="13517"/>
                      </a:cubicBezTo>
                      <a:cubicBezTo>
                        <a:pt x="10519" y="13865"/>
                        <a:pt x="10252" y="14239"/>
                        <a:pt x="9957" y="14534"/>
                      </a:cubicBezTo>
                      <a:cubicBezTo>
                        <a:pt x="9342" y="15203"/>
                        <a:pt x="8672" y="15738"/>
                        <a:pt x="7896" y="16220"/>
                      </a:cubicBezTo>
                      <a:cubicBezTo>
                        <a:pt x="7147" y="16675"/>
                        <a:pt x="6290" y="17023"/>
                        <a:pt x="5434" y="17264"/>
                      </a:cubicBezTo>
                      <a:cubicBezTo>
                        <a:pt x="4550" y="17478"/>
                        <a:pt x="3614" y="17612"/>
                        <a:pt x="2730" y="17612"/>
                      </a:cubicBezTo>
                      <a:cubicBezTo>
                        <a:pt x="2409" y="17612"/>
                        <a:pt x="2142" y="17612"/>
                        <a:pt x="1847" y="17585"/>
                      </a:cubicBezTo>
                      <a:cubicBezTo>
                        <a:pt x="1553" y="17585"/>
                        <a:pt x="1258" y="17558"/>
                        <a:pt x="910" y="17532"/>
                      </a:cubicBezTo>
                      <a:lnTo>
                        <a:pt x="0" y="17424"/>
                      </a:lnTo>
                      <a:lnTo>
                        <a:pt x="0" y="17424"/>
                      </a:lnTo>
                      <a:cubicBezTo>
                        <a:pt x="322" y="17532"/>
                        <a:pt x="643" y="17585"/>
                        <a:pt x="991" y="17692"/>
                      </a:cubicBezTo>
                      <a:cubicBezTo>
                        <a:pt x="2061" y="17960"/>
                        <a:pt x="3132" y="18094"/>
                        <a:pt x="4122" y="18094"/>
                      </a:cubicBezTo>
                      <a:lnTo>
                        <a:pt x="4363" y="18094"/>
                      </a:lnTo>
                      <a:cubicBezTo>
                        <a:pt x="5434" y="18094"/>
                        <a:pt x="6478" y="17960"/>
                        <a:pt x="7468" y="17692"/>
                      </a:cubicBezTo>
                      <a:lnTo>
                        <a:pt x="7762" y="17585"/>
                      </a:lnTo>
                      <a:cubicBezTo>
                        <a:pt x="8779" y="17291"/>
                        <a:pt x="9689" y="16889"/>
                        <a:pt x="10519" y="16327"/>
                      </a:cubicBezTo>
                      <a:cubicBezTo>
                        <a:pt x="11456" y="15711"/>
                        <a:pt x="12259" y="14882"/>
                        <a:pt x="12875" y="13972"/>
                      </a:cubicBezTo>
                      <a:cubicBezTo>
                        <a:pt x="13410" y="13169"/>
                        <a:pt x="13811" y="12232"/>
                        <a:pt x="14052" y="11188"/>
                      </a:cubicBezTo>
                      <a:cubicBezTo>
                        <a:pt x="14293" y="10224"/>
                        <a:pt x="14373" y="9181"/>
                        <a:pt x="14266" y="8164"/>
                      </a:cubicBezTo>
                      <a:cubicBezTo>
                        <a:pt x="14159" y="7120"/>
                        <a:pt x="13918" y="6156"/>
                        <a:pt x="13517" y="5219"/>
                      </a:cubicBezTo>
                      <a:cubicBezTo>
                        <a:pt x="13330" y="4738"/>
                        <a:pt x="13089" y="4309"/>
                        <a:pt x="12821" y="3908"/>
                      </a:cubicBezTo>
                      <a:cubicBezTo>
                        <a:pt x="12553" y="3506"/>
                        <a:pt x="12205" y="3105"/>
                        <a:pt x="11858" y="2703"/>
                      </a:cubicBezTo>
                      <a:cubicBezTo>
                        <a:pt x="11188" y="2007"/>
                        <a:pt x="10385" y="1419"/>
                        <a:pt x="9449" y="990"/>
                      </a:cubicBezTo>
                      <a:cubicBezTo>
                        <a:pt x="8565" y="589"/>
                        <a:pt x="7602" y="294"/>
                        <a:pt x="6558" y="134"/>
                      </a:cubicBezTo>
                      <a:cubicBezTo>
                        <a:pt x="5969" y="27"/>
                        <a:pt x="5353" y="0"/>
                        <a:pt x="4711" y="0"/>
                      </a:cubicBezTo>
                      <a:close/>
                    </a:path>
                  </a:pathLst>
                </a:custGeom>
                <a:solidFill>
                  <a:srgbClr val="3629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7555;p54">
                  <a:extLst>
                    <a:ext uri="{FF2B5EF4-FFF2-40B4-BE49-F238E27FC236}">
                      <a16:creationId xmlns:a16="http://schemas.microsoft.com/office/drawing/2014/main" id="{81F6A812-AB9B-4822-80FD-2C7288CF4D5A}"/>
                    </a:ext>
                  </a:extLst>
                </p:cNvPr>
                <p:cNvSpPr/>
                <p:nvPr/>
              </p:nvSpPr>
              <p:spPr>
                <a:xfrm flipH="1">
                  <a:off x="2267945" y="1870826"/>
                  <a:ext cx="41035" cy="3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0" h="2438" extrusionOk="0">
                      <a:moveTo>
                        <a:pt x="602" y="1"/>
                      </a:moveTo>
                      <a:cubicBezTo>
                        <a:pt x="379" y="1"/>
                        <a:pt x="206" y="67"/>
                        <a:pt x="108" y="209"/>
                      </a:cubicBezTo>
                      <a:cubicBezTo>
                        <a:pt x="1" y="369"/>
                        <a:pt x="54" y="637"/>
                        <a:pt x="241" y="958"/>
                      </a:cubicBezTo>
                      <a:cubicBezTo>
                        <a:pt x="456" y="1279"/>
                        <a:pt x="777" y="1600"/>
                        <a:pt x="1178" y="1868"/>
                      </a:cubicBezTo>
                      <a:cubicBezTo>
                        <a:pt x="1259" y="1948"/>
                        <a:pt x="1339" y="2002"/>
                        <a:pt x="1419" y="2029"/>
                      </a:cubicBezTo>
                      <a:cubicBezTo>
                        <a:pt x="1881" y="2299"/>
                        <a:pt x="2314" y="2437"/>
                        <a:pt x="2640" y="2437"/>
                      </a:cubicBezTo>
                      <a:cubicBezTo>
                        <a:pt x="2862" y="2437"/>
                        <a:pt x="3034" y="2373"/>
                        <a:pt x="3132" y="2243"/>
                      </a:cubicBezTo>
                      <a:cubicBezTo>
                        <a:pt x="3239" y="2082"/>
                        <a:pt x="3186" y="1815"/>
                        <a:pt x="2998" y="1467"/>
                      </a:cubicBezTo>
                      <a:cubicBezTo>
                        <a:pt x="2784" y="1172"/>
                        <a:pt x="2463" y="824"/>
                        <a:pt x="2062" y="557"/>
                      </a:cubicBezTo>
                      <a:cubicBezTo>
                        <a:pt x="1954" y="503"/>
                        <a:pt x="1901" y="423"/>
                        <a:pt x="1821" y="396"/>
                      </a:cubicBezTo>
                      <a:cubicBezTo>
                        <a:pt x="1360" y="142"/>
                        <a:pt x="928" y="1"/>
                        <a:pt x="602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7556;p54">
                  <a:extLst>
                    <a:ext uri="{FF2B5EF4-FFF2-40B4-BE49-F238E27FC236}">
                      <a16:creationId xmlns:a16="http://schemas.microsoft.com/office/drawing/2014/main" id="{12A87BBC-D164-D201-F0AE-9069F4D83247}"/>
                    </a:ext>
                  </a:extLst>
                </p:cNvPr>
                <p:cNvSpPr/>
                <p:nvPr/>
              </p:nvSpPr>
              <p:spPr>
                <a:xfrm flipH="1">
                  <a:off x="2373039" y="1850296"/>
                  <a:ext cx="4645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8" h="1664" extrusionOk="0">
                      <a:moveTo>
                        <a:pt x="2285" y="1"/>
                      </a:moveTo>
                      <a:cubicBezTo>
                        <a:pt x="2102" y="1"/>
                        <a:pt x="1909" y="13"/>
                        <a:pt x="1714" y="36"/>
                      </a:cubicBezTo>
                      <a:cubicBezTo>
                        <a:pt x="1018" y="143"/>
                        <a:pt x="376" y="438"/>
                        <a:pt x="135" y="786"/>
                      </a:cubicBezTo>
                      <a:cubicBezTo>
                        <a:pt x="54" y="893"/>
                        <a:pt x="1" y="1027"/>
                        <a:pt x="54" y="1107"/>
                      </a:cubicBezTo>
                      <a:cubicBezTo>
                        <a:pt x="54" y="1241"/>
                        <a:pt x="135" y="1348"/>
                        <a:pt x="322" y="1455"/>
                      </a:cubicBezTo>
                      <a:cubicBezTo>
                        <a:pt x="545" y="1585"/>
                        <a:pt x="923" y="1663"/>
                        <a:pt x="1357" y="1663"/>
                      </a:cubicBezTo>
                      <a:cubicBezTo>
                        <a:pt x="1548" y="1663"/>
                        <a:pt x="1750" y="1648"/>
                        <a:pt x="1955" y="1615"/>
                      </a:cubicBezTo>
                      <a:cubicBezTo>
                        <a:pt x="2651" y="1508"/>
                        <a:pt x="3293" y="1214"/>
                        <a:pt x="3534" y="893"/>
                      </a:cubicBezTo>
                      <a:cubicBezTo>
                        <a:pt x="3614" y="786"/>
                        <a:pt x="3668" y="652"/>
                        <a:pt x="3614" y="545"/>
                      </a:cubicBezTo>
                      <a:cubicBezTo>
                        <a:pt x="3588" y="411"/>
                        <a:pt x="3480" y="304"/>
                        <a:pt x="3347" y="224"/>
                      </a:cubicBezTo>
                      <a:cubicBezTo>
                        <a:pt x="3119" y="72"/>
                        <a:pt x="2730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7557;p54">
                  <a:extLst>
                    <a:ext uri="{FF2B5EF4-FFF2-40B4-BE49-F238E27FC236}">
                      <a16:creationId xmlns:a16="http://schemas.microsoft.com/office/drawing/2014/main" id="{CFED7D89-28B5-01DA-68E9-4A209AE3A67D}"/>
                    </a:ext>
                  </a:extLst>
                </p:cNvPr>
                <p:cNvSpPr/>
                <p:nvPr/>
              </p:nvSpPr>
              <p:spPr>
                <a:xfrm>
                  <a:off x="2343750" y="1935375"/>
                  <a:ext cx="38100" cy="2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1119" extrusionOk="0">
                      <a:moveTo>
                        <a:pt x="1048" y="0"/>
                      </a:moveTo>
                      <a:lnTo>
                        <a:pt x="381" y="0"/>
                      </a:lnTo>
                      <a:lnTo>
                        <a:pt x="0" y="523"/>
                      </a:lnTo>
                      <a:lnTo>
                        <a:pt x="405" y="1000"/>
                      </a:lnTo>
                      <a:lnTo>
                        <a:pt x="762" y="1119"/>
                      </a:lnTo>
                      <a:lnTo>
                        <a:pt x="1333" y="881"/>
                      </a:lnTo>
                      <a:lnTo>
                        <a:pt x="1524" y="619"/>
                      </a:lnTo>
                      <a:lnTo>
                        <a:pt x="1429" y="2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</p:sp>
            <p:sp>
              <p:nvSpPr>
                <p:cNvPr id="52" name="Google Shape;7558;p54">
                  <a:extLst>
                    <a:ext uri="{FF2B5EF4-FFF2-40B4-BE49-F238E27FC236}">
                      <a16:creationId xmlns:a16="http://schemas.microsoft.com/office/drawing/2014/main" id="{8A5E3689-D98D-8B46-3B1E-444C5F78D1E4}"/>
                    </a:ext>
                  </a:extLst>
                </p:cNvPr>
                <p:cNvSpPr/>
                <p:nvPr/>
              </p:nvSpPr>
              <p:spPr>
                <a:xfrm flipH="1">
                  <a:off x="2336424" y="1920245"/>
                  <a:ext cx="47468" cy="4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8" h="3534" extrusionOk="0">
                      <a:moveTo>
                        <a:pt x="2222" y="1820"/>
                      </a:moveTo>
                      <a:cubicBezTo>
                        <a:pt x="2382" y="1847"/>
                        <a:pt x="2570" y="1874"/>
                        <a:pt x="2757" y="1954"/>
                      </a:cubicBezTo>
                      <a:cubicBezTo>
                        <a:pt x="2891" y="2008"/>
                        <a:pt x="2971" y="2088"/>
                        <a:pt x="3159" y="2142"/>
                      </a:cubicBezTo>
                      <a:cubicBezTo>
                        <a:pt x="3078" y="2329"/>
                        <a:pt x="2971" y="2463"/>
                        <a:pt x="2891" y="2597"/>
                      </a:cubicBezTo>
                      <a:cubicBezTo>
                        <a:pt x="2730" y="2757"/>
                        <a:pt x="2597" y="2891"/>
                        <a:pt x="2516" y="3025"/>
                      </a:cubicBezTo>
                      <a:cubicBezTo>
                        <a:pt x="2409" y="3132"/>
                        <a:pt x="2302" y="3159"/>
                        <a:pt x="2168" y="3212"/>
                      </a:cubicBezTo>
                      <a:cubicBezTo>
                        <a:pt x="2088" y="3292"/>
                        <a:pt x="1954" y="3319"/>
                        <a:pt x="1847" y="3319"/>
                      </a:cubicBezTo>
                      <a:lnTo>
                        <a:pt x="1499" y="3319"/>
                      </a:lnTo>
                      <a:cubicBezTo>
                        <a:pt x="1365" y="3292"/>
                        <a:pt x="1285" y="3266"/>
                        <a:pt x="1178" y="3212"/>
                      </a:cubicBezTo>
                      <a:cubicBezTo>
                        <a:pt x="1151" y="3185"/>
                        <a:pt x="1098" y="3185"/>
                        <a:pt x="1071" y="3159"/>
                      </a:cubicBezTo>
                      <a:cubicBezTo>
                        <a:pt x="1017" y="3159"/>
                        <a:pt x="964" y="3132"/>
                        <a:pt x="937" y="3078"/>
                      </a:cubicBezTo>
                      <a:cubicBezTo>
                        <a:pt x="830" y="3025"/>
                        <a:pt x="777" y="2944"/>
                        <a:pt x="696" y="2864"/>
                      </a:cubicBezTo>
                      <a:cubicBezTo>
                        <a:pt x="669" y="2811"/>
                        <a:pt x="669" y="2784"/>
                        <a:pt x="643" y="2757"/>
                      </a:cubicBezTo>
                      <a:lnTo>
                        <a:pt x="616" y="2730"/>
                      </a:lnTo>
                      <a:lnTo>
                        <a:pt x="643" y="2677"/>
                      </a:lnTo>
                      <a:lnTo>
                        <a:pt x="669" y="2623"/>
                      </a:lnTo>
                      <a:lnTo>
                        <a:pt x="696" y="2516"/>
                      </a:lnTo>
                      <a:lnTo>
                        <a:pt x="696" y="2543"/>
                      </a:lnTo>
                      <a:cubicBezTo>
                        <a:pt x="803" y="2409"/>
                        <a:pt x="910" y="2275"/>
                        <a:pt x="1044" y="2195"/>
                      </a:cubicBezTo>
                      <a:cubicBezTo>
                        <a:pt x="1178" y="2088"/>
                        <a:pt x="1285" y="2008"/>
                        <a:pt x="1419" y="1954"/>
                      </a:cubicBezTo>
                      <a:cubicBezTo>
                        <a:pt x="1526" y="1927"/>
                        <a:pt x="1633" y="1874"/>
                        <a:pt x="1767" y="1847"/>
                      </a:cubicBezTo>
                      <a:cubicBezTo>
                        <a:pt x="1901" y="1820"/>
                        <a:pt x="2088" y="1820"/>
                        <a:pt x="2222" y="1820"/>
                      </a:cubicBezTo>
                      <a:close/>
                      <a:moveTo>
                        <a:pt x="134" y="0"/>
                      </a:moveTo>
                      <a:lnTo>
                        <a:pt x="107" y="107"/>
                      </a:lnTo>
                      <a:cubicBezTo>
                        <a:pt x="81" y="268"/>
                        <a:pt x="81" y="402"/>
                        <a:pt x="54" y="589"/>
                      </a:cubicBezTo>
                      <a:cubicBezTo>
                        <a:pt x="54" y="776"/>
                        <a:pt x="0" y="910"/>
                        <a:pt x="0" y="1071"/>
                      </a:cubicBezTo>
                      <a:cubicBezTo>
                        <a:pt x="0" y="1419"/>
                        <a:pt x="54" y="1686"/>
                        <a:pt x="81" y="1954"/>
                      </a:cubicBezTo>
                      <a:cubicBezTo>
                        <a:pt x="107" y="2115"/>
                        <a:pt x="134" y="2249"/>
                        <a:pt x="188" y="2382"/>
                      </a:cubicBezTo>
                      <a:cubicBezTo>
                        <a:pt x="241" y="2543"/>
                        <a:pt x="268" y="2677"/>
                        <a:pt x="348" y="2784"/>
                      </a:cubicBezTo>
                      <a:cubicBezTo>
                        <a:pt x="482" y="3025"/>
                        <a:pt x="669" y="3212"/>
                        <a:pt x="884" y="3346"/>
                      </a:cubicBezTo>
                      <a:cubicBezTo>
                        <a:pt x="1044" y="3453"/>
                        <a:pt x="1258" y="3533"/>
                        <a:pt x="1472" y="3533"/>
                      </a:cubicBezTo>
                      <a:cubicBezTo>
                        <a:pt x="1660" y="3533"/>
                        <a:pt x="1847" y="3533"/>
                        <a:pt x="2008" y="3453"/>
                      </a:cubicBezTo>
                      <a:cubicBezTo>
                        <a:pt x="2195" y="3399"/>
                        <a:pt x="2356" y="3319"/>
                        <a:pt x="2490" y="3212"/>
                      </a:cubicBezTo>
                      <a:cubicBezTo>
                        <a:pt x="2623" y="3105"/>
                        <a:pt x="2757" y="2998"/>
                        <a:pt x="2891" y="2864"/>
                      </a:cubicBezTo>
                      <a:cubicBezTo>
                        <a:pt x="3132" y="2597"/>
                        <a:pt x="3319" y="2249"/>
                        <a:pt x="3480" y="1874"/>
                      </a:cubicBezTo>
                      <a:cubicBezTo>
                        <a:pt x="3614" y="1553"/>
                        <a:pt x="3748" y="1205"/>
                        <a:pt x="3748" y="884"/>
                      </a:cubicBezTo>
                      <a:lnTo>
                        <a:pt x="3748" y="884"/>
                      </a:lnTo>
                      <a:cubicBezTo>
                        <a:pt x="3614" y="897"/>
                        <a:pt x="3473" y="904"/>
                        <a:pt x="3333" y="904"/>
                      </a:cubicBezTo>
                      <a:cubicBezTo>
                        <a:pt x="3192" y="904"/>
                        <a:pt x="3052" y="897"/>
                        <a:pt x="2918" y="884"/>
                      </a:cubicBezTo>
                      <a:cubicBezTo>
                        <a:pt x="2543" y="857"/>
                        <a:pt x="2195" y="776"/>
                        <a:pt x="1820" y="723"/>
                      </a:cubicBezTo>
                      <a:cubicBezTo>
                        <a:pt x="1446" y="643"/>
                        <a:pt x="1125" y="509"/>
                        <a:pt x="777" y="375"/>
                      </a:cubicBezTo>
                      <a:cubicBezTo>
                        <a:pt x="643" y="321"/>
                        <a:pt x="536" y="241"/>
                        <a:pt x="402" y="188"/>
                      </a:cubicBezTo>
                      <a:cubicBezTo>
                        <a:pt x="375" y="134"/>
                        <a:pt x="322" y="107"/>
                        <a:pt x="268" y="81"/>
                      </a:cubicBezTo>
                      <a:cubicBezTo>
                        <a:pt x="241" y="81"/>
                        <a:pt x="188" y="54"/>
                        <a:pt x="134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7559;p54">
                  <a:extLst>
                    <a:ext uri="{FF2B5EF4-FFF2-40B4-BE49-F238E27FC236}">
                      <a16:creationId xmlns:a16="http://schemas.microsoft.com/office/drawing/2014/main" id="{D0C64A4F-948E-4C47-7917-27518CA0B86B}"/>
                    </a:ext>
                  </a:extLst>
                </p:cNvPr>
                <p:cNvSpPr/>
                <p:nvPr/>
              </p:nvSpPr>
              <p:spPr>
                <a:xfrm flipH="1">
                  <a:off x="2396431" y="1894763"/>
                  <a:ext cx="20682" cy="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3" h="2499" extrusionOk="0">
                      <a:moveTo>
                        <a:pt x="1046" y="1"/>
                      </a:moveTo>
                      <a:cubicBezTo>
                        <a:pt x="889" y="1"/>
                        <a:pt x="680" y="104"/>
                        <a:pt x="536" y="272"/>
                      </a:cubicBezTo>
                      <a:cubicBezTo>
                        <a:pt x="322" y="487"/>
                        <a:pt x="188" y="781"/>
                        <a:pt x="134" y="1102"/>
                      </a:cubicBezTo>
                      <a:cubicBezTo>
                        <a:pt x="0" y="1718"/>
                        <a:pt x="134" y="2280"/>
                        <a:pt x="429" y="2441"/>
                      </a:cubicBezTo>
                      <a:cubicBezTo>
                        <a:pt x="482" y="2441"/>
                        <a:pt x="509" y="2494"/>
                        <a:pt x="562" y="2494"/>
                      </a:cubicBezTo>
                      <a:cubicBezTo>
                        <a:pt x="582" y="2497"/>
                        <a:pt x="601" y="2498"/>
                        <a:pt x="621" y="2498"/>
                      </a:cubicBezTo>
                      <a:cubicBezTo>
                        <a:pt x="793" y="2498"/>
                        <a:pt x="980" y="2395"/>
                        <a:pt x="1124" y="2226"/>
                      </a:cubicBezTo>
                      <a:cubicBezTo>
                        <a:pt x="1339" y="2012"/>
                        <a:pt x="1472" y="1718"/>
                        <a:pt x="1526" y="1397"/>
                      </a:cubicBezTo>
                      <a:cubicBezTo>
                        <a:pt x="1633" y="781"/>
                        <a:pt x="1499" y="219"/>
                        <a:pt x="1232" y="58"/>
                      </a:cubicBezTo>
                      <a:cubicBezTo>
                        <a:pt x="1151" y="58"/>
                        <a:pt x="1124" y="5"/>
                        <a:pt x="1098" y="5"/>
                      </a:cubicBezTo>
                      <a:cubicBezTo>
                        <a:pt x="1081" y="2"/>
                        <a:pt x="1064" y="1"/>
                        <a:pt x="1046" y="1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7560;p54">
                  <a:extLst>
                    <a:ext uri="{FF2B5EF4-FFF2-40B4-BE49-F238E27FC236}">
                      <a16:creationId xmlns:a16="http://schemas.microsoft.com/office/drawing/2014/main" id="{93AF8885-A7B6-D334-400E-6B82907EFAFB}"/>
                    </a:ext>
                  </a:extLst>
                </p:cNvPr>
                <p:cNvSpPr/>
                <p:nvPr/>
              </p:nvSpPr>
              <p:spPr>
                <a:xfrm flipH="1">
                  <a:off x="2295073" y="1921891"/>
                  <a:ext cx="21024" cy="31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2498" extrusionOk="0">
                      <a:moveTo>
                        <a:pt x="1066" y="0"/>
                      </a:moveTo>
                      <a:cubicBezTo>
                        <a:pt x="894" y="0"/>
                        <a:pt x="704" y="104"/>
                        <a:pt x="536" y="272"/>
                      </a:cubicBezTo>
                      <a:cubicBezTo>
                        <a:pt x="348" y="486"/>
                        <a:pt x="215" y="780"/>
                        <a:pt x="134" y="1101"/>
                      </a:cubicBezTo>
                      <a:cubicBezTo>
                        <a:pt x="0" y="1717"/>
                        <a:pt x="134" y="2279"/>
                        <a:pt x="429" y="2440"/>
                      </a:cubicBezTo>
                      <a:cubicBezTo>
                        <a:pt x="509" y="2440"/>
                        <a:pt x="536" y="2493"/>
                        <a:pt x="563" y="2493"/>
                      </a:cubicBezTo>
                      <a:cubicBezTo>
                        <a:pt x="584" y="2496"/>
                        <a:pt x="606" y="2497"/>
                        <a:pt x="627" y="2497"/>
                      </a:cubicBezTo>
                      <a:cubicBezTo>
                        <a:pt x="815" y="2497"/>
                        <a:pt x="983" y="2394"/>
                        <a:pt x="1151" y="2226"/>
                      </a:cubicBezTo>
                      <a:cubicBezTo>
                        <a:pt x="1339" y="2012"/>
                        <a:pt x="1473" y="1717"/>
                        <a:pt x="1553" y="1396"/>
                      </a:cubicBezTo>
                      <a:cubicBezTo>
                        <a:pt x="1660" y="780"/>
                        <a:pt x="1526" y="218"/>
                        <a:pt x="1258" y="58"/>
                      </a:cubicBezTo>
                      <a:cubicBezTo>
                        <a:pt x="1178" y="58"/>
                        <a:pt x="1151" y="4"/>
                        <a:pt x="1125" y="4"/>
                      </a:cubicBezTo>
                      <a:cubicBezTo>
                        <a:pt x="1106" y="1"/>
                        <a:pt x="1086" y="0"/>
                        <a:pt x="1066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81" grpId="0" animBg="1"/>
      <p:bldP spid="82" grpId="0" animBg="1"/>
      <p:bldP spid="20" grpId="0" animBg="1"/>
      <p:bldP spid="25" grpId="0" animBg="1"/>
      <p:bldP spid="28" grpId="0"/>
      <p:bldP spid="2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Picture 8">
            <a:extLst>
              <a:ext uri="{FF2B5EF4-FFF2-40B4-BE49-F238E27FC236}">
                <a16:creationId xmlns:a16="http://schemas.microsoft.com/office/drawing/2014/main" id="{C71CF481-8EFC-2FC2-46F4-D64C54BE62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27177" y="148608"/>
            <a:ext cx="922955" cy="922955"/>
          </a:xfrm>
          <a:prstGeom prst="rect">
            <a:avLst/>
          </a:prstGeom>
        </p:spPr>
      </p:pic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FC066D91-240A-A743-AA58-CA217A65A02E}"/>
              </a:ext>
            </a:extLst>
          </p:cNvPr>
          <p:cNvSpPr txBox="1"/>
          <p:nvPr/>
        </p:nvSpPr>
        <p:spPr>
          <a:xfrm>
            <a:off x="1185861" y="231466"/>
            <a:ext cx="6557963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/>
              <a:t>Quay </a:t>
            </a:r>
            <a:r>
              <a:rPr lang="en-US" sz="2000" dirty="0" err="1"/>
              <a:t>vòng</a:t>
            </a:r>
            <a:r>
              <a:rPr lang="en-US" sz="2000" dirty="0"/>
              <a:t> </a:t>
            </a:r>
            <a:r>
              <a:rPr lang="en-US" sz="2000" dirty="0" err="1"/>
              <a:t>tròn</a:t>
            </a:r>
            <a:r>
              <a:rPr lang="en-US" sz="2000" dirty="0"/>
              <a:t> </a:t>
            </a:r>
            <a:r>
              <a:rPr lang="en-US" sz="2000" dirty="0" err="1"/>
              <a:t>để</a:t>
            </a:r>
            <a:r>
              <a:rPr lang="en-US" sz="2000" dirty="0"/>
              <a:t> </a:t>
            </a:r>
            <a:r>
              <a:rPr lang="en-US" sz="2000" dirty="0" err="1"/>
              <a:t>kim</a:t>
            </a:r>
            <a:r>
              <a:rPr lang="en-US" sz="2000" dirty="0"/>
              <a:t> </a:t>
            </a:r>
            <a:r>
              <a:rPr lang="en-US" sz="2000" dirty="0" err="1"/>
              <a:t>chọn</a:t>
            </a:r>
            <a:r>
              <a:rPr lang="en-US" sz="2000" dirty="0"/>
              <a:t> </a:t>
            </a:r>
            <a:r>
              <a:rPr lang="en-US" sz="2000" dirty="0" err="1"/>
              <a:t>một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bất</a:t>
            </a:r>
            <a:r>
              <a:rPr lang="en-US" sz="2000" dirty="0"/>
              <a:t> </a:t>
            </a:r>
            <a:r>
              <a:rPr lang="en-US" sz="2000" dirty="0" err="1"/>
              <a:t>kì</a:t>
            </a:r>
            <a:r>
              <a:rPr lang="en-US" sz="2000" dirty="0"/>
              <a:t>. </a:t>
            </a:r>
            <a:r>
              <a:rPr lang="en-US" sz="2000" dirty="0" err="1"/>
              <a:t>Thực</a:t>
            </a:r>
            <a:r>
              <a:rPr lang="en-US" sz="2000" dirty="0"/>
              <a:t> </a:t>
            </a:r>
            <a:r>
              <a:rPr lang="en-US" sz="2000" dirty="0" err="1"/>
              <a:t>hiện</a:t>
            </a:r>
            <a:r>
              <a:rPr lang="en-US" sz="2000" dirty="0"/>
              <a:t> </a:t>
            </a:r>
            <a:r>
              <a:rPr lang="en-US" sz="2000" dirty="0" err="1"/>
              <a:t>phép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 9 </a:t>
            </a:r>
            <a:r>
              <a:rPr lang="en-US" sz="2000" dirty="0" err="1"/>
              <a:t>với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đó</a:t>
            </a:r>
            <a:r>
              <a:rPr lang="en-US" sz="2000" dirty="0"/>
              <a:t> </a:t>
            </a:r>
            <a:r>
              <a:rPr lang="en-US" sz="2000" dirty="0" err="1"/>
              <a:t>rồi</a:t>
            </a:r>
            <a:r>
              <a:rPr lang="en-US" sz="2000" dirty="0"/>
              <a:t> </a:t>
            </a:r>
            <a:r>
              <a:rPr lang="en-US" sz="2000" dirty="0" err="1"/>
              <a:t>nêu</a:t>
            </a:r>
            <a:r>
              <a:rPr lang="en-US" sz="2000" dirty="0"/>
              <a:t> </a:t>
            </a:r>
            <a:r>
              <a:rPr lang="en-US" sz="2000" dirty="0" err="1"/>
              <a:t>kết</a:t>
            </a:r>
            <a:r>
              <a:rPr lang="en-US" sz="2000" dirty="0"/>
              <a:t> </a:t>
            </a:r>
            <a:r>
              <a:rPr lang="en-US" sz="2000" dirty="0" err="1"/>
              <a:t>quả</a:t>
            </a:r>
            <a:r>
              <a:rPr lang="en-US" sz="2000" dirty="0"/>
              <a:t>.</a:t>
            </a:r>
          </a:p>
        </p:txBody>
      </p:sp>
      <p:pic>
        <p:nvPicPr>
          <p:cNvPr id="95" name="Picture 6">
            <a:extLst>
              <a:ext uri="{FF2B5EF4-FFF2-40B4-BE49-F238E27FC236}">
                <a16:creationId xmlns:a16="http://schemas.microsoft.com/office/drawing/2014/main" id="{26D54AA2-E203-E57B-9D59-B3C93C7C08A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530569">
            <a:off x="7764448" y="3574404"/>
            <a:ext cx="227705" cy="285931"/>
          </a:xfrm>
          <a:prstGeom prst="rect">
            <a:avLst/>
          </a:prstGeom>
        </p:spPr>
      </p:pic>
      <p:pic>
        <p:nvPicPr>
          <p:cNvPr id="96" name="Picture 6">
            <a:extLst>
              <a:ext uri="{FF2B5EF4-FFF2-40B4-BE49-F238E27FC236}">
                <a16:creationId xmlns:a16="http://schemas.microsoft.com/office/drawing/2014/main" id="{29AE564C-4D46-A55C-A5AA-4FD0197AFAD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530569">
            <a:off x="474801" y="1495574"/>
            <a:ext cx="227705" cy="285931"/>
          </a:xfrm>
          <a:prstGeom prst="rect">
            <a:avLst/>
          </a:prstGeom>
        </p:spPr>
      </p:pic>
      <p:pic>
        <p:nvPicPr>
          <p:cNvPr id="97" name="Picture 6">
            <a:extLst>
              <a:ext uri="{FF2B5EF4-FFF2-40B4-BE49-F238E27FC236}">
                <a16:creationId xmlns:a16="http://schemas.microsoft.com/office/drawing/2014/main" id="{9305CA33-CA7E-9098-E65B-4A3691CFE0C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530569">
            <a:off x="5913263" y="1427053"/>
            <a:ext cx="227705" cy="285931"/>
          </a:xfrm>
          <a:prstGeom prst="rect">
            <a:avLst/>
          </a:prstGeom>
        </p:spPr>
      </p:pic>
      <p:pic>
        <p:nvPicPr>
          <p:cNvPr id="98" name="Picture 6">
            <a:extLst>
              <a:ext uri="{FF2B5EF4-FFF2-40B4-BE49-F238E27FC236}">
                <a16:creationId xmlns:a16="http://schemas.microsoft.com/office/drawing/2014/main" id="{089C4401-643E-9265-387D-91B4283BE21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530569">
            <a:off x="1155526" y="4560241"/>
            <a:ext cx="227705" cy="285931"/>
          </a:xfrm>
          <a:prstGeom prst="rect">
            <a:avLst/>
          </a:prstGeom>
        </p:spPr>
      </p:pic>
      <p:pic>
        <p:nvPicPr>
          <p:cNvPr id="99" name="Picture 6">
            <a:extLst>
              <a:ext uri="{FF2B5EF4-FFF2-40B4-BE49-F238E27FC236}">
                <a16:creationId xmlns:a16="http://schemas.microsoft.com/office/drawing/2014/main" id="{A57D7B39-0B5B-A1C8-269F-751BA6BE8CD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530569">
            <a:off x="7629971" y="209696"/>
            <a:ext cx="227705" cy="285931"/>
          </a:xfrm>
          <a:prstGeom prst="rect">
            <a:avLst/>
          </a:prstGeom>
        </p:spPr>
      </p:pic>
      <p:pic>
        <p:nvPicPr>
          <p:cNvPr id="2" name="Hình ảnh 1">
            <a:extLst>
              <a:ext uri="{FF2B5EF4-FFF2-40B4-BE49-F238E27FC236}">
                <a16:creationId xmlns:a16="http://schemas.microsoft.com/office/drawing/2014/main" id="{71EF7CC6-9D4E-2689-E187-D73553D59C8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1553" y="1227699"/>
            <a:ext cx="7605228" cy="344302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3" name="Google Shape;8495;p61">
            <a:extLst>
              <a:ext uri="{FF2B5EF4-FFF2-40B4-BE49-F238E27FC236}">
                <a16:creationId xmlns:a16="http://schemas.microsoft.com/office/drawing/2014/main" id="{33542C06-3B37-A661-5319-CCD9B11D60BD}"/>
              </a:ext>
            </a:extLst>
          </p:cNvPr>
          <p:cNvGrpSpPr/>
          <p:nvPr/>
        </p:nvGrpSpPr>
        <p:grpSpPr>
          <a:xfrm>
            <a:off x="8178287" y="228605"/>
            <a:ext cx="716988" cy="622858"/>
            <a:chOff x="8263800" y="5524025"/>
            <a:chExt cx="1197775" cy="1040525"/>
          </a:xfrm>
        </p:grpSpPr>
        <p:sp>
          <p:nvSpPr>
            <p:cNvPr id="14" name="Google Shape;8496;p61">
              <a:extLst>
                <a:ext uri="{FF2B5EF4-FFF2-40B4-BE49-F238E27FC236}">
                  <a16:creationId xmlns:a16="http://schemas.microsoft.com/office/drawing/2014/main" id="{02187110-0959-A254-DE7C-4560028A025B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8497;p61">
              <a:extLst>
                <a:ext uri="{FF2B5EF4-FFF2-40B4-BE49-F238E27FC236}">
                  <a16:creationId xmlns:a16="http://schemas.microsoft.com/office/drawing/2014/main" id="{67F25826-05AE-FC6F-43CE-8B7289C8C774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8498;p61">
              <a:extLst>
                <a:ext uri="{FF2B5EF4-FFF2-40B4-BE49-F238E27FC236}">
                  <a16:creationId xmlns:a16="http://schemas.microsoft.com/office/drawing/2014/main" id="{5FCFB97C-F839-20E3-B06F-2D963D34E33D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499;p61">
              <a:extLst>
                <a:ext uri="{FF2B5EF4-FFF2-40B4-BE49-F238E27FC236}">
                  <a16:creationId xmlns:a16="http://schemas.microsoft.com/office/drawing/2014/main" id="{742D1356-A4F2-31A6-EE85-67AB53794CB1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500;p61">
              <a:extLst>
                <a:ext uri="{FF2B5EF4-FFF2-40B4-BE49-F238E27FC236}">
                  <a16:creationId xmlns:a16="http://schemas.microsoft.com/office/drawing/2014/main" id="{62A63357-B2F3-A8FE-13C9-BD5BAD09C79B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501;p61">
              <a:extLst>
                <a:ext uri="{FF2B5EF4-FFF2-40B4-BE49-F238E27FC236}">
                  <a16:creationId xmlns:a16="http://schemas.microsoft.com/office/drawing/2014/main" id="{244D9D43-5E38-36D8-5626-CA486D4153DB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502;p61">
              <a:extLst>
                <a:ext uri="{FF2B5EF4-FFF2-40B4-BE49-F238E27FC236}">
                  <a16:creationId xmlns:a16="http://schemas.microsoft.com/office/drawing/2014/main" id="{D4BE5FAB-EB33-6188-764D-7362C25CFB83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503;p61">
              <a:extLst>
                <a:ext uri="{FF2B5EF4-FFF2-40B4-BE49-F238E27FC236}">
                  <a16:creationId xmlns:a16="http://schemas.microsoft.com/office/drawing/2014/main" id="{54DDD306-AA62-5F11-58A4-1B97EFF38722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504;p61">
              <a:extLst>
                <a:ext uri="{FF2B5EF4-FFF2-40B4-BE49-F238E27FC236}">
                  <a16:creationId xmlns:a16="http://schemas.microsoft.com/office/drawing/2014/main" id="{CCDA14C9-BF1A-FDF1-1A22-9EE129B2B79C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505;p61">
              <a:extLst>
                <a:ext uri="{FF2B5EF4-FFF2-40B4-BE49-F238E27FC236}">
                  <a16:creationId xmlns:a16="http://schemas.microsoft.com/office/drawing/2014/main" id="{A1B03F31-12C6-9699-26DB-2CBCDB606FCD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506;p61">
              <a:extLst>
                <a:ext uri="{FF2B5EF4-FFF2-40B4-BE49-F238E27FC236}">
                  <a16:creationId xmlns:a16="http://schemas.microsoft.com/office/drawing/2014/main" id="{F9EB9F99-6185-E18C-808E-FE2490238EB3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507;p61">
              <a:extLst>
                <a:ext uri="{FF2B5EF4-FFF2-40B4-BE49-F238E27FC236}">
                  <a16:creationId xmlns:a16="http://schemas.microsoft.com/office/drawing/2014/main" id="{59BB1B3D-C6F7-C6AF-8E18-42C697DE4323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508;p61">
              <a:extLst>
                <a:ext uri="{FF2B5EF4-FFF2-40B4-BE49-F238E27FC236}">
                  <a16:creationId xmlns:a16="http://schemas.microsoft.com/office/drawing/2014/main" id="{003381C0-7AF8-0ABA-519F-F056DDF26898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509;p61">
              <a:extLst>
                <a:ext uri="{FF2B5EF4-FFF2-40B4-BE49-F238E27FC236}">
                  <a16:creationId xmlns:a16="http://schemas.microsoft.com/office/drawing/2014/main" id="{60737D5F-7A04-F1C4-017D-B78F234F273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510;p61">
              <a:extLst>
                <a:ext uri="{FF2B5EF4-FFF2-40B4-BE49-F238E27FC236}">
                  <a16:creationId xmlns:a16="http://schemas.microsoft.com/office/drawing/2014/main" id="{D8997414-E811-FEA9-725C-28C55F28251F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511;p61">
              <a:extLst>
                <a:ext uri="{FF2B5EF4-FFF2-40B4-BE49-F238E27FC236}">
                  <a16:creationId xmlns:a16="http://schemas.microsoft.com/office/drawing/2014/main" id="{7093090D-FF45-07B6-DC25-FAAD953938F1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512;p61">
              <a:extLst>
                <a:ext uri="{FF2B5EF4-FFF2-40B4-BE49-F238E27FC236}">
                  <a16:creationId xmlns:a16="http://schemas.microsoft.com/office/drawing/2014/main" id="{040214D7-72C9-3330-B477-110720FCE55F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513;p61">
              <a:extLst>
                <a:ext uri="{FF2B5EF4-FFF2-40B4-BE49-F238E27FC236}">
                  <a16:creationId xmlns:a16="http://schemas.microsoft.com/office/drawing/2014/main" id="{3506B32E-D05A-34D9-E334-FC0D1AE95DC6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514;p61">
              <a:extLst>
                <a:ext uri="{FF2B5EF4-FFF2-40B4-BE49-F238E27FC236}">
                  <a16:creationId xmlns:a16="http://schemas.microsoft.com/office/drawing/2014/main" id="{009BA4EC-848E-565F-D438-D70E77C03382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515;p61">
              <a:extLst>
                <a:ext uri="{FF2B5EF4-FFF2-40B4-BE49-F238E27FC236}">
                  <a16:creationId xmlns:a16="http://schemas.microsoft.com/office/drawing/2014/main" id="{D80AF445-2236-B979-552E-B14458E5F477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516;p61">
              <a:extLst>
                <a:ext uri="{FF2B5EF4-FFF2-40B4-BE49-F238E27FC236}">
                  <a16:creationId xmlns:a16="http://schemas.microsoft.com/office/drawing/2014/main" id="{1489740C-DF38-9AC8-55EF-C462D56AE273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517;p61">
              <a:extLst>
                <a:ext uri="{FF2B5EF4-FFF2-40B4-BE49-F238E27FC236}">
                  <a16:creationId xmlns:a16="http://schemas.microsoft.com/office/drawing/2014/main" id="{49E23492-0520-61B3-F90E-340606938A66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518;p61">
              <a:extLst>
                <a:ext uri="{FF2B5EF4-FFF2-40B4-BE49-F238E27FC236}">
                  <a16:creationId xmlns:a16="http://schemas.microsoft.com/office/drawing/2014/main" id="{FF6CFA49-326B-8BB1-0E09-A05C8B5E74C8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519;p61">
              <a:extLst>
                <a:ext uri="{FF2B5EF4-FFF2-40B4-BE49-F238E27FC236}">
                  <a16:creationId xmlns:a16="http://schemas.microsoft.com/office/drawing/2014/main" id="{F39EBC7F-EF2E-C79D-D353-F2A956DA09A2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520;p61">
              <a:extLst>
                <a:ext uri="{FF2B5EF4-FFF2-40B4-BE49-F238E27FC236}">
                  <a16:creationId xmlns:a16="http://schemas.microsoft.com/office/drawing/2014/main" id="{87A2A76B-2DA5-EE1A-3674-9613AE6FB1B0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521;p61">
              <a:extLst>
                <a:ext uri="{FF2B5EF4-FFF2-40B4-BE49-F238E27FC236}">
                  <a16:creationId xmlns:a16="http://schemas.microsoft.com/office/drawing/2014/main" id="{8D006159-75CB-6BC0-9386-2503C9BE021A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522;p61">
              <a:extLst>
                <a:ext uri="{FF2B5EF4-FFF2-40B4-BE49-F238E27FC236}">
                  <a16:creationId xmlns:a16="http://schemas.microsoft.com/office/drawing/2014/main" id="{4DF17073-BA39-17B2-D1EC-CDFB04C84376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523;p61">
              <a:extLst>
                <a:ext uri="{FF2B5EF4-FFF2-40B4-BE49-F238E27FC236}">
                  <a16:creationId xmlns:a16="http://schemas.microsoft.com/office/drawing/2014/main" id="{8041432D-3552-46D6-7358-7CAB48B86067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524;p61">
              <a:extLst>
                <a:ext uri="{FF2B5EF4-FFF2-40B4-BE49-F238E27FC236}">
                  <a16:creationId xmlns:a16="http://schemas.microsoft.com/office/drawing/2014/main" id="{6C7FB0A7-8589-5126-9868-DD5DE24ED746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525;p61">
              <a:extLst>
                <a:ext uri="{FF2B5EF4-FFF2-40B4-BE49-F238E27FC236}">
                  <a16:creationId xmlns:a16="http://schemas.microsoft.com/office/drawing/2014/main" id="{F73A650D-9520-756F-E65D-C1EBC78F06AE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526;p61">
              <a:extLst>
                <a:ext uri="{FF2B5EF4-FFF2-40B4-BE49-F238E27FC236}">
                  <a16:creationId xmlns:a16="http://schemas.microsoft.com/office/drawing/2014/main" id="{350378F4-B1A2-59FF-3AE0-791254637132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527;p61">
              <a:extLst>
                <a:ext uri="{FF2B5EF4-FFF2-40B4-BE49-F238E27FC236}">
                  <a16:creationId xmlns:a16="http://schemas.microsoft.com/office/drawing/2014/main" id="{B23DD3A5-C178-B15E-2C1D-5E9B7C062032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28;p61">
              <a:extLst>
                <a:ext uri="{FF2B5EF4-FFF2-40B4-BE49-F238E27FC236}">
                  <a16:creationId xmlns:a16="http://schemas.microsoft.com/office/drawing/2014/main" id="{95B90D45-57DA-C3D0-1195-DC5F7F2E70A9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29;p61">
              <a:extLst>
                <a:ext uri="{FF2B5EF4-FFF2-40B4-BE49-F238E27FC236}">
                  <a16:creationId xmlns:a16="http://schemas.microsoft.com/office/drawing/2014/main" id="{8502CB42-D125-B87B-FFBF-D5152946F8AC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30;p61">
              <a:extLst>
                <a:ext uri="{FF2B5EF4-FFF2-40B4-BE49-F238E27FC236}">
                  <a16:creationId xmlns:a16="http://schemas.microsoft.com/office/drawing/2014/main" id="{830DD468-279B-21CD-22F0-6117C1570370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1;p61">
              <a:extLst>
                <a:ext uri="{FF2B5EF4-FFF2-40B4-BE49-F238E27FC236}">
                  <a16:creationId xmlns:a16="http://schemas.microsoft.com/office/drawing/2014/main" id="{F54C0B08-2EDA-359B-3C28-15E1C3F1E0FC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32;p61">
              <a:extLst>
                <a:ext uri="{FF2B5EF4-FFF2-40B4-BE49-F238E27FC236}">
                  <a16:creationId xmlns:a16="http://schemas.microsoft.com/office/drawing/2014/main" id="{EF59FC1F-CD65-1E37-A8EB-F5ADE35FC773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33;p61">
              <a:extLst>
                <a:ext uri="{FF2B5EF4-FFF2-40B4-BE49-F238E27FC236}">
                  <a16:creationId xmlns:a16="http://schemas.microsoft.com/office/drawing/2014/main" id="{51452B73-D370-CE23-7606-28AFED60E4C4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34;p61">
              <a:extLst>
                <a:ext uri="{FF2B5EF4-FFF2-40B4-BE49-F238E27FC236}">
                  <a16:creationId xmlns:a16="http://schemas.microsoft.com/office/drawing/2014/main" id="{8B150EE3-007E-6603-28C8-A8D210D89159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35;p61">
              <a:extLst>
                <a:ext uri="{FF2B5EF4-FFF2-40B4-BE49-F238E27FC236}">
                  <a16:creationId xmlns:a16="http://schemas.microsoft.com/office/drawing/2014/main" id="{BD10501A-572F-53AD-B89C-5190BBDCA5EC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36;p61">
              <a:extLst>
                <a:ext uri="{FF2B5EF4-FFF2-40B4-BE49-F238E27FC236}">
                  <a16:creationId xmlns:a16="http://schemas.microsoft.com/office/drawing/2014/main" id="{F65BC7AE-A68F-8D8D-6550-1FDB3EF6994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37;p61">
              <a:extLst>
                <a:ext uri="{FF2B5EF4-FFF2-40B4-BE49-F238E27FC236}">
                  <a16:creationId xmlns:a16="http://schemas.microsoft.com/office/drawing/2014/main" id="{D2FE49EB-145A-EA34-B250-B6E82857FD03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538;p61">
              <a:extLst>
                <a:ext uri="{FF2B5EF4-FFF2-40B4-BE49-F238E27FC236}">
                  <a16:creationId xmlns:a16="http://schemas.microsoft.com/office/drawing/2014/main" id="{FB7AF6D2-716E-A6B5-EC76-31106D393451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539;p61">
              <a:extLst>
                <a:ext uri="{FF2B5EF4-FFF2-40B4-BE49-F238E27FC236}">
                  <a16:creationId xmlns:a16="http://schemas.microsoft.com/office/drawing/2014/main" id="{00E17697-F56D-3D32-902F-368A2F720133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540;p61">
              <a:extLst>
                <a:ext uri="{FF2B5EF4-FFF2-40B4-BE49-F238E27FC236}">
                  <a16:creationId xmlns:a16="http://schemas.microsoft.com/office/drawing/2014/main" id="{D2BD05E2-FFA2-5F57-49E3-A0815CBAC48A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541;p61">
              <a:extLst>
                <a:ext uri="{FF2B5EF4-FFF2-40B4-BE49-F238E27FC236}">
                  <a16:creationId xmlns:a16="http://schemas.microsoft.com/office/drawing/2014/main" id="{28CC334A-8CC9-3FED-5083-1F70A556810E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542;p61">
              <a:extLst>
                <a:ext uri="{FF2B5EF4-FFF2-40B4-BE49-F238E27FC236}">
                  <a16:creationId xmlns:a16="http://schemas.microsoft.com/office/drawing/2014/main" id="{C2F38541-076B-AA3C-85DC-60DC31B34518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543;p61">
              <a:extLst>
                <a:ext uri="{FF2B5EF4-FFF2-40B4-BE49-F238E27FC236}">
                  <a16:creationId xmlns:a16="http://schemas.microsoft.com/office/drawing/2014/main" id="{41D874F9-62B2-7511-51EC-4E29F2CB55C8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544;p61">
              <a:extLst>
                <a:ext uri="{FF2B5EF4-FFF2-40B4-BE49-F238E27FC236}">
                  <a16:creationId xmlns:a16="http://schemas.microsoft.com/office/drawing/2014/main" id="{E6F069B8-BE8A-0534-F02C-7F4109420762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545;p61">
              <a:extLst>
                <a:ext uri="{FF2B5EF4-FFF2-40B4-BE49-F238E27FC236}">
                  <a16:creationId xmlns:a16="http://schemas.microsoft.com/office/drawing/2014/main" id="{2578024D-BA44-9254-221E-0396F9DE980C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546;p61">
              <a:extLst>
                <a:ext uri="{FF2B5EF4-FFF2-40B4-BE49-F238E27FC236}">
                  <a16:creationId xmlns:a16="http://schemas.microsoft.com/office/drawing/2014/main" id="{DF8AAC3E-A43D-C30C-2EB6-CA783541FDB8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547;p61">
              <a:extLst>
                <a:ext uri="{FF2B5EF4-FFF2-40B4-BE49-F238E27FC236}">
                  <a16:creationId xmlns:a16="http://schemas.microsoft.com/office/drawing/2014/main" id="{6704616E-429E-E3E3-5F52-DD0C83589EDA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10727;p74">
            <a:extLst>
              <a:ext uri="{FF2B5EF4-FFF2-40B4-BE49-F238E27FC236}">
                <a16:creationId xmlns:a16="http://schemas.microsoft.com/office/drawing/2014/main" id="{2E8FD7CF-7266-4377-7311-59E3797D10FB}"/>
              </a:ext>
            </a:extLst>
          </p:cNvPr>
          <p:cNvGrpSpPr/>
          <p:nvPr/>
        </p:nvGrpSpPr>
        <p:grpSpPr>
          <a:xfrm>
            <a:off x="787530" y="2949213"/>
            <a:ext cx="616325" cy="616975"/>
            <a:chOff x="10331425" y="6964675"/>
            <a:chExt cx="616325" cy="616975"/>
          </a:xfrm>
        </p:grpSpPr>
        <p:sp>
          <p:nvSpPr>
            <p:cNvPr id="67" name="Google Shape;10728;p74">
              <a:extLst>
                <a:ext uri="{FF2B5EF4-FFF2-40B4-BE49-F238E27FC236}">
                  <a16:creationId xmlns:a16="http://schemas.microsoft.com/office/drawing/2014/main" id="{EA66BC41-717F-309E-4627-78095FE09515}"/>
                </a:ext>
              </a:extLst>
            </p:cNvPr>
            <p:cNvSpPr/>
            <p:nvPr/>
          </p:nvSpPr>
          <p:spPr>
            <a:xfrm>
              <a:off x="10331425" y="6964675"/>
              <a:ext cx="616325" cy="616975"/>
            </a:xfrm>
            <a:custGeom>
              <a:avLst/>
              <a:gdLst/>
              <a:ahLst/>
              <a:cxnLst/>
              <a:rect l="l" t="t" r="r" b="b"/>
              <a:pathLst>
                <a:path w="24653" h="24679" extrusionOk="0">
                  <a:moveTo>
                    <a:pt x="10734" y="0"/>
                  </a:moveTo>
                  <a:cubicBezTo>
                    <a:pt x="10145" y="54"/>
                    <a:pt x="9530" y="188"/>
                    <a:pt x="8994" y="482"/>
                  </a:cubicBezTo>
                  <a:cubicBezTo>
                    <a:pt x="8593" y="670"/>
                    <a:pt x="8191" y="991"/>
                    <a:pt x="7870" y="1339"/>
                  </a:cubicBezTo>
                  <a:lnTo>
                    <a:pt x="7656" y="1339"/>
                  </a:lnTo>
                  <a:cubicBezTo>
                    <a:pt x="7415" y="1339"/>
                    <a:pt x="7228" y="1392"/>
                    <a:pt x="6987" y="1419"/>
                  </a:cubicBezTo>
                  <a:cubicBezTo>
                    <a:pt x="6692" y="1446"/>
                    <a:pt x="6425" y="1553"/>
                    <a:pt x="6157" y="1660"/>
                  </a:cubicBezTo>
                  <a:cubicBezTo>
                    <a:pt x="6130" y="1687"/>
                    <a:pt x="6023" y="1713"/>
                    <a:pt x="6023" y="1713"/>
                  </a:cubicBezTo>
                  <a:cubicBezTo>
                    <a:pt x="5461" y="1981"/>
                    <a:pt x="4979" y="2356"/>
                    <a:pt x="4578" y="2811"/>
                  </a:cubicBezTo>
                  <a:cubicBezTo>
                    <a:pt x="4283" y="3186"/>
                    <a:pt x="4043" y="3614"/>
                    <a:pt x="3855" y="4122"/>
                  </a:cubicBezTo>
                  <a:cubicBezTo>
                    <a:pt x="3775" y="4283"/>
                    <a:pt x="3721" y="4470"/>
                    <a:pt x="3668" y="4658"/>
                  </a:cubicBezTo>
                  <a:cubicBezTo>
                    <a:pt x="3641" y="4658"/>
                    <a:pt x="3588" y="4684"/>
                    <a:pt x="3507" y="4738"/>
                  </a:cubicBezTo>
                  <a:cubicBezTo>
                    <a:pt x="2678" y="5139"/>
                    <a:pt x="2008" y="5862"/>
                    <a:pt x="1714" y="6772"/>
                  </a:cubicBezTo>
                  <a:cubicBezTo>
                    <a:pt x="1634" y="7013"/>
                    <a:pt x="1553" y="7227"/>
                    <a:pt x="1527" y="7468"/>
                  </a:cubicBezTo>
                  <a:cubicBezTo>
                    <a:pt x="1259" y="7682"/>
                    <a:pt x="1045" y="7896"/>
                    <a:pt x="831" y="8164"/>
                  </a:cubicBezTo>
                  <a:cubicBezTo>
                    <a:pt x="804" y="8164"/>
                    <a:pt x="804" y="8217"/>
                    <a:pt x="804" y="8217"/>
                  </a:cubicBezTo>
                  <a:cubicBezTo>
                    <a:pt x="643" y="8432"/>
                    <a:pt x="510" y="8672"/>
                    <a:pt x="376" y="8940"/>
                  </a:cubicBezTo>
                  <a:cubicBezTo>
                    <a:pt x="376" y="8940"/>
                    <a:pt x="322" y="9020"/>
                    <a:pt x="322" y="9047"/>
                  </a:cubicBezTo>
                  <a:cubicBezTo>
                    <a:pt x="108" y="9609"/>
                    <a:pt x="1" y="10225"/>
                    <a:pt x="28" y="10814"/>
                  </a:cubicBezTo>
                  <a:cubicBezTo>
                    <a:pt x="54" y="11322"/>
                    <a:pt x="162" y="11831"/>
                    <a:pt x="376" y="12286"/>
                  </a:cubicBezTo>
                  <a:cubicBezTo>
                    <a:pt x="402" y="12393"/>
                    <a:pt x="456" y="12527"/>
                    <a:pt x="536" y="12661"/>
                  </a:cubicBezTo>
                  <a:cubicBezTo>
                    <a:pt x="402" y="12928"/>
                    <a:pt x="295" y="13223"/>
                    <a:pt x="242" y="13517"/>
                  </a:cubicBezTo>
                  <a:lnTo>
                    <a:pt x="242" y="13571"/>
                  </a:lnTo>
                  <a:cubicBezTo>
                    <a:pt x="162" y="13865"/>
                    <a:pt x="135" y="14133"/>
                    <a:pt x="135" y="14427"/>
                  </a:cubicBezTo>
                  <a:lnTo>
                    <a:pt x="135" y="14561"/>
                  </a:lnTo>
                  <a:cubicBezTo>
                    <a:pt x="135" y="15177"/>
                    <a:pt x="295" y="15765"/>
                    <a:pt x="590" y="16301"/>
                  </a:cubicBezTo>
                  <a:cubicBezTo>
                    <a:pt x="804" y="16675"/>
                    <a:pt x="1072" y="17050"/>
                    <a:pt x="1366" y="17345"/>
                  </a:cubicBezTo>
                  <a:cubicBezTo>
                    <a:pt x="1366" y="17559"/>
                    <a:pt x="1393" y="17746"/>
                    <a:pt x="1446" y="17987"/>
                  </a:cubicBezTo>
                  <a:cubicBezTo>
                    <a:pt x="1446" y="18014"/>
                    <a:pt x="1473" y="18121"/>
                    <a:pt x="1473" y="18121"/>
                  </a:cubicBezTo>
                  <a:cubicBezTo>
                    <a:pt x="1500" y="18335"/>
                    <a:pt x="1580" y="18576"/>
                    <a:pt x="1660" y="18817"/>
                  </a:cubicBezTo>
                  <a:cubicBezTo>
                    <a:pt x="1660" y="18843"/>
                    <a:pt x="1741" y="18950"/>
                    <a:pt x="1741" y="18977"/>
                  </a:cubicBezTo>
                  <a:cubicBezTo>
                    <a:pt x="2008" y="19539"/>
                    <a:pt x="2383" y="20021"/>
                    <a:pt x="2838" y="20423"/>
                  </a:cubicBezTo>
                  <a:cubicBezTo>
                    <a:pt x="3213" y="20717"/>
                    <a:pt x="3641" y="20985"/>
                    <a:pt x="4123" y="21145"/>
                  </a:cubicBezTo>
                  <a:cubicBezTo>
                    <a:pt x="4391" y="21252"/>
                    <a:pt x="4658" y="21333"/>
                    <a:pt x="4926" y="21386"/>
                  </a:cubicBezTo>
                  <a:cubicBezTo>
                    <a:pt x="5060" y="21681"/>
                    <a:pt x="5194" y="22002"/>
                    <a:pt x="5354" y="22269"/>
                  </a:cubicBezTo>
                  <a:cubicBezTo>
                    <a:pt x="5622" y="22698"/>
                    <a:pt x="5943" y="23072"/>
                    <a:pt x="6318" y="23367"/>
                  </a:cubicBezTo>
                  <a:cubicBezTo>
                    <a:pt x="6799" y="23768"/>
                    <a:pt x="7335" y="24036"/>
                    <a:pt x="7924" y="24170"/>
                  </a:cubicBezTo>
                  <a:cubicBezTo>
                    <a:pt x="7950" y="24170"/>
                    <a:pt x="8031" y="24197"/>
                    <a:pt x="8057" y="24197"/>
                  </a:cubicBezTo>
                  <a:cubicBezTo>
                    <a:pt x="8325" y="24250"/>
                    <a:pt x="8566" y="24277"/>
                    <a:pt x="8834" y="24277"/>
                  </a:cubicBezTo>
                  <a:lnTo>
                    <a:pt x="8941" y="24277"/>
                  </a:lnTo>
                  <a:cubicBezTo>
                    <a:pt x="9262" y="24277"/>
                    <a:pt x="9610" y="24250"/>
                    <a:pt x="9904" y="24143"/>
                  </a:cubicBezTo>
                  <a:cubicBezTo>
                    <a:pt x="9904" y="24116"/>
                    <a:pt x="9931" y="24116"/>
                    <a:pt x="9958" y="24116"/>
                  </a:cubicBezTo>
                  <a:cubicBezTo>
                    <a:pt x="10065" y="24170"/>
                    <a:pt x="10199" y="24250"/>
                    <a:pt x="10333" y="24304"/>
                  </a:cubicBezTo>
                  <a:cubicBezTo>
                    <a:pt x="10493" y="24384"/>
                    <a:pt x="10707" y="24437"/>
                    <a:pt x="10868" y="24518"/>
                  </a:cubicBezTo>
                  <a:cubicBezTo>
                    <a:pt x="11216" y="24598"/>
                    <a:pt x="11564" y="24678"/>
                    <a:pt x="11912" y="24678"/>
                  </a:cubicBezTo>
                  <a:cubicBezTo>
                    <a:pt x="12501" y="24678"/>
                    <a:pt x="13089" y="24545"/>
                    <a:pt x="13518" y="24170"/>
                  </a:cubicBezTo>
                  <a:cubicBezTo>
                    <a:pt x="13678" y="24089"/>
                    <a:pt x="13812" y="24009"/>
                    <a:pt x="13973" y="23875"/>
                  </a:cubicBezTo>
                  <a:cubicBezTo>
                    <a:pt x="14535" y="24036"/>
                    <a:pt x="15043" y="24143"/>
                    <a:pt x="15552" y="24143"/>
                  </a:cubicBezTo>
                  <a:cubicBezTo>
                    <a:pt x="15712" y="24143"/>
                    <a:pt x="15927" y="24143"/>
                    <a:pt x="16087" y="24089"/>
                  </a:cubicBezTo>
                  <a:cubicBezTo>
                    <a:pt x="17024" y="23956"/>
                    <a:pt x="17854" y="23474"/>
                    <a:pt x="18416" y="22698"/>
                  </a:cubicBezTo>
                  <a:cubicBezTo>
                    <a:pt x="18550" y="22484"/>
                    <a:pt x="18657" y="22323"/>
                    <a:pt x="18764" y="22136"/>
                  </a:cubicBezTo>
                  <a:cubicBezTo>
                    <a:pt x="19165" y="22029"/>
                    <a:pt x="19540" y="21895"/>
                    <a:pt x="19861" y="21681"/>
                  </a:cubicBezTo>
                  <a:cubicBezTo>
                    <a:pt x="20664" y="21226"/>
                    <a:pt x="21280" y="20449"/>
                    <a:pt x="21494" y="19513"/>
                  </a:cubicBezTo>
                  <a:cubicBezTo>
                    <a:pt x="21494" y="19486"/>
                    <a:pt x="21547" y="19406"/>
                    <a:pt x="21547" y="19379"/>
                  </a:cubicBezTo>
                  <a:cubicBezTo>
                    <a:pt x="21708" y="19272"/>
                    <a:pt x="21842" y="19218"/>
                    <a:pt x="22002" y="19111"/>
                  </a:cubicBezTo>
                  <a:cubicBezTo>
                    <a:pt x="22431" y="18843"/>
                    <a:pt x="22805" y="18522"/>
                    <a:pt x="23100" y="18148"/>
                  </a:cubicBezTo>
                  <a:cubicBezTo>
                    <a:pt x="23501" y="17666"/>
                    <a:pt x="23769" y="17130"/>
                    <a:pt x="23903" y="16542"/>
                  </a:cubicBezTo>
                  <a:cubicBezTo>
                    <a:pt x="23903" y="16542"/>
                    <a:pt x="23956" y="16435"/>
                    <a:pt x="23956" y="16408"/>
                  </a:cubicBezTo>
                  <a:cubicBezTo>
                    <a:pt x="24010" y="16140"/>
                    <a:pt x="24010" y="15846"/>
                    <a:pt x="24010" y="15524"/>
                  </a:cubicBezTo>
                  <a:cubicBezTo>
                    <a:pt x="24010" y="15364"/>
                    <a:pt x="24010" y="15230"/>
                    <a:pt x="23983" y="15069"/>
                  </a:cubicBezTo>
                  <a:cubicBezTo>
                    <a:pt x="24144" y="14802"/>
                    <a:pt x="24277" y="14507"/>
                    <a:pt x="24384" y="14186"/>
                  </a:cubicBezTo>
                  <a:cubicBezTo>
                    <a:pt x="24652" y="13303"/>
                    <a:pt x="24572" y="12313"/>
                    <a:pt x="24117" y="11483"/>
                  </a:cubicBezTo>
                  <a:lnTo>
                    <a:pt x="23903" y="11188"/>
                  </a:lnTo>
                  <a:cubicBezTo>
                    <a:pt x="24144" y="10439"/>
                    <a:pt x="24251" y="9770"/>
                    <a:pt x="24144" y="9101"/>
                  </a:cubicBezTo>
                  <a:cubicBezTo>
                    <a:pt x="24037" y="8164"/>
                    <a:pt x="23555" y="7334"/>
                    <a:pt x="22779" y="6772"/>
                  </a:cubicBezTo>
                  <a:cubicBezTo>
                    <a:pt x="22591" y="6638"/>
                    <a:pt x="22377" y="6504"/>
                    <a:pt x="22190" y="6397"/>
                  </a:cubicBezTo>
                  <a:lnTo>
                    <a:pt x="22190" y="6344"/>
                  </a:lnTo>
                  <a:cubicBezTo>
                    <a:pt x="22109" y="5862"/>
                    <a:pt x="21949" y="5434"/>
                    <a:pt x="21708" y="5032"/>
                  </a:cubicBezTo>
                  <a:cubicBezTo>
                    <a:pt x="21226" y="4229"/>
                    <a:pt x="20503" y="3667"/>
                    <a:pt x="19620" y="3400"/>
                  </a:cubicBezTo>
                  <a:cubicBezTo>
                    <a:pt x="19219" y="2677"/>
                    <a:pt x="18630" y="2142"/>
                    <a:pt x="17854" y="1847"/>
                  </a:cubicBezTo>
                  <a:cubicBezTo>
                    <a:pt x="17800" y="1740"/>
                    <a:pt x="17720" y="1606"/>
                    <a:pt x="17613" y="1526"/>
                  </a:cubicBezTo>
                  <a:cubicBezTo>
                    <a:pt x="17425" y="1285"/>
                    <a:pt x="17185" y="1044"/>
                    <a:pt x="16917" y="857"/>
                  </a:cubicBezTo>
                  <a:cubicBezTo>
                    <a:pt x="16917" y="803"/>
                    <a:pt x="16890" y="803"/>
                    <a:pt x="16890" y="803"/>
                  </a:cubicBezTo>
                  <a:cubicBezTo>
                    <a:pt x="16649" y="616"/>
                    <a:pt x="16435" y="482"/>
                    <a:pt x="16167" y="348"/>
                  </a:cubicBezTo>
                  <a:cubicBezTo>
                    <a:pt x="16167" y="348"/>
                    <a:pt x="16087" y="322"/>
                    <a:pt x="16060" y="322"/>
                  </a:cubicBezTo>
                  <a:cubicBezTo>
                    <a:pt x="15579" y="107"/>
                    <a:pt x="15043" y="0"/>
                    <a:pt x="14508" y="0"/>
                  </a:cubicBezTo>
                  <a:lnTo>
                    <a:pt x="14294" y="0"/>
                  </a:lnTo>
                  <a:cubicBezTo>
                    <a:pt x="13785" y="54"/>
                    <a:pt x="13277" y="134"/>
                    <a:pt x="12822" y="348"/>
                  </a:cubicBezTo>
                  <a:cubicBezTo>
                    <a:pt x="12741" y="348"/>
                    <a:pt x="12715" y="375"/>
                    <a:pt x="12634" y="402"/>
                  </a:cubicBezTo>
                  <a:cubicBezTo>
                    <a:pt x="12367" y="268"/>
                    <a:pt x="12072" y="188"/>
                    <a:pt x="11778" y="107"/>
                  </a:cubicBezTo>
                  <a:lnTo>
                    <a:pt x="11751" y="107"/>
                  </a:lnTo>
                  <a:cubicBezTo>
                    <a:pt x="11430" y="54"/>
                    <a:pt x="11162" y="0"/>
                    <a:pt x="108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0729;p74">
              <a:extLst>
                <a:ext uri="{FF2B5EF4-FFF2-40B4-BE49-F238E27FC236}">
                  <a16:creationId xmlns:a16="http://schemas.microsoft.com/office/drawing/2014/main" id="{393D82C0-E89B-8076-726A-9332B3E13097}"/>
                </a:ext>
              </a:extLst>
            </p:cNvPr>
            <p:cNvSpPr/>
            <p:nvPr/>
          </p:nvSpPr>
          <p:spPr>
            <a:xfrm>
              <a:off x="10556925" y="7032925"/>
              <a:ext cx="86350" cy="204100"/>
            </a:xfrm>
            <a:custGeom>
              <a:avLst/>
              <a:gdLst/>
              <a:ahLst/>
              <a:cxnLst/>
              <a:rect l="l" t="t" r="r" b="b"/>
              <a:pathLst>
                <a:path w="3454" h="8164" extrusionOk="0">
                  <a:moveTo>
                    <a:pt x="1848" y="1"/>
                  </a:moveTo>
                  <a:cubicBezTo>
                    <a:pt x="1660" y="1"/>
                    <a:pt x="1446" y="54"/>
                    <a:pt x="1286" y="161"/>
                  </a:cubicBezTo>
                  <a:cubicBezTo>
                    <a:pt x="1125" y="268"/>
                    <a:pt x="938" y="402"/>
                    <a:pt x="804" y="536"/>
                  </a:cubicBezTo>
                  <a:cubicBezTo>
                    <a:pt x="670" y="696"/>
                    <a:pt x="536" y="857"/>
                    <a:pt x="456" y="1071"/>
                  </a:cubicBezTo>
                  <a:cubicBezTo>
                    <a:pt x="349" y="1232"/>
                    <a:pt x="242" y="1446"/>
                    <a:pt x="188" y="1660"/>
                  </a:cubicBezTo>
                  <a:cubicBezTo>
                    <a:pt x="108" y="1874"/>
                    <a:pt x="81" y="2061"/>
                    <a:pt x="55" y="2302"/>
                  </a:cubicBezTo>
                  <a:cubicBezTo>
                    <a:pt x="1" y="2784"/>
                    <a:pt x="55" y="3266"/>
                    <a:pt x="188" y="3774"/>
                  </a:cubicBezTo>
                  <a:cubicBezTo>
                    <a:pt x="322" y="4229"/>
                    <a:pt x="510" y="4738"/>
                    <a:pt x="777" y="5220"/>
                  </a:cubicBezTo>
                  <a:cubicBezTo>
                    <a:pt x="1018" y="5648"/>
                    <a:pt x="1313" y="6076"/>
                    <a:pt x="1687" y="6558"/>
                  </a:cubicBezTo>
                  <a:cubicBezTo>
                    <a:pt x="1982" y="6960"/>
                    <a:pt x="2356" y="7308"/>
                    <a:pt x="2731" y="7709"/>
                  </a:cubicBezTo>
                  <a:cubicBezTo>
                    <a:pt x="2865" y="7843"/>
                    <a:pt x="3026" y="8030"/>
                    <a:pt x="3186" y="8164"/>
                  </a:cubicBezTo>
                  <a:lnTo>
                    <a:pt x="3213" y="8164"/>
                  </a:lnTo>
                  <a:cubicBezTo>
                    <a:pt x="3240" y="8164"/>
                    <a:pt x="3293" y="8164"/>
                    <a:pt x="3293" y="8111"/>
                  </a:cubicBezTo>
                  <a:cubicBezTo>
                    <a:pt x="3320" y="8084"/>
                    <a:pt x="3320" y="8057"/>
                    <a:pt x="3293" y="8030"/>
                  </a:cubicBezTo>
                  <a:cubicBezTo>
                    <a:pt x="3320" y="7977"/>
                    <a:pt x="3347" y="7950"/>
                    <a:pt x="3347" y="7923"/>
                  </a:cubicBezTo>
                  <a:cubicBezTo>
                    <a:pt x="3320" y="6960"/>
                    <a:pt x="3347" y="5996"/>
                    <a:pt x="3400" y="5006"/>
                  </a:cubicBezTo>
                  <a:cubicBezTo>
                    <a:pt x="3400" y="4685"/>
                    <a:pt x="3427" y="4337"/>
                    <a:pt x="3427" y="4015"/>
                  </a:cubicBezTo>
                  <a:cubicBezTo>
                    <a:pt x="3454" y="3373"/>
                    <a:pt x="3454" y="2838"/>
                    <a:pt x="3427" y="2329"/>
                  </a:cubicBezTo>
                  <a:cubicBezTo>
                    <a:pt x="3427" y="2088"/>
                    <a:pt x="3400" y="1901"/>
                    <a:pt x="3347" y="1687"/>
                  </a:cubicBezTo>
                  <a:cubicBezTo>
                    <a:pt x="3320" y="1499"/>
                    <a:pt x="3293" y="1259"/>
                    <a:pt x="3213" y="1071"/>
                  </a:cubicBezTo>
                  <a:cubicBezTo>
                    <a:pt x="3159" y="857"/>
                    <a:pt x="3052" y="696"/>
                    <a:pt x="2945" y="536"/>
                  </a:cubicBezTo>
                  <a:cubicBezTo>
                    <a:pt x="2892" y="429"/>
                    <a:pt x="2811" y="348"/>
                    <a:pt x="2758" y="322"/>
                  </a:cubicBezTo>
                  <a:cubicBezTo>
                    <a:pt x="2651" y="268"/>
                    <a:pt x="2544" y="188"/>
                    <a:pt x="2490" y="161"/>
                  </a:cubicBezTo>
                  <a:cubicBezTo>
                    <a:pt x="2410" y="134"/>
                    <a:pt x="2303" y="81"/>
                    <a:pt x="2169" y="54"/>
                  </a:cubicBezTo>
                  <a:cubicBezTo>
                    <a:pt x="2089" y="1"/>
                    <a:pt x="1982" y="1"/>
                    <a:pt x="1875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0730;p74">
              <a:extLst>
                <a:ext uri="{FF2B5EF4-FFF2-40B4-BE49-F238E27FC236}">
                  <a16:creationId xmlns:a16="http://schemas.microsoft.com/office/drawing/2014/main" id="{D981C253-21B1-58CE-44BF-265A2A30F94A}"/>
                </a:ext>
              </a:extLst>
            </p:cNvPr>
            <p:cNvSpPr/>
            <p:nvPr/>
          </p:nvSpPr>
          <p:spPr>
            <a:xfrm>
              <a:off x="10401700" y="7285850"/>
              <a:ext cx="204775" cy="86350"/>
            </a:xfrm>
            <a:custGeom>
              <a:avLst/>
              <a:gdLst/>
              <a:ahLst/>
              <a:cxnLst/>
              <a:rect l="l" t="t" r="r" b="b"/>
              <a:pathLst>
                <a:path w="8191" h="3454" extrusionOk="0">
                  <a:moveTo>
                    <a:pt x="4122" y="1"/>
                  </a:moveTo>
                  <a:cubicBezTo>
                    <a:pt x="3614" y="54"/>
                    <a:pt x="3266" y="54"/>
                    <a:pt x="2945" y="54"/>
                  </a:cubicBezTo>
                  <a:lnTo>
                    <a:pt x="2302" y="54"/>
                  </a:lnTo>
                  <a:cubicBezTo>
                    <a:pt x="2061" y="54"/>
                    <a:pt x="1874" y="81"/>
                    <a:pt x="1660" y="108"/>
                  </a:cubicBezTo>
                  <a:cubicBezTo>
                    <a:pt x="1472" y="162"/>
                    <a:pt x="1232" y="188"/>
                    <a:pt x="1017" y="242"/>
                  </a:cubicBezTo>
                  <a:cubicBezTo>
                    <a:pt x="830" y="322"/>
                    <a:pt x="670" y="429"/>
                    <a:pt x="482" y="509"/>
                  </a:cubicBezTo>
                  <a:cubicBezTo>
                    <a:pt x="402" y="590"/>
                    <a:pt x="322" y="643"/>
                    <a:pt x="295" y="724"/>
                  </a:cubicBezTo>
                  <a:cubicBezTo>
                    <a:pt x="241" y="804"/>
                    <a:pt x="161" y="911"/>
                    <a:pt x="134" y="991"/>
                  </a:cubicBezTo>
                  <a:cubicBezTo>
                    <a:pt x="107" y="1045"/>
                    <a:pt x="54" y="1152"/>
                    <a:pt x="27" y="1286"/>
                  </a:cubicBezTo>
                  <a:cubicBezTo>
                    <a:pt x="0" y="1393"/>
                    <a:pt x="0" y="1473"/>
                    <a:pt x="0" y="1580"/>
                  </a:cubicBezTo>
                  <a:lnTo>
                    <a:pt x="0" y="1607"/>
                  </a:lnTo>
                  <a:cubicBezTo>
                    <a:pt x="0" y="1821"/>
                    <a:pt x="54" y="2035"/>
                    <a:pt x="161" y="2196"/>
                  </a:cubicBezTo>
                  <a:cubicBezTo>
                    <a:pt x="268" y="2356"/>
                    <a:pt x="402" y="2517"/>
                    <a:pt x="536" y="2651"/>
                  </a:cubicBezTo>
                  <a:cubicBezTo>
                    <a:pt x="696" y="2785"/>
                    <a:pt x="857" y="2918"/>
                    <a:pt x="1071" y="3025"/>
                  </a:cubicBezTo>
                  <a:cubicBezTo>
                    <a:pt x="1232" y="3133"/>
                    <a:pt x="1419" y="3240"/>
                    <a:pt x="1660" y="3293"/>
                  </a:cubicBezTo>
                  <a:cubicBezTo>
                    <a:pt x="1874" y="3373"/>
                    <a:pt x="2061" y="3400"/>
                    <a:pt x="2302" y="3427"/>
                  </a:cubicBezTo>
                  <a:cubicBezTo>
                    <a:pt x="2409" y="3427"/>
                    <a:pt x="2543" y="3454"/>
                    <a:pt x="2677" y="3454"/>
                  </a:cubicBezTo>
                  <a:cubicBezTo>
                    <a:pt x="3025" y="3454"/>
                    <a:pt x="3400" y="3400"/>
                    <a:pt x="3801" y="3293"/>
                  </a:cubicBezTo>
                  <a:cubicBezTo>
                    <a:pt x="4283" y="3159"/>
                    <a:pt x="4791" y="2945"/>
                    <a:pt x="5246" y="2704"/>
                  </a:cubicBezTo>
                  <a:cubicBezTo>
                    <a:pt x="5675" y="2463"/>
                    <a:pt x="6103" y="2142"/>
                    <a:pt x="6585" y="1794"/>
                  </a:cubicBezTo>
                  <a:cubicBezTo>
                    <a:pt x="6986" y="1473"/>
                    <a:pt x="7361" y="1125"/>
                    <a:pt x="7762" y="750"/>
                  </a:cubicBezTo>
                  <a:cubicBezTo>
                    <a:pt x="7896" y="617"/>
                    <a:pt x="8057" y="456"/>
                    <a:pt x="8191" y="269"/>
                  </a:cubicBezTo>
                  <a:lnTo>
                    <a:pt x="8191" y="242"/>
                  </a:lnTo>
                  <a:cubicBezTo>
                    <a:pt x="8191" y="215"/>
                    <a:pt x="8191" y="215"/>
                    <a:pt x="8164" y="188"/>
                  </a:cubicBezTo>
                  <a:lnTo>
                    <a:pt x="8084" y="188"/>
                  </a:lnTo>
                  <a:cubicBezTo>
                    <a:pt x="8057" y="135"/>
                    <a:pt x="8030" y="108"/>
                    <a:pt x="8003" y="108"/>
                  </a:cubicBezTo>
                  <a:lnTo>
                    <a:pt x="7200" y="108"/>
                  </a:lnTo>
                  <a:cubicBezTo>
                    <a:pt x="6478" y="108"/>
                    <a:pt x="5782" y="81"/>
                    <a:pt x="5113" y="54"/>
                  </a:cubicBezTo>
                  <a:cubicBezTo>
                    <a:pt x="4791" y="54"/>
                    <a:pt x="4443" y="1"/>
                    <a:pt x="412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0731;p74">
              <a:extLst>
                <a:ext uri="{FF2B5EF4-FFF2-40B4-BE49-F238E27FC236}">
                  <a16:creationId xmlns:a16="http://schemas.microsoft.com/office/drawing/2014/main" id="{3E9939E2-FBF8-A181-6A72-C37BAC0030CD}"/>
                </a:ext>
              </a:extLst>
            </p:cNvPr>
            <p:cNvSpPr/>
            <p:nvPr/>
          </p:nvSpPr>
          <p:spPr>
            <a:xfrm>
              <a:off x="10694100" y="7183475"/>
              <a:ext cx="177350" cy="97050"/>
            </a:xfrm>
            <a:custGeom>
              <a:avLst/>
              <a:gdLst/>
              <a:ahLst/>
              <a:cxnLst/>
              <a:rect l="l" t="t" r="r" b="b"/>
              <a:pathLst>
                <a:path w="7094" h="3882" extrusionOk="0">
                  <a:moveTo>
                    <a:pt x="5970" y="1"/>
                  </a:moveTo>
                  <a:cubicBezTo>
                    <a:pt x="5756" y="1"/>
                    <a:pt x="5568" y="28"/>
                    <a:pt x="5301" y="54"/>
                  </a:cubicBezTo>
                  <a:cubicBezTo>
                    <a:pt x="5033" y="135"/>
                    <a:pt x="4738" y="188"/>
                    <a:pt x="4391" y="295"/>
                  </a:cubicBezTo>
                  <a:cubicBezTo>
                    <a:pt x="3855" y="509"/>
                    <a:pt x="3320" y="723"/>
                    <a:pt x="2865" y="991"/>
                  </a:cubicBezTo>
                  <a:cubicBezTo>
                    <a:pt x="2758" y="1071"/>
                    <a:pt x="2651" y="1098"/>
                    <a:pt x="2544" y="1178"/>
                  </a:cubicBezTo>
                  <a:cubicBezTo>
                    <a:pt x="2410" y="1259"/>
                    <a:pt x="2276" y="1339"/>
                    <a:pt x="2196" y="1446"/>
                  </a:cubicBezTo>
                  <a:lnTo>
                    <a:pt x="2115" y="1500"/>
                  </a:lnTo>
                  <a:cubicBezTo>
                    <a:pt x="1741" y="1767"/>
                    <a:pt x="1393" y="2062"/>
                    <a:pt x="1045" y="2329"/>
                  </a:cubicBezTo>
                  <a:cubicBezTo>
                    <a:pt x="911" y="2436"/>
                    <a:pt x="777" y="2544"/>
                    <a:pt x="643" y="2677"/>
                  </a:cubicBezTo>
                  <a:lnTo>
                    <a:pt x="509" y="2811"/>
                  </a:lnTo>
                  <a:lnTo>
                    <a:pt x="376" y="2918"/>
                  </a:lnTo>
                  <a:lnTo>
                    <a:pt x="242" y="3052"/>
                  </a:lnTo>
                  <a:lnTo>
                    <a:pt x="162" y="3079"/>
                  </a:lnTo>
                  <a:cubicBezTo>
                    <a:pt x="135" y="3106"/>
                    <a:pt x="108" y="3106"/>
                    <a:pt x="81" y="3132"/>
                  </a:cubicBezTo>
                  <a:cubicBezTo>
                    <a:pt x="28" y="3186"/>
                    <a:pt x="1" y="3239"/>
                    <a:pt x="1" y="3320"/>
                  </a:cubicBezTo>
                  <a:cubicBezTo>
                    <a:pt x="1" y="3346"/>
                    <a:pt x="1" y="3400"/>
                    <a:pt x="28" y="3454"/>
                  </a:cubicBezTo>
                  <a:cubicBezTo>
                    <a:pt x="81" y="3480"/>
                    <a:pt x="108" y="3507"/>
                    <a:pt x="135" y="3507"/>
                  </a:cubicBezTo>
                  <a:cubicBezTo>
                    <a:pt x="135" y="3534"/>
                    <a:pt x="162" y="3534"/>
                    <a:pt x="162" y="3534"/>
                  </a:cubicBezTo>
                  <a:cubicBezTo>
                    <a:pt x="777" y="3748"/>
                    <a:pt x="1473" y="3855"/>
                    <a:pt x="2222" y="3882"/>
                  </a:cubicBezTo>
                  <a:lnTo>
                    <a:pt x="2570" y="3882"/>
                  </a:lnTo>
                  <a:cubicBezTo>
                    <a:pt x="3293" y="3882"/>
                    <a:pt x="3909" y="3802"/>
                    <a:pt x="4524" y="3641"/>
                  </a:cubicBezTo>
                  <a:cubicBezTo>
                    <a:pt x="4899" y="3534"/>
                    <a:pt x="5247" y="3400"/>
                    <a:pt x="5568" y="3239"/>
                  </a:cubicBezTo>
                  <a:cubicBezTo>
                    <a:pt x="5729" y="3132"/>
                    <a:pt x="5863" y="3079"/>
                    <a:pt x="5996" y="2945"/>
                  </a:cubicBezTo>
                  <a:cubicBezTo>
                    <a:pt x="6130" y="2838"/>
                    <a:pt x="6264" y="2731"/>
                    <a:pt x="6398" y="2570"/>
                  </a:cubicBezTo>
                  <a:cubicBezTo>
                    <a:pt x="6639" y="2329"/>
                    <a:pt x="6799" y="2008"/>
                    <a:pt x="6933" y="1660"/>
                  </a:cubicBezTo>
                  <a:cubicBezTo>
                    <a:pt x="7067" y="1312"/>
                    <a:pt x="7094" y="991"/>
                    <a:pt x="7067" y="777"/>
                  </a:cubicBezTo>
                  <a:cubicBezTo>
                    <a:pt x="7040" y="536"/>
                    <a:pt x="6933" y="322"/>
                    <a:pt x="6719" y="188"/>
                  </a:cubicBezTo>
                  <a:cubicBezTo>
                    <a:pt x="6559" y="54"/>
                    <a:pt x="6371" y="1"/>
                    <a:pt x="6104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0732;p74">
              <a:extLst>
                <a:ext uri="{FF2B5EF4-FFF2-40B4-BE49-F238E27FC236}">
                  <a16:creationId xmlns:a16="http://schemas.microsoft.com/office/drawing/2014/main" id="{D2F9E397-39F3-2EAF-1BB3-5D928A682150}"/>
                </a:ext>
              </a:extLst>
            </p:cNvPr>
            <p:cNvSpPr/>
            <p:nvPr/>
          </p:nvSpPr>
          <p:spPr>
            <a:xfrm>
              <a:off x="10649275" y="7325350"/>
              <a:ext cx="98400" cy="176675"/>
            </a:xfrm>
            <a:custGeom>
              <a:avLst/>
              <a:gdLst/>
              <a:ahLst/>
              <a:cxnLst/>
              <a:rect l="l" t="t" r="r" b="b"/>
              <a:pathLst>
                <a:path w="3936" h="7067" extrusionOk="0">
                  <a:moveTo>
                    <a:pt x="589" y="0"/>
                  </a:moveTo>
                  <a:cubicBezTo>
                    <a:pt x="563" y="0"/>
                    <a:pt x="509" y="0"/>
                    <a:pt x="456" y="54"/>
                  </a:cubicBezTo>
                  <a:cubicBezTo>
                    <a:pt x="429" y="80"/>
                    <a:pt x="402" y="107"/>
                    <a:pt x="402" y="134"/>
                  </a:cubicBezTo>
                  <a:cubicBezTo>
                    <a:pt x="375" y="134"/>
                    <a:pt x="375" y="187"/>
                    <a:pt x="375" y="187"/>
                  </a:cubicBezTo>
                  <a:cubicBezTo>
                    <a:pt x="161" y="776"/>
                    <a:pt x="54" y="1472"/>
                    <a:pt x="27" y="2222"/>
                  </a:cubicBezTo>
                  <a:cubicBezTo>
                    <a:pt x="1" y="3051"/>
                    <a:pt x="54" y="3828"/>
                    <a:pt x="268" y="4523"/>
                  </a:cubicBezTo>
                  <a:cubicBezTo>
                    <a:pt x="375" y="4898"/>
                    <a:pt x="509" y="5273"/>
                    <a:pt x="670" y="5567"/>
                  </a:cubicBezTo>
                  <a:cubicBezTo>
                    <a:pt x="777" y="5728"/>
                    <a:pt x="830" y="5862"/>
                    <a:pt x="964" y="5996"/>
                  </a:cubicBezTo>
                  <a:cubicBezTo>
                    <a:pt x="1071" y="6129"/>
                    <a:pt x="1178" y="6263"/>
                    <a:pt x="1339" y="6397"/>
                  </a:cubicBezTo>
                  <a:cubicBezTo>
                    <a:pt x="1580" y="6638"/>
                    <a:pt x="1901" y="6799"/>
                    <a:pt x="2249" y="6932"/>
                  </a:cubicBezTo>
                  <a:cubicBezTo>
                    <a:pt x="2543" y="7039"/>
                    <a:pt x="2731" y="7066"/>
                    <a:pt x="2972" y="7066"/>
                  </a:cubicBezTo>
                  <a:lnTo>
                    <a:pt x="3132" y="7066"/>
                  </a:lnTo>
                  <a:cubicBezTo>
                    <a:pt x="3373" y="7039"/>
                    <a:pt x="3587" y="6932"/>
                    <a:pt x="3721" y="6745"/>
                  </a:cubicBezTo>
                  <a:cubicBezTo>
                    <a:pt x="3855" y="6558"/>
                    <a:pt x="3908" y="6370"/>
                    <a:pt x="3908" y="6103"/>
                  </a:cubicBezTo>
                  <a:cubicBezTo>
                    <a:pt x="3935" y="5862"/>
                    <a:pt x="3908" y="5594"/>
                    <a:pt x="3855" y="5300"/>
                  </a:cubicBezTo>
                  <a:cubicBezTo>
                    <a:pt x="3775" y="5032"/>
                    <a:pt x="3721" y="4738"/>
                    <a:pt x="3614" y="4390"/>
                  </a:cubicBezTo>
                  <a:cubicBezTo>
                    <a:pt x="3400" y="3854"/>
                    <a:pt x="3186" y="3319"/>
                    <a:pt x="2918" y="2864"/>
                  </a:cubicBezTo>
                  <a:cubicBezTo>
                    <a:pt x="2838" y="2757"/>
                    <a:pt x="2811" y="2650"/>
                    <a:pt x="2731" y="2543"/>
                  </a:cubicBezTo>
                  <a:cubicBezTo>
                    <a:pt x="2650" y="2409"/>
                    <a:pt x="2570" y="2275"/>
                    <a:pt x="2463" y="2195"/>
                  </a:cubicBezTo>
                  <a:lnTo>
                    <a:pt x="2410" y="2115"/>
                  </a:lnTo>
                  <a:cubicBezTo>
                    <a:pt x="2142" y="1740"/>
                    <a:pt x="1847" y="1365"/>
                    <a:pt x="1580" y="1044"/>
                  </a:cubicBezTo>
                  <a:cubicBezTo>
                    <a:pt x="1473" y="910"/>
                    <a:pt x="1366" y="776"/>
                    <a:pt x="1232" y="642"/>
                  </a:cubicBezTo>
                  <a:lnTo>
                    <a:pt x="1098" y="509"/>
                  </a:lnTo>
                  <a:lnTo>
                    <a:pt x="991" y="375"/>
                  </a:lnTo>
                  <a:lnTo>
                    <a:pt x="857" y="241"/>
                  </a:lnTo>
                  <a:lnTo>
                    <a:pt x="830" y="161"/>
                  </a:lnTo>
                  <a:cubicBezTo>
                    <a:pt x="804" y="134"/>
                    <a:pt x="804" y="107"/>
                    <a:pt x="777" y="80"/>
                  </a:cubicBezTo>
                  <a:cubicBezTo>
                    <a:pt x="723" y="54"/>
                    <a:pt x="670" y="0"/>
                    <a:pt x="58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0733;p74">
              <a:extLst>
                <a:ext uri="{FF2B5EF4-FFF2-40B4-BE49-F238E27FC236}">
                  <a16:creationId xmlns:a16="http://schemas.microsoft.com/office/drawing/2014/main" id="{A808A24C-A2CF-95D4-0BB7-59AD6DF940F1}"/>
                </a:ext>
              </a:extLst>
            </p:cNvPr>
            <p:cNvSpPr/>
            <p:nvPr/>
          </p:nvSpPr>
          <p:spPr>
            <a:xfrm>
              <a:off x="10627200" y="7032675"/>
              <a:ext cx="101050" cy="201025"/>
            </a:xfrm>
            <a:custGeom>
              <a:avLst/>
              <a:gdLst/>
              <a:ahLst/>
              <a:cxnLst/>
              <a:rect l="l" t="t" r="r" b="b"/>
              <a:pathLst>
                <a:path w="4042" h="8041" extrusionOk="0">
                  <a:moveTo>
                    <a:pt x="2761" y="1"/>
                  </a:moveTo>
                  <a:cubicBezTo>
                    <a:pt x="2713" y="1"/>
                    <a:pt x="2668" y="4"/>
                    <a:pt x="2623" y="11"/>
                  </a:cubicBezTo>
                  <a:cubicBezTo>
                    <a:pt x="2409" y="11"/>
                    <a:pt x="2222" y="64"/>
                    <a:pt x="2008" y="144"/>
                  </a:cubicBezTo>
                  <a:cubicBezTo>
                    <a:pt x="1820" y="198"/>
                    <a:pt x="1660" y="305"/>
                    <a:pt x="1446" y="439"/>
                  </a:cubicBezTo>
                  <a:cubicBezTo>
                    <a:pt x="1285" y="573"/>
                    <a:pt x="1098" y="706"/>
                    <a:pt x="964" y="867"/>
                  </a:cubicBezTo>
                  <a:cubicBezTo>
                    <a:pt x="830" y="1001"/>
                    <a:pt x="696" y="1215"/>
                    <a:pt x="616" y="1376"/>
                  </a:cubicBezTo>
                  <a:cubicBezTo>
                    <a:pt x="375" y="1777"/>
                    <a:pt x="215" y="2259"/>
                    <a:pt x="107" y="2794"/>
                  </a:cubicBezTo>
                  <a:cubicBezTo>
                    <a:pt x="27" y="3276"/>
                    <a:pt x="0" y="3784"/>
                    <a:pt x="27" y="4347"/>
                  </a:cubicBezTo>
                  <a:cubicBezTo>
                    <a:pt x="81" y="4855"/>
                    <a:pt x="134" y="5364"/>
                    <a:pt x="268" y="5926"/>
                  </a:cubicBezTo>
                  <a:cubicBezTo>
                    <a:pt x="375" y="6408"/>
                    <a:pt x="536" y="6889"/>
                    <a:pt x="750" y="7398"/>
                  </a:cubicBezTo>
                  <a:cubicBezTo>
                    <a:pt x="803" y="7612"/>
                    <a:pt x="910" y="7799"/>
                    <a:pt x="991" y="8013"/>
                  </a:cubicBezTo>
                  <a:cubicBezTo>
                    <a:pt x="991" y="8013"/>
                    <a:pt x="991" y="8040"/>
                    <a:pt x="1017" y="8040"/>
                  </a:cubicBezTo>
                  <a:lnTo>
                    <a:pt x="1071" y="8040"/>
                  </a:lnTo>
                  <a:cubicBezTo>
                    <a:pt x="1098" y="8040"/>
                    <a:pt x="1098" y="8013"/>
                    <a:pt x="1098" y="7960"/>
                  </a:cubicBezTo>
                  <a:cubicBezTo>
                    <a:pt x="1151" y="7960"/>
                    <a:pt x="1178" y="7933"/>
                    <a:pt x="1205" y="7906"/>
                  </a:cubicBezTo>
                  <a:cubicBezTo>
                    <a:pt x="1580" y="6996"/>
                    <a:pt x="2035" y="6140"/>
                    <a:pt x="2490" y="5283"/>
                  </a:cubicBezTo>
                  <a:cubicBezTo>
                    <a:pt x="2650" y="4989"/>
                    <a:pt x="2784" y="4695"/>
                    <a:pt x="2945" y="4400"/>
                  </a:cubicBezTo>
                  <a:cubicBezTo>
                    <a:pt x="3212" y="3811"/>
                    <a:pt x="3453" y="3356"/>
                    <a:pt x="3641" y="2848"/>
                  </a:cubicBezTo>
                  <a:cubicBezTo>
                    <a:pt x="3748" y="2607"/>
                    <a:pt x="3828" y="2446"/>
                    <a:pt x="3881" y="2259"/>
                  </a:cubicBezTo>
                  <a:cubicBezTo>
                    <a:pt x="3962" y="2045"/>
                    <a:pt x="3988" y="1857"/>
                    <a:pt x="4015" y="1616"/>
                  </a:cubicBezTo>
                  <a:cubicBezTo>
                    <a:pt x="4042" y="1402"/>
                    <a:pt x="4015" y="1215"/>
                    <a:pt x="3988" y="1001"/>
                  </a:cubicBezTo>
                  <a:cubicBezTo>
                    <a:pt x="3962" y="921"/>
                    <a:pt x="3935" y="813"/>
                    <a:pt x="3881" y="733"/>
                  </a:cubicBezTo>
                  <a:cubicBezTo>
                    <a:pt x="3855" y="653"/>
                    <a:pt x="3801" y="546"/>
                    <a:pt x="3721" y="466"/>
                  </a:cubicBezTo>
                  <a:lnTo>
                    <a:pt x="3480" y="251"/>
                  </a:lnTo>
                  <a:cubicBezTo>
                    <a:pt x="3453" y="198"/>
                    <a:pt x="3346" y="144"/>
                    <a:pt x="3266" y="118"/>
                  </a:cubicBezTo>
                  <a:cubicBezTo>
                    <a:pt x="3082" y="36"/>
                    <a:pt x="2913" y="1"/>
                    <a:pt x="2761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0734;p74">
              <a:extLst>
                <a:ext uri="{FF2B5EF4-FFF2-40B4-BE49-F238E27FC236}">
                  <a16:creationId xmlns:a16="http://schemas.microsoft.com/office/drawing/2014/main" id="{48C94890-10F0-84A9-DA6B-52608B77C6CD}"/>
                </a:ext>
              </a:extLst>
            </p:cNvPr>
            <p:cNvSpPr/>
            <p:nvPr/>
          </p:nvSpPr>
          <p:spPr>
            <a:xfrm>
              <a:off x="10399025" y="7196300"/>
              <a:ext cx="200750" cy="101200"/>
            </a:xfrm>
            <a:custGeom>
              <a:avLst/>
              <a:gdLst/>
              <a:ahLst/>
              <a:cxnLst/>
              <a:rect l="l" t="t" r="r" b="b"/>
              <a:pathLst>
                <a:path w="8030" h="4048" extrusionOk="0">
                  <a:moveTo>
                    <a:pt x="1453" y="0"/>
                  </a:moveTo>
                  <a:cubicBezTo>
                    <a:pt x="1315" y="0"/>
                    <a:pt x="1173" y="31"/>
                    <a:pt x="1044" y="50"/>
                  </a:cubicBezTo>
                  <a:cubicBezTo>
                    <a:pt x="937" y="77"/>
                    <a:pt x="830" y="130"/>
                    <a:pt x="777" y="157"/>
                  </a:cubicBezTo>
                  <a:cubicBezTo>
                    <a:pt x="669" y="184"/>
                    <a:pt x="562" y="237"/>
                    <a:pt x="509" y="318"/>
                  </a:cubicBezTo>
                  <a:lnTo>
                    <a:pt x="268" y="558"/>
                  </a:lnTo>
                  <a:cubicBezTo>
                    <a:pt x="188" y="639"/>
                    <a:pt x="161" y="719"/>
                    <a:pt x="107" y="826"/>
                  </a:cubicBezTo>
                  <a:lnTo>
                    <a:pt x="107" y="853"/>
                  </a:lnTo>
                  <a:cubicBezTo>
                    <a:pt x="27" y="1040"/>
                    <a:pt x="0" y="1254"/>
                    <a:pt x="0" y="1442"/>
                  </a:cubicBezTo>
                  <a:cubicBezTo>
                    <a:pt x="0" y="1656"/>
                    <a:pt x="81" y="1843"/>
                    <a:pt x="134" y="2057"/>
                  </a:cubicBezTo>
                  <a:cubicBezTo>
                    <a:pt x="214" y="2245"/>
                    <a:pt x="295" y="2432"/>
                    <a:pt x="429" y="2619"/>
                  </a:cubicBezTo>
                  <a:cubicBezTo>
                    <a:pt x="562" y="2780"/>
                    <a:pt x="696" y="2967"/>
                    <a:pt x="884" y="3101"/>
                  </a:cubicBezTo>
                  <a:cubicBezTo>
                    <a:pt x="1017" y="3235"/>
                    <a:pt x="1205" y="3369"/>
                    <a:pt x="1365" y="3449"/>
                  </a:cubicBezTo>
                  <a:cubicBezTo>
                    <a:pt x="1472" y="3529"/>
                    <a:pt x="1579" y="3556"/>
                    <a:pt x="1687" y="3636"/>
                  </a:cubicBezTo>
                  <a:cubicBezTo>
                    <a:pt x="2008" y="3797"/>
                    <a:pt x="2382" y="3904"/>
                    <a:pt x="2784" y="3958"/>
                  </a:cubicBezTo>
                  <a:cubicBezTo>
                    <a:pt x="3165" y="4018"/>
                    <a:pt x="3532" y="4048"/>
                    <a:pt x="3939" y="4048"/>
                  </a:cubicBezTo>
                  <a:cubicBezTo>
                    <a:pt x="4075" y="4048"/>
                    <a:pt x="4216" y="4045"/>
                    <a:pt x="4363" y="4038"/>
                  </a:cubicBezTo>
                  <a:cubicBezTo>
                    <a:pt x="4845" y="3984"/>
                    <a:pt x="5353" y="3931"/>
                    <a:pt x="5916" y="3797"/>
                  </a:cubicBezTo>
                  <a:cubicBezTo>
                    <a:pt x="6397" y="3690"/>
                    <a:pt x="6906" y="3529"/>
                    <a:pt x="7388" y="3315"/>
                  </a:cubicBezTo>
                  <a:cubicBezTo>
                    <a:pt x="7602" y="3262"/>
                    <a:pt x="7789" y="3155"/>
                    <a:pt x="8003" y="3101"/>
                  </a:cubicBezTo>
                  <a:lnTo>
                    <a:pt x="8030" y="3048"/>
                  </a:lnTo>
                  <a:lnTo>
                    <a:pt x="8030" y="2994"/>
                  </a:lnTo>
                  <a:lnTo>
                    <a:pt x="8003" y="2967"/>
                  </a:lnTo>
                  <a:lnTo>
                    <a:pt x="7976" y="2967"/>
                  </a:lnTo>
                  <a:cubicBezTo>
                    <a:pt x="7976" y="2914"/>
                    <a:pt x="7923" y="2887"/>
                    <a:pt x="7896" y="2860"/>
                  </a:cubicBezTo>
                  <a:cubicBezTo>
                    <a:pt x="7655" y="2753"/>
                    <a:pt x="7441" y="2646"/>
                    <a:pt x="7173" y="2512"/>
                  </a:cubicBezTo>
                  <a:cubicBezTo>
                    <a:pt x="6531" y="2218"/>
                    <a:pt x="5889" y="1923"/>
                    <a:pt x="5300" y="1576"/>
                  </a:cubicBezTo>
                  <a:cubicBezTo>
                    <a:pt x="4979" y="1415"/>
                    <a:pt x="4684" y="1281"/>
                    <a:pt x="4390" y="1120"/>
                  </a:cubicBezTo>
                  <a:cubicBezTo>
                    <a:pt x="4042" y="933"/>
                    <a:pt x="3747" y="746"/>
                    <a:pt x="3453" y="612"/>
                  </a:cubicBezTo>
                  <a:cubicBezTo>
                    <a:pt x="3239" y="532"/>
                    <a:pt x="3078" y="451"/>
                    <a:pt x="2864" y="371"/>
                  </a:cubicBezTo>
                  <a:cubicBezTo>
                    <a:pt x="2650" y="291"/>
                    <a:pt x="2463" y="210"/>
                    <a:pt x="2275" y="157"/>
                  </a:cubicBezTo>
                  <a:cubicBezTo>
                    <a:pt x="2088" y="77"/>
                    <a:pt x="1874" y="50"/>
                    <a:pt x="1633" y="23"/>
                  </a:cubicBezTo>
                  <a:cubicBezTo>
                    <a:pt x="1575" y="6"/>
                    <a:pt x="1514" y="0"/>
                    <a:pt x="1453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0735;p74">
              <a:extLst>
                <a:ext uri="{FF2B5EF4-FFF2-40B4-BE49-F238E27FC236}">
                  <a16:creationId xmlns:a16="http://schemas.microsoft.com/office/drawing/2014/main" id="{0D18D6CD-60C3-A1A6-A547-C81DF29C4218}"/>
                </a:ext>
              </a:extLst>
            </p:cNvPr>
            <p:cNvSpPr/>
            <p:nvPr/>
          </p:nvSpPr>
          <p:spPr>
            <a:xfrm>
              <a:off x="10692100" y="7262175"/>
              <a:ext cx="189400" cy="81500"/>
            </a:xfrm>
            <a:custGeom>
              <a:avLst/>
              <a:gdLst/>
              <a:ahLst/>
              <a:cxnLst/>
              <a:rect l="l" t="t" r="r" b="b"/>
              <a:pathLst>
                <a:path w="7576" h="3260" extrusionOk="0">
                  <a:moveTo>
                    <a:pt x="4303" y="1"/>
                  </a:moveTo>
                  <a:cubicBezTo>
                    <a:pt x="4044" y="1"/>
                    <a:pt x="3786" y="14"/>
                    <a:pt x="3534" y="38"/>
                  </a:cubicBezTo>
                  <a:cubicBezTo>
                    <a:pt x="3427" y="38"/>
                    <a:pt x="3293" y="65"/>
                    <a:pt x="3213" y="65"/>
                  </a:cubicBezTo>
                  <a:cubicBezTo>
                    <a:pt x="3025" y="91"/>
                    <a:pt x="2891" y="118"/>
                    <a:pt x="2731" y="172"/>
                  </a:cubicBezTo>
                  <a:lnTo>
                    <a:pt x="2677" y="198"/>
                  </a:lnTo>
                  <a:cubicBezTo>
                    <a:pt x="2222" y="306"/>
                    <a:pt x="1767" y="386"/>
                    <a:pt x="1339" y="520"/>
                  </a:cubicBezTo>
                  <a:cubicBezTo>
                    <a:pt x="1152" y="573"/>
                    <a:pt x="991" y="600"/>
                    <a:pt x="830" y="654"/>
                  </a:cubicBezTo>
                  <a:lnTo>
                    <a:pt x="670" y="707"/>
                  </a:lnTo>
                  <a:lnTo>
                    <a:pt x="482" y="734"/>
                  </a:lnTo>
                  <a:lnTo>
                    <a:pt x="322" y="761"/>
                  </a:lnTo>
                  <a:lnTo>
                    <a:pt x="242" y="787"/>
                  </a:lnTo>
                  <a:cubicBezTo>
                    <a:pt x="215" y="787"/>
                    <a:pt x="188" y="841"/>
                    <a:pt x="161" y="841"/>
                  </a:cubicBezTo>
                  <a:cubicBezTo>
                    <a:pt x="81" y="841"/>
                    <a:pt x="54" y="894"/>
                    <a:pt x="27" y="921"/>
                  </a:cubicBezTo>
                  <a:cubicBezTo>
                    <a:pt x="1" y="975"/>
                    <a:pt x="1" y="1028"/>
                    <a:pt x="27" y="1055"/>
                  </a:cubicBezTo>
                  <a:cubicBezTo>
                    <a:pt x="27" y="1109"/>
                    <a:pt x="54" y="1162"/>
                    <a:pt x="81" y="1162"/>
                  </a:cubicBezTo>
                  <a:cubicBezTo>
                    <a:pt x="81" y="1189"/>
                    <a:pt x="81" y="1189"/>
                    <a:pt x="108" y="1242"/>
                  </a:cubicBezTo>
                  <a:cubicBezTo>
                    <a:pt x="589" y="1671"/>
                    <a:pt x="1178" y="2045"/>
                    <a:pt x="1821" y="2393"/>
                  </a:cubicBezTo>
                  <a:cubicBezTo>
                    <a:pt x="1928" y="2474"/>
                    <a:pt x="2062" y="2500"/>
                    <a:pt x="2169" y="2581"/>
                  </a:cubicBezTo>
                  <a:cubicBezTo>
                    <a:pt x="2784" y="2875"/>
                    <a:pt x="3400" y="3062"/>
                    <a:pt x="3989" y="3169"/>
                  </a:cubicBezTo>
                  <a:cubicBezTo>
                    <a:pt x="4290" y="3230"/>
                    <a:pt x="4576" y="3260"/>
                    <a:pt x="4847" y="3260"/>
                  </a:cubicBezTo>
                  <a:cubicBezTo>
                    <a:pt x="4937" y="3260"/>
                    <a:pt x="5026" y="3256"/>
                    <a:pt x="5113" y="3250"/>
                  </a:cubicBezTo>
                  <a:cubicBezTo>
                    <a:pt x="5273" y="3250"/>
                    <a:pt x="5461" y="3196"/>
                    <a:pt x="5648" y="3169"/>
                  </a:cubicBezTo>
                  <a:cubicBezTo>
                    <a:pt x="5809" y="3143"/>
                    <a:pt x="5969" y="3062"/>
                    <a:pt x="6130" y="3009"/>
                  </a:cubicBezTo>
                  <a:cubicBezTo>
                    <a:pt x="6451" y="2875"/>
                    <a:pt x="6746" y="2661"/>
                    <a:pt x="7013" y="2393"/>
                  </a:cubicBezTo>
                  <a:cubicBezTo>
                    <a:pt x="7281" y="2126"/>
                    <a:pt x="7441" y="1858"/>
                    <a:pt x="7522" y="1644"/>
                  </a:cubicBezTo>
                  <a:cubicBezTo>
                    <a:pt x="7575" y="1403"/>
                    <a:pt x="7549" y="1162"/>
                    <a:pt x="7441" y="1001"/>
                  </a:cubicBezTo>
                  <a:cubicBezTo>
                    <a:pt x="7334" y="841"/>
                    <a:pt x="7174" y="654"/>
                    <a:pt x="6933" y="520"/>
                  </a:cubicBezTo>
                  <a:cubicBezTo>
                    <a:pt x="6906" y="493"/>
                    <a:pt x="6853" y="466"/>
                    <a:pt x="6826" y="439"/>
                  </a:cubicBezTo>
                  <a:cubicBezTo>
                    <a:pt x="6639" y="359"/>
                    <a:pt x="6451" y="306"/>
                    <a:pt x="6184" y="225"/>
                  </a:cubicBezTo>
                  <a:cubicBezTo>
                    <a:pt x="5916" y="172"/>
                    <a:pt x="5595" y="91"/>
                    <a:pt x="5247" y="65"/>
                  </a:cubicBezTo>
                  <a:cubicBezTo>
                    <a:pt x="4937" y="20"/>
                    <a:pt x="4620" y="1"/>
                    <a:pt x="4303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0736;p74">
              <a:extLst>
                <a:ext uri="{FF2B5EF4-FFF2-40B4-BE49-F238E27FC236}">
                  <a16:creationId xmlns:a16="http://schemas.microsoft.com/office/drawing/2014/main" id="{5AA7643B-EDD7-ACB2-2603-33684E6B2958}"/>
                </a:ext>
              </a:extLst>
            </p:cNvPr>
            <p:cNvSpPr/>
            <p:nvPr/>
          </p:nvSpPr>
          <p:spPr>
            <a:xfrm>
              <a:off x="10581025" y="7325675"/>
              <a:ext cx="81650" cy="190725"/>
            </a:xfrm>
            <a:custGeom>
              <a:avLst/>
              <a:gdLst/>
              <a:ahLst/>
              <a:cxnLst/>
              <a:rect l="l" t="t" r="r" b="b"/>
              <a:pathLst>
                <a:path w="3266" h="7629" extrusionOk="0">
                  <a:moveTo>
                    <a:pt x="2289" y="0"/>
                  </a:moveTo>
                  <a:cubicBezTo>
                    <a:pt x="2262" y="0"/>
                    <a:pt x="2235" y="14"/>
                    <a:pt x="2222" y="41"/>
                  </a:cubicBezTo>
                  <a:cubicBezTo>
                    <a:pt x="2195" y="41"/>
                    <a:pt x="2115" y="67"/>
                    <a:pt x="2115" y="94"/>
                  </a:cubicBezTo>
                  <a:cubicBezTo>
                    <a:pt x="2088" y="94"/>
                    <a:pt x="2088" y="94"/>
                    <a:pt x="2062" y="121"/>
                  </a:cubicBezTo>
                  <a:cubicBezTo>
                    <a:pt x="1606" y="603"/>
                    <a:pt x="1259" y="1192"/>
                    <a:pt x="884" y="1861"/>
                  </a:cubicBezTo>
                  <a:cubicBezTo>
                    <a:pt x="509" y="2610"/>
                    <a:pt x="241" y="3333"/>
                    <a:pt x="108" y="4082"/>
                  </a:cubicBezTo>
                  <a:cubicBezTo>
                    <a:pt x="54" y="4484"/>
                    <a:pt x="1" y="4858"/>
                    <a:pt x="54" y="5180"/>
                  </a:cubicBezTo>
                  <a:cubicBezTo>
                    <a:pt x="54" y="5340"/>
                    <a:pt x="81" y="5554"/>
                    <a:pt x="108" y="5715"/>
                  </a:cubicBezTo>
                  <a:cubicBezTo>
                    <a:pt x="134" y="5876"/>
                    <a:pt x="215" y="6063"/>
                    <a:pt x="268" y="6223"/>
                  </a:cubicBezTo>
                  <a:cubicBezTo>
                    <a:pt x="429" y="6518"/>
                    <a:pt x="616" y="6812"/>
                    <a:pt x="884" y="7080"/>
                  </a:cubicBezTo>
                  <a:cubicBezTo>
                    <a:pt x="1071" y="7294"/>
                    <a:pt x="1285" y="7428"/>
                    <a:pt x="1473" y="7535"/>
                  </a:cubicBezTo>
                  <a:cubicBezTo>
                    <a:pt x="1553" y="7562"/>
                    <a:pt x="1580" y="7562"/>
                    <a:pt x="1660" y="7589"/>
                  </a:cubicBezTo>
                  <a:cubicBezTo>
                    <a:pt x="1735" y="7617"/>
                    <a:pt x="1813" y="7628"/>
                    <a:pt x="1889" y="7628"/>
                  </a:cubicBezTo>
                  <a:cubicBezTo>
                    <a:pt x="2032" y="7628"/>
                    <a:pt x="2171" y="7587"/>
                    <a:pt x="2276" y="7535"/>
                  </a:cubicBezTo>
                  <a:cubicBezTo>
                    <a:pt x="2463" y="7428"/>
                    <a:pt x="2624" y="7267"/>
                    <a:pt x="2757" y="7026"/>
                  </a:cubicBezTo>
                  <a:cubicBezTo>
                    <a:pt x="2864" y="6812"/>
                    <a:pt x="2945" y="6598"/>
                    <a:pt x="3025" y="6250"/>
                  </a:cubicBezTo>
                  <a:cubicBezTo>
                    <a:pt x="3105" y="5983"/>
                    <a:pt x="3159" y="5688"/>
                    <a:pt x="3186" y="5313"/>
                  </a:cubicBezTo>
                  <a:cubicBezTo>
                    <a:pt x="3266" y="4751"/>
                    <a:pt x="3266" y="4189"/>
                    <a:pt x="3212" y="3600"/>
                  </a:cubicBezTo>
                  <a:cubicBezTo>
                    <a:pt x="3212" y="3520"/>
                    <a:pt x="3186" y="3386"/>
                    <a:pt x="3186" y="3279"/>
                  </a:cubicBezTo>
                  <a:cubicBezTo>
                    <a:pt x="3159" y="3119"/>
                    <a:pt x="3132" y="2985"/>
                    <a:pt x="3105" y="2797"/>
                  </a:cubicBezTo>
                  <a:lnTo>
                    <a:pt x="3052" y="2744"/>
                  </a:lnTo>
                  <a:cubicBezTo>
                    <a:pt x="2972" y="2316"/>
                    <a:pt x="2864" y="1834"/>
                    <a:pt x="2731" y="1406"/>
                  </a:cubicBezTo>
                  <a:cubicBezTo>
                    <a:pt x="2704" y="1245"/>
                    <a:pt x="2650" y="1058"/>
                    <a:pt x="2597" y="897"/>
                  </a:cubicBezTo>
                  <a:lnTo>
                    <a:pt x="2570" y="737"/>
                  </a:lnTo>
                  <a:lnTo>
                    <a:pt x="2517" y="576"/>
                  </a:lnTo>
                  <a:lnTo>
                    <a:pt x="2490" y="389"/>
                  </a:lnTo>
                  <a:lnTo>
                    <a:pt x="2463" y="335"/>
                  </a:lnTo>
                  <a:cubicBezTo>
                    <a:pt x="2463" y="308"/>
                    <a:pt x="2436" y="255"/>
                    <a:pt x="2436" y="228"/>
                  </a:cubicBezTo>
                  <a:cubicBezTo>
                    <a:pt x="2463" y="94"/>
                    <a:pt x="2436" y="67"/>
                    <a:pt x="2356" y="41"/>
                  </a:cubicBezTo>
                  <a:cubicBezTo>
                    <a:pt x="2343" y="14"/>
                    <a:pt x="2316" y="0"/>
                    <a:pt x="228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0737;p74">
              <a:extLst>
                <a:ext uri="{FF2B5EF4-FFF2-40B4-BE49-F238E27FC236}">
                  <a16:creationId xmlns:a16="http://schemas.microsoft.com/office/drawing/2014/main" id="{DCD4D2C3-8CED-5742-3C63-01FB9B4A77AE}"/>
                </a:ext>
              </a:extLst>
            </p:cNvPr>
            <p:cNvSpPr/>
            <p:nvPr/>
          </p:nvSpPr>
          <p:spPr>
            <a:xfrm>
              <a:off x="10435150" y="7140000"/>
              <a:ext cx="160625" cy="115100"/>
            </a:xfrm>
            <a:custGeom>
              <a:avLst/>
              <a:gdLst/>
              <a:ahLst/>
              <a:cxnLst/>
              <a:rect l="l" t="t" r="r" b="b"/>
              <a:pathLst>
                <a:path w="6425" h="4604" extrusionOk="0">
                  <a:moveTo>
                    <a:pt x="1098" y="0"/>
                  </a:moveTo>
                  <a:cubicBezTo>
                    <a:pt x="1098" y="54"/>
                    <a:pt x="1045" y="54"/>
                    <a:pt x="964" y="54"/>
                  </a:cubicBezTo>
                  <a:cubicBezTo>
                    <a:pt x="804" y="54"/>
                    <a:pt x="643" y="107"/>
                    <a:pt x="536" y="161"/>
                  </a:cubicBezTo>
                  <a:cubicBezTo>
                    <a:pt x="322" y="268"/>
                    <a:pt x="188" y="428"/>
                    <a:pt x="108" y="616"/>
                  </a:cubicBezTo>
                  <a:cubicBezTo>
                    <a:pt x="1" y="857"/>
                    <a:pt x="1" y="1178"/>
                    <a:pt x="54" y="1526"/>
                  </a:cubicBezTo>
                  <a:cubicBezTo>
                    <a:pt x="108" y="1874"/>
                    <a:pt x="242" y="2195"/>
                    <a:pt x="402" y="2516"/>
                  </a:cubicBezTo>
                  <a:cubicBezTo>
                    <a:pt x="509" y="2677"/>
                    <a:pt x="589" y="2810"/>
                    <a:pt x="697" y="2917"/>
                  </a:cubicBezTo>
                  <a:cubicBezTo>
                    <a:pt x="804" y="3051"/>
                    <a:pt x="937" y="3185"/>
                    <a:pt x="1071" y="3265"/>
                  </a:cubicBezTo>
                  <a:cubicBezTo>
                    <a:pt x="1339" y="3506"/>
                    <a:pt x="1633" y="3667"/>
                    <a:pt x="1981" y="3854"/>
                  </a:cubicBezTo>
                  <a:cubicBezTo>
                    <a:pt x="2597" y="4149"/>
                    <a:pt x="3346" y="4390"/>
                    <a:pt x="4149" y="4523"/>
                  </a:cubicBezTo>
                  <a:cubicBezTo>
                    <a:pt x="4604" y="4577"/>
                    <a:pt x="5059" y="4604"/>
                    <a:pt x="5488" y="4604"/>
                  </a:cubicBezTo>
                  <a:cubicBezTo>
                    <a:pt x="5728" y="4604"/>
                    <a:pt x="5943" y="4604"/>
                    <a:pt x="6184" y="4577"/>
                  </a:cubicBezTo>
                  <a:cubicBezTo>
                    <a:pt x="6210" y="4577"/>
                    <a:pt x="6210" y="4577"/>
                    <a:pt x="6210" y="4550"/>
                  </a:cubicBezTo>
                  <a:cubicBezTo>
                    <a:pt x="6264" y="4550"/>
                    <a:pt x="6317" y="4550"/>
                    <a:pt x="6344" y="4523"/>
                  </a:cubicBezTo>
                  <a:cubicBezTo>
                    <a:pt x="6398" y="4470"/>
                    <a:pt x="6424" y="4443"/>
                    <a:pt x="6424" y="4416"/>
                  </a:cubicBezTo>
                  <a:cubicBezTo>
                    <a:pt x="6424" y="4336"/>
                    <a:pt x="6424" y="4283"/>
                    <a:pt x="6398" y="4256"/>
                  </a:cubicBezTo>
                  <a:cubicBezTo>
                    <a:pt x="6344" y="4202"/>
                    <a:pt x="6344" y="4175"/>
                    <a:pt x="6317" y="4149"/>
                  </a:cubicBezTo>
                  <a:lnTo>
                    <a:pt x="6291" y="4068"/>
                  </a:lnTo>
                  <a:lnTo>
                    <a:pt x="6210" y="4015"/>
                  </a:lnTo>
                  <a:lnTo>
                    <a:pt x="6157" y="3935"/>
                  </a:lnTo>
                  <a:lnTo>
                    <a:pt x="6076" y="3881"/>
                  </a:lnTo>
                  <a:lnTo>
                    <a:pt x="5889" y="3640"/>
                  </a:lnTo>
                  <a:cubicBezTo>
                    <a:pt x="5782" y="3506"/>
                    <a:pt x="5675" y="3372"/>
                    <a:pt x="5541" y="3239"/>
                  </a:cubicBezTo>
                  <a:cubicBezTo>
                    <a:pt x="5273" y="2891"/>
                    <a:pt x="4979" y="2570"/>
                    <a:pt x="4685" y="2222"/>
                  </a:cubicBezTo>
                  <a:lnTo>
                    <a:pt x="4604" y="2168"/>
                  </a:lnTo>
                  <a:cubicBezTo>
                    <a:pt x="4524" y="2061"/>
                    <a:pt x="4417" y="1927"/>
                    <a:pt x="4310" y="1820"/>
                  </a:cubicBezTo>
                  <a:lnTo>
                    <a:pt x="4069" y="1606"/>
                  </a:lnTo>
                  <a:cubicBezTo>
                    <a:pt x="3668" y="1231"/>
                    <a:pt x="3213" y="937"/>
                    <a:pt x="2704" y="616"/>
                  </a:cubicBezTo>
                  <a:cubicBezTo>
                    <a:pt x="2410" y="455"/>
                    <a:pt x="2142" y="321"/>
                    <a:pt x="1874" y="214"/>
                  </a:cubicBezTo>
                  <a:cubicBezTo>
                    <a:pt x="1580" y="80"/>
                    <a:pt x="1339" y="27"/>
                    <a:pt x="1098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0738;p74">
              <a:extLst>
                <a:ext uri="{FF2B5EF4-FFF2-40B4-BE49-F238E27FC236}">
                  <a16:creationId xmlns:a16="http://schemas.microsoft.com/office/drawing/2014/main" id="{34E10499-E8FD-2531-33A7-9EE939EC68E9}"/>
                </a:ext>
              </a:extLst>
            </p:cNvPr>
            <p:cNvSpPr/>
            <p:nvPr/>
          </p:nvSpPr>
          <p:spPr>
            <a:xfrm>
              <a:off x="10653300" y="7071075"/>
              <a:ext cx="116450" cy="160600"/>
            </a:xfrm>
            <a:custGeom>
              <a:avLst/>
              <a:gdLst/>
              <a:ahLst/>
              <a:cxnLst/>
              <a:rect l="l" t="t" r="r" b="b"/>
              <a:pathLst>
                <a:path w="4658" h="6424" extrusionOk="0">
                  <a:moveTo>
                    <a:pt x="4069" y="0"/>
                  </a:moveTo>
                  <a:cubicBezTo>
                    <a:pt x="3956" y="48"/>
                    <a:pt x="3853" y="58"/>
                    <a:pt x="3743" y="58"/>
                  </a:cubicBezTo>
                  <a:cubicBezTo>
                    <a:pt x="3669" y="58"/>
                    <a:pt x="3592" y="54"/>
                    <a:pt x="3507" y="54"/>
                  </a:cubicBezTo>
                  <a:cubicBezTo>
                    <a:pt x="3373" y="54"/>
                    <a:pt x="3292" y="54"/>
                    <a:pt x="3105" y="80"/>
                  </a:cubicBezTo>
                  <a:cubicBezTo>
                    <a:pt x="2784" y="107"/>
                    <a:pt x="2436" y="241"/>
                    <a:pt x="2141" y="402"/>
                  </a:cubicBezTo>
                  <a:cubicBezTo>
                    <a:pt x="1981" y="509"/>
                    <a:pt x="1847" y="616"/>
                    <a:pt x="1740" y="723"/>
                  </a:cubicBezTo>
                  <a:cubicBezTo>
                    <a:pt x="1606" y="803"/>
                    <a:pt x="1472" y="937"/>
                    <a:pt x="1365" y="1071"/>
                  </a:cubicBezTo>
                  <a:cubicBezTo>
                    <a:pt x="1124" y="1338"/>
                    <a:pt x="964" y="1660"/>
                    <a:pt x="803" y="1981"/>
                  </a:cubicBezTo>
                  <a:cubicBezTo>
                    <a:pt x="509" y="2623"/>
                    <a:pt x="268" y="3346"/>
                    <a:pt x="134" y="4149"/>
                  </a:cubicBezTo>
                  <a:cubicBezTo>
                    <a:pt x="27" y="4898"/>
                    <a:pt x="0" y="5567"/>
                    <a:pt x="54" y="6210"/>
                  </a:cubicBezTo>
                  <a:cubicBezTo>
                    <a:pt x="54" y="6237"/>
                    <a:pt x="54" y="6237"/>
                    <a:pt x="107" y="6237"/>
                  </a:cubicBezTo>
                  <a:cubicBezTo>
                    <a:pt x="107" y="6263"/>
                    <a:pt x="107" y="6344"/>
                    <a:pt x="134" y="6370"/>
                  </a:cubicBezTo>
                  <a:cubicBezTo>
                    <a:pt x="161" y="6397"/>
                    <a:pt x="188" y="6424"/>
                    <a:pt x="241" y="6424"/>
                  </a:cubicBezTo>
                  <a:lnTo>
                    <a:pt x="268" y="6424"/>
                  </a:lnTo>
                  <a:cubicBezTo>
                    <a:pt x="295" y="6424"/>
                    <a:pt x="375" y="6424"/>
                    <a:pt x="402" y="6397"/>
                  </a:cubicBezTo>
                  <a:cubicBezTo>
                    <a:pt x="428" y="6370"/>
                    <a:pt x="455" y="6370"/>
                    <a:pt x="509" y="6344"/>
                  </a:cubicBezTo>
                  <a:lnTo>
                    <a:pt x="562" y="6290"/>
                  </a:lnTo>
                  <a:lnTo>
                    <a:pt x="643" y="6237"/>
                  </a:lnTo>
                  <a:lnTo>
                    <a:pt x="696" y="6156"/>
                  </a:lnTo>
                  <a:lnTo>
                    <a:pt x="830" y="6022"/>
                  </a:lnTo>
                  <a:lnTo>
                    <a:pt x="964" y="5889"/>
                  </a:lnTo>
                  <a:cubicBezTo>
                    <a:pt x="1098" y="5808"/>
                    <a:pt x="1231" y="5701"/>
                    <a:pt x="1339" y="5567"/>
                  </a:cubicBezTo>
                  <a:cubicBezTo>
                    <a:pt x="1660" y="5300"/>
                    <a:pt x="2034" y="5005"/>
                    <a:pt x="2382" y="4684"/>
                  </a:cubicBezTo>
                  <a:lnTo>
                    <a:pt x="2436" y="4631"/>
                  </a:lnTo>
                  <a:cubicBezTo>
                    <a:pt x="2543" y="4524"/>
                    <a:pt x="2677" y="4416"/>
                    <a:pt x="2784" y="4336"/>
                  </a:cubicBezTo>
                  <a:lnTo>
                    <a:pt x="2998" y="4095"/>
                  </a:lnTo>
                  <a:cubicBezTo>
                    <a:pt x="3373" y="3694"/>
                    <a:pt x="3667" y="3212"/>
                    <a:pt x="3988" y="2703"/>
                  </a:cubicBezTo>
                  <a:cubicBezTo>
                    <a:pt x="4149" y="2409"/>
                    <a:pt x="4283" y="2141"/>
                    <a:pt x="4390" y="1874"/>
                  </a:cubicBezTo>
                  <a:cubicBezTo>
                    <a:pt x="4524" y="1579"/>
                    <a:pt x="4577" y="1338"/>
                    <a:pt x="4631" y="1124"/>
                  </a:cubicBezTo>
                  <a:cubicBezTo>
                    <a:pt x="4657" y="857"/>
                    <a:pt x="4631" y="643"/>
                    <a:pt x="4550" y="455"/>
                  </a:cubicBezTo>
                  <a:cubicBezTo>
                    <a:pt x="4443" y="241"/>
                    <a:pt x="4283" y="107"/>
                    <a:pt x="406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0739;p74">
              <a:extLst>
                <a:ext uri="{FF2B5EF4-FFF2-40B4-BE49-F238E27FC236}">
                  <a16:creationId xmlns:a16="http://schemas.microsoft.com/office/drawing/2014/main" id="{76CAAC8F-B002-3A41-D5E0-8B0532CEAB2A}"/>
                </a:ext>
              </a:extLst>
            </p:cNvPr>
            <p:cNvSpPr/>
            <p:nvPr/>
          </p:nvSpPr>
          <p:spPr>
            <a:xfrm>
              <a:off x="10676725" y="7291875"/>
              <a:ext cx="189375" cy="106425"/>
            </a:xfrm>
            <a:custGeom>
              <a:avLst/>
              <a:gdLst/>
              <a:ahLst/>
              <a:cxnLst/>
              <a:rect l="l" t="t" r="r" b="b"/>
              <a:pathLst>
                <a:path w="7575" h="4257" extrusionOk="0">
                  <a:moveTo>
                    <a:pt x="241" y="1"/>
                  </a:moveTo>
                  <a:cubicBezTo>
                    <a:pt x="214" y="1"/>
                    <a:pt x="161" y="54"/>
                    <a:pt x="134" y="54"/>
                  </a:cubicBezTo>
                  <a:lnTo>
                    <a:pt x="27" y="54"/>
                  </a:lnTo>
                  <a:cubicBezTo>
                    <a:pt x="0" y="54"/>
                    <a:pt x="0" y="81"/>
                    <a:pt x="0" y="81"/>
                  </a:cubicBezTo>
                  <a:lnTo>
                    <a:pt x="0" y="108"/>
                  </a:lnTo>
                  <a:cubicBezTo>
                    <a:pt x="107" y="322"/>
                    <a:pt x="241" y="483"/>
                    <a:pt x="348" y="643"/>
                  </a:cubicBezTo>
                  <a:cubicBezTo>
                    <a:pt x="642" y="1071"/>
                    <a:pt x="937" y="1526"/>
                    <a:pt x="1231" y="1874"/>
                  </a:cubicBezTo>
                  <a:cubicBezTo>
                    <a:pt x="1606" y="2329"/>
                    <a:pt x="1981" y="2677"/>
                    <a:pt x="2355" y="2999"/>
                  </a:cubicBezTo>
                  <a:cubicBezTo>
                    <a:pt x="2757" y="3320"/>
                    <a:pt x="3185" y="3614"/>
                    <a:pt x="3613" y="3828"/>
                  </a:cubicBezTo>
                  <a:cubicBezTo>
                    <a:pt x="4095" y="4069"/>
                    <a:pt x="4550" y="4203"/>
                    <a:pt x="5032" y="4257"/>
                  </a:cubicBezTo>
                  <a:lnTo>
                    <a:pt x="5326" y="4257"/>
                  </a:lnTo>
                  <a:cubicBezTo>
                    <a:pt x="5433" y="4257"/>
                    <a:pt x="5514" y="4257"/>
                    <a:pt x="5621" y="4230"/>
                  </a:cubicBezTo>
                  <a:cubicBezTo>
                    <a:pt x="5835" y="4203"/>
                    <a:pt x="6022" y="4149"/>
                    <a:pt x="6236" y="4096"/>
                  </a:cubicBezTo>
                  <a:cubicBezTo>
                    <a:pt x="6424" y="4016"/>
                    <a:pt x="6638" y="3935"/>
                    <a:pt x="6799" y="3828"/>
                  </a:cubicBezTo>
                  <a:cubicBezTo>
                    <a:pt x="6986" y="3721"/>
                    <a:pt x="7120" y="3587"/>
                    <a:pt x="7254" y="3427"/>
                  </a:cubicBezTo>
                  <a:cubicBezTo>
                    <a:pt x="7387" y="3266"/>
                    <a:pt x="7494" y="3079"/>
                    <a:pt x="7521" y="2892"/>
                  </a:cubicBezTo>
                  <a:lnTo>
                    <a:pt x="7521" y="2865"/>
                  </a:lnTo>
                  <a:cubicBezTo>
                    <a:pt x="7575" y="2758"/>
                    <a:pt x="7575" y="2651"/>
                    <a:pt x="7575" y="2544"/>
                  </a:cubicBezTo>
                  <a:cubicBezTo>
                    <a:pt x="7575" y="2463"/>
                    <a:pt x="7521" y="2356"/>
                    <a:pt x="7521" y="2249"/>
                  </a:cubicBezTo>
                  <a:cubicBezTo>
                    <a:pt x="7494" y="2142"/>
                    <a:pt x="7468" y="2062"/>
                    <a:pt x="7387" y="1955"/>
                  </a:cubicBezTo>
                  <a:cubicBezTo>
                    <a:pt x="7361" y="1874"/>
                    <a:pt x="7307" y="1794"/>
                    <a:pt x="7227" y="1714"/>
                  </a:cubicBezTo>
                  <a:cubicBezTo>
                    <a:pt x="7093" y="1580"/>
                    <a:pt x="6932" y="1446"/>
                    <a:pt x="6772" y="1339"/>
                  </a:cubicBezTo>
                  <a:cubicBezTo>
                    <a:pt x="6584" y="1259"/>
                    <a:pt x="6397" y="1152"/>
                    <a:pt x="6183" y="1071"/>
                  </a:cubicBezTo>
                  <a:cubicBezTo>
                    <a:pt x="6022" y="1018"/>
                    <a:pt x="5835" y="938"/>
                    <a:pt x="5594" y="911"/>
                  </a:cubicBezTo>
                  <a:cubicBezTo>
                    <a:pt x="5086" y="777"/>
                    <a:pt x="4550" y="723"/>
                    <a:pt x="3961" y="616"/>
                  </a:cubicBezTo>
                  <a:cubicBezTo>
                    <a:pt x="3613" y="536"/>
                    <a:pt x="3292" y="509"/>
                    <a:pt x="2944" y="456"/>
                  </a:cubicBezTo>
                  <a:cubicBezTo>
                    <a:pt x="2141" y="376"/>
                    <a:pt x="1178" y="215"/>
                    <a:pt x="241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0740;p74">
              <a:extLst>
                <a:ext uri="{FF2B5EF4-FFF2-40B4-BE49-F238E27FC236}">
                  <a16:creationId xmlns:a16="http://schemas.microsoft.com/office/drawing/2014/main" id="{1BF0280F-57CA-1D0A-7E42-97033E0B7BCE}"/>
                </a:ext>
              </a:extLst>
            </p:cNvPr>
            <p:cNvSpPr/>
            <p:nvPr/>
          </p:nvSpPr>
          <p:spPr>
            <a:xfrm>
              <a:off x="10511425" y="7313975"/>
              <a:ext cx="107775" cy="190725"/>
            </a:xfrm>
            <a:custGeom>
              <a:avLst/>
              <a:gdLst/>
              <a:ahLst/>
              <a:cxnLst/>
              <a:rect l="l" t="t" r="r" b="b"/>
              <a:pathLst>
                <a:path w="4311" h="7629" extrusionOk="0">
                  <a:moveTo>
                    <a:pt x="4283" y="0"/>
                  </a:moveTo>
                  <a:cubicBezTo>
                    <a:pt x="4230" y="27"/>
                    <a:pt x="4230" y="27"/>
                    <a:pt x="4203" y="27"/>
                  </a:cubicBezTo>
                  <a:cubicBezTo>
                    <a:pt x="3962" y="161"/>
                    <a:pt x="3802" y="268"/>
                    <a:pt x="3641" y="375"/>
                  </a:cubicBezTo>
                  <a:cubicBezTo>
                    <a:pt x="3213" y="669"/>
                    <a:pt x="2758" y="964"/>
                    <a:pt x="2383" y="1258"/>
                  </a:cubicBezTo>
                  <a:cubicBezTo>
                    <a:pt x="1955" y="1633"/>
                    <a:pt x="1580" y="2008"/>
                    <a:pt x="1286" y="2382"/>
                  </a:cubicBezTo>
                  <a:cubicBezTo>
                    <a:pt x="964" y="2784"/>
                    <a:pt x="643" y="3212"/>
                    <a:pt x="456" y="3640"/>
                  </a:cubicBezTo>
                  <a:cubicBezTo>
                    <a:pt x="215" y="4122"/>
                    <a:pt x="81" y="4577"/>
                    <a:pt x="28" y="5059"/>
                  </a:cubicBezTo>
                  <a:cubicBezTo>
                    <a:pt x="1" y="5273"/>
                    <a:pt x="1" y="5487"/>
                    <a:pt x="28" y="5674"/>
                  </a:cubicBezTo>
                  <a:cubicBezTo>
                    <a:pt x="54" y="5889"/>
                    <a:pt x="81" y="6076"/>
                    <a:pt x="162" y="6290"/>
                  </a:cubicBezTo>
                  <a:cubicBezTo>
                    <a:pt x="215" y="6477"/>
                    <a:pt x="322" y="6691"/>
                    <a:pt x="429" y="6852"/>
                  </a:cubicBezTo>
                  <a:cubicBezTo>
                    <a:pt x="536" y="7066"/>
                    <a:pt x="670" y="7200"/>
                    <a:pt x="831" y="7334"/>
                  </a:cubicBezTo>
                  <a:cubicBezTo>
                    <a:pt x="991" y="7468"/>
                    <a:pt x="1152" y="7548"/>
                    <a:pt x="1366" y="7602"/>
                  </a:cubicBezTo>
                  <a:lnTo>
                    <a:pt x="1393" y="7602"/>
                  </a:lnTo>
                  <a:cubicBezTo>
                    <a:pt x="1446" y="7602"/>
                    <a:pt x="1553" y="7628"/>
                    <a:pt x="1660" y="7628"/>
                  </a:cubicBezTo>
                  <a:lnTo>
                    <a:pt x="1687" y="7628"/>
                  </a:lnTo>
                  <a:cubicBezTo>
                    <a:pt x="1794" y="7628"/>
                    <a:pt x="1901" y="7602"/>
                    <a:pt x="1982" y="7602"/>
                  </a:cubicBezTo>
                  <a:cubicBezTo>
                    <a:pt x="2115" y="7548"/>
                    <a:pt x="2196" y="7521"/>
                    <a:pt x="2303" y="7468"/>
                  </a:cubicBezTo>
                  <a:cubicBezTo>
                    <a:pt x="2356" y="7414"/>
                    <a:pt x="2463" y="7361"/>
                    <a:pt x="2544" y="7280"/>
                  </a:cubicBezTo>
                  <a:cubicBezTo>
                    <a:pt x="2677" y="7147"/>
                    <a:pt x="2785" y="6986"/>
                    <a:pt x="2892" y="6825"/>
                  </a:cubicBezTo>
                  <a:cubicBezTo>
                    <a:pt x="2999" y="6611"/>
                    <a:pt x="3106" y="6451"/>
                    <a:pt x="3159" y="6263"/>
                  </a:cubicBezTo>
                  <a:cubicBezTo>
                    <a:pt x="3240" y="6076"/>
                    <a:pt x="3266" y="5889"/>
                    <a:pt x="3320" y="5648"/>
                  </a:cubicBezTo>
                  <a:cubicBezTo>
                    <a:pt x="3454" y="5112"/>
                    <a:pt x="3561" y="4550"/>
                    <a:pt x="3641" y="4015"/>
                  </a:cubicBezTo>
                  <a:cubicBezTo>
                    <a:pt x="3695" y="3667"/>
                    <a:pt x="3721" y="3346"/>
                    <a:pt x="3802" y="2998"/>
                  </a:cubicBezTo>
                  <a:cubicBezTo>
                    <a:pt x="3935" y="2061"/>
                    <a:pt x="4096" y="1124"/>
                    <a:pt x="4310" y="187"/>
                  </a:cubicBezTo>
                  <a:cubicBezTo>
                    <a:pt x="4310" y="161"/>
                    <a:pt x="4310" y="134"/>
                    <a:pt x="4283" y="107"/>
                  </a:cubicBezTo>
                  <a:cubicBezTo>
                    <a:pt x="4310" y="54"/>
                    <a:pt x="4310" y="27"/>
                    <a:pt x="4283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0741;p74">
              <a:extLst>
                <a:ext uri="{FF2B5EF4-FFF2-40B4-BE49-F238E27FC236}">
                  <a16:creationId xmlns:a16="http://schemas.microsoft.com/office/drawing/2014/main" id="{58B3EB90-C818-1926-E1B3-4F983F6E27CF}"/>
                </a:ext>
              </a:extLst>
            </p:cNvPr>
            <p:cNvSpPr/>
            <p:nvPr/>
          </p:nvSpPr>
          <p:spPr>
            <a:xfrm>
              <a:off x="10670700" y="7312300"/>
              <a:ext cx="137200" cy="145725"/>
            </a:xfrm>
            <a:custGeom>
              <a:avLst/>
              <a:gdLst/>
              <a:ahLst/>
              <a:cxnLst/>
              <a:rect l="l" t="t" r="r" b="b"/>
              <a:pathLst>
                <a:path w="5488" h="5829" extrusionOk="0">
                  <a:moveTo>
                    <a:pt x="264" y="0"/>
                  </a:moveTo>
                  <a:cubicBezTo>
                    <a:pt x="234" y="0"/>
                    <a:pt x="201" y="14"/>
                    <a:pt x="161" y="40"/>
                  </a:cubicBezTo>
                  <a:cubicBezTo>
                    <a:pt x="134" y="40"/>
                    <a:pt x="107" y="67"/>
                    <a:pt x="80" y="94"/>
                  </a:cubicBezTo>
                  <a:cubicBezTo>
                    <a:pt x="27" y="121"/>
                    <a:pt x="27" y="201"/>
                    <a:pt x="27" y="228"/>
                  </a:cubicBezTo>
                  <a:cubicBezTo>
                    <a:pt x="0" y="254"/>
                    <a:pt x="0" y="254"/>
                    <a:pt x="0" y="308"/>
                  </a:cubicBezTo>
                  <a:lnTo>
                    <a:pt x="107" y="1004"/>
                  </a:lnTo>
                  <a:cubicBezTo>
                    <a:pt x="214" y="1432"/>
                    <a:pt x="295" y="1860"/>
                    <a:pt x="482" y="2315"/>
                  </a:cubicBezTo>
                  <a:cubicBezTo>
                    <a:pt x="750" y="3038"/>
                    <a:pt x="1098" y="3734"/>
                    <a:pt x="1553" y="4323"/>
                  </a:cubicBezTo>
                  <a:cubicBezTo>
                    <a:pt x="1767" y="4644"/>
                    <a:pt x="2008" y="4912"/>
                    <a:pt x="2275" y="5126"/>
                  </a:cubicBezTo>
                  <a:cubicBezTo>
                    <a:pt x="2409" y="5206"/>
                    <a:pt x="2570" y="5313"/>
                    <a:pt x="2703" y="5420"/>
                  </a:cubicBezTo>
                  <a:cubicBezTo>
                    <a:pt x="2864" y="5527"/>
                    <a:pt x="3025" y="5581"/>
                    <a:pt x="3185" y="5661"/>
                  </a:cubicBezTo>
                  <a:cubicBezTo>
                    <a:pt x="3431" y="5773"/>
                    <a:pt x="3713" y="5828"/>
                    <a:pt x="4017" y="5828"/>
                  </a:cubicBezTo>
                  <a:cubicBezTo>
                    <a:pt x="4078" y="5828"/>
                    <a:pt x="4140" y="5826"/>
                    <a:pt x="4202" y="5822"/>
                  </a:cubicBezTo>
                  <a:cubicBezTo>
                    <a:pt x="4550" y="5795"/>
                    <a:pt x="4818" y="5715"/>
                    <a:pt x="5059" y="5581"/>
                  </a:cubicBezTo>
                  <a:cubicBezTo>
                    <a:pt x="5273" y="5474"/>
                    <a:pt x="5380" y="5286"/>
                    <a:pt x="5460" y="5072"/>
                  </a:cubicBezTo>
                  <a:cubicBezTo>
                    <a:pt x="5487" y="4938"/>
                    <a:pt x="5487" y="4778"/>
                    <a:pt x="5460" y="4617"/>
                  </a:cubicBezTo>
                  <a:cubicBezTo>
                    <a:pt x="5460" y="4537"/>
                    <a:pt x="5434" y="4483"/>
                    <a:pt x="5460" y="4350"/>
                  </a:cubicBezTo>
                  <a:cubicBezTo>
                    <a:pt x="5380" y="4135"/>
                    <a:pt x="5246" y="3921"/>
                    <a:pt x="5086" y="3654"/>
                  </a:cubicBezTo>
                  <a:cubicBezTo>
                    <a:pt x="4925" y="3413"/>
                    <a:pt x="4764" y="3172"/>
                    <a:pt x="4524" y="2904"/>
                  </a:cubicBezTo>
                  <a:cubicBezTo>
                    <a:pt x="4149" y="2476"/>
                    <a:pt x="3747" y="2075"/>
                    <a:pt x="3319" y="1727"/>
                  </a:cubicBezTo>
                  <a:cubicBezTo>
                    <a:pt x="3212" y="1673"/>
                    <a:pt x="3158" y="1593"/>
                    <a:pt x="3051" y="1539"/>
                  </a:cubicBezTo>
                  <a:cubicBezTo>
                    <a:pt x="2944" y="1459"/>
                    <a:pt x="2811" y="1379"/>
                    <a:pt x="2677" y="1298"/>
                  </a:cubicBezTo>
                  <a:lnTo>
                    <a:pt x="2623" y="1272"/>
                  </a:lnTo>
                  <a:cubicBezTo>
                    <a:pt x="2222" y="1031"/>
                    <a:pt x="1820" y="790"/>
                    <a:pt x="1445" y="602"/>
                  </a:cubicBezTo>
                  <a:cubicBezTo>
                    <a:pt x="1312" y="522"/>
                    <a:pt x="1151" y="442"/>
                    <a:pt x="1017" y="362"/>
                  </a:cubicBezTo>
                  <a:lnTo>
                    <a:pt x="750" y="228"/>
                  </a:lnTo>
                  <a:lnTo>
                    <a:pt x="669" y="201"/>
                  </a:lnTo>
                  <a:lnTo>
                    <a:pt x="616" y="174"/>
                  </a:lnTo>
                  <a:lnTo>
                    <a:pt x="509" y="121"/>
                  </a:lnTo>
                  <a:lnTo>
                    <a:pt x="428" y="94"/>
                  </a:lnTo>
                  <a:cubicBezTo>
                    <a:pt x="402" y="67"/>
                    <a:pt x="375" y="67"/>
                    <a:pt x="348" y="40"/>
                  </a:cubicBezTo>
                  <a:cubicBezTo>
                    <a:pt x="321" y="14"/>
                    <a:pt x="295" y="0"/>
                    <a:pt x="26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0742;p74">
              <a:extLst>
                <a:ext uri="{FF2B5EF4-FFF2-40B4-BE49-F238E27FC236}">
                  <a16:creationId xmlns:a16="http://schemas.microsoft.com/office/drawing/2014/main" id="{9D608A83-BFFA-852F-81A7-DC36CE4D353E}"/>
                </a:ext>
              </a:extLst>
            </p:cNvPr>
            <p:cNvSpPr/>
            <p:nvPr/>
          </p:nvSpPr>
          <p:spPr>
            <a:xfrm>
              <a:off x="10678050" y="7113150"/>
              <a:ext cx="145900" cy="138600"/>
            </a:xfrm>
            <a:custGeom>
              <a:avLst/>
              <a:gdLst/>
              <a:ahLst/>
              <a:cxnLst/>
              <a:rect l="l" t="t" r="r" b="b"/>
              <a:pathLst>
                <a:path w="5836" h="5544" extrusionOk="0">
                  <a:moveTo>
                    <a:pt x="4824" y="1"/>
                  </a:moveTo>
                  <a:cubicBezTo>
                    <a:pt x="4688" y="1"/>
                    <a:pt x="4539" y="24"/>
                    <a:pt x="4390" y="57"/>
                  </a:cubicBezTo>
                  <a:cubicBezTo>
                    <a:pt x="4203" y="137"/>
                    <a:pt x="3962" y="271"/>
                    <a:pt x="3694" y="432"/>
                  </a:cubicBezTo>
                  <a:cubicBezTo>
                    <a:pt x="3453" y="592"/>
                    <a:pt x="3212" y="780"/>
                    <a:pt x="2945" y="994"/>
                  </a:cubicBezTo>
                  <a:cubicBezTo>
                    <a:pt x="2517" y="1368"/>
                    <a:pt x="2115" y="1770"/>
                    <a:pt x="1794" y="2198"/>
                  </a:cubicBezTo>
                  <a:cubicBezTo>
                    <a:pt x="1714" y="2305"/>
                    <a:pt x="1660" y="2386"/>
                    <a:pt x="1580" y="2466"/>
                  </a:cubicBezTo>
                  <a:cubicBezTo>
                    <a:pt x="1526" y="2600"/>
                    <a:pt x="1419" y="2733"/>
                    <a:pt x="1339" y="2867"/>
                  </a:cubicBezTo>
                  <a:lnTo>
                    <a:pt x="1312" y="2948"/>
                  </a:lnTo>
                  <a:cubicBezTo>
                    <a:pt x="1071" y="3349"/>
                    <a:pt x="857" y="3724"/>
                    <a:pt x="643" y="4125"/>
                  </a:cubicBezTo>
                  <a:cubicBezTo>
                    <a:pt x="589" y="4259"/>
                    <a:pt x="482" y="4420"/>
                    <a:pt x="402" y="4554"/>
                  </a:cubicBezTo>
                  <a:lnTo>
                    <a:pt x="322" y="4714"/>
                  </a:lnTo>
                  <a:lnTo>
                    <a:pt x="215" y="4875"/>
                  </a:lnTo>
                  <a:lnTo>
                    <a:pt x="188" y="4955"/>
                  </a:lnTo>
                  <a:lnTo>
                    <a:pt x="134" y="5062"/>
                  </a:lnTo>
                  <a:lnTo>
                    <a:pt x="108" y="5116"/>
                  </a:lnTo>
                  <a:cubicBezTo>
                    <a:pt x="81" y="5142"/>
                    <a:pt x="81" y="5196"/>
                    <a:pt x="54" y="5223"/>
                  </a:cubicBezTo>
                  <a:cubicBezTo>
                    <a:pt x="1" y="5249"/>
                    <a:pt x="1" y="5330"/>
                    <a:pt x="1" y="5357"/>
                  </a:cubicBezTo>
                  <a:lnTo>
                    <a:pt x="1" y="5383"/>
                  </a:lnTo>
                  <a:cubicBezTo>
                    <a:pt x="1" y="5410"/>
                    <a:pt x="54" y="5464"/>
                    <a:pt x="81" y="5490"/>
                  </a:cubicBezTo>
                  <a:cubicBezTo>
                    <a:pt x="108" y="5517"/>
                    <a:pt x="188" y="5517"/>
                    <a:pt x="215" y="5517"/>
                  </a:cubicBezTo>
                  <a:cubicBezTo>
                    <a:pt x="241" y="5544"/>
                    <a:pt x="241" y="5544"/>
                    <a:pt x="268" y="5544"/>
                  </a:cubicBezTo>
                  <a:cubicBezTo>
                    <a:pt x="911" y="5490"/>
                    <a:pt x="1580" y="5330"/>
                    <a:pt x="2276" y="5089"/>
                  </a:cubicBezTo>
                  <a:cubicBezTo>
                    <a:pt x="3025" y="4821"/>
                    <a:pt x="3721" y="4446"/>
                    <a:pt x="4283" y="4018"/>
                  </a:cubicBezTo>
                  <a:cubicBezTo>
                    <a:pt x="4631" y="3777"/>
                    <a:pt x="4899" y="3536"/>
                    <a:pt x="5086" y="3269"/>
                  </a:cubicBezTo>
                  <a:cubicBezTo>
                    <a:pt x="5193" y="3135"/>
                    <a:pt x="5300" y="2974"/>
                    <a:pt x="5407" y="2841"/>
                  </a:cubicBezTo>
                  <a:cubicBezTo>
                    <a:pt x="5488" y="2707"/>
                    <a:pt x="5568" y="2546"/>
                    <a:pt x="5648" y="2386"/>
                  </a:cubicBezTo>
                  <a:cubicBezTo>
                    <a:pt x="5782" y="2064"/>
                    <a:pt x="5835" y="1716"/>
                    <a:pt x="5809" y="1368"/>
                  </a:cubicBezTo>
                  <a:cubicBezTo>
                    <a:pt x="5809" y="1208"/>
                    <a:pt x="5809" y="1101"/>
                    <a:pt x="5782" y="967"/>
                  </a:cubicBezTo>
                  <a:cubicBezTo>
                    <a:pt x="5728" y="780"/>
                    <a:pt x="5675" y="592"/>
                    <a:pt x="5568" y="432"/>
                  </a:cubicBezTo>
                  <a:cubicBezTo>
                    <a:pt x="5461" y="244"/>
                    <a:pt x="5273" y="110"/>
                    <a:pt x="5059" y="30"/>
                  </a:cubicBezTo>
                  <a:cubicBezTo>
                    <a:pt x="4988" y="10"/>
                    <a:pt x="4908" y="1"/>
                    <a:pt x="4824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0743;p74">
              <a:extLst>
                <a:ext uri="{FF2B5EF4-FFF2-40B4-BE49-F238E27FC236}">
                  <a16:creationId xmlns:a16="http://schemas.microsoft.com/office/drawing/2014/main" id="{1D2F5AD0-059D-56BC-DC9C-8D69B721F348}"/>
                </a:ext>
              </a:extLst>
            </p:cNvPr>
            <p:cNvSpPr/>
            <p:nvPr/>
          </p:nvSpPr>
          <p:spPr>
            <a:xfrm>
              <a:off x="10488025" y="7066550"/>
              <a:ext cx="130500" cy="175175"/>
            </a:xfrm>
            <a:custGeom>
              <a:avLst/>
              <a:gdLst/>
              <a:ahLst/>
              <a:cxnLst/>
              <a:rect l="l" t="t" r="r" b="b"/>
              <a:pathLst>
                <a:path w="5220" h="7007" extrusionOk="0">
                  <a:moveTo>
                    <a:pt x="1415" y="0"/>
                  </a:moveTo>
                  <a:cubicBezTo>
                    <a:pt x="1365" y="0"/>
                    <a:pt x="1312" y="7"/>
                    <a:pt x="1258" y="21"/>
                  </a:cubicBezTo>
                  <a:cubicBezTo>
                    <a:pt x="1151" y="21"/>
                    <a:pt x="1098" y="47"/>
                    <a:pt x="990" y="101"/>
                  </a:cubicBezTo>
                  <a:lnTo>
                    <a:pt x="964" y="101"/>
                  </a:lnTo>
                  <a:cubicBezTo>
                    <a:pt x="803" y="181"/>
                    <a:pt x="616" y="288"/>
                    <a:pt x="482" y="449"/>
                  </a:cubicBezTo>
                  <a:cubicBezTo>
                    <a:pt x="348" y="636"/>
                    <a:pt x="268" y="797"/>
                    <a:pt x="187" y="984"/>
                  </a:cubicBezTo>
                  <a:cubicBezTo>
                    <a:pt x="80" y="1171"/>
                    <a:pt x="54" y="1359"/>
                    <a:pt x="27" y="1600"/>
                  </a:cubicBezTo>
                  <a:cubicBezTo>
                    <a:pt x="27" y="1787"/>
                    <a:pt x="0" y="2028"/>
                    <a:pt x="27" y="2242"/>
                  </a:cubicBezTo>
                  <a:cubicBezTo>
                    <a:pt x="27" y="2322"/>
                    <a:pt x="27" y="2429"/>
                    <a:pt x="54" y="2537"/>
                  </a:cubicBezTo>
                  <a:cubicBezTo>
                    <a:pt x="54" y="2644"/>
                    <a:pt x="80" y="2724"/>
                    <a:pt x="134" y="2831"/>
                  </a:cubicBezTo>
                  <a:cubicBezTo>
                    <a:pt x="214" y="3259"/>
                    <a:pt x="455" y="3714"/>
                    <a:pt x="803" y="4142"/>
                  </a:cubicBezTo>
                  <a:cubicBezTo>
                    <a:pt x="1098" y="4544"/>
                    <a:pt x="1419" y="4919"/>
                    <a:pt x="1874" y="5240"/>
                  </a:cubicBezTo>
                  <a:cubicBezTo>
                    <a:pt x="2222" y="5534"/>
                    <a:pt x="2677" y="5802"/>
                    <a:pt x="3158" y="6123"/>
                  </a:cubicBezTo>
                  <a:cubicBezTo>
                    <a:pt x="3560" y="6337"/>
                    <a:pt x="4042" y="6578"/>
                    <a:pt x="4550" y="6792"/>
                  </a:cubicBezTo>
                  <a:cubicBezTo>
                    <a:pt x="4738" y="6873"/>
                    <a:pt x="4952" y="6953"/>
                    <a:pt x="5139" y="7006"/>
                  </a:cubicBezTo>
                  <a:lnTo>
                    <a:pt x="5166" y="7006"/>
                  </a:lnTo>
                  <a:cubicBezTo>
                    <a:pt x="5166" y="7006"/>
                    <a:pt x="5219" y="7006"/>
                    <a:pt x="5219" y="6980"/>
                  </a:cubicBezTo>
                  <a:lnTo>
                    <a:pt x="5219" y="6953"/>
                  </a:lnTo>
                  <a:cubicBezTo>
                    <a:pt x="5219" y="6926"/>
                    <a:pt x="5166" y="6873"/>
                    <a:pt x="5166" y="6873"/>
                  </a:cubicBezTo>
                  <a:lnTo>
                    <a:pt x="5166" y="6792"/>
                  </a:lnTo>
                  <a:cubicBezTo>
                    <a:pt x="4818" y="5909"/>
                    <a:pt x="4470" y="4999"/>
                    <a:pt x="4176" y="4169"/>
                  </a:cubicBezTo>
                  <a:cubicBezTo>
                    <a:pt x="4069" y="3875"/>
                    <a:pt x="3935" y="3527"/>
                    <a:pt x="3828" y="3232"/>
                  </a:cubicBezTo>
                  <a:cubicBezTo>
                    <a:pt x="3640" y="2670"/>
                    <a:pt x="3426" y="2162"/>
                    <a:pt x="3239" y="1707"/>
                  </a:cubicBezTo>
                  <a:cubicBezTo>
                    <a:pt x="3158" y="1466"/>
                    <a:pt x="3078" y="1305"/>
                    <a:pt x="2971" y="1118"/>
                  </a:cubicBezTo>
                  <a:cubicBezTo>
                    <a:pt x="2864" y="957"/>
                    <a:pt x="2730" y="797"/>
                    <a:pt x="2596" y="636"/>
                  </a:cubicBezTo>
                  <a:cubicBezTo>
                    <a:pt x="2463" y="449"/>
                    <a:pt x="2302" y="315"/>
                    <a:pt x="2141" y="235"/>
                  </a:cubicBezTo>
                  <a:cubicBezTo>
                    <a:pt x="2034" y="154"/>
                    <a:pt x="1927" y="128"/>
                    <a:pt x="1874" y="101"/>
                  </a:cubicBezTo>
                  <a:cubicBezTo>
                    <a:pt x="1767" y="47"/>
                    <a:pt x="1660" y="21"/>
                    <a:pt x="1553" y="21"/>
                  </a:cubicBezTo>
                  <a:cubicBezTo>
                    <a:pt x="1512" y="7"/>
                    <a:pt x="1466" y="0"/>
                    <a:pt x="1415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0744;p74">
              <a:extLst>
                <a:ext uri="{FF2B5EF4-FFF2-40B4-BE49-F238E27FC236}">
                  <a16:creationId xmlns:a16="http://schemas.microsoft.com/office/drawing/2014/main" id="{EFB33B53-F6AB-62F9-8DC6-48F66FF4DF51}"/>
                </a:ext>
              </a:extLst>
            </p:cNvPr>
            <p:cNvSpPr/>
            <p:nvPr/>
          </p:nvSpPr>
          <p:spPr>
            <a:xfrm>
              <a:off x="10432475" y="7305000"/>
              <a:ext cx="176000" cy="131375"/>
            </a:xfrm>
            <a:custGeom>
              <a:avLst/>
              <a:gdLst/>
              <a:ahLst/>
              <a:cxnLst/>
              <a:rect l="l" t="t" r="r" b="b"/>
              <a:pathLst>
                <a:path w="7040" h="5255" extrusionOk="0">
                  <a:moveTo>
                    <a:pt x="6996" y="1"/>
                  </a:moveTo>
                  <a:cubicBezTo>
                    <a:pt x="6990" y="1"/>
                    <a:pt x="6986" y="4"/>
                    <a:pt x="6986" y="11"/>
                  </a:cubicBezTo>
                  <a:cubicBezTo>
                    <a:pt x="6986" y="11"/>
                    <a:pt x="6960" y="11"/>
                    <a:pt x="6933" y="65"/>
                  </a:cubicBezTo>
                  <a:lnTo>
                    <a:pt x="6826" y="65"/>
                  </a:lnTo>
                  <a:cubicBezTo>
                    <a:pt x="5969" y="466"/>
                    <a:pt x="5059" y="787"/>
                    <a:pt x="4176" y="1082"/>
                  </a:cubicBezTo>
                  <a:cubicBezTo>
                    <a:pt x="3882" y="1189"/>
                    <a:pt x="3560" y="1323"/>
                    <a:pt x="3239" y="1430"/>
                  </a:cubicBezTo>
                  <a:cubicBezTo>
                    <a:pt x="2757" y="1590"/>
                    <a:pt x="2222" y="1804"/>
                    <a:pt x="1714" y="2019"/>
                  </a:cubicBezTo>
                  <a:cubicBezTo>
                    <a:pt x="1473" y="2126"/>
                    <a:pt x="1312" y="2206"/>
                    <a:pt x="1152" y="2286"/>
                  </a:cubicBezTo>
                  <a:cubicBezTo>
                    <a:pt x="964" y="2393"/>
                    <a:pt x="804" y="2527"/>
                    <a:pt x="643" y="2661"/>
                  </a:cubicBezTo>
                  <a:cubicBezTo>
                    <a:pt x="482" y="2795"/>
                    <a:pt x="349" y="2955"/>
                    <a:pt x="241" y="3143"/>
                  </a:cubicBezTo>
                  <a:cubicBezTo>
                    <a:pt x="161" y="3223"/>
                    <a:pt x="134" y="3330"/>
                    <a:pt x="108" y="3410"/>
                  </a:cubicBezTo>
                  <a:cubicBezTo>
                    <a:pt x="81" y="3464"/>
                    <a:pt x="27" y="3571"/>
                    <a:pt x="27" y="3705"/>
                  </a:cubicBezTo>
                  <a:cubicBezTo>
                    <a:pt x="1" y="3812"/>
                    <a:pt x="1" y="3892"/>
                    <a:pt x="27" y="3999"/>
                  </a:cubicBezTo>
                  <a:lnTo>
                    <a:pt x="27" y="4026"/>
                  </a:lnTo>
                  <a:cubicBezTo>
                    <a:pt x="27" y="4106"/>
                    <a:pt x="81" y="4213"/>
                    <a:pt x="108" y="4267"/>
                  </a:cubicBezTo>
                  <a:lnTo>
                    <a:pt x="108" y="4294"/>
                  </a:lnTo>
                  <a:cubicBezTo>
                    <a:pt x="215" y="4481"/>
                    <a:pt x="295" y="4642"/>
                    <a:pt x="482" y="4775"/>
                  </a:cubicBezTo>
                  <a:cubicBezTo>
                    <a:pt x="643" y="4909"/>
                    <a:pt x="804" y="5016"/>
                    <a:pt x="1018" y="5070"/>
                  </a:cubicBezTo>
                  <a:cubicBezTo>
                    <a:pt x="1178" y="5177"/>
                    <a:pt x="1366" y="5204"/>
                    <a:pt x="1607" y="5230"/>
                  </a:cubicBezTo>
                  <a:cubicBezTo>
                    <a:pt x="1749" y="5230"/>
                    <a:pt x="1892" y="5254"/>
                    <a:pt x="2035" y="5254"/>
                  </a:cubicBezTo>
                  <a:cubicBezTo>
                    <a:pt x="2106" y="5254"/>
                    <a:pt x="2178" y="5248"/>
                    <a:pt x="2249" y="5230"/>
                  </a:cubicBezTo>
                  <a:cubicBezTo>
                    <a:pt x="2436" y="5204"/>
                    <a:pt x="2650" y="5177"/>
                    <a:pt x="2838" y="5097"/>
                  </a:cubicBezTo>
                  <a:cubicBezTo>
                    <a:pt x="3293" y="4963"/>
                    <a:pt x="3721" y="4775"/>
                    <a:pt x="4149" y="4427"/>
                  </a:cubicBezTo>
                  <a:cubicBezTo>
                    <a:pt x="4551" y="4133"/>
                    <a:pt x="4925" y="3812"/>
                    <a:pt x="5247" y="3357"/>
                  </a:cubicBezTo>
                  <a:cubicBezTo>
                    <a:pt x="5541" y="3009"/>
                    <a:pt x="5809" y="2554"/>
                    <a:pt x="6130" y="2072"/>
                  </a:cubicBezTo>
                  <a:cubicBezTo>
                    <a:pt x="6371" y="1671"/>
                    <a:pt x="6585" y="1189"/>
                    <a:pt x="6799" y="680"/>
                  </a:cubicBezTo>
                  <a:cubicBezTo>
                    <a:pt x="6853" y="493"/>
                    <a:pt x="6960" y="279"/>
                    <a:pt x="7040" y="65"/>
                  </a:cubicBezTo>
                  <a:cubicBezTo>
                    <a:pt x="7040" y="25"/>
                    <a:pt x="7011" y="1"/>
                    <a:pt x="699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0745;p74">
              <a:extLst>
                <a:ext uri="{FF2B5EF4-FFF2-40B4-BE49-F238E27FC236}">
                  <a16:creationId xmlns:a16="http://schemas.microsoft.com/office/drawing/2014/main" id="{329ADD2E-C427-299F-CD7B-E94B4B1B1315}"/>
                </a:ext>
              </a:extLst>
            </p:cNvPr>
            <p:cNvSpPr/>
            <p:nvPr/>
          </p:nvSpPr>
          <p:spPr>
            <a:xfrm>
              <a:off x="10464600" y="7101175"/>
              <a:ext cx="347975" cy="351025"/>
            </a:xfrm>
            <a:custGeom>
              <a:avLst/>
              <a:gdLst/>
              <a:ahLst/>
              <a:cxnLst/>
              <a:rect l="l" t="t" r="r" b="b"/>
              <a:pathLst>
                <a:path w="13919" h="14041" extrusionOk="0">
                  <a:moveTo>
                    <a:pt x="6852" y="4524"/>
                  </a:moveTo>
                  <a:cubicBezTo>
                    <a:pt x="6906" y="4792"/>
                    <a:pt x="7013" y="5059"/>
                    <a:pt x="7147" y="5354"/>
                  </a:cubicBezTo>
                  <a:cubicBezTo>
                    <a:pt x="7227" y="5488"/>
                    <a:pt x="7281" y="5621"/>
                    <a:pt x="7361" y="5782"/>
                  </a:cubicBezTo>
                  <a:cubicBezTo>
                    <a:pt x="7361" y="5782"/>
                    <a:pt x="7361" y="5836"/>
                    <a:pt x="7388" y="5836"/>
                  </a:cubicBezTo>
                  <a:lnTo>
                    <a:pt x="7441" y="5836"/>
                  </a:lnTo>
                  <a:cubicBezTo>
                    <a:pt x="7495" y="5836"/>
                    <a:pt x="7495" y="5782"/>
                    <a:pt x="7495" y="5755"/>
                  </a:cubicBezTo>
                  <a:cubicBezTo>
                    <a:pt x="7521" y="5755"/>
                    <a:pt x="7548" y="5728"/>
                    <a:pt x="7548" y="5702"/>
                  </a:cubicBezTo>
                  <a:cubicBezTo>
                    <a:pt x="7655" y="5434"/>
                    <a:pt x="7762" y="5193"/>
                    <a:pt x="7896" y="4899"/>
                  </a:cubicBezTo>
                  <a:lnTo>
                    <a:pt x="7896" y="4899"/>
                  </a:lnTo>
                  <a:cubicBezTo>
                    <a:pt x="7843" y="5059"/>
                    <a:pt x="7843" y="5220"/>
                    <a:pt x="7843" y="5434"/>
                  </a:cubicBezTo>
                  <a:lnTo>
                    <a:pt x="7843" y="5889"/>
                  </a:lnTo>
                  <a:lnTo>
                    <a:pt x="7843" y="5916"/>
                  </a:lnTo>
                  <a:lnTo>
                    <a:pt x="7923" y="5916"/>
                  </a:lnTo>
                  <a:cubicBezTo>
                    <a:pt x="7950" y="5916"/>
                    <a:pt x="7950" y="5889"/>
                    <a:pt x="7950" y="5889"/>
                  </a:cubicBezTo>
                  <a:lnTo>
                    <a:pt x="7976" y="5889"/>
                  </a:lnTo>
                  <a:cubicBezTo>
                    <a:pt x="8003" y="6130"/>
                    <a:pt x="8003" y="6157"/>
                    <a:pt x="8084" y="6210"/>
                  </a:cubicBezTo>
                  <a:lnTo>
                    <a:pt x="8191" y="6210"/>
                  </a:lnTo>
                  <a:cubicBezTo>
                    <a:pt x="8217" y="6210"/>
                    <a:pt x="8244" y="6210"/>
                    <a:pt x="8244" y="6157"/>
                  </a:cubicBezTo>
                  <a:lnTo>
                    <a:pt x="8271" y="6157"/>
                  </a:lnTo>
                  <a:lnTo>
                    <a:pt x="8351" y="6130"/>
                  </a:lnTo>
                  <a:lnTo>
                    <a:pt x="8432" y="6103"/>
                  </a:lnTo>
                  <a:lnTo>
                    <a:pt x="8565" y="6076"/>
                  </a:lnTo>
                  <a:lnTo>
                    <a:pt x="8699" y="6023"/>
                  </a:lnTo>
                  <a:cubicBezTo>
                    <a:pt x="8779" y="5996"/>
                    <a:pt x="8887" y="5969"/>
                    <a:pt x="9020" y="5943"/>
                  </a:cubicBezTo>
                  <a:lnTo>
                    <a:pt x="9047" y="5943"/>
                  </a:lnTo>
                  <a:cubicBezTo>
                    <a:pt x="9288" y="5862"/>
                    <a:pt x="9502" y="5809"/>
                    <a:pt x="9716" y="5728"/>
                  </a:cubicBezTo>
                  <a:lnTo>
                    <a:pt x="9716" y="5728"/>
                  </a:lnTo>
                  <a:cubicBezTo>
                    <a:pt x="9556" y="5836"/>
                    <a:pt x="9422" y="5969"/>
                    <a:pt x="9261" y="6103"/>
                  </a:cubicBezTo>
                  <a:lnTo>
                    <a:pt x="9234" y="6130"/>
                  </a:lnTo>
                  <a:cubicBezTo>
                    <a:pt x="9127" y="6210"/>
                    <a:pt x="9020" y="6264"/>
                    <a:pt x="8967" y="6371"/>
                  </a:cubicBezTo>
                  <a:lnTo>
                    <a:pt x="8860" y="6424"/>
                  </a:lnTo>
                  <a:lnTo>
                    <a:pt x="8753" y="6505"/>
                  </a:lnTo>
                  <a:lnTo>
                    <a:pt x="8726" y="6531"/>
                  </a:lnTo>
                  <a:lnTo>
                    <a:pt x="8646" y="6558"/>
                  </a:lnTo>
                  <a:lnTo>
                    <a:pt x="8619" y="6612"/>
                  </a:lnTo>
                  <a:lnTo>
                    <a:pt x="8565" y="6665"/>
                  </a:lnTo>
                  <a:lnTo>
                    <a:pt x="8485" y="6746"/>
                  </a:lnTo>
                  <a:lnTo>
                    <a:pt x="8485" y="6772"/>
                  </a:lnTo>
                  <a:cubicBezTo>
                    <a:pt x="8485" y="6799"/>
                    <a:pt x="8485" y="6826"/>
                    <a:pt x="8512" y="6879"/>
                  </a:cubicBezTo>
                  <a:cubicBezTo>
                    <a:pt x="8512" y="6906"/>
                    <a:pt x="8565" y="6906"/>
                    <a:pt x="8592" y="6906"/>
                  </a:cubicBezTo>
                  <a:lnTo>
                    <a:pt x="8619" y="6906"/>
                  </a:lnTo>
                  <a:cubicBezTo>
                    <a:pt x="8619" y="6906"/>
                    <a:pt x="8619" y="6933"/>
                    <a:pt x="8646" y="6933"/>
                  </a:cubicBezTo>
                  <a:cubicBezTo>
                    <a:pt x="8913" y="7040"/>
                    <a:pt x="9234" y="7094"/>
                    <a:pt x="9502" y="7147"/>
                  </a:cubicBezTo>
                  <a:lnTo>
                    <a:pt x="9288" y="7174"/>
                  </a:lnTo>
                  <a:lnTo>
                    <a:pt x="9154" y="7201"/>
                  </a:lnTo>
                  <a:lnTo>
                    <a:pt x="9020" y="7227"/>
                  </a:lnTo>
                  <a:lnTo>
                    <a:pt x="8887" y="7281"/>
                  </a:lnTo>
                  <a:lnTo>
                    <a:pt x="8806" y="7281"/>
                  </a:lnTo>
                  <a:cubicBezTo>
                    <a:pt x="8779" y="7281"/>
                    <a:pt x="8753" y="7281"/>
                    <a:pt x="8753" y="7308"/>
                  </a:cubicBezTo>
                  <a:cubicBezTo>
                    <a:pt x="8726" y="7308"/>
                    <a:pt x="8672" y="7334"/>
                    <a:pt x="8646" y="7361"/>
                  </a:cubicBezTo>
                  <a:lnTo>
                    <a:pt x="8646" y="7468"/>
                  </a:lnTo>
                  <a:cubicBezTo>
                    <a:pt x="8646" y="7495"/>
                    <a:pt x="8672" y="7549"/>
                    <a:pt x="8726" y="7549"/>
                  </a:cubicBezTo>
                  <a:lnTo>
                    <a:pt x="8726" y="7575"/>
                  </a:lnTo>
                  <a:cubicBezTo>
                    <a:pt x="8860" y="7709"/>
                    <a:pt x="9020" y="7816"/>
                    <a:pt x="9181" y="7896"/>
                  </a:cubicBezTo>
                  <a:lnTo>
                    <a:pt x="9047" y="7870"/>
                  </a:lnTo>
                  <a:lnTo>
                    <a:pt x="8913" y="7843"/>
                  </a:lnTo>
                  <a:lnTo>
                    <a:pt x="8779" y="7816"/>
                  </a:lnTo>
                  <a:lnTo>
                    <a:pt x="8646" y="7763"/>
                  </a:lnTo>
                  <a:lnTo>
                    <a:pt x="8512" y="7763"/>
                  </a:lnTo>
                  <a:cubicBezTo>
                    <a:pt x="8485" y="7763"/>
                    <a:pt x="8405" y="7763"/>
                    <a:pt x="8378" y="7816"/>
                  </a:cubicBezTo>
                  <a:cubicBezTo>
                    <a:pt x="8351" y="7843"/>
                    <a:pt x="8351" y="7870"/>
                    <a:pt x="8351" y="7870"/>
                  </a:cubicBezTo>
                  <a:cubicBezTo>
                    <a:pt x="8351" y="7896"/>
                    <a:pt x="8351" y="7950"/>
                    <a:pt x="8378" y="7977"/>
                  </a:cubicBezTo>
                  <a:lnTo>
                    <a:pt x="8378" y="8004"/>
                  </a:lnTo>
                  <a:lnTo>
                    <a:pt x="8405" y="8111"/>
                  </a:lnTo>
                  <a:lnTo>
                    <a:pt x="8324" y="8004"/>
                  </a:lnTo>
                  <a:cubicBezTo>
                    <a:pt x="8244" y="7950"/>
                    <a:pt x="8191" y="7896"/>
                    <a:pt x="8084" y="7843"/>
                  </a:cubicBezTo>
                  <a:lnTo>
                    <a:pt x="8003" y="7843"/>
                  </a:lnTo>
                  <a:lnTo>
                    <a:pt x="7976" y="7816"/>
                  </a:lnTo>
                  <a:lnTo>
                    <a:pt x="7950" y="7816"/>
                  </a:lnTo>
                  <a:cubicBezTo>
                    <a:pt x="7950" y="7816"/>
                    <a:pt x="7923" y="7816"/>
                    <a:pt x="7923" y="7843"/>
                  </a:cubicBezTo>
                  <a:lnTo>
                    <a:pt x="7923" y="7870"/>
                  </a:lnTo>
                  <a:cubicBezTo>
                    <a:pt x="7923" y="8004"/>
                    <a:pt x="7950" y="8164"/>
                    <a:pt x="7976" y="8351"/>
                  </a:cubicBezTo>
                  <a:cubicBezTo>
                    <a:pt x="8003" y="8512"/>
                    <a:pt x="8057" y="8699"/>
                    <a:pt x="8084" y="8887"/>
                  </a:cubicBezTo>
                  <a:lnTo>
                    <a:pt x="8057" y="8807"/>
                  </a:lnTo>
                  <a:lnTo>
                    <a:pt x="7923" y="8646"/>
                  </a:lnTo>
                  <a:lnTo>
                    <a:pt x="7869" y="8619"/>
                  </a:lnTo>
                  <a:lnTo>
                    <a:pt x="7843" y="8566"/>
                  </a:lnTo>
                  <a:lnTo>
                    <a:pt x="7816" y="8512"/>
                  </a:lnTo>
                  <a:lnTo>
                    <a:pt x="7789" y="8485"/>
                  </a:lnTo>
                  <a:lnTo>
                    <a:pt x="7709" y="8405"/>
                  </a:lnTo>
                  <a:cubicBezTo>
                    <a:pt x="7709" y="8378"/>
                    <a:pt x="7682" y="8378"/>
                    <a:pt x="7655" y="8378"/>
                  </a:cubicBezTo>
                  <a:lnTo>
                    <a:pt x="7575" y="8378"/>
                  </a:lnTo>
                  <a:cubicBezTo>
                    <a:pt x="7548" y="8378"/>
                    <a:pt x="7521" y="8378"/>
                    <a:pt x="7468" y="8405"/>
                  </a:cubicBezTo>
                  <a:lnTo>
                    <a:pt x="7414" y="8485"/>
                  </a:lnTo>
                  <a:lnTo>
                    <a:pt x="7388" y="8512"/>
                  </a:lnTo>
                  <a:cubicBezTo>
                    <a:pt x="7334" y="8646"/>
                    <a:pt x="7307" y="8753"/>
                    <a:pt x="7281" y="8887"/>
                  </a:cubicBezTo>
                  <a:lnTo>
                    <a:pt x="7281" y="8807"/>
                  </a:lnTo>
                  <a:lnTo>
                    <a:pt x="7281" y="8753"/>
                  </a:lnTo>
                  <a:cubicBezTo>
                    <a:pt x="7281" y="8699"/>
                    <a:pt x="7281" y="8699"/>
                    <a:pt x="7254" y="8673"/>
                  </a:cubicBezTo>
                  <a:cubicBezTo>
                    <a:pt x="7254" y="8646"/>
                    <a:pt x="7227" y="8619"/>
                    <a:pt x="7174" y="8566"/>
                  </a:cubicBezTo>
                  <a:lnTo>
                    <a:pt x="7093" y="8566"/>
                  </a:lnTo>
                  <a:cubicBezTo>
                    <a:pt x="7040" y="8566"/>
                    <a:pt x="7013" y="8619"/>
                    <a:pt x="7013" y="8646"/>
                  </a:cubicBezTo>
                  <a:lnTo>
                    <a:pt x="6986" y="8646"/>
                  </a:lnTo>
                  <a:cubicBezTo>
                    <a:pt x="6772" y="8887"/>
                    <a:pt x="6585" y="9154"/>
                    <a:pt x="6424" y="9449"/>
                  </a:cubicBezTo>
                  <a:lnTo>
                    <a:pt x="6451" y="9342"/>
                  </a:lnTo>
                  <a:cubicBezTo>
                    <a:pt x="6478" y="9208"/>
                    <a:pt x="6478" y="9101"/>
                    <a:pt x="6504" y="8967"/>
                  </a:cubicBezTo>
                  <a:lnTo>
                    <a:pt x="6531" y="8833"/>
                  </a:lnTo>
                  <a:lnTo>
                    <a:pt x="6585" y="8699"/>
                  </a:lnTo>
                  <a:lnTo>
                    <a:pt x="6611" y="8566"/>
                  </a:lnTo>
                  <a:lnTo>
                    <a:pt x="6611" y="8512"/>
                  </a:lnTo>
                  <a:lnTo>
                    <a:pt x="6611" y="8485"/>
                  </a:lnTo>
                  <a:lnTo>
                    <a:pt x="6611" y="8432"/>
                  </a:lnTo>
                  <a:lnTo>
                    <a:pt x="6611" y="8405"/>
                  </a:lnTo>
                  <a:cubicBezTo>
                    <a:pt x="6611" y="8378"/>
                    <a:pt x="6611" y="8298"/>
                    <a:pt x="6585" y="8271"/>
                  </a:cubicBezTo>
                  <a:cubicBezTo>
                    <a:pt x="6585" y="8244"/>
                    <a:pt x="6531" y="8244"/>
                    <a:pt x="6504" y="8244"/>
                  </a:cubicBezTo>
                  <a:lnTo>
                    <a:pt x="6478" y="8244"/>
                  </a:lnTo>
                  <a:cubicBezTo>
                    <a:pt x="6451" y="8244"/>
                    <a:pt x="6397" y="8244"/>
                    <a:pt x="6371" y="8271"/>
                  </a:cubicBezTo>
                  <a:lnTo>
                    <a:pt x="6344" y="8271"/>
                  </a:lnTo>
                  <a:cubicBezTo>
                    <a:pt x="6049" y="8405"/>
                    <a:pt x="5701" y="8619"/>
                    <a:pt x="5407" y="8833"/>
                  </a:cubicBezTo>
                  <a:cubicBezTo>
                    <a:pt x="5675" y="8432"/>
                    <a:pt x="5889" y="8164"/>
                    <a:pt x="6049" y="7896"/>
                  </a:cubicBezTo>
                  <a:cubicBezTo>
                    <a:pt x="6076" y="7870"/>
                    <a:pt x="6076" y="7843"/>
                    <a:pt x="6049" y="7843"/>
                  </a:cubicBezTo>
                  <a:cubicBezTo>
                    <a:pt x="6049" y="7843"/>
                    <a:pt x="6076" y="7816"/>
                    <a:pt x="6076" y="7763"/>
                  </a:cubicBezTo>
                  <a:cubicBezTo>
                    <a:pt x="6076" y="7736"/>
                    <a:pt x="6076" y="7736"/>
                    <a:pt x="6049" y="7709"/>
                  </a:cubicBezTo>
                  <a:lnTo>
                    <a:pt x="6023" y="7709"/>
                  </a:lnTo>
                  <a:cubicBezTo>
                    <a:pt x="5835" y="7736"/>
                    <a:pt x="5675" y="7736"/>
                    <a:pt x="5541" y="7763"/>
                  </a:cubicBezTo>
                  <a:lnTo>
                    <a:pt x="5568" y="7736"/>
                  </a:lnTo>
                  <a:cubicBezTo>
                    <a:pt x="5675" y="7629"/>
                    <a:pt x="5782" y="7495"/>
                    <a:pt x="5916" y="7415"/>
                  </a:cubicBezTo>
                  <a:lnTo>
                    <a:pt x="5916" y="7361"/>
                  </a:lnTo>
                  <a:cubicBezTo>
                    <a:pt x="5916" y="7334"/>
                    <a:pt x="5916" y="7334"/>
                    <a:pt x="5889" y="7308"/>
                  </a:cubicBezTo>
                  <a:lnTo>
                    <a:pt x="5808" y="7308"/>
                  </a:lnTo>
                  <a:lnTo>
                    <a:pt x="5782" y="7281"/>
                  </a:lnTo>
                  <a:lnTo>
                    <a:pt x="5300" y="7281"/>
                  </a:lnTo>
                  <a:cubicBezTo>
                    <a:pt x="5380" y="7227"/>
                    <a:pt x="5434" y="7227"/>
                    <a:pt x="5514" y="7201"/>
                  </a:cubicBezTo>
                  <a:cubicBezTo>
                    <a:pt x="5648" y="7147"/>
                    <a:pt x="5782" y="7067"/>
                    <a:pt x="5942" y="7013"/>
                  </a:cubicBezTo>
                  <a:lnTo>
                    <a:pt x="5969" y="6960"/>
                  </a:lnTo>
                  <a:lnTo>
                    <a:pt x="5969" y="6933"/>
                  </a:lnTo>
                  <a:cubicBezTo>
                    <a:pt x="5969" y="6933"/>
                    <a:pt x="5969" y="6906"/>
                    <a:pt x="5942" y="6906"/>
                  </a:cubicBezTo>
                  <a:lnTo>
                    <a:pt x="5916" y="6906"/>
                  </a:lnTo>
                  <a:cubicBezTo>
                    <a:pt x="5916" y="6879"/>
                    <a:pt x="5889" y="6826"/>
                    <a:pt x="5889" y="6826"/>
                  </a:cubicBezTo>
                  <a:cubicBezTo>
                    <a:pt x="5701" y="6772"/>
                    <a:pt x="5541" y="6692"/>
                    <a:pt x="5353" y="6612"/>
                  </a:cubicBezTo>
                  <a:cubicBezTo>
                    <a:pt x="5113" y="6505"/>
                    <a:pt x="4872" y="6398"/>
                    <a:pt x="4577" y="6264"/>
                  </a:cubicBezTo>
                  <a:lnTo>
                    <a:pt x="4577" y="6264"/>
                  </a:lnTo>
                  <a:cubicBezTo>
                    <a:pt x="4872" y="6344"/>
                    <a:pt x="5246" y="6371"/>
                    <a:pt x="5568" y="6371"/>
                  </a:cubicBezTo>
                  <a:lnTo>
                    <a:pt x="6049" y="6371"/>
                  </a:lnTo>
                  <a:cubicBezTo>
                    <a:pt x="6049" y="6371"/>
                    <a:pt x="6076" y="6371"/>
                    <a:pt x="6076" y="6317"/>
                  </a:cubicBezTo>
                  <a:cubicBezTo>
                    <a:pt x="6076" y="6317"/>
                    <a:pt x="6103" y="6291"/>
                    <a:pt x="6076" y="6291"/>
                  </a:cubicBezTo>
                  <a:lnTo>
                    <a:pt x="6076" y="6264"/>
                  </a:lnTo>
                  <a:lnTo>
                    <a:pt x="6049" y="6264"/>
                  </a:lnTo>
                  <a:cubicBezTo>
                    <a:pt x="6049" y="6237"/>
                    <a:pt x="6049" y="6183"/>
                    <a:pt x="6023" y="6157"/>
                  </a:cubicBezTo>
                  <a:cubicBezTo>
                    <a:pt x="5889" y="6023"/>
                    <a:pt x="5755" y="5889"/>
                    <a:pt x="5621" y="5728"/>
                  </a:cubicBezTo>
                  <a:lnTo>
                    <a:pt x="5584" y="5691"/>
                  </a:lnTo>
                  <a:lnTo>
                    <a:pt x="5584" y="5691"/>
                  </a:lnTo>
                  <a:cubicBezTo>
                    <a:pt x="5703" y="5735"/>
                    <a:pt x="5823" y="5764"/>
                    <a:pt x="5942" y="5836"/>
                  </a:cubicBezTo>
                  <a:lnTo>
                    <a:pt x="6076" y="5836"/>
                  </a:lnTo>
                  <a:cubicBezTo>
                    <a:pt x="6103" y="5836"/>
                    <a:pt x="6156" y="5809"/>
                    <a:pt x="6156" y="5755"/>
                  </a:cubicBezTo>
                  <a:cubicBezTo>
                    <a:pt x="6183" y="5728"/>
                    <a:pt x="6183" y="5702"/>
                    <a:pt x="6183" y="5621"/>
                  </a:cubicBezTo>
                  <a:cubicBezTo>
                    <a:pt x="6183" y="5595"/>
                    <a:pt x="6183" y="5595"/>
                    <a:pt x="6156" y="5568"/>
                  </a:cubicBezTo>
                  <a:lnTo>
                    <a:pt x="6156" y="5514"/>
                  </a:lnTo>
                  <a:lnTo>
                    <a:pt x="6103" y="5461"/>
                  </a:lnTo>
                  <a:lnTo>
                    <a:pt x="6076" y="5381"/>
                  </a:lnTo>
                  <a:lnTo>
                    <a:pt x="6076" y="5327"/>
                  </a:lnTo>
                  <a:lnTo>
                    <a:pt x="6023" y="5113"/>
                  </a:lnTo>
                  <a:lnTo>
                    <a:pt x="5942" y="4925"/>
                  </a:lnTo>
                  <a:lnTo>
                    <a:pt x="5942" y="4899"/>
                  </a:lnTo>
                  <a:cubicBezTo>
                    <a:pt x="6076" y="5059"/>
                    <a:pt x="6237" y="5247"/>
                    <a:pt x="6424" y="5434"/>
                  </a:cubicBezTo>
                  <a:lnTo>
                    <a:pt x="6745" y="5755"/>
                  </a:lnTo>
                  <a:lnTo>
                    <a:pt x="6772" y="5755"/>
                  </a:lnTo>
                  <a:cubicBezTo>
                    <a:pt x="6772" y="5755"/>
                    <a:pt x="6826" y="5755"/>
                    <a:pt x="6826" y="5728"/>
                  </a:cubicBezTo>
                  <a:lnTo>
                    <a:pt x="6826" y="5702"/>
                  </a:lnTo>
                  <a:lnTo>
                    <a:pt x="6826" y="5648"/>
                  </a:lnTo>
                  <a:cubicBezTo>
                    <a:pt x="6826" y="5648"/>
                    <a:pt x="6852" y="5621"/>
                    <a:pt x="6852" y="5595"/>
                  </a:cubicBezTo>
                  <a:lnTo>
                    <a:pt x="6852" y="4524"/>
                  </a:lnTo>
                  <a:close/>
                  <a:moveTo>
                    <a:pt x="5916" y="1"/>
                  </a:moveTo>
                  <a:cubicBezTo>
                    <a:pt x="5782" y="1"/>
                    <a:pt x="5648" y="54"/>
                    <a:pt x="5514" y="108"/>
                  </a:cubicBezTo>
                  <a:cubicBezTo>
                    <a:pt x="5380" y="161"/>
                    <a:pt x="5273" y="242"/>
                    <a:pt x="5166" y="375"/>
                  </a:cubicBezTo>
                  <a:cubicBezTo>
                    <a:pt x="5086" y="482"/>
                    <a:pt x="4979" y="616"/>
                    <a:pt x="4898" y="750"/>
                  </a:cubicBezTo>
                  <a:lnTo>
                    <a:pt x="4711" y="1152"/>
                  </a:lnTo>
                  <a:cubicBezTo>
                    <a:pt x="4684" y="1205"/>
                    <a:pt x="4684" y="1285"/>
                    <a:pt x="4631" y="1392"/>
                  </a:cubicBezTo>
                  <a:cubicBezTo>
                    <a:pt x="4631" y="1446"/>
                    <a:pt x="4604" y="1499"/>
                    <a:pt x="4604" y="1607"/>
                  </a:cubicBezTo>
                  <a:cubicBezTo>
                    <a:pt x="4577" y="1794"/>
                    <a:pt x="4577" y="1928"/>
                    <a:pt x="4604" y="2088"/>
                  </a:cubicBezTo>
                  <a:cubicBezTo>
                    <a:pt x="4550" y="1981"/>
                    <a:pt x="4443" y="1874"/>
                    <a:pt x="4336" y="1794"/>
                  </a:cubicBezTo>
                  <a:cubicBezTo>
                    <a:pt x="4176" y="1607"/>
                    <a:pt x="4042" y="1526"/>
                    <a:pt x="3908" y="1419"/>
                  </a:cubicBezTo>
                  <a:cubicBezTo>
                    <a:pt x="3881" y="1392"/>
                    <a:pt x="3801" y="1392"/>
                    <a:pt x="3774" y="1339"/>
                  </a:cubicBezTo>
                  <a:cubicBezTo>
                    <a:pt x="3667" y="1312"/>
                    <a:pt x="3533" y="1285"/>
                    <a:pt x="3426" y="1285"/>
                  </a:cubicBezTo>
                  <a:cubicBezTo>
                    <a:pt x="3266" y="1285"/>
                    <a:pt x="3132" y="1339"/>
                    <a:pt x="2998" y="1473"/>
                  </a:cubicBezTo>
                  <a:cubicBezTo>
                    <a:pt x="2864" y="1607"/>
                    <a:pt x="2757" y="1821"/>
                    <a:pt x="2704" y="2088"/>
                  </a:cubicBezTo>
                  <a:cubicBezTo>
                    <a:pt x="2677" y="2249"/>
                    <a:pt x="2623" y="2436"/>
                    <a:pt x="2623" y="2624"/>
                  </a:cubicBezTo>
                  <a:lnTo>
                    <a:pt x="2597" y="2570"/>
                  </a:lnTo>
                  <a:cubicBezTo>
                    <a:pt x="2570" y="2543"/>
                    <a:pt x="2490" y="2517"/>
                    <a:pt x="2463" y="2517"/>
                  </a:cubicBezTo>
                  <a:cubicBezTo>
                    <a:pt x="2356" y="2490"/>
                    <a:pt x="2302" y="2436"/>
                    <a:pt x="2195" y="2410"/>
                  </a:cubicBezTo>
                  <a:lnTo>
                    <a:pt x="2008" y="2410"/>
                  </a:lnTo>
                  <a:cubicBezTo>
                    <a:pt x="1901" y="2410"/>
                    <a:pt x="1820" y="2436"/>
                    <a:pt x="1767" y="2436"/>
                  </a:cubicBezTo>
                  <a:cubicBezTo>
                    <a:pt x="1687" y="2490"/>
                    <a:pt x="1633" y="2490"/>
                    <a:pt x="1553" y="2543"/>
                  </a:cubicBezTo>
                  <a:cubicBezTo>
                    <a:pt x="1499" y="2570"/>
                    <a:pt x="1419" y="2624"/>
                    <a:pt x="1392" y="2677"/>
                  </a:cubicBezTo>
                  <a:lnTo>
                    <a:pt x="1365" y="2704"/>
                  </a:lnTo>
                  <a:cubicBezTo>
                    <a:pt x="1258" y="2811"/>
                    <a:pt x="1151" y="2945"/>
                    <a:pt x="1124" y="3079"/>
                  </a:cubicBezTo>
                  <a:cubicBezTo>
                    <a:pt x="1098" y="3212"/>
                    <a:pt x="1071" y="3346"/>
                    <a:pt x="1071" y="3507"/>
                  </a:cubicBezTo>
                  <a:cubicBezTo>
                    <a:pt x="1071" y="3694"/>
                    <a:pt x="1071" y="3828"/>
                    <a:pt x="1098" y="3989"/>
                  </a:cubicBezTo>
                  <a:cubicBezTo>
                    <a:pt x="1124" y="4123"/>
                    <a:pt x="1151" y="4283"/>
                    <a:pt x="1232" y="4417"/>
                  </a:cubicBezTo>
                  <a:cubicBezTo>
                    <a:pt x="1285" y="4551"/>
                    <a:pt x="1365" y="4685"/>
                    <a:pt x="1472" y="4818"/>
                  </a:cubicBezTo>
                  <a:cubicBezTo>
                    <a:pt x="1499" y="4899"/>
                    <a:pt x="1553" y="4952"/>
                    <a:pt x="1633" y="5033"/>
                  </a:cubicBezTo>
                  <a:lnTo>
                    <a:pt x="1740" y="5113"/>
                  </a:lnTo>
                  <a:lnTo>
                    <a:pt x="1740" y="5113"/>
                  </a:lnTo>
                  <a:lnTo>
                    <a:pt x="1687" y="5086"/>
                  </a:lnTo>
                  <a:cubicBezTo>
                    <a:pt x="1526" y="5059"/>
                    <a:pt x="1392" y="5033"/>
                    <a:pt x="1232" y="5033"/>
                  </a:cubicBezTo>
                  <a:cubicBezTo>
                    <a:pt x="1098" y="5033"/>
                    <a:pt x="937" y="5033"/>
                    <a:pt x="803" y="5059"/>
                  </a:cubicBezTo>
                  <a:cubicBezTo>
                    <a:pt x="723" y="5086"/>
                    <a:pt x="669" y="5086"/>
                    <a:pt x="589" y="5113"/>
                  </a:cubicBezTo>
                  <a:cubicBezTo>
                    <a:pt x="536" y="5166"/>
                    <a:pt x="455" y="5220"/>
                    <a:pt x="402" y="5247"/>
                  </a:cubicBezTo>
                  <a:cubicBezTo>
                    <a:pt x="322" y="5300"/>
                    <a:pt x="295" y="5354"/>
                    <a:pt x="214" y="5434"/>
                  </a:cubicBezTo>
                  <a:lnTo>
                    <a:pt x="134" y="5621"/>
                  </a:lnTo>
                  <a:lnTo>
                    <a:pt x="134" y="5648"/>
                  </a:lnTo>
                  <a:cubicBezTo>
                    <a:pt x="54" y="5782"/>
                    <a:pt x="54" y="5916"/>
                    <a:pt x="54" y="6103"/>
                  </a:cubicBezTo>
                  <a:cubicBezTo>
                    <a:pt x="54" y="6237"/>
                    <a:pt x="81" y="6371"/>
                    <a:pt x="161" y="6531"/>
                  </a:cubicBezTo>
                  <a:cubicBezTo>
                    <a:pt x="214" y="6665"/>
                    <a:pt x="295" y="6799"/>
                    <a:pt x="402" y="6933"/>
                  </a:cubicBezTo>
                  <a:cubicBezTo>
                    <a:pt x="482" y="7067"/>
                    <a:pt x="589" y="7174"/>
                    <a:pt x="696" y="7254"/>
                  </a:cubicBezTo>
                  <a:lnTo>
                    <a:pt x="803" y="7361"/>
                  </a:lnTo>
                  <a:cubicBezTo>
                    <a:pt x="669" y="7388"/>
                    <a:pt x="536" y="7468"/>
                    <a:pt x="402" y="7575"/>
                  </a:cubicBezTo>
                  <a:cubicBezTo>
                    <a:pt x="322" y="7602"/>
                    <a:pt x="295" y="7656"/>
                    <a:pt x="214" y="7709"/>
                  </a:cubicBezTo>
                  <a:cubicBezTo>
                    <a:pt x="188" y="7736"/>
                    <a:pt x="134" y="7789"/>
                    <a:pt x="81" y="7896"/>
                  </a:cubicBezTo>
                  <a:cubicBezTo>
                    <a:pt x="54" y="7977"/>
                    <a:pt x="27" y="8030"/>
                    <a:pt x="27" y="8111"/>
                  </a:cubicBezTo>
                  <a:lnTo>
                    <a:pt x="27" y="8137"/>
                  </a:lnTo>
                  <a:cubicBezTo>
                    <a:pt x="27" y="8191"/>
                    <a:pt x="0" y="8271"/>
                    <a:pt x="0" y="8325"/>
                  </a:cubicBezTo>
                  <a:lnTo>
                    <a:pt x="0" y="8378"/>
                  </a:lnTo>
                  <a:cubicBezTo>
                    <a:pt x="0" y="8512"/>
                    <a:pt x="27" y="8673"/>
                    <a:pt x="81" y="8780"/>
                  </a:cubicBezTo>
                  <a:cubicBezTo>
                    <a:pt x="161" y="8914"/>
                    <a:pt x="268" y="8994"/>
                    <a:pt x="348" y="9101"/>
                  </a:cubicBezTo>
                  <a:cubicBezTo>
                    <a:pt x="455" y="9208"/>
                    <a:pt x="589" y="9315"/>
                    <a:pt x="723" y="9369"/>
                  </a:cubicBezTo>
                  <a:cubicBezTo>
                    <a:pt x="803" y="9395"/>
                    <a:pt x="884" y="9476"/>
                    <a:pt x="964" y="9502"/>
                  </a:cubicBezTo>
                  <a:cubicBezTo>
                    <a:pt x="1017" y="9529"/>
                    <a:pt x="1071" y="9529"/>
                    <a:pt x="1124" y="9583"/>
                  </a:cubicBezTo>
                  <a:cubicBezTo>
                    <a:pt x="1258" y="9609"/>
                    <a:pt x="1419" y="9636"/>
                    <a:pt x="1553" y="9663"/>
                  </a:cubicBezTo>
                  <a:cubicBezTo>
                    <a:pt x="1660" y="9663"/>
                    <a:pt x="1767" y="9717"/>
                    <a:pt x="1874" y="9717"/>
                  </a:cubicBezTo>
                  <a:cubicBezTo>
                    <a:pt x="1794" y="9770"/>
                    <a:pt x="1740" y="9877"/>
                    <a:pt x="1687" y="9984"/>
                  </a:cubicBezTo>
                  <a:cubicBezTo>
                    <a:pt x="1633" y="10118"/>
                    <a:pt x="1553" y="10252"/>
                    <a:pt x="1526" y="10386"/>
                  </a:cubicBezTo>
                  <a:cubicBezTo>
                    <a:pt x="1499" y="10520"/>
                    <a:pt x="1472" y="10680"/>
                    <a:pt x="1419" y="10814"/>
                  </a:cubicBezTo>
                  <a:lnTo>
                    <a:pt x="1419" y="11269"/>
                  </a:lnTo>
                  <a:cubicBezTo>
                    <a:pt x="1472" y="11456"/>
                    <a:pt x="1499" y="11590"/>
                    <a:pt x="1553" y="11670"/>
                  </a:cubicBezTo>
                  <a:cubicBezTo>
                    <a:pt x="1633" y="11804"/>
                    <a:pt x="1740" y="11911"/>
                    <a:pt x="1820" y="12018"/>
                  </a:cubicBezTo>
                  <a:lnTo>
                    <a:pt x="1874" y="12018"/>
                  </a:lnTo>
                  <a:cubicBezTo>
                    <a:pt x="1927" y="12045"/>
                    <a:pt x="1954" y="12072"/>
                    <a:pt x="2035" y="12125"/>
                  </a:cubicBezTo>
                  <a:lnTo>
                    <a:pt x="2061" y="12125"/>
                  </a:lnTo>
                  <a:cubicBezTo>
                    <a:pt x="2142" y="12152"/>
                    <a:pt x="2222" y="12152"/>
                    <a:pt x="2275" y="12179"/>
                  </a:cubicBezTo>
                  <a:lnTo>
                    <a:pt x="2490" y="12179"/>
                  </a:lnTo>
                  <a:cubicBezTo>
                    <a:pt x="2570" y="12179"/>
                    <a:pt x="2623" y="12152"/>
                    <a:pt x="2704" y="12152"/>
                  </a:cubicBezTo>
                  <a:cubicBezTo>
                    <a:pt x="2837" y="12125"/>
                    <a:pt x="2971" y="12045"/>
                    <a:pt x="3078" y="11938"/>
                  </a:cubicBezTo>
                  <a:cubicBezTo>
                    <a:pt x="3132" y="11885"/>
                    <a:pt x="3212" y="11858"/>
                    <a:pt x="3266" y="11777"/>
                  </a:cubicBezTo>
                  <a:lnTo>
                    <a:pt x="3266" y="11885"/>
                  </a:lnTo>
                  <a:cubicBezTo>
                    <a:pt x="3266" y="12125"/>
                    <a:pt x="3293" y="12393"/>
                    <a:pt x="3400" y="12607"/>
                  </a:cubicBezTo>
                  <a:cubicBezTo>
                    <a:pt x="3507" y="12821"/>
                    <a:pt x="3560" y="12955"/>
                    <a:pt x="3667" y="13089"/>
                  </a:cubicBezTo>
                  <a:lnTo>
                    <a:pt x="3774" y="13196"/>
                  </a:lnTo>
                  <a:cubicBezTo>
                    <a:pt x="3801" y="13223"/>
                    <a:pt x="3881" y="13250"/>
                    <a:pt x="3935" y="13276"/>
                  </a:cubicBezTo>
                  <a:cubicBezTo>
                    <a:pt x="4013" y="13316"/>
                    <a:pt x="4092" y="13340"/>
                    <a:pt x="4160" y="13340"/>
                  </a:cubicBezTo>
                  <a:cubicBezTo>
                    <a:pt x="4184" y="13340"/>
                    <a:pt x="4208" y="13337"/>
                    <a:pt x="4229" y="13330"/>
                  </a:cubicBezTo>
                  <a:cubicBezTo>
                    <a:pt x="4363" y="13330"/>
                    <a:pt x="4550" y="13250"/>
                    <a:pt x="4684" y="13116"/>
                  </a:cubicBezTo>
                  <a:cubicBezTo>
                    <a:pt x="4818" y="13009"/>
                    <a:pt x="4952" y="12875"/>
                    <a:pt x="5086" y="12688"/>
                  </a:cubicBezTo>
                  <a:cubicBezTo>
                    <a:pt x="5220" y="12527"/>
                    <a:pt x="5300" y="12340"/>
                    <a:pt x="5434" y="12125"/>
                  </a:cubicBezTo>
                  <a:lnTo>
                    <a:pt x="5487" y="12072"/>
                  </a:lnTo>
                  <a:lnTo>
                    <a:pt x="5487" y="12340"/>
                  </a:lnTo>
                  <a:cubicBezTo>
                    <a:pt x="5487" y="12473"/>
                    <a:pt x="5514" y="12607"/>
                    <a:pt x="5541" y="12714"/>
                  </a:cubicBezTo>
                  <a:cubicBezTo>
                    <a:pt x="5568" y="12821"/>
                    <a:pt x="5621" y="12955"/>
                    <a:pt x="5675" y="13089"/>
                  </a:cubicBezTo>
                  <a:cubicBezTo>
                    <a:pt x="5782" y="13330"/>
                    <a:pt x="5942" y="13517"/>
                    <a:pt x="6103" y="13678"/>
                  </a:cubicBezTo>
                  <a:cubicBezTo>
                    <a:pt x="6290" y="13812"/>
                    <a:pt x="6424" y="13919"/>
                    <a:pt x="6558" y="13999"/>
                  </a:cubicBezTo>
                  <a:cubicBezTo>
                    <a:pt x="6585" y="14026"/>
                    <a:pt x="6611" y="14026"/>
                    <a:pt x="6692" y="14026"/>
                  </a:cubicBezTo>
                  <a:cubicBezTo>
                    <a:pt x="6745" y="14035"/>
                    <a:pt x="6799" y="14041"/>
                    <a:pt x="6851" y="14041"/>
                  </a:cubicBezTo>
                  <a:cubicBezTo>
                    <a:pt x="6956" y="14041"/>
                    <a:pt x="7058" y="14017"/>
                    <a:pt x="7147" y="13946"/>
                  </a:cubicBezTo>
                  <a:cubicBezTo>
                    <a:pt x="7281" y="13892"/>
                    <a:pt x="7388" y="13758"/>
                    <a:pt x="7495" y="13598"/>
                  </a:cubicBezTo>
                  <a:cubicBezTo>
                    <a:pt x="7548" y="13410"/>
                    <a:pt x="7629" y="13250"/>
                    <a:pt x="7682" y="13009"/>
                  </a:cubicBezTo>
                  <a:cubicBezTo>
                    <a:pt x="7682" y="12955"/>
                    <a:pt x="7709" y="12848"/>
                    <a:pt x="7709" y="12795"/>
                  </a:cubicBezTo>
                  <a:cubicBezTo>
                    <a:pt x="7762" y="12848"/>
                    <a:pt x="7816" y="12875"/>
                    <a:pt x="7843" y="12955"/>
                  </a:cubicBezTo>
                  <a:cubicBezTo>
                    <a:pt x="7976" y="13089"/>
                    <a:pt x="8191" y="13223"/>
                    <a:pt x="8378" y="13276"/>
                  </a:cubicBezTo>
                  <a:cubicBezTo>
                    <a:pt x="8432" y="13276"/>
                    <a:pt x="8458" y="13330"/>
                    <a:pt x="8485" y="13330"/>
                  </a:cubicBezTo>
                  <a:cubicBezTo>
                    <a:pt x="8678" y="13388"/>
                    <a:pt x="8843" y="13432"/>
                    <a:pt x="8980" y="13432"/>
                  </a:cubicBezTo>
                  <a:cubicBezTo>
                    <a:pt x="9034" y="13432"/>
                    <a:pt x="9083" y="13425"/>
                    <a:pt x="9127" y="13410"/>
                  </a:cubicBezTo>
                  <a:cubicBezTo>
                    <a:pt x="9288" y="13383"/>
                    <a:pt x="9422" y="13330"/>
                    <a:pt x="9529" y="13196"/>
                  </a:cubicBezTo>
                  <a:cubicBezTo>
                    <a:pt x="9582" y="13116"/>
                    <a:pt x="9636" y="13009"/>
                    <a:pt x="9663" y="12875"/>
                  </a:cubicBezTo>
                  <a:cubicBezTo>
                    <a:pt x="9663" y="12821"/>
                    <a:pt x="9689" y="12795"/>
                    <a:pt x="9689" y="12741"/>
                  </a:cubicBezTo>
                  <a:cubicBezTo>
                    <a:pt x="9689" y="12580"/>
                    <a:pt x="9689" y="12393"/>
                    <a:pt x="9663" y="12179"/>
                  </a:cubicBezTo>
                  <a:cubicBezTo>
                    <a:pt x="9663" y="12072"/>
                    <a:pt x="9636" y="12018"/>
                    <a:pt x="9582" y="11911"/>
                  </a:cubicBezTo>
                  <a:lnTo>
                    <a:pt x="9582" y="11911"/>
                  </a:lnTo>
                  <a:lnTo>
                    <a:pt x="9904" y="12125"/>
                  </a:lnTo>
                  <a:lnTo>
                    <a:pt x="10091" y="12206"/>
                  </a:lnTo>
                  <a:cubicBezTo>
                    <a:pt x="10171" y="12259"/>
                    <a:pt x="10225" y="12286"/>
                    <a:pt x="10305" y="12286"/>
                  </a:cubicBezTo>
                  <a:cubicBezTo>
                    <a:pt x="10439" y="12313"/>
                    <a:pt x="10600" y="12340"/>
                    <a:pt x="10733" y="12393"/>
                  </a:cubicBezTo>
                  <a:lnTo>
                    <a:pt x="11188" y="12393"/>
                  </a:lnTo>
                  <a:cubicBezTo>
                    <a:pt x="11376" y="12340"/>
                    <a:pt x="11510" y="12313"/>
                    <a:pt x="11590" y="12259"/>
                  </a:cubicBezTo>
                  <a:cubicBezTo>
                    <a:pt x="11724" y="12179"/>
                    <a:pt x="11831" y="12072"/>
                    <a:pt x="11938" y="11992"/>
                  </a:cubicBezTo>
                  <a:lnTo>
                    <a:pt x="11938" y="11938"/>
                  </a:lnTo>
                  <a:lnTo>
                    <a:pt x="12045" y="11751"/>
                  </a:lnTo>
                  <a:cubicBezTo>
                    <a:pt x="12072" y="11670"/>
                    <a:pt x="12072" y="11617"/>
                    <a:pt x="12098" y="11537"/>
                  </a:cubicBezTo>
                  <a:lnTo>
                    <a:pt x="12098" y="11322"/>
                  </a:lnTo>
                  <a:cubicBezTo>
                    <a:pt x="12098" y="11242"/>
                    <a:pt x="12072" y="11189"/>
                    <a:pt x="12072" y="11108"/>
                  </a:cubicBezTo>
                  <a:cubicBezTo>
                    <a:pt x="12045" y="11055"/>
                    <a:pt x="12045" y="10975"/>
                    <a:pt x="11991" y="10921"/>
                  </a:cubicBezTo>
                  <a:cubicBezTo>
                    <a:pt x="12125" y="10867"/>
                    <a:pt x="12313" y="10841"/>
                    <a:pt x="12446" y="10787"/>
                  </a:cubicBezTo>
                  <a:cubicBezTo>
                    <a:pt x="12714" y="10680"/>
                    <a:pt x="12875" y="10546"/>
                    <a:pt x="13008" y="10412"/>
                  </a:cubicBezTo>
                  <a:cubicBezTo>
                    <a:pt x="13115" y="10279"/>
                    <a:pt x="13169" y="10118"/>
                    <a:pt x="13142" y="9984"/>
                  </a:cubicBezTo>
                  <a:cubicBezTo>
                    <a:pt x="13142" y="9850"/>
                    <a:pt x="13062" y="9663"/>
                    <a:pt x="12928" y="9529"/>
                  </a:cubicBezTo>
                  <a:cubicBezTo>
                    <a:pt x="12901" y="9502"/>
                    <a:pt x="12901" y="9476"/>
                    <a:pt x="12875" y="9449"/>
                  </a:cubicBezTo>
                  <a:cubicBezTo>
                    <a:pt x="12768" y="9342"/>
                    <a:pt x="12660" y="9235"/>
                    <a:pt x="12500" y="9128"/>
                  </a:cubicBezTo>
                  <a:cubicBezTo>
                    <a:pt x="12393" y="9074"/>
                    <a:pt x="12313" y="8967"/>
                    <a:pt x="12179" y="8914"/>
                  </a:cubicBezTo>
                  <a:lnTo>
                    <a:pt x="12205" y="8914"/>
                  </a:lnTo>
                  <a:cubicBezTo>
                    <a:pt x="12339" y="8914"/>
                    <a:pt x="12473" y="8860"/>
                    <a:pt x="12580" y="8833"/>
                  </a:cubicBezTo>
                  <a:cubicBezTo>
                    <a:pt x="12660" y="8807"/>
                    <a:pt x="12794" y="8780"/>
                    <a:pt x="12928" y="8699"/>
                  </a:cubicBezTo>
                  <a:cubicBezTo>
                    <a:pt x="13169" y="8592"/>
                    <a:pt x="13383" y="8432"/>
                    <a:pt x="13544" y="8271"/>
                  </a:cubicBezTo>
                  <a:cubicBezTo>
                    <a:pt x="13731" y="8057"/>
                    <a:pt x="13838" y="7870"/>
                    <a:pt x="13865" y="7709"/>
                  </a:cubicBezTo>
                  <a:cubicBezTo>
                    <a:pt x="13918" y="7522"/>
                    <a:pt x="13918" y="7361"/>
                    <a:pt x="13811" y="7227"/>
                  </a:cubicBezTo>
                  <a:cubicBezTo>
                    <a:pt x="13731" y="7094"/>
                    <a:pt x="13597" y="6986"/>
                    <a:pt x="13437" y="6906"/>
                  </a:cubicBezTo>
                  <a:cubicBezTo>
                    <a:pt x="13410" y="6853"/>
                    <a:pt x="13383" y="6853"/>
                    <a:pt x="13330" y="6853"/>
                  </a:cubicBezTo>
                  <a:cubicBezTo>
                    <a:pt x="13196" y="6799"/>
                    <a:pt x="13062" y="6772"/>
                    <a:pt x="12875" y="6719"/>
                  </a:cubicBezTo>
                  <a:cubicBezTo>
                    <a:pt x="12714" y="6692"/>
                    <a:pt x="12580" y="6665"/>
                    <a:pt x="12366" y="6665"/>
                  </a:cubicBezTo>
                  <a:cubicBezTo>
                    <a:pt x="12446" y="6638"/>
                    <a:pt x="12473" y="6585"/>
                    <a:pt x="12527" y="6558"/>
                  </a:cubicBezTo>
                  <a:cubicBezTo>
                    <a:pt x="12634" y="6505"/>
                    <a:pt x="12741" y="6424"/>
                    <a:pt x="12794" y="6317"/>
                  </a:cubicBezTo>
                  <a:cubicBezTo>
                    <a:pt x="12982" y="6157"/>
                    <a:pt x="13115" y="5916"/>
                    <a:pt x="13196" y="5702"/>
                  </a:cubicBezTo>
                  <a:cubicBezTo>
                    <a:pt x="13249" y="5595"/>
                    <a:pt x="13276" y="5488"/>
                    <a:pt x="13276" y="5434"/>
                  </a:cubicBezTo>
                  <a:cubicBezTo>
                    <a:pt x="13303" y="5300"/>
                    <a:pt x="13303" y="5166"/>
                    <a:pt x="13303" y="5059"/>
                  </a:cubicBezTo>
                  <a:cubicBezTo>
                    <a:pt x="13276" y="4899"/>
                    <a:pt x="13196" y="4765"/>
                    <a:pt x="13062" y="4658"/>
                  </a:cubicBezTo>
                  <a:cubicBezTo>
                    <a:pt x="13035" y="4631"/>
                    <a:pt x="12982" y="4578"/>
                    <a:pt x="12928" y="4578"/>
                  </a:cubicBezTo>
                  <a:cubicBezTo>
                    <a:pt x="12848" y="4551"/>
                    <a:pt x="12741" y="4524"/>
                    <a:pt x="12634" y="4524"/>
                  </a:cubicBezTo>
                  <a:cubicBezTo>
                    <a:pt x="12473" y="4524"/>
                    <a:pt x="12259" y="4524"/>
                    <a:pt x="12072" y="4551"/>
                  </a:cubicBezTo>
                  <a:cubicBezTo>
                    <a:pt x="11911" y="4578"/>
                    <a:pt x="11724" y="4631"/>
                    <a:pt x="11510" y="4685"/>
                  </a:cubicBezTo>
                  <a:cubicBezTo>
                    <a:pt x="11670" y="4578"/>
                    <a:pt x="11804" y="4444"/>
                    <a:pt x="11911" y="4363"/>
                  </a:cubicBezTo>
                  <a:cubicBezTo>
                    <a:pt x="12072" y="4176"/>
                    <a:pt x="12179" y="4042"/>
                    <a:pt x="12259" y="3908"/>
                  </a:cubicBezTo>
                  <a:cubicBezTo>
                    <a:pt x="12366" y="3748"/>
                    <a:pt x="12393" y="3614"/>
                    <a:pt x="12393" y="3453"/>
                  </a:cubicBezTo>
                  <a:cubicBezTo>
                    <a:pt x="12393" y="3293"/>
                    <a:pt x="12339" y="3159"/>
                    <a:pt x="12205" y="3025"/>
                  </a:cubicBezTo>
                  <a:cubicBezTo>
                    <a:pt x="12098" y="2945"/>
                    <a:pt x="11991" y="2891"/>
                    <a:pt x="11858" y="2811"/>
                  </a:cubicBezTo>
                  <a:cubicBezTo>
                    <a:pt x="11804" y="2784"/>
                    <a:pt x="11697" y="2757"/>
                    <a:pt x="11590" y="2704"/>
                  </a:cubicBezTo>
                  <a:cubicBezTo>
                    <a:pt x="11563" y="2704"/>
                    <a:pt x="11536" y="2704"/>
                    <a:pt x="11510" y="2677"/>
                  </a:cubicBezTo>
                  <a:cubicBezTo>
                    <a:pt x="11563" y="2543"/>
                    <a:pt x="11643" y="2410"/>
                    <a:pt x="11670" y="2276"/>
                  </a:cubicBezTo>
                  <a:lnTo>
                    <a:pt x="11670" y="2088"/>
                  </a:lnTo>
                  <a:cubicBezTo>
                    <a:pt x="11670" y="1981"/>
                    <a:pt x="11643" y="1901"/>
                    <a:pt x="11643" y="1847"/>
                  </a:cubicBezTo>
                  <a:cubicBezTo>
                    <a:pt x="11643" y="1767"/>
                    <a:pt x="11590" y="1714"/>
                    <a:pt x="11536" y="1633"/>
                  </a:cubicBezTo>
                  <a:cubicBezTo>
                    <a:pt x="11510" y="1580"/>
                    <a:pt x="11456" y="1499"/>
                    <a:pt x="11402" y="1473"/>
                  </a:cubicBezTo>
                  <a:lnTo>
                    <a:pt x="11402" y="1446"/>
                  </a:lnTo>
                  <a:cubicBezTo>
                    <a:pt x="11510" y="1392"/>
                    <a:pt x="11402" y="1312"/>
                    <a:pt x="11295" y="1259"/>
                  </a:cubicBezTo>
                  <a:cubicBezTo>
                    <a:pt x="11269" y="1259"/>
                    <a:pt x="11269" y="1259"/>
                    <a:pt x="11242" y="1205"/>
                  </a:cubicBezTo>
                  <a:cubicBezTo>
                    <a:pt x="11108" y="1178"/>
                    <a:pt x="10974" y="1152"/>
                    <a:pt x="10787" y="1152"/>
                  </a:cubicBezTo>
                  <a:cubicBezTo>
                    <a:pt x="10626" y="1152"/>
                    <a:pt x="10492" y="1152"/>
                    <a:pt x="10332" y="1178"/>
                  </a:cubicBezTo>
                  <a:cubicBezTo>
                    <a:pt x="10198" y="1205"/>
                    <a:pt x="10011" y="1259"/>
                    <a:pt x="9904" y="1312"/>
                  </a:cubicBezTo>
                  <a:cubicBezTo>
                    <a:pt x="9770" y="1392"/>
                    <a:pt x="9636" y="1446"/>
                    <a:pt x="9502" y="1553"/>
                  </a:cubicBezTo>
                  <a:cubicBezTo>
                    <a:pt x="9449" y="1580"/>
                    <a:pt x="9422" y="1580"/>
                    <a:pt x="9395" y="1607"/>
                  </a:cubicBezTo>
                  <a:cubicBezTo>
                    <a:pt x="9422" y="1526"/>
                    <a:pt x="9422" y="1419"/>
                    <a:pt x="9449" y="1285"/>
                  </a:cubicBezTo>
                  <a:cubicBezTo>
                    <a:pt x="9449" y="1152"/>
                    <a:pt x="9449" y="991"/>
                    <a:pt x="9422" y="857"/>
                  </a:cubicBezTo>
                  <a:cubicBezTo>
                    <a:pt x="9395" y="777"/>
                    <a:pt x="9395" y="723"/>
                    <a:pt x="9368" y="643"/>
                  </a:cubicBezTo>
                  <a:cubicBezTo>
                    <a:pt x="9315" y="589"/>
                    <a:pt x="9261" y="509"/>
                    <a:pt x="9234" y="456"/>
                  </a:cubicBezTo>
                  <a:cubicBezTo>
                    <a:pt x="9181" y="375"/>
                    <a:pt x="9127" y="349"/>
                    <a:pt x="9047" y="268"/>
                  </a:cubicBezTo>
                  <a:lnTo>
                    <a:pt x="8860" y="188"/>
                  </a:lnTo>
                  <a:lnTo>
                    <a:pt x="8833" y="188"/>
                  </a:lnTo>
                  <a:cubicBezTo>
                    <a:pt x="8699" y="108"/>
                    <a:pt x="8565" y="108"/>
                    <a:pt x="8378" y="108"/>
                  </a:cubicBezTo>
                  <a:cubicBezTo>
                    <a:pt x="8244" y="108"/>
                    <a:pt x="8110" y="134"/>
                    <a:pt x="7950" y="215"/>
                  </a:cubicBezTo>
                  <a:cubicBezTo>
                    <a:pt x="7816" y="268"/>
                    <a:pt x="7682" y="349"/>
                    <a:pt x="7548" y="456"/>
                  </a:cubicBezTo>
                  <a:cubicBezTo>
                    <a:pt x="7414" y="536"/>
                    <a:pt x="7307" y="643"/>
                    <a:pt x="7227" y="750"/>
                  </a:cubicBezTo>
                  <a:cubicBezTo>
                    <a:pt x="7120" y="830"/>
                    <a:pt x="7040" y="991"/>
                    <a:pt x="6959" y="1125"/>
                  </a:cubicBezTo>
                  <a:cubicBezTo>
                    <a:pt x="6959" y="1018"/>
                    <a:pt x="6906" y="911"/>
                    <a:pt x="6879" y="804"/>
                  </a:cubicBezTo>
                  <a:cubicBezTo>
                    <a:pt x="6852" y="670"/>
                    <a:pt x="6772" y="536"/>
                    <a:pt x="6692" y="402"/>
                  </a:cubicBezTo>
                  <a:cubicBezTo>
                    <a:pt x="6638" y="349"/>
                    <a:pt x="6585" y="322"/>
                    <a:pt x="6558" y="242"/>
                  </a:cubicBezTo>
                  <a:cubicBezTo>
                    <a:pt x="6478" y="161"/>
                    <a:pt x="6424" y="134"/>
                    <a:pt x="6344" y="108"/>
                  </a:cubicBezTo>
                  <a:cubicBezTo>
                    <a:pt x="6317" y="108"/>
                    <a:pt x="6317" y="81"/>
                    <a:pt x="6290" y="81"/>
                  </a:cubicBezTo>
                  <a:cubicBezTo>
                    <a:pt x="6237" y="54"/>
                    <a:pt x="6183" y="54"/>
                    <a:pt x="6156" y="54"/>
                  </a:cubicBezTo>
                  <a:cubicBezTo>
                    <a:pt x="6076" y="1"/>
                    <a:pt x="6023" y="1"/>
                    <a:pt x="5942" y="1"/>
                  </a:cubicBezTo>
                  <a:close/>
                </a:path>
              </a:pathLst>
            </a:custGeom>
            <a:solidFill>
              <a:srgbClr val="FFD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0746;p74">
              <a:extLst>
                <a:ext uri="{FF2B5EF4-FFF2-40B4-BE49-F238E27FC236}">
                  <a16:creationId xmlns:a16="http://schemas.microsoft.com/office/drawing/2014/main" id="{AA14B3A3-B8DA-6369-FEC9-73CBB3F585CF}"/>
                </a:ext>
              </a:extLst>
            </p:cNvPr>
            <p:cNvSpPr/>
            <p:nvPr/>
          </p:nvSpPr>
          <p:spPr>
            <a:xfrm>
              <a:off x="10570325" y="7199550"/>
              <a:ext cx="151250" cy="165950"/>
            </a:xfrm>
            <a:custGeom>
              <a:avLst/>
              <a:gdLst/>
              <a:ahLst/>
              <a:cxnLst/>
              <a:rect l="l" t="t" r="r" b="b"/>
              <a:pathLst>
                <a:path w="6050" h="6638" extrusionOk="0">
                  <a:moveTo>
                    <a:pt x="2891" y="0"/>
                  </a:moveTo>
                  <a:cubicBezTo>
                    <a:pt x="2811" y="27"/>
                    <a:pt x="2784" y="54"/>
                    <a:pt x="2757" y="80"/>
                  </a:cubicBezTo>
                  <a:cubicBezTo>
                    <a:pt x="2704" y="161"/>
                    <a:pt x="2650" y="188"/>
                    <a:pt x="2623" y="295"/>
                  </a:cubicBezTo>
                  <a:lnTo>
                    <a:pt x="2490" y="562"/>
                  </a:lnTo>
                  <a:cubicBezTo>
                    <a:pt x="2490" y="589"/>
                    <a:pt x="2490" y="589"/>
                    <a:pt x="2436" y="616"/>
                  </a:cubicBezTo>
                  <a:cubicBezTo>
                    <a:pt x="2409" y="562"/>
                    <a:pt x="2409" y="535"/>
                    <a:pt x="2382" y="482"/>
                  </a:cubicBezTo>
                  <a:cubicBezTo>
                    <a:pt x="2302" y="402"/>
                    <a:pt x="2275" y="321"/>
                    <a:pt x="2222" y="241"/>
                  </a:cubicBezTo>
                  <a:cubicBezTo>
                    <a:pt x="2168" y="188"/>
                    <a:pt x="2115" y="161"/>
                    <a:pt x="2034" y="134"/>
                  </a:cubicBezTo>
                  <a:lnTo>
                    <a:pt x="1981" y="134"/>
                  </a:lnTo>
                  <a:cubicBezTo>
                    <a:pt x="1954" y="134"/>
                    <a:pt x="1901" y="134"/>
                    <a:pt x="1874" y="161"/>
                  </a:cubicBezTo>
                  <a:cubicBezTo>
                    <a:pt x="1847" y="161"/>
                    <a:pt x="1847" y="188"/>
                    <a:pt x="1820" y="214"/>
                  </a:cubicBezTo>
                  <a:lnTo>
                    <a:pt x="1740" y="295"/>
                  </a:lnTo>
                  <a:cubicBezTo>
                    <a:pt x="1713" y="348"/>
                    <a:pt x="1687" y="428"/>
                    <a:pt x="1687" y="535"/>
                  </a:cubicBezTo>
                  <a:cubicBezTo>
                    <a:pt x="1633" y="616"/>
                    <a:pt x="1633" y="750"/>
                    <a:pt x="1687" y="883"/>
                  </a:cubicBezTo>
                  <a:cubicBezTo>
                    <a:pt x="1606" y="803"/>
                    <a:pt x="1499" y="696"/>
                    <a:pt x="1419" y="669"/>
                  </a:cubicBezTo>
                  <a:cubicBezTo>
                    <a:pt x="1339" y="616"/>
                    <a:pt x="1285" y="589"/>
                    <a:pt x="1205" y="589"/>
                  </a:cubicBezTo>
                  <a:lnTo>
                    <a:pt x="1178" y="589"/>
                  </a:lnTo>
                  <a:cubicBezTo>
                    <a:pt x="1098" y="589"/>
                    <a:pt x="1071" y="589"/>
                    <a:pt x="1044" y="616"/>
                  </a:cubicBezTo>
                  <a:cubicBezTo>
                    <a:pt x="1017" y="669"/>
                    <a:pt x="937" y="696"/>
                    <a:pt x="937" y="750"/>
                  </a:cubicBezTo>
                  <a:cubicBezTo>
                    <a:pt x="910" y="830"/>
                    <a:pt x="910" y="883"/>
                    <a:pt x="910" y="990"/>
                  </a:cubicBezTo>
                  <a:cubicBezTo>
                    <a:pt x="910" y="1071"/>
                    <a:pt x="937" y="1151"/>
                    <a:pt x="964" y="1258"/>
                  </a:cubicBezTo>
                  <a:cubicBezTo>
                    <a:pt x="1017" y="1338"/>
                    <a:pt x="1017" y="1365"/>
                    <a:pt x="1044" y="1419"/>
                  </a:cubicBezTo>
                  <a:cubicBezTo>
                    <a:pt x="910" y="1365"/>
                    <a:pt x="777" y="1338"/>
                    <a:pt x="669" y="1285"/>
                  </a:cubicBezTo>
                  <a:lnTo>
                    <a:pt x="643" y="1285"/>
                  </a:lnTo>
                  <a:cubicBezTo>
                    <a:pt x="509" y="1285"/>
                    <a:pt x="402" y="1338"/>
                    <a:pt x="375" y="1419"/>
                  </a:cubicBezTo>
                  <a:cubicBezTo>
                    <a:pt x="321" y="1526"/>
                    <a:pt x="375" y="1686"/>
                    <a:pt x="402" y="1740"/>
                  </a:cubicBezTo>
                  <a:lnTo>
                    <a:pt x="348" y="1740"/>
                  </a:lnTo>
                  <a:cubicBezTo>
                    <a:pt x="321" y="1740"/>
                    <a:pt x="321" y="1740"/>
                    <a:pt x="321" y="1767"/>
                  </a:cubicBezTo>
                  <a:lnTo>
                    <a:pt x="241" y="1767"/>
                  </a:lnTo>
                  <a:cubicBezTo>
                    <a:pt x="214" y="1767"/>
                    <a:pt x="214" y="1793"/>
                    <a:pt x="214" y="1793"/>
                  </a:cubicBezTo>
                  <a:cubicBezTo>
                    <a:pt x="188" y="1820"/>
                    <a:pt x="134" y="1874"/>
                    <a:pt x="134" y="1901"/>
                  </a:cubicBezTo>
                  <a:lnTo>
                    <a:pt x="134" y="1927"/>
                  </a:lnTo>
                  <a:lnTo>
                    <a:pt x="134" y="2008"/>
                  </a:lnTo>
                  <a:cubicBezTo>
                    <a:pt x="134" y="2034"/>
                    <a:pt x="134" y="2061"/>
                    <a:pt x="188" y="2141"/>
                  </a:cubicBezTo>
                  <a:cubicBezTo>
                    <a:pt x="188" y="2168"/>
                    <a:pt x="214" y="2195"/>
                    <a:pt x="241" y="2222"/>
                  </a:cubicBezTo>
                  <a:lnTo>
                    <a:pt x="348" y="2329"/>
                  </a:lnTo>
                  <a:cubicBezTo>
                    <a:pt x="321" y="2329"/>
                    <a:pt x="268" y="2356"/>
                    <a:pt x="268" y="2356"/>
                  </a:cubicBezTo>
                  <a:cubicBezTo>
                    <a:pt x="241" y="2409"/>
                    <a:pt x="188" y="2436"/>
                    <a:pt x="134" y="2489"/>
                  </a:cubicBezTo>
                  <a:cubicBezTo>
                    <a:pt x="107" y="2543"/>
                    <a:pt x="107" y="2596"/>
                    <a:pt x="81" y="2677"/>
                  </a:cubicBezTo>
                  <a:lnTo>
                    <a:pt x="81" y="2730"/>
                  </a:lnTo>
                  <a:cubicBezTo>
                    <a:pt x="81" y="2757"/>
                    <a:pt x="81" y="2811"/>
                    <a:pt x="107" y="2811"/>
                  </a:cubicBezTo>
                  <a:cubicBezTo>
                    <a:pt x="134" y="2864"/>
                    <a:pt x="188" y="2891"/>
                    <a:pt x="214" y="2971"/>
                  </a:cubicBezTo>
                  <a:lnTo>
                    <a:pt x="241" y="2998"/>
                  </a:lnTo>
                  <a:cubicBezTo>
                    <a:pt x="214" y="2998"/>
                    <a:pt x="214" y="2998"/>
                    <a:pt x="161" y="3025"/>
                  </a:cubicBezTo>
                  <a:cubicBezTo>
                    <a:pt x="134" y="3078"/>
                    <a:pt x="81" y="3105"/>
                    <a:pt x="27" y="3159"/>
                  </a:cubicBezTo>
                  <a:cubicBezTo>
                    <a:pt x="0" y="3212"/>
                    <a:pt x="0" y="3266"/>
                    <a:pt x="0" y="3346"/>
                  </a:cubicBezTo>
                  <a:cubicBezTo>
                    <a:pt x="0" y="3399"/>
                    <a:pt x="0" y="3480"/>
                    <a:pt x="27" y="3506"/>
                  </a:cubicBezTo>
                  <a:lnTo>
                    <a:pt x="134" y="3694"/>
                  </a:lnTo>
                  <a:cubicBezTo>
                    <a:pt x="161" y="3774"/>
                    <a:pt x="241" y="3801"/>
                    <a:pt x="348" y="3881"/>
                  </a:cubicBezTo>
                  <a:cubicBezTo>
                    <a:pt x="295" y="3881"/>
                    <a:pt x="295" y="3908"/>
                    <a:pt x="268" y="3908"/>
                  </a:cubicBezTo>
                  <a:cubicBezTo>
                    <a:pt x="214" y="3961"/>
                    <a:pt x="134" y="4042"/>
                    <a:pt x="107" y="4149"/>
                  </a:cubicBezTo>
                  <a:cubicBezTo>
                    <a:pt x="107" y="4229"/>
                    <a:pt x="107" y="4309"/>
                    <a:pt x="161" y="4416"/>
                  </a:cubicBezTo>
                  <a:cubicBezTo>
                    <a:pt x="214" y="4470"/>
                    <a:pt x="268" y="4577"/>
                    <a:pt x="375" y="4631"/>
                  </a:cubicBezTo>
                  <a:cubicBezTo>
                    <a:pt x="402" y="4684"/>
                    <a:pt x="429" y="4711"/>
                    <a:pt x="482" y="4711"/>
                  </a:cubicBezTo>
                  <a:cubicBezTo>
                    <a:pt x="509" y="4738"/>
                    <a:pt x="562" y="4738"/>
                    <a:pt x="616" y="4764"/>
                  </a:cubicBezTo>
                  <a:lnTo>
                    <a:pt x="643" y="4764"/>
                  </a:lnTo>
                  <a:cubicBezTo>
                    <a:pt x="562" y="4818"/>
                    <a:pt x="536" y="4872"/>
                    <a:pt x="509" y="4952"/>
                  </a:cubicBezTo>
                  <a:cubicBezTo>
                    <a:pt x="482" y="5005"/>
                    <a:pt x="482" y="5086"/>
                    <a:pt x="482" y="5112"/>
                  </a:cubicBezTo>
                  <a:cubicBezTo>
                    <a:pt x="482" y="5166"/>
                    <a:pt x="509" y="5246"/>
                    <a:pt x="536" y="5273"/>
                  </a:cubicBezTo>
                  <a:cubicBezTo>
                    <a:pt x="562" y="5300"/>
                    <a:pt x="616" y="5380"/>
                    <a:pt x="669" y="5407"/>
                  </a:cubicBezTo>
                  <a:cubicBezTo>
                    <a:pt x="750" y="5434"/>
                    <a:pt x="803" y="5487"/>
                    <a:pt x="884" y="5487"/>
                  </a:cubicBezTo>
                  <a:lnTo>
                    <a:pt x="1071" y="5487"/>
                  </a:lnTo>
                  <a:cubicBezTo>
                    <a:pt x="1044" y="5514"/>
                    <a:pt x="1044" y="5567"/>
                    <a:pt x="1044" y="5621"/>
                  </a:cubicBezTo>
                  <a:cubicBezTo>
                    <a:pt x="1044" y="5674"/>
                    <a:pt x="1071" y="5755"/>
                    <a:pt x="1098" y="5808"/>
                  </a:cubicBezTo>
                  <a:cubicBezTo>
                    <a:pt x="1151" y="5889"/>
                    <a:pt x="1205" y="5915"/>
                    <a:pt x="1285" y="5969"/>
                  </a:cubicBezTo>
                  <a:cubicBezTo>
                    <a:pt x="1339" y="6022"/>
                    <a:pt x="1365" y="6049"/>
                    <a:pt x="1472" y="6076"/>
                  </a:cubicBezTo>
                  <a:cubicBezTo>
                    <a:pt x="1553" y="6103"/>
                    <a:pt x="1633" y="6103"/>
                    <a:pt x="1740" y="6103"/>
                  </a:cubicBezTo>
                  <a:cubicBezTo>
                    <a:pt x="1820" y="6103"/>
                    <a:pt x="1874" y="6103"/>
                    <a:pt x="1954" y="6076"/>
                  </a:cubicBezTo>
                  <a:lnTo>
                    <a:pt x="1954" y="6076"/>
                  </a:lnTo>
                  <a:cubicBezTo>
                    <a:pt x="1954" y="6103"/>
                    <a:pt x="1954" y="6103"/>
                    <a:pt x="1901" y="6156"/>
                  </a:cubicBezTo>
                  <a:lnTo>
                    <a:pt x="1901" y="6237"/>
                  </a:lnTo>
                  <a:lnTo>
                    <a:pt x="1901" y="6290"/>
                  </a:lnTo>
                  <a:lnTo>
                    <a:pt x="1901" y="6317"/>
                  </a:lnTo>
                  <a:cubicBezTo>
                    <a:pt x="1901" y="6344"/>
                    <a:pt x="1954" y="6344"/>
                    <a:pt x="1954" y="6370"/>
                  </a:cubicBezTo>
                  <a:cubicBezTo>
                    <a:pt x="1981" y="6424"/>
                    <a:pt x="2034" y="6451"/>
                    <a:pt x="2088" y="6451"/>
                  </a:cubicBezTo>
                  <a:lnTo>
                    <a:pt x="2275" y="6451"/>
                  </a:lnTo>
                  <a:cubicBezTo>
                    <a:pt x="2356" y="6451"/>
                    <a:pt x="2382" y="6424"/>
                    <a:pt x="2490" y="6370"/>
                  </a:cubicBezTo>
                  <a:cubicBezTo>
                    <a:pt x="2543" y="6344"/>
                    <a:pt x="2623" y="6317"/>
                    <a:pt x="2677" y="6237"/>
                  </a:cubicBezTo>
                  <a:cubicBezTo>
                    <a:pt x="2677" y="6237"/>
                    <a:pt x="2677" y="6290"/>
                    <a:pt x="2704" y="6290"/>
                  </a:cubicBezTo>
                  <a:lnTo>
                    <a:pt x="2811" y="6477"/>
                  </a:lnTo>
                  <a:cubicBezTo>
                    <a:pt x="2837" y="6558"/>
                    <a:pt x="2918" y="6585"/>
                    <a:pt x="2945" y="6611"/>
                  </a:cubicBezTo>
                  <a:cubicBezTo>
                    <a:pt x="2971" y="6638"/>
                    <a:pt x="3052" y="6638"/>
                    <a:pt x="3105" y="6638"/>
                  </a:cubicBezTo>
                  <a:cubicBezTo>
                    <a:pt x="3239" y="6638"/>
                    <a:pt x="3346" y="6585"/>
                    <a:pt x="3453" y="6477"/>
                  </a:cubicBezTo>
                  <a:cubicBezTo>
                    <a:pt x="3480" y="6451"/>
                    <a:pt x="3507" y="6370"/>
                    <a:pt x="3560" y="6344"/>
                  </a:cubicBezTo>
                  <a:cubicBezTo>
                    <a:pt x="3560" y="6370"/>
                    <a:pt x="3587" y="6424"/>
                    <a:pt x="3587" y="6424"/>
                  </a:cubicBezTo>
                  <a:lnTo>
                    <a:pt x="3614" y="6451"/>
                  </a:lnTo>
                  <a:cubicBezTo>
                    <a:pt x="3640" y="6451"/>
                    <a:pt x="3640" y="6477"/>
                    <a:pt x="3640" y="6477"/>
                  </a:cubicBezTo>
                  <a:cubicBezTo>
                    <a:pt x="3640" y="6477"/>
                    <a:pt x="3694" y="6477"/>
                    <a:pt x="3694" y="6504"/>
                  </a:cubicBezTo>
                  <a:lnTo>
                    <a:pt x="3828" y="6504"/>
                  </a:lnTo>
                  <a:cubicBezTo>
                    <a:pt x="3881" y="6477"/>
                    <a:pt x="3908" y="6451"/>
                    <a:pt x="3962" y="6451"/>
                  </a:cubicBezTo>
                  <a:lnTo>
                    <a:pt x="4095" y="6317"/>
                  </a:lnTo>
                  <a:cubicBezTo>
                    <a:pt x="4176" y="6210"/>
                    <a:pt x="4229" y="6076"/>
                    <a:pt x="4283" y="5969"/>
                  </a:cubicBezTo>
                  <a:lnTo>
                    <a:pt x="4283" y="6022"/>
                  </a:lnTo>
                  <a:lnTo>
                    <a:pt x="4363" y="6076"/>
                  </a:lnTo>
                  <a:cubicBezTo>
                    <a:pt x="4363" y="6076"/>
                    <a:pt x="4390" y="6103"/>
                    <a:pt x="4417" y="6103"/>
                  </a:cubicBezTo>
                  <a:cubicBezTo>
                    <a:pt x="4417" y="6103"/>
                    <a:pt x="4443" y="6103"/>
                    <a:pt x="4443" y="6156"/>
                  </a:cubicBezTo>
                  <a:lnTo>
                    <a:pt x="4524" y="6156"/>
                  </a:lnTo>
                  <a:cubicBezTo>
                    <a:pt x="4550" y="6156"/>
                    <a:pt x="4631" y="6156"/>
                    <a:pt x="4631" y="6103"/>
                  </a:cubicBezTo>
                  <a:cubicBezTo>
                    <a:pt x="4684" y="6076"/>
                    <a:pt x="4711" y="6022"/>
                    <a:pt x="4711" y="5969"/>
                  </a:cubicBezTo>
                  <a:cubicBezTo>
                    <a:pt x="4791" y="5835"/>
                    <a:pt x="4791" y="5701"/>
                    <a:pt x="4791" y="5567"/>
                  </a:cubicBezTo>
                  <a:lnTo>
                    <a:pt x="4791" y="5487"/>
                  </a:lnTo>
                  <a:cubicBezTo>
                    <a:pt x="4845" y="5514"/>
                    <a:pt x="4925" y="5541"/>
                    <a:pt x="4952" y="5541"/>
                  </a:cubicBezTo>
                  <a:lnTo>
                    <a:pt x="4979" y="5541"/>
                  </a:lnTo>
                  <a:cubicBezTo>
                    <a:pt x="5059" y="5541"/>
                    <a:pt x="5086" y="5541"/>
                    <a:pt x="5166" y="5514"/>
                  </a:cubicBezTo>
                  <a:cubicBezTo>
                    <a:pt x="5220" y="5487"/>
                    <a:pt x="5246" y="5434"/>
                    <a:pt x="5300" y="5380"/>
                  </a:cubicBezTo>
                  <a:cubicBezTo>
                    <a:pt x="5353" y="5273"/>
                    <a:pt x="5380" y="5139"/>
                    <a:pt x="5380" y="4979"/>
                  </a:cubicBezTo>
                  <a:cubicBezTo>
                    <a:pt x="5380" y="4898"/>
                    <a:pt x="5380" y="4845"/>
                    <a:pt x="5353" y="4764"/>
                  </a:cubicBezTo>
                  <a:cubicBezTo>
                    <a:pt x="5380" y="4764"/>
                    <a:pt x="5434" y="4818"/>
                    <a:pt x="5460" y="4818"/>
                  </a:cubicBezTo>
                  <a:lnTo>
                    <a:pt x="5594" y="4818"/>
                  </a:lnTo>
                  <a:cubicBezTo>
                    <a:pt x="5621" y="4818"/>
                    <a:pt x="5648" y="4818"/>
                    <a:pt x="5701" y="4764"/>
                  </a:cubicBezTo>
                  <a:cubicBezTo>
                    <a:pt x="5728" y="4764"/>
                    <a:pt x="5755" y="4738"/>
                    <a:pt x="5782" y="4711"/>
                  </a:cubicBezTo>
                  <a:cubicBezTo>
                    <a:pt x="5835" y="4684"/>
                    <a:pt x="5862" y="4604"/>
                    <a:pt x="5889" y="4550"/>
                  </a:cubicBezTo>
                  <a:cubicBezTo>
                    <a:pt x="5889" y="4497"/>
                    <a:pt x="5889" y="4470"/>
                    <a:pt x="5916" y="4443"/>
                  </a:cubicBezTo>
                  <a:lnTo>
                    <a:pt x="5916" y="4336"/>
                  </a:lnTo>
                  <a:cubicBezTo>
                    <a:pt x="5916" y="4283"/>
                    <a:pt x="5889" y="4202"/>
                    <a:pt x="5862" y="4095"/>
                  </a:cubicBezTo>
                  <a:cubicBezTo>
                    <a:pt x="5835" y="4042"/>
                    <a:pt x="5755" y="3961"/>
                    <a:pt x="5701" y="3881"/>
                  </a:cubicBezTo>
                  <a:lnTo>
                    <a:pt x="5594" y="3774"/>
                  </a:lnTo>
                  <a:cubicBezTo>
                    <a:pt x="5701" y="3747"/>
                    <a:pt x="5782" y="3694"/>
                    <a:pt x="5862" y="3667"/>
                  </a:cubicBezTo>
                  <a:cubicBezTo>
                    <a:pt x="5916" y="3640"/>
                    <a:pt x="5969" y="3560"/>
                    <a:pt x="5996" y="3533"/>
                  </a:cubicBezTo>
                  <a:cubicBezTo>
                    <a:pt x="6023" y="3506"/>
                    <a:pt x="6023" y="3426"/>
                    <a:pt x="6049" y="3373"/>
                  </a:cubicBezTo>
                  <a:cubicBezTo>
                    <a:pt x="6049" y="3292"/>
                    <a:pt x="6049" y="3266"/>
                    <a:pt x="6023" y="3212"/>
                  </a:cubicBezTo>
                  <a:cubicBezTo>
                    <a:pt x="6023" y="3159"/>
                    <a:pt x="5996" y="3132"/>
                    <a:pt x="5969" y="3132"/>
                  </a:cubicBezTo>
                  <a:cubicBezTo>
                    <a:pt x="5916" y="3105"/>
                    <a:pt x="5916" y="3078"/>
                    <a:pt x="5889" y="3078"/>
                  </a:cubicBezTo>
                  <a:cubicBezTo>
                    <a:pt x="5835" y="2998"/>
                    <a:pt x="5701" y="2944"/>
                    <a:pt x="5594" y="2891"/>
                  </a:cubicBezTo>
                  <a:lnTo>
                    <a:pt x="5621" y="2864"/>
                  </a:lnTo>
                  <a:cubicBezTo>
                    <a:pt x="5701" y="2837"/>
                    <a:pt x="5728" y="2757"/>
                    <a:pt x="5782" y="2703"/>
                  </a:cubicBezTo>
                  <a:cubicBezTo>
                    <a:pt x="5835" y="2677"/>
                    <a:pt x="5862" y="2596"/>
                    <a:pt x="5862" y="2543"/>
                  </a:cubicBezTo>
                  <a:lnTo>
                    <a:pt x="5862" y="2356"/>
                  </a:lnTo>
                  <a:cubicBezTo>
                    <a:pt x="5862" y="2302"/>
                    <a:pt x="5782" y="2275"/>
                    <a:pt x="5782" y="2222"/>
                  </a:cubicBezTo>
                  <a:lnTo>
                    <a:pt x="5728" y="2168"/>
                  </a:lnTo>
                  <a:cubicBezTo>
                    <a:pt x="5701" y="2141"/>
                    <a:pt x="5648" y="2141"/>
                    <a:pt x="5648" y="2141"/>
                  </a:cubicBezTo>
                  <a:cubicBezTo>
                    <a:pt x="5594" y="2088"/>
                    <a:pt x="5514" y="2061"/>
                    <a:pt x="5460" y="2061"/>
                  </a:cubicBezTo>
                  <a:lnTo>
                    <a:pt x="5327" y="2061"/>
                  </a:lnTo>
                  <a:cubicBezTo>
                    <a:pt x="5353" y="2008"/>
                    <a:pt x="5434" y="1901"/>
                    <a:pt x="5434" y="1793"/>
                  </a:cubicBezTo>
                  <a:cubicBezTo>
                    <a:pt x="5460" y="1740"/>
                    <a:pt x="5460" y="1660"/>
                    <a:pt x="5460" y="1606"/>
                  </a:cubicBezTo>
                  <a:cubicBezTo>
                    <a:pt x="5460" y="1526"/>
                    <a:pt x="5460" y="1472"/>
                    <a:pt x="5434" y="1419"/>
                  </a:cubicBezTo>
                  <a:cubicBezTo>
                    <a:pt x="5434" y="1365"/>
                    <a:pt x="5380" y="1338"/>
                    <a:pt x="5353" y="1285"/>
                  </a:cubicBezTo>
                  <a:cubicBezTo>
                    <a:pt x="5327" y="1258"/>
                    <a:pt x="5246" y="1231"/>
                    <a:pt x="5193" y="1231"/>
                  </a:cubicBezTo>
                  <a:lnTo>
                    <a:pt x="4952" y="1231"/>
                  </a:lnTo>
                  <a:cubicBezTo>
                    <a:pt x="4925" y="1231"/>
                    <a:pt x="4898" y="1231"/>
                    <a:pt x="4845" y="1258"/>
                  </a:cubicBezTo>
                  <a:cubicBezTo>
                    <a:pt x="4925" y="1124"/>
                    <a:pt x="4925" y="1017"/>
                    <a:pt x="4925" y="937"/>
                  </a:cubicBezTo>
                  <a:cubicBezTo>
                    <a:pt x="4925" y="857"/>
                    <a:pt x="4898" y="803"/>
                    <a:pt x="4898" y="750"/>
                  </a:cubicBezTo>
                  <a:cubicBezTo>
                    <a:pt x="4898" y="723"/>
                    <a:pt x="4845" y="723"/>
                    <a:pt x="4818" y="696"/>
                  </a:cubicBezTo>
                  <a:cubicBezTo>
                    <a:pt x="4791" y="669"/>
                    <a:pt x="4791" y="669"/>
                    <a:pt x="4765" y="669"/>
                  </a:cubicBezTo>
                  <a:cubicBezTo>
                    <a:pt x="4711" y="616"/>
                    <a:pt x="4658" y="616"/>
                    <a:pt x="4631" y="616"/>
                  </a:cubicBezTo>
                  <a:lnTo>
                    <a:pt x="4577" y="616"/>
                  </a:lnTo>
                  <a:cubicBezTo>
                    <a:pt x="4524" y="616"/>
                    <a:pt x="4443" y="669"/>
                    <a:pt x="4390" y="696"/>
                  </a:cubicBezTo>
                  <a:cubicBezTo>
                    <a:pt x="4310" y="723"/>
                    <a:pt x="4256" y="750"/>
                    <a:pt x="4176" y="830"/>
                  </a:cubicBezTo>
                  <a:lnTo>
                    <a:pt x="4176" y="803"/>
                  </a:lnTo>
                  <a:cubicBezTo>
                    <a:pt x="4229" y="696"/>
                    <a:pt x="4229" y="616"/>
                    <a:pt x="4229" y="562"/>
                  </a:cubicBezTo>
                  <a:cubicBezTo>
                    <a:pt x="4229" y="482"/>
                    <a:pt x="4176" y="455"/>
                    <a:pt x="4149" y="428"/>
                  </a:cubicBezTo>
                  <a:cubicBezTo>
                    <a:pt x="4122" y="428"/>
                    <a:pt x="4122" y="402"/>
                    <a:pt x="4095" y="402"/>
                  </a:cubicBezTo>
                  <a:lnTo>
                    <a:pt x="3988" y="402"/>
                  </a:lnTo>
                  <a:cubicBezTo>
                    <a:pt x="3908" y="402"/>
                    <a:pt x="3855" y="428"/>
                    <a:pt x="3774" y="455"/>
                  </a:cubicBezTo>
                  <a:cubicBezTo>
                    <a:pt x="3721" y="482"/>
                    <a:pt x="3640" y="535"/>
                    <a:pt x="3587" y="589"/>
                  </a:cubicBezTo>
                  <a:cubicBezTo>
                    <a:pt x="3480" y="669"/>
                    <a:pt x="3373" y="750"/>
                    <a:pt x="3292" y="857"/>
                  </a:cubicBezTo>
                  <a:lnTo>
                    <a:pt x="3292" y="616"/>
                  </a:lnTo>
                  <a:cubicBezTo>
                    <a:pt x="3292" y="535"/>
                    <a:pt x="3239" y="428"/>
                    <a:pt x="3212" y="348"/>
                  </a:cubicBezTo>
                  <a:cubicBezTo>
                    <a:pt x="3185" y="295"/>
                    <a:pt x="3159" y="268"/>
                    <a:pt x="3105" y="214"/>
                  </a:cubicBezTo>
                  <a:cubicBezTo>
                    <a:pt x="3025" y="0"/>
                    <a:pt x="2998" y="0"/>
                    <a:pt x="2945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8371;p60">
            <a:extLst>
              <a:ext uri="{FF2B5EF4-FFF2-40B4-BE49-F238E27FC236}">
                <a16:creationId xmlns:a16="http://schemas.microsoft.com/office/drawing/2014/main" id="{50B3E391-C74C-B264-556C-211842CCEB8E}"/>
              </a:ext>
            </a:extLst>
          </p:cNvPr>
          <p:cNvGrpSpPr/>
          <p:nvPr/>
        </p:nvGrpSpPr>
        <p:grpSpPr>
          <a:xfrm>
            <a:off x="3806554" y="4227431"/>
            <a:ext cx="1855225" cy="916069"/>
            <a:chOff x="3716454" y="3225710"/>
            <a:chExt cx="1855225" cy="916069"/>
          </a:xfrm>
        </p:grpSpPr>
        <p:sp>
          <p:nvSpPr>
            <p:cNvPr id="87" name="Google Shape;8372;p60">
              <a:extLst>
                <a:ext uri="{FF2B5EF4-FFF2-40B4-BE49-F238E27FC236}">
                  <a16:creationId xmlns:a16="http://schemas.microsoft.com/office/drawing/2014/main" id="{62662130-C786-3D44-CA04-9F646D3B422D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373;p60">
              <a:extLst>
                <a:ext uri="{FF2B5EF4-FFF2-40B4-BE49-F238E27FC236}">
                  <a16:creationId xmlns:a16="http://schemas.microsoft.com/office/drawing/2014/main" id="{DE0E196B-EA22-3636-E08E-425F74906BFF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374;p60">
              <a:extLst>
                <a:ext uri="{FF2B5EF4-FFF2-40B4-BE49-F238E27FC236}">
                  <a16:creationId xmlns:a16="http://schemas.microsoft.com/office/drawing/2014/main" id="{3B20C8B7-B050-843B-FC46-48D0E329B27B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375;p60">
              <a:extLst>
                <a:ext uri="{FF2B5EF4-FFF2-40B4-BE49-F238E27FC236}">
                  <a16:creationId xmlns:a16="http://schemas.microsoft.com/office/drawing/2014/main" id="{2C27FB85-29E1-6A71-9C07-32A4E6ED8B4E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376;p60">
              <a:extLst>
                <a:ext uri="{FF2B5EF4-FFF2-40B4-BE49-F238E27FC236}">
                  <a16:creationId xmlns:a16="http://schemas.microsoft.com/office/drawing/2014/main" id="{82547AAC-2AF0-B45D-6C0F-EF8520FD7702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377;p60">
              <a:extLst>
                <a:ext uri="{FF2B5EF4-FFF2-40B4-BE49-F238E27FC236}">
                  <a16:creationId xmlns:a16="http://schemas.microsoft.com/office/drawing/2014/main" id="{B9B5C795-6B93-58D4-65C3-DDD605B5C2B7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378;p60">
              <a:extLst>
                <a:ext uri="{FF2B5EF4-FFF2-40B4-BE49-F238E27FC236}">
                  <a16:creationId xmlns:a16="http://schemas.microsoft.com/office/drawing/2014/main" id="{DE688CC5-34CF-5232-1500-3456E953106A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379;p60">
              <a:extLst>
                <a:ext uri="{FF2B5EF4-FFF2-40B4-BE49-F238E27FC236}">
                  <a16:creationId xmlns:a16="http://schemas.microsoft.com/office/drawing/2014/main" id="{FC7E1A6B-D7C5-4E30-27E2-27C01EDDF5D1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380;p60">
              <a:extLst>
                <a:ext uri="{FF2B5EF4-FFF2-40B4-BE49-F238E27FC236}">
                  <a16:creationId xmlns:a16="http://schemas.microsoft.com/office/drawing/2014/main" id="{B1A8A60C-4C22-88AA-5FFA-CC002A8C1166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381;p60">
              <a:extLst>
                <a:ext uri="{FF2B5EF4-FFF2-40B4-BE49-F238E27FC236}">
                  <a16:creationId xmlns:a16="http://schemas.microsoft.com/office/drawing/2014/main" id="{92238F2A-D0E1-96DB-93FA-59B0CFAE667B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382;p60">
              <a:extLst>
                <a:ext uri="{FF2B5EF4-FFF2-40B4-BE49-F238E27FC236}">
                  <a16:creationId xmlns:a16="http://schemas.microsoft.com/office/drawing/2014/main" id="{3B1ABF91-4F93-4C24-1376-1975AA836DF0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383;p60">
              <a:extLst>
                <a:ext uri="{FF2B5EF4-FFF2-40B4-BE49-F238E27FC236}">
                  <a16:creationId xmlns:a16="http://schemas.microsoft.com/office/drawing/2014/main" id="{B8014249-7178-6E46-A9E7-71369A924971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384;p60">
              <a:extLst>
                <a:ext uri="{FF2B5EF4-FFF2-40B4-BE49-F238E27FC236}">
                  <a16:creationId xmlns:a16="http://schemas.microsoft.com/office/drawing/2014/main" id="{EA56F629-8293-7B02-1A38-DF86600C9DE2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385;p60">
              <a:extLst>
                <a:ext uri="{FF2B5EF4-FFF2-40B4-BE49-F238E27FC236}">
                  <a16:creationId xmlns:a16="http://schemas.microsoft.com/office/drawing/2014/main" id="{416F4CB1-3B8A-6B27-C4BD-5EE14D380FE5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386;p60">
              <a:extLst>
                <a:ext uri="{FF2B5EF4-FFF2-40B4-BE49-F238E27FC236}">
                  <a16:creationId xmlns:a16="http://schemas.microsoft.com/office/drawing/2014/main" id="{BC383FBD-DEB2-82EB-6685-8A71F927FF76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387;p60">
              <a:extLst>
                <a:ext uri="{FF2B5EF4-FFF2-40B4-BE49-F238E27FC236}">
                  <a16:creationId xmlns:a16="http://schemas.microsoft.com/office/drawing/2014/main" id="{10B8721D-3E8B-CA6B-1A49-47E6E0763A36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388;p60">
              <a:extLst>
                <a:ext uri="{FF2B5EF4-FFF2-40B4-BE49-F238E27FC236}">
                  <a16:creationId xmlns:a16="http://schemas.microsoft.com/office/drawing/2014/main" id="{E69CC664-AEF0-763B-90A1-1F7C937EE971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389;p60">
              <a:extLst>
                <a:ext uri="{FF2B5EF4-FFF2-40B4-BE49-F238E27FC236}">
                  <a16:creationId xmlns:a16="http://schemas.microsoft.com/office/drawing/2014/main" id="{E59F0445-ECD8-DF74-D0A0-A02D6C34F33C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390;p60">
              <a:extLst>
                <a:ext uri="{FF2B5EF4-FFF2-40B4-BE49-F238E27FC236}">
                  <a16:creationId xmlns:a16="http://schemas.microsoft.com/office/drawing/2014/main" id="{F222AA83-1DFA-ED0A-61FA-289B5EA09EF2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391;p60">
              <a:extLst>
                <a:ext uri="{FF2B5EF4-FFF2-40B4-BE49-F238E27FC236}">
                  <a16:creationId xmlns:a16="http://schemas.microsoft.com/office/drawing/2014/main" id="{9EB6B415-AAB9-62A6-33D3-704CB6F7B5E0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392;p60">
              <a:extLst>
                <a:ext uri="{FF2B5EF4-FFF2-40B4-BE49-F238E27FC236}">
                  <a16:creationId xmlns:a16="http://schemas.microsoft.com/office/drawing/2014/main" id="{5D29FBEA-E786-1A60-2546-83910FB7F0B3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393;p60">
              <a:extLst>
                <a:ext uri="{FF2B5EF4-FFF2-40B4-BE49-F238E27FC236}">
                  <a16:creationId xmlns:a16="http://schemas.microsoft.com/office/drawing/2014/main" id="{DACF8A9D-CD14-6C4E-CBEB-1327A5519ADE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394;p60">
              <a:extLst>
                <a:ext uri="{FF2B5EF4-FFF2-40B4-BE49-F238E27FC236}">
                  <a16:creationId xmlns:a16="http://schemas.microsoft.com/office/drawing/2014/main" id="{68540859-AA5E-F957-76A4-3EA9FE6CCF70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395;p60">
              <a:extLst>
                <a:ext uri="{FF2B5EF4-FFF2-40B4-BE49-F238E27FC236}">
                  <a16:creationId xmlns:a16="http://schemas.microsoft.com/office/drawing/2014/main" id="{29FB402A-7DD8-8BC9-0F7D-6BE37D743A26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396;p60">
              <a:extLst>
                <a:ext uri="{FF2B5EF4-FFF2-40B4-BE49-F238E27FC236}">
                  <a16:creationId xmlns:a16="http://schemas.microsoft.com/office/drawing/2014/main" id="{013DB564-3BF8-85D8-CB2B-3FF32B483195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397;p60">
              <a:extLst>
                <a:ext uri="{FF2B5EF4-FFF2-40B4-BE49-F238E27FC236}">
                  <a16:creationId xmlns:a16="http://schemas.microsoft.com/office/drawing/2014/main" id="{DF423D50-D506-E730-5905-8C188F610E9B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398;p60">
              <a:extLst>
                <a:ext uri="{FF2B5EF4-FFF2-40B4-BE49-F238E27FC236}">
                  <a16:creationId xmlns:a16="http://schemas.microsoft.com/office/drawing/2014/main" id="{88BBE57E-2B26-FAC8-C112-1691129A6A53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399;p60">
              <a:extLst>
                <a:ext uri="{FF2B5EF4-FFF2-40B4-BE49-F238E27FC236}">
                  <a16:creationId xmlns:a16="http://schemas.microsoft.com/office/drawing/2014/main" id="{6A1536DE-C91B-09EF-D532-136FE4FBCCB4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Biểu đồ 6">
            <a:extLst>
              <a:ext uri="{FF2B5EF4-FFF2-40B4-BE49-F238E27FC236}">
                <a16:creationId xmlns:a16="http://schemas.microsoft.com/office/drawing/2014/main" id="{4F6310AC-4A1C-6129-3F10-7EF4FA67F9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2079486"/>
              </p:ext>
            </p:extLst>
          </p:nvPr>
        </p:nvGraphicFramePr>
        <p:xfrm>
          <a:off x="3532200" y="215096"/>
          <a:ext cx="5447137" cy="40321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" name="Isosceles Triangle 2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1682785" y="3700837"/>
            <a:ext cx="2028009" cy="636814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GB" sz="1800" b="1" kern="1200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QUAY</a:t>
            </a:r>
            <a:endParaRPr lang="vi-VN" sz="1800" b="1" kern="1200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257804" y="1073422"/>
            <a:ext cx="3833422" cy="1454244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sz="4500" b="1" kern="120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VÒNG QUAY </a:t>
            </a:r>
          </a:p>
          <a:p>
            <a:pPr algn="ctr" defTabSz="685800">
              <a:buClrTx/>
              <a:defRPr/>
            </a:pPr>
            <a:r>
              <a:rPr lang="en-US" sz="4500" b="1" kern="120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5" y="634148"/>
            <a:ext cx="371475" cy="32861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2304" y="905604"/>
            <a:ext cx="371475" cy="328613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9319" y="521030"/>
            <a:ext cx="371475" cy="328613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3873" y="358881"/>
            <a:ext cx="535781" cy="89296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4645" y="1798009"/>
            <a:ext cx="1015661" cy="866298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285614" y="-520300"/>
            <a:ext cx="457200" cy="4572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8130403" y="1747985"/>
            <a:ext cx="454287" cy="990053"/>
          </a:xfrm>
          <a:prstGeom prst="triangle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24" name="Heart 23">
            <a:hlinkClick r:id="rId10" action="ppaction://hlinksldjump"/>
          </p:cNvPr>
          <p:cNvSpPr/>
          <p:nvPr/>
        </p:nvSpPr>
        <p:spPr>
          <a:xfrm rot="5400000">
            <a:off x="8513716" y="1939837"/>
            <a:ext cx="587829" cy="587828"/>
          </a:xfrm>
          <a:prstGeom prst="heart">
            <a:avLst/>
          </a:prstGeom>
          <a:solidFill>
            <a:srgbClr val="FFFF00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vi-VN" sz="1350" kern="12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991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3.61111E-6 5.55112E-17 L -3.61111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Graphic spid="7" grpId="1">
        <p:bldAsOne/>
      </p:bldGraphic>
      <p:bldP spid="4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>
            <a:extLst>
              <a:ext uri="{FF2B5EF4-FFF2-40B4-BE49-F238E27FC236}">
                <a16:creationId xmlns:a16="http://schemas.microsoft.com/office/drawing/2014/main" id="{ECE34789-E09C-79A3-32F5-64455E5404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7150" y="57085"/>
            <a:ext cx="818252" cy="818252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7AFC7A32-9F40-6FEC-5C7F-0F2D004B3B54}"/>
              </a:ext>
            </a:extLst>
          </p:cNvPr>
          <p:cNvSpPr txBox="1"/>
          <p:nvPr/>
        </p:nvSpPr>
        <p:spPr>
          <a:xfrm>
            <a:off x="1067991" y="137599"/>
            <a:ext cx="7008018" cy="16858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chiếc</a:t>
            </a:r>
            <a:r>
              <a:rPr lang="en-US" sz="2400" dirty="0"/>
              <a:t> bánh </a:t>
            </a:r>
            <a:r>
              <a:rPr lang="en-US" sz="2400" dirty="0" err="1"/>
              <a:t>ngọt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trang</a:t>
            </a:r>
            <a:r>
              <a:rPr lang="en-US" sz="2400" dirty="0"/>
              <a:t> </a:t>
            </a:r>
            <a:r>
              <a:rPr lang="en-US" sz="2400" dirty="0" err="1"/>
              <a:t>trí</a:t>
            </a:r>
            <a:r>
              <a:rPr lang="en-US" sz="2400" dirty="0"/>
              <a:t> </a:t>
            </a:r>
            <a:r>
              <a:rPr lang="en-US" sz="2400" dirty="0" err="1"/>
              <a:t>bởi</a:t>
            </a:r>
            <a:r>
              <a:rPr lang="en-US" sz="2400" dirty="0"/>
              <a:t> 9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dâu</a:t>
            </a:r>
            <a:r>
              <a:rPr lang="en-US" sz="2400" dirty="0"/>
              <a:t> </a:t>
            </a:r>
            <a:r>
              <a:rPr lang="en-US" sz="2400" dirty="0" err="1"/>
              <a:t>tây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để</a:t>
            </a:r>
            <a:r>
              <a:rPr lang="en-US" sz="2400" dirty="0"/>
              <a:t> </a:t>
            </a:r>
            <a:r>
              <a:rPr lang="en-US" sz="2400" dirty="0" err="1"/>
              <a:t>trang</a:t>
            </a:r>
            <a:r>
              <a:rPr lang="en-US" sz="2400" dirty="0"/>
              <a:t> </a:t>
            </a:r>
            <a:r>
              <a:rPr lang="en-US" sz="2400" dirty="0" err="1"/>
              <a:t>trí</a:t>
            </a:r>
            <a:r>
              <a:rPr lang="en-US" sz="2400" dirty="0"/>
              <a:t> 10 </a:t>
            </a:r>
            <a:r>
              <a:rPr lang="en-US" sz="2400" dirty="0" err="1"/>
              <a:t>chiếc</a:t>
            </a:r>
            <a:r>
              <a:rPr lang="en-US" sz="2400" dirty="0"/>
              <a:t> bánh </a:t>
            </a:r>
            <a:r>
              <a:rPr lang="en-US" sz="2400" dirty="0" err="1"/>
              <a:t>như</a:t>
            </a:r>
            <a:r>
              <a:rPr lang="en-US" sz="2400" dirty="0"/>
              <a:t> </a:t>
            </a:r>
            <a:r>
              <a:rPr lang="en-US" sz="2400" dirty="0" err="1"/>
              <a:t>vậy</a:t>
            </a:r>
            <a:r>
              <a:rPr lang="en-US" sz="2400" dirty="0"/>
              <a:t> </a:t>
            </a:r>
            <a:r>
              <a:rPr lang="en-US" sz="2400" dirty="0" err="1"/>
              <a:t>thì</a:t>
            </a:r>
            <a:r>
              <a:rPr lang="en-US" sz="2400" dirty="0"/>
              <a:t> </a:t>
            </a:r>
            <a:r>
              <a:rPr lang="en-US" sz="2400" dirty="0" err="1"/>
              <a:t>cần</a:t>
            </a:r>
            <a:r>
              <a:rPr lang="en-US" sz="2400" dirty="0"/>
              <a:t> bao </a:t>
            </a:r>
            <a:r>
              <a:rPr lang="en-US" sz="2400" dirty="0" err="1"/>
              <a:t>nhiêu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dâu</a:t>
            </a:r>
            <a:r>
              <a:rPr lang="en-US" sz="2400" dirty="0"/>
              <a:t> </a:t>
            </a:r>
            <a:r>
              <a:rPr lang="en-US" sz="2400" dirty="0" err="1"/>
              <a:t>tây</a:t>
            </a:r>
            <a:r>
              <a:rPr lang="en-US" sz="2400" dirty="0"/>
              <a:t>?</a:t>
            </a:r>
          </a:p>
        </p:txBody>
      </p:sp>
      <p:pic>
        <p:nvPicPr>
          <p:cNvPr id="8" name="Picture 6">
            <a:extLst>
              <a:ext uri="{FF2B5EF4-FFF2-40B4-BE49-F238E27FC236}">
                <a16:creationId xmlns:a16="http://schemas.microsoft.com/office/drawing/2014/main" id="{7699329A-C50E-5D67-8D25-EAA2F8BDB37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30569">
            <a:off x="1334120" y="2717155"/>
            <a:ext cx="227705" cy="285931"/>
          </a:xfrm>
          <a:prstGeom prst="rect">
            <a:avLst/>
          </a:prstGeom>
        </p:spPr>
      </p:pic>
      <p:pic>
        <p:nvPicPr>
          <p:cNvPr id="10" name="Picture 6">
            <a:extLst>
              <a:ext uri="{FF2B5EF4-FFF2-40B4-BE49-F238E27FC236}">
                <a16:creationId xmlns:a16="http://schemas.microsoft.com/office/drawing/2014/main" id="{6F1B08CE-B657-4098-976F-527F30E9661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30569">
            <a:off x="7623129" y="4160191"/>
            <a:ext cx="227705" cy="285931"/>
          </a:xfrm>
          <a:prstGeom prst="rect">
            <a:avLst/>
          </a:prstGeom>
        </p:spPr>
      </p:pic>
      <p:pic>
        <p:nvPicPr>
          <p:cNvPr id="11" name="Picture 6">
            <a:extLst>
              <a:ext uri="{FF2B5EF4-FFF2-40B4-BE49-F238E27FC236}">
                <a16:creationId xmlns:a16="http://schemas.microsoft.com/office/drawing/2014/main" id="{167CD2E5-865B-A5E2-9DC1-29554C71D0F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30569">
            <a:off x="1468596" y="4417367"/>
            <a:ext cx="227705" cy="285931"/>
          </a:xfrm>
          <a:prstGeom prst="rect">
            <a:avLst/>
          </a:prstGeom>
        </p:spPr>
      </p:pic>
      <p:grpSp>
        <p:nvGrpSpPr>
          <p:cNvPr id="12" name="Google Shape;2025;p61">
            <a:extLst>
              <a:ext uri="{FF2B5EF4-FFF2-40B4-BE49-F238E27FC236}">
                <a16:creationId xmlns:a16="http://schemas.microsoft.com/office/drawing/2014/main" id="{6CFD696F-6176-1EE6-26FA-464F37B80145}"/>
              </a:ext>
            </a:extLst>
          </p:cNvPr>
          <p:cNvGrpSpPr/>
          <p:nvPr/>
        </p:nvGrpSpPr>
        <p:grpSpPr>
          <a:xfrm>
            <a:off x="7736981" y="2991625"/>
            <a:ext cx="514448" cy="520458"/>
            <a:chOff x="4052860" y="1366510"/>
            <a:chExt cx="218208" cy="220767"/>
          </a:xfrm>
        </p:grpSpPr>
        <p:sp>
          <p:nvSpPr>
            <p:cNvPr id="13" name="Google Shape;2026;p61">
              <a:extLst>
                <a:ext uri="{FF2B5EF4-FFF2-40B4-BE49-F238E27FC236}">
                  <a16:creationId xmlns:a16="http://schemas.microsoft.com/office/drawing/2014/main" id="{3A69CF94-2435-8D1B-76A0-7DC78783ADA8}"/>
                </a:ext>
              </a:extLst>
            </p:cNvPr>
            <p:cNvSpPr/>
            <p:nvPr/>
          </p:nvSpPr>
          <p:spPr>
            <a:xfrm>
              <a:off x="4177433" y="1366510"/>
              <a:ext cx="93635" cy="122011"/>
            </a:xfrm>
            <a:custGeom>
              <a:avLst/>
              <a:gdLst/>
              <a:ahLst/>
              <a:cxnLst/>
              <a:rect l="l" t="t" r="r" b="b"/>
              <a:pathLst>
                <a:path w="2818" h="3672" extrusionOk="0">
                  <a:moveTo>
                    <a:pt x="1732" y="0"/>
                  </a:moveTo>
                  <a:cubicBezTo>
                    <a:pt x="1629" y="0"/>
                    <a:pt x="1525" y="104"/>
                    <a:pt x="1422" y="104"/>
                  </a:cubicBezTo>
                  <a:lnTo>
                    <a:pt x="1422" y="207"/>
                  </a:lnTo>
                  <a:cubicBezTo>
                    <a:pt x="1293" y="207"/>
                    <a:pt x="1189" y="207"/>
                    <a:pt x="1189" y="336"/>
                  </a:cubicBezTo>
                  <a:lnTo>
                    <a:pt x="1086" y="336"/>
                  </a:lnTo>
                  <a:cubicBezTo>
                    <a:pt x="440" y="983"/>
                    <a:pt x="0" y="1939"/>
                    <a:pt x="0" y="2792"/>
                  </a:cubicBezTo>
                  <a:cubicBezTo>
                    <a:pt x="0" y="2921"/>
                    <a:pt x="129" y="3438"/>
                    <a:pt x="0" y="3671"/>
                  </a:cubicBezTo>
                  <a:cubicBezTo>
                    <a:pt x="646" y="3438"/>
                    <a:pt x="1189" y="3232"/>
                    <a:pt x="1732" y="2921"/>
                  </a:cubicBezTo>
                  <a:cubicBezTo>
                    <a:pt x="2068" y="2689"/>
                    <a:pt x="2378" y="2379"/>
                    <a:pt x="2585" y="2146"/>
                  </a:cubicBezTo>
                  <a:lnTo>
                    <a:pt x="2585" y="2043"/>
                  </a:lnTo>
                  <a:cubicBezTo>
                    <a:pt x="2714" y="1939"/>
                    <a:pt x="2714" y="1732"/>
                    <a:pt x="2818" y="1629"/>
                  </a:cubicBezTo>
                  <a:cubicBezTo>
                    <a:pt x="2818" y="1293"/>
                    <a:pt x="2818" y="1086"/>
                    <a:pt x="2714" y="750"/>
                  </a:cubicBezTo>
                  <a:cubicBezTo>
                    <a:pt x="2714" y="543"/>
                    <a:pt x="2585" y="440"/>
                    <a:pt x="2482" y="336"/>
                  </a:cubicBezTo>
                  <a:cubicBezTo>
                    <a:pt x="2275" y="104"/>
                    <a:pt x="2068" y="0"/>
                    <a:pt x="1732" y="0"/>
                  </a:cubicBezTo>
                  <a:close/>
                </a:path>
              </a:pathLst>
            </a:custGeom>
            <a:solidFill>
              <a:srgbClr val="F9E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2027;p61">
              <a:extLst>
                <a:ext uri="{FF2B5EF4-FFF2-40B4-BE49-F238E27FC236}">
                  <a16:creationId xmlns:a16="http://schemas.microsoft.com/office/drawing/2014/main" id="{9E749D25-758F-59B6-1BC0-92A84F062C43}"/>
                </a:ext>
              </a:extLst>
            </p:cNvPr>
            <p:cNvSpPr/>
            <p:nvPr/>
          </p:nvSpPr>
          <p:spPr>
            <a:xfrm>
              <a:off x="4177433" y="1369932"/>
              <a:ext cx="47250" cy="118589"/>
            </a:xfrm>
            <a:custGeom>
              <a:avLst/>
              <a:gdLst/>
              <a:ahLst/>
              <a:cxnLst/>
              <a:rect l="l" t="t" r="r" b="b"/>
              <a:pathLst>
                <a:path w="1422" h="3569" extrusionOk="0">
                  <a:moveTo>
                    <a:pt x="1422" y="1"/>
                  </a:moveTo>
                  <a:cubicBezTo>
                    <a:pt x="1246" y="210"/>
                    <a:pt x="1091" y="431"/>
                    <a:pt x="956" y="660"/>
                  </a:cubicBezTo>
                  <a:lnTo>
                    <a:pt x="956" y="660"/>
                  </a:lnTo>
                  <a:cubicBezTo>
                    <a:pt x="1097" y="459"/>
                    <a:pt x="1255" y="272"/>
                    <a:pt x="1422" y="104"/>
                  </a:cubicBezTo>
                  <a:lnTo>
                    <a:pt x="1422" y="1"/>
                  </a:lnTo>
                  <a:close/>
                  <a:moveTo>
                    <a:pt x="956" y="660"/>
                  </a:moveTo>
                  <a:cubicBezTo>
                    <a:pt x="640" y="1112"/>
                    <a:pt x="408" y="1636"/>
                    <a:pt x="336" y="2172"/>
                  </a:cubicBezTo>
                  <a:cubicBezTo>
                    <a:pt x="476" y="1648"/>
                    <a:pt x="675" y="1136"/>
                    <a:pt x="956" y="660"/>
                  </a:cubicBezTo>
                  <a:close/>
                  <a:moveTo>
                    <a:pt x="336" y="2482"/>
                  </a:moveTo>
                  <a:lnTo>
                    <a:pt x="336" y="2482"/>
                  </a:lnTo>
                  <a:cubicBezTo>
                    <a:pt x="233" y="2818"/>
                    <a:pt x="233" y="3025"/>
                    <a:pt x="129" y="3335"/>
                  </a:cubicBezTo>
                  <a:cubicBezTo>
                    <a:pt x="129" y="3391"/>
                    <a:pt x="129" y="3423"/>
                    <a:pt x="119" y="3449"/>
                  </a:cubicBezTo>
                  <a:lnTo>
                    <a:pt x="119" y="3449"/>
                  </a:lnTo>
                  <a:lnTo>
                    <a:pt x="233" y="3335"/>
                  </a:lnTo>
                  <a:lnTo>
                    <a:pt x="233" y="3129"/>
                  </a:lnTo>
                  <a:cubicBezTo>
                    <a:pt x="233" y="2922"/>
                    <a:pt x="336" y="2689"/>
                    <a:pt x="336" y="2482"/>
                  </a:cubicBezTo>
                  <a:close/>
                  <a:moveTo>
                    <a:pt x="119" y="3449"/>
                  </a:moveTo>
                  <a:lnTo>
                    <a:pt x="0" y="3568"/>
                  </a:lnTo>
                  <a:cubicBezTo>
                    <a:pt x="74" y="3509"/>
                    <a:pt x="105" y="3484"/>
                    <a:pt x="119" y="3449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2028;p61">
              <a:extLst>
                <a:ext uri="{FF2B5EF4-FFF2-40B4-BE49-F238E27FC236}">
                  <a16:creationId xmlns:a16="http://schemas.microsoft.com/office/drawing/2014/main" id="{382966EB-33C5-B23C-E865-17C91C9E865F}"/>
                </a:ext>
              </a:extLst>
            </p:cNvPr>
            <p:cNvSpPr/>
            <p:nvPr/>
          </p:nvSpPr>
          <p:spPr>
            <a:xfrm>
              <a:off x="4188598" y="1377674"/>
              <a:ext cx="71306" cy="71306"/>
            </a:xfrm>
            <a:custGeom>
              <a:avLst/>
              <a:gdLst/>
              <a:ahLst/>
              <a:cxnLst/>
              <a:rect l="l" t="t" r="r" b="b"/>
              <a:pathLst>
                <a:path w="2146" h="2146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1500" y="750"/>
                    <a:pt x="853" y="1500"/>
                    <a:pt x="0" y="2146"/>
                  </a:cubicBezTo>
                  <a:cubicBezTo>
                    <a:pt x="853" y="1603"/>
                    <a:pt x="1603" y="853"/>
                    <a:pt x="2146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2029;p61">
              <a:extLst>
                <a:ext uri="{FF2B5EF4-FFF2-40B4-BE49-F238E27FC236}">
                  <a16:creationId xmlns:a16="http://schemas.microsoft.com/office/drawing/2014/main" id="{6B09E6D2-BE58-313B-37EB-F4CE76D099E7}"/>
                </a:ext>
              </a:extLst>
            </p:cNvPr>
            <p:cNvSpPr/>
            <p:nvPr/>
          </p:nvSpPr>
          <p:spPr>
            <a:xfrm>
              <a:off x="4181719" y="1427484"/>
              <a:ext cx="81640" cy="53297"/>
            </a:xfrm>
            <a:custGeom>
              <a:avLst/>
              <a:gdLst/>
              <a:ahLst/>
              <a:cxnLst/>
              <a:rect l="l" t="t" r="r" b="b"/>
              <a:pathLst>
                <a:path w="2457" h="1604" extrusionOk="0">
                  <a:moveTo>
                    <a:pt x="1810" y="1"/>
                  </a:moveTo>
                  <a:cubicBezTo>
                    <a:pt x="1603" y="104"/>
                    <a:pt x="1500" y="104"/>
                    <a:pt x="1396" y="208"/>
                  </a:cubicBezTo>
                  <a:cubicBezTo>
                    <a:pt x="1543" y="134"/>
                    <a:pt x="1689" y="61"/>
                    <a:pt x="1881" y="61"/>
                  </a:cubicBezTo>
                  <a:cubicBezTo>
                    <a:pt x="1960" y="61"/>
                    <a:pt x="2048" y="74"/>
                    <a:pt x="2146" y="104"/>
                  </a:cubicBezTo>
                  <a:cubicBezTo>
                    <a:pt x="2249" y="104"/>
                    <a:pt x="2353" y="104"/>
                    <a:pt x="2456" y="311"/>
                  </a:cubicBezTo>
                  <a:lnTo>
                    <a:pt x="2456" y="208"/>
                  </a:lnTo>
                  <a:cubicBezTo>
                    <a:pt x="2353" y="104"/>
                    <a:pt x="2249" y="1"/>
                    <a:pt x="2146" y="1"/>
                  </a:cubicBezTo>
                  <a:close/>
                  <a:moveTo>
                    <a:pt x="1396" y="208"/>
                  </a:moveTo>
                  <a:cubicBezTo>
                    <a:pt x="853" y="440"/>
                    <a:pt x="414" y="854"/>
                    <a:pt x="104" y="1397"/>
                  </a:cubicBezTo>
                  <a:cubicBezTo>
                    <a:pt x="104" y="1500"/>
                    <a:pt x="104" y="1500"/>
                    <a:pt x="0" y="1603"/>
                  </a:cubicBezTo>
                  <a:lnTo>
                    <a:pt x="104" y="1603"/>
                  </a:lnTo>
                  <a:cubicBezTo>
                    <a:pt x="311" y="957"/>
                    <a:pt x="853" y="544"/>
                    <a:pt x="1396" y="208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2030;p61">
              <a:extLst>
                <a:ext uri="{FF2B5EF4-FFF2-40B4-BE49-F238E27FC236}">
                  <a16:creationId xmlns:a16="http://schemas.microsoft.com/office/drawing/2014/main" id="{7F1730F0-B898-6BFF-9A39-E121C8301358}"/>
                </a:ext>
              </a:extLst>
            </p:cNvPr>
            <p:cNvSpPr/>
            <p:nvPr/>
          </p:nvSpPr>
          <p:spPr>
            <a:xfrm>
              <a:off x="4252994" y="1391398"/>
              <a:ext cx="14653" cy="24954"/>
            </a:xfrm>
            <a:custGeom>
              <a:avLst/>
              <a:gdLst/>
              <a:ahLst/>
              <a:cxnLst/>
              <a:rect l="l" t="t" r="r" b="b"/>
              <a:pathLst>
                <a:path w="441" h="751" extrusionOk="0">
                  <a:moveTo>
                    <a:pt x="440" y="1"/>
                  </a:moveTo>
                  <a:cubicBezTo>
                    <a:pt x="311" y="234"/>
                    <a:pt x="104" y="544"/>
                    <a:pt x="1" y="751"/>
                  </a:cubicBezTo>
                  <a:cubicBezTo>
                    <a:pt x="208" y="544"/>
                    <a:pt x="311" y="337"/>
                    <a:pt x="440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2031;p61">
              <a:extLst>
                <a:ext uri="{FF2B5EF4-FFF2-40B4-BE49-F238E27FC236}">
                  <a16:creationId xmlns:a16="http://schemas.microsoft.com/office/drawing/2014/main" id="{4F75B5D0-FA15-49E3-F857-91556F1ACD06}"/>
                </a:ext>
              </a:extLst>
            </p:cNvPr>
            <p:cNvSpPr/>
            <p:nvPr/>
          </p:nvSpPr>
          <p:spPr>
            <a:xfrm>
              <a:off x="4052860" y="1488491"/>
              <a:ext cx="121147" cy="98785"/>
            </a:xfrm>
            <a:custGeom>
              <a:avLst/>
              <a:gdLst/>
              <a:ahLst/>
              <a:cxnLst/>
              <a:rect l="l" t="t" r="r" b="b"/>
              <a:pathLst>
                <a:path w="3646" h="2973" extrusionOk="0">
                  <a:moveTo>
                    <a:pt x="3542" y="0"/>
                  </a:moveTo>
                  <a:cubicBezTo>
                    <a:pt x="3439" y="103"/>
                    <a:pt x="2793" y="103"/>
                    <a:pt x="2689" y="103"/>
                  </a:cubicBezTo>
                  <a:cubicBezTo>
                    <a:pt x="1810" y="103"/>
                    <a:pt x="854" y="543"/>
                    <a:pt x="311" y="1293"/>
                  </a:cubicBezTo>
                  <a:lnTo>
                    <a:pt x="311" y="1396"/>
                  </a:lnTo>
                  <a:cubicBezTo>
                    <a:pt x="208" y="1396"/>
                    <a:pt x="208" y="1499"/>
                    <a:pt x="208" y="1603"/>
                  </a:cubicBezTo>
                  <a:lnTo>
                    <a:pt x="104" y="1603"/>
                  </a:lnTo>
                  <a:lnTo>
                    <a:pt x="104" y="1939"/>
                  </a:lnTo>
                  <a:cubicBezTo>
                    <a:pt x="1" y="2249"/>
                    <a:pt x="208" y="2482"/>
                    <a:pt x="311" y="2689"/>
                  </a:cubicBezTo>
                  <a:lnTo>
                    <a:pt x="414" y="2689"/>
                  </a:lnTo>
                  <a:cubicBezTo>
                    <a:pt x="518" y="2792"/>
                    <a:pt x="647" y="2792"/>
                    <a:pt x="854" y="2895"/>
                  </a:cubicBezTo>
                  <a:cubicBezTo>
                    <a:pt x="957" y="2947"/>
                    <a:pt x="1093" y="2973"/>
                    <a:pt x="1242" y="2973"/>
                  </a:cubicBezTo>
                  <a:cubicBezTo>
                    <a:pt x="1390" y="2973"/>
                    <a:pt x="1552" y="2947"/>
                    <a:pt x="1707" y="2895"/>
                  </a:cubicBezTo>
                  <a:cubicBezTo>
                    <a:pt x="1810" y="2895"/>
                    <a:pt x="2043" y="2792"/>
                    <a:pt x="2146" y="2689"/>
                  </a:cubicBezTo>
                  <a:cubicBezTo>
                    <a:pt x="2457" y="2352"/>
                    <a:pt x="2689" y="2146"/>
                    <a:pt x="2896" y="1835"/>
                  </a:cubicBezTo>
                  <a:cubicBezTo>
                    <a:pt x="3232" y="1293"/>
                    <a:pt x="3439" y="646"/>
                    <a:pt x="3646" y="103"/>
                  </a:cubicBezTo>
                  <a:lnTo>
                    <a:pt x="3646" y="0"/>
                  </a:lnTo>
                  <a:close/>
                </a:path>
              </a:pathLst>
            </a:custGeom>
            <a:solidFill>
              <a:srgbClr val="F9E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2032;p61">
              <a:extLst>
                <a:ext uri="{FF2B5EF4-FFF2-40B4-BE49-F238E27FC236}">
                  <a16:creationId xmlns:a16="http://schemas.microsoft.com/office/drawing/2014/main" id="{68E28975-8BCD-2CEC-3038-FC152616AD6F}"/>
                </a:ext>
              </a:extLst>
            </p:cNvPr>
            <p:cNvSpPr/>
            <p:nvPr/>
          </p:nvSpPr>
          <p:spPr>
            <a:xfrm>
              <a:off x="4056315" y="1488491"/>
              <a:ext cx="117692" cy="53264"/>
            </a:xfrm>
            <a:custGeom>
              <a:avLst/>
              <a:gdLst/>
              <a:ahLst/>
              <a:cxnLst/>
              <a:rect l="l" t="t" r="r" b="b"/>
              <a:pathLst>
                <a:path w="3542" h="1603" extrusionOk="0">
                  <a:moveTo>
                    <a:pt x="3438" y="0"/>
                  </a:moveTo>
                  <a:cubicBezTo>
                    <a:pt x="3438" y="103"/>
                    <a:pt x="3335" y="103"/>
                    <a:pt x="3335" y="103"/>
                  </a:cubicBezTo>
                  <a:lnTo>
                    <a:pt x="3232" y="207"/>
                  </a:lnTo>
                  <a:cubicBezTo>
                    <a:pt x="3335" y="207"/>
                    <a:pt x="3438" y="103"/>
                    <a:pt x="3542" y="103"/>
                  </a:cubicBezTo>
                  <a:lnTo>
                    <a:pt x="3542" y="0"/>
                  </a:lnTo>
                  <a:close/>
                  <a:moveTo>
                    <a:pt x="3128" y="207"/>
                  </a:moveTo>
                  <a:cubicBezTo>
                    <a:pt x="3031" y="250"/>
                    <a:pt x="2939" y="275"/>
                    <a:pt x="2849" y="297"/>
                  </a:cubicBezTo>
                  <a:lnTo>
                    <a:pt x="2849" y="297"/>
                  </a:lnTo>
                  <a:cubicBezTo>
                    <a:pt x="2981" y="284"/>
                    <a:pt x="3116" y="258"/>
                    <a:pt x="3232" y="207"/>
                  </a:cubicBezTo>
                  <a:close/>
                  <a:moveTo>
                    <a:pt x="2849" y="297"/>
                  </a:moveTo>
                  <a:cubicBezTo>
                    <a:pt x="2716" y="310"/>
                    <a:pt x="2586" y="310"/>
                    <a:pt x="2482" y="310"/>
                  </a:cubicBezTo>
                  <a:cubicBezTo>
                    <a:pt x="2353" y="414"/>
                    <a:pt x="2249" y="414"/>
                    <a:pt x="2146" y="414"/>
                  </a:cubicBezTo>
                  <a:lnTo>
                    <a:pt x="2482" y="414"/>
                  </a:lnTo>
                  <a:cubicBezTo>
                    <a:pt x="2603" y="353"/>
                    <a:pt x="2723" y="328"/>
                    <a:pt x="2849" y="297"/>
                  </a:cubicBezTo>
                  <a:close/>
                  <a:moveTo>
                    <a:pt x="2146" y="414"/>
                  </a:moveTo>
                  <a:lnTo>
                    <a:pt x="2146" y="414"/>
                  </a:lnTo>
                  <a:cubicBezTo>
                    <a:pt x="1540" y="602"/>
                    <a:pt x="934" y="840"/>
                    <a:pt x="438" y="1266"/>
                  </a:cubicBezTo>
                  <a:lnTo>
                    <a:pt x="438" y="1266"/>
                  </a:lnTo>
                  <a:cubicBezTo>
                    <a:pt x="974" y="888"/>
                    <a:pt x="1560" y="596"/>
                    <a:pt x="2146" y="414"/>
                  </a:cubicBezTo>
                  <a:close/>
                  <a:moveTo>
                    <a:pt x="438" y="1266"/>
                  </a:moveTo>
                  <a:cubicBezTo>
                    <a:pt x="288" y="1372"/>
                    <a:pt x="141" y="1484"/>
                    <a:pt x="0" y="1603"/>
                  </a:cubicBezTo>
                  <a:lnTo>
                    <a:pt x="104" y="1603"/>
                  </a:lnTo>
                  <a:cubicBezTo>
                    <a:pt x="208" y="1479"/>
                    <a:pt x="320" y="1367"/>
                    <a:pt x="438" y="1266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2033;p61">
              <a:extLst>
                <a:ext uri="{FF2B5EF4-FFF2-40B4-BE49-F238E27FC236}">
                  <a16:creationId xmlns:a16="http://schemas.microsoft.com/office/drawing/2014/main" id="{0AB02359-C84F-7626-5221-47F3621EC346}"/>
                </a:ext>
              </a:extLst>
            </p:cNvPr>
            <p:cNvSpPr/>
            <p:nvPr/>
          </p:nvSpPr>
          <p:spPr>
            <a:xfrm>
              <a:off x="4063194" y="1502215"/>
              <a:ext cx="71306" cy="75626"/>
            </a:xfrm>
            <a:custGeom>
              <a:avLst/>
              <a:gdLst/>
              <a:ahLst/>
              <a:cxnLst/>
              <a:rect l="l" t="t" r="r" b="b"/>
              <a:pathLst>
                <a:path w="2146" h="2276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1499" y="880"/>
                    <a:pt x="853" y="1629"/>
                    <a:pt x="0" y="2276"/>
                  </a:cubicBezTo>
                  <a:lnTo>
                    <a:pt x="103" y="2276"/>
                  </a:lnTo>
                  <a:cubicBezTo>
                    <a:pt x="853" y="1629"/>
                    <a:pt x="1629" y="880"/>
                    <a:pt x="2146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2034;p61">
              <a:extLst>
                <a:ext uri="{FF2B5EF4-FFF2-40B4-BE49-F238E27FC236}">
                  <a16:creationId xmlns:a16="http://schemas.microsoft.com/office/drawing/2014/main" id="{77E24934-F37F-6188-91F3-01745D0409A2}"/>
                </a:ext>
              </a:extLst>
            </p:cNvPr>
            <p:cNvSpPr/>
            <p:nvPr/>
          </p:nvSpPr>
          <p:spPr>
            <a:xfrm>
              <a:off x="4117289" y="1491914"/>
              <a:ext cx="49841" cy="74762"/>
            </a:xfrm>
            <a:custGeom>
              <a:avLst/>
              <a:gdLst/>
              <a:ahLst/>
              <a:cxnLst/>
              <a:rect l="l" t="t" r="r" b="b"/>
              <a:pathLst>
                <a:path w="1500" h="2250" extrusionOk="0">
                  <a:moveTo>
                    <a:pt x="1397" y="0"/>
                  </a:moveTo>
                  <a:lnTo>
                    <a:pt x="1397" y="104"/>
                  </a:lnTo>
                  <a:lnTo>
                    <a:pt x="1500" y="104"/>
                  </a:lnTo>
                  <a:lnTo>
                    <a:pt x="1500" y="0"/>
                  </a:lnTo>
                  <a:close/>
                  <a:moveTo>
                    <a:pt x="1293" y="104"/>
                  </a:moveTo>
                  <a:cubicBezTo>
                    <a:pt x="750" y="543"/>
                    <a:pt x="311" y="957"/>
                    <a:pt x="104" y="1500"/>
                  </a:cubicBezTo>
                  <a:cubicBezTo>
                    <a:pt x="1" y="1603"/>
                    <a:pt x="1" y="1732"/>
                    <a:pt x="1" y="1939"/>
                  </a:cubicBezTo>
                  <a:lnTo>
                    <a:pt x="1" y="2249"/>
                  </a:lnTo>
                  <a:cubicBezTo>
                    <a:pt x="1" y="1939"/>
                    <a:pt x="1" y="1732"/>
                    <a:pt x="104" y="1603"/>
                  </a:cubicBezTo>
                  <a:cubicBezTo>
                    <a:pt x="414" y="957"/>
                    <a:pt x="854" y="440"/>
                    <a:pt x="1397" y="104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2035;p61">
              <a:extLst>
                <a:ext uri="{FF2B5EF4-FFF2-40B4-BE49-F238E27FC236}">
                  <a16:creationId xmlns:a16="http://schemas.microsoft.com/office/drawing/2014/main" id="{C6F9501A-4FD4-A9CE-35A8-C2CA21C66A0C}"/>
                </a:ext>
              </a:extLst>
            </p:cNvPr>
            <p:cNvSpPr/>
            <p:nvPr/>
          </p:nvSpPr>
          <p:spPr>
            <a:xfrm>
              <a:off x="4081203" y="1556344"/>
              <a:ext cx="36118" cy="28376"/>
            </a:xfrm>
            <a:custGeom>
              <a:avLst/>
              <a:gdLst/>
              <a:ahLst/>
              <a:cxnLst/>
              <a:rect l="l" t="t" r="r" b="b"/>
              <a:pathLst>
                <a:path w="1087" h="854" extrusionOk="0">
                  <a:moveTo>
                    <a:pt x="1087" y="0"/>
                  </a:moveTo>
                  <a:cubicBezTo>
                    <a:pt x="957" y="104"/>
                    <a:pt x="854" y="207"/>
                    <a:pt x="751" y="310"/>
                  </a:cubicBezTo>
                  <a:cubicBezTo>
                    <a:pt x="854" y="207"/>
                    <a:pt x="957" y="207"/>
                    <a:pt x="1087" y="0"/>
                  </a:cubicBezTo>
                  <a:close/>
                  <a:moveTo>
                    <a:pt x="751" y="310"/>
                  </a:moveTo>
                  <a:cubicBezTo>
                    <a:pt x="440" y="543"/>
                    <a:pt x="208" y="647"/>
                    <a:pt x="1" y="853"/>
                  </a:cubicBezTo>
                  <a:cubicBezTo>
                    <a:pt x="208" y="750"/>
                    <a:pt x="544" y="543"/>
                    <a:pt x="751" y="31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2036;p61">
              <a:extLst>
                <a:ext uri="{FF2B5EF4-FFF2-40B4-BE49-F238E27FC236}">
                  <a16:creationId xmlns:a16="http://schemas.microsoft.com/office/drawing/2014/main" id="{428849EA-078A-2F6A-00BF-D9BCF1BF5C9F}"/>
                </a:ext>
              </a:extLst>
            </p:cNvPr>
            <p:cNvSpPr/>
            <p:nvPr/>
          </p:nvSpPr>
          <p:spPr>
            <a:xfrm>
              <a:off x="4052860" y="1416319"/>
              <a:ext cx="81640" cy="29240"/>
            </a:xfrm>
            <a:custGeom>
              <a:avLst/>
              <a:gdLst/>
              <a:ahLst/>
              <a:cxnLst/>
              <a:rect l="l" t="t" r="r" b="b"/>
              <a:pathLst>
                <a:path w="2457" h="880" extrusionOk="0">
                  <a:moveTo>
                    <a:pt x="208" y="1"/>
                  </a:moveTo>
                  <a:cubicBezTo>
                    <a:pt x="104" y="1"/>
                    <a:pt x="104" y="130"/>
                    <a:pt x="1" y="130"/>
                  </a:cubicBezTo>
                  <a:cubicBezTo>
                    <a:pt x="1" y="233"/>
                    <a:pt x="104" y="233"/>
                    <a:pt x="104" y="337"/>
                  </a:cubicBezTo>
                  <a:cubicBezTo>
                    <a:pt x="854" y="337"/>
                    <a:pt x="1604" y="544"/>
                    <a:pt x="2250" y="880"/>
                  </a:cubicBezTo>
                  <a:cubicBezTo>
                    <a:pt x="2250" y="880"/>
                    <a:pt x="2353" y="880"/>
                    <a:pt x="2353" y="776"/>
                  </a:cubicBezTo>
                  <a:cubicBezTo>
                    <a:pt x="2457" y="776"/>
                    <a:pt x="2353" y="647"/>
                    <a:pt x="2353" y="647"/>
                  </a:cubicBezTo>
                  <a:cubicBezTo>
                    <a:pt x="1604" y="337"/>
                    <a:pt x="957" y="130"/>
                    <a:pt x="208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2037;p61">
              <a:extLst>
                <a:ext uri="{FF2B5EF4-FFF2-40B4-BE49-F238E27FC236}">
                  <a16:creationId xmlns:a16="http://schemas.microsoft.com/office/drawing/2014/main" id="{B687A15F-29B2-A491-D883-045DDA334314}"/>
                </a:ext>
              </a:extLst>
            </p:cNvPr>
            <p:cNvSpPr/>
            <p:nvPr/>
          </p:nvSpPr>
          <p:spPr>
            <a:xfrm>
              <a:off x="4109547" y="1366510"/>
              <a:ext cx="32696" cy="75626"/>
            </a:xfrm>
            <a:custGeom>
              <a:avLst/>
              <a:gdLst/>
              <a:ahLst/>
              <a:cxnLst/>
              <a:rect l="l" t="t" r="r" b="b"/>
              <a:pathLst>
                <a:path w="984" h="2276" extrusionOk="0">
                  <a:moveTo>
                    <a:pt x="104" y="0"/>
                  </a:moveTo>
                  <a:cubicBezTo>
                    <a:pt x="1" y="0"/>
                    <a:pt x="1" y="0"/>
                    <a:pt x="1" y="104"/>
                  </a:cubicBezTo>
                  <a:cubicBezTo>
                    <a:pt x="104" y="853"/>
                    <a:pt x="337" y="1500"/>
                    <a:pt x="647" y="2146"/>
                  </a:cubicBezTo>
                  <a:cubicBezTo>
                    <a:pt x="751" y="2275"/>
                    <a:pt x="751" y="2275"/>
                    <a:pt x="880" y="2275"/>
                  </a:cubicBezTo>
                  <a:cubicBezTo>
                    <a:pt x="880" y="2146"/>
                    <a:pt x="983" y="2146"/>
                    <a:pt x="880" y="2043"/>
                  </a:cubicBezTo>
                  <a:cubicBezTo>
                    <a:pt x="544" y="1396"/>
                    <a:pt x="337" y="750"/>
                    <a:pt x="234" y="104"/>
                  </a:cubicBezTo>
                  <a:cubicBezTo>
                    <a:pt x="234" y="0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2038;p61">
              <a:extLst>
                <a:ext uri="{FF2B5EF4-FFF2-40B4-BE49-F238E27FC236}">
                  <a16:creationId xmlns:a16="http://schemas.microsoft.com/office/drawing/2014/main" id="{45A31BA7-88AB-1B7B-1A98-365531DFD207}"/>
                </a:ext>
              </a:extLst>
            </p:cNvPr>
            <p:cNvSpPr/>
            <p:nvPr/>
          </p:nvSpPr>
          <p:spPr>
            <a:xfrm>
              <a:off x="4203185" y="1528000"/>
              <a:ext cx="17212" cy="17212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311" y="0"/>
                  </a:moveTo>
                  <a:cubicBezTo>
                    <a:pt x="207" y="104"/>
                    <a:pt x="104" y="310"/>
                    <a:pt x="1" y="310"/>
                  </a:cubicBezTo>
                  <a:cubicBezTo>
                    <a:pt x="207" y="414"/>
                    <a:pt x="414" y="517"/>
                    <a:pt x="518" y="517"/>
                  </a:cubicBezTo>
                  <a:cubicBezTo>
                    <a:pt x="518" y="414"/>
                    <a:pt x="414" y="207"/>
                    <a:pt x="311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2039;p61">
              <a:extLst>
                <a:ext uri="{FF2B5EF4-FFF2-40B4-BE49-F238E27FC236}">
                  <a16:creationId xmlns:a16="http://schemas.microsoft.com/office/drawing/2014/main" id="{49F23F1C-9941-E506-45DC-7E5778A11B50}"/>
                </a:ext>
              </a:extLst>
            </p:cNvPr>
            <p:cNvSpPr/>
            <p:nvPr/>
          </p:nvSpPr>
          <p:spPr>
            <a:xfrm>
              <a:off x="4091537" y="1404988"/>
              <a:ext cx="136598" cy="145337"/>
            </a:xfrm>
            <a:custGeom>
              <a:avLst/>
              <a:gdLst/>
              <a:ahLst/>
              <a:cxnLst/>
              <a:rect l="l" t="t" r="r" b="b"/>
              <a:pathLst>
                <a:path w="4111" h="4374" extrusionOk="0">
                  <a:moveTo>
                    <a:pt x="1651" y="1"/>
                  </a:moveTo>
                  <a:cubicBezTo>
                    <a:pt x="1027" y="1"/>
                    <a:pt x="449" y="262"/>
                    <a:pt x="233" y="885"/>
                  </a:cubicBezTo>
                  <a:cubicBezTo>
                    <a:pt x="0" y="1324"/>
                    <a:pt x="0" y="1867"/>
                    <a:pt x="233" y="2280"/>
                  </a:cubicBezTo>
                  <a:cubicBezTo>
                    <a:pt x="233" y="2616"/>
                    <a:pt x="440" y="2823"/>
                    <a:pt x="543" y="3159"/>
                  </a:cubicBezTo>
                  <a:cubicBezTo>
                    <a:pt x="646" y="3159"/>
                    <a:pt x="646" y="3263"/>
                    <a:pt x="776" y="3366"/>
                  </a:cubicBezTo>
                  <a:cubicBezTo>
                    <a:pt x="776" y="3470"/>
                    <a:pt x="879" y="3470"/>
                    <a:pt x="982" y="3573"/>
                  </a:cubicBezTo>
                  <a:cubicBezTo>
                    <a:pt x="982" y="3702"/>
                    <a:pt x="1086" y="3702"/>
                    <a:pt x="1189" y="3806"/>
                  </a:cubicBezTo>
                  <a:cubicBezTo>
                    <a:pt x="1189" y="3909"/>
                    <a:pt x="1293" y="3909"/>
                    <a:pt x="1422" y="4012"/>
                  </a:cubicBezTo>
                  <a:lnTo>
                    <a:pt x="1525" y="4012"/>
                  </a:lnTo>
                  <a:cubicBezTo>
                    <a:pt x="1525" y="4116"/>
                    <a:pt x="1629" y="4116"/>
                    <a:pt x="1732" y="4219"/>
                  </a:cubicBezTo>
                  <a:cubicBezTo>
                    <a:pt x="2068" y="4348"/>
                    <a:pt x="2275" y="4348"/>
                    <a:pt x="2482" y="4348"/>
                  </a:cubicBezTo>
                  <a:cubicBezTo>
                    <a:pt x="2556" y="4366"/>
                    <a:pt x="2631" y="4374"/>
                    <a:pt x="2704" y="4374"/>
                  </a:cubicBezTo>
                  <a:cubicBezTo>
                    <a:pt x="3066" y="4374"/>
                    <a:pt x="3413" y="4184"/>
                    <a:pt x="3671" y="4012"/>
                  </a:cubicBezTo>
                  <a:cubicBezTo>
                    <a:pt x="4007" y="3573"/>
                    <a:pt x="4110" y="3056"/>
                    <a:pt x="4110" y="2513"/>
                  </a:cubicBezTo>
                  <a:lnTo>
                    <a:pt x="4110" y="2177"/>
                  </a:lnTo>
                  <a:cubicBezTo>
                    <a:pt x="4007" y="2074"/>
                    <a:pt x="4007" y="1867"/>
                    <a:pt x="4007" y="1763"/>
                  </a:cubicBezTo>
                  <a:cubicBezTo>
                    <a:pt x="3878" y="1634"/>
                    <a:pt x="3878" y="1427"/>
                    <a:pt x="3774" y="1324"/>
                  </a:cubicBezTo>
                  <a:cubicBezTo>
                    <a:pt x="3774" y="1221"/>
                    <a:pt x="3671" y="1117"/>
                    <a:pt x="3671" y="988"/>
                  </a:cubicBezTo>
                  <a:cubicBezTo>
                    <a:pt x="3567" y="885"/>
                    <a:pt x="3464" y="885"/>
                    <a:pt x="3464" y="781"/>
                  </a:cubicBezTo>
                  <a:cubicBezTo>
                    <a:pt x="3361" y="678"/>
                    <a:pt x="3361" y="678"/>
                    <a:pt x="3231" y="574"/>
                  </a:cubicBezTo>
                  <a:cubicBezTo>
                    <a:pt x="2825" y="217"/>
                    <a:pt x="2219" y="1"/>
                    <a:pt x="1651" y="1"/>
                  </a:cubicBezTo>
                  <a:close/>
                </a:path>
              </a:pathLst>
            </a:custGeom>
            <a:solidFill>
              <a:srgbClr val="FFB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2040;p61">
              <a:extLst>
                <a:ext uri="{FF2B5EF4-FFF2-40B4-BE49-F238E27FC236}">
                  <a16:creationId xmlns:a16="http://schemas.microsoft.com/office/drawing/2014/main" id="{5F1364D3-D2C3-EC89-E5FC-A8E7698B468E}"/>
                </a:ext>
              </a:extLst>
            </p:cNvPr>
            <p:cNvSpPr/>
            <p:nvPr/>
          </p:nvSpPr>
          <p:spPr>
            <a:xfrm>
              <a:off x="4109547" y="1424061"/>
              <a:ext cx="97124" cy="92804"/>
            </a:xfrm>
            <a:custGeom>
              <a:avLst/>
              <a:gdLst/>
              <a:ahLst/>
              <a:cxnLst/>
              <a:rect l="l" t="t" r="r" b="b"/>
              <a:pathLst>
                <a:path w="2923" h="2793" extrusionOk="0">
                  <a:moveTo>
                    <a:pt x="2689" y="0"/>
                  </a:moveTo>
                  <a:cubicBezTo>
                    <a:pt x="2483" y="414"/>
                    <a:pt x="2172" y="957"/>
                    <a:pt x="1836" y="1293"/>
                  </a:cubicBezTo>
                  <a:cubicBezTo>
                    <a:pt x="1397" y="1706"/>
                    <a:pt x="880" y="2146"/>
                    <a:pt x="337" y="2353"/>
                  </a:cubicBezTo>
                  <a:cubicBezTo>
                    <a:pt x="234" y="2482"/>
                    <a:pt x="104" y="2482"/>
                    <a:pt x="1" y="2585"/>
                  </a:cubicBezTo>
                  <a:cubicBezTo>
                    <a:pt x="104" y="2585"/>
                    <a:pt x="104" y="2689"/>
                    <a:pt x="234" y="2792"/>
                  </a:cubicBezTo>
                  <a:cubicBezTo>
                    <a:pt x="234" y="2689"/>
                    <a:pt x="337" y="2689"/>
                    <a:pt x="440" y="2689"/>
                  </a:cubicBezTo>
                  <a:cubicBezTo>
                    <a:pt x="983" y="2353"/>
                    <a:pt x="1526" y="1939"/>
                    <a:pt x="1940" y="1500"/>
                  </a:cubicBezTo>
                  <a:cubicBezTo>
                    <a:pt x="2379" y="1060"/>
                    <a:pt x="2689" y="647"/>
                    <a:pt x="2922" y="207"/>
                  </a:cubicBezTo>
                  <a:cubicBezTo>
                    <a:pt x="2819" y="104"/>
                    <a:pt x="2819" y="104"/>
                    <a:pt x="2689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2041;p61">
              <a:extLst>
                <a:ext uri="{FF2B5EF4-FFF2-40B4-BE49-F238E27FC236}">
                  <a16:creationId xmlns:a16="http://schemas.microsoft.com/office/drawing/2014/main" id="{B1D9EC8B-AF7D-7413-17DD-77894C0053B6}"/>
                </a:ext>
              </a:extLst>
            </p:cNvPr>
            <p:cNvSpPr/>
            <p:nvPr/>
          </p:nvSpPr>
          <p:spPr>
            <a:xfrm>
              <a:off x="4124168" y="1437785"/>
              <a:ext cx="92804" cy="93668"/>
            </a:xfrm>
            <a:custGeom>
              <a:avLst/>
              <a:gdLst/>
              <a:ahLst/>
              <a:cxnLst/>
              <a:rect l="l" t="t" r="r" b="b"/>
              <a:pathLst>
                <a:path w="2793" h="2819" extrusionOk="0">
                  <a:moveTo>
                    <a:pt x="2689" y="1"/>
                  </a:moveTo>
                  <a:cubicBezTo>
                    <a:pt x="2482" y="544"/>
                    <a:pt x="2146" y="983"/>
                    <a:pt x="1836" y="1293"/>
                  </a:cubicBezTo>
                  <a:cubicBezTo>
                    <a:pt x="1396" y="1733"/>
                    <a:pt x="853" y="2172"/>
                    <a:pt x="311" y="2483"/>
                  </a:cubicBezTo>
                  <a:cubicBezTo>
                    <a:pt x="207" y="2483"/>
                    <a:pt x="104" y="2586"/>
                    <a:pt x="0" y="2586"/>
                  </a:cubicBezTo>
                  <a:cubicBezTo>
                    <a:pt x="0" y="2715"/>
                    <a:pt x="104" y="2715"/>
                    <a:pt x="207" y="2819"/>
                  </a:cubicBezTo>
                  <a:cubicBezTo>
                    <a:pt x="207" y="2819"/>
                    <a:pt x="311" y="2715"/>
                    <a:pt x="440" y="2715"/>
                  </a:cubicBezTo>
                  <a:cubicBezTo>
                    <a:pt x="1086" y="2379"/>
                    <a:pt x="1603" y="1940"/>
                    <a:pt x="1939" y="1526"/>
                  </a:cubicBezTo>
                  <a:cubicBezTo>
                    <a:pt x="2379" y="1190"/>
                    <a:pt x="2585" y="776"/>
                    <a:pt x="2792" y="337"/>
                  </a:cubicBezTo>
                  <a:cubicBezTo>
                    <a:pt x="2792" y="234"/>
                    <a:pt x="2689" y="130"/>
                    <a:pt x="2689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2042;p61">
              <a:extLst>
                <a:ext uri="{FF2B5EF4-FFF2-40B4-BE49-F238E27FC236}">
                  <a16:creationId xmlns:a16="http://schemas.microsoft.com/office/drawing/2014/main" id="{A87495F8-5CA7-EB36-5A1D-10737C254940}"/>
                </a:ext>
              </a:extLst>
            </p:cNvPr>
            <p:cNvSpPr/>
            <p:nvPr/>
          </p:nvSpPr>
          <p:spPr>
            <a:xfrm>
              <a:off x="4142211" y="1463570"/>
              <a:ext cx="85926" cy="81640"/>
            </a:xfrm>
            <a:custGeom>
              <a:avLst/>
              <a:gdLst/>
              <a:ahLst/>
              <a:cxnLst/>
              <a:rect l="l" t="t" r="r" b="b"/>
              <a:pathLst>
                <a:path w="2586" h="2457" extrusionOk="0">
                  <a:moveTo>
                    <a:pt x="2482" y="0"/>
                  </a:moveTo>
                  <a:cubicBezTo>
                    <a:pt x="2249" y="414"/>
                    <a:pt x="2042" y="750"/>
                    <a:pt x="1706" y="1060"/>
                  </a:cubicBezTo>
                  <a:cubicBezTo>
                    <a:pt x="1293" y="1500"/>
                    <a:pt x="853" y="1810"/>
                    <a:pt x="207" y="2146"/>
                  </a:cubicBezTo>
                  <a:cubicBezTo>
                    <a:pt x="104" y="2146"/>
                    <a:pt x="0" y="2249"/>
                    <a:pt x="0" y="2249"/>
                  </a:cubicBezTo>
                  <a:cubicBezTo>
                    <a:pt x="0" y="2353"/>
                    <a:pt x="104" y="2353"/>
                    <a:pt x="207" y="2456"/>
                  </a:cubicBezTo>
                  <a:lnTo>
                    <a:pt x="310" y="2353"/>
                  </a:lnTo>
                  <a:cubicBezTo>
                    <a:pt x="957" y="2043"/>
                    <a:pt x="1500" y="1707"/>
                    <a:pt x="1939" y="1164"/>
                  </a:cubicBezTo>
                  <a:cubicBezTo>
                    <a:pt x="2146" y="957"/>
                    <a:pt x="2353" y="750"/>
                    <a:pt x="2585" y="414"/>
                  </a:cubicBezTo>
                  <a:cubicBezTo>
                    <a:pt x="2482" y="311"/>
                    <a:pt x="2482" y="104"/>
                    <a:pt x="2482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2043;p61">
              <a:extLst>
                <a:ext uri="{FF2B5EF4-FFF2-40B4-BE49-F238E27FC236}">
                  <a16:creationId xmlns:a16="http://schemas.microsoft.com/office/drawing/2014/main" id="{7AE0CF7B-4B31-51C5-6F01-D747F1D5202B}"/>
                </a:ext>
              </a:extLst>
            </p:cNvPr>
            <p:cNvSpPr/>
            <p:nvPr/>
          </p:nvSpPr>
          <p:spPr>
            <a:xfrm>
              <a:off x="4120745" y="1470448"/>
              <a:ext cx="10334" cy="10334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3" y="0"/>
                  </a:moveTo>
                  <a:cubicBezTo>
                    <a:pt x="0" y="0"/>
                    <a:pt x="0" y="0"/>
                    <a:pt x="0" y="104"/>
                  </a:cubicBezTo>
                  <a:cubicBezTo>
                    <a:pt x="0" y="310"/>
                    <a:pt x="0" y="310"/>
                    <a:pt x="103" y="310"/>
                  </a:cubicBezTo>
                  <a:cubicBezTo>
                    <a:pt x="207" y="310"/>
                    <a:pt x="310" y="310"/>
                    <a:pt x="310" y="104"/>
                  </a:cubicBezTo>
                  <a:cubicBezTo>
                    <a:pt x="310" y="0"/>
                    <a:pt x="207" y="0"/>
                    <a:pt x="103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2044;p61">
              <a:extLst>
                <a:ext uri="{FF2B5EF4-FFF2-40B4-BE49-F238E27FC236}">
                  <a16:creationId xmlns:a16="http://schemas.microsoft.com/office/drawing/2014/main" id="{6F0485CD-09D4-2DA1-D532-E38D2A9F257D}"/>
                </a:ext>
              </a:extLst>
            </p:cNvPr>
            <p:cNvSpPr/>
            <p:nvPr/>
          </p:nvSpPr>
          <p:spPr>
            <a:xfrm>
              <a:off x="4163676" y="1430940"/>
              <a:ext cx="13789" cy="14620"/>
            </a:xfrm>
            <a:custGeom>
              <a:avLst/>
              <a:gdLst/>
              <a:ahLst/>
              <a:cxnLst/>
              <a:rect l="l" t="t" r="r" b="b"/>
              <a:pathLst>
                <a:path w="415" h="440" extrusionOk="0">
                  <a:moveTo>
                    <a:pt x="207" y="0"/>
                  </a:moveTo>
                  <a:cubicBezTo>
                    <a:pt x="104" y="0"/>
                    <a:pt x="1" y="104"/>
                    <a:pt x="1" y="207"/>
                  </a:cubicBezTo>
                  <a:cubicBezTo>
                    <a:pt x="1" y="336"/>
                    <a:pt x="104" y="440"/>
                    <a:pt x="207" y="440"/>
                  </a:cubicBezTo>
                  <a:cubicBezTo>
                    <a:pt x="311" y="440"/>
                    <a:pt x="414" y="336"/>
                    <a:pt x="414" y="207"/>
                  </a:cubicBezTo>
                  <a:cubicBezTo>
                    <a:pt x="414" y="104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2045;p61">
              <a:extLst>
                <a:ext uri="{FF2B5EF4-FFF2-40B4-BE49-F238E27FC236}">
                  <a16:creationId xmlns:a16="http://schemas.microsoft.com/office/drawing/2014/main" id="{721804F0-37CD-8CDF-5C3F-94B67036440A}"/>
                </a:ext>
              </a:extLst>
            </p:cNvPr>
            <p:cNvSpPr/>
            <p:nvPr/>
          </p:nvSpPr>
          <p:spPr>
            <a:xfrm>
              <a:off x="4142211" y="1452405"/>
              <a:ext cx="24921" cy="21498"/>
            </a:xfrm>
            <a:custGeom>
              <a:avLst/>
              <a:gdLst/>
              <a:ahLst/>
              <a:cxnLst/>
              <a:rect l="l" t="t" r="r" b="b"/>
              <a:pathLst>
                <a:path w="750" h="647" extrusionOk="0">
                  <a:moveTo>
                    <a:pt x="647" y="0"/>
                  </a:moveTo>
                  <a:cubicBezTo>
                    <a:pt x="543" y="0"/>
                    <a:pt x="543" y="104"/>
                    <a:pt x="543" y="104"/>
                  </a:cubicBezTo>
                  <a:cubicBezTo>
                    <a:pt x="543" y="207"/>
                    <a:pt x="414" y="336"/>
                    <a:pt x="414" y="336"/>
                  </a:cubicBezTo>
                  <a:cubicBezTo>
                    <a:pt x="310" y="440"/>
                    <a:pt x="310" y="440"/>
                    <a:pt x="207" y="440"/>
                  </a:cubicBezTo>
                  <a:cubicBezTo>
                    <a:pt x="104" y="440"/>
                    <a:pt x="0" y="440"/>
                    <a:pt x="0" y="543"/>
                  </a:cubicBezTo>
                  <a:cubicBezTo>
                    <a:pt x="0" y="647"/>
                    <a:pt x="104" y="647"/>
                    <a:pt x="104" y="647"/>
                  </a:cubicBezTo>
                  <a:lnTo>
                    <a:pt x="207" y="647"/>
                  </a:lnTo>
                  <a:cubicBezTo>
                    <a:pt x="310" y="647"/>
                    <a:pt x="414" y="647"/>
                    <a:pt x="543" y="543"/>
                  </a:cubicBezTo>
                  <a:cubicBezTo>
                    <a:pt x="647" y="440"/>
                    <a:pt x="750" y="336"/>
                    <a:pt x="750" y="104"/>
                  </a:cubicBezTo>
                  <a:cubicBezTo>
                    <a:pt x="750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" name="Google Shape;2025;p61">
            <a:extLst>
              <a:ext uri="{FF2B5EF4-FFF2-40B4-BE49-F238E27FC236}">
                <a16:creationId xmlns:a16="http://schemas.microsoft.com/office/drawing/2014/main" id="{72191FD2-F1B2-7AC6-3D94-CF1818C33BCE}"/>
              </a:ext>
            </a:extLst>
          </p:cNvPr>
          <p:cNvGrpSpPr/>
          <p:nvPr/>
        </p:nvGrpSpPr>
        <p:grpSpPr>
          <a:xfrm flipH="1">
            <a:off x="1112703" y="3431423"/>
            <a:ext cx="514448" cy="520458"/>
            <a:chOff x="4052860" y="1366510"/>
            <a:chExt cx="218208" cy="220767"/>
          </a:xfrm>
        </p:grpSpPr>
        <p:sp>
          <p:nvSpPr>
            <p:cNvPr id="34" name="Google Shape;2026;p61">
              <a:extLst>
                <a:ext uri="{FF2B5EF4-FFF2-40B4-BE49-F238E27FC236}">
                  <a16:creationId xmlns:a16="http://schemas.microsoft.com/office/drawing/2014/main" id="{4851945A-15FC-064C-00E9-DB8B3D24222C}"/>
                </a:ext>
              </a:extLst>
            </p:cNvPr>
            <p:cNvSpPr/>
            <p:nvPr/>
          </p:nvSpPr>
          <p:spPr>
            <a:xfrm>
              <a:off x="4177433" y="1366510"/>
              <a:ext cx="93635" cy="122011"/>
            </a:xfrm>
            <a:custGeom>
              <a:avLst/>
              <a:gdLst/>
              <a:ahLst/>
              <a:cxnLst/>
              <a:rect l="l" t="t" r="r" b="b"/>
              <a:pathLst>
                <a:path w="2818" h="3672" extrusionOk="0">
                  <a:moveTo>
                    <a:pt x="1732" y="0"/>
                  </a:moveTo>
                  <a:cubicBezTo>
                    <a:pt x="1629" y="0"/>
                    <a:pt x="1525" y="104"/>
                    <a:pt x="1422" y="104"/>
                  </a:cubicBezTo>
                  <a:lnTo>
                    <a:pt x="1422" y="207"/>
                  </a:lnTo>
                  <a:cubicBezTo>
                    <a:pt x="1293" y="207"/>
                    <a:pt x="1189" y="207"/>
                    <a:pt x="1189" y="336"/>
                  </a:cubicBezTo>
                  <a:lnTo>
                    <a:pt x="1086" y="336"/>
                  </a:lnTo>
                  <a:cubicBezTo>
                    <a:pt x="440" y="983"/>
                    <a:pt x="0" y="1939"/>
                    <a:pt x="0" y="2792"/>
                  </a:cubicBezTo>
                  <a:cubicBezTo>
                    <a:pt x="0" y="2921"/>
                    <a:pt x="129" y="3438"/>
                    <a:pt x="0" y="3671"/>
                  </a:cubicBezTo>
                  <a:cubicBezTo>
                    <a:pt x="646" y="3438"/>
                    <a:pt x="1189" y="3232"/>
                    <a:pt x="1732" y="2921"/>
                  </a:cubicBezTo>
                  <a:cubicBezTo>
                    <a:pt x="2068" y="2689"/>
                    <a:pt x="2378" y="2379"/>
                    <a:pt x="2585" y="2146"/>
                  </a:cubicBezTo>
                  <a:lnTo>
                    <a:pt x="2585" y="2043"/>
                  </a:lnTo>
                  <a:cubicBezTo>
                    <a:pt x="2714" y="1939"/>
                    <a:pt x="2714" y="1732"/>
                    <a:pt x="2818" y="1629"/>
                  </a:cubicBezTo>
                  <a:cubicBezTo>
                    <a:pt x="2818" y="1293"/>
                    <a:pt x="2818" y="1086"/>
                    <a:pt x="2714" y="750"/>
                  </a:cubicBezTo>
                  <a:cubicBezTo>
                    <a:pt x="2714" y="543"/>
                    <a:pt x="2585" y="440"/>
                    <a:pt x="2482" y="336"/>
                  </a:cubicBezTo>
                  <a:cubicBezTo>
                    <a:pt x="2275" y="104"/>
                    <a:pt x="2068" y="0"/>
                    <a:pt x="1732" y="0"/>
                  </a:cubicBezTo>
                  <a:close/>
                </a:path>
              </a:pathLst>
            </a:custGeom>
            <a:solidFill>
              <a:srgbClr val="F9E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2027;p61">
              <a:extLst>
                <a:ext uri="{FF2B5EF4-FFF2-40B4-BE49-F238E27FC236}">
                  <a16:creationId xmlns:a16="http://schemas.microsoft.com/office/drawing/2014/main" id="{2F1824FC-1C2B-9C5A-37B6-F35D20F709DE}"/>
                </a:ext>
              </a:extLst>
            </p:cNvPr>
            <p:cNvSpPr/>
            <p:nvPr/>
          </p:nvSpPr>
          <p:spPr>
            <a:xfrm>
              <a:off x="4177433" y="1369932"/>
              <a:ext cx="47250" cy="118589"/>
            </a:xfrm>
            <a:custGeom>
              <a:avLst/>
              <a:gdLst/>
              <a:ahLst/>
              <a:cxnLst/>
              <a:rect l="l" t="t" r="r" b="b"/>
              <a:pathLst>
                <a:path w="1422" h="3569" extrusionOk="0">
                  <a:moveTo>
                    <a:pt x="1422" y="1"/>
                  </a:moveTo>
                  <a:cubicBezTo>
                    <a:pt x="1246" y="210"/>
                    <a:pt x="1091" y="431"/>
                    <a:pt x="956" y="660"/>
                  </a:cubicBezTo>
                  <a:lnTo>
                    <a:pt x="956" y="660"/>
                  </a:lnTo>
                  <a:cubicBezTo>
                    <a:pt x="1097" y="459"/>
                    <a:pt x="1255" y="272"/>
                    <a:pt x="1422" y="104"/>
                  </a:cubicBezTo>
                  <a:lnTo>
                    <a:pt x="1422" y="1"/>
                  </a:lnTo>
                  <a:close/>
                  <a:moveTo>
                    <a:pt x="956" y="660"/>
                  </a:moveTo>
                  <a:cubicBezTo>
                    <a:pt x="640" y="1112"/>
                    <a:pt x="408" y="1636"/>
                    <a:pt x="336" y="2172"/>
                  </a:cubicBezTo>
                  <a:cubicBezTo>
                    <a:pt x="476" y="1648"/>
                    <a:pt x="675" y="1136"/>
                    <a:pt x="956" y="660"/>
                  </a:cubicBezTo>
                  <a:close/>
                  <a:moveTo>
                    <a:pt x="336" y="2482"/>
                  </a:moveTo>
                  <a:lnTo>
                    <a:pt x="336" y="2482"/>
                  </a:lnTo>
                  <a:cubicBezTo>
                    <a:pt x="233" y="2818"/>
                    <a:pt x="233" y="3025"/>
                    <a:pt x="129" y="3335"/>
                  </a:cubicBezTo>
                  <a:cubicBezTo>
                    <a:pt x="129" y="3391"/>
                    <a:pt x="129" y="3423"/>
                    <a:pt x="119" y="3449"/>
                  </a:cubicBezTo>
                  <a:lnTo>
                    <a:pt x="119" y="3449"/>
                  </a:lnTo>
                  <a:lnTo>
                    <a:pt x="233" y="3335"/>
                  </a:lnTo>
                  <a:lnTo>
                    <a:pt x="233" y="3129"/>
                  </a:lnTo>
                  <a:cubicBezTo>
                    <a:pt x="233" y="2922"/>
                    <a:pt x="336" y="2689"/>
                    <a:pt x="336" y="2482"/>
                  </a:cubicBezTo>
                  <a:close/>
                  <a:moveTo>
                    <a:pt x="119" y="3449"/>
                  </a:moveTo>
                  <a:lnTo>
                    <a:pt x="0" y="3568"/>
                  </a:lnTo>
                  <a:cubicBezTo>
                    <a:pt x="74" y="3509"/>
                    <a:pt x="105" y="3484"/>
                    <a:pt x="119" y="3449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2028;p61">
              <a:extLst>
                <a:ext uri="{FF2B5EF4-FFF2-40B4-BE49-F238E27FC236}">
                  <a16:creationId xmlns:a16="http://schemas.microsoft.com/office/drawing/2014/main" id="{5568EA8A-239F-563D-BDA9-EC734DAE492A}"/>
                </a:ext>
              </a:extLst>
            </p:cNvPr>
            <p:cNvSpPr/>
            <p:nvPr/>
          </p:nvSpPr>
          <p:spPr>
            <a:xfrm>
              <a:off x="4188598" y="1377674"/>
              <a:ext cx="71306" cy="71306"/>
            </a:xfrm>
            <a:custGeom>
              <a:avLst/>
              <a:gdLst/>
              <a:ahLst/>
              <a:cxnLst/>
              <a:rect l="l" t="t" r="r" b="b"/>
              <a:pathLst>
                <a:path w="2146" h="2146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1500" y="750"/>
                    <a:pt x="853" y="1500"/>
                    <a:pt x="0" y="2146"/>
                  </a:cubicBezTo>
                  <a:cubicBezTo>
                    <a:pt x="853" y="1603"/>
                    <a:pt x="1603" y="853"/>
                    <a:pt x="2146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2029;p61">
              <a:extLst>
                <a:ext uri="{FF2B5EF4-FFF2-40B4-BE49-F238E27FC236}">
                  <a16:creationId xmlns:a16="http://schemas.microsoft.com/office/drawing/2014/main" id="{71D3BF59-7C16-4D66-73FF-FACA31C62835}"/>
                </a:ext>
              </a:extLst>
            </p:cNvPr>
            <p:cNvSpPr/>
            <p:nvPr/>
          </p:nvSpPr>
          <p:spPr>
            <a:xfrm>
              <a:off x="4181719" y="1427484"/>
              <a:ext cx="81640" cy="53297"/>
            </a:xfrm>
            <a:custGeom>
              <a:avLst/>
              <a:gdLst/>
              <a:ahLst/>
              <a:cxnLst/>
              <a:rect l="l" t="t" r="r" b="b"/>
              <a:pathLst>
                <a:path w="2457" h="1604" extrusionOk="0">
                  <a:moveTo>
                    <a:pt x="1810" y="1"/>
                  </a:moveTo>
                  <a:cubicBezTo>
                    <a:pt x="1603" y="104"/>
                    <a:pt x="1500" y="104"/>
                    <a:pt x="1396" y="208"/>
                  </a:cubicBezTo>
                  <a:cubicBezTo>
                    <a:pt x="1543" y="134"/>
                    <a:pt x="1689" y="61"/>
                    <a:pt x="1881" y="61"/>
                  </a:cubicBezTo>
                  <a:cubicBezTo>
                    <a:pt x="1960" y="61"/>
                    <a:pt x="2048" y="74"/>
                    <a:pt x="2146" y="104"/>
                  </a:cubicBezTo>
                  <a:cubicBezTo>
                    <a:pt x="2249" y="104"/>
                    <a:pt x="2353" y="104"/>
                    <a:pt x="2456" y="311"/>
                  </a:cubicBezTo>
                  <a:lnTo>
                    <a:pt x="2456" y="208"/>
                  </a:lnTo>
                  <a:cubicBezTo>
                    <a:pt x="2353" y="104"/>
                    <a:pt x="2249" y="1"/>
                    <a:pt x="2146" y="1"/>
                  </a:cubicBezTo>
                  <a:close/>
                  <a:moveTo>
                    <a:pt x="1396" y="208"/>
                  </a:moveTo>
                  <a:cubicBezTo>
                    <a:pt x="853" y="440"/>
                    <a:pt x="414" y="854"/>
                    <a:pt x="104" y="1397"/>
                  </a:cubicBezTo>
                  <a:cubicBezTo>
                    <a:pt x="104" y="1500"/>
                    <a:pt x="104" y="1500"/>
                    <a:pt x="0" y="1603"/>
                  </a:cubicBezTo>
                  <a:lnTo>
                    <a:pt x="104" y="1603"/>
                  </a:lnTo>
                  <a:cubicBezTo>
                    <a:pt x="311" y="957"/>
                    <a:pt x="853" y="544"/>
                    <a:pt x="1396" y="208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2030;p61">
              <a:extLst>
                <a:ext uri="{FF2B5EF4-FFF2-40B4-BE49-F238E27FC236}">
                  <a16:creationId xmlns:a16="http://schemas.microsoft.com/office/drawing/2014/main" id="{DFA2F3A9-672A-3D22-43D4-87A83A5D7E21}"/>
                </a:ext>
              </a:extLst>
            </p:cNvPr>
            <p:cNvSpPr/>
            <p:nvPr/>
          </p:nvSpPr>
          <p:spPr>
            <a:xfrm>
              <a:off x="4252994" y="1391398"/>
              <a:ext cx="14653" cy="24954"/>
            </a:xfrm>
            <a:custGeom>
              <a:avLst/>
              <a:gdLst/>
              <a:ahLst/>
              <a:cxnLst/>
              <a:rect l="l" t="t" r="r" b="b"/>
              <a:pathLst>
                <a:path w="441" h="751" extrusionOk="0">
                  <a:moveTo>
                    <a:pt x="440" y="1"/>
                  </a:moveTo>
                  <a:cubicBezTo>
                    <a:pt x="311" y="234"/>
                    <a:pt x="104" y="544"/>
                    <a:pt x="1" y="751"/>
                  </a:cubicBezTo>
                  <a:cubicBezTo>
                    <a:pt x="208" y="544"/>
                    <a:pt x="311" y="337"/>
                    <a:pt x="440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2031;p61">
              <a:extLst>
                <a:ext uri="{FF2B5EF4-FFF2-40B4-BE49-F238E27FC236}">
                  <a16:creationId xmlns:a16="http://schemas.microsoft.com/office/drawing/2014/main" id="{C10C7E8A-B07E-8546-D684-D611B7707F9B}"/>
                </a:ext>
              </a:extLst>
            </p:cNvPr>
            <p:cNvSpPr/>
            <p:nvPr/>
          </p:nvSpPr>
          <p:spPr>
            <a:xfrm>
              <a:off x="4052860" y="1488491"/>
              <a:ext cx="121147" cy="98785"/>
            </a:xfrm>
            <a:custGeom>
              <a:avLst/>
              <a:gdLst/>
              <a:ahLst/>
              <a:cxnLst/>
              <a:rect l="l" t="t" r="r" b="b"/>
              <a:pathLst>
                <a:path w="3646" h="2973" extrusionOk="0">
                  <a:moveTo>
                    <a:pt x="3542" y="0"/>
                  </a:moveTo>
                  <a:cubicBezTo>
                    <a:pt x="3439" y="103"/>
                    <a:pt x="2793" y="103"/>
                    <a:pt x="2689" y="103"/>
                  </a:cubicBezTo>
                  <a:cubicBezTo>
                    <a:pt x="1810" y="103"/>
                    <a:pt x="854" y="543"/>
                    <a:pt x="311" y="1293"/>
                  </a:cubicBezTo>
                  <a:lnTo>
                    <a:pt x="311" y="1396"/>
                  </a:lnTo>
                  <a:cubicBezTo>
                    <a:pt x="208" y="1396"/>
                    <a:pt x="208" y="1499"/>
                    <a:pt x="208" y="1603"/>
                  </a:cubicBezTo>
                  <a:lnTo>
                    <a:pt x="104" y="1603"/>
                  </a:lnTo>
                  <a:lnTo>
                    <a:pt x="104" y="1939"/>
                  </a:lnTo>
                  <a:cubicBezTo>
                    <a:pt x="1" y="2249"/>
                    <a:pt x="208" y="2482"/>
                    <a:pt x="311" y="2689"/>
                  </a:cubicBezTo>
                  <a:lnTo>
                    <a:pt x="414" y="2689"/>
                  </a:lnTo>
                  <a:cubicBezTo>
                    <a:pt x="518" y="2792"/>
                    <a:pt x="647" y="2792"/>
                    <a:pt x="854" y="2895"/>
                  </a:cubicBezTo>
                  <a:cubicBezTo>
                    <a:pt x="957" y="2947"/>
                    <a:pt x="1093" y="2973"/>
                    <a:pt x="1242" y="2973"/>
                  </a:cubicBezTo>
                  <a:cubicBezTo>
                    <a:pt x="1390" y="2973"/>
                    <a:pt x="1552" y="2947"/>
                    <a:pt x="1707" y="2895"/>
                  </a:cubicBezTo>
                  <a:cubicBezTo>
                    <a:pt x="1810" y="2895"/>
                    <a:pt x="2043" y="2792"/>
                    <a:pt x="2146" y="2689"/>
                  </a:cubicBezTo>
                  <a:cubicBezTo>
                    <a:pt x="2457" y="2352"/>
                    <a:pt x="2689" y="2146"/>
                    <a:pt x="2896" y="1835"/>
                  </a:cubicBezTo>
                  <a:cubicBezTo>
                    <a:pt x="3232" y="1293"/>
                    <a:pt x="3439" y="646"/>
                    <a:pt x="3646" y="103"/>
                  </a:cubicBezTo>
                  <a:lnTo>
                    <a:pt x="3646" y="0"/>
                  </a:lnTo>
                  <a:close/>
                </a:path>
              </a:pathLst>
            </a:custGeom>
            <a:solidFill>
              <a:srgbClr val="F9E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2032;p61">
              <a:extLst>
                <a:ext uri="{FF2B5EF4-FFF2-40B4-BE49-F238E27FC236}">
                  <a16:creationId xmlns:a16="http://schemas.microsoft.com/office/drawing/2014/main" id="{BD973C7A-E099-9CE8-1083-9DBA9A285532}"/>
                </a:ext>
              </a:extLst>
            </p:cNvPr>
            <p:cNvSpPr/>
            <p:nvPr/>
          </p:nvSpPr>
          <p:spPr>
            <a:xfrm>
              <a:off x="4056315" y="1488491"/>
              <a:ext cx="117692" cy="53264"/>
            </a:xfrm>
            <a:custGeom>
              <a:avLst/>
              <a:gdLst/>
              <a:ahLst/>
              <a:cxnLst/>
              <a:rect l="l" t="t" r="r" b="b"/>
              <a:pathLst>
                <a:path w="3542" h="1603" extrusionOk="0">
                  <a:moveTo>
                    <a:pt x="3438" y="0"/>
                  </a:moveTo>
                  <a:cubicBezTo>
                    <a:pt x="3438" y="103"/>
                    <a:pt x="3335" y="103"/>
                    <a:pt x="3335" y="103"/>
                  </a:cubicBezTo>
                  <a:lnTo>
                    <a:pt x="3232" y="207"/>
                  </a:lnTo>
                  <a:cubicBezTo>
                    <a:pt x="3335" y="207"/>
                    <a:pt x="3438" y="103"/>
                    <a:pt x="3542" y="103"/>
                  </a:cubicBezTo>
                  <a:lnTo>
                    <a:pt x="3542" y="0"/>
                  </a:lnTo>
                  <a:close/>
                  <a:moveTo>
                    <a:pt x="3128" y="207"/>
                  </a:moveTo>
                  <a:cubicBezTo>
                    <a:pt x="3031" y="250"/>
                    <a:pt x="2939" y="275"/>
                    <a:pt x="2849" y="297"/>
                  </a:cubicBezTo>
                  <a:lnTo>
                    <a:pt x="2849" y="297"/>
                  </a:lnTo>
                  <a:cubicBezTo>
                    <a:pt x="2981" y="284"/>
                    <a:pt x="3116" y="258"/>
                    <a:pt x="3232" y="207"/>
                  </a:cubicBezTo>
                  <a:close/>
                  <a:moveTo>
                    <a:pt x="2849" y="297"/>
                  </a:moveTo>
                  <a:cubicBezTo>
                    <a:pt x="2716" y="310"/>
                    <a:pt x="2586" y="310"/>
                    <a:pt x="2482" y="310"/>
                  </a:cubicBezTo>
                  <a:cubicBezTo>
                    <a:pt x="2353" y="414"/>
                    <a:pt x="2249" y="414"/>
                    <a:pt x="2146" y="414"/>
                  </a:cubicBezTo>
                  <a:lnTo>
                    <a:pt x="2482" y="414"/>
                  </a:lnTo>
                  <a:cubicBezTo>
                    <a:pt x="2603" y="353"/>
                    <a:pt x="2723" y="328"/>
                    <a:pt x="2849" y="297"/>
                  </a:cubicBezTo>
                  <a:close/>
                  <a:moveTo>
                    <a:pt x="2146" y="414"/>
                  </a:moveTo>
                  <a:lnTo>
                    <a:pt x="2146" y="414"/>
                  </a:lnTo>
                  <a:cubicBezTo>
                    <a:pt x="1540" y="602"/>
                    <a:pt x="934" y="840"/>
                    <a:pt x="438" y="1266"/>
                  </a:cubicBezTo>
                  <a:lnTo>
                    <a:pt x="438" y="1266"/>
                  </a:lnTo>
                  <a:cubicBezTo>
                    <a:pt x="974" y="888"/>
                    <a:pt x="1560" y="596"/>
                    <a:pt x="2146" y="414"/>
                  </a:cubicBezTo>
                  <a:close/>
                  <a:moveTo>
                    <a:pt x="438" y="1266"/>
                  </a:moveTo>
                  <a:cubicBezTo>
                    <a:pt x="288" y="1372"/>
                    <a:pt x="141" y="1484"/>
                    <a:pt x="0" y="1603"/>
                  </a:cubicBezTo>
                  <a:lnTo>
                    <a:pt x="104" y="1603"/>
                  </a:lnTo>
                  <a:cubicBezTo>
                    <a:pt x="208" y="1479"/>
                    <a:pt x="320" y="1367"/>
                    <a:pt x="438" y="1266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2033;p61">
              <a:extLst>
                <a:ext uri="{FF2B5EF4-FFF2-40B4-BE49-F238E27FC236}">
                  <a16:creationId xmlns:a16="http://schemas.microsoft.com/office/drawing/2014/main" id="{A8E5D27F-E107-3757-1A54-FD9F24C4415F}"/>
                </a:ext>
              </a:extLst>
            </p:cNvPr>
            <p:cNvSpPr/>
            <p:nvPr/>
          </p:nvSpPr>
          <p:spPr>
            <a:xfrm>
              <a:off x="4063194" y="1502215"/>
              <a:ext cx="71306" cy="75626"/>
            </a:xfrm>
            <a:custGeom>
              <a:avLst/>
              <a:gdLst/>
              <a:ahLst/>
              <a:cxnLst/>
              <a:rect l="l" t="t" r="r" b="b"/>
              <a:pathLst>
                <a:path w="2146" h="2276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1499" y="880"/>
                    <a:pt x="853" y="1629"/>
                    <a:pt x="0" y="2276"/>
                  </a:cubicBezTo>
                  <a:lnTo>
                    <a:pt x="103" y="2276"/>
                  </a:lnTo>
                  <a:cubicBezTo>
                    <a:pt x="853" y="1629"/>
                    <a:pt x="1629" y="880"/>
                    <a:pt x="2146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2034;p61">
              <a:extLst>
                <a:ext uri="{FF2B5EF4-FFF2-40B4-BE49-F238E27FC236}">
                  <a16:creationId xmlns:a16="http://schemas.microsoft.com/office/drawing/2014/main" id="{999471CD-1ADA-6466-A9AF-DFF157219CA3}"/>
                </a:ext>
              </a:extLst>
            </p:cNvPr>
            <p:cNvSpPr/>
            <p:nvPr/>
          </p:nvSpPr>
          <p:spPr>
            <a:xfrm>
              <a:off x="4117289" y="1491914"/>
              <a:ext cx="49841" cy="74762"/>
            </a:xfrm>
            <a:custGeom>
              <a:avLst/>
              <a:gdLst/>
              <a:ahLst/>
              <a:cxnLst/>
              <a:rect l="l" t="t" r="r" b="b"/>
              <a:pathLst>
                <a:path w="1500" h="2250" extrusionOk="0">
                  <a:moveTo>
                    <a:pt x="1397" y="0"/>
                  </a:moveTo>
                  <a:lnTo>
                    <a:pt x="1397" y="104"/>
                  </a:lnTo>
                  <a:lnTo>
                    <a:pt x="1500" y="104"/>
                  </a:lnTo>
                  <a:lnTo>
                    <a:pt x="1500" y="0"/>
                  </a:lnTo>
                  <a:close/>
                  <a:moveTo>
                    <a:pt x="1293" y="104"/>
                  </a:moveTo>
                  <a:cubicBezTo>
                    <a:pt x="750" y="543"/>
                    <a:pt x="311" y="957"/>
                    <a:pt x="104" y="1500"/>
                  </a:cubicBezTo>
                  <a:cubicBezTo>
                    <a:pt x="1" y="1603"/>
                    <a:pt x="1" y="1732"/>
                    <a:pt x="1" y="1939"/>
                  </a:cubicBezTo>
                  <a:lnTo>
                    <a:pt x="1" y="2249"/>
                  </a:lnTo>
                  <a:cubicBezTo>
                    <a:pt x="1" y="1939"/>
                    <a:pt x="1" y="1732"/>
                    <a:pt x="104" y="1603"/>
                  </a:cubicBezTo>
                  <a:cubicBezTo>
                    <a:pt x="414" y="957"/>
                    <a:pt x="854" y="440"/>
                    <a:pt x="1397" y="104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2035;p61">
              <a:extLst>
                <a:ext uri="{FF2B5EF4-FFF2-40B4-BE49-F238E27FC236}">
                  <a16:creationId xmlns:a16="http://schemas.microsoft.com/office/drawing/2014/main" id="{8607F4B8-F319-5A20-4CCC-D688D004C0B9}"/>
                </a:ext>
              </a:extLst>
            </p:cNvPr>
            <p:cNvSpPr/>
            <p:nvPr/>
          </p:nvSpPr>
          <p:spPr>
            <a:xfrm>
              <a:off x="4081203" y="1556344"/>
              <a:ext cx="36118" cy="28376"/>
            </a:xfrm>
            <a:custGeom>
              <a:avLst/>
              <a:gdLst/>
              <a:ahLst/>
              <a:cxnLst/>
              <a:rect l="l" t="t" r="r" b="b"/>
              <a:pathLst>
                <a:path w="1087" h="854" extrusionOk="0">
                  <a:moveTo>
                    <a:pt x="1087" y="0"/>
                  </a:moveTo>
                  <a:cubicBezTo>
                    <a:pt x="957" y="104"/>
                    <a:pt x="854" y="207"/>
                    <a:pt x="751" y="310"/>
                  </a:cubicBezTo>
                  <a:cubicBezTo>
                    <a:pt x="854" y="207"/>
                    <a:pt x="957" y="207"/>
                    <a:pt x="1087" y="0"/>
                  </a:cubicBezTo>
                  <a:close/>
                  <a:moveTo>
                    <a:pt x="751" y="310"/>
                  </a:moveTo>
                  <a:cubicBezTo>
                    <a:pt x="440" y="543"/>
                    <a:pt x="208" y="647"/>
                    <a:pt x="1" y="853"/>
                  </a:cubicBezTo>
                  <a:cubicBezTo>
                    <a:pt x="208" y="750"/>
                    <a:pt x="544" y="543"/>
                    <a:pt x="751" y="31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2036;p61">
              <a:extLst>
                <a:ext uri="{FF2B5EF4-FFF2-40B4-BE49-F238E27FC236}">
                  <a16:creationId xmlns:a16="http://schemas.microsoft.com/office/drawing/2014/main" id="{E5E41EC6-76E3-A9C5-6D5F-609F660242BB}"/>
                </a:ext>
              </a:extLst>
            </p:cNvPr>
            <p:cNvSpPr/>
            <p:nvPr/>
          </p:nvSpPr>
          <p:spPr>
            <a:xfrm>
              <a:off x="4052860" y="1416319"/>
              <a:ext cx="81640" cy="29240"/>
            </a:xfrm>
            <a:custGeom>
              <a:avLst/>
              <a:gdLst/>
              <a:ahLst/>
              <a:cxnLst/>
              <a:rect l="l" t="t" r="r" b="b"/>
              <a:pathLst>
                <a:path w="2457" h="880" extrusionOk="0">
                  <a:moveTo>
                    <a:pt x="208" y="1"/>
                  </a:moveTo>
                  <a:cubicBezTo>
                    <a:pt x="104" y="1"/>
                    <a:pt x="104" y="130"/>
                    <a:pt x="1" y="130"/>
                  </a:cubicBezTo>
                  <a:cubicBezTo>
                    <a:pt x="1" y="233"/>
                    <a:pt x="104" y="233"/>
                    <a:pt x="104" y="337"/>
                  </a:cubicBezTo>
                  <a:cubicBezTo>
                    <a:pt x="854" y="337"/>
                    <a:pt x="1604" y="544"/>
                    <a:pt x="2250" y="880"/>
                  </a:cubicBezTo>
                  <a:cubicBezTo>
                    <a:pt x="2250" y="880"/>
                    <a:pt x="2353" y="880"/>
                    <a:pt x="2353" y="776"/>
                  </a:cubicBezTo>
                  <a:cubicBezTo>
                    <a:pt x="2457" y="776"/>
                    <a:pt x="2353" y="647"/>
                    <a:pt x="2353" y="647"/>
                  </a:cubicBezTo>
                  <a:cubicBezTo>
                    <a:pt x="1604" y="337"/>
                    <a:pt x="957" y="130"/>
                    <a:pt x="208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2037;p61">
              <a:extLst>
                <a:ext uri="{FF2B5EF4-FFF2-40B4-BE49-F238E27FC236}">
                  <a16:creationId xmlns:a16="http://schemas.microsoft.com/office/drawing/2014/main" id="{531394CE-0901-0C3A-2311-48F30202FBBC}"/>
                </a:ext>
              </a:extLst>
            </p:cNvPr>
            <p:cNvSpPr/>
            <p:nvPr/>
          </p:nvSpPr>
          <p:spPr>
            <a:xfrm>
              <a:off x="4109547" y="1366510"/>
              <a:ext cx="32696" cy="75626"/>
            </a:xfrm>
            <a:custGeom>
              <a:avLst/>
              <a:gdLst/>
              <a:ahLst/>
              <a:cxnLst/>
              <a:rect l="l" t="t" r="r" b="b"/>
              <a:pathLst>
                <a:path w="984" h="2276" extrusionOk="0">
                  <a:moveTo>
                    <a:pt x="104" y="0"/>
                  </a:moveTo>
                  <a:cubicBezTo>
                    <a:pt x="1" y="0"/>
                    <a:pt x="1" y="0"/>
                    <a:pt x="1" y="104"/>
                  </a:cubicBezTo>
                  <a:cubicBezTo>
                    <a:pt x="104" y="853"/>
                    <a:pt x="337" y="1500"/>
                    <a:pt x="647" y="2146"/>
                  </a:cubicBezTo>
                  <a:cubicBezTo>
                    <a:pt x="751" y="2275"/>
                    <a:pt x="751" y="2275"/>
                    <a:pt x="880" y="2275"/>
                  </a:cubicBezTo>
                  <a:cubicBezTo>
                    <a:pt x="880" y="2146"/>
                    <a:pt x="983" y="2146"/>
                    <a:pt x="880" y="2043"/>
                  </a:cubicBezTo>
                  <a:cubicBezTo>
                    <a:pt x="544" y="1396"/>
                    <a:pt x="337" y="750"/>
                    <a:pt x="234" y="104"/>
                  </a:cubicBezTo>
                  <a:cubicBezTo>
                    <a:pt x="234" y="0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2038;p61">
              <a:extLst>
                <a:ext uri="{FF2B5EF4-FFF2-40B4-BE49-F238E27FC236}">
                  <a16:creationId xmlns:a16="http://schemas.microsoft.com/office/drawing/2014/main" id="{6FFBBB7B-902F-84ED-E914-FE88BAE5D4F2}"/>
                </a:ext>
              </a:extLst>
            </p:cNvPr>
            <p:cNvSpPr/>
            <p:nvPr/>
          </p:nvSpPr>
          <p:spPr>
            <a:xfrm>
              <a:off x="4203185" y="1528000"/>
              <a:ext cx="17212" cy="17212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311" y="0"/>
                  </a:moveTo>
                  <a:cubicBezTo>
                    <a:pt x="207" y="104"/>
                    <a:pt x="104" y="310"/>
                    <a:pt x="1" y="310"/>
                  </a:cubicBezTo>
                  <a:cubicBezTo>
                    <a:pt x="207" y="414"/>
                    <a:pt x="414" y="517"/>
                    <a:pt x="518" y="517"/>
                  </a:cubicBezTo>
                  <a:cubicBezTo>
                    <a:pt x="518" y="414"/>
                    <a:pt x="414" y="207"/>
                    <a:pt x="311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2039;p61">
              <a:extLst>
                <a:ext uri="{FF2B5EF4-FFF2-40B4-BE49-F238E27FC236}">
                  <a16:creationId xmlns:a16="http://schemas.microsoft.com/office/drawing/2014/main" id="{18185987-F16A-BF08-3477-9A4DC4CB9B62}"/>
                </a:ext>
              </a:extLst>
            </p:cNvPr>
            <p:cNvSpPr/>
            <p:nvPr/>
          </p:nvSpPr>
          <p:spPr>
            <a:xfrm>
              <a:off x="4091537" y="1404988"/>
              <a:ext cx="136598" cy="145337"/>
            </a:xfrm>
            <a:custGeom>
              <a:avLst/>
              <a:gdLst/>
              <a:ahLst/>
              <a:cxnLst/>
              <a:rect l="l" t="t" r="r" b="b"/>
              <a:pathLst>
                <a:path w="4111" h="4374" extrusionOk="0">
                  <a:moveTo>
                    <a:pt x="1651" y="1"/>
                  </a:moveTo>
                  <a:cubicBezTo>
                    <a:pt x="1027" y="1"/>
                    <a:pt x="449" y="262"/>
                    <a:pt x="233" y="885"/>
                  </a:cubicBezTo>
                  <a:cubicBezTo>
                    <a:pt x="0" y="1324"/>
                    <a:pt x="0" y="1867"/>
                    <a:pt x="233" y="2280"/>
                  </a:cubicBezTo>
                  <a:cubicBezTo>
                    <a:pt x="233" y="2616"/>
                    <a:pt x="440" y="2823"/>
                    <a:pt x="543" y="3159"/>
                  </a:cubicBezTo>
                  <a:cubicBezTo>
                    <a:pt x="646" y="3159"/>
                    <a:pt x="646" y="3263"/>
                    <a:pt x="776" y="3366"/>
                  </a:cubicBezTo>
                  <a:cubicBezTo>
                    <a:pt x="776" y="3470"/>
                    <a:pt x="879" y="3470"/>
                    <a:pt x="982" y="3573"/>
                  </a:cubicBezTo>
                  <a:cubicBezTo>
                    <a:pt x="982" y="3702"/>
                    <a:pt x="1086" y="3702"/>
                    <a:pt x="1189" y="3806"/>
                  </a:cubicBezTo>
                  <a:cubicBezTo>
                    <a:pt x="1189" y="3909"/>
                    <a:pt x="1293" y="3909"/>
                    <a:pt x="1422" y="4012"/>
                  </a:cubicBezTo>
                  <a:lnTo>
                    <a:pt x="1525" y="4012"/>
                  </a:lnTo>
                  <a:cubicBezTo>
                    <a:pt x="1525" y="4116"/>
                    <a:pt x="1629" y="4116"/>
                    <a:pt x="1732" y="4219"/>
                  </a:cubicBezTo>
                  <a:cubicBezTo>
                    <a:pt x="2068" y="4348"/>
                    <a:pt x="2275" y="4348"/>
                    <a:pt x="2482" y="4348"/>
                  </a:cubicBezTo>
                  <a:cubicBezTo>
                    <a:pt x="2556" y="4366"/>
                    <a:pt x="2631" y="4374"/>
                    <a:pt x="2704" y="4374"/>
                  </a:cubicBezTo>
                  <a:cubicBezTo>
                    <a:pt x="3066" y="4374"/>
                    <a:pt x="3413" y="4184"/>
                    <a:pt x="3671" y="4012"/>
                  </a:cubicBezTo>
                  <a:cubicBezTo>
                    <a:pt x="4007" y="3573"/>
                    <a:pt x="4110" y="3056"/>
                    <a:pt x="4110" y="2513"/>
                  </a:cubicBezTo>
                  <a:lnTo>
                    <a:pt x="4110" y="2177"/>
                  </a:lnTo>
                  <a:cubicBezTo>
                    <a:pt x="4007" y="2074"/>
                    <a:pt x="4007" y="1867"/>
                    <a:pt x="4007" y="1763"/>
                  </a:cubicBezTo>
                  <a:cubicBezTo>
                    <a:pt x="3878" y="1634"/>
                    <a:pt x="3878" y="1427"/>
                    <a:pt x="3774" y="1324"/>
                  </a:cubicBezTo>
                  <a:cubicBezTo>
                    <a:pt x="3774" y="1221"/>
                    <a:pt x="3671" y="1117"/>
                    <a:pt x="3671" y="988"/>
                  </a:cubicBezTo>
                  <a:cubicBezTo>
                    <a:pt x="3567" y="885"/>
                    <a:pt x="3464" y="885"/>
                    <a:pt x="3464" y="781"/>
                  </a:cubicBezTo>
                  <a:cubicBezTo>
                    <a:pt x="3361" y="678"/>
                    <a:pt x="3361" y="678"/>
                    <a:pt x="3231" y="574"/>
                  </a:cubicBezTo>
                  <a:cubicBezTo>
                    <a:pt x="2825" y="217"/>
                    <a:pt x="2219" y="1"/>
                    <a:pt x="1651" y="1"/>
                  </a:cubicBezTo>
                  <a:close/>
                </a:path>
              </a:pathLst>
            </a:custGeom>
            <a:solidFill>
              <a:srgbClr val="FFB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2040;p61">
              <a:extLst>
                <a:ext uri="{FF2B5EF4-FFF2-40B4-BE49-F238E27FC236}">
                  <a16:creationId xmlns:a16="http://schemas.microsoft.com/office/drawing/2014/main" id="{701A154F-8341-9DE5-E62D-5E21765EF683}"/>
                </a:ext>
              </a:extLst>
            </p:cNvPr>
            <p:cNvSpPr/>
            <p:nvPr/>
          </p:nvSpPr>
          <p:spPr>
            <a:xfrm>
              <a:off x="4109547" y="1424061"/>
              <a:ext cx="97124" cy="92804"/>
            </a:xfrm>
            <a:custGeom>
              <a:avLst/>
              <a:gdLst/>
              <a:ahLst/>
              <a:cxnLst/>
              <a:rect l="l" t="t" r="r" b="b"/>
              <a:pathLst>
                <a:path w="2923" h="2793" extrusionOk="0">
                  <a:moveTo>
                    <a:pt x="2689" y="0"/>
                  </a:moveTo>
                  <a:cubicBezTo>
                    <a:pt x="2483" y="414"/>
                    <a:pt x="2172" y="957"/>
                    <a:pt x="1836" y="1293"/>
                  </a:cubicBezTo>
                  <a:cubicBezTo>
                    <a:pt x="1397" y="1706"/>
                    <a:pt x="880" y="2146"/>
                    <a:pt x="337" y="2353"/>
                  </a:cubicBezTo>
                  <a:cubicBezTo>
                    <a:pt x="234" y="2482"/>
                    <a:pt x="104" y="2482"/>
                    <a:pt x="1" y="2585"/>
                  </a:cubicBezTo>
                  <a:cubicBezTo>
                    <a:pt x="104" y="2585"/>
                    <a:pt x="104" y="2689"/>
                    <a:pt x="234" y="2792"/>
                  </a:cubicBezTo>
                  <a:cubicBezTo>
                    <a:pt x="234" y="2689"/>
                    <a:pt x="337" y="2689"/>
                    <a:pt x="440" y="2689"/>
                  </a:cubicBezTo>
                  <a:cubicBezTo>
                    <a:pt x="983" y="2353"/>
                    <a:pt x="1526" y="1939"/>
                    <a:pt x="1940" y="1500"/>
                  </a:cubicBezTo>
                  <a:cubicBezTo>
                    <a:pt x="2379" y="1060"/>
                    <a:pt x="2689" y="647"/>
                    <a:pt x="2922" y="207"/>
                  </a:cubicBezTo>
                  <a:cubicBezTo>
                    <a:pt x="2819" y="104"/>
                    <a:pt x="2819" y="104"/>
                    <a:pt x="2689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2041;p61">
              <a:extLst>
                <a:ext uri="{FF2B5EF4-FFF2-40B4-BE49-F238E27FC236}">
                  <a16:creationId xmlns:a16="http://schemas.microsoft.com/office/drawing/2014/main" id="{F165075D-19D6-1B74-F116-64B0A33F99E1}"/>
                </a:ext>
              </a:extLst>
            </p:cNvPr>
            <p:cNvSpPr/>
            <p:nvPr/>
          </p:nvSpPr>
          <p:spPr>
            <a:xfrm>
              <a:off x="4124168" y="1437785"/>
              <a:ext cx="92804" cy="93668"/>
            </a:xfrm>
            <a:custGeom>
              <a:avLst/>
              <a:gdLst/>
              <a:ahLst/>
              <a:cxnLst/>
              <a:rect l="l" t="t" r="r" b="b"/>
              <a:pathLst>
                <a:path w="2793" h="2819" extrusionOk="0">
                  <a:moveTo>
                    <a:pt x="2689" y="1"/>
                  </a:moveTo>
                  <a:cubicBezTo>
                    <a:pt x="2482" y="544"/>
                    <a:pt x="2146" y="983"/>
                    <a:pt x="1836" y="1293"/>
                  </a:cubicBezTo>
                  <a:cubicBezTo>
                    <a:pt x="1396" y="1733"/>
                    <a:pt x="853" y="2172"/>
                    <a:pt x="311" y="2483"/>
                  </a:cubicBezTo>
                  <a:cubicBezTo>
                    <a:pt x="207" y="2483"/>
                    <a:pt x="104" y="2586"/>
                    <a:pt x="0" y="2586"/>
                  </a:cubicBezTo>
                  <a:cubicBezTo>
                    <a:pt x="0" y="2715"/>
                    <a:pt x="104" y="2715"/>
                    <a:pt x="207" y="2819"/>
                  </a:cubicBezTo>
                  <a:cubicBezTo>
                    <a:pt x="207" y="2819"/>
                    <a:pt x="311" y="2715"/>
                    <a:pt x="440" y="2715"/>
                  </a:cubicBezTo>
                  <a:cubicBezTo>
                    <a:pt x="1086" y="2379"/>
                    <a:pt x="1603" y="1940"/>
                    <a:pt x="1939" y="1526"/>
                  </a:cubicBezTo>
                  <a:cubicBezTo>
                    <a:pt x="2379" y="1190"/>
                    <a:pt x="2585" y="776"/>
                    <a:pt x="2792" y="337"/>
                  </a:cubicBezTo>
                  <a:cubicBezTo>
                    <a:pt x="2792" y="234"/>
                    <a:pt x="2689" y="130"/>
                    <a:pt x="2689" y="1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2042;p61">
              <a:extLst>
                <a:ext uri="{FF2B5EF4-FFF2-40B4-BE49-F238E27FC236}">
                  <a16:creationId xmlns:a16="http://schemas.microsoft.com/office/drawing/2014/main" id="{5E38F6E5-54F6-7C34-756A-4396A44B4AE7}"/>
                </a:ext>
              </a:extLst>
            </p:cNvPr>
            <p:cNvSpPr/>
            <p:nvPr/>
          </p:nvSpPr>
          <p:spPr>
            <a:xfrm>
              <a:off x="4142211" y="1463570"/>
              <a:ext cx="85926" cy="81640"/>
            </a:xfrm>
            <a:custGeom>
              <a:avLst/>
              <a:gdLst/>
              <a:ahLst/>
              <a:cxnLst/>
              <a:rect l="l" t="t" r="r" b="b"/>
              <a:pathLst>
                <a:path w="2586" h="2457" extrusionOk="0">
                  <a:moveTo>
                    <a:pt x="2482" y="0"/>
                  </a:moveTo>
                  <a:cubicBezTo>
                    <a:pt x="2249" y="414"/>
                    <a:pt x="2042" y="750"/>
                    <a:pt x="1706" y="1060"/>
                  </a:cubicBezTo>
                  <a:cubicBezTo>
                    <a:pt x="1293" y="1500"/>
                    <a:pt x="853" y="1810"/>
                    <a:pt x="207" y="2146"/>
                  </a:cubicBezTo>
                  <a:cubicBezTo>
                    <a:pt x="104" y="2146"/>
                    <a:pt x="0" y="2249"/>
                    <a:pt x="0" y="2249"/>
                  </a:cubicBezTo>
                  <a:cubicBezTo>
                    <a:pt x="0" y="2353"/>
                    <a:pt x="104" y="2353"/>
                    <a:pt x="207" y="2456"/>
                  </a:cubicBezTo>
                  <a:lnTo>
                    <a:pt x="310" y="2353"/>
                  </a:lnTo>
                  <a:cubicBezTo>
                    <a:pt x="957" y="2043"/>
                    <a:pt x="1500" y="1707"/>
                    <a:pt x="1939" y="1164"/>
                  </a:cubicBezTo>
                  <a:cubicBezTo>
                    <a:pt x="2146" y="957"/>
                    <a:pt x="2353" y="750"/>
                    <a:pt x="2585" y="414"/>
                  </a:cubicBezTo>
                  <a:cubicBezTo>
                    <a:pt x="2482" y="311"/>
                    <a:pt x="2482" y="104"/>
                    <a:pt x="2482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2043;p61">
              <a:extLst>
                <a:ext uri="{FF2B5EF4-FFF2-40B4-BE49-F238E27FC236}">
                  <a16:creationId xmlns:a16="http://schemas.microsoft.com/office/drawing/2014/main" id="{8521159B-4C99-EBB5-3748-9654AFEDDB55}"/>
                </a:ext>
              </a:extLst>
            </p:cNvPr>
            <p:cNvSpPr/>
            <p:nvPr/>
          </p:nvSpPr>
          <p:spPr>
            <a:xfrm>
              <a:off x="4120745" y="1470448"/>
              <a:ext cx="10334" cy="10334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3" y="0"/>
                  </a:moveTo>
                  <a:cubicBezTo>
                    <a:pt x="0" y="0"/>
                    <a:pt x="0" y="0"/>
                    <a:pt x="0" y="104"/>
                  </a:cubicBezTo>
                  <a:cubicBezTo>
                    <a:pt x="0" y="310"/>
                    <a:pt x="0" y="310"/>
                    <a:pt x="103" y="310"/>
                  </a:cubicBezTo>
                  <a:cubicBezTo>
                    <a:pt x="207" y="310"/>
                    <a:pt x="310" y="310"/>
                    <a:pt x="310" y="104"/>
                  </a:cubicBezTo>
                  <a:cubicBezTo>
                    <a:pt x="310" y="0"/>
                    <a:pt x="207" y="0"/>
                    <a:pt x="103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2044;p61">
              <a:extLst>
                <a:ext uri="{FF2B5EF4-FFF2-40B4-BE49-F238E27FC236}">
                  <a16:creationId xmlns:a16="http://schemas.microsoft.com/office/drawing/2014/main" id="{9496B5C2-0999-B979-E8B4-8153ADC25ACC}"/>
                </a:ext>
              </a:extLst>
            </p:cNvPr>
            <p:cNvSpPr/>
            <p:nvPr/>
          </p:nvSpPr>
          <p:spPr>
            <a:xfrm>
              <a:off x="4163676" y="1430940"/>
              <a:ext cx="13789" cy="14620"/>
            </a:xfrm>
            <a:custGeom>
              <a:avLst/>
              <a:gdLst/>
              <a:ahLst/>
              <a:cxnLst/>
              <a:rect l="l" t="t" r="r" b="b"/>
              <a:pathLst>
                <a:path w="415" h="440" extrusionOk="0">
                  <a:moveTo>
                    <a:pt x="207" y="0"/>
                  </a:moveTo>
                  <a:cubicBezTo>
                    <a:pt x="104" y="0"/>
                    <a:pt x="1" y="104"/>
                    <a:pt x="1" y="207"/>
                  </a:cubicBezTo>
                  <a:cubicBezTo>
                    <a:pt x="1" y="336"/>
                    <a:pt x="104" y="440"/>
                    <a:pt x="207" y="440"/>
                  </a:cubicBezTo>
                  <a:cubicBezTo>
                    <a:pt x="311" y="440"/>
                    <a:pt x="414" y="336"/>
                    <a:pt x="414" y="207"/>
                  </a:cubicBezTo>
                  <a:cubicBezTo>
                    <a:pt x="414" y="104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2045;p61">
              <a:extLst>
                <a:ext uri="{FF2B5EF4-FFF2-40B4-BE49-F238E27FC236}">
                  <a16:creationId xmlns:a16="http://schemas.microsoft.com/office/drawing/2014/main" id="{8D5E5F72-7AE8-F475-7406-C5FD112555D4}"/>
                </a:ext>
              </a:extLst>
            </p:cNvPr>
            <p:cNvSpPr/>
            <p:nvPr/>
          </p:nvSpPr>
          <p:spPr>
            <a:xfrm>
              <a:off x="4142211" y="1452405"/>
              <a:ext cx="24921" cy="21498"/>
            </a:xfrm>
            <a:custGeom>
              <a:avLst/>
              <a:gdLst/>
              <a:ahLst/>
              <a:cxnLst/>
              <a:rect l="l" t="t" r="r" b="b"/>
              <a:pathLst>
                <a:path w="750" h="647" extrusionOk="0">
                  <a:moveTo>
                    <a:pt x="647" y="0"/>
                  </a:moveTo>
                  <a:cubicBezTo>
                    <a:pt x="543" y="0"/>
                    <a:pt x="543" y="104"/>
                    <a:pt x="543" y="104"/>
                  </a:cubicBezTo>
                  <a:cubicBezTo>
                    <a:pt x="543" y="207"/>
                    <a:pt x="414" y="336"/>
                    <a:pt x="414" y="336"/>
                  </a:cubicBezTo>
                  <a:cubicBezTo>
                    <a:pt x="310" y="440"/>
                    <a:pt x="310" y="440"/>
                    <a:pt x="207" y="440"/>
                  </a:cubicBezTo>
                  <a:cubicBezTo>
                    <a:pt x="104" y="440"/>
                    <a:pt x="0" y="440"/>
                    <a:pt x="0" y="543"/>
                  </a:cubicBezTo>
                  <a:cubicBezTo>
                    <a:pt x="0" y="647"/>
                    <a:pt x="104" y="647"/>
                    <a:pt x="104" y="647"/>
                  </a:cubicBezTo>
                  <a:lnTo>
                    <a:pt x="207" y="647"/>
                  </a:lnTo>
                  <a:cubicBezTo>
                    <a:pt x="310" y="647"/>
                    <a:pt x="414" y="647"/>
                    <a:pt x="543" y="543"/>
                  </a:cubicBezTo>
                  <a:cubicBezTo>
                    <a:pt x="647" y="440"/>
                    <a:pt x="750" y="336"/>
                    <a:pt x="750" y="104"/>
                  </a:cubicBezTo>
                  <a:cubicBezTo>
                    <a:pt x="750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1C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54" name="Picture 7">
            <a:extLst>
              <a:ext uri="{FF2B5EF4-FFF2-40B4-BE49-F238E27FC236}">
                <a16:creationId xmlns:a16="http://schemas.microsoft.com/office/drawing/2014/main" id="{BD709AA4-F4B0-170A-AFC7-4ED781FD2AF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3321844" y="1875439"/>
            <a:ext cx="3511418" cy="3261229"/>
          </a:xfrm>
          <a:prstGeom prst="rect">
            <a:avLst/>
          </a:prstGeom>
        </p:spPr>
      </p:pic>
      <p:grpSp>
        <p:nvGrpSpPr>
          <p:cNvPr id="55" name="Google Shape;7330;p51">
            <a:extLst>
              <a:ext uri="{FF2B5EF4-FFF2-40B4-BE49-F238E27FC236}">
                <a16:creationId xmlns:a16="http://schemas.microsoft.com/office/drawing/2014/main" id="{5CB5511A-1842-8AF6-F599-1AD68468A21D}"/>
              </a:ext>
            </a:extLst>
          </p:cNvPr>
          <p:cNvGrpSpPr/>
          <p:nvPr/>
        </p:nvGrpSpPr>
        <p:grpSpPr>
          <a:xfrm flipH="1">
            <a:off x="7365573" y="1710359"/>
            <a:ext cx="1111634" cy="592517"/>
            <a:chOff x="5205307" y="859734"/>
            <a:chExt cx="1645890" cy="877283"/>
          </a:xfrm>
        </p:grpSpPr>
        <p:sp>
          <p:nvSpPr>
            <p:cNvPr id="56" name="Google Shape;7331;p51">
              <a:extLst>
                <a:ext uri="{FF2B5EF4-FFF2-40B4-BE49-F238E27FC236}">
                  <a16:creationId xmlns:a16="http://schemas.microsoft.com/office/drawing/2014/main" id="{3D9A5C53-5BAD-A76C-5CFD-B66DD9E016D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7332;p51">
              <a:extLst>
                <a:ext uri="{FF2B5EF4-FFF2-40B4-BE49-F238E27FC236}">
                  <a16:creationId xmlns:a16="http://schemas.microsoft.com/office/drawing/2014/main" id="{C89D14DE-A18B-A5EA-1C35-74D0CD27CF7D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58" name="Google Shape;7333;p51">
                <a:extLst>
                  <a:ext uri="{FF2B5EF4-FFF2-40B4-BE49-F238E27FC236}">
                    <a16:creationId xmlns:a16="http://schemas.microsoft.com/office/drawing/2014/main" id="{2AA21196-D14E-0406-29B2-216A666A315C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60" name="Google Shape;7334;p51">
                  <a:extLst>
                    <a:ext uri="{FF2B5EF4-FFF2-40B4-BE49-F238E27FC236}">
                      <a16:creationId xmlns:a16="http://schemas.microsoft.com/office/drawing/2014/main" id="{921812A4-A565-1AC5-9E36-494944CEB452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7335;p51">
                  <a:extLst>
                    <a:ext uri="{FF2B5EF4-FFF2-40B4-BE49-F238E27FC236}">
                      <a16:creationId xmlns:a16="http://schemas.microsoft.com/office/drawing/2014/main" id="{1D2451BB-DCED-7409-A972-796EC2FF3D2E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7336;p51">
                  <a:extLst>
                    <a:ext uri="{FF2B5EF4-FFF2-40B4-BE49-F238E27FC236}">
                      <a16:creationId xmlns:a16="http://schemas.microsoft.com/office/drawing/2014/main" id="{9FFD8261-A458-0D4B-98D5-8C93C488415C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7337;p51">
                  <a:extLst>
                    <a:ext uri="{FF2B5EF4-FFF2-40B4-BE49-F238E27FC236}">
                      <a16:creationId xmlns:a16="http://schemas.microsoft.com/office/drawing/2014/main" id="{09282282-F226-3B2A-C3A1-B2D7E5A84CA9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7338;p51">
                  <a:extLst>
                    <a:ext uri="{FF2B5EF4-FFF2-40B4-BE49-F238E27FC236}">
                      <a16:creationId xmlns:a16="http://schemas.microsoft.com/office/drawing/2014/main" id="{E7F95A67-575B-E990-FF00-A8F010FBD8AD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7339;p51">
                  <a:extLst>
                    <a:ext uri="{FF2B5EF4-FFF2-40B4-BE49-F238E27FC236}">
                      <a16:creationId xmlns:a16="http://schemas.microsoft.com/office/drawing/2014/main" id="{6C5A1B4F-A834-EA32-668A-82EAA97F2D1D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7340;p51">
                  <a:extLst>
                    <a:ext uri="{FF2B5EF4-FFF2-40B4-BE49-F238E27FC236}">
                      <a16:creationId xmlns:a16="http://schemas.microsoft.com/office/drawing/2014/main" id="{B0C7D530-6CA3-B9BC-5F0E-EDAF5734FC3B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7341;p51">
                  <a:extLst>
                    <a:ext uri="{FF2B5EF4-FFF2-40B4-BE49-F238E27FC236}">
                      <a16:creationId xmlns:a16="http://schemas.microsoft.com/office/drawing/2014/main" id="{597875DF-6B81-4953-FED7-53025B7BA7C4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7342;p51">
                  <a:extLst>
                    <a:ext uri="{FF2B5EF4-FFF2-40B4-BE49-F238E27FC236}">
                      <a16:creationId xmlns:a16="http://schemas.microsoft.com/office/drawing/2014/main" id="{8316DAA8-B6F7-E9A0-D636-79DE4D5A3366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7343;p51">
                  <a:extLst>
                    <a:ext uri="{FF2B5EF4-FFF2-40B4-BE49-F238E27FC236}">
                      <a16:creationId xmlns:a16="http://schemas.microsoft.com/office/drawing/2014/main" id="{3C5F04F1-9EF1-6D7E-4C06-25225B3D68AA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344;p51">
                  <a:extLst>
                    <a:ext uri="{FF2B5EF4-FFF2-40B4-BE49-F238E27FC236}">
                      <a16:creationId xmlns:a16="http://schemas.microsoft.com/office/drawing/2014/main" id="{8E4DF9FB-0D2F-3F1F-0C0A-9EEB39853873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345;p51">
                  <a:extLst>
                    <a:ext uri="{FF2B5EF4-FFF2-40B4-BE49-F238E27FC236}">
                      <a16:creationId xmlns:a16="http://schemas.microsoft.com/office/drawing/2014/main" id="{AD60FF57-FAAA-7FEB-E3BB-4763B772E6E0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346;p51">
                  <a:extLst>
                    <a:ext uri="{FF2B5EF4-FFF2-40B4-BE49-F238E27FC236}">
                      <a16:creationId xmlns:a16="http://schemas.microsoft.com/office/drawing/2014/main" id="{C743940A-63AD-8AE4-31CC-10DE2EDAF7C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347;p51">
                  <a:extLst>
                    <a:ext uri="{FF2B5EF4-FFF2-40B4-BE49-F238E27FC236}">
                      <a16:creationId xmlns:a16="http://schemas.microsoft.com/office/drawing/2014/main" id="{5FAE4B14-E131-EF3D-E31C-5DA248D142B9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348;p51">
                  <a:extLst>
                    <a:ext uri="{FF2B5EF4-FFF2-40B4-BE49-F238E27FC236}">
                      <a16:creationId xmlns:a16="http://schemas.microsoft.com/office/drawing/2014/main" id="{0B3114C7-D09F-B916-4DF4-F29B92BC4F6C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349;p51">
                  <a:extLst>
                    <a:ext uri="{FF2B5EF4-FFF2-40B4-BE49-F238E27FC236}">
                      <a16:creationId xmlns:a16="http://schemas.microsoft.com/office/drawing/2014/main" id="{97470087-5314-2440-D7D4-45EF71E0DB20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350;p51">
                  <a:extLst>
                    <a:ext uri="{FF2B5EF4-FFF2-40B4-BE49-F238E27FC236}">
                      <a16:creationId xmlns:a16="http://schemas.microsoft.com/office/drawing/2014/main" id="{1B7597C3-ADB7-FC01-D81F-3975FB4D3228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351;p51">
                  <a:extLst>
                    <a:ext uri="{FF2B5EF4-FFF2-40B4-BE49-F238E27FC236}">
                      <a16:creationId xmlns:a16="http://schemas.microsoft.com/office/drawing/2014/main" id="{6E895D8F-82A8-8B88-CCF1-A32AC81E3CC0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352;p51">
                  <a:extLst>
                    <a:ext uri="{FF2B5EF4-FFF2-40B4-BE49-F238E27FC236}">
                      <a16:creationId xmlns:a16="http://schemas.microsoft.com/office/drawing/2014/main" id="{7C113730-5F76-2FA2-0791-4DA9AD715E2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353;p51">
                  <a:extLst>
                    <a:ext uri="{FF2B5EF4-FFF2-40B4-BE49-F238E27FC236}">
                      <a16:creationId xmlns:a16="http://schemas.microsoft.com/office/drawing/2014/main" id="{56A486A6-F203-2620-061D-C101AC872923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7354;p51">
                  <a:extLst>
                    <a:ext uri="{FF2B5EF4-FFF2-40B4-BE49-F238E27FC236}">
                      <a16:creationId xmlns:a16="http://schemas.microsoft.com/office/drawing/2014/main" id="{4254991B-15E6-B40B-603C-9575C49A52BF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7355;p51">
                  <a:extLst>
                    <a:ext uri="{FF2B5EF4-FFF2-40B4-BE49-F238E27FC236}">
                      <a16:creationId xmlns:a16="http://schemas.microsoft.com/office/drawing/2014/main" id="{692BA910-E69B-94AD-FC30-92BE662BDBA5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7356;p51">
                  <a:extLst>
                    <a:ext uri="{FF2B5EF4-FFF2-40B4-BE49-F238E27FC236}">
                      <a16:creationId xmlns:a16="http://schemas.microsoft.com/office/drawing/2014/main" id="{3EFABFF9-20BF-E44E-F138-E6A0D417E60B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7357;p51">
                  <a:extLst>
                    <a:ext uri="{FF2B5EF4-FFF2-40B4-BE49-F238E27FC236}">
                      <a16:creationId xmlns:a16="http://schemas.microsoft.com/office/drawing/2014/main" id="{0AAE9562-6369-812E-682B-995FCF89D017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7358;p51">
                  <a:extLst>
                    <a:ext uri="{FF2B5EF4-FFF2-40B4-BE49-F238E27FC236}">
                      <a16:creationId xmlns:a16="http://schemas.microsoft.com/office/drawing/2014/main" id="{76EDF118-004D-89FC-362B-24DB664C2E70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" name="Google Shape;7359;p51">
                <a:extLst>
                  <a:ext uri="{FF2B5EF4-FFF2-40B4-BE49-F238E27FC236}">
                    <a16:creationId xmlns:a16="http://schemas.microsoft.com/office/drawing/2014/main" id="{67F7738D-156F-C4A8-49FE-84CF0EC04AFB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85" name="Google Shape;8495;p61">
            <a:extLst>
              <a:ext uri="{FF2B5EF4-FFF2-40B4-BE49-F238E27FC236}">
                <a16:creationId xmlns:a16="http://schemas.microsoft.com/office/drawing/2014/main" id="{EAA00D67-9BA0-5CAB-02F4-00F0B71AF3F0}"/>
              </a:ext>
            </a:extLst>
          </p:cNvPr>
          <p:cNvGrpSpPr/>
          <p:nvPr/>
        </p:nvGrpSpPr>
        <p:grpSpPr>
          <a:xfrm>
            <a:off x="8268598" y="252479"/>
            <a:ext cx="716988" cy="622858"/>
            <a:chOff x="8263800" y="5524025"/>
            <a:chExt cx="1197775" cy="1040525"/>
          </a:xfrm>
        </p:grpSpPr>
        <p:sp>
          <p:nvSpPr>
            <p:cNvPr id="86" name="Google Shape;8496;p61">
              <a:extLst>
                <a:ext uri="{FF2B5EF4-FFF2-40B4-BE49-F238E27FC236}">
                  <a16:creationId xmlns:a16="http://schemas.microsoft.com/office/drawing/2014/main" id="{58662AB4-680F-FA72-E39C-FA8870692E08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97;p61">
              <a:extLst>
                <a:ext uri="{FF2B5EF4-FFF2-40B4-BE49-F238E27FC236}">
                  <a16:creationId xmlns:a16="http://schemas.microsoft.com/office/drawing/2014/main" id="{898A0337-8511-C320-A233-D1C85E876E83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8;p61">
              <a:extLst>
                <a:ext uri="{FF2B5EF4-FFF2-40B4-BE49-F238E27FC236}">
                  <a16:creationId xmlns:a16="http://schemas.microsoft.com/office/drawing/2014/main" id="{1C035018-613B-EB36-2B24-B324AD5BBDA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499;p61">
              <a:extLst>
                <a:ext uri="{FF2B5EF4-FFF2-40B4-BE49-F238E27FC236}">
                  <a16:creationId xmlns:a16="http://schemas.microsoft.com/office/drawing/2014/main" id="{AC452778-A6BB-D29F-7B5B-B500B2CB94B1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00;p61">
              <a:extLst>
                <a:ext uri="{FF2B5EF4-FFF2-40B4-BE49-F238E27FC236}">
                  <a16:creationId xmlns:a16="http://schemas.microsoft.com/office/drawing/2014/main" id="{E260F0A2-37A1-77F8-7AAA-A0DC713DBA03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01;p61">
              <a:extLst>
                <a:ext uri="{FF2B5EF4-FFF2-40B4-BE49-F238E27FC236}">
                  <a16:creationId xmlns:a16="http://schemas.microsoft.com/office/drawing/2014/main" id="{CA256A75-AC00-B287-A1A7-870ABF745912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02;p61">
              <a:extLst>
                <a:ext uri="{FF2B5EF4-FFF2-40B4-BE49-F238E27FC236}">
                  <a16:creationId xmlns:a16="http://schemas.microsoft.com/office/drawing/2014/main" id="{39D2A861-07AC-09A8-6F42-C016D9F374D0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03;p61">
              <a:extLst>
                <a:ext uri="{FF2B5EF4-FFF2-40B4-BE49-F238E27FC236}">
                  <a16:creationId xmlns:a16="http://schemas.microsoft.com/office/drawing/2014/main" id="{3B794965-D4DA-B48B-BA45-9ABB02705591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04;p61">
              <a:extLst>
                <a:ext uri="{FF2B5EF4-FFF2-40B4-BE49-F238E27FC236}">
                  <a16:creationId xmlns:a16="http://schemas.microsoft.com/office/drawing/2014/main" id="{F07F8418-6DD5-9425-FFDA-34091C3CC44F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05;p61">
              <a:extLst>
                <a:ext uri="{FF2B5EF4-FFF2-40B4-BE49-F238E27FC236}">
                  <a16:creationId xmlns:a16="http://schemas.microsoft.com/office/drawing/2014/main" id="{01B03B8B-8383-C4FC-F17D-537C52FE373F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06;p61">
              <a:extLst>
                <a:ext uri="{FF2B5EF4-FFF2-40B4-BE49-F238E27FC236}">
                  <a16:creationId xmlns:a16="http://schemas.microsoft.com/office/drawing/2014/main" id="{C6F17CA3-9F8C-124B-B6EA-4A301A7DD22F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07;p61">
              <a:extLst>
                <a:ext uri="{FF2B5EF4-FFF2-40B4-BE49-F238E27FC236}">
                  <a16:creationId xmlns:a16="http://schemas.microsoft.com/office/drawing/2014/main" id="{44E11CB2-6531-A93B-9AF8-53E8434340B6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08;p61">
              <a:extLst>
                <a:ext uri="{FF2B5EF4-FFF2-40B4-BE49-F238E27FC236}">
                  <a16:creationId xmlns:a16="http://schemas.microsoft.com/office/drawing/2014/main" id="{2383EEF4-D3E0-FF01-59EC-35062EBE092F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509;p61">
              <a:extLst>
                <a:ext uri="{FF2B5EF4-FFF2-40B4-BE49-F238E27FC236}">
                  <a16:creationId xmlns:a16="http://schemas.microsoft.com/office/drawing/2014/main" id="{BF8E6A58-DF37-1B47-946A-AE277E601796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510;p61">
              <a:extLst>
                <a:ext uri="{FF2B5EF4-FFF2-40B4-BE49-F238E27FC236}">
                  <a16:creationId xmlns:a16="http://schemas.microsoft.com/office/drawing/2014/main" id="{493B4E37-552A-8C4C-9401-B71BE5D60DA2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511;p61">
              <a:extLst>
                <a:ext uri="{FF2B5EF4-FFF2-40B4-BE49-F238E27FC236}">
                  <a16:creationId xmlns:a16="http://schemas.microsoft.com/office/drawing/2014/main" id="{45130821-CFCC-D633-C0D7-B11F36A96FAC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512;p61">
              <a:extLst>
                <a:ext uri="{FF2B5EF4-FFF2-40B4-BE49-F238E27FC236}">
                  <a16:creationId xmlns:a16="http://schemas.microsoft.com/office/drawing/2014/main" id="{9C611150-55F6-06AA-2942-3E2383E61CA6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513;p61">
              <a:extLst>
                <a:ext uri="{FF2B5EF4-FFF2-40B4-BE49-F238E27FC236}">
                  <a16:creationId xmlns:a16="http://schemas.microsoft.com/office/drawing/2014/main" id="{BAF8C2AA-D7D3-362F-5F69-2DC4AC683300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514;p61">
              <a:extLst>
                <a:ext uri="{FF2B5EF4-FFF2-40B4-BE49-F238E27FC236}">
                  <a16:creationId xmlns:a16="http://schemas.microsoft.com/office/drawing/2014/main" id="{FD49DE4D-E398-6FCC-A785-3B7E8EA29A6F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515;p61">
              <a:extLst>
                <a:ext uri="{FF2B5EF4-FFF2-40B4-BE49-F238E27FC236}">
                  <a16:creationId xmlns:a16="http://schemas.microsoft.com/office/drawing/2014/main" id="{031700E7-9E46-C56A-BFE6-FE311C2ACD2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516;p61">
              <a:extLst>
                <a:ext uri="{FF2B5EF4-FFF2-40B4-BE49-F238E27FC236}">
                  <a16:creationId xmlns:a16="http://schemas.microsoft.com/office/drawing/2014/main" id="{9BF6EA08-493F-83FE-6A49-961A291E1593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517;p61">
              <a:extLst>
                <a:ext uri="{FF2B5EF4-FFF2-40B4-BE49-F238E27FC236}">
                  <a16:creationId xmlns:a16="http://schemas.microsoft.com/office/drawing/2014/main" id="{062A9BEB-48BD-33C2-21E0-91807CAB2146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518;p61">
              <a:extLst>
                <a:ext uri="{FF2B5EF4-FFF2-40B4-BE49-F238E27FC236}">
                  <a16:creationId xmlns:a16="http://schemas.microsoft.com/office/drawing/2014/main" id="{423526A3-F5D8-7B6E-BEFD-1DE6165495F8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519;p61">
              <a:extLst>
                <a:ext uri="{FF2B5EF4-FFF2-40B4-BE49-F238E27FC236}">
                  <a16:creationId xmlns:a16="http://schemas.microsoft.com/office/drawing/2014/main" id="{90DA9E02-FD46-0C91-E143-4B486F04ABFF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520;p61">
              <a:extLst>
                <a:ext uri="{FF2B5EF4-FFF2-40B4-BE49-F238E27FC236}">
                  <a16:creationId xmlns:a16="http://schemas.microsoft.com/office/drawing/2014/main" id="{88B8614C-8C1B-8FBD-DE3A-58EA695097AC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521;p61">
              <a:extLst>
                <a:ext uri="{FF2B5EF4-FFF2-40B4-BE49-F238E27FC236}">
                  <a16:creationId xmlns:a16="http://schemas.microsoft.com/office/drawing/2014/main" id="{408DAA55-C54B-5CF9-7299-EE06039B76DC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522;p61">
              <a:extLst>
                <a:ext uri="{FF2B5EF4-FFF2-40B4-BE49-F238E27FC236}">
                  <a16:creationId xmlns:a16="http://schemas.microsoft.com/office/drawing/2014/main" id="{9221F68A-3C05-1A45-4842-BDA9EE12B8E5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523;p61">
              <a:extLst>
                <a:ext uri="{FF2B5EF4-FFF2-40B4-BE49-F238E27FC236}">
                  <a16:creationId xmlns:a16="http://schemas.microsoft.com/office/drawing/2014/main" id="{D5210D59-08C9-0677-F241-D7FDD2EAC6B8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524;p61">
              <a:extLst>
                <a:ext uri="{FF2B5EF4-FFF2-40B4-BE49-F238E27FC236}">
                  <a16:creationId xmlns:a16="http://schemas.microsoft.com/office/drawing/2014/main" id="{86A24D1E-2908-10CB-DCB9-8E04D171AB79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525;p61">
              <a:extLst>
                <a:ext uri="{FF2B5EF4-FFF2-40B4-BE49-F238E27FC236}">
                  <a16:creationId xmlns:a16="http://schemas.microsoft.com/office/drawing/2014/main" id="{AD364684-5115-E6E2-6560-7029F34C9A6C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526;p61">
              <a:extLst>
                <a:ext uri="{FF2B5EF4-FFF2-40B4-BE49-F238E27FC236}">
                  <a16:creationId xmlns:a16="http://schemas.microsoft.com/office/drawing/2014/main" id="{9A6403CD-9B05-9725-8861-33D76A0FAD1D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527;p61">
              <a:extLst>
                <a:ext uri="{FF2B5EF4-FFF2-40B4-BE49-F238E27FC236}">
                  <a16:creationId xmlns:a16="http://schemas.microsoft.com/office/drawing/2014/main" id="{9AEF24C2-1D51-8C08-1E0A-E4C2A5802647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528;p61">
              <a:extLst>
                <a:ext uri="{FF2B5EF4-FFF2-40B4-BE49-F238E27FC236}">
                  <a16:creationId xmlns:a16="http://schemas.microsoft.com/office/drawing/2014/main" id="{62703780-88F7-3C0E-62ED-EB497785F266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529;p61">
              <a:extLst>
                <a:ext uri="{FF2B5EF4-FFF2-40B4-BE49-F238E27FC236}">
                  <a16:creationId xmlns:a16="http://schemas.microsoft.com/office/drawing/2014/main" id="{57533988-F6B2-24B1-77C0-141AE1E5BC7A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530;p61">
              <a:extLst>
                <a:ext uri="{FF2B5EF4-FFF2-40B4-BE49-F238E27FC236}">
                  <a16:creationId xmlns:a16="http://schemas.microsoft.com/office/drawing/2014/main" id="{D3700945-13E5-8A2D-CAC8-BF5B623CE817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531;p61">
              <a:extLst>
                <a:ext uri="{FF2B5EF4-FFF2-40B4-BE49-F238E27FC236}">
                  <a16:creationId xmlns:a16="http://schemas.microsoft.com/office/drawing/2014/main" id="{5EA050D9-7348-756C-B3C1-A7318B6F8D52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532;p61">
              <a:extLst>
                <a:ext uri="{FF2B5EF4-FFF2-40B4-BE49-F238E27FC236}">
                  <a16:creationId xmlns:a16="http://schemas.microsoft.com/office/drawing/2014/main" id="{1E97B1F5-9A93-2CB8-5737-F9741368DAA6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533;p61">
              <a:extLst>
                <a:ext uri="{FF2B5EF4-FFF2-40B4-BE49-F238E27FC236}">
                  <a16:creationId xmlns:a16="http://schemas.microsoft.com/office/drawing/2014/main" id="{FD7EB455-2200-E7E4-0EED-05C24DA8DB35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534;p61">
              <a:extLst>
                <a:ext uri="{FF2B5EF4-FFF2-40B4-BE49-F238E27FC236}">
                  <a16:creationId xmlns:a16="http://schemas.microsoft.com/office/drawing/2014/main" id="{2F976E47-8476-8075-A767-F1B65769BFFB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535;p61">
              <a:extLst>
                <a:ext uri="{FF2B5EF4-FFF2-40B4-BE49-F238E27FC236}">
                  <a16:creationId xmlns:a16="http://schemas.microsoft.com/office/drawing/2014/main" id="{DF331302-3900-6A07-33B1-B0F75D560398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536;p61">
              <a:extLst>
                <a:ext uri="{FF2B5EF4-FFF2-40B4-BE49-F238E27FC236}">
                  <a16:creationId xmlns:a16="http://schemas.microsoft.com/office/drawing/2014/main" id="{4FFEFFA6-4A63-DF61-F366-AE074CAC5055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537;p61">
              <a:extLst>
                <a:ext uri="{FF2B5EF4-FFF2-40B4-BE49-F238E27FC236}">
                  <a16:creationId xmlns:a16="http://schemas.microsoft.com/office/drawing/2014/main" id="{AB04F01A-62F3-1A8F-7376-D1BAA03BD4FB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538;p61">
              <a:extLst>
                <a:ext uri="{FF2B5EF4-FFF2-40B4-BE49-F238E27FC236}">
                  <a16:creationId xmlns:a16="http://schemas.microsoft.com/office/drawing/2014/main" id="{472D9CAD-65B2-F071-4101-C865F8403DDB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539;p61">
              <a:extLst>
                <a:ext uri="{FF2B5EF4-FFF2-40B4-BE49-F238E27FC236}">
                  <a16:creationId xmlns:a16="http://schemas.microsoft.com/office/drawing/2014/main" id="{F1012C2B-3BD6-9E0E-F0F4-33AED638FB9B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540;p61">
              <a:extLst>
                <a:ext uri="{FF2B5EF4-FFF2-40B4-BE49-F238E27FC236}">
                  <a16:creationId xmlns:a16="http://schemas.microsoft.com/office/drawing/2014/main" id="{9C58D39D-03B9-C0B2-3B88-60C0AFC442DA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541;p61">
              <a:extLst>
                <a:ext uri="{FF2B5EF4-FFF2-40B4-BE49-F238E27FC236}">
                  <a16:creationId xmlns:a16="http://schemas.microsoft.com/office/drawing/2014/main" id="{D23046F9-E232-DB7F-5451-7CA612904D6B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542;p61">
              <a:extLst>
                <a:ext uri="{FF2B5EF4-FFF2-40B4-BE49-F238E27FC236}">
                  <a16:creationId xmlns:a16="http://schemas.microsoft.com/office/drawing/2014/main" id="{45688994-0588-F032-EAB8-E42626D9F88C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543;p61">
              <a:extLst>
                <a:ext uri="{FF2B5EF4-FFF2-40B4-BE49-F238E27FC236}">
                  <a16:creationId xmlns:a16="http://schemas.microsoft.com/office/drawing/2014/main" id="{60E202FB-D7D3-4E51-C12C-0A1F0F43907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544;p61">
              <a:extLst>
                <a:ext uri="{FF2B5EF4-FFF2-40B4-BE49-F238E27FC236}">
                  <a16:creationId xmlns:a16="http://schemas.microsoft.com/office/drawing/2014/main" id="{E04A03B2-C55D-8248-BB36-751C478FC0DA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545;p61">
              <a:extLst>
                <a:ext uri="{FF2B5EF4-FFF2-40B4-BE49-F238E27FC236}">
                  <a16:creationId xmlns:a16="http://schemas.microsoft.com/office/drawing/2014/main" id="{9A14F861-3D84-3028-745C-931C7E2973CE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546;p61">
              <a:extLst>
                <a:ext uri="{FF2B5EF4-FFF2-40B4-BE49-F238E27FC236}">
                  <a16:creationId xmlns:a16="http://schemas.microsoft.com/office/drawing/2014/main" id="{D5A5D0F8-84CD-0B58-EDF1-035C8C725862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547;p61">
              <a:extLst>
                <a:ext uri="{FF2B5EF4-FFF2-40B4-BE49-F238E27FC236}">
                  <a16:creationId xmlns:a16="http://schemas.microsoft.com/office/drawing/2014/main" id="{2C2949B4-E2A6-39B4-81BF-AA59BFDC6796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225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" name="Google Shape;6861;p46"/>
          <p:cNvGrpSpPr/>
          <p:nvPr/>
        </p:nvGrpSpPr>
        <p:grpSpPr>
          <a:xfrm flipH="1">
            <a:off x="138364" y="3608233"/>
            <a:ext cx="839125" cy="1060625"/>
            <a:chOff x="9804150" y="5519325"/>
            <a:chExt cx="839125" cy="1060625"/>
          </a:xfrm>
        </p:grpSpPr>
        <p:sp>
          <p:nvSpPr>
            <p:cNvPr id="6862" name="Google Shape;6862;p46"/>
            <p:cNvSpPr/>
            <p:nvPr/>
          </p:nvSpPr>
          <p:spPr>
            <a:xfrm>
              <a:off x="9804150" y="5519325"/>
              <a:ext cx="839125" cy="1060625"/>
            </a:xfrm>
            <a:custGeom>
              <a:avLst/>
              <a:gdLst/>
              <a:ahLst/>
              <a:cxnLst/>
              <a:rect l="l" t="t" r="r" b="b"/>
              <a:pathLst>
                <a:path w="33565" h="42425" extrusionOk="0">
                  <a:moveTo>
                    <a:pt x="10439" y="1"/>
                  </a:moveTo>
                  <a:cubicBezTo>
                    <a:pt x="10145" y="1"/>
                    <a:pt x="9904" y="54"/>
                    <a:pt x="9717" y="81"/>
                  </a:cubicBezTo>
                  <a:cubicBezTo>
                    <a:pt x="9636" y="81"/>
                    <a:pt x="9583" y="108"/>
                    <a:pt x="9502" y="108"/>
                  </a:cubicBezTo>
                  <a:lnTo>
                    <a:pt x="9021" y="215"/>
                  </a:lnTo>
                  <a:cubicBezTo>
                    <a:pt x="8967" y="215"/>
                    <a:pt x="8914" y="242"/>
                    <a:pt x="8887" y="242"/>
                  </a:cubicBezTo>
                  <a:cubicBezTo>
                    <a:pt x="8378" y="375"/>
                    <a:pt x="7870" y="536"/>
                    <a:pt x="7441" y="750"/>
                  </a:cubicBezTo>
                  <a:cubicBezTo>
                    <a:pt x="6665" y="1125"/>
                    <a:pt x="6023" y="1660"/>
                    <a:pt x="5595" y="2276"/>
                  </a:cubicBezTo>
                  <a:cubicBezTo>
                    <a:pt x="5434" y="2249"/>
                    <a:pt x="5300" y="2249"/>
                    <a:pt x="5166" y="2249"/>
                  </a:cubicBezTo>
                  <a:lnTo>
                    <a:pt x="5033" y="2249"/>
                  </a:lnTo>
                  <a:cubicBezTo>
                    <a:pt x="4926" y="2249"/>
                    <a:pt x="4872" y="2276"/>
                    <a:pt x="4765" y="2276"/>
                  </a:cubicBezTo>
                  <a:cubicBezTo>
                    <a:pt x="4738" y="2329"/>
                    <a:pt x="4658" y="2329"/>
                    <a:pt x="4631" y="2329"/>
                  </a:cubicBezTo>
                  <a:cubicBezTo>
                    <a:pt x="4256" y="2356"/>
                    <a:pt x="3935" y="2490"/>
                    <a:pt x="3587" y="2624"/>
                  </a:cubicBezTo>
                  <a:cubicBezTo>
                    <a:pt x="3320" y="2758"/>
                    <a:pt x="3079" y="2891"/>
                    <a:pt x="2918" y="2998"/>
                  </a:cubicBezTo>
                  <a:cubicBezTo>
                    <a:pt x="2918" y="2998"/>
                    <a:pt x="2865" y="3025"/>
                    <a:pt x="2811" y="3052"/>
                  </a:cubicBezTo>
                  <a:cubicBezTo>
                    <a:pt x="2650" y="3132"/>
                    <a:pt x="2517" y="3266"/>
                    <a:pt x="2356" y="3346"/>
                  </a:cubicBezTo>
                  <a:cubicBezTo>
                    <a:pt x="1874" y="3694"/>
                    <a:pt x="1446" y="4069"/>
                    <a:pt x="1125" y="4497"/>
                  </a:cubicBezTo>
                  <a:cubicBezTo>
                    <a:pt x="536" y="5193"/>
                    <a:pt x="215" y="5969"/>
                    <a:pt x="81" y="6772"/>
                  </a:cubicBezTo>
                  <a:cubicBezTo>
                    <a:pt x="1" y="7174"/>
                    <a:pt x="1" y="7575"/>
                    <a:pt x="54" y="7950"/>
                  </a:cubicBezTo>
                  <a:cubicBezTo>
                    <a:pt x="81" y="8218"/>
                    <a:pt x="134" y="8432"/>
                    <a:pt x="215" y="8673"/>
                  </a:cubicBezTo>
                  <a:cubicBezTo>
                    <a:pt x="349" y="9047"/>
                    <a:pt x="536" y="9369"/>
                    <a:pt x="777" y="9690"/>
                  </a:cubicBezTo>
                  <a:cubicBezTo>
                    <a:pt x="1312" y="10359"/>
                    <a:pt x="2142" y="10707"/>
                    <a:pt x="3052" y="10707"/>
                  </a:cubicBezTo>
                  <a:lnTo>
                    <a:pt x="3293" y="10707"/>
                  </a:lnTo>
                  <a:cubicBezTo>
                    <a:pt x="3132" y="10948"/>
                    <a:pt x="2998" y="11162"/>
                    <a:pt x="2865" y="11376"/>
                  </a:cubicBezTo>
                  <a:cubicBezTo>
                    <a:pt x="2329" y="12259"/>
                    <a:pt x="1874" y="13250"/>
                    <a:pt x="1607" y="14294"/>
                  </a:cubicBezTo>
                  <a:cubicBezTo>
                    <a:pt x="1392" y="15096"/>
                    <a:pt x="1259" y="15899"/>
                    <a:pt x="1205" y="16783"/>
                  </a:cubicBezTo>
                  <a:cubicBezTo>
                    <a:pt x="1045" y="17184"/>
                    <a:pt x="857" y="17612"/>
                    <a:pt x="723" y="18121"/>
                  </a:cubicBezTo>
                  <a:cubicBezTo>
                    <a:pt x="616" y="18549"/>
                    <a:pt x="536" y="18977"/>
                    <a:pt x="509" y="19406"/>
                  </a:cubicBezTo>
                  <a:cubicBezTo>
                    <a:pt x="482" y="19620"/>
                    <a:pt x="482" y="19861"/>
                    <a:pt x="509" y="20075"/>
                  </a:cubicBezTo>
                  <a:cubicBezTo>
                    <a:pt x="536" y="20316"/>
                    <a:pt x="589" y="20557"/>
                    <a:pt x="643" y="20824"/>
                  </a:cubicBezTo>
                  <a:cubicBezTo>
                    <a:pt x="750" y="21253"/>
                    <a:pt x="911" y="21681"/>
                    <a:pt x="1178" y="22189"/>
                  </a:cubicBezTo>
                  <a:cubicBezTo>
                    <a:pt x="1339" y="22484"/>
                    <a:pt x="1553" y="22778"/>
                    <a:pt x="1740" y="23073"/>
                  </a:cubicBezTo>
                  <a:cubicBezTo>
                    <a:pt x="2115" y="23608"/>
                    <a:pt x="2543" y="24116"/>
                    <a:pt x="3079" y="24572"/>
                  </a:cubicBezTo>
                  <a:cubicBezTo>
                    <a:pt x="3560" y="24973"/>
                    <a:pt x="4069" y="25348"/>
                    <a:pt x="4631" y="25696"/>
                  </a:cubicBezTo>
                  <a:cubicBezTo>
                    <a:pt x="4818" y="25829"/>
                    <a:pt x="5033" y="25990"/>
                    <a:pt x="5273" y="26070"/>
                  </a:cubicBezTo>
                  <a:cubicBezTo>
                    <a:pt x="5300" y="26070"/>
                    <a:pt x="5354" y="26124"/>
                    <a:pt x="5407" y="26151"/>
                  </a:cubicBezTo>
                  <a:cubicBezTo>
                    <a:pt x="5675" y="26285"/>
                    <a:pt x="5969" y="26418"/>
                    <a:pt x="6264" y="26552"/>
                  </a:cubicBezTo>
                  <a:cubicBezTo>
                    <a:pt x="6906" y="26793"/>
                    <a:pt x="7575" y="27007"/>
                    <a:pt x="8271" y="27221"/>
                  </a:cubicBezTo>
                  <a:lnTo>
                    <a:pt x="8271" y="27248"/>
                  </a:lnTo>
                  <a:cubicBezTo>
                    <a:pt x="8004" y="28078"/>
                    <a:pt x="8030" y="28934"/>
                    <a:pt x="8298" y="29684"/>
                  </a:cubicBezTo>
                  <a:cubicBezTo>
                    <a:pt x="8512" y="30219"/>
                    <a:pt x="8807" y="30701"/>
                    <a:pt x="9288" y="31102"/>
                  </a:cubicBezTo>
                  <a:cubicBezTo>
                    <a:pt x="9636" y="31424"/>
                    <a:pt x="10091" y="31664"/>
                    <a:pt x="10653" y="31825"/>
                  </a:cubicBezTo>
                  <a:lnTo>
                    <a:pt x="10760" y="31879"/>
                  </a:lnTo>
                  <a:cubicBezTo>
                    <a:pt x="11055" y="31959"/>
                    <a:pt x="11349" y="32012"/>
                    <a:pt x="11697" y="32012"/>
                  </a:cubicBezTo>
                  <a:lnTo>
                    <a:pt x="11885" y="32012"/>
                  </a:lnTo>
                  <a:cubicBezTo>
                    <a:pt x="11911" y="32039"/>
                    <a:pt x="11911" y="32066"/>
                    <a:pt x="11965" y="32093"/>
                  </a:cubicBezTo>
                  <a:lnTo>
                    <a:pt x="12045" y="32200"/>
                  </a:lnTo>
                  <a:cubicBezTo>
                    <a:pt x="12179" y="32360"/>
                    <a:pt x="12313" y="32494"/>
                    <a:pt x="12500" y="32628"/>
                  </a:cubicBezTo>
                  <a:cubicBezTo>
                    <a:pt x="12286" y="32976"/>
                    <a:pt x="12152" y="33324"/>
                    <a:pt x="12099" y="33725"/>
                  </a:cubicBezTo>
                  <a:cubicBezTo>
                    <a:pt x="11885" y="33913"/>
                    <a:pt x="11724" y="34073"/>
                    <a:pt x="11563" y="34287"/>
                  </a:cubicBezTo>
                  <a:cubicBezTo>
                    <a:pt x="11189" y="34716"/>
                    <a:pt x="10948" y="35224"/>
                    <a:pt x="10814" y="35813"/>
                  </a:cubicBezTo>
                  <a:cubicBezTo>
                    <a:pt x="10680" y="36563"/>
                    <a:pt x="10814" y="37151"/>
                    <a:pt x="10894" y="37392"/>
                  </a:cubicBezTo>
                  <a:cubicBezTo>
                    <a:pt x="10894" y="37392"/>
                    <a:pt x="10921" y="37446"/>
                    <a:pt x="10921" y="37499"/>
                  </a:cubicBezTo>
                  <a:cubicBezTo>
                    <a:pt x="11055" y="37928"/>
                    <a:pt x="11242" y="38356"/>
                    <a:pt x="11510" y="38731"/>
                  </a:cubicBezTo>
                  <a:cubicBezTo>
                    <a:pt x="11831" y="39132"/>
                    <a:pt x="12233" y="39453"/>
                    <a:pt x="12661" y="39721"/>
                  </a:cubicBezTo>
                  <a:cubicBezTo>
                    <a:pt x="13036" y="39935"/>
                    <a:pt x="13383" y="40069"/>
                    <a:pt x="13838" y="40176"/>
                  </a:cubicBezTo>
                  <a:cubicBezTo>
                    <a:pt x="14053" y="40229"/>
                    <a:pt x="14320" y="40256"/>
                    <a:pt x="14534" y="40256"/>
                  </a:cubicBezTo>
                  <a:cubicBezTo>
                    <a:pt x="14802" y="40524"/>
                    <a:pt x="15123" y="40765"/>
                    <a:pt x="15498" y="40925"/>
                  </a:cubicBezTo>
                  <a:cubicBezTo>
                    <a:pt x="15605" y="41006"/>
                    <a:pt x="15739" y="41059"/>
                    <a:pt x="15846" y="41086"/>
                  </a:cubicBezTo>
                  <a:cubicBezTo>
                    <a:pt x="16274" y="41434"/>
                    <a:pt x="16729" y="41728"/>
                    <a:pt x="17264" y="41942"/>
                  </a:cubicBezTo>
                  <a:cubicBezTo>
                    <a:pt x="18121" y="42264"/>
                    <a:pt x="19004" y="42424"/>
                    <a:pt x="19995" y="42424"/>
                  </a:cubicBezTo>
                  <a:cubicBezTo>
                    <a:pt x="20209" y="42424"/>
                    <a:pt x="20476" y="42424"/>
                    <a:pt x="20931" y="42344"/>
                  </a:cubicBezTo>
                  <a:cubicBezTo>
                    <a:pt x="22002" y="42237"/>
                    <a:pt x="23099" y="41942"/>
                    <a:pt x="24143" y="41461"/>
                  </a:cubicBezTo>
                  <a:cubicBezTo>
                    <a:pt x="25214" y="41006"/>
                    <a:pt x="26151" y="40363"/>
                    <a:pt x="26954" y="39614"/>
                  </a:cubicBezTo>
                  <a:cubicBezTo>
                    <a:pt x="27409" y="39186"/>
                    <a:pt x="27810" y="38731"/>
                    <a:pt x="28185" y="38195"/>
                  </a:cubicBezTo>
                  <a:cubicBezTo>
                    <a:pt x="28693" y="37874"/>
                    <a:pt x="29148" y="37580"/>
                    <a:pt x="29577" y="37258"/>
                  </a:cubicBezTo>
                  <a:cubicBezTo>
                    <a:pt x="30487" y="36536"/>
                    <a:pt x="31236" y="35733"/>
                    <a:pt x="31771" y="34876"/>
                  </a:cubicBezTo>
                  <a:cubicBezTo>
                    <a:pt x="32093" y="34368"/>
                    <a:pt x="32334" y="33832"/>
                    <a:pt x="32494" y="33297"/>
                  </a:cubicBezTo>
                  <a:cubicBezTo>
                    <a:pt x="32655" y="32708"/>
                    <a:pt x="32762" y="32066"/>
                    <a:pt x="32762" y="31424"/>
                  </a:cubicBezTo>
                  <a:lnTo>
                    <a:pt x="32762" y="31290"/>
                  </a:lnTo>
                  <a:cubicBezTo>
                    <a:pt x="32896" y="30995"/>
                    <a:pt x="33056" y="30647"/>
                    <a:pt x="33163" y="30326"/>
                  </a:cubicBezTo>
                  <a:cubicBezTo>
                    <a:pt x="33377" y="29711"/>
                    <a:pt x="33511" y="29041"/>
                    <a:pt x="33538" y="28372"/>
                  </a:cubicBezTo>
                  <a:cubicBezTo>
                    <a:pt x="33565" y="27542"/>
                    <a:pt x="33431" y="26713"/>
                    <a:pt x="33137" y="25963"/>
                  </a:cubicBezTo>
                  <a:lnTo>
                    <a:pt x="32842" y="25374"/>
                  </a:lnTo>
                  <a:cubicBezTo>
                    <a:pt x="32896" y="25027"/>
                    <a:pt x="32922" y="24679"/>
                    <a:pt x="32976" y="24331"/>
                  </a:cubicBezTo>
                  <a:cubicBezTo>
                    <a:pt x="33029" y="23287"/>
                    <a:pt x="32922" y="22296"/>
                    <a:pt x="32708" y="21279"/>
                  </a:cubicBezTo>
                  <a:cubicBezTo>
                    <a:pt x="32441" y="20262"/>
                    <a:pt x="31986" y="19245"/>
                    <a:pt x="31397" y="18415"/>
                  </a:cubicBezTo>
                  <a:cubicBezTo>
                    <a:pt x="31183" y="18121"/>
                    <a:pt x="30968" y="17853"/>
                    <a:pt x="30728" y="17586"/>
                  </a:cubicBezTo>
                  <a:cubicBezTo>
                    <a:pt x="30647" y="17184"/>
                    <a:pt x="30594" y="16809"/>
                    <a:pt x="30487" y="16435"/>
                  </a:cubicBezTo>
                  <a:cubicBezTo>
                    <a:pt x="30353" y="15846"/>
                    <a:pt x="30112" y="15257"/>
                    <a:pt x="29844" y="14668"/>
                  </a:cubicBezTo>
                  <a:cubicBezTo>
                    <a:pt x="29577" y="14133"/>
                    <a:pt x="29282" y="13598"/>
                    <a:pt x="28908" y="13062"/>
                  </a:cubicBezTo>
                  <a:cubicBezTo>
                    <a:pt x="28238" y="12045"/>
                    <a:pt x="27409" y="11162"/>
                    <a:pt x="26445" y="10359"/>
                  </a:cubicBezTo>
                  <a:cubicBezTo>
                    <a:pt x="25803" y="9824"/>
                    <a:pt x="25107" y="9369"/>
                    <a:pt x="24411" y="8967"/>
                  </a:cubicBezTo>
                  <a:cubicBezTo>
                    <a:pt x="24304" y="8940"/>
                    <a:pt x="24224" y="8914"/>
                    <a:pt x="24170" y="8887"/>
                  </a:cubicBezTo>
                  <a:cubicBezTo>
                    <a:pt x="23822" y="8699"/>
                    <a:pt x="23554" y="8566"/>
                    <a:pt x="23260" y="8432"/>
                  </a:cubicBezTo>
                  <a:cubicBezTo>
                    <a:pt x="22698" y="8164"/>
                    <a:pt x="22082" y="7977"/>
                    <a:pt x="21493" y="7843"/>
                  </a:cubicBezTo>
                  <a:cubicBezTo>
                    <a:pt x="20958" y="7709"/>
                    <a:pt x="20396" y="7602"/>
                    <a:pt x="19780" y="7575"/>
                  </a:cubicBezTo>
                  <a:cubicBezTo>
                    <a:pt x="19325" y="7281"/>
                    <a:pt x="18817" y="7013"/>
                    <a:pt x="18308" y="6799"/>
                  </a:cubicBezTo>
                  <a:cubicBezTo>
                    <a:pt x="17345" y="6398"/>
                    <a:pt x="16301" y="6103"/>
                    <a:pt x="15177" y="5969"/>
                  </a:cubicBezTo>
                  <a:cubicBezTo>
                    <a:pt x="15177" y="5889"/>
                    <a:pt x="15123" y="5862"/>
                    <a:pt x="15123" y="5836"/>
                  </a:cubicBezTo>
                  <a:cubicBezTo>
                    <a:pt x="14989" y="5166"/>
                    <a:pt x="14802" y="4497"/>
                    <a:pt x="14561" y="3882"/>
                  </a:cubicBezTo>
                  <a:cubicBezTo>
                    <a:pt x="14293" y="3159"/>
                    <a:pt x="13999" y="2517"/>
                    <a:pt x="13624" y="1955"/>
                  </a:cubicBezTo>
                  <a:cubicBezTo>
                    <a:pt x="13517" y="1847"/>
                    <a:pt x="13464" y="1714"/>
                    <a:pt x="13357" y="1580"/>
                  </a:cubicBezTo>
                  <a:cubicBezTo>
                    <a:pt x="13303" y="1446"/>
                    <a:pt x="13196" y="1339"/>
                    <a:pt x="13116" y="1259"/>
                  </a:cubicBezTo>
                  <a:lnTo>
                    <a:pt x="13062" y="1178"/>
                  </a:lnTo>
                  <a:cubicBezTo>
                    <a:pt x="12982" y="1125"/>
                    <a:pt x="12928" y="1018"/>
                    <a:pt x="12848" y="937"/>
                  </a:cubicBezTo>
                  <a:lnTo>
                    <a:pt x="12795" y="884"/>
                  </a:lnTo>
                  <a:cubicBezTo>
                    <a:pt x="12527" y="616"/>
                    <a:pt x="12233" y="402"/>
                    <a:pt x="11885" y="268"/>
                  </a:cubicBezTo>
                  <a:cubicBezTo>
                    <a:pt x="11858" y="268"/>
                    <a:pt x="11831" y="242"/>
                    <a:pt x="11724" y="215"/>
                  </a:cubicBezTo>
                  <a:cubicBezTo>
                    <a:pt x="11644" y="188"/>
                    <a:pt x="11563" y="188"/>
                    <a:pt x="11483" y="134"/>
                  </a:cubicBezTo>
                  <a:cubicBezTo>
                    <a:pt x="11162" y="54"/>
                    <a:pt x="10814" y="1"/>
                    <a:pt x="10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6"/>
            <p:cNvSpPr/>
            <p:nvPr/>
          </p:nvSpPr>
          <p:spPr>
            <a:xfrm>
              <a:off x="9870400" y="5643800"/>
              <a:ext cx="176675" cy="141200"/>
            </a:xfrm>
            <a:custGeom>
              <a:avLst/>
              <a:gdLst/>
              <a:ahLst/>
              <a:cxnLst/>
              <a:rect l="l" t="t" r="r" b="b"/>
              <a:pathLst>
                <a:path w="7067" h="5648" extrusionOk="0">
                  <a:moveTo>
                    <a:pt x="2302" y="0"/>
                  </a:moveTo>
                  <a:cubicBezTo>
                    <a:pt x="2222" y="0"/>
                    <a:pt x="2115" y="54"/>
                    <a:pt x="1981" y="80"/>
                  </a:cubicBezTo>
                  <a:cubicBezTo>
                    <a:pt x="1847" y="161"/>
                    <a:pt x="1740" y="214"/>
                    <a:pt x="1633" y="294"/>
                  </a:cubicBezTo>
                  <a:lnTo>
                    <a:pt x="1606" y="321"/>
                  </a:lnTo>
                  <a:cubicBezTo>
                    <a:pt x="1473" y="402"/>
                    <a:pt x="1365" y="482"/>
                    <a:pt x="1232" y="589"/>
                  </a:cubicBezTo>
                  <a:cubicBezTo>
                    <a:pt x="937" y="803"/>
                    <a:pt x="696" y="1017"/>
                    <a:pt x="509" y="1258"/>
                  </a:cubicBezTo>
                  <a:cubicBezTo>
                    <a:pt x="241" y="1606"/>
                    <a:pt x="81" y="1927"/>
                    <a:pt x="27" y="2275"/>
                  </a:cubicBezTo>
                  <a:cubicBezTo>
                    <a:pt x="0" y="2436"/>
                    <a:pt x="0" y="2570"/>
                    <a:pt x="27" y="2703"/>
                  </a:cubicBezTo>
                  <a:cubicBezTo>
                    <a:pt x="27" y="2757"/>
                    <a:pt x="81" y="2810"/>
                    <a:pt x="81" y="2864"/>
                  </a:cubicBezTo>
                  <a:cubicBezTo>
                    <a:pt x="108" y="2944"/>
                    <a:pt x="108" y="2971"/>
                    <a:pt x="161" y="2998"/>
                  </a:cubicBezTo>
                  <a:cubicBezTo>
                    <a:pt x="241" y="3078"/>
                    <a:pt x="295" y="3105"/>
                    <a:pt x="402" y="3105"/>
                  </a:cubicBezTo>
                  <a:cubicBezTo>
                    <a:pt x="482" y="3105"/>
                    <a:pt x="536" y="3105"/>
                    <a:pt x="616" y="3078"/>
                  </a:cubicBezTo>
                  <a:cubicBezTo>
                    <a:pt x="643" y="3078"/>
                    <a:pt x="670" y="3025"/>
                    <a:pt x="670" y="3025"/>
                  </a:cubicBezTo>
                  <a:cubicBezTo>
                    <a:pt x="777" y="2971"/>
                    <a:pt x="884" y="2891"/>
                    <a:pt x="937" y="2837"/>
                  </a:cubicBezTo>
                  <a:lnTo>
                    <a:pt x="1205" y="2570"/>
                  </a:lnTo>
                  <a:cubicBezTo>
                    <a:pt x="1365" y="2409"/>
                    <a:pt x="1553" y="2195"/>
                    <a:pt x="1713" y="1927"/>
                  </a:cubicBezTo>
                  <a:cubicBezTo>
                    <a:pt x="1874" y="1686"/>
                    <a:pt x="1981" y="1526"/>
                    <a:pt x="2115" y="1365"/>
                  </a:cubicBezTo>
                  <a:cubicBezTo>
                    <a:pt x="2168" y="1258"/>
                    <a:pt x="2222" y="1205"/>
                    <a:pt x="2249" y="1097"/>
                  </a:cubicBezTo>
                  <a:lnTo>
                    <a:pt x="2276" y="990"/>
                  </a:lnTo>
                  <a:lnTo>
                    <a:pt x="2302" y="937"/>
                  </a:lnTo>
                  <a:lnTo>
                    <a:pt x="2329" y="857"/>
                  </a:lnTo>
                  <a:lnTo>
                    <a:pt x="2436" y="669"/>
                  </a:lnTo>
                  <a:lnTo>
                    <a:pt x="2570" y="750"/>
                  </a:lnTo>
                  <a:cubicBezTo>
                    <a:pt x="2677" y="830"/>
                    <a:pt x="2784" y="883"/>
                    <a:pt x="2838" y="964"/>
                  </a:cubicBezTo>
                  <a:cubicBezTo>
                    <a:pt x="3052" y="1097"/>
                    <a:pt x="3239" y="1231"/>
                    <a:pt x="3426" y="1365"/>
                  </a:cubicBezTo>
                  <a:cubicBezTo>
                    <a:pt x="3828" y="1660"/>
                    <a:pt x="4176" y="1954"/>
                    <a:pt x="4524" y="2275"/>
                  </a:cubicBezTo>
                  <a:lnTo>
                    <a:pt x="4497" y="2222"/>
                  </a:lnTo>
                  <a:lnTo>
                    <a:pt x="4497" y="2222"/>
                  </a:lnTo>
                  <a:cubicBezTo>
                    <a:pt x="5193" y="2864"/>
                    <a:pt x="5755" y="3560"/>
                    <a:pt x="6237" y="4309"/>
                  </a:cubicBezTo>
                  <a:cubicBezTo>
                    <a:pt x="6504" y="4738"/>
                    <a:pt x="6692" y="5139"/>
                    <a:pt x="6852" y="5567"/>
                  </a:cubicBezTo>
                  <a:cubicBezTo>
                    <a:pt x="6852" y="5621"/>
                    <a:pt x="6906" y="5621"/>
                    <a:pt x="6933" y="5648"/>
                  </a:cubicBezTo>
                  <a:lnTo>
                    <a:pt x="6986" y="5648"/>
                  </a:lnTo>
                  <a:cubicBezTo>
                    <a:pt x="7067" y="5621"/>
                    <a:pt x="7067" y="5541"/>
                    <a:pt x="7067" y="5514"/>
                  </a:cubicBezTo>
                  <a:cubicBezTo>
                    <a:pt x="6692" y="4577"/>
                    <a:pt x="6157" y="3640"/>
                    <a:pt x="5487" y="2730"/>
                  </a:cubicBezTo>
                  <a:cubicBezTo>
                    <a:pt x="5166" y="2302"/>
                    <a:pt x="4791" y="1874"/>
                    <a:pt x="4417" y="1499"/>
                  </a:cubicBezTo>
                  <a:cubicBezTo>
                    <a:pt x="4015" y="1097"/>
                    <a:pt x="3587" y="723"/>
                    <a:pt x="3159" y="455"/>
                  </a:cubicBezTo>
                  <a:cubicBezTo>
                    <a:pt x="3052" y="402"/>
                    <a:pt x="2971" y="348"/>
                    <a:pt x="2891" y="294"/>
                  </a:cubicBezTo>
                  <a:cubicBezTo>
                    <a:pt x="2811" y="268"/>
                    <a:pt x="2704" y="214"/>
                    <a:pt x="2650" y="161"/>
                  </a:cubicBezTo>
                  <a:lnTo>
                    <a:pt x="2543" y="80"/>
                  </a:lnTo>
                  <a:lnTo>
                    <a:pt x="2490" y="80"/>
                  </a:lnTo>
                  <a:cubicBezTo>
                    <a:pt x="2516" y="27"/>
                    <a:pt x="2490" y="0"/>
                    <a:pt x="2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6"/>
            <p:cNvSpPr/>
            <p:nvPr/>
          </p:nvSpPr>
          <p:spPr>
            <a:xfrm>
              <a:off x="10138050" y="6408625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848" y="0"/>
                  </a:moveTo>
                  <a:cubicBezTo>
                    <a:pt x="1719" y="48"/>
                    <a:pt x="1648" y="58"/>
                    <a:pt x="1589" y="58"/>
                  </a:cubicBezTo>
                  <a:cubicBezTo>
                    <a:pt x="1550" y="58"/>
                    <a:pt x="1516" y="54"/>
                    <a:pt x="1473" y="54"/>
                  </a:cubicBezTo>
                  <a:cubicBezTo>
                    <a:pt x="1232" y="54"/>
                    <a:pt x="1045" y="80"/>
                    <a:pt x="830" y="107"/>
                  </a:cubicBezTo>
                  <a:cubicBezTo>
                    <a:pt x="563" y="188"/>
                    <a:pt x="322" y="268"/>
                    <a:pt x="188" y="455"/>
                  </a:cubicBezTo>
                  <a:cubicBezTo>
                    <a:pt x="135" y="535"/>
                    <a:pt x="54" y="643"/>
                    <a:pt x="27" y="776"/>
                  </a:cubicBezTo>
                  <a:cubicBezTo>
                    <a:pt x="1" y="910"/>
                    <a:pt x="27" y="1071"/>
                    <a:pt x="54" y="1178"/>
                  </a:cubicBezTo>
                  <a:lnTo>
                    <a:pt x="54" y="1205"/>
                  </a:lnTo>
                  <a:cubicBezTo>
                    <a:pt x="108" y="1338"/>
                    <a:pt x="161" y="1472"/>
                    <a:pt x="242" y="1579"/>
                  </a:cubicBezTo>
                  <a:cubicBezTo>
                    <a:pt x="295" y="1686"/>
                    <a:pt x="429" y="1793"/>
                    <a:pt x="563" y="1847"/>
                  </a:cubicBezTo>
                  <a:cubicBezTo>
                    <a:pt x="670" y="1927"/>
                    <a:pt x="804" y="1954"/>
                    <a:pt x="964" y="1981"/>
                  </a:cubicBezTo>
                  <a:cubicBezTo>
                    <a:pt x="1125" y="2008"/>
                    <a:pt x="1312" y="2008"/>
                    <a:pt x="1446" y="2061"/>
                  </a:cubicBezTo>
                  <a:lnTo>
                    <a:pt x="1607" y="2061"/>
                  </a:lnTo>
                  <a:cubicBezTo>
                    <a:pt x="1740" y="2061"/>
                    <a:pt x="1874" y="2061"/>
                    <a:pt x="2035" y="2008"/>
                  </a:cubicBezTo>
                  <a:cubicBezTo>
                    <a:pt x="2303" y="1981"/>
                    <a:pt x="2543" y="1954"/>
                    <a:pt x="2811" y="1927"/>
                  </a:cubicBezTo>
                  <a:lnTo>
                    <a:pt x="2865" y="1927"/>
                  </a:lnTo>
                  <a:cubicBezTo>
                    <a:pt x="3239" y="1847"/>
                    <a:pt x="3587" y="1820"/>
                    <a:pt x="3935" y="1793"/>
                  </a:cubicBezTo>
                  <a:cubicBezTo>
                    <a:pt x="3935" y="1793"/>
                    <a:pt x="3935" y="1740"/>
                    <a:pt x="3989" y="1740"/>
                  </a:cubicBezTo>
                  <a:cubicBezTo>
                    <a:pt x="3989" y="1713"/>
                    <a:pt x="3935" y="1660"/>
                    <a:pt x="3935" y="1606"/>
                  </a:cubicBezTo>
                  <a:cubicBezTo>
                    <a:pt x="3908" y="1526"/>
                    <a:pt x="3882" y="1446"/>
                    <a:pt x="3855" y="1338"/>
                  </a:cubicBezTo>
                  <a:cubicBezTo>
                    <a:pt x="3828" y="1285"/>
                    <a:pt x="3748" y="1178"/>
                    <a:pt x="3721" y="1124"/>
                  </a:cubicBezTo>
                  <a:cubicBezTo>
                    <a:pt x="3641" y="1017"/>
                    <a:pt x="3587" y="937"/>
                    <a:pt x="3507" y="857"/>
                  </a:cubicBezTo>
                  <a:lnTo>
                    <a:pt x="3266" y="616"/>
                  </a:lnTo>
                  <a:cubicBezTo>
                    <a:pt x="3186" y="535"/>
                    <a:pt x="3079" y="455"/>
                    <a:pt x="2972" y="402"/>
                  </a:cubicBezTo>
                  <a:cubicBezTo>
                    <a:pt x="2865" y="348"/>
                    <a:pt x="2731" y="268"/>
                    <a:pt x="2650" y="241"/>
                  </a:cubicBezTo>
                  <a:cubicBezTo>
                    <a:pt x="2383" y="134"/>
                    <a:pt x="2115" y="54"/>
                    <a:pt x="18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6"/>
            <p:cNvSpPr/>
            <p:nvPr/>
          </p:nvSpPr>
          <p:spPr>
            <a:xfrm>
              <a:off x="10172175" y="6353750"/>
              <a:ext cx="99075" cy="50200"/>
            </a:xfrm>
            <a:custGeom>
              <a:avLst/>
              <a:gdLst/>
              <a:ahLst/>
              <a:cxnLst/>
              <a:rect l="l" t="t" r="r" b="b"/>
              <a:pathLst>
                <a:path w="3963" h="2008" extrusionOk="0">
                  <a:moveTo>
                    <a:pt x="1285" y="0"/>
                  </a:moveTo>
                  <a:cubicBezTo>
                    <a:pt x="1045" y="27"/>
                    <a:pt x="857" y="54"/>
                    <a:pt x="670" y="134"/>
                  </a:cubicBezTo>
                  <a:cubicBezTo>
                    <a:pt x="402" y="241"/>
                    <a:pt x="215" y="375"/>
                    <a:pt x="108" y="562"/>
                  </a:cubicBezTo>
                  <a:cubicBezTo>
                    <a:pt x="54" y="670"/>
                    <a:pt x="1" y="803"/>
                    <a:pt x="1" y="910"/>
                  </a:cubicBezTo>
                  <a:cubicBezTo>
                    <a:pt x="1" y="1071"/>
                    <a:pt x="54" y="1205"/>
                    <a:pt x="81" y="1312"/>
                  </a:cubicBezTo>
                  <a:lnTo>
                    <a:pt x="81" y="1339"/>
                  </a:lnTo>
                  <a:cubicBezTo>
                    <a:pt x="135" y="1473"/>
                    <a:pt x="215" y="1580"/>
                    <a:pt x="322" y="1660"/>
                  </a:cubicBezTo>
                  <a:cubicBezTo>
                    <a:pt x="402" y="1767"/>
                    <a:pt x="509" y="1847"/>
                    <a:pt x="670" y="1901"/>
                  </a:cubicBezTo>
                  <a:cubicBezTo>
                    <a:pt x="777" y="1928"/>
                    <a:pt x="911" y="1981"/>
                    <a:pt x="1071" y="2008"/>
                  </a:cubicBezTo>
                  <a:lnTo>
                    <a:pt x="1259" y="2008"/>
                  </a:lnTo>
                  <a:cubicBezTo>
                    <a:pt x="1339" y="2008"/>
                    <a:pt x="1473" y="2008"/>
                    <a:pt x="1553" y="1981"/>
                  </a:cubicBezTo>
                  <a:cubicBezTo>
                    <a:pt x="1714" y="1928"/>
                    <a:pt x="1928" y="1928"/>
                    <a:pt x="2115" y="1874"/>
                  </a:cubicBezTo>
                  <a:lnTo>
                    <a:pt x="2811" y="1660"/>
                  </a:lnTo>
                  <a:lnTo>
                    <a:pt x="2918" y="1660"/>
                  </a:lnTo>
                  <a:cubicBezTo>
                    <a:pt x="3293" y="1580"/>
                    <a:pt x="3614" y="1473"/>
                    <a:pt x="3962" y="1392"/>
                  </a:cubicBezTo>
                  <a:lnTo>
                    <a:pt x="3962" y="1365"/>
                  </a:lnTo>
                  <a:cubicBezTo>
                    <a:pt x="3935" y="1339"/>
                    <a:pt x="3935" y="1258"/>
                    <a:pt x="3882" y="1232"/>
                  </a:cubicBezTo>
                  <a:cubicBezTo>
                    <a:pt x="3828" y="1125"/>
                    <a:pt x="3801" y="1071"/>
                    <a:pt x="3748" y="991"/>
                  </a:cubicBezTo>
                  <a:cubicBezTo>
                    <a:pt x="3694" y="937"/>
                    <a:pt x="3641" y="857"/>
                    <a:pt x="3587" y="803"/>
                  </a:cubicBezTo>
                  <a:cubicBezTo>
                    <a:pt x="3507" y="696"/>
                    <a:pt x="3427" y="643"/>
                    <a:pt x="3346" y="562"/>
                  </a:cubicBezTo>
                  <a:cubicBezTo>
                    <a:pt x="3239" y="482"/>
                    <a:pt x="3186" y="429"/>
                    <a:pt x="3079" y="348"/>
                  </a:cubicBezTo>
                  <a:cubicBezTo>
                    <a:pt x="2972" y="295"/>
                    <a:pt x="2838" y="241"/>
                    <a:pt x="2758" y="188"/>
                  </a:cubicBezTo>
                  <a:cubicBezTo>
                    <a:pt x="2651" y="161"/>
                    <a:pt x="2517" y="107"/>
                    <a:pt x="2383" y="54"/>
                  </a:cubicBezTo>
                  <a:cubicBezTo>
                    <a:pt x="2115" y="54"/>
                    <a:pt x="1848" y="0"/>
                    <a:pt x="1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46"/>
            <p:cNvSpPr/>
            <p:nvPr/>
          </p:nvSpPr>
          <p:spPr>
            <a:xfrm>
              <a:off x="10183550" y="6290175"/>
              <a:ext cx="95725" cy="60925"/>
            </a:xfrm>
            <a:custGeom>
              <a:avLst/>
              <a:gdLst/>
              <a:ahLst/>
              <a:cxnLst/>
              <a:rect l="l" t="t" r="r" b="b"/>
              <a:pathLst>
                <a:path w="3829" h="2437" extrusionOk="0">
                  <a:moveTo>
                    <a:pt x="2222" y="1"/>
                  </a:moveTo>
                  <a:cubicBezTo>
                    <a:pt x="2088" y="1"/>
                    <a:pt x="2008" y="1"/>
                    <a:pt x="1874" y="27"/>
                  </a:cubicBezTo>
                  <a:cubicBezTo>
                    <a:pt x="1607" y="54"/>
                    <a:pt x="1339" y="161"/>
                    <a:pt x="1071" y="268"/>
                  </a:cubicBezTo>
                  <a:cubicBezTo>
                    <a:pt x="964" y="295"/>
                    <a:pt x="884" y="322"/>
                    <a:pt x="830" y="402"/>
                  </a:cubicBezTo>
                  <a:cubicBezTo>
                    <a:pt x="616" y="536"/>
                    <a:pt x="456" y="643"/>
                    <a:pt x="322" y="804"/>
                  </a:cubicBezTo>
                  <a:cubicBezTo>
                    <a:pt x="135" y="991"/>
                    <a:pt x="28" y="1205"/>
                    <a:pt x="1" y="1446"/>
                  </a:cubicBezTo>
                  <a:cubicBezTo>
                    <a:pt x="1" y="1526"/>
                    <a:pt x="1" y="1660"/>
                    <a:pt x="28" y="1794"/>
                  </a:cubicBezTo>
                  <a:cubicBezTo>
                    <a:pt x="81" y="1928"/>
                    <a:pt x="188" y="2035"/>
                    <a:pt x="268" y="2142"/>
                  </a:cubicBezTo>
                  <a:lnTo>
                    <a:pt x="295" y="2169"/>
                  </a:lnTo>
                  <a:cubicBezTo>
                    <a:pt x="402" y="2276"/>
                    <a:pt x="483" y="2329"/>
                    <a:pt x="616" y="2383"/>
                  </a:cubicBezTo>
                  <a:cubicBezTo>
                    <a:pt x="723" y="2410"/>
                    <a:pt x="857" y="2436"/>
                    <a:pt x="991" y="2436"/>
                  </a:cubicBezTo>
                  <a:lnTo>
                    <a:pt x="1071" y="2436"/>
                  </a:lnTo>
                  <a:cubicBezTo>
                    <a:pt x="1205" y="2436"/>
                    <a:pt x="1339" y="2410"/>
                    <a:pt x="1473" y="2329"/>
                  </a:cubicBezTo>
                  <a:cubicBezTo>
                    <a:pt x="1633" y="2276"/>
                    <a:pt x="1767" y="2195"/>
                    <a:pt x="1901" y="2142"/>
                  </a:cubicBezTo>
                  <a:cubicBezTo>
                    <a:pt x="2035" y="2035"/>
                    <a:pt x="2196" y="1928"/>
                    <a:pt x="2356" y="1794"/>
                  </a:cubicBezTo>
                  <a:cubicBezTo>
                    <a:pt x="2543" y="1660"/>
                    <a:pt x="2731" y="1500"/>
                    <a:pt x="2891" y="1339"/>
                  </a:cubicBezTo>
                  <a:lnTo>
                    <a:pt x="2999" y="1259"/>
                  </a:lnTo>
                  <a:cubicBezTo>
                    <a:pt x="3266" y="1045"/>
                    <a:pt x="3534" y="804"/>
                    <a:pt x="3828" y="590"/>
                  </a:cubicBezTo>
                  <a:lnTo>
                    <a:pt x="3828" y="563"/>
                  </a:lnTo>
                  <a:lnTo>
                    <a:pt x="3748" y="456"/>
                  </a:lnTo>
                  <a:cubicBezTo>
                    <a:pt x="3641" y="402"/>
                    <a:pt x="3561" y="375"/>
                    <a:pt x="3507" y="295"/>
                  </a:cubicBezTo>
                  <a:cubicBezTo>
                    <a:pt x="3427" y="268"/>
                    <a:pt x="3346" y="242"/>
                    <a:pt x="3266" y="188"/>
                  </a:cubicBezTo>
                  <a:lnTo>
                    <a:pt x="2972" y="108"/>
                  </a:lnTo>
                  <a:cubicBezTo>
                    <a:pt x="2865" y="54"/>
                    <a:pt x="2758" y="54"/>
                    <a:pt x="2624" y="27"/>
                  </a:cubicBezTo>
                  <a:cubicBezTo>
                    <a:pt x="2490" y="1"/>
                    <a:pt x="2410" y="1"/>
                    <a:pt x="23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46"/>
            <p:cNvSpPr/>
            <p:nvPr/>
          </p:nvSpPr>
          <p:spPr>
            <a:xfrm>
              <a:off x="10151450" y="6235975"/>
              <a:ext cx="99725" cy="55575"/>
            </a:xfrm>
            <a:custGeom>
              <a:avLst/>
              <a:gdLst/>
              <a:ahLst/>
              <a:cxnLst/>
              <a:rect l="l" t="t" r="r" b="b"/>
              <a:pathLst>
                <a:path w="3989" h="2223" extrusionOk="0">
                  <a:moveTo>
                    <a:pt x="2114" y="1"/>
                  </a:moveTo>
                  <a:cubicBezTo>
                    <a:pt x="1847" y="1"/>
                    <a:pt x="1552" y="27"/>
                    <a:pt x="1285" y="81"/>
                  </a:cubicBezTo>
                  <a:cubicBezTo>
                    <a:pt x="1178" y="134"/>
                    <a:pt x="1097" y="161"/>
                    <a:pt x="1017" y="188"/>
                  </a:cubicBezTo>
                  <a:cubicBezTo>
                    <a:pt x="803" y="295"/>
                    <a:pt x="616" y="375"/>
                    <a:pt x="482" y="482"/>
                  </a:cubicBezTo>
                  <a:cubicBezTo>
                    <a:pt x="241" y="643"/>
                    <a:pt x="107" y="857"/>
                    <a:pt x="27" y="1045"/>
                  </a:cubicBezTo>
                  <a:cubicBezTo>
                    <a:pt x="0" y="1152"/>
                    <a:pt x="0" y="1285"/>
                    <a:pt x="27" y="1419"/>
                  </a:cubicBezTo>
                  <a:cubicBezTo>
                    <a:pt x="80" y="1607"/>
                    <a:pt x="161" y="1687"/>
                    <a:pt x="241" y="1794"/>
                  </a:cubicBezTo>
                  <a:lnTo>
                    <a:pt x="268" y="1821"/>
                  </a:lnTo>
                  <a:cubicBezTo>
                    <a:pt x="375" y="1928"/>
                    <a:pt x="455" y="2035"/>
                    <a:pt x="562" y="2088"/>
                  </a:cubicBezTo>
                  <a:cubicBezTo>
                    <a:pt x="669" y="2169"/>
                    <a:pt x="830" y="2195"/>
                    <a:pt x="964" y="2222"/>
                  </a:cubicBezTo>
                  <a:lnTo>
                    <a:pt x="1071" y="2222"/>
                  </a:lnTo>
                  <a:cubicBezTo>
                    <a:pt x="1178" y="2222"/>
                    <a:pt x="1285" y="2222"/>
                    <a:pt x="1365" y="2195"/>
                  </a:cubicBezTo>
                  <a:cubicBezTo>
                    <a:pt x="1552" y="2169"/>
                    <a:pt x="1686" y="2088"/>
                    <a:pt x="1820" y="2062"/>
                  </a:cubicBezTo>
                  <a:cubicBezTo>
                    <a:pt x="1981" y="1981"/>
                    <a:pt x="2141" y="1928"/>
                    <a:pt x="2355" y="1821"/>
                  </a:cubicBezTo>
                  <a:cubicBezTo>
                    <a:pt x="2570" y="1687"/>
                    <a:pt x="2784" y="1553"/>
                    <a:pt x="3025" y="1419"/>
                  </a:cubicBezTo>
                  <a:lnTo>
                    <a:pt x="3051" y="1392"/>
                  </a:lnTo>
                  <a:cubicBezTo>
                    <a:pt x="3346" y="1178"/>
                    <a:pt x="3640" y="1018"/>
                    <a:pt x="3988" y="857"/>
                  </a:cubicBezTo>
                  <a:lnTo>
                    <a:pt x="3988" y="830"/>
                  </a:lnTo>
                  <a:lnTo>
                    <a:pt x="3881" y="723"/>
                  </a:lnTo>
                  <a:cubicBezTo>
                    <a:pt x="3801" y="643"/>
                    <a:pt x="3747" y="589"/>
                    <a:pt x="3694" y="563"/>
                  </a:cubicBezTo>
                  <a:cubicBezTo>
                    <a:pt x="3613" y="482"/>
                    <a:pt x="3560" y="456"/>
                    <a:pt x="3453" y="375"/>
                  </a:cubicBezTo>
                  <a:cubicBezTo>
                    <a:pt x="3346" y="322"/>
                    <a:pt x="3239" y="295"/>
                    <a:pt x="3132" y="242"/>
                  </a:cubicBezTo>
                  <a:lnTo>
                    <a:pt x="2837" y="161"/>
                  </a:lnTo>
                  <a:cubicBezTo>
                    <a:pt x="2703" y="108"/>
                    <a:pt x="2570" y="81"/>
                    <a:pt x="2462" y="81"/>
                  </a:cubicBezTo>
                  <a:cubicBezTo>
                    <a:pt x="2355" y="27"/>
                    <a:pt x="2222" y="1"/>
                    <a:pt x="2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46"/>
            <p:cNvSpPr/>
            <p:nvPr/>
          </p:nvSpPr>
          <p:spPr>
            <a:xfrm>
              <a:off x="10071800" y="6173750"/>
              <a:ext cx="76975" cy="77650"/>
            </a:xfrm>
            <a:custGeom>
              <a:avLst/>
              <a:gdLst/>
              <a:ahLst/>
              <a:cxnLst/>
              <a:rect l="l" t="t" r="r" b="b"/>
              <a:pathLst>
                <a:path w="3079" h="3106" extrusionOk="0">
                  <a:moveTo>
                    <a:pt x="2410" y="0"/>
                  </a:moveTo>
                  <a:cubicBezTo>
                    <a:pt x="2330" y="0"/>
                    <a:pt x="2196" y="27"/>
                    <a:pt x="2089" y="81"/>
                  </a:cubicBezTo>
                  <a:lnTo>
                    <a:pt x="1794" y="161"/>
                  </a:lnTo>
                  <a:cubicBezTo>
                    <a:pt x="1634" y="215"/>
                    <a:pt x="1553" y="268"/>
                    <a:pt x="1446" y="348"/>
                  </a:cubicBezTo>
                  <a:lnTo>
                    <a:pt x="1152" y="536"/>
                  </a:lnTo>
                  <a:cubicBezTo>
                    <a:pt x="911" y="696"/>
                    <a:pt x="724" y="910"/>
                    <a:pt x="536" y="1098"/>
                  </a:cubicBezTo>
                  <a:cubicBezTo>
                    <a:pt x="483" y="1178"/>
                    <a:pt x="456" y="1285"/>
                    <a:pt x="376" y="1339"/>
                  </a:cubicBezTo>
                  <a:cubicBezTo>
                    <a:pt x="269" y="1553"/>
                    <a:pt x="188" y="1713"/>
                    <a:pt x="108" y="1901"/>
                  </a:cubicBezTo>
                  <a:cubicBezTo>
                    <a:pt x="54" y="2168"/>
                    <a:pt x="1" y="2409"/>
                    <a:pt x="108" y="2623"/>
                  </a:cubicBezTo>
                  <a:cubicBezTo>
                    <a:pt x="135" y="2704"/>
                    <a:pt x="215" y="2811"/>
                    <a:pt x="295" y="2918"/>
                  </a:cubicBezTo>
                  <a:cubicBezTo>
                    <a:pt x="402" y="3025"/>
                    <a:pt x="563" y="3052"/>
                    <a:pt x="670" y="3078"/>
                  </a:cubicBezTo>
                  <a:lnTo>
                    <a:pt x="697" y="3078"/>
                  </a:lnTo>
                  <a:cubicBezTo>
                    <a:pt x="804" y="3105"/>
                    <a:pt x="884" y="3105"/>
                    <a:pt x="964" y="3105"/>
                  </a:cubicBezTo>
                  <a:lnTo>
                    <a:pt x="1098" y="3105"/>
                  </a:lnTo>
                  <a:cubicBezTo>
                    <a:pt x="1232" y="3105"/>
                    <a:pt x="1366" y="3052"/>
                    <a:pt x="1500" y="2971"/>
                  </a:cubicBezTo>
                  <a:cubicBezTo>
                    <a:pt x="1607" y="2918"/>
                    <a:pt x="1714" y="2838"/>
                    <a:pt x="1848" y="2704"/>
                  </a:cubicBezTo>
                  <a:cubicBezTo>
                    <a:pt x="1955" y="2570"/>
                    <a:pt x="2035" y="2436"/>
                    <a:pt x="2115" y="2356"/>
                  </a:cubicBezTo>
                  <a:cubicBezTo>
                    <a:pt x="2222" y="2222"/>
                    <a:pt x="2276" y="2035"/>
                    <a:pt x="2383" y="1847"/>
                  </a:cubicBezTo>
                  <a:cubicBezTo>
                    <a:pt x="2490" y="1606"/>
                    <a:pt x="2570" y="1365"/>
                    <a:pt x="2651" y="1151"/>
                  </a:cubicBezTo>
                  <a:lnTo>
                    <a:pt x="2677" y="1071"/>
                  </a:lnTo>
                  <a:cubicBezTo>
                    <a:pt x="2785" y="777"/>
                    <a:pt x="2945" y="402"/>
                    <a:pt x="3079" y="81"/>
                  </a:cubicBezTo>
                  <a:cubicBezTo>
                    <a:pt x="3079" y="81"/>
                    <a:pt x="3079" y="27"/>
                    <a:pt x="3052" y="27"/>
                  </a:cubicBezTo>
                  <a:cubicBezTo>
                    <a:pt x="2972" y="27"/>
                    <a:pt x="2945" y="0"/>
                    <a:pt x="2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6"/>
            <p:cNvSpPr/>
            <p:nvPr/>
          </p:nvSpPr>
          <p:spPr>
            <a:xfrm>
              <a:off x="10217025" y="6355075"/>
              <a:ext cx="246250" cy="157275"/>
            </a:xfrm>
            <a:custGeom>
              <a:avLst/>
              <a:gdLst/>
              <a:ahLst/>
              <a:cxnLst/>
              <a:rect l="l" t="t" r="r" b="b"/>
              <a:pathLst>
                <a:path w="9850" h="6291" extrusionOk="0">
                  <a:moveTo>
                    <a:pt x="2034" y="1"/>
                  </a:moveTo>
                  <a:cubicBezTo>
                    <a:pt x="2007" y="1"/>
                    <a:pt x="1954" y="1"/>
                    <a:pt x="1927" y="54"/>
                  </a:cubicBezTo>
                  <a:cubicBezTo>
                    <a:pt x="857" y="857"/>
                    <a:pt x="107" y="2008"/>
                    <a:pt x="27" y="3213"/>
                  </a:cubicBezTo>
                  <a:cubicBezTo>
                    <a:pt x="0" y="3480"/>
                    <a:pt x="27" y="3802"/>
                    <a:pt x="54" y="4096"/>
                  </a:cubicBezTo>
                  <a:cubicBezTo>
                    <a:pt x="80" y="4364"/>
                    <a:pt x="187" y="4631"/>
                    <a:pt x="321" y="4872"/>
                  </a:cubicBezTo>
                  <a:cubicBezTo>
                    <a:pt x="589" y="5354"/>
                    <a:pt x="1097" y="5756"/>
                    <a:pt x="1686" y="5996"/>
                  </a:cubicBezTo>
                  <a:cubicBezTo>
                    <a:pt x="2195" y="6211"/>
                    <a:pt x="2784" y="6291"/>
                    <a:pt x="3426" y="6291"/>
                  </a:cubicBezTo>
                  <a:cubicBezTo>
                    <a:pt x="3587" y="6291"/>
                    <a:pt x="3801" y="6291"/>
                    <a:pt x="3988" y="6264"/>
                  </a:cubicBezTo>
                  <a:cubicBezTo>
                    <a:pt x="4791" y="6184"/>
                    <a:pt x="5567" y="5970"/>
                    <a:pt x="6370" y="5622"/>
                  </a:cubicBezTo>
                  <a:cubicBezTo>
                    <a:pt x="7146" y="5247"/>
                    <a:pt x="7842" y="4819"/>
                    <a:pt x="8458" y="4257"/>
                  </a:cubicBezTo>
                  <a:cubicBezTo>
                    <a:pt x="9047" y="3695"/>
                    <a:pt x="9555" y="3025"/>
                    <a:pt x="9823" y="2356"/>
                  </a:cubicBezTo>
                  <a:cubicBezTo>
                    <a:pt x="9850" y="2276"/>
                    <a:pt x="9850" y="2249"/>
                    <a:pt x="9823" y="2222"/>
                  </a:cubicBezTo>
                  <a:cubicBezTo>
                    <a:pt x="9823" y="2169"/>
                    <a:pt x="9796" y="2169"/>
                    <a:pt x="9796" y="2142"/>
                  </a:cubicBezTo>
                  <a:lnTo>
                    <a:pt x="9796" y="2115"/>
                  </a:lnTo>
                  <a:cubicBezTo>
                    <a:pt x="9796" y="2089"/>
                    <a:pt x="9743" y="2008"/>
                    <a:pt x="9689" y="2008"/>
                  </a:cubicBezTo>
                  <a:cubicBezTo>
                    <a:pt x="9662" y="2008"/>
                    <a:pt x="9609" y="1982"/>
                    <a:pt x="9609" y="1982"/>
                  </a:cubicBezTo>
                  <a:lnTo>
                    <a:pt x="9555" y="1982"/>
                  </a:lnTo>
                  <a:cubicBezTo>
                    <a:pt x="9475" y="1982"/>
                    <a:pt x="9422" y="2008"/>
                    <a:pt x="9341" y="2008"/>
                  </a:cubicBezTo>
                  <a:lnTo>
                    <a:pt x="9314" y="2008"/>
                  </a:lnTo>
                  <a:cubicBezTo>
                    <a:pt x="8967" y="2089"/>
                    <a:pt x="8538" y="2115"/>
                    <a:pt x="8137" y="2115"/>
                  </a:cubicBezTo>
                  <a:cubicBezTo>
                    <a:pt x="7923" y="2115"/>
                    <a:pt x="7655" y="2115"/>
                    <a:pt x="7414" y="2089"/>
                  </a:cubicBezTo>
                  <a:lnTo>
                    <a:pt x="7387" y="2089"/>
                  </a:lnTo>
                  <a:cubicBezTo>
                    <a:pt x="6638" y="2008"/>
                    <a:pt x="5835" y="1821"/>
                    <a:pt x="5032" y="1500"/>
                  </a:cubicBezTo>
                  <a:cubicBezTo>
                    <a:pt x="4175" y="1179"/>
                    <a:pt x="3292" y="750"/>
                    <a:pt x="2222" y="108"/>
                  </a:cubicBezTo>
                  <a:cubicBezTo>
                    <a:pt x="2222" y="81"/>
                    <a:pt x="2222" y="81"/>
                    <a:pt x="2195" y="28"/>
                  </a:cubicBezTo>
                  <a:cubicBezTo>
                    <a:pt x="2189" y="33"/>
                    <a:pt x="2182" y="35"/>
                    <a:pt x="2173" y="35"/>
                  </a:cubicBezTo>
                  <a:cubicBezTo>
                    <a:pt x="2137" y="35"/>
                    <a:pt x="2077" y="1"/>
                    <a:pt x="2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6"/>
            <p:cNvSpPr/>
            <p:nvPr/>
          </p:nvSpPr>
          <p:spPr>
            <a:xfrm>
              <a:off x="10218350" y="6404600"/>
              <a:ext cx="244925" cy="107750"/>
            </a:xfrm>
            <a:custGeom>
              <a:avLst/>
              <a:gdLst/>
              <a:ahLst/>
              <a:cxnLst/>
              <a:rect l="l" t="t" r="r" b="b"/>
              <a:pathLst>
                <a:path w="9797" h="4310" extrusionOk="0">
                  <a:moveTo>
                    <a:pt x="9583" y="1"/>
                  </a:moveTo>
                  <a:cubicBezTo>
                    <a:pt x="9583" y="27"/>
                    <a:pt x="9583" y="81"/>
                    <a:pt x="9529" y="81"/>
                  </a:cubicBezTo>
                  <a:cubicBezTo>
                    <a:pt x="9476" y="81"/>
                    <a:pt x="9395" y="108"/>
                    <a:pt x="9342" y="108"/>
                  </a:cubicBezTo>
                  <a:lnTo>
                    <a:pt x="9315" y="108"/>
                  </a:lnTo>
                  <a:cubicBezTo>
                    <a:pt x="8940" y="161"/>
                    <a:pt x="8566" y="215"/>
                    <a:pt x="8164" y="215"/>
                  </a:cubicBezTo>
                  <a:cubicBezTo>
                    <a:pt x="8057" y="375"/>
                    <a:pt x="7923" y="509"/>
                    <a:pt x="7789" y="643"/>
                  </a:cubicBezTo>
                  <a:cubicBezTo>
                    <a:pt x="7522" y="937"/>
                    <a:pt x="7254" y="1232"/>
                    <a:pt x="6960" y="1499"/>
                  </a:cubicBezTo>
                  <a:cubicBezTo>
                    <a:pt x="6665" y="1767"/>
                    <a:pt x="6371" y="2035"/>
                    <a:pt x="5996" y="2276"/>
                  </a:cubicBezTo>
                  <a:cubicBezTo>
                    <a:pt x="5648" y="2517"/>
                    <a:pt x="5327" y="2704"/>
                    <a:pt x="4952" y="2865"/>
                  </a:cubicBezTo>
                  <a:cubicBezTo>
                    <a:pt x="4631" y="3052"/>
                    <a:pt x="4256" y="3186"/>
                    <a:pt x="3882" y="3266"/>
                  </a:cubicBezTo>
                  <a:cubicBezTo>
                    <a:pt x="3507" y="3373"/>
                    <a:pt x="3159" y="3400"/>
                    <a:pt x="2784" y="3400"/>
                  </a:cubicBezTo>
                  <a:cubicBezTo>
                    <a:pt x="2409" y="3400"/>
                    <a:pt x="2035" y="3346"/>
                    <a:pt x="1687" y="3212"/>
                  </a:cubicBezTo>
                  <a:cubicBezTo>
                    <a:pt x="1473" y="3132"/>
                    <a:pt x="1312" y="3079"/>
                    <a:pt x="1151" y="2972"/>
                  </a:cubicBezTo>
                  <a:cubicBezTo>
                    <a:pt x="937" y="2865"/>
                    <a:pt x="777" y="2784"/>
                    <a:pt x="563" y="2650"/>
                  </a:cubicBezTo>
                  <a:cubicBezTo>
                    <a:pt x="375" y="2517"/>
                    <a:pt x="161" y="2329"/>
                    <a:pt x="1" y="2142"/>
                  </a:cubicBezTo>
                  <a:lnTo>
                    <a:pt x="1" y="2142"/>
                  </a:lnTo>
                  <a:cubicBezTo>
                    <a:pt x="27" y="2409"/>
                    <a:pt x="134" y="2650"/>
                    <a:pt x="268" y="2865"/>
                  </a:cubicBezTo>
                  <a:cubicBezTo>
                    <a:pt x="536" y="3373"/>
                    <a:pt x="1044" y="3775"/>
                    <a:pt x="1633" y="4015"/>
                  </a:cubicBezTo>
                  <a:cubicBezTo>
                    <a:pt x="2142" y="4203"/>
                    <a:pt x="2757" y="4310"/>
                    <a:pt x="3373" y="4310"/>
                  </a:cubicBezTo>
                  <a:cubicBezTo>
                    <a:pt x="3560" y="4310"/>
                    <a:pt x="3748" y="4310"/>
                    <a:pt x="3962" y="4283"/>
                  </a:cubicBezTo>
                  <a:cubicBezTo>
                    <a:pt x="4765" y="4203"/>
                    <a:pt x="5514" y="3989"/>
                    <a:pt x="6317" y="3641"/>
                  </a:cubicBezTo>
                  <a:cubicBezTo>
                    <a:pt x="7093" y="3266"/>
                    <a:pt x="7789" y="2838"/>
                    <a:pt x="8405" y="2276"/>
                  </a:cubicBezTo>
                  <a:cubicBezTo>
                    <a:pt x="8994" y="1714"/>
                    <a:pt x="9502" y="1044"/>
                    <a:pt x="9770" y="375"/>
                  </a:cubicBezTo>
                  <a:cubicBezTo>
                    <a:pt x="9797" y="295"/>
                    <a:pt x="9797" y="268"/>
                    <a:pt x="9770" y="241"/>
                  </a:cubicBezTo>
                  <a:cubicBezTo>
                    <a:pt x="9770" y="188"/>
                    <a:pt x="9743" y="188"/>
                    <a:pt x="9743" y="161"/>
                  </a:cubicBezTo>
                  <a:lnTo>
                    <a:pt x="9743" y="134"/>
                  </a:lnTo>
                  <a:cubicBezTo>
                    <a:pt x="9743" y="108"/>
                    <a:pt x="9717" y="27"/>
                    <a:pt x="9636" y="27"/>
                  </a:cubicBezTo>
                  <a:cubicBezTo>
                    <a:pt x="9609" y="27"/>
                    <a:pt x="9583" y="1"/>
                    <a:pt x="9583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6"/>
            <p:cNvSpPr/>
            <p:nvPr/>
          </p:nvSpPr>
          <p:spPr>
            <a:xfrm>
              <a:off x="10252475" y="6269425"/>
              <a:ext cx="300475" cy="174675"/>
            </a:xfrm>
            <a:custGeom>
              <a:avLst/>
              <a:gdLst/>
              <a:ahLst/>
              <a:cxnLst/>
              <a:rect l="l" t="t" r="r" b="b"/>
              <a:pathLst>
                <a:path w="12019" h="6987" extrusionOk="0">
                  <a:moveTo>
                    <a:pt x="11483" y="1"/>
                  </a:moveTo>
                  <a:cubicBezTo>
                    <a:pt x="11456" y="1"/>
                    <a:pt x="11403" y="28"/>
                    <a:pt x="11376" y="81"/>
                  </a:cubicBezTo>
                  <a:cubicBezTo>
                    <a:pt x="11376" y="135"/>
                    <a:pt x="11349" y="135"/>
                    <a:pt x="11349" y="162"/>
                  </a:cubicBezTo>
                  <a:cubicBezTo>
                    <a:pt x="10894" y="456"/>
                    <a:pt x="10386" y="750"/>
                    <a:pt x="9850" y="1018"/>
                  </a:cubicBezTo>
                  <a:cubicBezTo>
                    <a:pt x="8887" y="1500"/>
                    <a:pt x="7816" y="1794"/>
                    <a:pt x="6692" y="2008"/>
                  </a:cubicBezTo>
                  <a:cubicBezTo>
                    <a:pt x="6023" y="2089"/>
                    <a:pt x="5354" y="2169"/>
                    <a:pt x="4685" y="2169"/>
                  </a:cubicBezTo>
                  <a:cubicBezTo>
                    <a:pt x="4337" y="2169"/>
                    <a:pt x="3962" y="2142"/>
                    <a:pt x="3614" y="2089"/>
                  </a:cubicBezTo>
                  <a:lnTo>
                    <a:pt x="3641" y="2089"/>
                  </a:lnTo>
                  <a:cubicBezTo>
                    <a:pt x="2891" y="2035"/>
                    <a:pt x="2142" y="1848"/>
                    <a:pt x="1473" y="1607"/>
                  </a:cubicBezTo>
                  <a:cubicBezTo>
                    <a:pt x="1366" y="1553"/>
                    <a:pt x="1285" y="1527"/>
                    <a:pt x="1152" y="1473"/>
                  </a:cubicBezTo>
                  <a:cubicBezTo>
                    <a:pt x="1098" y="1473"/>
                    <a:pt x="1071" y="1420"/>
                    <a:pt x="1044" y="1420"/>
                  </a:cubicBezTo>
                  <a:lnTo>
                    <a:pt x="964" y="1366"/>
                  </a:lnTo>
                  <a:cubicBezTo>
                    <a:pt x="937" y="1312"/>
                    <a:pt x="911" y="1312"/>
                    <a:pt x="830" y="1312"/>
                  </a:cubicBezTo>
                  <a:cubicBezTo>
                    <a:pt x="777" y="1312"/>
                    <a:pt x="750" y="1366"/>
                    <a:pt x="697" y="1393"/>
                  </a:cubicBezTo>
                  <a:cubicBezTo>
                    <a:pt x="536" y="1553"/>
                    <a:pt x="375" y="1767"/>
                    <a:pt x="268" y="1982"/>
                  </a:cubicBezTo>
                  <a:cubicBezTo>
                    <a:pt x="161" y="2196"/>
                    <a:pt x="81" y="2437"/>
                    <a:pt x="27" y="2624"/>
                  </a:cubicBezTo>
                  <a:cubicBezTo>
                    <a:pt x="1" y="2865"/>
                    <a:pt x="1" y="3106"/>
                    <a:pt x="27" y="3320"/>
                  </a:cubicBezTo>
                  <a:cubicBezTo>
                    <a:pt x="81" y="3534"/>
                    <a:pt x="108" y="3721"/>
                    <a:pt x="215" y="3989"/>
                  </a:cubicBezTo>
                  <a:cubicBezTo>
                    <a:pt x="482" y="4738"/>
                    <a:pt x="911" y="5381"/>
                    <a:pt x="1553" y="5836"/>
                  </a:cubicBezTo>
                  <a:cubicBezTo>
                    <a:pt x="2115" y="6264"/>
                    <a:pt x="2784" y="6612"/>
                    <a:pt x="3587" y="6799"/>
                  </a:cubicBezTo>
                  <a:cubicBezTo>
                    <a:pt x="4042" y="6906"/>
                    <a:pt x="4551" y="6987"/>
                    <a:pt x="5059" y="6987"/>
                  </a:cubicBezTo>
                  <a:cubicBezTo>
                    <a:pt x="5327" y="6987"/>
                    <a:pt x="5595" y="6987"/>
                    <a:pt x="5862" y="6933"/>
                  </a:cubicBezTo>
                  <a:cubicBezTo>
                    <a:pt x="6531" y="6880"/>
                    <a:pt x="7201" y="6666"/>
                    <a:pt x="7896" y="6371"/>
                  </a:cubicBezTo>
                  <a:cubicBezTo>
                    <a:pt x="8646" y="6077"/>
                    <a:pt x="9315" y="5675"/>
                    <a:pt x="9877" y="5193"/>
                  </a:cubicBezTo>
                  <a:cubicBezTo>
                    <a:pt x="10520" y="4712"/>
                    <a:pt x="11055" y="4123"/>
                    <a:pt x="11403" y="3534"/>
                  </a:cubicBezTo>
                  <a:cubicBezTo>
                    <a:pt x="11617" y="3240"/>
                    <a:pt x="11751" y="2892"/>
                    <a:pt x="11858" y="2570"/>
                  </a:cubicBezTo>
                  <a:cubicBezTo>
                    <a:pt x="11938" y="2222"/>
                    <a:pt x="12018" y="1848"/>
                    <a:pt x="12018" y="1527"/>
                  </a:cubicBezTo>
                  <a:cubicBezTo>
                    <a:pt x="12018" y="1098"/>
                    <a:pt x="11911" y="590"/>
                    <a:pt x="11724" y="162"/>
                  </a:cubicBezTo>
                  <a:cubicBezTo>
                    <a:pt x="11670" y="108"/>
                    <a:pt x="11670" y="81"/>
                    <a:pt x="11617" y="54"/>
                  </a:cubicBezTo>
                  <a:cubicBezTo>
                    <a:pt x="11617" y="28"/>
                    <a:pt x="11590" y="1"/>
                    <a:pt x="1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6"/>
            <p:cNvSpPr/>
            <p:nvPr/>
          </p:nvSpPr>
          <p:spPr>
            <a:xfrm>
              <a:off x="10255825" y="6286825"/>
              <a:ext cx="297125" cy="157950"/>
            </a:xfrm>
            <a:custGeom>
              <a:avLst/>
              <a:gdLst/>
              <a:ahLst/>
              <a:cxnLst/>
              <a:rect l="l" t="t" r="r" b="b"/>
              <a:pathLst>
                <a:path w="11885" h="6318" extrusionOk="0">
                  <a:moveTo>
                    <a:pt x="11751" y="1"/>
                  </a:moveTo>
                  <a:cubicBezTo>
                    <a:pt x="11724" y="108"/>
                    <a:pt x="11644" y="242"/>
                    <a:pt x="11590" y="402"/>
                  </a:cubicBezTo>
                  <a:cubicBezTo>
                    <a:pt x="11456" y="777"/>
                    <a:pt x="11269" y="1098"/>
                    <a:pt x="11108" y="1446"/>
                  </a:cubicBezTo>
                  <a:cubicBezTo>
                    <a:pt x="10948" y="1767"/>
                    <a:pt x="10760" y="2115"/>
                    <a:pt x="10519" y="2410"/>
                  </a:cubicBezTo>
                  <a:cubicBezTo>
                    <a:pt x="10278" y="2677"/>
                    <a:pt x="10038" y="2945"/>
                    <a:pt x="9770" y="3159"/>
                  </a:cubicBezTo>
                  <a:cubicBezTo>
                    <a:pt x="9529" y="3373"/>
                    <a:pt x="9261" y="3587"/>
                    <a:pt x="8967" y="3775"/>
                  </a:cubicBezTo>
                  <a:cubicBezTo>
                    <a:pt x="8378" y="4150"/>
                    <a:pt x="7736" y="4417"/>
                    <a:pt x="7093" y="4631"/>
                  </a:cubicBezTo>
                  <a:cubicBezTo>
                    <a:pt x="6424" y="4845"/>
                    <a:pt x="5728" y="4979"/>
                    <a:pt x="4979" y="5006"/>
                  </a:cubicBezTo>
                  <a:cubicBezTo>
                    <a:pt x="4863" y="5010"/>
                    <a:pt x="4747" y="5013"/>
                    <a:pt x="4631" y="5013"/>
                  </a:cubicBezTo>
                  <a:cubicBezTo>
                    <a:pt x="4052" y="5013"/>
                    <a:pt x="3476" y="4957"/>
                    <a:pt x="2918" y="4845"/>
                  </a:cubicBezTo>
                  <a:cubicBezTo>
                    <a:pt x="2249" y="4685"/>
                    <a:pt x="1633" y="4444"/>
                    <a:pt x="1071" y="4069"/>
                  </a:cubicBezTo>
                  <a:cubicBezTo>
                    <a:pt x="803" y="3882"/>
                    <a:pt x="536" y="3668"/>
                    <a:pt x="295" y="3454"/>
                  </a:cubicBezTo>
                  <a:cubicBezTo>
                    <a:pt x="215" y="3347"/>
                    <a:pt x="108" y="3239"/>
                    <a:pt x="0" y="3106"/>
                  </a:cubicBezTo>
                  <a:lnTo>
                    <a:pt x="0" y="3106"/>
                  </a:lnTo>
                  <a:cubicBezTo>
                    <a:pt x="27" y="3186"/>
                    <a:pt x="27" y="3266"/>
                    <a:pt x="81" y="3347"/>
                  </a:cubicBezTo>
                  <a:cubicBezTo>
                    <a:pt x="348" y="4069"/>
                    <a:pt x="777" y="4712"/>
                    <a:pt x="1419" y="5193"/>
                  </a:cubicBezTo>
                  <a:cubicBezTo>
                    <a:pt x="1981" y="5622"/>
                    <a:pt x="2650" y="5943"/>
                    <a:pt x="3453" y="6157"/>
                  </a:cubicBezTo>
                  <a:cubicBezTo>
                    <a:pt x="3908" y="6264"/>
                    <a:pt x="4417" y="6318"/>
                    <a:pt x="4925" y="6318"/>
                  </a:cubicBezTo>
                  <a:cubicBezTo>
                    <a:pt x="5193" y="6318"/>
                    <a:pt x="5461" y="6291"/>
                    <a:pt x="5728" y="6291"/>
                  </a:cubicBezTo>
                  <a:cubicBezTo>
                    <a:pt x="6397" y="6210"/>
                    <a:pt x="7067" y="6023"/>
                    <a:pt x="7762" y="5702"/>
                  </a:cubicBezTo>
                  <a:cubicBezTo>
                    <a:pt x="8512" y="5407"/>
                    <a:pt x="9181" y="5006"/>
                    <a:pt x="9743" y="4551"/>
                  </a:cubicBezTo>
                  <a:cubicBezTo>
                    <a:pt x="10386" y="4042"/>
                    <a:pt x="10921" y="3480"/>
                    <a:pt x="11269" y="2865"/>
                  </a:cubicBezTo>
                  <a:cubicBezTo>
                    <a:pt x="11483" y="2570"/>
                    <a:pt x="11617" y="2249"/>
                    <a:pt x="11724" y="1901"/>
                  </a:cubicBezTo>
                  <a:cubicBezTo>
                    <a:pt x="11804" y="1580"/>
                    <a:pt x="11884" y="1205"/>
                    <a:pt x="11884" y="857"/>
                  </a:cubicBezTo>
                  <a:cubicBezTo>
                    <a:pt x="11884" y="590"/>
                    <a:pt x="11858" y="295"/>
                    <a:pt x="11751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6"/>
            <p:cNvSpPr/>
            <p:nvPr/>
          </p:nvSpPr>
          <p:spPr>
            <a:xfrm>
              <a:off x="10248475" y="6157700"/>
              <a:ext cx="324550" cy="206775"/>
            </a:xfrm>
            <a:custGeom>
              <a:avLst/>
              <a:gdLst/>
              <a:ahLst/>
              <a:cxnLst/>
              <a:rect l="l" t="t" r="r" b="b"/>
              <a:pathLst>
                <a:path w="12982" h="8271" extrusionOk="0">
                  <a:moveTo>
                    <a:pt x="11482" y="0"/>
                  </a:moveTo>
                  <a:cubicBezTo>
                    <a:pt x="11456" y="0"/>
                    <a:pt x="11402" y="0"/>
                    <a:pt x="11375" y="54"/>
                  </a:cubicBezTo>
                  <a:cubicBezTo>
                    <a:pt x="9796" y="1017"/>
                    <a:pt x="8003" y="2088"/>
                    <a:pt x="6103" y="2891"/>
                  </a:cubicBezTo>
                  <a:lnTo>
                    <a:pt x="6049" y="2891"/>
                  </a:lnTo>
                  <a:cubicBezTo>
                    <a:pt x="4711" y="3453"/>
                    <a:pt x="3372" y="3828"/>
                    <a:pt x="2115" y="3988"/>
                  </a:cubicBezTo>
                  <a:cubicBezTo>
                    <a:pt x="1552" y="4068"/>
                    <a:pt x="964" y="4095"/>
                    <a:pt x="402" y="4095"/>
                  </a:cubicBezTo>
                  <a:lnTo>
                    <a:pt x="348" y="4095"/>
                  </a:lnTo>
                  <a:cubicBezTo>
                    <a:pt x="268" y="4095"/>
                    <a:pt x="214" y="4122"/>
                    <a:pt x="161" y="4176"/>
                  </a:cubicBezTo>
                  <a:lnTo>
                    <a:pt x="134" y="4176"/>
                  </a:lnTo>
                  <a:cubicBezTo>
                    <a:pt x="107" y="4229"/>
                    <a:pt x="80" y="4256"/>
                    <a:pt x="80" y="4283"/>
                  </a:cubicBezTo>
                  <a:cubicBezTo>
                    <a:pt x="0" y="4631"/>
                    <a:pt x="0" y="4925"/>
                    <a:pt x="27" y="5219"/>
                  </a:cubicBezTo>
                  <a:cubicBezTo>
                    <a:pt x="80" y="5380"/>
                    <a:pt x="80" y="5514"/>
                    <a:pt x="134" y="5648"/>
                  </a:cubicBezTo>
                  <a:cubicBezTo>
                    <a:pt x="161" y="5781"/>
                    <a:pt x="241" y="5915"/>
                    <a:pt x="294" y="6049"/>
                  </a:cubicBezTo>
                  <a:cubicBezTo>
                    <a:pt x="509" y="6504"/>
                    <a:pt x="883" y="6906"/>
                    <a:pt x="1419" y="7227"/>
                  </a:cubicBezTo>
                  <a:cubicBezTo>
                    <a:pt x="1633" y="7361"/>
                    <a:pt x="1874" y="7494"/>
                    <a:pt x="2168" y="7628"/>
                  </a:cubicBezTo>
                  <a:cubicBezTo>
                    <a:pt x="2436" y="7735"/>
                    <a:pt x="2703" y="7842"/>
                    <a:pt x="3025" y="7923"/>
                  </a:cubicBezTo>
                  <a:cubicBezTo>
                    <a:pt x="3587" y="8110"/>
                    <a:pt x="4175" y="8190"/>
                    <a:pt x="4898" y="8244"/>
                  </a:cubicBezTo>
                  <a:cubicBezTo>
                    <a:pt x="5166" y="8271"/>
                    <a:pt x="5380" y="8271"/>
                    <a:pt x="5648" y="8271"/>
                  </a:cubicBezTo>
                  <a:cubicBezTo>
                    <a:pt x="5996" y="8271"/>
                    <a:pt x="6317" y="8271"/>
                    <a:pt x="6638" y="8244"/>
                  </a:cubicBezTo>
                  <a:cubicBezTo>
                    <a:pt x="6906" y="8190"/>
                    <a:pt x="7173" y="8164"/>
                    <a:pt x="7387" y="8137"/>
                  </a:cubicBezTo>
                  <a:cubicBezTo>
                    <a:pt x="7709" y="8057"/>
                    <a:pt x="8003" y="8003"/>
                    <a:pt x="8324" y="7869"/>
                  </a:cubicBezTo>
                  <a:cubicBezTo>
                    <a:pt x="9100" y="7602"/>
                    <a:pt x="9850" y="7227"/>
                    <a:pt x="10465" y="6772"/>
                  </a:cubicBezTo>
                  <a:cubicBezTo>
                    <a:pt x="11188" y="6263"/>
                    <a:pt x="11777" y="5648"/>
                    <a:pt x="12178" y="5032"/>
                  </a:cubicBezTo>
                  <a:cubicBezTo>
                    <a:pt x="12419" y="4684"/>
                    <a:pt x="12580" y="4309"/>
                    <a:pt x="12714" y="3961"/>
                  </a:cubicBezTo>
                  <a:cubicBezTo>
                    <a:pt x="12848" y="3587"/>
                    <a:pt x="12901" y="3185"/>
                    <a:pt x="12955" y="2784"/>
                  </a:cubicBezTo>
                  <a:cubicBezTo>
                    <a:pt x="12981" y="2302"/>
                    <a:pt x="12928" y="1874"/>
                    <a:pt x="12740" y="1472"/>
                  </a:cubicBezTo>
                  <a:cubicBezTo>
                    <a:pt x="12580" y="1071"/>
                    <a:pt x="12339" y="696"/>
                    <a:pt x="12018" y="348"/>
                  </a:cubicBezTo>
                  <a:lnTo>
                    <a:pt x="11750" y="80"/>
                  </a:lnTo>
                  <a:cubicBezTo>
                    <a:pt x="11723" y="27"/>
                    <a:pt x="11643" y="0"/>
                    <a:pt x="116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6"/>
            <p:cNvSpPr/>
            <p:nvPr/>
          </p:nvSpPr>
          <p:spPr>
            <a:xfrm>
              <a:off x="10255150" y="6165725"/>
              <a:ext cx="317875" cy="198075"/>
            </a:xfrm>
            <a:custGeom>
              <a:avLst/>
              <a:gdLst/>
              <a:ahLst/>
              <a:cxnLst/>
              <a:rect l="l" t="t" r="r" b="b"/>
              <a:pathLst>
                <a:path w="12715" h="7923" extrusionOk="0">
                  <a:moveTo>
                    <a:pt x="1" y="5675"/>
                  </a:moveTo>
                  <a:cubicBezTo>
                    <a:pt x="1" y="5675"/>
                    <a:pt x="1" y="5696"/>
                    <a:pt x="20" y="5701"/>
                  </a:cubicBezTo>
                  <a:lnTo>
                    <a:pt x="20" y="5701"/>
                  </a:lnTo>
                  <a:cubicBezTo>
                    <a:pt x="14" y="5692"/>
                    <a:pt x="7" y="5683"/>
                    <a:pt x="1" y="5675"/>
                  </a:cubicBezTo>
                  <a:close/>
                  <a:moveTo>
                    <a:pt x="20" y="5701"/>
                  </a:moveTo>
                  <a:cubicBezTo>
                    <a:pt x="26" y="5709"/>
                    <a:pt x="33" y="5717"/>
                    <a:pt x="39" y="5725"/>
                  </a:cubicBezTo>
                  <a:lnTo>
                    <a:pt x="39" y="5725"/>
                  </a:lnTo>
                  <a:cubicBezTo>
                    <a:pt x="35" y="5717"/>
                    <a:pt x="31" y="5709"/>
                    <a:pt x="27" y="5701"/>
                  </a:cubicBezTo>
                  <a:cubicBezTo>
                    <a:pt x="25" y="5701"/>
                    <a:pt x="22" y="5701"/>
                    <a:pt x="20" y="5701"/>
                  </a:cubicBezTo>
                  <a:close/>
                  <a:moveTo>
                    <a:pt x="11751" y="0"/>
                  </a:moveTo>
                  <a:lnTo>
                    <a:pt x="11751" y="54"/>
                  </a:lnTo>
                  <a:cubicBezTo>
                    <a:pt x="11778" y="295"/>
                    <a:pt x="11804" y="562"/>
                    <a:pt x="11804" y="803"/>
                  </a:cubicBezTo>
                  <a:cubicBezTo>
                    <a:pt x="11804" y="1686"/>
                    <a:pt x="11537" y="2570"/>
                    <a:pt x="11135" y="3373"/>
                  </a:cubicBezTo>
                  <a:cubicBezTo>
                    <a:pt x="10948" y="3774"/>
                    <a:pt x="10680" y="4176"/>
                    <a:pt x="10413" y="4550"/>
                  </a:cubicBezTo>
                  <a:cubicBezTo>
                    <a:pt x="10145" y="4898"/>
                    <a:pt x="9877" y="5246"/>
                    <a:pt x="9529" y="5541"/>
                  </a:cubicBezTo>
                  <a:cubicBezTo>
                    <a:pt x="9369" y="5701"/>
                    <a:pt x="9235" y="5835"/>
                    <a:pt x="9074" y="5969"/>
                  </a:cubicBezTo>
                  <a:cubicBezTo>
                    <a:pt x="8914" y="6103"/>
                    <a:pt x="8700" y="6237"/>
                    <a:pt x="8539" y="6370"/>
                  </a:cubicBezTo>
                  <a:cubicBezTo>
                    <a:pt x="8164" y="6638"/>
                    <a:pt x="7763" y="6852"/>
                    <a:pt x="7334" y="7013"/>
                  </a:cubicBezTo>
                  <a:cubicBezTo>
                    <a:pt x="6906" y="7173"/>
                    <a:pt x="6451" y="7307"/>
                    <a:pt x="6023" y="7414"/>
                  </a:cubicBezTo>
                  <a:cubicBezTo>
                    <a:pt x="5595" y="7521"/>
                    <a:pt x="5113" y="7548"/>
                    <a:pt x="4685" y="7548"/>
                  </a:cubicBezTo>
                  <a:cubicBezTo>
                    <a:pt x="4230" y="7548"/>
                    <a:pt x="3775" y="7521"/>
                    <a:pt x="3320" y="7441"/>
                  </a:cubicBezTo>
                  <a:cubicBezTo>
                    <a:pt x="2838" y="7388"/>
                    <a:pt x="2410" y="7254"/>
                    <a:pt x="1981" y="7093"/>
                  </a:cubicBezTo>
                  <a:cubicBezTo>
                    <a:pt x="1553" y="6906"/>
                    <a:pt x="1152" y="6692"/>
                    <a:pt x="777" y="6424"/>
                  </a:cubicBezTo>
                  <a:cubicBezTo>
                    <a:pt x="616" y="6290"/>
                    <a:pt x="402" y="6156"/>
                    <a:pt x="268" y="5969"/>
                  </a:cubicBezTo>
                  <a:cubicBezTo>
                    <a:pt x="178" y="5901"/>
                    <a:pt x="107" y="5815"/>
                    <a:pt x="39" y="5725"/>
                  </a:cubicBezTo>
                  <a:lnTo>
                    <a:pt x="39" y="5725"/>
                  </a:lnTo>
                  <a:cubicBezTo>
                    <a:pt x="255" y="6170"/>
                    <a:pt x="626" y="6563"/>
                    <a:pt x="1152" y="6879"/>
                  </a:cubicBezTo>
                  <a:cubicBezTo>
                    <a:pt x="1366" y="7013"/>
                    <a:pt x="1607" y="7147"/>
                    <a:pt x="1901" y="7281"/>
                  </a:cubicBezTo>
                  <a:cubicBezTo>
                    <a:pt x="2169" y="7388"/>
                    <a:pt x="2436" y="7495"/>
                    <a:pt x="2758" y="7575"/>
                  </a:cubicBezTo>
                  <a:cubicBezTo>
                    <a:pt x="3320" y="7762"/>
                    <a:pt x="3908" y="7843"/>
                    <a:pt x="4631" y="7896"/>
                  </a:cubicBezTo>
                  <a:cubicBezTo>
                    <a:pt x="4899" y="7923"/>
                    <a:pt x="5166" y="7923"/>
                    <a:pt x="5381" y="7923"/>
                  </a:cubicBezTo>
                  <a:cubicBezTo>
                    <a:pt x="5729" y="7923"/>
                    <a:pt x="6023" y="7923"/>
                    <a:pt x="6371" y="7896"/>
                  </a:cubicBezTo>
                  <a:cubicBezTo>
                    <a:pt x="6639" y="7843"/>
                    <a:pt x="6906" y="7816"/>
                    <a:pt x="7120" y="7789"/>
                  </a:cubicBezTo>
                  <a:cubicBezTo>
                    <a:pt x="7442" y="7709"/>
                    <a:pt x="7736" y="7655"/>
                    <a:pt x="8057" y="7521"/>
                  </a:cubicBezTo>
                  <a:cubicBezTo>
                    <a:pt x="8833" y="7254"/>
                    <a:pt x="9583" y="6879"/>
                    <a:pt x="10198" y="6424"/>
                  </a:cubicBezTo>
                  <a:cubicBezTo>
                    <a:pt x="10921" y="5915"/>
                    <a:pt x="11510" y="5300"/>
                    <a:pt x="11911" y="4684"/>
                  </a:cubicBezTo>
                  <a:cubicBezTo>
                    <a:pt x="12152" y="4336"/>
                    <a:pt x="12313" y="3962"/>
                    <a:pt x="12447" y="3614"/>
                  </a:cubicBezTo>
                  <a:cubicBezTo>
                    <a:pt x="12581" y="3239"/>
                    <a:pt x="12634" y="2837"/>
                    <a:pt x="12688" y="2436"/>
                  </a:cubicBezTo>
                  <a:cubicBezTo>
                    <a:pt x="12714" y="1954"/>
                    <a:pt x="12661" y="1526"/>
                    <a:pt x="12473" y="1124"/>
                  </a:cubicBezTo>
                  <a:cubicBezTo>
                    <a:pt x="12313" y="723"/>
                    <a:pt x="12072" y="348"/>
                    <a:pt x="1175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6"/>
            <p:cNvSpPr/>
            <p:nvPr/>
          </p:nvSpPr>
          <p:spPr>
            <a:xfrm>
              <a:off x="10207650" y="5982375"/>
              <a:ext cx="351325" cy="321875"/>
            </a:xfrm>
            <a:custGeom>
              <a:avLst/>
              <a:gdLst/>
              <a:ahLst/>
              <a:cxnLst/>
              <a:rect l="l" t="t" r="r" b="b"/>
              <a:pathLst>
                <a:path w="14053" h="12875" extrusionOk="0">
                  <a:moveTo>
                    <a:pt x="11269" y="0"/>
                  </a:moveTo>
                  <a:cubicBezTo>
                    <a:pt x="11188" y="0"/>
                    <a:pt x="11135" y="27"/>
                    <a:pt x="11108" y="81"/>
                  </a:cubicBezTo>
                  <a:cubicBezTo>
                    <a:pt x="11081" y="134"/>
                    <a:pt x="11081" y="188"/>
                    <a:pt x="11081" y="215"/>
                  </a:cubicBezTo>
                  <a:cubicBezTo>
                    <a:pt x="11081" y="268"/>
                    <a:pt x="11108" y="322"/>
                    <a:pt x="11135" y="322"/>
                  </a:cubicBezTo>
                  <a:lnTo>
                    <a:pt x="11162" y="348"/>
                  </a:lnTo>
                  <a:lnTo>
                    <a:pt x="11188" y="402"/>
                  </a:lnTo>
                  <a:cubicBezTo>
                    <a:pt x="9689" y="991"/>
                    <a:pt x="8164" y="1928"/>
                    <a:pt x="6558" y="3212"/>
                  </a:cubicBezTo>
                  <a:cubicBezTo>
                    <a:pt x="5086" y="4363"/>
                    <a:pt x="3614" y="5809"/>
                    <a:pt x="2195" y="7441"/>
                  </a:cubicBezTo>
                  <a:cubicBezTo>
                    <a:pt x="1633" y="8110"/>
                    <a:pt x="1098" y="8833"/>
                    <a:pt x="589" y="9502"/>
                  </a:cubicBezTo>
                  <a:cubicBezTo>
                    <a:pt x="482" y="9181"/>
                    <a:pt x="402" y="8860"/>
                    <a:pt x="322" y="8485"/>
                  </a:cubicBezTo>
                  <a:cubicBezTo>
                    <a:pt x="322" y="8458"/>
                    <a:pt x="295" y="8405"/>
                    <a:pt x="268" y="8405"/>
                  </a:cubicBezTo>
                  <a:cubicBezTo>
                    <a:pt x="214" y="8405"/>
                    <a:pt x="188" y="8351"/>
                    <a:pt x="161" y="8351"/>
                  </a:cubicBezTo>
                  <a:lnTo>
                    <a:pt x="134" y="8351"/>
                  </a:lnTo>
                  <a:cubicBezTo>
                    <a:pt x="107" y="8351"/>
                    <a:pt x="54" y="8405"/>
                    <a:pt x="27" y="8432"/>
                  </a:cubicBezTo>
                  <a:cubicBezTo>
                    <a:pt x="0" y="8458"/>
                    <a:pt x="0" y="8485"/>
                    <a:pt x="0" y="8565"/>
                  </a:cubicBezTo>
                  <a:cubicBezTo>
                    <a:pt x="134" y="9395"/>
                    <a:pt x="429" y="10171"/>
                    <a:pt x="910" y="10814"/>
                  </a:cubicBezTo>
                  <a:cubicBezTo>
                    <a:pt x="1339" y="11429"/>
                    <a:pt x="1927" y="11938"/>
                    <a:pt x="2650" y="12286"/>
                  </a:cubicBezTo>
                  <a:cubicBezTo>
                    <a:pt x="3346" y="12607"/>
                    <a:pt x="4149" y="12821"/>
                    <a:pt x="5139" y="12875"/>
                  </a:cubicBezTo>
                  <a:lnTo>
                    <a:pt x="5648" y="12875"/>
                  </a:lnTo>
                  <a:cubicBezTo>
                    <a:pt x="6344" y="12875"/>
                    <a:pt x="7093" y="12768"/>
                    <a:pt x="7816" y="12607"/>
                  </a:cubicBezTo>
                  <a:cubicBezTo>
                    <a:pt x="9556" y="12179"/>
                    <a:pt x="11135" y="11162"/>
                    <a:pt x="12339" y="9797"/>
                  </a:cubicBezTo>
                  <a:cubicBezTo>
                    <a:pt x="12634" y="9422"/>
                    <a:pt x="12875" y="9128"/>
                    <a:pt x="13089" y="8806"/>
                  </a:cubicBezTo>
                  <a:cubicBezTo>
                    <a:pt x="13249" y="8485"/>
                    <a:pt x="13410" y="8191"/>
                    <a:pt x="13544" y="7816"/>
                  </a:cubicBezTo>
                  <a:cubicBezTo>
                    <a:pt x="13811" y="7147"/>
                    <a:pt x="13945" y="6451"/>
                    <a:pt x="14026" y="5675"/>
                  </a:cubicBezTo>
                  <a:cubicBezTo>
                    <a:pt x="14052" y="4952"/>
                    <a:pt x="14026" y="4176"/>
                    <a:pt x="13811" y="3480"/>
                  </a:cubicBezTo>
                  <a:cubicBezTo>
                    <a:pt x="13651" y="2731"/>
                    <a:pt x="13303" y="2061"/>
                    <a:pt x="12901" y="1499"/>
                  </a:cubicBezTo>
                  <a:cubicBezTo>
                    <a:pt x="12607" y="1071"/>
                    <a:pt x="12205" y="670"/>
                    <a:pt x="11777" y="322"/>
                  </a:cubicBezTo>
                  <a:cubicBezTo>
                    <a:pt x="11750" y="268"/>
                    <a:pt x="11670" y="241"/>
                    <a:pt x="11617" y="241"/>
                  </a:cubicBezTo>
                  <a:lnTo>
                    <a:pt x="11295" y="27"/>
                  </a:lnTo>
                  <a:cubicBezTo>
                    <a:pt x="11349" y="0"/>
                    <a:pt x="11295" y="0"/>
                    <a:pt x="11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6"/>
            <p:cNvSpPr/>
            <p:nvPr/>
          </p:nvSpPr>
          <p:spPr>
            <a:xfrm>
              <a:off x="10244450" y="6006475"/>
              <a:ext cx="315200" cy="299800"/>
            </a:xfrm>
            <a:custGeom>
              <a:avLst/>
              <a:gdLst/>
              <a:ahLst/>
              <a:cxnLst/>
              <a:rect l="l" t="t" r="r" b="b"/>
              <a:pathLst>
                <a:path w="12608" h="11992" extrusionOk="0">
                  <a:moveTo>
                    <a:pt x="10974" y="0"/>
                  </a:moveTo>
                  <a:cubicBezTo>
                    <a:pt x="11000" y="26"/>
                    <a:pt x="11026" y="53"/>
                    <a:pt x="11052" y="81"/>
                  </a:cubicBezTo>
                  <a:lnTo>
                    <a:pt x="11052" y="81"/>
                  </a:lnTo>
                  <a:cubicBezTo>
                    <a:pt x="11028" y="34"/>
                    <a:pt x="11001" y="0"/>
                    <a:pt x="10974" y="0"/>
                  </a:cubicBezTo>
                  <a:close/>
                  <a:moveTo>
                    <a:pt x="11052" y="81"/>
                  </a:moveTo>
                  <a:cubicBezTo>
                    <a:pt x="11075" y="128"/>
                    <a:pt x="11095" y="188"/>
                    <a:pt x="11108" y="241"/>
                  </a:cubicBezTo>
                  <a:cubicBezTo>
                    <a:pt x="11215" y="562"/>
                    <a:pt x="11296" y="910"/>
                    <a:pt x="11349" y="1231"/>
                  </a:cubicBezTo>
                  <a:cubicBezTo>
                    <a:pt x="11429" y="1900"/>
                    <a:pt x="11429" y="2623"/>
                    <a:pt x="11349" y="3319"/>
                  </a:cubicBezTo>
                  <a:cubicBezTo>
                    <a:pt x="11215" y="4122"/>
                    <a:pt x="10974" y="4925"/>
                    <a:pt x="10626" y="5701"/>
                  </a:cubicBezTo>
                  <a:cubicBezTo>
                    <a:pt x="10305" y="6451"/>
                    <a:pt x="9877" y="7173"/>
                    <a:pt x="9368" y="7842"/>
                  </a:cubicBezTo>
                  <a:cubicBezTo>
                    <a:pt x="8860" y="8458"/>
                    <a:pt x="8298" y="9074"/>
                    <a:pt x="7655" y="9582"/>
                  </a:cubicBezTo>
                  <a:cubicBezTo>
                    <a:pt x="7361" y="9796"/>
                    <a:pt x="7013" y="10037"/>
                    <a:pt x="6692" y="10251"/>
                  </a:cubicBezTo>
                  <a:cubicBezTo>
                    <a:pt x="6264" y="10519"/>
                    <a:pt x="5782" y="10706"/>
                    <a:pt x="5273" y="10867"/>
                  </a:cubicBezTo>
                  <a:cubicBezTo>
                    <a:pt x="4818" y="11001"/>
                    <a:pt x="4336" y="11108"/>
                    <a:pt x="3855" y="11188"/>
                  </a:cubicBezTo>
                  <a:cubicBezTo>
                    <a:pt x="3614" y="11201"/>
                    <a:pt x="3366" y="11208"/>
                    <a:pt x="3119" y="11208"/>
                  </a:cubicBezTo>
                  <a:cubicBezTo>
                    <a:pt x="2871" y="11208"/>
                    <a:pt x="2623" y="11201"/>
                    <a:pt x="2383" y="11188"/>
                  </a:cubicBezTo>
                  <a:cubicBezTo>
                    <a:pt x="1874" y="11108"/>
                    <a:pt x="1392" y="11001"/>
                    <a:pt x="937" y="10867"/>
                  </a:cubicBezTo>
                  <a:cubicBezTo>
                    <a:pt x="696" y="10813"/>
                    <a:pt x="455" y="10706"/>
                    <a:pt x="241" y="10599"/>
                  </a:cubicBezTo>
                  <a:cubicBezTo>
                    <a:pt x="161" y="10572"/>
                    <a:pt x="54" y="10546"/>
                    <a:pt x="0" y="10519"/>
                  </a:cubicBezTo>
                  <a:lnTo>
                    <a:pt x="0" y="10519"/>
                  </a:lnTo>
                  <a:cubicBezTo>
                    <a:pt x="375" y="10840"/>
                    <a:pt x="777" y="11135"/>
                    <a:pt x="1205" y="11375"/>
                  </a:cubicBezTo>
                  <a:cubicBezTo>
                    <a:pt x="1901" y="11723"/>
                    <a:pt x="2704" y="11911"/>
                    <a:pt x="3721" y="11991"/>
                  </a:cubicBezTo>
                  <a:lnTo>
                    <a:pt x="4203" y="11991"/>
                  </a:lnTo>
                  <a:cubicBezTo>
                    <a:pt x="4925" y="11991"/>
                    <a:pt x="5648" y="11884"/>
                    <a:pt x="6397" y="11723"/>
                  </a:cubicBezTo>
                  <a:cubicBezTo>
                    <a:pt x="8137" y="11268"/>
                    <a:pt x="9743" y="10278"/>
                    <a:pt x="10894" y="8913"/>
                  </a:cubicBezTo>
                  <a:cubicBezTo>
                    <a:pt x="11215" y="8538"/>
                    <a:pt x="11429" y="8244"/>
                    <a:pt x="11643" y="7896"/>
                  </a:cubicBezTo>
                  <a:cubicBezTo>
                    <a:pt x="11804" y="7601"/>
                    <a:pt x="11965" y="7307"/>
                    <a:pt x="12099" y="6932"/>
                  </a:cubicBezTo>
                  <a:cubicBezTo>
                    <a:pt x="12366" y="6263"/>
                    <a:pt x="12500" y="5567"/>
                    <a:pt x="12580" y="4791"/>
                  </a:cubicBezTo>
                  <a:cubicBezTo>
                    <a:pt x="12607" y="4042"/>
                    <a:pt x="12580" y="3292"/>
                    <a:pt x="12366" y="2570"/>
                  </a:cubicBezTo>
                  <a:cubicBezTo>
                    <a:pt x="12206" y="1847"/>
                    <a:pt x="11884" y="1178"/>
                    <a:pt x="11483" y="616"/>
                  </a:cubicBezTo>
                  <a:cubicBezTo>
                    <a:pt x="11326" y="413"/>
                    <a:pt x="11187" y="230"/>
                    <a:pt x="11052" y="8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6"/>
            <p:cNvSpPr/>
            <p:nvPr/>
          </p:nvSpPr>
          <p:spPr>
            <a:xfrm>
              <a:off x="10077175" y="5774275"/>
              <a:ext cx="428925" cy="459050"/>
            </a:xfrm>
            <a:custGeom>
              <a:avLst/>
              <a:gdLst/>
              <a:ahLst/>
              <a:cxnLst/>
              <a:rect l="l" t="t" r="r" b="b"/>
              <a:pathLst>
                <a:path w="17157" h="18362" extrusionOk="0">
                  <a:moveTo>
                    <a:pt x="8458" y="0"/>
                  </a:moveTo>
                  <a:cubicBezTo>
                    <a:pt x="8217" y="81"/>
                    <a:pt x="8030" y="81"/>
                    <a:pt x="7789" y="81"/>
                  </a:cubicBezTo>
                  <a:cubicBezTo>
                    <a:pt x="7414" y="81"/>
                    <a:pt x="7093" y="134"/>
                    <a:pt x="6718" y="161"/>
                  </a:cubicBezTo>
                  <a:lnTo>
                    <a:pt x="6691" y="161"/>
                  </a:lnTo>
                  <a:cubicBezTo>
                    <a:pt x="6611" y="161"/>
                    <a:pt x="6531" y="214"/>
                    <a:pt x="6531" y="295"/>
                  </a:cubicBezTo>
                  <a:cubicBezTo>
                    <a:pt x="6210" y="1392"/>
                    <a:pt x="5888" y="2463"/>
                    <a:pt x="5514" y="3533"/>
                  </a:cubicBezTo>
                  <a:cubicBezTo>
                    <a:pt x="4764" y="5675"/>
                    <a:pt x="3988" y="7548"/>
                    <a:pt x="3078" y="9261"/>
                  </a:cubicBezTo>
                  <a:cubicBezTo>
                    <a:pt x="2864" y="9636"/>
                    <a:pt x="2677" y="9957"/>
                    <a:pt x="2462" y="10332"/>
                  </a:cubicBezTo>
                  <a:cubicBezTo>
                    <a:pt x="2248" y="10760"/>
                    <a:pt x="2034" y="11055"/>
                    <a:pt x="1847" y="11376"/>
                  </a:cubicBezTo>
                  <a:lnTo>
                    <a:pt x="1874" y="11322"/>
                  </a:lnTo>
                  <a:lnTo>
                    <a:pt x="1258" y="12125"/>
                  </a:lnTo>
                  <a:cubicBezTo>
                    <a:pt x="830" y="12741"/>
                    <a:pt x="348" y="13330"/>
                    <a:pt x="27" y="14052"/>
                  </a:cubicBezTo>
                  <a:cubicBezTo>
                    <a:pt x="0" y="14106"/>
                    <a:pt x="27" y="14213"/>
                    <a:pt x="54" y="14240"/>
                  </a:cubicBezTo>
                  <a:cubicBezTo>
                    <a:pt x="27" y="14320"/>
                    <a:pt x="27" y="14374"/>
                    <a:pt x="54" y="14454"/>
                  </a:cubicBezTo>
                  <a:cubicBezTo>
                    <a:pt x="455" y="15150"/>
                    <a:pt x="990" y="15792"/>
                    <a:pt x="1633" y="16327"/>
                  </a:cubicBezTo>
                  <a:cubicBezTo>
                    <a:pt x="2222" y="16809"/>
                    <a:pt x="2944" y="17264"/>
                    <a:pt x="3694" y="17585"/>
                  </a:cubicBezTo>
                  <a:cubicBezTo>
                    <a:pt x="4871" y="18094"/>
                    <a:pt x="6183" y="18362"/>
                    <a:pt x="7521" y="18362"/>
                  </a:cubicBezTo>
                  <a:cubicBezTo>
                    <a:pt x="7869" y="18362"/>
                    <a:pt x="8190" y="18335"/>
                    <a:pt x="8538" y="18281"/>
                  </a:cubicBezTo>
                  <a:cubicBezTo>
                    <a:pt x="9368" y="18201"/>
                    <a:pt x="10117" y="18014"/>
                    <a:pt x="10894" y="17719"/>
                  </a:cubicBezTo>
                  <a:cubicBezTo>
                    <a:pt x="11670" y="17425"/>
                    <a:pt x="12393" y="17023"/>
                    <a:pt x="13062" y="16515"/>
                  </a:cubicBezTo>
                  <a:cubicBezTo>
                    <a:pt x="13784" y="15979"/>
                    <a:pt x="14400" y="15337"/>
                    <a:pt x="14989" y="14588"/>
                  </a:cubicBezTo>
                  <a:cubicBezTo>
                    <a:pt x="15551" y="13838"/>
                    <a:pt x="16006" y="13035"/>
                    <a:pt x="16354" y="12152"/>
                  </a:cubicBezTo>
                  <a:cubicBezTo>
                    <a:pt x="16729" y="11295"/>
                    <a:pt x="16943" y="10385"/>
                    <a:pt x="17050" y="9529"/>
                  </a:cubicBezTo>
                  <a:cubicBezTo>
                    <a:pt x="17157" y="8592"/>
                    <a:pt x="17077" y="7682"/>
                    <a:pt x="16862" y="6852"/>
                  </a:cubicBezTo>
                  <a:cubicBezTo>
                    <a:pt x="16755" y="6451"/>
                    <a:pt x="16595" y="6023"/>
                    <a:pt x="16381" y="5568"/>
                  </a:cubicBezTo>
                  <a:cubicBezTo>
                    <a:pt x="16193" y="5139"/>
                    <a:pt x="15952" y="4738"/>
                    <a:pt x="15685" y="4336"/>
                  </a:cubicBezTo>
                  <a:cubicBezTo>
                    <a:pt x="15149" y="3560"/>
                    <a:pt x="14480" y="2838"/>
                    <a:pt x="13704" y="2195"/>
                  </a:cubicBezTo>
                  <a:cubicBezTo>
                    <a:pt x="12928" y="1553"/>
                    <a:pt x="12098" y="1071"/>
                    <a:pt x="11242" y="670"/>
                  </a:cubicBezTo>
                  <a:cubicBezTo>
                    <a:pt x="10787" y="455"/>
                    <a:pt x="10332" y="322"/>
                    <a:pt x="9850" y="188"/>
                  </a:cubicBezTo>
                  <a:cubicBezTo>
                    <a:pt x="9422" y="81"/>
                    <a:pt x="8967" y="27"/>
                    <a:pt x="8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6"/>
            <p:cNvSpPr/>
            <p:nvPr/>
          </p:nvSpPr>
          <p:spPr>
            <a:xfrm>
              <a:off x="10164150" y="5803050"/>
              <a:ext cx="341950" cy="432275"/>
            </a:xfrm>
            <a:custGeom>
              <a:avLst/>
              <a:gdLst/>
              <a:ahLst/>
              <a:cxnLst/>
              <a:rect l="l" t="t" r="r" b="b"/>
              <a:pathLst>
                <a:path w="13678" h="17291" extrusionOk="0">
                  <a:moveTo>
                    <a:pt x="8619" y="0"/>
                  </a:moveTo>
                  <a:lnTo>
                    <a:pt x="8619" y="0"/>
                  </a:lnTo>
                  <a:cubicBezTo>
                    <a:pt x="8699" y="134"/>
                    <a:pt x="8806" y="241"/>
                    <a:pt x="8887" y="348"/>
                  </a:cubicBezTo>
                  <a:cubicBezTo>
                    <a:pt x="9128" y="616"/>
                    <a:pt x="9395" y="884"/>
                    <a:pt x="9583" y="1178"/>
                  </a:cubicBezTo>
                  <a:cubicBezTo>
                    <a:pt x="9850" y="1553"/>
                    <a:pt x="10091" y="1954"/>
                    <a:pt x="10305" y="2382"/>
                  </a:cubicBezTo>
                  <a:cubicBezTo>
                    <a:pt x="10493" y="2811"/>
                    <a:pt x="10653" y="3292"/>
                    <a:pt x="10787" y="3747"/>
                  </a:cubicBezTo>
                  <a:cubicBezTo>
                    <a:pt x="10921" y="4229"/>
                    <a:pt x="11028" y="4738"/>
                    <a:pt x="11055" y="5193"/>
                  </a:cubicBezTo>
                  <a:cubicBezTo>
                    <a:pt x="11135" y="5701"/>
                    <a:pt x="11162" y="6210"/>
                    <a:pt x="11162" y="6665"/>
                  </a:cubicBezTo>
                  <a:cubicBezTo>
                    <a:pt x="11162" y="6906"/>
                    <a:pt x="11162" y="7173"/>
                    <a:pt x="11135" y="7414"/>
                  </a:cubicBezTo>
                  <a:cubicBezTo>
                    <a:pt x="11135" y="7628"/>
                    <a:pt x="11108" y="7869"/>
                    <a:pt x="11055" y="8110"/>
                  </a:cubicBezTo>
                  <a:cubicBezTo>
                    <a:pt x="11001" y="8539"/>
                    <a:pt x="10921" y="8967"/>
                    <a:pt x="10841" y="9422"/>
                  </a:cubicBezTo>
                  <a:cubicBezTo>
                    <a:pt x="10600" y="10278"/>
                    <a:pt x="10252" y="11081"/>
                    <a:pt x="9824" y="11857"/>
                  </a:cubicBezTo>
                  <a:cubicBezTo>
                    <a:pt x="9395" y="12607"/>
                    <a:pt x="8860" y="13330"/>
                    <a:pt x="8218" y="13945"/>
                  </a:cubicBezTo>
                  <a:cubicBezTo>
                    <a:pt x="7575" y="14588"/>
                    <a:pt x="6879" y="15123"/>
                    <a:pt x="6103" y="15605"/>
                  </a:cubicBezTo>
                  <a:cubicBezTo>
                    <a:pt x="5916" y="15685"/>
                    <a:pt x="5702" y="15819"/>
                    <a:pt x="5514" y="15899"/>
                  </a:cubicBezTo>
                  <a:cubicBezTo>
                    <a:pt x="5300" y="16006"/>
                    <a:pt x="5113" y="16060"/>
                    <a:pt x="4899" y="16167"/>
                  </a:cubicBezTo>
                  <a:cubicBezTo>
                    <a:pt x="4470" y="16327"/>
                    <a:pt x="4042" y="16461"/>
                    <a:pt x="3614" y="16541"/>
                  </a:cubicBezTo>
                  <a:cubicBezTo>
                    <a:pt x="3059" y="16639"/>
                    <a:pt x="2503" y="16698"/>
                    <a:pt x="1948" y="16698"/>
                  </a:cubicBezTo>
                  <a:cubicBezTo>
                    <a:pt x="1593" y="16698"/>
                    <a:pt x="1238" y="16674"/>
                    <a:pt x="884" y="16622"/>
                  </a:cubicBezTo>
                  <a:cubicBezTo>
                    <a:pt x="589" y="16595"/>
                    <a:pt x="295" y="16541"/>
                    <a:pt x="1" y="16434"/>
                  </a:cubicBezTo>
                  <a:lnTo>
                    <a:pt x="1" y="16434"/>
                  </a:lnTo>
                  <a:cubicBezTo>
                    <a:pt x="54" y="16461"/>
                    <a:pt x="134" y="16488"/>
                    <a:pt x="215" y="16541"/>
                  </a:cubicBezTo>
                  <a:cubicBezTo>
                    <a:pt x="1392" y="17023"/>
                    <a:pt x="2704" y="17291"/>
                    <a:pt x="4042" y="17291"/>
                  </a:cubicBezTo>
                  <a:cubicBezTo>
                    <a:pt x="4390" y="17291"/>
                    <a:pt x="4711" y="17264"/>
                    <a:pt x="5059" y="17237"/>
                  </a:cubicBezTo>
                  <a:cubicBezTo>
                    <a:pt x="5889" y="17130"/>
                    <a:pt x="6692" y="16970"/>
                    <a:pt x="7415" y="16675"/>
                  </a:cubicBezTo>
                  <a:cubicBezTo>
                    <a:pt x="8191" y="16354"/>
                    <a:pt x="8914" y="15953"/>
                    <a:pt x="9583" y="15417"/>
                  </a:cubicBezTo>
                  <a:cubicBezTo>
                    <a:pt x="10305" y="14882"/>
                    <a:pt x="10921" y="14266"/>
                    <a:pt x="11510" y="13490"/>
                  </a:cubicBezTo>
                  <a:cubicBezTo>
                    <a:pt x="12072" y="12741"/>
                    <a:pt x="12527" y="11938"/>
                    <a:pt x="12875" y="11081"/>
                  </a:cubicBezTo>
                  <a:cubicBezTo>
                    <a:pt x="13250" y="10198"/>
                    <a:pt x="13464" y="9315"/>
                    <a:pt x="13571" y="8431"/>
                  </a:cubicBezTo>
                  <a:cubicBezTo>
                    <a:pt x="13678" y="7495"/>
                    <a:pt x="13598" y="6585"/>
                    <a:pt x="13383" y="5755"/>
                  </a:cubicBezTo>
                  <a:cubicBezTo>
                    <a:pt x="13276" y="5353"/>
                    <a:pt x="13116" y="4925"/>
                    <a:pt x="12902" y="4497"/>
                  </a:cubicBezTo>
                  <a:cubicBezTo>
                    <a:pt x="12714" y="4095"/>
                    <a:pt x="12473" y="3640"/>
                    <a:pt x="12206" y="3239"/>
                  </a:cubicBezTo>
                  <a:cubicBezTo>
                    <a:pt x="11670" y="2489"/>
                    <a:pt x="11001" y="1740"/>
                    <a:pt x="10225" y="1098"/>
                  </a:cubicBezTo>
                  <a:cubicBezTo>
                    <a:pt x="9716" y="669"/>
                    <a:pt x="9181" y="295"/>
                    <a:pt x="861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6"/>
            <p:cNvSpPr/>
            <p:nvPr/>
          </p:nvSpPr>
          <p:spPr>
            <a:xfrm>
              <a:off x="9883100" y="5735450"/>
              <a:ext cx="471100" cy="414225"/>
            </a:xfrm>
            <a:custGeom>
              <a:avLst/>
              <a:gdLst/>
              <a:ahLst/>
              <a:cxnLst/>
              <a:rect l="l" t="t" r="r" b="b"/>
              <a:pathLst>
                <a:path w="18844" h="16569" extrusionOk="0">
                  <a:moveTo>
                    <a:pt x="10199" y="1"/>
                  </a:moveTo>
                  <a:cubicBezTo>
                    <a:pt x="9663" y="1"/>
                    <a:pt x="9128" y="28"/>
                    <a:pt x="8593" y="108"/>
                  </a:cubicBezTo>
                  <a:cubicBezTo>
                    <a:pt x="8165" y="162"/>
                    <a:pt x="7683" y="242"/>
                    <a:pt x="7228" y="376"/>
                  </a:cubicBezTo>
                  <a:cubicBezTo>
                    <a:pt x="6960" y="429"/>
                    <a:pt x="6719" y="510"/>
                    <a:pt x="6478" y="563"/>
                  </a:cubicBezTo>
                  <a:cubicBezTo>
                    <a:pt x="6291" y="643"/>
                    <a:pt x="6077" y="697"/>
                    <a:pt x="5889" y="804"/>
                  </a:cubicBezTo>
                  <a:cubicBezTo>
                    <a:pt x="5060" y="1152"/>
                    <a:pt x="4283" y="1607"/>
                    <a:pt x="3614" y="2223"/>
                  </a:cubicBezTo>
                  <a:cubicBezTo>
                    <a:pt x="3266" y="2490"/>
                    <a:pt x="2972" y="2811"/>
                    <a:pt x="2704" y="3106"/>
                  </a:cubicBezTo>
                  <a:cubicBezTo>
                    <a:pt x="2437" y="3427"/>
                    <a:pt x="2196" y="3775"/>
                    <a:pt x="1982" y="4150"/>
                  </a:cubicBezTo>
                  <a:cubicBezTo>
                    <a:pt x="1580" y="4819"/>
                    <a:pt x="1259" y="5568"/>
                    <a:pt x="1045" y="6371"/>
                  </a:cubicBezTo>
                  <a:cubicBezTo>
                    <a:pt x="831" y="7121"/>
                    <a:pt x="724" y="7977"/>
                    <a:pt x="697" y="8834"/>
                  </a:cubicBezTo>
                  <a:cubicBezTo>
                    <a:pt x="510" y="9208"/>
                    <a:pt x="269" y="9663"/>
                    <a:pt x="108" y="10199"/>
                  </a:cubicBezTo>
                  <a:cubicBezTo>
                    <a:pt x="28" y="10440"/>
                    <a:pt x="1" y="10680"/>
                    <a:pt x="1" y="10921"/>
                  </a:cubicBezTo>
                  <a:lnTo>
                    <a:pt x="1" y="11243"/>
                  </a:lnTo>
                  <a:cubicBezTo>
                    <a:pt x="1" y="11376"/>
                    <a:pt x="28" y="11510"/>
                    <a:pt x="55" y="11617"/>
                  </a:cubicBezTo>
                  <a:cubicBezTo>
                    <a:pt x="108" y="11805"/>
                    <a:pt x="188" y="12045"/>
                    <a:pt x="322" y="12313"/>
                  </a:cubicBezTo>
                  <a:cubicBezTo>
                    <a:pt x="429" y="12527"/>
                    <a:pt x="563" y="12715"/>
                    <a:pt x="697" y="12929"/>
                  </a:cubicBezTo>
                  <a:cubicBezTo>
                    <a:pt x="965" y="13277"/>
                    <a:pt x="1259" y="13651"/>
                    <a:pt x="1634" y="13946"/>
                  </a:cubicBezTo>
                  <a:cubicBezTo>
                    <a:pt x="1982" y="14267"/>
                    <a:pt x="2330" y="14535"/>
                    <a:pt x="2811" y="14802"/>
                  </a:cubicBezTo>
                  <a:cubicBezTo>
                    <a:pt x="3213" y="15016"/>
                    <a:pt x="3641" y="15257"/>
                    <a:pt x="4123" y="15471"/>
                  </a:cubicBezTo>
                  <a:cubicBezTo>
                    <a:pt x="4953" y="15819"/>
                    <a:pt x="5889" y="16087"/>
                    <a:pt x="6880" y="16301"/>
                  </a:cubicBezTo>
                  <a:cubicBezTo>
                    <a:pt x="7790" y="16462"/>
                    <a:pt x="8673" y="16569"/>
                    <a:pt x="9503" y="16569"/>
                  </a:cubicBezTo>
                  <a:lnTo>
                    <a:pt x="9797" y="16569"/>
                  </a:lnTo>
                  <a:cubicBezTo>
                    <a:pt x="10841" y="16542"/>
                    <a:pt x="11885" y="16355"/>
                    <a:pt x="12848" y="16060"/>
                  </a:cubicBezTo>
                  <a:cubicBezTo>
                    <a:pt x="12956" y="16034"/>
                    <a:pt x="13036" y="16007"/>
                    <a:pt x="13116" y="15953"/>
                  </a:cubicBezTo>
                  <a:cubicBezTo>
                    <a:pt x="14026" y="15659"/>
                    <a:pt x="14856" y="15231"/>
                    <a:pt x="15579" y="14695"/>
                  </a:cubicBezTo>
                  <a:cubicBezTo>
                    <a:pt x="16435" y="14080"/>
                    <a:pt x="17131" y="13330"/>
                    <a:pt x="17666" y="12447"/>
                  </a:cubicBezTo>
                  <a:cubicBezTo>
                    <a:pt x="18121" y="11671"/>
                    <a:pt x="18469" y="10814"/>
                    <a:pt x="18630" y="9851"/>
                  </a:cubicBezTo>
                  <a:cubicBezTo>
                    <a:pt x="18790" y="8941"/>
                    <a:pt x="18844" y="8004"/>
                    <a:pt x="18710" y="7040"/>
                  </a:cubicBezTo>
                  <a:cubicBezTo>
                    <a:pt x="18576" y="6104"/>
                    <a:pt x="18309" y="5193"/>
                    <a:pt x="17907" y="4364"/>
                  </a:cubicBezTo>
                  <a:cubicBezTo>
                    <a:pt x="17693" y="3962"/>
                    <a:pt x="17452" y="3561"/>
                    <a:pt x="17185" y="3186"/>
                  </a:cubicBezTo>
                  <a:cubicBezTo>
                    <a:pt x="16917" y="2811"/>
                    <a:pt x="16622" y="2437"/>
                    <a:pt x="16248" y="2142"/>
                  </a:cubicBezTo>
                  <a:cubicBezTo>
                    <a:pt x="15632" y="1553"/>
                    <a:pt x="14856" y="1045"/>
                    <a:pt x="13973" y="670"/>
                  </a:cubicBezTo>
                  <a:cubicBezTo>
                    <a:pt x="13170" y="349"/>
                    <a:pt x="12286" y="108"/>
                    <a:pt x="11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46"/>
            <p:cNvSpPr/>
            <p:nvPr/>
          </p:nvSpPr>
          <p:spPr>
            <a:xfrm>
              <a:off x="9970100" y="5734800"/>
              <a:ext cx="385450" cy="416225"/>
            </a:xfrm>
            <a:custGeom>
              <a:avLst/>
              <a:gdLst/>
              <a:ahLst/>
              <a:cxnLst/>
              <a:rect l="l" t="t" r="r" b="b"/>
              <a:pathLst>
                <a:path w="15418" h="16649" extrusionOk="0">
                  <a:moveTo>
                    <a:pt x="6879" y="0"/>
                  </a:moveTo>
                  <a:cubicBezTo>
                    <a:pt x="7227" y="54"/>
                    <a:pt x="7495" y="134"/>
                    <a:pt x="7763" y="241"/>
                  </a:cubicBezTo>
                  <a:cubicBezTo>
                    <a:pt x="8539" y="455"/>
                    <a:pt x="9261" y="803"/>
                    <a:pt x="9931" y="1231"/>
                  </a:cubicBezTo>
                  <a:cubicBezTo>
                    <a:pt x="10600" y="1660"/>
                    <a:pt x="11215" y="2168"/>
                    <a:pt x="11751" y="2784"/>
                  </a:cubicBezTo>
                  <a:cubicBezTo>
                    <a:pt x="12018" y="3078"/>
                    <a:pt x="12232" y="3373"/>
                    <a:pt x="12447" y="3694"/>
                  </a:cubicBezTo>
                  <a:cubicBezTo>
                    <a:pt x="12554" y="3881"/>
                    <a:pt x="12634" y="4042"/>
                    <a:pt x="12741" y="4256"/>
                  </a:cubicBezTo>
                  <a:cubicBezTo>
                    <a:pt x="12848" y="4417"/>
                    <a:pt x="12902" y="4604"/>
                    <a:pt x="12982" y="4818"/>
                  </a:cubicBezTo>
                  <a:cubicBezTo>
                    <a:pt x="13303" y="5621"/>
                    <a:pt x="13517" y="6477"/>
                    <a:pt x="13571" y="7361"/>
                  </a:cubicBezTo>
                  <a:cubicBezTo>
                    <a:pt x="13651" y="8190"/>
                    <a:pt x="13571" y="9020"/>
                    <a:pt x="13383" y="9823"/>
                  </a:cubicBezTo>
                  <a:cubicBezTo>
                    <a:pt x="13169" y="10626"/>
                    <a:pt x="12875" y="11402"/>
                    <a:pt x="12447" y="12071"/>
                  </a:cubicBezTo>
                  <a:cubicBezTo>
                    <a:pt x="12018" y="12767"/>
                    <a:pt x="11429" y="13437"/>
                    <a:pt x="10760" y="13972"/>
                  </a:cubicBezTo>
                  <a:lnTo>
                    <a:pt x="10279" y="14373"/>
                  </a:lnTo>
                  <a:cubicBezTo>
                    <a:pt x="10091" y="14507"/>
                    <a:pt x="9904" y="14641"/>
                    <a:pt x="9690" y="14748"/>
                  </a:cubicBezTo>
                  <a:cubicBezTo>
                    <a:pt x="9288" y="14989"/>
                    <a:pt x="8887" y="15176"/>
                    <a:pt x="8485" y="15364"/>
                  </a:cubicBezTo>
                  <a:cubicBezTo>
                    <a:pt x="7629" y="15685"/>
                    <a:pt x="6719" y="15899"/>
                    <a:pt x="5782" y="15979"/>
                  </a:cubicBezTo>
                  <a:cubicBezTo>
                    <a:pt x="5371" y="16026"/>
                    <a:pt x="4955" y="16047"/>
                    <a:pt x="4539" y="16047"/>
                  </a:cubicBezTo>
                  <a:cubicBezTo>
                    <a:pt x="4005" y="16047"/>
                    <a:pt x="3471" y="16013"/>
                    <a:pt x="2945" y="15953"/>
                  </a:cubicBezTo>
                  <a:cubicBezTo>
                    <a:pt x="2516" y="15899"/>
                    <a:pt x="2035" y="15819"/>
                    <a:pt x="1606" y="15712"/>
                  </a:cubicBezTo>
                  <a:cubicBezTo>
                    <a:pt x="1125" y="15631"/>
                    <a:pt x="696" y="15497"/>
                    <a:pt x="268" y="15310"/>
                  </a:cubicBezTo>
                  <a:cubicBezTo>
                    <a:pt x="161" y="15283"/>
                    <a:pt x="108" y="15257"/>
                    <a:pt x="1" y="15230"/>
                  </a:cubicBezTo>
                  <a:lnTo>
                    <a:pt x="1" y="15230"/>
                  </a:lnTo>
                  <a:cubicBezTo>
                    <a:pt x="241" y="15310"/>
                    <a:pt x="429" y="15444"/>
                    <a:pt x="696" y="15551"/>
                  </a:cubicBezTo>
                  <a:cubicBezTo>
                    <a:pt x="1526" y="15926"/>
                    <a:pt x="2463" y="16193"/>
                    <a:pt x="3480" y="16381"/>
                  </a:cubicBezTo>
                  <a:cubicBezTo>
                    <a:pt x="4390" y="16568"/>
                    <a:pt x="5247" y="16648"/>
                    <a:pt x="6076" y="16648"/>
                  </a:cubicBezTo>
                  <a:lnTo>
                    <a:pt x="6398" y="16648"/>
                  </a:lnTo>
                  <a:cubicBezTo>
                    <a:pt x="7415" y="16622"/>
                    <a:pt x="8458" y="16461"/>
                    <a:pt x="9422" y="16167"/>
                  </a:cubicBezTo>
                  <a:cubicBezTo>
                    <a:pt x="9529" y="16113"/>
                    <a:pt x="9636" y="16086"/>
                    <a:pt x="9690" y="16060"/>
                  </a:cubicBezTo>
                  <a:cubicBezTo>
                    <a:pt x="10600" y="15765"/>
                    <a:pt x="11429" y="15310"/>
                    <a:pt x="12179" y="14775"/>
                  </a:cubicBezTo>
                  <a:cubicBezTo>
                    <a:pt x="13009" y="14186"/>
                    <a:pt x="13705" y="13410"/>
                    <a:pt x="14240" y="12553"/>
                  </a:cubicBezTo>
                  <a:cubicBezTo>
                    <a:pt x="14722" y="11777"/>
                    <a:pt x="15043" y="10894"/>
                    <a:pt x="15230" y="9930"/>
                  </a:cubicBezTo>
                  <a:cubicBezTo>
                    <a:pt x="15391" y="9020"/>
                    <a:pt x="15418" y="8083"/>
                    <a:pt x="15284" y="7120"/>
                  </a:cubicBezTo>
                  <a:cubicBezTo>
                    <a:pt x="15150" y="6183"/>
                    <a:pt x="14882" y="5273"/>
                    <a:pt x="14481" y="4443"/>
                  </a:cubicBezTo>
                  <a:cubicBezTo>
                    <a:pt x="14293" y="4042"/>
                    <a:pt x="14052" y="3640"/>
                    <a:pt x="13785" y="3266"/>
                  </a:cubicBezTo>
                  <a:cubicBezTo>
                    <a:pt x="13517" y="2918"/>
                    <a:pt x="13223" y="2543"/>
                    <a:pt x="12848" y="2195"/>
                  </a:cubicBezTo>
                  <a:cubicBezTo>
                    <a:pt x="12206" y="1606"/>
                    <a:pt x="11429" y="1098"/>
                    <a:pt x="10573" y="723"/>
                  </a:cubicBezTo>
                  <a:cubicBezTo>
                    <a:pt x="9770" y="402"/>
                    <a:pt x="8860" y="161"/>
                    <a:pt x="7896" y="54"/>
                  </a:cubicBezTo>
                  <a:cubicBezTo>
                    <a:pt x="7548" y="27"/>
                    <a:pt x="7227" y="0"/>
                    <a:pt x="687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6"/>
            <p:cNvSpPr/>
            <p:nvPr/>
          </p:nvSpPr>
          <p:spPr>
            <a:xfrm>
              <a:off x="10172175" y="5770925"/>
              <a:ext cx="90375" cy="80325"/>
            </a:xfrm>
            <a:custGeom>
              <a:avLst/>
              <a:gdLst/>
              <a:ahLst/>
              <a:cxnLst/>
              <a:rect l="l" t="t" r="r" b="b"/>
              <a:pathLst>
                <a:path w="3615" h="3213" extrusionOk="0">
                  <a:moveTo>
                    <a:pt x="1071" y="1"/>
                  </a:moveTo>
                  <a:cubicBezTo>
                    <a:pt x="1018" y="27"/>
                    <a:pt x="938" y="27"/>
                    <a:pt x="911" y="27"/>
                  </a:cubicBezTo>
                  <a:lnTo>
                    <a:pt x="750" y="27"/>
                  </a:lnTo>
                  <a:cubicBezTo>
                    <a:pt x="590" y="27"/>
                    <a:pt x="456" y="81"/>
                    <a:pt x="349" y="134"/>
                  </a:cubicBezTo>
                  <a:cubicBezTo>
                    <a:pt x="268" y="161"/>
                    <a:pt x="242" y="188"/>
                    <a:pt x="215" y="215"/>
                  </a:cubicBezTo>
                  <a:cubicBezTo>
                    <a:pt x="135" y="295"/>
                    <a:pt x="108" y="322"/>
                    <a:pt x="81" y="402"/>
                  </a:cubicBezTo>
                  <a:cubicBezTo>
                    <a:pt x="1" y="482"/>
                    <a:pt x="1" y="616"/>
                    <a:pt x="1" y="723"/>
                  </a:cubicBezTo>
                  <a:cubicBezTo>
                    <a:pt x="1" y="804"/>
                    <a:pt x="1" y="857"/>
                    <a:pt x="28" y="937"/>
                  </a:cubicBezTo>
                  <a:cubicBezTo>
                    <a:pt x="81" y="1098"/>
                    <a:pt x="135" y="1259"/>
                    <a:pt x="215" y="1473"/>
                  </a:cubicBezTo>
                  <a:cubicBezTo>
                    <a:pt x="349" y="1740"/>
                    <a:pt x="536" y="2008"/>
                    <a:pt x="777" y="2276"/>
                  </a:cubicBezTo>
                  <a:cubicBezTo>
                    <a:pt x="1018" y="2543"/>
                    <a:pt x="1285" y="2731"/>
                    <a:pt x="1553" y="2891"/>
                  </a:cubicBezTo>
                  <a:cubicBezTo>
                    <a:pt x="1848" y="3079"/>
                    <a:pt x="2142" y="3159"/>
                    <a:pt x="2410" y="3212"/>
                  </a:cubicBezTo>
                  <a:lnTo>
                    <a:pt x="2517" y="3212"/>
                  </a:lnTo>
                  <a:cubicBezTo>
                    <a:pt x="2784" y="3212"/>
                    <a:pt x="3025" y="3105"/>
                    <a:pt x="3213" y="2945"/>
                  </a:cubicBezTo>
                  <a:cubicBezTo>
                    <a:pt x="3346" y="2838"/>
                    <a:pt x="3454" y="2704"/>
                    <a:pt x="3507" y="2570"/>
                  </a:cubicBezTo>
                  <a:cubicBezTo>
                    <a:pt x="3561" y="2490"/>
                    <a:pt x="3587" y="2436"/>
                    <a:pt x="3587" y="2356"/>
                  </a:cubicBezTo>
                  <a:cubicBezTo>
                    <a:pt x="3614" y="2302"/>
                    <a:pt x="3614" y="2195"/>
                    <a:pt x="3614" y="2142"/>
                  </a:cubicBezTo>
                  <a:cubicBezTo>
                    <a:pt x="3614" y="2008"/>
                    <a:pt x="3587" y="1874"/>
                    <a:pt x="3507" y="1687"/>
                  </a:cubicBezTo>
                  <a:cubicBezTo>
                    <a:pt x="3454" y="1553"/>
                    <a:pt x="3373" y="1419"/>
                    <a:pt x="3293" y="1285"/>
                  </a:cubicBezTo>
                  <a:cubicBezTo>
                    <a:pt x="3186" y="1151"/>
                    <a:pt x="3052" y="1018"/>
                    <a:pt x="2918" y="937"/>
                  </a:cubicBezTo>
                  <a:cubicBezTo>
                    <a:pt x="2811" y="830"/>
                    <a:pt x="2677" y="723"/>
                    <a:pt x="2517" y="589"/>
                  </a:cubicBezTo>
                  <a:cubicBezTo>
                    <a:pt x="2249" y="402"/>
                    <a:pt x="1955" y="215"/>
                    <a:pt x="1633" y="134"/>
                  </a:cubicBezTo>
                  <a:cubicBezTo>
                    <a:pt x="1500" y="54"/>
                    <a:pt x="1366" y="27"/>
                    <a:pt x="1285" y="27"/>
                  </a:cubicBezTo>
                  <a:cubicBezTo>
                    <a:pt x="1205" y="27"/>
                    <a:pt x="1152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6"/>
            <p:cNvSpPr/>
            <p:nvPr/>
          </p:nvSpPr>
          <p:spPr>
            <a:xfrm>
              <a:off x="10255825" y="5862600"/>
              <a:ext cx="44175" cy="51550"/>
            </a:xfrm>
            <a:custGeom>
              <a:avLst/>
              <a:gdLst/>
              <a:ahLst/>
              <a:cxnLst/>
              <a:rect l="l" t="t" r="r" b="b"/>
              <a:pathLst>
                <a:path w="1767" h="2062" extrusionOk="0">
                  <a:moveTo>
                    <a:pt x="616" y="0"/>
                  </a:moveTo>
                  <a:cubicBezTo>
                    <a:pt x="509" y="0"/>
                    <a:pt x="402" y="27"/>
                    <a:pt x="295" y="107"/>
                  </a:cubicBezTo>
                  <a:cubicBezTo>
                    <a:pt x="134" y="188"/>
                    <a:pt x="54" y="402"/>
                    <a:pt x="0" y="589"/>
                  </a:cubicBezTo>
                  <a:lnTo>
                    <a:pt x="0" y="857"/>
                  </a:lnTo>
                  <a:lnTo>
                    <a:pt x="108" y="1178"/>
                  </a:lnTo>
                  <a:cubicBezTo>
                    <a:pt x="134" y="1205"/>
                    <a:pt x="134" y="1258"/>
                    <a:pt x="161" y="1312"/>
                  </a:cubicBezTo>
                  <a:cubicBezTo>
                    <a:pt x="215" y="1365"/>
                    <a:pt x="241" y="1392"/>
                    <a:pt x="241" y="1473"/>
                  </a:cubicBezTo>
                  <a:cubicBezTo>
                    <a:pt x="402" y="1740"/>
                    <a:pt x="643" y="2035"/>
                    <a:pt x="964" y="2061"/>
                  </a:cubicBezTo>
                  <a:cubicBezTo>
                    <a:pt x="1151" y="2061"/>
                    <a:pt x="1339" y="2008"/>
                    <a:pt x="1473" y="1901"/>
                  </a:cubicBezTo>
                  <a:cubicBezTo>
                    <a:pt x="1633" y="1767"/>
                    <a:pt x="1713" y="1606"/>
                    <a:pt x="1740" y="1446"/>
                  </a:cubicBezTo>
                  <a:cubicBezTo>
                    <a:pt x="1767" y="1232"/>
                    <a:pt x="1713" y="1044"/>
                    <a:pt x="1633" y="857"/>
                  </a:cubicBezTo>
                  <a:cubicBezTo>
                    <a:pt x="1606" y="777"/>
                    <a:pt x="1553" y="696"/>
                    <a:pt x="1499" y="589"/>
                  </a:cubicBezTo>
                  <a:cubicBezTo>
                    <a:pt x="1446" y="536"/>
                    <a:pt x="1419" y="429"/>
                    <a:pt x="1339" y="375"/>
                  </a:cubicBezTo>
                  <a:cubicBezTo>
                    <a:pt x="1205" y="241"/>
                    <a:pt x="1071" y="134"/>
                    <a:pt x="884" y="54"/>
                  </a:cubicBezTo>
                  <a:cubicBezTo>
                    <a:pt x="777" y="27"/>
                    <a:pt x="696" y="27"/>
                    <a:pt x="616" y="2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6"/>
            <p:cNvSpPr/>
            <p:nvPr/>
          </p:nvSpPr>
          <p:spPr>
            <a:xfrm>
              <a:off x="10261850" y="5931525"/>
              <a:ext cx="26125" cy="35725"/>
            </a:xfrm>
            <a:custGeom>
              <a:avLst/>
              <a:gdLst/>
              <a:ahLst/>
              <a:cxnLst/>
              <a:rect l="l" t="t" r="r" b="b"/>
              <a:pathLst>
                <a:path w="1045" h="1429" extrusionOk="0">
                  <a:moveTo>
                    <a:pt x="402" y="0"/>
                  </a:moveTo>
                  <a:cubicBezTo>
                    <a:pt x="375" y="0"/>
                    <a:pt x="348" y="27"/>
                    <a:pt x="268" y="27"/>
                  </a:cubicBezTo>
                  <a:cubicBezTo>
                    <a:pt x="241" y="27"/>
                    <a:pt x="214" y="54"/>
                    <a:pt x="161" y="54"/>
                  </a:cubicBezTo>
                  <a:cubicBezTo>
                    <a:pt x="107" y="81"/>
                    <a:pt x="81" y="161"/>
                    <a:pt x="27" y="214"/>
                  </a:cubicBezTo>
                  <a:lnTo>
                    <a:pt x="27" y="268"/>
                  </a:lnTo>
                  <a:cubicBezTo>
                    <a:pt x="27" y="295"/>
                    <a:pt x="0" y="295"/>
                    <a:pt x="0" y="321"/>
                  </a:cubicBezTo>
                  <a:lnTo>
                    <a:pt x="0" y="402"/>
                  </a:lnTo>
                  <a:lnTo>
                    <a:pt x="0" y="562"/>
                  </a:lnTo>
                  <a:cubicBezTo>
                    <a:pt x="0" y="669"/>
                    <a:pt x="27" y="803"/>
                    <a:pt x="107" y="884"/>
                  </a:cubicBezTo>
                  <a:cubicBezTo>
                    <a:pt x="134" y="964"/>
                    <a:pt x="161" y="1071"/>
                    <a:pt x="241" y="1124"/>
                  </a:cubicBezTo>
                  <a:cubicBezTo>
                    <a:pt x="241" y="1151"/>
                    <a:pt x="268" y="1151"/>
                    <a:pt x="268" y="1205"/>
                  </a:cubicBezTo>
                  <a:cubicBezTo>
                    <a:pt x="348" y="1339"/>
                    <a:pt x="482" y="1419"/>
                    <a:pt x="616" y="1419"/>
                  </a:cubicBezTo>
                  <a:cubicBezTo>
                    <a:pt x="635" y="1425"/>
                    <a:pt x="654" y="1428"/>
                    <a:pt x="674" y="1428"/>
                  </a:cubicBezTo>
                  <a:cubicBezTo>
                    <a:pt x="814" y="1428"/>
                    <a:pt x="947" y="1269"/>
                    <a:pt x="1017" y="1151"/>
                  </a:cubicBezTo>
                  <a:cubicBezTo>
                    <a:pt x="1044" y="1098"/>
                    <a:pt x="1044" y="1017"/>
                    <a:pt x="1044" y="964"/>
                  </a:cubicBezTo>
                  <a:cubicBezTo>
                    <a:pt x="1044" y="884"/>
                    <a:pt x="1044" y="830"/>
                    <a:pt x="1017" y="750"/>
                  </a:cubicBezTo>
                  <a:cubicBezTo>
                    <a:pt x="964" y="589"/>
                    <a:pt x="884" y="429"/>
                    <a:pt x="777" y="268"/>
                  </a:cubicBezTo>
                  <a:cubicBezTo>
                    <a:pt x="696" y="134"/>
                    <a:pt x="562" y="27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6"/>
            <p:cNvSpPr/>
            <p:nvPr/>
          </p:nvSpPr>
          <p:spPr>
            <a:xfrm>
              <a:off x="10271875" y="5812850"/>
              <a:ext cx="42200" cy="43075"/>
            </a:xfrm>
            <a:custGeom>
              <a:avLst/>
              <a:gdLst/>
              <a:ahLst/>
              <a:cxnLst/>
              <a:rect l="l" t="t" r="r" b="b"/>
              <a:pathLst>
                <a:path w="1688" h="1723" extrusionOk="0">
                  <a:moveTo>
                    <a:pt x="531" y="0"/>
                  </a:moveTo>
                  <a:cubicBezTo>
                    <a:pt x="411" y="0"/>
                    <a:pt x="303" y="35"/>
                    <a:pt x="242" y="117"/>
                  </a:cubicBezTo>
                  <a:cubicBezTo>
                    <a:pt x="135" y="197"/>
                    <a:pt x="81" y="277"/>
                    <a:pt x="28" y="384"/>
                  </a:cubicBezTo>
                  <a:cubicBezTo>
                    <a:pt x="1" y="465"/>
                    <a:pt x="1" y="518"/>
                    <a:pt x="1" y="572"/>
                  </a:cubicBezTo>
                  <a:cubicBezTo>
                    <a:pt x="1" y="652"/>
                    <a:pt x="1" y="679"/>
                    <a:pt x="28" y="759"/>
                  </a:cubicBezTo>
                  <a:cubicBezTo>
                    <a:pt x="81" y="840"/>
                    <a:pt x="108" y="947"/>
                    <a:pt x="161" y="1027"/>
                  </a:cubicBezTo>
                  <a:cubicBezTo>
                    <a:pt x="242" y="1107"/>
                    <a:pt x="295" y="1187"/>
                    <a:pt x="402" y="1241"/>
                  </a:cubicBezTo>
                  <a:cubicBezTo>
                    <a:pt x="483" y="1295"/>
                    <a:pt x="509" y="1348"/>
                    <a:pt x="563" y="1375"/>
                  </a:cubicBezTo>
                  <a:cubicBezTo>
                    <a:pt x="643" y="1455"/>
                    <a:pt x="750" y="1509"/>
                    <a:pt x="804" y="1589"/>
                  </a:cubicBezTo>
                  <a:lnTo>
                    <a:pt x="1018" y="1696"/>
                  </a:lnTo>
                  <a:cubicBezTo>
                    <a:pt x="1071" y="1723"/>
                    <a:pt x="1152" y="1723"/>
                    <a:pt x="1232" y="1723"/>
                  </a:cubicBezTo>
                  <a:cubicBezTo>
                    <a:pt x="1366" y="1723"/>
                    <a:pt x="1500" y="1616"/>
                    <a:pt x="1580" y="1509"/>
                  </a:cubicBezTo>
                  <a:cubicBezTo>
                    <a:pt x="1634" y="1375"/>
                    <a:pt x="1687" y="1214"/>
                    <a:pt x="1687" y="1054"/>
                  </a:cubicBezTo>
                  <a:cubicBezTo>
                    <a:pt x="1634" y="893"/>
                    <a:pt x="1580" y="759"/>
                    <a:pt x="1473" y="572"/>
                  </a:cubicBezTo>
                  <a:cubicBezTo>
                    <a:pt x="1366" y="465"/>
                    <a:pt x="1286" y="331"/>
                    <a:pt x="1152" y="224"/>
                  </a:cubicBezTo>
                  <a:cubicBezTo>
                    <a:pt x="1018" y="117"/>
                    <a:pt x="884" y="37"/>
                    <a:pt x="697" y="10"/>
                  </a:cubicBezTo>
                  <a:lnTo>
                    <a:pt x="643" y="10"/>
                  </a:lnTo>
                  <a:cubicBezTo>
                    <a:pt x="605" y="3"/>
                    <a:pt x="567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6"/>
            <p:cNvSpPr/>
            <p:nvPr/>
          </p:nvSpPr>
          <p:spPr>
            <a:xfrm>
              <a:off x="10225050" y="5862600"/>
              <a:ext cx="19425" cy="21350"/>
            </a:xfrm>
            <a:custGeom>
              <a:avLst/>
              <a:gdLst/>
              <a:ahLst/>
              <a:cxnLst/>
              <a:rect l="l" t="t" r="r" b="b"/>
              <a:pathLst>
                <a:path w="777" h="854" extrusionOk="0">
                  <a:moveTo>
                    <a:pt x="214" y="0"/>
                  </a:moveTo>
                  <a:cubicBezTo>
                    <a:pt x="134" y="81"/>
                    <a:pt x="81" y="107"/>
                    <a:pt x="27" y="134"/>
                  </a:cubicBezTo>
                  <a:cubicBezTo>
                    <a:pt x="0" y="161"/>
                    <a:pt x="0" y="215"/>
                    <a:pt x="0" y="241"/>
                  </a:cubicBezTo>
                  <a:lnTo>
                    <a:pt x="0" y="295"/>
                  </a:lnTo>
                  <a:cubicBezTo>
                    <a:pt x="0" y="429"/>
                    <a:pt x="81" y="589"/>
                    <a:pt x="161" y="696"/>
                  </a:cubicBezTo>
                  <a:cubicBezTo>
                    <a:pt x="188" y="777"/>
                    <a:pt x="268" y="803"/>
                    <a:pt x="348" y="803"/>
                  </a:cubicBezTo>
                  <a:cubicBezTo>
                    <a:pt x="375" y="803"/>
                    <a:pt x="402" y="830"/>
                    <a:pt x="428" y="830"/>
                  </a:cubicBezTo>
                  <a:cubicBezTo>
                    <a:pt x="446" y="830"/>
                    <a:pt x="488" y="854"/>
                    <a:pt x="522" y="854"/>
                  </a:cubicBezTo>
                  <a:cubicBezTo>
                    <a:pt x="539" y="854"/>
                    <a:pt x="553" y="848"/>
                    <a:pt x="562" y="830"/>
                  </a:cubicBezTo>
                  <a:cubicBezTo>
                    <a:pt x="616" y="830"/>
                    <a:pt x="643" y="803"/>
                    <a:pt x="643" y="777"/>
                  </a:cubicBezTo>
                  <a:cubicBezTo>
                    <a:pt x="696" y="723"/>
                    <a:pt x="750" y="670"/>
                    <a:pt x="750" y="589"/>
                  </a:cubicBezTo>
                  <a:cubicBezTo>
                    <a:pt x="776" y="482"/>
                    <a:pt x="696" y="348"/>
                    <a:pt x="616" y="268"/>
                  </a:cubicBezTo>
                  <a:lnTo>
                    <a:pt x="428" y="10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6"/>
            <p:cNvSpPr/>
            <p:nvPr/>
          </p:nvSpPr>
          <p:spPr>
            <a:xfrm>
              <a:off x="10358875" y="5882675"/>
              <a:ext cx="75625" cy="96375"/>
            </a:xfrm>
            <a:custGeom>
              <a:avLst/>
              <a:gdLst/>
              <a:ahLst/>
              <a:cxnLst/>
              <a:rect l="l" t="t" r="r" b="b"/>
              <a:pathLst>
                <a:path w="3025" h="3855" extrusionOk="0">
                  <a:moveTo>
                    <a:pt x="1151" y="0"/>
                  </a:moveTo>
                  <a:cubicBezTo>
                    <a:pt x="1044" y="0"/>
                    <a:pt x="910" y="27"/>
                    <a:pt x="803" y="81"/>
                  </a:cubicBezTo>
                  <a:cubicBezTo>
                    <a:pt x="643" y="134"/>
                    <a:pt x="482" y="295"/>
                    <a:pt x="348" y="482"/>
                  </a:cubicBezTo>
                  <a:cubicBezTo>
                    <a:pt x="268" y="536"/>
                    <a:pt x="241" y="643"/>
                    <a:pt x="161" y="750"/>
                  </a:cubicBezTo>
                  <a:cubicBezTo>
                    <a:pt x="107" y="910"/>
                    <a:pt x="81" y="1071"/>
                    <a:pt x="27" y="1285"/>
                  </a:cubicBezTo>
                  <a:cubicBezTo>
                    <a:pt x="0" y="1633"/>
                    <a:pt x="54" y="2035"/>
                    <a:pt x="188" y="2436"/>
                  </a:cubicBezTo>
                  <a:cubicBezTo>
                    <a:pt x="268" y="2623"/>
                    <a:pt x="348" y="2784"/>
                    <a:pt x="429" y="2945"/>
                  </a:cubicBezTo>
                  <a:cubicBezTo>
                    <a:pt x="536" y="3078"/>
                    <a:pt x="643" y="3239"/>
                    <a:pt x="777" y="3373"/>
                  </a:cubicBezTo>
                  <a:cubicBezTo>
                    <a:pt x="910" y="3507"/>
                    <a:pt x="1071" y="3614"/>
                    <a:pt x="1232" y="3721"/>
                  </a:cubicBezTo>
                  <a:cubicBezTo>
                    <a:pt x="1419" y="3774"/>
                    <a:pt x="1580" y="3801"/>
                    <a:pt x="1740" y="3855"/>
                  </a:cubicBezTo>
                  <a:lnTo>
                    <a:pt x="1820" y="3855"/>
                  </a:lnTo>
                  <a:cubicBezTo>
                    <a:pt x="1954" y="3855"/>
                    <a:pt x="2088" y="3801"/>
                    <a:pt x="2222" y="3774"/>
                  </a:cubicBezTo>
                  <a:cubicBezTo>
                    <a:pt x="2356" y="3721"/>
                    <a:pt x="2490" y="3641"/>
                    <a:pt x="2623" y="3507"/>
                  </a:cubicBezTo>
                  <a:cubicBezTo>
                    <a:pt x="2704" y="3426"/>
                    <a:pt x="2811" y="3266"/>
                    <a:pt x="2891" y="3105"/>
                  </a:cubicBezTo>
                  <a:cubicBezTo>
                    <a:pt x="2945" y="2945"/>
                    <a:pt x="3025" y="2784"/>
                    <a:pt x="3025" y="2570"/>
                  </a:cubicBezTo>
                  <a:cubicBezTo>
                    <a:pt x="3025" y="2383"/>
                    <a:pt x="3025" y="2195"/>
                    <a:pt x="2971" y="2008"/>
                  </a:cubicBezTo>
                  <a:cubicBezTo>
                    <a:pt x="2945" y="1874"/>
                    <a:pt x="2918" y="1740"/>
                    <a:pt x="2891" y="1660"/>
                  </a:cubicBezTo>
                  <a:cubicBezTo>
                    <a:pt x="2757" y="1392"/>
                    <a:pt x="2623" y="1098"/>
                    <a:pt x="2409" y="857"/>
                  </a:cubicBezTo>
                  <a:cubicBezTo>
                    <a:pt x="2275" y="670"/>
                    <a:pt x="2115" y="509"/>
                    <a:pt x="1954" y="375"/>
                  </a:cubicBezTo>
                  <a:cubicBezTo>
                    <a:pt x="1767" y="188"/>
                    <a:pt x="1580" y="107"/>
                    <a:pt x="1365" y="27"/>
                  </a:cubicBezTo>
                  <a:cubicBezTo>
                    <a:pt x="1312" y="27"/>
                    <a:pt x="1205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6"/>
            <p:cNvSpPr/>
            <p:nvPr/>
          </p:nvSpPr>
          <p:spPr>
            <a:xfrm>
              <a:off x="10436500" y="5956275"/>
              <a:ext cx="39500" cy="56400"/>
            </a:xfrm>
            <a:custGeom>
              <a:avLst/>
              <a:gdLst/>
              <a:ahLst/>
              <a:cxnLst/>
              <a:rect l="l" t="t" r="r" b="b"/>
              <a:pathLst>
                <a:path w="1580" h="2256" extrusionOk="0">
                  <a:moveTo>
                    <a:pt x="750" y="1"/>
                  </a:moveTo>
                  <a:cubicBezTo>
                    <a:pt x="589" y="1"/>
                    <a:pt x="482" y="27"/>
                    <a:pt x="375" y="81"/>
                  </a:cubicBezTo>
                  <a:cubicBezTo>
                    <a:pt x="268" y="134"/>
                    <a:pt x="188" y="242"/>
                    <a:pt x="107" y="322"/>
                  </a:cubicBezTo>
                  <a:cubicBezTo>
                    <a:pt x="54" y="429"/>
                    <a:pt x="0" y="563"/>
                    <a:pt x="0" y="697"/>
                  </a:cubicBezTo>
                  <a:lnTo>
                    <a:pt x="0" y="964"/>
                  </a:lnTo>
                  <a:lnTo>
                    <a:pt x="0" y="1125"/>
                  </a:lnTo>
                  <a:cubicBezTo>
                    <a:pt x="0" y="1312"/>
                    <a:pt x="54" y="1446"/>
                    <a:pt x="80" y="1607"/>
                  </a:cubicBezTo>
                  <a:cubicBezTo>
                    <a:pt x="107" y="1740"/>
                    <a:pt x="188" y="1874"/>
                    <a:pt x="268" y="1981"/>
                  </a:cubicBezTo>
                  <a:cubicBezTo>
                    <a:pt x="348" y="2062"/>
                    <a:pt x="482" y="2169"/>
                    <a:pt x="589" y="2195"/>
                  </a:cubicBezTo>
                  <a:cubicBezTo>
                    <a:pt x="656" y="2236"/>
                    <a:pt x="730" y="2256"/>
                    <a:pt x="803" y="2256"/>
                  </a:cubicBezTo>
                  <a:cubicBezTo>
                    <a:pt x="877" y="2256"/>
                    <a:pt x="950" y="2236"/>
                    <a:pt x="1017" y="2195"/>
                  </a:cubicBezTo>
                  <a:lnTo>
                    <a:pt x="1205" y="2115"/>
                  </a:lnTo>
                  <a:cubicBezTo>
                    <a:pt x="1285" y="2088"/>
                    <a:pt x="1338" y="2008"/>
                    <a:pt x="1392" y="1955"/>
                  </a:cubicBezTo>
                  <a:cubicBezTo>
                    <a:pt x="1446" y="1821"/>
                    <a:pt x="1526" y="1687"/>
                    <a:pt x="1553" y="1526"/>
                  </a:cubicBezTo>
                  <a:cubicBezTo>
                    <a:pt x="1579" y="1366"/>
                    <a:pt x="1579" y="1232"/>
                    <a:pt x="1579" y="1071"/>
                  </a:cubicBezTo>
                  <a:cubicBezTo>
                    <a:pt x="1579" y="911"/>
                    <a:pt x="1553" y="750"/>
                    <a:pt x="1472" y="616"/>
                  </a:cubicBezTo>
                  <a:cubicBezTo>
                    <a:pt x="1392" y="349"/>
                    <a:pt x="1178" y="81"/>
                    <a:pt x="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6"/>
            <p:cNvSpPr/>
            <p:nvPr/>
          </p:nvSpPr>
          <p:spPr>
            <a:xfrm>
              <a:off x="10395000" y="6013150"/>
              <a:ext cx="30150" cy="46875"/>
            </a:xfrm>
            <a:custGeom>
              <a:avLst/>
              <a:gdLst/>
              <a:ahLst/>
              <a:cxnLst/>
              <a:rect l="l" t="t" r="r" b="b"/>
              <a:pathLst>
                <a:path w="1206" h="1875" extrusionOk="0">
                  <a:moveTo>
                    <a:pt x="616" y="1"/>
                  </a:moveTo>
                  <a:cubicBezTo>
                    <a:pt x="590" y="1"/>
                    <a:pt x="536" y="27"/>
                    <a:pt x="429" y="81"/>
                  </a:cubicBezTo>
                  <a:cubicBezTo>
                    <a:pt x="349" y="108"/>
                    <a:pt x="322" y="135"/>
                    <a:pt x="268" y="161"/>
                  </a:cubicBezTo>
                  <a:cubicBezTo>
                    <a:pt x="188" y="215"/>
                    <a:pt x="161" y="268"/>
                    <a:pt x="135" y="349"/>
                  </a:cubicBezTo>
                  <a:cubicBezTo>
                    <a:pt x="54" y="429"/>
                    <a:pt x="27" y="536"/>
                    <a:pt x="27" y="643"/>
                  </a:cubicBezTo>
                  <a:cubicBezTo>
                    <a:pt x="1" y="830"/>
                    <a:pt x="54" y="1045"/>
                    <a:pt x="135" y="1232"/>
                  </a:cubicBezTo>
                  <a:cubicBezTo>
                    <a:pt x="161" y="1500"/>
                    <a:pt x="268" y="1848"/>
                    <a:pt x="536" y="1874"/>
                  </a:cubicBezTo>
                  <a:cubicBezTo>
                    <a:pt x="590" y="1874"/>
                    <a:pt x="670" y="1874"/>
                    <a:pt x="723" y="1848"/>
                  </a:cubicBezTo>
                  <a:cubicBezTo>
                    <a:pt x="804" y="1794"/>
                    <a:pt x="857" y="1767"/>
                    <a:pt x="938" y="1714"/>
                  </a:cubicBezTo>
                  <a:cubicBezTo>
                    <a:pt x="991" y="1633"/>
                    <a:pt x="1018" y="1580"/>
                    <a:pt x="1098" y="1473"/>
                  </a:cubicBezTo>
                  <a:cubicBezTo>
                    <a:pt x="1125" y="1393"/>
                    <a:pt x="1152" y="1339"/>
                    <a:pt x="1152" y="1259"/>
                  </a:cubicBezTo>
                  <a:cubicBezTo>
                    <a:pt x="1205" y="1125"/>
                    <a:pt x="1205" y="964"/>
                    <a:pt x="1205" y="830"/>
                  </a:cubicBezTo>
                  <a:cubicBezTo>
                    <a:pt x="1205" y="670"/>
                    <a:pt x="1152" y="536"/>
                    <a:pt x="1098" y="375"/>
                  </a:cubicBezTo>
                  <a:cubicBezTo>
                    <a:pt x="1018" y="242"/>
                    <a:pt x="964" y="108"/>
                    <a:pt x="830" y="27"/>
                  </a:cubicBezTo>
                  <a:cubicBezTo>
                    <a:pt x="750" y="1"/>
                    <a:pt x="697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6"/>
            <p:cNvSpPr/>
            <p:nvPr/>
          </p:nvSpPr>
          <p:spPr>
            <a:xfrm>
              <a:off x="10416425" y="6062675"/>
              <a:ext cx="22775" cy="32700"/>
            </a:xfrm>
            <a:custGeom>
              <a:avLst/>
              <a:gdLst/>
              <a:ahLst/>
              <a:cxnLst/>
              <a:rect l="l" t="t" r="r" b="b"/>
              <a:pathLst>
                <a:path w="911" h="1308" extrusionOk="0">
                  <a:moveTo>
                    <a:pt x="509" y="0"/>
                  </a:moveTo>
                  <a:cubicBezTo>
                    <a:pt x="402" y="54"/>
                    <a:pt x="348" y="54"/>
                    <a:pt x="268" y="134"/>
                  </a:cubicBezTo>
                  <a:cubicBezTo>
                    <a:pt x="134" y="214"/>
                    <a:pt x="81" y="402"/>
                    <a:pt x="54" y="536"/>
                  </a:cubicBezTo>
                  <a:cubicBezTo>
                    <a:pt x="0" y="616"/>
                    <a:pt x="0" y="723"/>
                    <a:pt x="0" y="830"/>
                  </a:cubicBezTo>
                  <a:cubicBezTo>
                    <a:pt x="0" y="937"/>
                    <a:pt x="54" y="1044"/>
                    <a:pt x="81" y="1125"/>
                  </a:cubicBezTo>
                  <a:cubicBezTo>
                    <a:pt x="107" y="1232"/>
                    <a:pt x="214" y="1258"/>
                    <a:pt x="321" y="1285"/>
                  </a:cubicBezTo>
                  <a:cubicBezTo>
                    <a:pt x="345" y="1301"/>
                    <a:pt x="371" y="1307"/>
                    <a:pt x="398" y="1307"/>
                  </a:cubicBezTo>
                  <a:cubicBezTo>
                    <a:pt x="464" y="1307"/>
                    <a:pt x="540" y="1269"/>
                    <a:pt x="616" y="1232"/>
                  </a:cubicBezTo>
                  <a:cubicBezTo>
                    <a:pt x="669" y="1205"/>
                    <a:pt x="750" y="1098"/>
                    <a:pt x="776" y="1017"/>
                  </a:cubicBezTo>
                  <a:lnTo>
                    <a:pt x="803" y="991"/>
                  </a:lnTo>
                  <a:cubicBezTo>
                    <a:pt x="857" y="937"/>
                    <a:pt x="883" y="857"/>
                    <a:pt x="883" y="803"/>
                  </a:cubicBezTo>
                  <a:cubicBezTo>
                    <a:pt x="910" y="723"/>
                    <a:pt x="910" y="669"/>
                    <a:pt x="910" y="562"/>
                  </a:cubicBezTo>
                  <a:lnTo>
                    <a:pt x="910" y="429"/>
                  </a:lnTo>
                  <a:cubicBezTo>
                    <a:pt x="910" y="402"/>
                    <a:pt x="910" y="348"/>
                    <a:pt x="883" y="295"/>
                  </a:cubicBezTo>
                  <a:cubicBezTo>
                    <a:pt x="883" y="214"/>
                    <a:pt x="803" y="161"/>
                    <a:pt x="750" y="81"/>
                  </a:cubicBezTo>
                  <a:cubicBezTo>
                    <a:pt x="669" y="27"/>
                    <a:pt x="616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46"/>
            <p:cNvSpPr/>
            <p:nvPr/>
          </p:nvSpPr>
          <p:spPr>
            <a:xfrm>
              <a:off x="10490025" y="6112850"/>
              <a:ext cx="50200" cy="66275"/>
            </a:xfrm>
            <a:custGeom>
              <a:avLst/>
              <a:gdLst/>
              <a:ahLst/>
              <a:cxnLst/>
              <a:rect l="l" t="t" r="r" b="b"/>
              <a:pathLst>
                <a:path w="2008" h="2651" extrusionOk="0">
                  <a:moveTo>
                    <a:pt x="1312" y="1"/>
                  </a:moveTo>
                  <a:cubicBezTo>
                    <a:pt x="1178" y="1"/>
                    <a:pt x="1071" y="28"/>
                    <a:pt x="937" y="108"/>
                  </a:cubicBezTo>
                  <a:cubicBezTo>
                    <a:pt x="910" y="135"/>
                    <a:pt x="857" y="135"/>
                    <a:pt x="803" y="161"/>
                  </a:cubicBezTo>
                  <a:cubicBezTo>
                    <a:pt x="750" y="188"/>
                    <a:pt x="723" y="242"/>
                    <a:pt x="670" y="268"/>
                  </a:cubicBezTo>
                  <a:cubicBezTo>
                    <a:pt x="536" y="375"/>
                    <a:pt x="429" y="509"/>
                    <a:pt x="348" y="643"/>
                  </a:cubicBezTo>
                  <a:cubicBezTo>
                    <a:pt x="134" y="938"/>
                    <a:pt x="27" y="1259"/>
                    <a:pt x="0" y="1607"/>
                  </a:cubicBezTo>
                  <a:cubicBezTo>
                    <a:pt x="0" y="1767"/>
                    <a:pt x="27" y="1928"/>
                    <a:pt x="107" y="2115"/>
                  </a:cubicBezTo>
                  <a:cubicBezTo>
                    <a:pt x="161" y="2276"/>
                    <a:pt x="268" y="2383"/>
                    <a:pt x="402" y="2463"/>
                  </a:cubicBezTo>
                  <a:cubicBezTo>
                    <a:pt x="536" y="2570"/>
                    <a:pt x="723" y="2651"/>
                    <a:pt x="884" y="2651"/>
                  </a:cubicBezTo>
                  <a:cubicBezTo>
                    <a:pt x="1018" y="2651"/>
                    <a:pt x="1178" y="2597"/>
                    <a:pt x="1285" y="2544"/>
                  </a:cubicBezTo>
                  <a:cubicBezTo>
                    <a:pt x="1553" y="2383"/>
                    <a:pt x="1713" y="2062"/>
                    <a:pt x="1847" y="1794"/>
                  </a:cubicBezTo>
                  <a:cubicBezTo>
                    <a:pt x="1981" y="1500"/>
                    <a:pt x="2008" y="1178"/>
                    <a:pt x="2008" y="857"/>
                  </a:cubicBezTo>
                  <a:cubicBezTo>
                    <a:pt x="2008" y="723"/>
                    <a:pt x="1981" y="563"/>
                    <a:pt x="1928" y="429"/>
                  </a:cubicBezTo>
                  <a:cubicBezTo>
                    <a:pt x="1820" y="268"/>
                    <a:pt x="1687" y="108"/>
                    <a:pt x="1473" y="28"/>
                  </a:cubicBezTo>
                  <a:cubicBezTo>
                    <a:pt x="1419" y="1"/>
                    <a:pt x="1392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46"/>
            <p:cNvSpPr/>
            <p:nvPr/>
          </p:nvSpPr>
          <p:spPr>
            <a:xfrm>
              <a:off x="10457900" y="6159700"/>
              <a:ext cx="26800" cy="37325"/>
            </a:xfrm>
            <a:custGeom>
              <a:avLst/>
              <a:gdLst/>
              <a:ahLst/>
              <a:cxnLst/>
              <a:rect l="l" t="t" r="r" b="b"/>
              <a:pathLst>
                <a:path w="1072" h="1493" extrusionOk="0">
                  <a:moveTo>
                    <a:pt x="590" y="0"/>
                  </a:moveTo>
                  <a:cubicBezTo>
                    <a:pt x="590" y="27"/>
                    <a:pt x="563" y="27"/>
                    <a:pt x="536" y="27"/>
                  </a:cubicBezTo>
                  <a:cubicBezTo>
                    <a:pt x="482" y="27"/>
                    <a:pt x="456" y="27"/>
                    <a:pt x="429" y="54"/>
                  </a:cubicBezTo>
                  <a:cubicBezTo>
                    <a:pt x="402" y="54"/>
                    <a:pt x="349" y="107"/>
                    <a:pt x="349" y="107"/>
                  </a:cubicBezTo>
                  <a:cubicBezTo>
                    <a:pt x="268" y="161"/>
                    <a:pt x="188" y="268"/>
                    <a:pt x="135" y="375"/>
                  </a:cubicBezTo>
                  <a:cubicBezTo>
                    <a:pt x="54" y="536"/>
                    <a:pt x="1" y="723"/>
                    <a:pt x="1" y="910"/>
                  </a:cubicBezTo>
                  <a:lnTo>
                    <a:pt x="1" y="1178"/>
                  </a:lnTo>
                  <a:cubicBezTo>
                    <a:pt x="27" y="1312"/>
                    <a:pt x="81" y="1419"/>
                    <a:pt x="215" y="1472"/>
                  </a:cubicBezTo>
                  <a:cubicBezTo>
                    <a:pt x="255" y="1486"/>
                    <a:pt x="288" y="1493"/>
                    <a:pt x="325" y="1493"/>
                  </a:cubicBezTo>
                  <a:cubicBezTo>
                    <a:pt x="362" y="1493"/>
                    <a:pt x="402" y="1486"/>
                    <a:pt x="456" y="1472"/>
                  </a:cubicBezTo>
                  <a:cubicBezTo>
                    <a:pt x="563" y="1472"/>
                    <a:pt x="616" y="1419"/>
                    <a:pt x="697" y="1365"/>
                  </a:cubicBezTo>
                  <a:lnTo>
                    <a:pt x="750" y="1312"/>
                  </a:lnTo>
                  <a:cubicBezTo>
                    <a:pt x="804" y="1258"/>
                    <a:pt x="804" y="1232"/>
                    <a:pt x="830" y="1232"/>
                  </a:cubicBezTo>
                  <a:cubicBezTo>
                    <a:pt x="884" y="1151"/>
                    <a:pt x="937" y="1071"/>
                    <a:pt x="964" y="964"/>
                  </a:cubicBezTo>
                  <a:cubicBezTo>
                    <a:pt x="1018" y="803"/>
                    <a:pt x="1071" y="589"/>
                    <a:pt x="1018" y="429"/>
                  </a:cubicBezTo>
                  <a:cubicBezTo>
                    <a:pt x="1018" y="348"/>
                    <a:pt x="991" y="268"/>
                    <a:pt x="937" y="188"/>
                  </a:cubicBezTo>
                  <a:cubicBezTo>
                    <a:pt x="884" y="134"/>
                    <a:pt x="804" y="54"/>
                    <a:pt x="723" y="27"/>
                  </a:cubicBezTo>
                  <a:cubicBezTo>
                    <a:pt x="697" y="0"/>
                    <a:pt x="616" y="0"/>
                    <a:pt x="5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6"/>
            <p:cNvSpPr/>
            <p:nvPr/>
          </p:nvSpPr>
          <p:spPr>
            <a:xfrm>
              <a:off x="10488025" y="6197175"/>
              <a:ext cx="18750" cy="23675"/>
            </a:xfrm>
            <a:custGeom>
              <a:avLst/>
              <a:gdLst/>
              <a:ahLst/>
              <a:cxnLst/>
              <a:rect l="l" t="t" r="r" b="b"/>
              <a:pathLst>
                <a:path w="750" h="947" extrusionOk="0">
                  <a:moveTo>
                    <a:pt x="535" y="0"/>
                  </a:moveTo>
                  <a:cubicBezTo>
                    <a:pt x="482" y="81"/>
                    <a:pt x="455" y="81"/>
                    <a:pt x="455" y="81"/>
                  </a:cubicBezTo>
                  <a:lnTo>
                    <a:pt x="428" y="81"/>
                  </a:lnTo>
                  <a:cubicBezTo>
                    <a:pt x="402" y="81"/>
                    <a:pt x="348" y="81"/>
                    <a:pt x="321" y="107"/>
                  </a:cubicBezTo>
                  <a:cubicBezTo>
                    <a:pt x="187" y="214"/>
                    <a:pt x="80" y="348"/>
                    <a:pt x="27" y="482"/>
                  </a:cubicBezTo>
                  <a:cubicBezTo>
                    <a:pt x="0" y="616"/>
                    <a:pt x="27" y="750"/>
                    <a:pt x="80" y="830"/>
                  </a:cubicBezTo>
                  <a:cubicBezTo>
                    <a:pt x="142" y="912"/>
                    <a:pt x="234" y="947"/>
                    <a:pt x="334" y="947"/>
                  </a:cubicBezTo>
                  <a:cubicBezTo>
                    <a:pt x="365" y="947"/>
                    <a:pt x="397" y="943"/>
                    <a:pt x="428" y="937"/>
                  </a:cubicBezTo>
                  <a:cubicBezTo>
                    <a:pt x="562" y="910"/>
                    <a:pt x="669" y="776"/>
                    <a:pt x="723" y="643"/>
                  </a:cubicBezTo>
                  <a:cubicBezTo>
                    <a:pt x="750" y="562"/>
                    <a:pt x="750" y="482"/>
                    <a:pt x="750" y="375"/>
                  </a:cubicBezTo>
                  <a:cubicBezTo>
                    <a:pt x="750" y="295"/>
                    <a:pt x="750" y="214"/>
                    <a:pt x="723" y="134"/>
                  </a:cubicBezTo>
                  <a:cubicBezTo>
                    <a:pt x="696" y="81"/>
                    <a:pt x="616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6"/>
            <p:cNvSpPr/>
            <p:nvPr/>
          </p:nvSpPr>
          <p:spPr>
            <a:xfrm>
              <a:off x="10499400" y="6252700"/>
              <a:ext cx="32125" cy="40850"/>
            </a:xfrm>
            <a:custGeom>
              <a:avLst/>
              <a:gdLst/>
              <a:ahLst/>
              <a:cxnLst/>
              <a:rect l="l" t="t" r="r" b="b"/>
              <a:pathLst>
                <a:path w="1285" h="1634" extrusionOk="0">
                  <a:moveTo>
                    <a:pt x="535" y="1"/>
                  </a:moveTo>
                  <a:cubicBezTo>
                    <a:pt x="509" y="28"/>
                    <a:pt x="428" y="54"/>
                    <a:pt x="402" y="81"/>
                  </a:cubicBezTo>
                  <a:cubicBezTo>
                    <a:pt x="295" y="161"/>
                    <a:pt x="214" y="215"/>
                    <a:pt x="161" y="322"/>
                  </a:cubicBezTo>
                  <a:cubicBezTo>
                    <a:pt x="134" y="402"/>
                    <a:pt x="107" y="483"/>
                    <a:pt x="80" y="590"/>
                  </a:cubicBezTo>
                  <a:cubicBezTo>
                    <a:pt x="27" y="670"/>
                    <a:pt x="27" y="697"/>
                    <a:pt x="27" y="750"/>
                  </a:cubicBezTo>
                  <a:cubicBezTo>
                    <a:pt x="0" y="884"/>
                    <a:pt x="0" y="1018"/>
                    <a:pt x="27" y="1152"/>
                  </a:cubicBezTo>
                  <a:cubicBezTo>
                    <a:pt x="80" y="1286"/>
                    <a:pt x="107" y="1393"/>
                    <a:pt x="214" y="1473"/>
                  </a:cubicBezTo>
                  <a:cubicBezTo>
                    <a:pt x="214" y="1473"/>
                    <a:pt x="241" y="1500"/>
                    <a:pt x="268" y="1500"/>
                  </a:cubicBezTo>
                  <a:cubicBezTo>
                    <a:pt x="295" y="1526"/>
                    <a:pt x="375" y="1553"/>
                    <a:pt x="402" y="1607"/>
                  </a:cubicBezTo>
                  <a:cubicBezTo>
                    <a:pt x="482" y="1633"/>
                    <a:pt x="535" y="1633"/>
                    <a:pt x="562" y="1633"/>
                  </a:cubicBezTo>
                  <a:cubicBezTo>
                    <a:pt x="643" y="1633"/>
                    <a:pt x="669" y="1607"/>
                    <a:pt x="696" y="1607"/>
                  </a:cubicBezTo>
                  <a:cubicBezTo>
                    <a:pt x="803" y="1526"/>
                    <a:pt x="910" y="1473"/>
                    <a:pt x="964" y="1366"/>
                  </a:cubicBezTo>
                  <a:cubicBezTo>
                    <a:pt x="1044" y="1259"/>
                    <a:pt x="1098" y="1125"/>
                    <a:pt x="1151" y="1018"/>
                  </a:cubicBezTo>
                  <a:cubicBezTo>
                    <a:pt x="1151" y="991"/>
                    <a:pt x="1151" y="964"/>
                    <a:pt x="1178" y="964"/>
                  </a:cubicBezTo>
                  <a:cubicBezTo>
                    <a:pt x="1205" y="911"/>
                    <a:pt x="1205" y="857"/>
                    <a:pt x="1231" y="831"/>
                  </a:cubicBezTo>
                  <a:cubicBezTo>
                    <a:pt x="1231" y="750"/>
                    <a:pt x="1285" y="723"/>
                    <a:pt x="1285" y="643"/>
                  </a:cubicBezTo>
                  <a:cubicBezTo>
                    <a:pt x="1285" y="590"/>
                    <a:pt x="1285" y="509"/>
                    <a:pt x="1231" y="456"/>
                  </a:cubicBezTo>
                  <a:cubicBezTo>
                    <a:pt x="1205" y="349"/>
                    <a:pt x="1151" y="295"/>
                    <a:pt x="1044" y="215"/>
                  </a:cubicBezTo>
                  <a:cubicBezTo>
                    <a:pt x="937" y="161"/>
                    <a:pt x="830" y="108"/>
                    <a:pt x="750" y="108"/>
                  </a:cubicBezTo>
                  <a:cubicBezTo>
                    <a:pt x="696" y="81"/>
                    <a:pt x="669" y="81"/>
                    <a:pt x="643" y="81"/>
                  </a:cubicBezTo>
                  <a:cubicBezTo>
                    <a:pt x="589" y="1"/>
                    <a:pt x="562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6"/>
            <p:cNvSpPr/>
            <p:nvPr/>
          </p:nvSpPr>
          <p:spPr>
            <a:xfrm>
              <a:off x="10496725" y="6248025"/>
              <a:ext cx="35475" cy="48700"/>
            </a:xfrm>
            <a:custGeom>
              <a:avLst/>
              <a:gdLst/>
              <a:ahLst/>
              <a:cxnLst/>
              <a:rect l="l" t="t" r="r" b="b"/>
              <a:pathLst>
                <a:path w="1419" h="1948" extrusionOk="0">
                  <a:moveTo>
                    <a:pt x="910" y="348"/>
                  </a:moveTo>
                  <a:lnTo>
                    <a:pt x="937" y="375"/>
                  </a:lnTo>
                  <a:cubicBezTo>
                    <a:pt x="937" y="402"/>
                    <a:pt x="964" y="402"/>
                    <a:pt x="964" y="455"/>
                  </a:cubicBezTo>
                  <a:cubicBezTo>
                    <a:pt x="1017" y="482"/>
                    <a:pt x="1017" y="536"/>
                    <a:pt x="1044" y="589"/>
                  </a:cubicBezTo>
                  <a:cubicBezTo>
                    <a:pt x="1071" y="643"/>
                    <a:pt x="1071" y="750"/>
                    <a:pt x="1071" y="857"/>
                  </a:cubicBezTo>
                  <a:cubicBezTo>
                    <a:pt x="1071" y="937"/>
                    <a:pt x="1071" y="1044"/>
                    <a:pt x="1044" y="1125"/>
                  </a:cubicBezTo>
                  <a:cubicBezTo>
                    <a:pt x="1017" y="1178"/>
                    <a:pt x="1017" y="1232"/>
                    <a:pt x="964" y="1285"/>
                  </a:cubicBezTo>
                  <a:cubicBezTo>
                    <a:pt x="937" y="1339"/>
                    <a:pt x="910" y="1419"/>
                    <a:pt x="830" y="1446"/>
                  </a:cubicBezTo>
                  <a:cubicBezTo>
                    <a:pt x="803" y="1473"/>
                    <a:pt x="776" y="1473"/>
                    <a:pt x="776" y="1526"/>
                  </a:cubicBezTo>
                  <a:cubicBezTo>
                    <a:pt x="776" y="1526"/>
                    <a:pt x="750" y="1553"/>
                    <a:pt x="696" y="1553"/>
                  </a:cubicBezTo>
                  <a:lnTo>
                    <a:pt x="616" y="1553"/>
                  </a:lnTo>
                  <a:cubicBezTo>
                    <a:pt x="589" y="1553"/>
                    <a:pt x="589" y="1526"/>
                    <a:pt x="589" y="1526"/>
                  </a:cubicBezTo>
                  <a:cubicBezTo>
                    <a:pt x="535" y="1473"/>
                    <a:pt x="535" y="1446"/>
                    <a:pt x="509" y="1446"/>
                  </a:cubicBezTo>
                  <a:cubicBezTo>
                    <a:pt x="482" y="1419"/>
                    <a:pt x="482" y="1339"/>
                    <a:pt x="455" y="1312"/>
                  </a:cubicBezTo>
                  <a:cubicBezTo>
                    <a:pt x="455" y="1232"/>
                    <a:pt x="402" y="1178"/>
                    <a:pt x="402" y="1125"/>
                  </a:cubicBezTo>
                  <a:lnTo>
                    <a:pt x="402" y="1071"/>
                  </a:lnTo>
                  <a:cubicBezTo>
                    <a:pt x="482" y="1044"/>
                    <a:pt x="535" y="1018"/>
                    <a:pt x="535" y="910"/>
                  </a:cubicBezTo>
                  <a:cubicBezTo>
                    <a:pt x="535" y="884"/>
                    <a:pt x="535" y="830"/>
                    <a:pt x="589" y="803"/>
                  </a:cubicBezTo>
                  <a:cubicBezTo>
                    <a:pt x="616" y="750"/>
                    <a:pt x="616" y="670"/>
                    <a:pt x="642" y="616"/>
                  </a:cubicBezTo>
                  <a:cubicBezTo>
                    <a:pt x="642" y="563"/>
                    <a:pt x="669" y="563"/>
                    <a:pt x="669" y="536"/>
                  </a:cubicBezTo>
                  <a:cubicBezTo>
                    <a:pt x="696" y="536"/>
                    <a:pt x="696" y="509"/>
                    <a:pt x="750" y="509"/>
                  </a:cubicBezTo>
                  <a:cubicBezTo>
                    <a:pt x="750" y="482"/>
                    <a:pt x="776" y="482"/>
                    <a:pt x="803" y="455"/>
                  </a:cubicBezTo>
                  <a:lnTo>
                    <a:pt x="910" y="348"/>
                  </a:lnTo>
                  <a:close/>
                  <a:moveTo>
                    <a:pt x="857" y="0"/>
                  </a:moveTo>
                  <a:cubicBezTo>
                    <a:pt x="750" y="0"/>
                    <a:pt x="642" y="81"/>
                    <a:pt x="589" y="134"/>
                  </a:cubicBezTo>
                  <a:lnTo>
                    <a:pt x="455" y="268"/>
                  </a:lnTo>
                  <a:lnTo>
                    <a:pt x="402" y="322"/>
                  </a:lnTo>
                  <a:cubicBezTo>
                    <a:pt x="348" y="348"/>
                    <a:pt x="321" y="402"/>
                    <a:pt x="241" y="482"/>
                  </a:cubicBezTo>
                  <a:cubicBezTo>
                    <a:pt x="134" y="616"/>
                    <a:pt x="80" y="750"/>
                    <a:pt x="54" y="910"/>
                  </a:cubicBezTo>
                  <a:cubicBezTo>
                    <a:pt x="0" y="1044"/>
                    <a:pt x="0" y="1178"/>
                    <a:pt x="54" y="1312"/>
                  </a:cubicBezTo>
                  <a:cubicBezTo>
                    <a:pt x="80" y="1446"/>
                    <a:pt x="107" y="1580"/>
                    <a:pt x="214" y="1687"/>
                  </a:cubicBezTo>
                  <a:cubicBezTo>
                    <a:pt x="268" y="1794"/>
                    <a:pt x="375" y="1847"/>
                    <a:pt x="482" y="1928"/>
                  </a:cubicBezTo>
                  <a:cubicBezTo>
                    <a:pt x="549" y="1941"/>
                    <a:pt x="616" y="1948"/>
                    <a:pt x="679" y="1948"/>
                  </a:cubicBezTo>
                  <a:cubicBezTo>
                    <a:pt x="743" y="1948"/>
                    <a:pt x="803" y="1941"/>
                    <a:pt x="857" y="1928"/>
                  </a:cubicBezTo>
                  <a:cubicBezTo>
                    <a:pt x="990" y="1847"/>
                    <a:pt x="1124" y="1740"/>
                    <a:pt x="1178" y="1606"/>
                  </a:cubicBezTo>
                  <a:cubicBezTo>
                    <a:pt x="1205" y="1553"/>
                    <a:pt x="1285" y="1473"/>
                    <a:pt x="1312" y="1392"/>
                  </a:cubicBezTo>
                  <a:cubicBezTo>
                    <a:pt x="1338" y="1285"/>
                    <a:pt x="1392" y="1205"/>
                    <a:pt x="1392" y="1125"/>
                  </a:cubicBezTo>
                  <a:cubicBezTo>
                    <a:pt x="1419" y="1018"/>
                    <a:pt x="1419" y="910"/>
                    <a:pt x="1392" y="803"/>
                  </a:cubicBezTo>
                  <a:cubicBezTo>
                    <a:pt x="1392" y="723"/>
                    <a:pt x="1338" y="643"/>
                    <a:pt x="1338" y="536"/>
                  </a:cubicBezTo>
                  <a:cubicBezTo>
                    <a:pt x="1338" y="509"/>
                    <a:pt x="1312" y="455"/>
                    <a:pt x="1312" y="402"/>
                  </a:cubicBezTo>
                  <a:cubicBezTo>
                    <a:pt x="1285" y="375"/>
                    <a:pt x="1285" y="322"/>
                    <a:pt x="1258" y="268"/>
                  </a:cubicBezTo>
                  <a:cubicBezTo>
                    <a:pt x="1205" y="215"/>
                    <a:pt x="1151" y="134"/>
                    <a:pt x="1071" y="107"/>
                  </a:cubicBezTo>
                  <a:cubicBezTo>
                    <a:pt x="1044" y="81"/>
                    <a:pt x="990" y="81"/>
                    <a:pt x="937" y="54"/>
                  </a:cubicBezTo>
                  <a:lnTo>
                    <a:pt x="883" y="54"/>
                  </a:lnTo>
                  <a:cubicBezTo>
                    <a:pt x="883" y="0"/>
                    <a:pt x="857" y="0"/>
                    <a:pt x="8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46"/>
            <p:cNvSpPr/>
            <p:nvPr/>
          </p:nvSpPr>
          <p:spPr>
            <a:xfrm>
              <a:off x="10533525" y="6222775"/>
              <a:ext cx="19425" cy="28975"/>
            </a:xfrm>
            <a:custGeom>
              <a:avLst/>
              <a:gdLst/>
              <a:ahLst/>
              <a:cxnLst/>
              <a:rect l="l" t="t" r="r" b="b"/>
              <a:pathLst>
                <a:path w="777" h="1159" extrusionOk="0">
                  <a:moveTo>
                    <a:pt x="301" y="0"/>
                  </a:moveTo>
                  <a:cubicBezTo>
                    <a:pt x="275" y="0"/>
                    <a:pt x="254" y="7"/>
                    <a:pt x="241" y="20"/>
                  </a:cubicBezTo>
                  <a:cubicBezTo>
                    <a:pt x="161" y="47"/>
                    <a:pt x="107" y="127"/>
                    <a:pt x="80" y="181"/>
                  </a:cubicBezTo>
                  <a:lnTo>
                    <a:pt x="80" y="207"/>
                  </a:lnTo>
                  <a:lnTo>
                    <a:pt x="80" y="261"/>
                  </a:lnTo>
                  <a:lnTo>
                    <a:pt x="80" y="288"/>
                  </a:lnTo>
                  <a:cubicBezTo>
                    <a:pt x="54" y="448"/>
                    <a:pt x="0" y="609"/>
                    <a:pt x="54" y="796"/>
                  </a:cubicBezTo>
                  <a:cubicBezTo>
                    <a:pt x="54" y="850"/>
                    <a:pt x="80" y="930"/>
                    <a:pt x="134" y="984"/>
                  </a:cubicBezTo>
                  <a:cubicBezTo>
                    <a:pt x="161" y="1064"/>
                    <a:pt x="241" y="1091"/>
                    <a:pt x="268" y="1117"/>
                  </a:cubicBezTo>
                  <a:cubicBezTo>
                    <a:pt x="307" y="1147"/>
                    <a:pt x="350" y="1158"/>
                    <a:pt x="394" y="1158"/>
                  </a:cubicBezTo>
                  <a:cubicBezTo>
                    <a:pt x="470" y="1158"/>
                    <a:pt x="548" y="1125"/>
                    <a:pt x="616" y="1091"/>
                  </a:cubicBezTo>
                  <a:cubicBezTo>
                    <a:pt x="723" y="1010"/>
                    <a:pt x="776" y="877"/>
                    <a:pt x="776" y="743"/>
                  </a:cubicBezTo>
                  <a:lnTo>
                    <a:pt x="776" y="529"/>
                  </a:lnTo>
                  <a:lnTo>
                    <a:pt x="669" y="207"/>
                  </a:lnTo>
                  <a:cubicBezTo>
                    <a:pt x="643" y="181"/>
                    <a:pt x="643" y="154"/>
                    <a:pt x="616" y="127"/>
                  </a:cubicBezTo>
                  <a:cubicBezTo>
                    <a:pt x="589" y="74"/>
                    <a:pt x="536" y="47"/>
                    <a:pt x="509" y="47"/>
                  </a:cubicBezTo>
                  <a:cubicBezTo>
                    <a:pt x="482" y="47"/>
                    <a:pt x="455" y="20"/>
                    <a:pt x="402" y="20"/>
                  </a:cubicBezTo>
                  <a:cubicBezTo>
                    <a:pt x="362" y="7"/>
                    <a:pt x="328" y="0"/>
                    <a:pt x="3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46"/>
            <p:cNvSpPr/>
            <p:nvPr/>
          </p:nvSpPr>
          <p:spPr>
            <a:xfrm>
              <a:off x="10475975" y="6357750"/>
              <a:ext cx="29475" cy="35500"/>
            </a:xfrm>
            <a:custGeom>
              <a:avLst/>
              <a:gdLst/>
              <a:ahLst/>
              <a:cxnLst/>
              <a:rect l="l" t="t" r="r" b="b"/>
              <a:pathLst>
                <a:path w="1179" h="1420" extrusionOk="0">
                  <a:moveTo>
                    <a:pt x="777" y="1"/>
                  </a:moveTo>
                  <a:cubicBezTo>
                    <a:pt x="750" y="1"/>
                    <a:pt x="669" y="28"/>
                    <a:pt x="616" y="28"/>
                  </a:cubicBezTo>
                  <a:cubicBezTo>
                    <a:pt x="509" y="108"/>
                    <a:pt x="402" y="162"/>
                    <a:pt x="295" y="269"/>
                  </a:cubicBezTo>
                  <a:cubicBezTo>
                    <a:pt x="241" y="376"/>
                    <a:pt x="161" y="483"/>
                    <a:pt x="107" y="617"/>
                  </a:cubicBezTo>
                  <a:cubicBezTo>
                    <a:pt x="81" y="697"/>
                    <a:pt x="27" y="804"/>
                    <a:pt x="27" y="938"/>
                  </a:cubicBezTo>
                  <a:cubicBezTo>
                    <a:pt x="0" y="1072"/>
                    <a:pt x="0" y="1205"/>
                    <a:pt x="107" y="1313"/>
                  </a:cubicBezTo>
                  <a:cubicBezTo>
                    <a:pt x="134" y="1339"/>
                    <a:pt x="161" y="1339"/>
                    <a:pt x="188" y="1366"/>
                  </a:cubicBezTo>
                  <a:cubicBezTo>
                    <a:pt x="241" y="1366"/>
                    <a:pt x="268" y="1420"/>
                    <a:pt x="295" y="1420"/>
                  </a:cubicBezTo>
                  <a:cubicBezTo>
                    <a:pt x="402" y="1420"/>
                    <a:pt x="509" y="1366"/>
                    <a:pt x="562" y="1366"/>
                  </a:cubicBezTo>
                  <a:cubicBezTo>
                    <a:pt x="589" y="1366"/>
                    <a:pt x="643" y="1339"/>
                    <a:pt x="669" y="1313"/>
                  </a:cubicBezTo>
                  <a:lnTo>
                    <a:pt x="723" y="1232"/>
                  </a:lnTo>
                  <a:cubicBezTo>
                    <a:pt x="803" y="1179"/>
                    <a:pt x="857" y="1098"/>
                    <a:pt x="910" y="1045"/>
                  </a:cubicBezTo>
                  <a:cubicBezTo>
                    <a:pt x="937" y="965"/>
                    <a:pt x="991" y="911"/>
                    <a:pt x="1044" y="831"/>
                  </a:cubicBezTo>
                  <a:cubicBezTo>
                    <a:pt x="1071" y="777"/>
                    <a:pt x="1098" y="670"/>
                    <a:pt x="1125" y="563"/>
                  </a:cubicBezTo>
                  <a:cubicBezTo>
                    <a:pt x="1178" y="402"/>
                    <a:pt x="1178" y="242"/>
                    <a:pt x="1044" y="108"/>
                  </a:cubicBezTo>
                  <a:cubicBezTo>
                    <a:pt x="1017" y="81"/>
                    <a:pt x="964" y="28"/>
                    <a:pt x="910" y="28"/>
                  </a:cubicBezTo>
                  <a:cubicBezTo>
                    <a:pt x="857" y="28"/>
                    <a:pt x="830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6"/>
            <p:cNvSpPr/>
            <p:nvPr/>
          </p:nvSpPr>
          <p:spPr>
            <a:xfrm>
              <a:off x="10454550" y="6364450"/>
              <a:ext cx="16750" cy="21775"/>
            </a:xfrm>
            <a:custGeom>
              <a:avLst/>
              <a:gdLst/>
              <a:ahLst/>
              <a:cxnLst/>
              <a:rect l="l" t="t" r="r" b="b"/>
              <a:pathLst>
                <a:path w="670" h="871" extrusionOk="0">
                  <a:moveTo>
                    <a:pt x="429" y="1"/>
                  </a:moveTo>
                  <a:cubicBezTo>
                    <a:pt x="402" y="1"/>
                    <a:pt x="402" y="27"/>
                    <a:pt x="349" y="27"/>
                  </a:cubicBezTo>
                  <a:cubicBezTo>
                    <a:pt x="295" y="27"/>
                    <a:pt x="269" y="81"/>
                    <a:pt x="215" y="108"/>
                  </a:cubicBezTo>
                  <a:cubicBezTo>
                    <a:pt x="188" y="161"/>
                    <a:pt x="161" y="215"/>
                    <a:pt x="135" y="242"/>
                  </a:cubicBezTo>
                  <a:cubicBezTo>
                    <a:pt x="81" y="268"/>
                    <a:pt x="54" y="349"/>
                    <a:pt x="28" y="402"/>
                  </a:cubicBezTo>
                  <a:cubicBezTo>
                    <a:pt x="1" y="482"/>
                    <a:pt x="1" y="536"/>
                    <a:pt x="1" y="616"/>
                  </a:cubicBezTo>
                  <a:lnTo>
                    <a:pt x="1" y="697"/>
                  </a:lnTo>
                  <a:cubicBezTo>
                    <a:pt x="1" y="777"/>
                    <a:pt x="54" y="804"/>
                    <a:pt x="81" y="830"/>
                  </a:cubicBezTo>
                  <a:cubicBezTo>
                    <a:pt x="121" y="857"/>
                    <a:pt x="168" y="871"/>
                    <a:pt x="208" y="871"/>
                  </a:cubicBezTo>
                  <a:cubicBezTo>
                    <a:pt x="248" y="871"/>
                    <a:pt x="282" y="857"/>
                    <a:pt x="295" y="830"/>
                  </a:cubicBezTo>
                  <a:cubicBezTo>
                    <a:pt x="376" y="777"/>
                    <a:pt x="456" y="670"/>
                    <a:pt x="536" y="563"/>
                  </a:cubicBezTo>
                  <a:cubicBezTo>
                    <a:pt x="590" y="482"/>
                    <a:pt x="616" y="349"/>
                    <a:pt x="670" y="215"/>
                  </a:cubicBezTo>
                  <a:cubicBezTo>
                    <a:pt x="670" y="134"/>
                    <a:pt x="616" y="81"/>
                    <a:pt x="590" y="27"/>
                  </a:cubicBezTo>
                  <a:cubicBezTo>
                    <a:pt x="563" y="1"/>
                    <a:pt x="536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46"/>
            <p:cNvSpPr/>
            <p:nvPr/>
          </p:nvSpPr>
          <p:spPr>
            <a:xfrm>
              <a:off x="10245125" y="6129575"/>
              <a:ext cx="60900" cy="87700"/>
            </a:xfrm>
            <a:custGeom>
              <a:avLst/>
              <a:gdLst/>
              <a:ahLst/>
              <a:cxnLst/>
              <a:rect l="l" t="t" r="r" b="b"/>
              <a:pathLst>
                <a:path w="2436" h="3508" extrusionOk="0">
                  <a:moveTo>
                    <a:pt x="2302" y="1"/>
                  </a:moveTo>
                  <a:cubicBezTo>
                    <a:pt x="2222" y="1"/>
                    <a:pt x="2115" y="28"/>
                    <a:pt x="2034" y="28"/>
                  </a:cubicBezTo>
                  <a:cubicBezTo>
                    <a:pt x="1954" y="54"/>
                    <a:pt x="1874" y="54"/>
                    <a:pt x="1767" y="108"/>
                  </a:cubicBezTo>
                  <a:cubicBezTo>
                    <a:pt x="1686" y="135"/>
                    <a:pt x="1579" y="188"/>
                    <a:pt x="1472" y="242"/>
                  </a:cubicBezTo>
                  <a:cubicBezTo>
                    <a:pt x="1365" y="269"/>
                    <a:pt x="1312" y="322"/>
                    <a:pt x="1205" y="402"/>
                  </a:cubicBezTo>
                  <a:cubicBezTo>
                    <a:pt x="1098" y="456"/>
                    <a:pt x="1017" y="563"/>
                    <a:pt x="910" y="643"/>
                  </a:cubicBezTo>
                  <a:lnTo>
                    <a:pt x="643" y="911"/>
                  </a:lnTo>
                  <a:cubicBezTo>
                    <a:pt x="482" y="1125"/>
                    <a:pt x="295" y="1366"/>
                    <a:pt x="214" y="1607"/>
                  </a:cubicBezTo>
                  <a:cubicBezTo>
                    <a:pt x="161" y="1660"/>
                    <a:pt x="134" y="1767"/>
                    <a:pt x="107" y="1875"/>
                  </a:cubicBezTo>
                  <a:cubicBezTo>
                    <a:pt x="27" y="2062"/>
                    <a:pt x="0" y="2303"/>
                    <a:pt x="0" y="2463"/>
                  </a:cubicBezTo>
                  <a:cubicBezTo>
                    <a:pt x="0" y="2731"/>
                    <a:pt x="27" y="2972"/>
                    <a:pt x="161" y="3186"/>
                  </a:cubicBezTo>
                  <a:cubicBezTo>
                    <a:pt x="241" y="3266"/>
                    <a:pt x="348" y="3347"/>
                    <a:pt x="428" y="3400"/>
                  </a:cubicBezTo>
                  <a:cubicBezTo>
                    <a:pt x="562" y="3480"/>
                    <a:pt x="750" y="3480"/>
                    <a:pt x="830" y="3507"/>
                  </a:cubicBezTo>
                  <a:lnTo>
                    <a:pt x="883" y="3507"/>
                  </a:lnTo>
                  <a:cubicBezTo>
                    <a:pt x="1017" y="3507"/>
                    <a:pt x="1151" y="3480"/>
                    <a:pt x="1285" y="3427"/>
                  </a:cubicBezTo>
                  <a:cubicBezTo>
                    <a:pt x="1419" y="3400"/>
                    <a:pt x="1499" y="3293"/>
                    <a:pt x="1633" y="3213"/>
                  </a:cubicBezTo>
                  <a:cubicBezTo>
                    <a:pt x="1740" y="3106"/>
                    <a:pt x="1820" y="2999"/>
                    <a:pt x="1874" y="2865"/>
                  </a:cubicBezTo>
                  <a:cubicBezTo>
                    <a:pt x="1954" y="2731"/>
                    <a:pt x="2008" y="2570"/>
                    <a:pt x="2034" y="2437"/>
                  </a:cubicBezTo>
                  <a:cubicBezTo>
                    <a:pt x="2115" y="2276"/>
                    <a:pt x="2141" y="2089"/>
                    <a:pt x="2168" y="1875"/>
                  </a:cubicBezTo>
                  <a:cubicBezTo>
                    <a:pt x="2222" y="1607"/>
                    <a:pt x="2249" y="1339"/>
                    <a:pt x="2275" y="1098"/>
                  </a:cubicBezTo>
                  <a:lnTo>
                    <a:pt x="2275" y="1072"/>
                  </a:lnTo>
                  <a:cubicBezTo>
                    <a:pt x="2382" y="777"/>
                    <a:pt x="2409" y="402"/>
                    <a:pt x="2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46"/>
            <p:cNvSpPr/>
            <p:nvPr/>
          </p:nvSpPr>
          <p:spPr>
            <a:xfrm>
              <a:off x="10284600" y="6236650"/>
              <a:ext cx="88350" cy="70275"/>
            </a:xfrm>
            <a:custGeom>
              <a:avLst/>
              <a:gdLst/>
              <a:ahLst/>
              <a:cxnLst/>
              <a:rect l="l" t="t" r="r" b="b"/>
              <a:pathLst>
                <a:path w="3534" h="2811" extrusionOk="0">
                  <a:moveTo>
                    <a:pt x="2543" y="0"/>
                  </a:moveTo>
                  <a:cubicBezTo>
                    <a:pt x="2409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696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cubicBezTo>
                    <a:pt x="27" y="2142"/>
                    <a:pt x="107" y="2275"/>
                    <a:pt x="161" y="2383"/>
                  </a:cubicBezTo>
                  <a:cubicBezTo>
                    <a:pt x="268" y="2516"/>
                    <a:pt x="402" y="2570"/>
                    <a:pt x="509" y="2650"/>
                  </a:cubicBezTo>
                  <a:lnTo>
                    <a:pt x="536" y="2677"/>
                  </a:lnTo>
                  <a:cubicBezTo>
                    <a:pt x="670" y="2731"/>
                    <a:pt x="803" y="2784"/>
                    <a:pt x="910" y="2811"/>
                  </a:cubicBezTo>
                  <a:lnTo>
                    <a:pt x="991" y="2811"/>
                  </a:lnTo>
                  <a:cubicBezTo>
                    <a:pt x="1098" y="2811"/>
                    <a:pt x="1205" y="2784"/>
                    <a:pt x="1339" y="2731"/>
                  </a:cubicBezTo>
                  <a:cubicBezTo>
                    <a:pt x="1472" y="2704"/>
                    <a:pt x="1580" y="2650"/>
                    <a:pt x="1713" y="2543"/>
                  </a:cubicBezTo>
                  <a:cubicBezTo>
                    <a:pt x="1847" y="2436"/>
                    <a:pt x="1981" y="2329"/>
                    <a:pt x="2061" y="2249"/>
                  </a:cubicBezTo>
                  <a:cubicBezTo>
                    <a:pt x="2195" y="2115"/>
                    <a:pt x="2302" y="1981"/>
                    <a:pt x="2436" y="1794"/>
                  </a:cubicBezTo>
                  <a:cubicBezTo>
                    <a:pt x="2597" y="1606"/>
                    <a:pt x="2730" y="1365"/>
                    <a:pt x="2918" y="1178"/>
                  </a:cubicBezTo>
                  <a:lnTo>
                    <a:pt x="2918" y="1125"/>
                  </a:lnTo>
                  <a:cubicBezTo>
                    <a:pt x="3105" y="857"/>
                    <a:pt x="3319" y="562"/>
                    <a:pt x="3533" y="268"/>
                  </a:cubicBezTo>
                  <a:lnTo>
                    <a:pt x="3533" y="241"/>
                  </a:lnTo>
                  <a:cubicBezTo>
                    <a:pt x="3507" y="188"/>
                    <a:pt x="3453" y="188"/>
                    <a:pt x="3400" y="161"/>
                  </a:cubicBezTo>
                  <a:cubicBezTo>
                    <a:pt x="3319" y="134"/>
                    <a:pt x="3212" y="81"/>
                    <a:pt x="3132" y="54"/>
                  </a:cubicBezTo>
                  <a:cubicBezTo>
                    <a:pt x="3052" y="27"/>
                    <a:pt x="2971" y="27"/>
                    <a:pt x="28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46"/>
            <p:cNvSpPr/>
            <p:nvPr/>
          </p:nvSpPr>
          <p:spPr>
            <a:xfrm>
              <a:off x="10287275" y="6324975"/>
              <a:ext cx="97725" cy="56225"/>
            </a:xfrm>
            <a:custGeom>
              <a:avLst/>
              <a:gdLst/>
              <a:ahLst/>
              <a:cxnLst/>
              <a:rect l="l" t="t" r="r" b="b"/>
              <a:pathLst>
                <a:path w="3909" h="2249" extrusionOk="0">
                  <a:moveTo>
                    <a:pt x="2035" y="0"/>
                  </a:moveTo>
                  <a:cubicBezTo>
                    <a:pt x="1767" y="0"/>
                    <a:pt x="1499" y="81"/>
                    <a:pt x="1232" y="134"/>
                  </a:cubicBezTo>
                  <a:cubicBezTo>
                    <a:pt x="1125" y="161"/>
                    <a:pt x="1018" y="215"/>
                    <a:pt x="964" y="241"/>
                  </a:cubicBezTo>
                  <a:cubicBezTo>
                    <a:pt x="750" y="348"/>
                    <a:pt x="589" y="429"/>
                    <a:pt x="429" y="563"/>
                  </a:cubicBezTo>
                  <a:cubicBezTo>
                    <a:pt x="188" y="750"/>
                    <a:pt x="54" y="937"/>
                    <a:pt x="27" y="1151"/>
                  </a:cubicBezTo>
                  <a:cubicBezTo>
                    <a:pt x="0" y="1232"/>
                    <a:pt x="0" y="1392"/>
                    <a:pt x="27" y="1499"/>
                  </a:cubicBezTo>
                  <a:cubicBezTo>
                    <a:pt x="54" y="1633"/>
                    <a:pt x="161" y="1767"/>
                    <a:pt x="215" y="1874"/>
                  </a:cubicBezTo>
                  <a:lnTo>
                    <a:pt x="241" y="1928"/>
                  </a:lnTo>
                  <a:cubicBezTo>
                    <a:pt x="348" y="2008"/>
                    <a:pt x="455" y="2115"/>
                    <a:pt x="563" y="2142"/>
                  </a:cubicBezTo>
                  <a:cubicBezTo>
                    <a:pt x="696" y="2222"/>
                    <a:pt x="830" y="2249"/>
                    <a:pt x="964" y="2249"/>
                  </a:cubicBezTo>
                  <a:lnTo>
                    <a:pt x="1018" y="2249"/>
                  </a:lnTo>
                  <a:cubicBezTo>
                    <a:pt x="1125" y="2249"/>
                    <a:pt x="1232" y="2249"/>
                    <a:pt x="1365" y="2222"/>
                  </a:cubicBezTo>
                  <a:cubicBezTo>
                    <a:pt x="1526" y="2168"/>
                    <a:pt x="1660" y="2115"/>
                    <a:pt x="1794" y="2061"/>
                  </a:cubicBezTo>
                  <a:cubicBezTo>
                    <a:pt x="1954" y="1981"/>
                    <a:pt x="2142" y="1928"/>
                    <a:pt x="2302" y="1794"/>
                  </a:cubicBezTo>
                  <a:cubicBezTo>
                    <a:pt x="2543" y="1660"/>
                    <a:pt x="2757" y="1473"/>
                    <a:pt x="2971" y="1339"/>
                  </a:cubicBezTo>
                  <a:lnTo>
                    <a:pt x="2998" y="1312"/>
                  </a:lnTo>
                  <a:cubicBezTo>
                    <a:pt x="3266" y="1151"/>
                    <a:pt x="3587" y="911"/>
                    <a:pt x="3908" y="750"/>
                  </a:cubicBezTo>
                  <a:lnTo>
                    <a:pt x="3908" y="723"/>
                  </a:lnTo>
                  <a:lnTo>
                    <a:pt x="3801" y="616"/>
                  </a:lnTo>
                  <a:cubicBezTo>
                    <a:pt x="3721" y="536"/>
                    <a:pt x="3667" y="482"/>
                    <a:pt x="3614" y="455"/>
                  </a:cubicBezTo>
                  <a:cubicBezTo>
                    <a:pt x="3534" y="375"/>
                    <a:pt x="3426" y="348"/>
                    <a:pt x="3373" y="322"/>
                  </a:cubicBezTo>
                  <a:cubicBezTo>
                    <a:pt x="3266" y="241"/>
                    <a:pt x="3159" y="215"/>
                    <a:pt x="3052" y="188"/>
                  </a:cubicBezTo>
                  <a:lnTo>
                    <a:pt x="2757" y="81"/>
                  </a:lnTo>
                  <a:cubicBezTo>
                    <a:pt x="2623" y="54"/>
                    <a:pt x="2490" y="0"/>
                    <a:pt x="2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46"/>
            <p:cNvSpPr/>
            <p:nvPr/>
          </p:nvSpPr>
          <p:spPr>
            <a:xfrm>
              <a:off x="10261850" y="6395900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472" y="1"/>
                  </a:moveTo>
                  <a:cubicBezTo>
                    <a:pt x="1365" y="1"/>
                    <a:pt x="1285" y="54"/>
                    <a:pt x="1205" y="54"/>
                  </a:cubicBezTo>
                  <a:cubicBezTo>
                    <a:pt x="964" y="81"/>
                    <a:pt x="777" y="134"/>
                    <a:pt x="616" y="242"/>
                  </a:cubicBezTo>
                  <a:cubicBezTo>
                    <a:pt x="348" y="375"/>
                    <a:pt x="161" y="509"/>
                    <a:pt x="81" y="723"/>
                  </a:cubicBezTo>
                  <a:cubicBezTo>
                    <a:pt x="0" y="804"/>
                    <a:pt x="0" y="964"/>
                    <a:pt x="0" y="1044"/>
                  </a:cubicBezTo>
                  <a:cubicBezTo>
                    <a:pt x="0" y="1232"/>
                    <a:pt x="81" y="1339"/>
                    <a:pt x="107" y="1446"/>
                  </a:cubicBezTo>
                  <a:lnTo>
                    <a:pt x="134" y="1500"/>
                  </a:lnTo>
                  <a:cubicBezTo>
                    <a:pt x="214" y="1633"/>
                    <a:pt x="268" y="1714"/>
                    <a:pt x="375" y="1794"/>
                  </a:cubicBezTo>
                  <a:cubicBezTo>
                    <a:pt x="482" y="1901"/>
                    <a:pt x="616" y="1955"/>
                    <a:pt x="750" y="1981"/>
                  </a:cubicBezTo>
                  <a:cubicBezTo>
                    <a:pt x="830" y="2035"/>
                    <a:pt x="1017" y="2062"/>
                    <a:pt x="1178" y="2062"/>
                  </a:cubicBezTo>
                  <a:cubicBezTo>
                    <a:pt x="1339" y="2062"/>
                    <a:pt x="1472" y="2035"/>
                    <a:pt x="1633" y="2035"/>
                  </a:cubicBezTo>
                  <a:cubicBezTo>
                    <a:pt x="1820" y="1981"/>
                    <a:pt x="1981" y="1955"/>
                    <a:pt x="2222" y="1901"/>
                  </a:cubicBezTo>
                  <a:cubicBezTo>
                    <a:pt x="2490" y="1794"/>
                    <a:pt x="2757" y="1687"/>
                    <a:pt x="2971" y="1633"/>
                  </a:cubicBezTo>
                  <a:cubicBezTo>
                    <a:pt x="3319" y="1500"/>
                    <a:pt x="3640" y="1392"/>
                    <a:pt x="3988" y="1259"/>
                  </a:cubicBezTo>
                  <a:lnTo>
                    <a:pt x="3988" y="1232"/>
                  </a:lnTo>
                  <a:cubicBezTo>
                    <a:pt x="3962" y="1178"/>
                    <a:pt x="3962" y="1152"/>
                    <a:pt x="3908" y="1098"/>
                  </a:cubicBezTo>
                  <a:cubicBezTo>
                    <a:pt x="3855" y="991"/>
                    <a:pt x="3774" y="911"/>
                    <a:pt x="3748" y="857"/>
                  </a:cubicBezTo>
                  <a:cubicBezTo>
                    <a:pt x="3694" y="777"/>
                    <a:pt x="3640" y="723"/>
                    <a:pt x="3560" y="643"/>
                  </a:cubicBezTo>
                  <a:cubicBezTo>
                    <a:pt x="3453" y="589"/>
                    <a:pt x="3373" y="509"/>
                    <a:pt x="3293" y="456"/>
                  </a:cubicBezTo>
                  <a:cubicBezTo>
                    <a:pt x="3185" y="375"/>
                    <a:pt x="3105" y="349"/>
                    <a:pt x="3025" y="295"/>
                  </a:cubicBezTo>
                  <a:cubicBezTo>
                    <a:pt x="2891" y="215"/>
                    <a:pt x="2784" y="188"/>
                    <a:pt x="2677" y="161"/>
                  </a:cubicBezTo>
                  <a:cubicBezTo>
                    <a:pt x="2543" y="108"/>
                    <a:pt x="2436" y="81"/>
                    <a:pt x="2302" y="54"/>
                  </a:cubicBezTo>
                  <a:cubicBezTo>
                    <a:pt x="2115" y="54"/>
                    <a:pt x="1874" y="1"/>
                    <a:pt x="1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46"/>
            <p:cNvSpPr/>
            <p:nvPr/>
          </p:nvSpPr>
          <p:spPr>
            <a:xfrm>
              <a:off x="10203625" y="6436725"/>
              <a:ext cx="91700" cy="60250"/>
            </a:xfrm>
            <a:custGeom>
              <a:avLst/>
              <a:gdLst/>
              <a:ahLst/>
              <a:cxnLst/>
              <a:rect l="l" t="t" r="r" b="b"/>
              <a:pathLst>
                <a:path w="3668" h="2410" extrusionOk="0">
                  <a:moveTo>
                    <a:pt x="991" y="0"/>
                  </a:moveTo>
                  <a:cubicBezTo>
                    <a:pt x="697" y="0"/>
                    <a:pt x="456" y="54"/>
                    <a:pt x="295" y="188"/>
                  </a:cubicBezTo>
                  <a:cubicBezTo>
                    <a:pt x="188" y="268"/>
                    <a:pt x="135" y="348"/>
                    <a:pt x="54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1" y="1017"/>
                    <a:pt x="27" y="1151"/>
                    <a:pt x="81" y="1285"/>
                  </a:cubicBezTo>
                  <a:cubicBezTo>
                    <a:pt x="161" y="1419"/>
                    <a:pt x="215" y="1526"/>
                    <a:pt x="349" y="1660"/>
                  </a:cubicBezTo>
                  <a:cubicBezTo>
                    <a:pt x="456" y="1767"/>
                    <a:pt x="563" y="1820"/>
                    <a:pt x="723" y="1901"/>
                  </a:cubicBezTo>
                  <a:cubicBezTo>
                    <a:pt x="857" y="1954"/>
                    <a:pt x="1018" y="2035"/>
                    <a:pt x="1152" y="2061"/>
                  </a:cubicBezTo>
                  <a:cubicBezTo>
                    <a:pt x="1312" y="2088"/>
                    <a:pt x="1500" y="2168"/>
                    <a:pt x="1714" y="2195"/>
                  </a:cubicBezTo>
                  <a:cubicBezTo>
                    <a:pt x="1955" y="2222"/>
                    <a:pt x="2196" y="2275"/>
                    <a:pt x="2463" y="2275"/>
                  </a:cubicBezTo>
                  <a:lnTo>
                    <a:pt x="2570" y="2275"/>
                  </a:lnTo>
                  <a:cubicBezTo>
                    <a:pt x="2891" y="2302"/>
                    <a:pt x="3266" y="2329"/>
                    <a:pt x="3641" y="2409"/>
                  </a:cubicBezTo>
                  <a:lnTo>
                    <a:pt x="3668" y="2356"/>
                  </a:lnTo>
                  <a:lnTo>
                    <a:pt x="3668" y="2222"/>
                  </a:lnTo>
                  <a:cubicBezTo>
                    <a:pt x="3668" y="2142"/>
                    <a:pt x="3641" y="2035"/>
                    <a:pt x="3587" y="1954"/>
                  </a:cubicBezTo>
                  <a:cubicBezTo>
                    <a:pt x="3561" y="1874"/>
                    <a:pt x="3534" y="1794"/>
                    <a:pt x="3507" y="1687"/>
                  </a:cubicBezTo>
                  <a:cubicBezTo>
                    <a:pt x="3480" y="1606"/>
                    <a:pt x="3400" y="1499"/>
                    <a:pt x="3373" y="1392"/>
                  </a:cubicBezTo>
                  <a:cubicBezTo>
                    <a:pt x="3293" y="1285"/>
                    <a:pt x="3266" y="1232"/>
                    <a:pt x="3186" y="1124"/>
                  </a:cubicBezTo>
                  <a:cubicBezTo>
                    <a:pt x="3132" y="1017"/>
                    <a:pt x="3025" y="937"/>
                    <a:pt x="2972" y="857"/>
                  </a:cubicBezTo>
                  <a:cubicBezTo>
                    <a:pt x="2865" y="750"/>
                    <a:pt x="2758" y="696"/>
                    <a:pt x="2704" y="616"/>
                  </a:cubicBezTo>
                  <a:cubicBezTo>
                    <a:pt x="2463" y="455"/>
                    <a:pt x="2222" y="322"/>
                    <a:pt x="1955" y="214"/>
                  </a:cubicBezTo>
                  <a:cubicBezTo>
                    <a:pt x="1901" y="188"/>
                    <a:pt x="1794" y="161"/>
                    <a:pt x="1687" y="134"/>
                  </a:cubicBezTo>
                  <a:cubicBezTo>
                    <a:pt x="1393" y="27"/>
                    <a:pt x="1205" y="0"/>
                    <a:pt x="9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46"/>
            <p:cNvSpPr/>
            <p:nvPr/>
          </p:nvSpPr>
          <p:spPr>
            <a:xfrm>
              <a:off x="10202950" y="6436725"/>
              <a:ext cx="90375" cy="56900"/>
            </a:xfrm>
            <a:custGeom>
              <a:avLst/>
              <a:gdLst/>
              <a:ahLst/>
              <a:cxnLst/>
              <a:rect l="l" t="t" r="r" b="b"/>
              <a:pathLst>
                <a:path w="3615" h="2276" extrusionOk="0">
                  <a:moveTo>
                    <a:pt x="991" y="0"/>
                  </a:moveTo>
                  <a:cubicBezTo>
                    <a:pt x="724" y="0"/>
                    <a:pt x="483" y="54"/>
                    <a:pt x="322" y="188"/>
                  </a:cubicBezTo>
                  <a:cubicBezTo>
                    <a:pt x="215" y="268"/>
                    <a:pt x="162" y="348"/>
                    <a:pt x="81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54" y="964"/>
                    <a:pt x="81" y="991"/>
                    <a:pt x="108" y="1017"/>
                  </a:cubicBezTo>
                  <a:cubicBezTo>
                    <a:pt x="188" y="1098"/>
                    <a:pt x="242" y="1124"/>
                    <a:pt x="322" y="1151"/>
                  </a:cubicBezTo>
                  <a:cubicBezTo>
                    <a:pt x="456" y="1232"/>
                    <a:pt x="617" y="1285"/>
                    <a:pt x="777" y="1339"/>
                  </a:cubicBezTo>
                  <a:cubicBezTo>
                    <a:pt x="938" y="1365"/>
                    <a:pt x="1152" y="1392"/>
                    <a:pt x="1339" y="1419"/>
                  </a:cubicBezTo>
                  <a:cubicBezTo>
                    <a:pt x="1420" y="1419"/>
                    <a:pt x="1527" y="1472"/>
                    <a:pt x="1580" y="1472"/>
                  </a:cubicBezTo>
                  <a:cubicBezTo>
                    <a:pt x="1714" y="1499"/>
                    <a:pt x="1901" y="1499"/>
                    <a:pt x="2008" y="1526"/>
                  </a:cubicBezTo>
                  <a:cubicBezTo>
                    <a:pt x="2330" y="1606"/>
                    <a:pt x="2624" y="1687"/>
                    <a:pt x="2892" y="1820"/>
                  </a:cubicBezTo>
                  <a:lnTo>
                    <a:pt x="3293" y="2035"/>
                  </a:lnTo>
                  <a:cubicBezTo>
                    <a:pt x="3400" y="2088"/>
                    <a:pt x="3534" y="2168"/>
                    <a:pt x="3614" y="2275"/>
                  </a:cubicBezTo>
                  <a:lnTo>
                    <a:pt x="3614" y="2195"/>
                  </a:lnTo>
                  <a:cubicBezTo>
                    <a:pt x="3614" y="2088"/>
                    <a:pt x="3588" y="2008"/>
                    <a:pt x="3561" y="1927"/>
                  </a:cubicBezTo>
                  <a:cubicBezTo>
                    <a:pt x="3534" y="1874"/>
                    <a:pt x="3534" y="1767"/>
                    <a:pt x="3454" y="1660"/>
                  </a:cubicBezTo>
                  <a:cubicBezTo>
                    <a:pt x="3427" y="1553"/>
                    <a:pt x="3347" y="1472"/>
                    <a:pt x="3320" y="1365"/>
                  </a:cubicBezTo>
                  <a:cubicBezTo>
                    <a:pt x="3293" y="1285"/>
                    <a:pt x="3213" y="1205"/>
                    <a:pt x="3159" y="1098"/>
                  </a:cubicBezTo>
                  <a:cubicBezTo>
                    <a:pt x="3079" y="991"/>
                    <a:pt x="2999" y="884"/>
                    <a:pt x="2918" y="803"/>
                  </a:cubicBezTo>
                  <a:cubicBezTo>
                    <a:pt x="2811" y="696"/>
                    <a:pt x="2731" y="616"/>
                    <a:pt x="2624" y="562"/>
                  </a:cubicBezTo>
                  <a:cubicBezTo>
                    <a:pt x="2383" y="402"/>
                    <a:pt x="2142" y="268"/>
                    <a:pt x="1875" y="161"/>
                  </a:cubicBezTo>
                  <a:cubicBezTo>
                    <a:pt x="1821" y="134"/>
                    <a:pt x="1714" y="81"/>
                    <a:pt x="1607" y="54"/>
                  </a:cubicBezTo>
                  <a:cubicBezTo>
                    <a:pt x="1420" y="27"/>
                    <a:pt x="1232" y="0"/>
                    <a:pt x="9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46"/>
            <p:cNvSpPr/>
            <p:nvPr/>
          </p:nvSpPr>
          <p:spPr>
            <a:xfrm>
              <a:off x="10223700" y="64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46"/>
            <p:cNvSpPr/>
            <p:nvPr/>
          </p:nvSpPr>
          <p:spPr>
            <a:xfrm>
              <a:off x="10261850" y="6394575"/>
              <a:ext cx="99725" cy="38150"/>
            </a:xfrm>
            <a:custGeom>
              <a:avLst/>
              <a:gdLst/>
              <a:ahLst/>
              <a:cxnLst/>
              <a:rect l="l" t="t" r="r" b="b"/>
              <a:pathLst>
                <a:path w="3989" h="1526" extrusionOk="0">
                  <a:moveTo>
                    <a:pt x="1713" y="0"/>
                  </a:moveTo>
                  <a:cubicBezTo>
                    <a:pt x="1606" y="54"/>
                    <a:pt x="1553" y="54"/>
                    <a:pt x="1472" y="54"/>
                  </a:cubicBezTo>
                  <a:cubicBezTo>
                    <a:pt x="1365" y="54"/>
                    <a:pt x="1285" y="107"/>
                    <a:pt x="1205" y="107"/>
                  </a:cubicBezTo>
                  <a:cubicBezTo>
                    <a:pt x="964" y="134"/>
                    <a:pt x="777" y="187"/>
                    <a:pt x="616" y="295"/>
                  </a:cubicBezTo>
                  <a:cubicBezTo>
                    <a:pt x="348" y="428"/>
                    <a:pt x="161" y="562"/>
                    <a:pt x="81" y="776"/>
                  </a:cubicBezTo>
                  <a:cubicBezTo>
                    <a:pt x="27" y="830"/>
                    <a:pt x="0" y="937"/>
                    <a:pt x="0" y="1017"/>
                  </a:cubicBezTo>
                  <a:cubicBezTo>
                    <a:pt x="27" y="1071"/>
                    <a:pt x="27" y="1097"/>
                    <a:pt x="81" y="1178"/>
                  </a:cubicBezTo>
                  <a:cubicBezTo>
                    <a:pt x="107" y="1231"/>
                    <a:pt x="134" y="1285"/>
                    <a:pt x="214" y="1312"/>
                  </a:cubicBezTo>
                  <a:cubicBezTo>
                    <a:pt x="241" y="1338"/>
                    <a:pt x="295" y="1365"/>
                    <a:pt x="348" y="1392"/>
                  </a:cubicBezTo>
                  <a:cubicBezTo>
                    <a:pt x="402" y="1445"/>
                    <a:pt x="509" y="1472"/>
                    <a:pt x="616" y="1499"/>
                  </a:cubicBezTo>
                  <a:cubicBezTo>
                    <a:pt x="777" y="1526"/>
                    <a:pt x="937" y="1526"/>
                    <a:pt x="1098" y="1526"/>
                  </a:cubicBezTo>
                  <a:cubicBezTo>
                    <a:pt x="1419" y="1526"/>
                    <a:pt x="1713" y="1499"/>
                    <a:pt x="1981" y="1445"/>
                  </a:cubicBezTo>
                  <a:cubicBezTo>
                    <a:pt x="2275" y="1365"/>
                    <a:pt x="2570" y="1338"/>
                    <a:pt x="2891" y="1285"/>
                  </a:cubicBezTo>
                  <a:cubicBezTo>
                    <a:pt x="3025" y="1231"/>
                    <a:pt x="3159" y="1205"/>
                    <a:pt x="3319" y="1205"/>
                  </a:cubicBezTo>
                  <a:cubicBezTo>
                    <a:pt x="3453" y="1178"/>
                    <a:pt x="3560" y="1178"/>
                    <a:pt x="3694" y="1178"/>
                  </a:cubicBezTo>
                  <a:lnTo>
                    <a:pt x="3988" y="1178"/>
                  </a:lnTo>
                  <a:cubicBezTo>
                    <a:pt x="3988" y="1124"/>
                    <a:pt x="3962" y="1124"/>
                    <a:pt x="3962" y="1097"/>
                  </a:cubicBezTo>
                  <a:cubicBezTo>
                    <a:pt x="3881" y="990"/>
                    <a:pt x="3828" y="937"/>
                    <a:pt x="3774" y="857"/>
                  </a:cubicBezTo>
                  <a:cubicBezTo>
                    <a:pt x="3721" y="803"/>
                    <a:pt x="3694" y="723"/>
                    <a:pt x="3587" y="669"/>
                  </a:cubicBezTo>
                  <a:cubicBezTo>
                    <a:pt x="3480" y="589"/>
                    <a:pt x="3426" y="535"/>
                    <a:pt x="3319" y="455"/>
                  </a:cubicBezTo>
                  <a:cubicBezTo>
                    <a:pt x="3212" y="402"/>
                    <a:pt x="3159" y="375"/>
                    <a:pt x="3052" y="295"/>
                  </a:cubicBezTo>
                  <a:cubicBezTo>
                    <a:pt x="2918" y="241"/>
                    <a:pt x="2811" y="187"/>
                    <a:pt x="2704" y="161"/>
                  </a:cubicBezTo>
                  <a:cubicBezTo>
                    <a:pt x="2570" y="134"/>
                    <a:pt x="2490" y="107"/>
                    <a:pt x="2356" y="54"/>
                  </a:cubicBezTo>
                  <a:cubicBezTo>
                    <a:pt x="2142" y="27"/>
                    <a:pt x="1901" y="0"/>
                    <a:pt x="1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46"/>
            <p:cNvSpPr/>
            <p:nvPr/>
          </p:nvSpPr>
          <p:spPr>
            <a:xfrm>
              <a:off x="10285925" y="6324975"/>
              <a:ext cx="97050" cy="40850"/>
            </a:xfrm>
            <a:custGeom>
              <a:avLst/>
              <a:gdLst/>
              <a:ahLst/>
              <a:cxnLst/>
              <a:rect l="l" t="t" r="r" b="b"/>
              <a:pathLst>
                <a:path w="3882" h="1634" extrusionOk="0">
                  <a:moveTo>
                    <a:pt x="2062" y="0"/>
                  </a:moveTo>
                  <a:cubicBezTo>
                    <a:pt x="1794" y="0"/>
                    <a:pt x="1473" y="81"/>
                    <a:pt x="1259" y="134"/>
                  </a:cubicBezTo>
                  <a:cubicBezTo>
                    <a:pt x="1152" y="161"/>
                    <a:pt x="1072" y="215"/>
                    <a:pt x="991" y="241"/>
                  </a:cubicBezTo>
                  <a:cubicBezTo>
                    <a:pt x="777" y="348"/>
                    <a:pt x="617" y="429"/>
                    <a:pt x="456" y="563"/>
                  </a:cubicBezTo>
                  <a:cubicBezTo>
                    <a:pt x="215" y="750"/>
                    <a:pt x="81" y="937"/>
                    <a:pt x="54" y="1151"/>
                  </a:cubicBezTo>
                  <a:cubicBezTo>
                    <a:pt x="54" y="1178"/>
                    <a:pt x="1" y="1232"/>
                    <a:pt x="1" y="1285"/>
                  </a:cubicBezTo>
                  <a:cubicBezTo>
                    <a:pt x="54" y="1312"/>
                    <a:pt x="54" y="1339"/>
                    <a:pt x="81" y="1366"/>
                  </a:cubicBezTo>
                  <a:cubicBezTo>
                    <a:pt x="135" y="1419"/>
                    <a:pt x="188" y="1473"/>
                    <a:pt x="242" y="1499"/>
                  </a:cubicBezTo>
                  <a:cubicBezTo>
                    <a:pt x="322" y="1553"/>
                    <a:pt x="402" y="1580"/>
                    <a:pt x="483" y="1606"/>
                  </a:cubicBezTo>
                  <a:cubicBezTo>
                    <a:pt x="617" y="1633"/>
                    <a:pt x="777" y="1633"/>
                    <a:pt x="911" y="1633"/>
                  </a:cubicBezTo>
                  <a:cubicBezTo>
                    <a:pt x="1125" y="1633"/>
                    <a:pt x="1339" y="1606"/>
                    <a:pt x="1553" y="1553"/>
                  </a:cubicBezTo>
                  <a:cubicBezTo>
                    <a:pt x="1660" y="1499"/>
                    <a:pt x="1741" y="1473"/>
                    <a:pt x="1821" y="1446"/>
                  </a:cubicBezTo>
                  <a:cubicBezTo>
                    <a:pt x="1955" y="1419"/>
                    <a:pt x="2062" y="1339"/>
                    <a:pt x="2196" y="1285"/>
                  </a:cubicBezTo>
                  <a:cubicBezTo>
                    <a:pt x="2410" y="1178"/>
                    <a:pt x="2624" y="1044"/>
                    <a:pt x="2865" y="964"/>
                  </a:cubicBezTo>
                  <a:cubicBezTo>
                    <a:pt x="2945" y="937"/>
                    <a:pt x="3079" y="884"/>
                    <a:pt x="3186" y="830"/>
                  </a:cubicBezTo>
                  <a:cubicBezTo>
                    <a:pt x="3293" y="803"/>
                    <a:pt x="3427" y="777"/>
                    <a:pt x="3534" y="777"/>
                  </a:cubicBezTo>
                  <a:cubicBezTo>
                    <a:pt x="3614" y="777"/>
                    <a:pt x="3721" y="750"/>
                    <a:pt x="3828" y="750"/>
                  </a:cubicBezTo>
                  <a:lnTo>
                    <a:pt x="3882" y="750"/>
                  </a:lnTo>
                  <a:lnTo>
                    <a:pt x="3828" y="670"/>
                  </a:lnTo>
                  <a:cubicBezTo>
                    <a:pt x="3748" y="616"/>
                    <a:pt x="3695" y="536"/>
                    <a:pt x="3614" y="509"/>
                  </a:cubicBezTo>
                  <a:cubicBezTo>
                    <a:pt x="3561" y="429"/>
                    <a:pt x="3454" y="402"/>
                    <a:pt x="3400" y="375"/>
                  </a:cubicBezTo>
                  <a:cubicBezTo>
                    <a:pt x="3293" y="295"/>
                    <a:pt x="3186" y="268"/>
                    <a:pt x="3079" y="241"/>
                  </a:cubicBezTo>
                  <a:lnTo>
                    <a:pt x="2785" y="134"/>
                  </a:lnTo>
                  <a:cubicBezTo>
                    <a:pt x="2651" y="108"/>
                    <a:pt x="2517" y="81"/>
                    <a:pt x="2410" y="81"/>
                  </a:cubicBezTo>
                  <a:lnTo>
                    <a:pt x="2115" y="81"/>
                  </a:lnTo>
                  <a:cubicBezTo>
                    <a:pt x="2115" y="0"/>
                    <a:pt x="2089" y="0"/>
                    <a:pt x="2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46"/>
            <p:cNvSpPr/>
            <p:nvPr/>
          </p:nvSpPr>
          <p:spPr>
            <a:xfrm>
              <a:off x="10291950" y="6362450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1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46"/>
            <p:cNvSpPr/>
            <p:nvPr/>
          </p:nvSpPr>
          <p:spPr>
            <a:xfrm>
              <a:off x="10284600" y="6236650"/>
              <a:ext cx="86350" cy="57575"/>
            </a:xfrm>
            <a:custGeom>
              <a:avLst/>
              <a:gdLst/>
              <a:ahLst/>
              <a:cxnLst/>
              <a:rect l="l" t="t" r="r" b="b"/>
              <a:pathLst>
                <a:path w="3454" h="2303" extrusionOk="0">
                  <a:moveTo>
                    <a:pt x="2543" y="0"/>
                  </a:moveTo>
                  <a:cubicBezTo>
                    <a:pt x="2436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723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lnTo>
                    <a:pt x="107" y="2115"/>
                  </a:lnTo>
                  <a:cubicBezTo>
                    <a:pt x="134" y="2142"/>
                    <a:pt x="188" y="2168"/>
                    <a:pt x="241" y="2195"/>
                  </a:cubicBezTo>
                  <a:cubicBezTo>
                    <a:pt x="295" y="2249"/>
                    <a:pt x="375" y="2275"/>
                    <a:pt x="402" y="2275"/>
                  </a:cubicBezTo>
                  <a:cubicBezTo>
                    <a:pt x="509" y="2302"/>
                    <a:pt x="562" y="2302"/>
                    <a:pt x="670" y="2302"/>
                  </a:cubicBezTo>
                  <a:cubicBezTo>
                    <a:pt x="803" y="2302"/>
                    <a:pt x="937" y="2275"/>
                    <a:pt x="1044" y="2249"/>
                  </a:cubicBezTo>
                  <a:cubicBezTo>
                    <a:pt x="1205" y="2168"/>
                    <a:pt x="1365" y="2115"/>
                    <a:pt x="1499" y="2035"/>
                  </a:cubicBezTo>
                  <a:cubicBezTo>
                    <a:pt x="1633" y="1981"/>
                    <a:pt x="1740" y="1874"/>
                    <a:pt x="1874" y="1767"/>
                  </a:cubicBezTo>
                  <a:cubicBezTo>
                    <a:pt x="1901" y="1740"/>
                    <a:pt x="1927" y="1713"/>
                    <a:pt x="1981" y="1633"/>
                  </a:cubicBezTo>
                  <a:cubicBezTo>
                    <a:pt x="2008" y="1606"/>
                    <a:pt x="2035" y="1526"/>
                    <a:pt x="2061" y="1499"/>
                  </a:cubicBezTo>
                  <a:cubicBezTo>
                    <a:pt x="2142" y="1392"/>
                    <a:pt x="2195" y="1339"/>
                    <a:pt x="2275" y="1232"/>
                  </a:cubicBezTo>
                  <a:cubicBezTo>
                    <a:pt x="2409" y="1071"/>
                    <a:pt x="2543" y="910"/>
                    <a:pt x="2677" y="777"/>
                  </a:cubicBezTo>
                  <a:lnTo>
                    <a:pt x="2918" y="536"/>
                  </a:lnTo>
                  <a:cubicBezTo>
                    <a:pt x="2971" y="455"/>
                    <a:pt x="3078" y="402"/>
                    <a:pt x="3185" y="375"/>
                  </a:cubicBezTo>
                  <a:cubicBezTo>
                    <a:pt x="3266" y="295"/>
                    <a:pt x="3346" y="268"/>
                    <a:pt x="3453" y="241"/>
                  </a:cubicBezTo>
                  <a:cubicBezTo>
                    <a:pt x="3400" y="241"/>
                    <a:pt x="3400" y="188"/>
                    <a:pt x="3373" y="188"/>
                  </a:cubicBezTo>
                  <a:cubicBezTo>
                    <a:pt x="3266" y="161"/>
                    <a:pt x="3185" y="134"/>
                    <a:pt x="3105" y="107"/>
                  </a:cubicBezTo>
                  <a:cubicBezTo>
                    <a:pt x="2998" y="54"/>
                    <a:pt x="2945" y="54"/>
                    <a:pt x="2838" y="27"/>
                  </a:cubicBezTo>
                  <a:cubicBezTo>
                    <a:pt x="2730" y="0"/>
                    <a:pt x="2650" y="0"/>
                    <a:pt x="2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6"/>
            <p:cNvSpPr/>
            <p:nvPr/>
          </p:nvSpPr>
          <p:spPr>
            <a:xfrm>
              <a:off x="10245125" y="6129575"/>
              <a:ext cx="59575" cy="85025"/>
            </a:xfrm>
            <a:custGeom>
              <a:avLst/>
              <a:gdLst/>
              <a:ahLst/>
              <a:cxnLst/>
              <a:rect l="l" t="t" r="r" b="b"/>
              <a:pathLst>
                <a:path w="2383" h="3401" extrusionOk="0">
                  <a:moveTo>
                    <a:pt x="2382" y="1"/>
                  </a:moveTo>
                  <a:lnTo>
                    <a:pt x="2382" y="1"/>
                  </a:lnTo>
                  <a:cubicBezTo>
                    <a:pt x="2356" y="1"/>
                    <a:pt x="2302" y="28"/>
                    <a:pt x="2302" y="28"/>
                  </a:cubicBezTo>
                  <a:cubicBezTo>
                    <a:pt x="2222" y="28"/>
                    <a:pt x="2115" y="54"/>
                    <a:pt x="2034" y="54"/>
                  </a:cubicBezTo>
                  <a:cubicBezTo>
                    <a:pt x="1954" y="108"/>
                    <a:pt x="1874" y="108"/>
                    <a:pt x="1767" y="135"/>
                  </a:cubicBezTo>
                  <a:cubicBezTo>
                    <a:pt x="1686" y="162"/>
                    <a:pt x="1579" y="242"/>
                    <a:pt x="1472" y="269"/>
                  </a:cubicBezTo>
                  <a:cubicBezTo>
                    <a:pt x="1365" y="295"/>
                    <a:pt x="1285" y="376"/>
                    <a:pt x="1205" y="429"/>
                  </a:cubicBezTo>
                  <a:cubicBezTo>
                    <a:pt x="1098" y="509"/>
                    <a:pt x="1017" y="590"/>
                    <a:pt x="910" y="670"/>
                  </a:cubicBezTo>
                  <a:lnTo>
                    <a:pt x="643" y="938"/>
                  </a:lnTo>
                  <a:cubicBezTo>
                    <a:pt x="482" y="1179"/>
                    <a:pt x="295" y="1393"/>
                    <a:pt x="214" y="1634"/>
                  </a:cubicBezTo>
                  <a:cubicBezTo>
                    <a:pt x="161" y="1741"/>
                    <a:pt x="134" y="1794"/>
                    <a:pt x="107" y="1901"/>
                  </a:cubicBezTo>
                  <a:cubicBezTo>
                    <a:pt x="27" y="2142"/>
                    <a:pt x="0" y="2330"/>
                    <a:pt x="0" y="2544"/>
                  </a:cubicBezTo>
                  <a:cubicBezTo>
                    <a:pt x="0" y="2811"/>
                    <a:pt x="27" y="3052"/>
                    <a:pt x="161" y="3240"/>
                  </a:cubicBezTo>
                  <a:cubicBezTo>
                    <a:pt x="214" y="3266"/>
                    <a:pt x="241" y="3347"/>
                    <a:pt x="268" y="3373"/>
                  </a:cubicBezTo>
                  <a:lnTo>
                    <a:pt x="295" y="3373"/>
                  </a:lnTo>
                  <a:cubicBezTo>
                    <a:pt x="321" y="3373"/>
                    <a:pt x="375" y="3373"/>
                    <a:pt x="402" y="3400"/>
                  </a:cubicBezTo>
                  <a:lnTo>
                    <a:pt x="562" y="3400"/>
                  </a:lnTo>
                  <a:cubicBezTo>
                    <a:pt x="589" y="3400"/>
                    <a:pt x="643" y="3400"/>
                    <a:pt x="643" y="3373"/>
                  </a:cubicBezTo>
                  <a:cubicBezTo>
                    <a:pt x="669" y="3373"/>
                    <a:pt x="696" y="3347"/>
                    <a:pt x="776" y="3347"/>
                  </a:cubicBezTo>
                  <a:cubicBezTo>
                    <a:pt x="803" y="3293"/>
                    <a:pt x="830" y="3293"/>
                    <a:pt x="910" y="3266"/>
                  </a:cubicBezTo>
                  <a:cubicBezTo>
                    <a:pt x="964" y="3240"/>
                    <a:pt x="1017" y="3213"/>
                    <a:pt x="1071" y="3132"/>
                  </a:cubicBezTo>
                  <a:lnTo>
                    <a:pt x="1205" y="2999"/>
                  </a:lnTo>
                  <a:lnTo>
                    <a:pt x="1499" y="2597"/>
                  </a:lnTo>
                  <a:cubicBezTo>
                    <a:pt x="1553" y="2544"/>
                    <a:pt x="1579" y="2437"/>
                    <a:pt x="1606" y="2356"/>
                  </a:cubicBezTo>
                  <a:cubicBezTo>
                    <a:pt x="1633" y="2276"/>
                    <a:pt x="1686" y="2196"/>
                    <a:pt x="1686" y="2089"/>
                  </a:cubicBezTo>
                  <a:cubicBezTo>
                    <a:pt x="1740" y="1901"/>
                    <a:pt x="1767" y="1660"/>
                    <a:pt x="1820" y="1473"/>
                  </a:cubicBezTo>
                  <a:cubicBezTo>
                    <a:pt x="1847" y="1259"/>
                    <a:pt x="1874" y="1072"/>
                    <a:pt x="1954" y="857"/>
                  </a:cubicBezTo>
                  <a:cubicBezTo>
                    <a:pt x="2008" y="670"/>
                    <a:pt x="2088" y="456"/>
                    <a:pt x="2168" y="295"/>
                  </a:cubicBezTo>
                  <a:cubicBezTo>
                    <a:pt x="2222" y="188"/>
                    <a:pt x="2275" y="135"/>
                    <a:pt x="2356" y="28"/>
                  </a:cubicBezTo>
                  <a:cubicBezTo>
                    <a:pt x="2356" y="28"/>
                    <a:pt x="2356" y="1"/>
                    <a:pt x="2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46"/>
            <p:cNvSpPr/>
            <p:nvPr/>
          </p:nvSpPr>
          <p:spPr>
            <a:xfrm>
              <a:off x="9991525" y="5590250"/>
              <a:ext cx="133175" cy="174675"/>
            </a:xfrm>
            <a:custGeom>
              <a:avLst/>
              <a:gdLst/>
              <a:ahLst/>
              <a:cxnLst/>
              <a:rect l="l" t="t" r="r" b="b"/>
              <a:pathLst>
                <a:path w="5327" h="6987" extrusionOk="0">
                  <a:moveTo>
                    <a:pt x="2810" y="1"/>
                  </a:moveTo>
                  <a:cubicBezTo>
                    <a:pt x="2623" y="1"/>
                    <a:pt x="2382" y="1"/>
                    <a:pt x="2168" y="28"/>
                  </a:cubicBezTo>
                  <a:cubicBezTo>
                    <a:pt x="1767" y="81"/>
                    <a:pt x="1419" y="188"/>
                    <a:pt x="1071" y="349"/>
                  </a:cubicBezTo>
                  <a:cubicBezTo>
                    <a:pt x="723" y="536"/>
                    <a:pt x="402" y="804"/>
                    <a:pt x="241" y="1071"/>
                  </a:cubicBezTo>
                  <a:cubicBezTo>
                    <a:pt x="134" y="1205"/>
                    <a:pt x="80" y="1339"/>
                    <a:pt x="54" y="1473"/>
                  </a:cubicBezTo>
                  <a:cubicBezTo>
                    <a:pt x="0" y="1526"/>
                    <a:pt x="0" y="1553"/>
                    <a:pt x="0" y="1634"/>
                  </a:cubicBezTo>
                  <a:cubicBezTo>
                    <a:pt x="0" y="1687"/>
                    <a:pt x="0" y="1741"/>
                    <a:pt x="54" y="1794"/>
                  </a:cubicBezTo>
                  <a:cubicBezTo>
                    <a:pt x="80" y="1874"/>
                    <a:pt x="134" y="1928"/>
                    <a:pt x="214" y="2008"/>
                  </a:cubicBezTo>
                  <a:cubicBezTo>
                    <a:pt x="268" y="2035"/>
                    <a:pt x="321" y="2035"/>
                    <a:pt x="402" y="2035"/>
                  </a:cubicBezTo>
                  <a:lnTo>
                    <a:pt x="482" y="2035"/>
                  </a:lnTo>
                  <a:cubicBezTo>
                    <a:pt x="589" y="2035"/>
                    <a:pt x="669" y="2008"/>
                    <a:pt x="803" y="1955"/>
                  </a:cubicBezTo>
                  <a:cubicBezTo>
                    <a:pt x="937" y="1928"/>
                    <a:pt x="1044" y="1874"/>
                    <a:pt x="1151" y="1821"/>
                  </a:cubicBezTo>
                  <a:cubicBezTo>
                    <a:pt x="1392" y="1741"/>
                    <a:pt x="1606" y="1634"/>
                    <a:pt x="1874" y="1473"/>
                  </a:cubicBezTo>
                  <a:cubicBezTo>
                    <a:pt x="2115" y="1339"/>
                    <a:pt x="2329" y="1205"/>
                    <a:pt x="2489" y="1098"/>
                  </a:cubicBezTo>
                  <a:cubicBezTo>
                    <a:pt x="2543" y="1018"/>
                    <a:pt x="2650" y="964"/>
                    <a:pt x="2730" y="884"/>
                  </a:cubicBezTo>
                  <a:cubicBezTo>
                    <a:pt x="2784" y="831"/>
                    <a:pt x="2864" y="804"/>
                    <a:pt x="2891" y="723"/>
                  </a:cubicBezTo>
                  <a:cubicBezTo>
                    <a:pt x="2944" y="697"/>
                    <a:pt x="2998" y="616"/>
                    <a:pt x="3051" y="590"/>
                  </a:cubicBezTo>
                  <a:lnTo>
                    <a:pt x="3132" y="723"/>
                  </a:lnTo>
                  <a:cubicBezTo>
                    <a:pt x="3185" y="831"/>
                    <a:pt x="3265" y="938"/>
                    <a:pt x="3292" y="1018"/>
                  </a:cubicBezTo>
                  <a:cubicBezTo>
                    <a:pt x="3426" y="1232"/>
                    <a:pt x="3533" y="1419"/>
                    <a:pt x="3613" y="1634"/>
                  </a:cubicBezTo>
                  <a:cubicBezTo>
                    <a:pt x="3854" y="2062"/>
                    <a:pt x="4068" y="2490"/>
                    <a:pt x="4256" y="2892"/>
                  </a:cubicBezTo>
                  <a:lnTo>
                    <a:pt x="4256" y="2865"/>
                  </a:lnTo>
                  <a:cubicBezTo>
                    <a:pt x="4630" y="3748"/>
                    <a:pt x="4871" y="4605"/>
                    <a:pt x="5005" y="5488"/>
                  </a:cubicBezTo>
                  <a:cubicBezTo>
                    <a:pt x="5059" y="5970"/>
                    <a:pt x="5085" y="6451"/>
                    <a:pt x="5059" y="6880"/>
                  </a:cubicBezTo>
                  <a:cubicBezTo>
                    <a:pt x="5059" y="6906"/>
                    <a:pt x="5059" y="6960"/>
                    <a:pt x="5085" y="6960"/>
                  </a:cubicBezTo>
                  <a:cubicBezTo>
                    <a:pt x="5139" y="6987"/>
                    <a:pt x="5166" y="6987"/>
                    <a:pt x="5166" y="6987"/>
                  </a:cubicBezTo>
                  <a:cubicBezTo>
                    <a:pt x="5219" y="6987"/>
                    <a:pt x="5273" y="6960"/>
                    <a:pt x="5273" y="6880"/>
                  </a:cubicBezTo>
                  <a:cubicBezTo>
                    <a:pt x="5326" y="5889"/>
                    <a:pt x="5219" y="4819"/>
                    <a:pt x="5005" y="3694"/>
                  </a:cubicBezTo>
                  <a:cubicBezTo>
                    <a:pt x="4871" y="3159"/>
                    <a:pt x="4738" y="2624"/>
                    <a:pt x="4523" y="2142"/>
                  </a:cubicBezTo>
                  <a:cubicBezTo>
                    <a:pt x="4336" y="1607"/>
                    <a:pt x="4095" y="1098"/>
                    <a:pt x="3828" y="670"/>
                  </a:cubicBezTo>
                  <a:cubicBezTo>
                    <a:pt x="3747" y="563"/>
                    <a:pt x="3720" y="483"/>
                    <a:pt x="3667" y="402"/>
                  </a:cubicBezTo>
                  <a:cubicBezTo>
                    <a:pt x="3587" y="322"/>
                    <a:pt x="3560" y="268"/>
                    <a:pt x="3480" y="161"/>
                  </a:cubicBezTo>
                  <a:lnTo>
                    <a:pt x="3426" y="81"/>
                  </a:lnTo>
                  <a:lnTo>
                    <a:pt x="3346" y="28"/>
                  </a:lnTo>
                  <a:cubicBezTo>
                    <a:pt x="3346" y="1"/>
                    <a:pt x="3319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46"/>
            <p:cNvSpPr/>
            <p:nvPr/>
          </p:nvSpPr>
          <p:spPr>
            <a:xfrm>
              <a:off x="10069800" y="5590925"/>
              <a:ext cx="5375" cy="3375"/>
            </a:xfrm>
            <a:custGeom>
              <a:avLst/>
              <a:gdLst/>
              <a:ahLst/>
              <a:cxnLst/>
              <a:rect l="l" t="t" r="r" b="b"/>
              <a:pathLst>
                <a:path w="215" h="135" extrusionOk="0">
                  <a:moveTo>
                    <a:pt x="54" y="1"/>
                  </a:moveTo>
                  <a:cubicBezTo>
                    <a:pt x="1" y="1"/>
                    <a:pt x="1" y="1"/>
                    <a:pt x="1" y="27"/>
                  </a:cubicBezTo>
                  <a:cubicBezTo>
                    <a:pt x="1" y="54"/>
                    <a:pt x="1" y="54"/>
                    <a:pt x="27" y="108"/>
                  </a:cubicBezTo>
                  <a:cubicBezTo>
                    <a:pt x="54" y="108"/>
                    <a:pt x="134" y="108"/>
                    <a:pt x="161" y="134"/>
                  </a:cubicBezTo>
                  <a:cubicBezTo>
                    <a:pt x="188" y="134"/>
                    <a:pt x="188" y="134"/>
                    <a:pt x="215" y="108"/>
                  </a:cubicBezTo>
                  <a:cubicBezTo>
                    <a:pt x="215" y="54"/>
                    <a:pt x="215" y="54"/>
                    <a:pt x="188" y="27"/>
                  </a:cubicBezTo>
                  <a:cubicBezTo>
                    <a:pt x="161" y="27"/>
                    <a:pt x="81" y="27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6"/>
            <p:cNvSpPr/>
            <p:nvPr/>
          </p:nvSpPr>
          <p:spPr>
            <a:xfrm>
              <a:off x="10070475" y="5590925"/>
              <a:ext cx="4025" cy="2700"/>
            </a:xfrm>
            <a:custGeom>
              <a:avLst/>
              <a:gdLst/>
              <a:ahLst/>
              <a:cxnLst/>
              <a:rect l="l" t="t" r="r" b="b"/>
              <a:pathLst>
                <a:path w="161" h="108" extrusionOk="0">
                  <a:moveTo>
                    <a:pt x="54" y="1"/>
                  </a:moveTo>
                  <a:cubicBezTo>
                    <a:pt x="27" y="1"/>
                    <a:pt x="27" y="27"/>
                    <a:pt x="0" y="27"/>
                  </a:cubicBezTo>
                  <a:cubicBezTo>
                    <a:pt x="0" y="54"/>
                    <a:pt x="0" y="54"/>
                    <a:pt x="27" y="108"/>
                  </a:cubicBezTo>
                  <a:lnTo>
                    <a:pt x="107" y="108"/>
                  </a:lnTo>
                  <a:cubicBezTo>
                    <a:pt x="134" y="108"/>
                    <a:pt x="134" y="108"/>
                    <a:pt x="161" y="54"/>
                  </a:cubicBezTo>
                  <a:cubicBezTo>
                    <a:pt x="161" y="27"/>
                    <a:pt x="161" y="27"/>
                    <a:pt x="13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6"/>
            <p:cNvSpPr/>
            <p:nvPr/>
          </p:nvSpPr>
          <p:spPr>
            <a:xfrm>
              <a:off x="10067125" y="5590250"/>
              <a:ext cx="8050" cy="4050"/>
            </a:xfrm>
            <a:custGeom>
              <a:avLst/>
              <a:gdLst/>
              <a:ahLst/>
              <a:cxnLst/>
              <a:rect l="l" t="t" r="r" b="b"/>
              <a:pathLst>
                <a:path w="322" h="162" extrusionOk="0">
                  <a:moveTo>
                    <a:pt x="54" y="1"/>
                  </a:moveTo>
                  <a:cubicBezTo>
                    <a:pt x="27" y="1"/>
                    <a:pt x="1" y="28"/>
                    <a:pt x="1" y="54"/>
                  </a:cubicBezTo>
                  <a:cubicBezTo>
                    <a:pt x="1" y="81"/>
                    <a:pt x="27" y="135"/>
                    <a:pt x="54" y="135"/>
                  </a:cubicBezTo>
                  <a:cubicBezTo>
                    <a:pt x="134" y="135"/>
                    <a:pt x="188" y="161"/>
                    <a:pt x="268" y="161"/>
                  </a:cubicBezTo>
                  <a:cubicBezTo>
                    <a:pt x="295" y="161"/>
                    <a:pt x="322" y="135"/>
                    <a:pt x="322" y="81"/>
                  </a:cubicBezTo>
                  <a:cubicBezTo>
                    <a:pt x="322" y="54"/>
                    <a:pt x="295" y="28"/>
                    <a:pt x="268" y="28"/>
                  </a:cubicBezTo>
                  <a:cubicBezTo>
                    <a:pt x="188" y="28"/>
                    <a:pt x="134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6"/>
            <p:cNvSpPr/>
            <p:nvPr/>
          </p:nvSpPr>
          <p:spPr>
            <a:xfrm>
              <a:off x="10066450" y="558925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54" y="1"/>
                  </a:moveTo>
                  <a:cubicBezTo>
                    <a:pt x="48" y="1"/>
                    <a:pt x="41" y="14"/>
                    <a:pt x="28" y="41"/>
                  </a:cubicBezTo>
                  <a:cubicBezTo>
                    <a:pt x="1" y="41"/>
                    <a:pt x="1" y="68"/>
                    <a:pt x="1" y="94"/>
                  </a:cubicBezTo>
                  <a:cubicBezTo>
                    <a:pt x="1" y="121"/>
                    <a:pt x="28" y="201"/>
                    <a:pt x="54" y="201"/>
                  </a:cubicBezTo>
                  <a:cubicBezTo>
                    <a:pt x="81" y="201"/>
                    <a:pt x="135" y="201"/>
                    <a:pt x="188" y="228"/>
                  </a:cubicBezTo>
                  <a:cubicBezTo>
                    <a:pt x="188" y="228"/>
                    <a:pt x="215" y="228"/>
                    <a:pt x="215" y="255"/>
                  </a:cubicBezTo>
                  <a:cubicBezTo>
                    <a:pt x="231" y="272"/>
                    <a:pt x="248" y="278"/>
                    <a:pt x="264" y="278"/>
                  </a:cubicBezTo>
                  <a:cubicBezTo>
                    <a:pt x="299" y="278"/>
                    <a:pt x="330" y="247"/>
                    <a:pt x="349" y="228"/>
                  </a:cubicBezTo>
                  <a:cubicBezTo>
                    <a:pt x="402" y="201"/>
                    <a:pt x="349" y="121"/>
                    <a:pt x="322" y="94"/>
                  </a:cubicBezTo>
                  <a:cubicBezTo>
                    <a:pt x="295" y="94"/>
                    <a:pt x="268" y="68"/>
                    <a:pt x="215" y="68"/>
                  </a:cubicBezTo>
                  <a:cubicBezTo>
                    <a:pt x="188" y="68"/>
                    <a:pt x="135" y="41"/>
                    <a:pt x="81" y="41"/>
                  </a:cubicBezTo>
                  <a:cubicBezTo>
                    <a:pt x="68" y="14"/>
                    <a:pt x="61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6"/>
            <p:cNvSpPr/>
            <p:nvPr/>
          </p:nvSpPr>
          <p:spPr>
            <a:xfrm>
              <a:off x="10055075" y="5590425"/>
              <a:ext cx="20100" cy="3875"/>
            </a:xfrm>
            <a:custGeom>
              <a:avLst/>
              <a:gdLst/>
              <a:ahLst/>
              <a:cxnLst/>
              <a:rect l="l" t="t" r="r" b="b"/>
              <a:pathLst>
                <a:path w="804" h="155" extrusionOk="0">
                  <a:moveTo>
                    <a:pt x="198" y="1"/>
                  </a:moveTo>
                  <a:cubicBezTo>
                    <a:pt x="141" y="1"/>
                    <a:pt x="94" y="7"/>
                    <a:pt x="54" y="21"/>
                  </a:cubicBezTo>
                  <a:cubicBezTo>
                    <a:pt x="1" y="21"/>
                    <a:pt x="1" y="47"/>
                    <a:pt x="1" y="74"/>
                  </a:cubicBezTo>
                  <a:cubicBezTo>
                    <a:pt x="1" y="128"/>
                    <a:pt x="54" y="128"/>
                    <a:pt x="81" y="128"/>
                  </a:cubicBezTo>
                  <a:lnTo>
                    <a:pt x="616" y="128"/>
                  </a:lnTo>
                  <a:cubicBezTo>
                    <a:pt x="643" y="128"/>
                    <a:pt x="723" y="128"/>
                    <a:pt x="750" y="154"/>
                  </a:cubicBezTo>
                  <a:cubicBezTo>
                    <a:pt x="777" y="154"/>
                    <a:pt x="804" y="154"/>
                    <a:pt x="804" y="128"/>
                  </a:cubicBezTo>
                  <a:cubicBezTo>
                    <a:pt x="804" y="74"/>
                    <a:pt x="804" y="47"/>
                    <a:pt x="777" y="47"/>
                  </a:cubicBezTo>
                  <a:cubicBezTo>
                    <a:pt x="723" y="47"/>
                    <a:pt x="670" y="21"/>
                    <a:pt x="616" y="21"/>
                  </a:cubicBezTo>
                  <a:lnTo>
                    <a:pt x="402" y="21"/>
                  </a:lnTo>
                  <a:cubicBezTo>
                    <a:pt x="322" y="7"/>
                    <a:pt x="255" y="1"/>
                    <a:pt x="19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6"/>
            <p:cNvSpPr/>
            <p:nvPr/>
          </p:nvSpPr>
          <p:spPr>
            <a:xfrm>
              <a:off x="10052400" y="5588925"/>
              <a:ext cx="18775" cy="4025"/>
            </a:xfrm>
            <a:custGeom>
              <a:avLst/>
              <a:gdLst/>
              <a:ahLst/>
              <a:cxnLst/>
              <a:rect l="l" t="t" r="r" b="b"/>
              <a:pathLst>
                <a:path w="751" h="161" extrusionOk="0">
                  <a:moveTo>
                    <a:pt x="349" y="0"/>
                  </a:moveTo>
                  <a:cubicBezTo>
                    <a:pt x="295" y="54"/>
                    <a:pt x="188" y="54"/>
                    <a:pt x="81" y="54"/>
                  </a:cubicBezTo>
                  <a:cubicBezTo>
                    <a:pt x="54" y="54"/>
                    <a:pt x="1" y="81"/>
                    <a:pt x="1" y="107"/>
                  </a:cubicBezTo>
                  <a:cubicBezTo>
                    <a:pt x="1" y="134"/>
                    <a:pt x="54" y="161"/>
                    <a:pt x="81" y="161"/>
                  </a:cubicBezTo>
                  <a:cubicBezTo>
                    <a:pt x="215" y="161"/>
                    <a:pt x="349" y="134"/>
                    <a:pt x="482" y="134"/>
                  </a:cubicBezTo>
                  <a:cubicBezTo>
                    <a:pt x="563" y="134"/>
                    <a:pt x="616" y="134"/>
                    <a:pt x="670" y="161"/>
                  </a:cubicBezTo>
                  <a:cubicBezTo>
                    <a:pt x="723" y="161"/>
                    <a:pt x="750" y="134"/>
                    <a:pt x="750" y="107"/>
                  </a:cubicBezTo>
                  <a:cubicBezTo>
                    <a:pt x="750" y="81"/>
                    <a:pt x="723" y="54"/>
                    <a:pt x="670" y="54"/>
                  </a:cubicBezTo>
                  <a:cubicBezTo>
                    <a:pt x="616" y="54"/>
                    <a:pt x="590" y="0"/>
                    <a:pt x="509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6"/>
            <p:cNvSpPr/>
            <p:nvPr/>
          </p:nvSpPr>
          <p:spPr>
            <a:xfrm>
              <a:off x="10053750" y="5589600"/>
              <a:ext cx="19425" cy="3350"/>
            </a:xfrm>
            <a:custGeom>
              <a:avLst/>
              <a:gdLst/>
              <a:ahLst/>
              <a:cxnLst/>
              <a:rect l="l" t="t" r="r" b="b"/>
              <a:pathLst>
                <a:path w="777" h="134" extrusionOk="0">
                  <a:moveTo>
                    <a:pt x="402" y="0"/>
                  </a:moveTo>
                  <a:lnTo>
                    <a:pt x="54" y="27"/>
                  </a:lnTo>
                  <a:cubicBezTo>
                    <a:pt x="27" y="27"/>
                    <a:pt x="0" y="54"/>
                    <a:pt x="0" y="80"/>
                  </a:cubicBezTo>
                  <a:cubicBezTo>
                    <a:pt x="0" y="107"/>
                    <a:pt x="27" y="134"/>
                    <a:pt x="54" y="134"/>
                  </a:cubicBezTo>
                  <a:cubicBezTo>
                    <a:pt x="134" y="134"/>
                    <a:pt x="188" y="107"/>
                    <a:pt x="295" y="107"/>
                  </a:cubicBezTo>
                  <a:lnTo>
                    <a:pt x="509" y="107"/>
                  </a:lnTo>
                  <a:cubicBezTo>
                    <a:pt x="562" y="107"/>
                    <a:pt x="643" y="107"/>
                    <a:pt x="696" y="134"/>
                  </a:cubicBezTo>
                  <a:cubicBezTo>
                    <a:pt x="723" y="134"/>
                    <a:pt x="776" y="134"/>
                    <a:pt x="776" y="107"/>
                  </a:cubicBezTo>
                  <a:cubicBezTo>
                    <a:pt x="776" y="80"/>
                    <a:pt x="776" y="54"/>
                    <a:pt x="723" y="54"/>
                  </a:cubicBezTo>
                  <a:cubicBezTo>
                    <a:pt x="669" y="54"/>
                    <a:pt x="643" y="0"/>
                    <a:pt x="56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6"/>
            <p:cNvSpPr/>
            <p:nvPr/>
          </p:nvSpPr>
          <p:spPr>
            <a:xfrm>
              <a:off x="10060425" y="5588925"/>
              <a:ext cx="12750" cy="4700"/>
            </a:xfrm>
            <a:custGeom>
              <a:avLst/>
              <a:gdLst/>
              <a:ahLst/>
              <a:cxnLst/>
              <a:rect l="l" t="t" r="r" b="b"/>
              <a:pathLst>
                <a:path w="510" h="188" extrusionOk="0">
                  <a:moveTo>
                    <a:pt x="54" y="0"/>
                  </a:moveTo>
                  <a:cubicBezTo>
                    <a:pt x="28" y="0"/>
                    <a:pt x="1" y="54"/>
                    <a:pt x="1" y="81"/>
                  </a:cubicBezTo>
                  <a:cubicBezTo>
                    <a:pt x="1" y="107"/>
                    <a:pt x="28" y="134"/>
                    <a:pt x="54" y="134"/>
                  </a:cubicBezTo>
                  <a:lnTo>
                    <a:pt x="269" y="134"/>
                  </a:lnTo>
                  <a:cubicBezTo>
                    <a:pt x="322" y="134"/>
                    <a:pt x="402" y="134"/>
                    <a:pt x="429" y="188"/>
                  </a:cubicBezTo>
                  <a:cubicBezTo>
                    <a:pt x="456" y="188"/>
                    <a:pt x="509" y="134"/>
                    <a:pt x="509" y="107"/>
                  </a:cubicBezTo>
                  <a:cubicBezTo>
                    <a:pt x="509" y="81"/>
                    <a:pt x="456" y="54"/>
                    <a:pt x="429" y="54"/>
                  </a:cubicBezTo>
                  <a:cubicBezTo>
                    <a:pt x="349" y="0"/>
                    <a:pt x="295" y="0"/>
                    <a:pt x="24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46"/>
            <p:cNvSpPr/>
            <p:nvPr/>
          </p:nvSpPr>
          <p:spPr>
            <a:xfrm>
              <a:off x="10053750" y="5589675"/>
              <a:ext cx="19425" cy="4625"/>
            </a:xfrm>
            <a:custGeom>
              <a:avLst/>
              <a:gdLst/>
              <a:ahLst/>
              <a:cxnLst/>
              <a:rect l="l" t="t" r="r" b="b"/>
              <a:pathLst>
                <a:path w="777" h="185" extrusionOk="0">
                  <a:moveTo>
                    <a:pt x="302" y="0"/>
                  </a:moveTo>
                  <a:cubicBezTo>
                    <a:pt x="220" y="0"/>
                    <a:pt x="143" y="24"/>
                    <a:pt x="54" y="24"/>
                  </a:cubicBezTo>
                  <a:cubicBezTo>
                    <a:pt x="27" y="24"/>
                    <a:pt x="0" y="51"/>
                    <a:pt x="0" y="77"/>
                  </a:cubicBezTo>
                  <a:cubicBezTo>
                    <a:pt x="0" y="104"/>
                    <a:pt x="27" y="131"/>
                    <a:pt x="54" y="131"/>
                  </a:cubicBezTo>
                  <a:cubicBezTo>
                    <a:pt x="143" y="131"/>
                    <a:pt x="256" y="119"/>
                    <a:pt x="361" y="119"/>
                  </a:cubicBezTo>
                  <a:cubicBezTo>
                    <a:pt x="414" y="119"/>
                    <a:pt x="464" y="122"/>
                    <a:pt x="509" y="131"/>
                  </a:cubicBezTo>
                  <a:cubicBezTo>
                    <a:pt x="562" y="131"/>
                    <a:pt x="643" y="131"/>
                    <a:pt x="696" y="184"/>
                  </a:cubicBezTo>
                  <a:cubicBezTo>
                    <a:pt x="723" y="184"/>
                    <a:pt x="776" y="184"/>
                    <a:pt x="776" y="104"/>
                  </a:cubicBezTo>
                  <a:cubicBezTo>
                    <a:pt x="776" y="77"/>
                    <a:pt x="723" y="51"/>
                    <a:pt x="723" y="51"/>
                  </a:cubicBezTo>
                  <a:cubicBezTo>
                    <a:pt x="643" y="24"/>
                    <a:pt x="536" y="24"/>
                    <a:pt x="428" y="24"/>
                  </a:cubicBezTo>
                  <a:cubicBezTo>
                    <a:pt x="384" y="6"/>
                    <a:pt x="342" y="0"/>
                    <a:pt x="30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46"/>
            <p:cNvSpPr/>
            <p:nvPr/>
          </p:nvSpPr>
          <p:spPr>
            <a:xfrm>
              <a:off x="10046375" y="5590250"/>
              <a:ext cx="23450" cy="3375"/>
            </a:xfrm>
            <a:custGeom>
              <a:avLst/>
              <a:gdLst/>
              <a:ahLst/>
              <a:cxnLst/>
              <a:rect l="l" t="t" r="r" b="b"/>
              <a:pathLst>
                <a:path w="938" h="135" extrusionOk="0">
                  <a:moveTo>
                    <a:pt x="456" y="1"/>
                  </a:moveTo>
                  <a:cubicBezTo>
                    <a:pt x="322" y="1"/>
                    <a:pt x="161" y="28"/>
                    <a:pt x="28" y="54"/>
                  </a:cubicBezTo>
                  <a:cubicBezTo>
                    <a:pt x="1" y="54"/>
                    <a:pt x="1" y="81"/>
                    <a:pt x="1" y="81"/>
                  </a:cubicBezTo>
                  <a:cubicBezTo>
                    <a:pt x="1" y="135"/>
                    <a:pt x="28" y="135"/>
                    <a:pt x="28" y="135"/>
                  </a:cubicBezTo>
                  <a:cubicBezTo>
                    <a:pt x="135" y="135"/>
                    <a:pt x="215" y="81"/>
                    <a:pt x="322" y="81"/>
                  </a:cubicBezTo>
                  <a:lnTo>
                    <a:pt x="723" y="81"/>
                  </a:lnTo>
                  <a:cubicBezTo>
                    <a:pt x="750" y="81"/>
                    <a:pt x="804" y="81"/>
                    <a:pt x="857" y="135"/>
                  </a:cubicBezTo>
                  <a:cubicBezTo>
                    <a:pt x="884" y="135"/>
                    <a:pt x="884" y="135"/>
                    <a:pt x="938" y="81"/>
                  </a:cubicBezTo>
                  <a:cubicBezTo>
                    <a:pt x="938" y="54"/>
                    <a:pt x="938" y="54"/>
                    <a:pt x="884" y="28"/>
                  </a:cubicBezTo>
                  <a:cubicBezTo>
                    <a:pt x="857" y="28"/>
                    <a:pt x="831" y="28"/>
                    <a:pt x="80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6"/>
            <p:cNvSpPr/>
            <p:nvPr/>
          </p:nvSpPr>
          <p:spPr>
            <a:xfrm>
              <a:off x="10040350" y="5588250"/>
              <a:ext cx="31475" cy="6725"/>
            </a:xfrm>
            <a:custGeom>
              <a:avLst/>
              <a:gdLst/>
              <a:ahLst/>
              <a:cxnLst/>
              <a:rect l="l" t="t" r="r" b="b"/>
              <a:pathLst>
                <a:path w="1259" h="269" extrusionOk="0">
                  <a:moveTo>
                    <a:pt x="804" y="1"/>
                  </a:moveTo>
                  <a:cubicBezTo>
                    <a:pt x="697" y="81"/>
                    <a:pt x="643" y="81"/>
                    <a:pt x="590" y="81"/>
                  </a:cubicBezTo>
                  <a:cubicBezTo>
                    <a:pt x="402" y="81"/>
                    <a:pt x="242" y="108"/>
                    <a:pt x="28" y="161"/>
                  </a:cubicBezTo>
                  <a:lnTo>
                    <a:pt x="1" y="215"/>
                  </a:lnTo>
                  <a:lnTo>
                    <a:pt x="1" y="241"/>
                  </a:lnTo>
                  <a:cubicBezTo>
                    <a:pt x="1" y="241"/>
                    <a:pt x="1" y="268"/>
                    <a:pt x="28" y="268"/>
                  </a:cubicBezTo>
                  <a:lnTo>
                    <a:pt x="54" y="268"/>
                  </a:lnTo>
                  <a:cubicBezTo>
                    <a:pt x="81" y="268"/>
                    <a:pt x="135" y="268"/>
                    <a:pt x="162" y="241"/>
                  </a:cubicBezTo>
                  <a:cubicBezTo>
                    <a:pt x="269" y="215"/>
                    <a:pt x="402" y="215"/>
                    <a:pt x="536" y="161"/>
                  </a:cubicBezTo>
                  <a:cubicBezTo>
                    <a:pt x="670" y="134"/>
                    <a:pt x="804" y="134"/>
                    <a:pt x="938" y="134"/>
                  </a:cubicBezTo>
                  <a:cubicBezTo>
                    <a:pt x="1018" y="134"/>
                    <a:pt x="1098" y="161"/>
                    <a:pt x="1205" y="161"/>
                  </a:cubicBezTo>
                  <a:cubicBezTo>
                    <a:pt x="1232" y="161"/>
                    <a:pt x="1232" y="161"/>
                    <a:pt x="1259" y="134"/>
                  </a:cubicBezTo>
                  <a:cubicBezTo>
                    <a:pt x="1259" y="108"/>
                    <a:pt x="1259" y="108"/>
                    <a:pt x="1232" y="81"/>
                  </a:cubicBezTo>
                  <a:cubicBezTo>
                    <a:pt x="1205" y="81"/>
                    <a:pt x="1152" y="27"/>
                    <a:pt x="1098" y="27"/>
                  </a:cubicBezTo>
                  <a:cubicBezTo>
                    <a:pt x="1018" y="27"/>
                    <a:pt x="991" y="27"/>
                    <a:pt x="93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6"/>
            <p:cNvSpPr/>
            <p:nvPr/>
          </p:nvSpPr>
          <p:spPr>
            <a:xfrm>
              <a:off x="10040350" y="5589700"/>
              <a:ext cx="30825" cy="5275"/>
            </a:xfrm>
            <a:custGeom>
              <a:avLst/>
              <a:gdLst/>
              <a:ahLst/>
              <a:cxnLst/>
              <a:rect l="l" t="t" r="r" b="b"/>
              <a:pathLst>
                <a:path w="1233" h="211" extrusionOk="0">
                  <a:moveTo>
                    <a:pt x="560" y="1"/>
                  </a:moveTo>
                  <a:cubicBezTo>
                    <a:pt x="382" y="1"/>
                    <a:pt x="198" y="38"/>
                    <a:pt x="28" y="76"/>
                  </a:cubicBezTo>
                  <a:cubicBezTo>
                    <a:pt x="1" y="76"/>
                    <a:pt x="1" y="103"/>
                    <a:pt x="1" y="103"/>
                  </a:cubicBezTo>
                  <a:lnTo>
                    <a:pt x="1" y="183"/>
                  </a:lnTo>
                  <a:lnTo>
                    <a:pt x="28" y="210"/>
                  </a:lnTo>
                  <a:lnTo>
                    <a:pt x="135" y="210"/>
                  </a:lnTo>
                  <a:cubicBezTo>
                    <a:pt x="269" y="183"/>
                    <a:pt x="402" y="183"/>
                    <a:pt x="536" y="157"/>
                  </a:cubicBezTo>
                  <a:cubicBezTo>
                    <a:pt x="625" y="157"/>
                    <a:pt x="703" y="133"/>
                    <a:pt x="784" y="133"/>
                  </a:cubicBezTo>
                  <a:cubicBezTo>
                    <a:pt x="825" y="133"/>
                    <a:pt x="866" y="139"/>
                    <a:pt x="911" y="157"/>
                  </a:cubicBezTo>
                  <a:cubicBezTo>
                    <a:pt x="991" y="157"/>
                    <a:pt x="1072" y="157"/>
                    <a:pt x="1179" y="183"/>
                  </a:cubicBezTo>
                  <a:cubicBezTo>
                    <a:pt x="1205" y="183"/>
                    <a:pt x="1232" y="157"/>
                    <a:pt x="1232" y="103"/>
                  </a:cubicBezTo>
                  <a:cubicBezTo>
                    <a:pt x="1232" y="76"/>
                    <a:pt x="1205" y="50"/>
                    <a:pt x="1179" y="50"/>
                  </a:cubicBezTo>
                  <a:cubicBezTo>
                    <a:pt x="1045" y="23"/>
                    <a:pt x="911" y="23"/>
                    <a:pt x="777" y="23"/>
                  </a:cubicBezTo>
                  <a:cubicBezTo>
                    <a:pt x="707" y="7"/>
                    <a:pt x="634" y="1"/>
                    <a:pt x="560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6"/>
            <p:cNvSpPr/>
            <p:nvPr/>
          </p:nvSpPr>
          <p:spPr>
            <a:xfrm>
              <a:off x="10036350" y="5588925"/>
              <a:ext cx="34150" cy="6700"/>
            </a:xfrm>
            <a:custGeom>
              <a:avLst/>
              <a:gdLst/>
              <a:ahLst/>
              <a:cxnLst/>
              <a:rect l="l" t="t" r="r" b="b"/>
              <a:pathLst>
                <a:path w="1366" h="268" extrusionOk="0">
                  <a:moveTo>
                    <a:pt x="1017" y="0"/>
                  </a:moveTo>
                  <a:cubicBezTo>
                    <a:pt x="884" y="54"/>
                    <a:pt x="750" y="54"/>
                    <a:pt x="669" y="54"/>
                  </a:cubicBezTo>
                  <a:cubicBezTo>
                    <a:pt x="455" y="81"/>
                    <a:pt x="214" y="107"/>
                    <a:pt x="27" y="161"/>
                  </a:cubicBezTo>
                  <a:cubicBezTo>
                    <a:pt x="0" y="161"/>
                    <a:pt x="0" y="214"/>
                    <a:pt x="0" y="241"/>
                  </a:cubicBezTo>
                  <a:cubicBezTo>
                    <a:pt x="0" y="241"/>
                    <a:pt x="0" y="268"/>
                    <a:pt x="27" y="268"/>
                  </a:cubicBezTo>
                  <a:lnTo>
                    <a:pt x="54" y="268"/>
                  </a:lnTo>
                  <a:cubicBezTo>
                    <a:pt x="161" y="241"/>
                    <a:pt x="214" y="241"/>
                    <a:pt x="322" y="214"/>
                  </a:cubicBezTo>
                  <a:cubicBezTo>
                    <a:pt x="455" y="161"/>
                    <a:pt x="589" y="134"/>
                    <a:pt x="723" y="134"/>
                  </a:cubicBezTo>
                  <a:cubicBezTo>
                    <a:pt x="812" y="134"/>
                    <a:pt x="901" y="122"/>
                    <a:pt x="991" y="122"/>
                  </a:cubicBezTo>
                  <a:cubicBezTo>
                    <a:pt x="1035" y="122"/>
                    <a:pt x="1080" y="125"/>
                    <a:pt x="1124" y="134"/>
                  </a:cubicBezTo>
                  <a:lnTo>
                    <a:pt x="1285" y="134"/>
                  </a:lnTo>
                  <a:cubicBezTo>
                    <a:pt x="1312" y="134"/>
                    <a:pt x="1365" y="134"/>
                    <a:pt x="1365" y="107"/>
                  </a:cubicBezTo>
                  <a:cubicBezTo>
                    <a:pt x="1365" y="81"/>
                    <a:pt x="1365" y="54"/>
                    <a:pt x="1339" y="54"/>
                  </a:cubicBezTo>
                  <a:cubicBezTo>
                    <a:pt x="1232" y="54"/>
                    <a:pt x="1124" y="0"/>
                    <a:pt x="107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46"/>
            <p:cNvSpPr/>
            <p:nvPr/>
          </p:nvSpPr>
          <p:spPr>
            <a:xfrm>
              <a:off x="10056425" y="5588925"/>
              <a:ext cx="16750" cy="3375"/>
            </a:xfrm>
            <a:custGeom>
              <a:avLst/>
              <a:gdLst/>
              <a:ahLst/>
              <a:cxnLst/>
              <a:rect l="l" t="t" r="r" b="b"/>
              <a:pathLst>
                <a:path w="670" h="135" extrusionOk="0">
                  <a:moveTo>
                    <a:pt x="295" y="0"/>
                  </a:moveTo>
                  <a:cubicBezTo>
                    <a:pt x="241" y="54"/>
                    <a:pt x="214" y="54"/>
                    <a:pt x="188" y="54"/>
                  </a:cubicBezTo>
                  <a:cubicBezTo>
                    <a:pt x="134" y="54"/>
                    <a:pt x="81" y="54"/>
                    <a:pt x="27" y="81"/>
                  </a:cubicBezTo>
                  <a:cubicBezTo>
                    <a:pt x="0" y="81"/>
                    <a:pt x="0" y="107"/>
                    <a:pt x="0" y="107"/>
                  </a:cubicBezTo>
                  <a:cubicBezTo>
                    <a:pt x="0" y="134"/>
                    <a:pt x="27" y="134"/>
                    <a:pt x="27" y="134"/>
                  </a:cubicBezTo>
                  <a:cubicBezTo>
                    <a:pt x="81" y="134"/>
                    <a:pt x="134" y="134"/>
                    <a:pt x="188" y="107"/>
                  </a:cubicBezTo>
                  <a:lnTo>
                    <a:pt x="455" y="107"/>
                  </a:lnTo>
                  <a:cubicBezTo>
                    <a:pt x="482" y="107"/>
                    <a:pt x="562" y="107"/>
                    <a:pt x="589" y="134"/>
                  </a:cubicBezTo>
                  <a:cubicBezTo>
                    <a:pt x="616" y="134"/>
                    <a:pt x="616" y="134"/>
                    <a:pt x="669" y="107"/>
                  </a:cubicBezTo>
                  <a:cubicBezTo>
                    <a:pt x="669" y="81"/>
                    <a:pt x="669" y="81"/>
                    <a:pt x="616" y="54"/>
                  </a:cubicBezTo>
                  <a:cubicBezTo>
                    <a:pt x="536" y="0"/>
                    <a:pt x="455" y="0"/>
                    <a:pt x="34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46"/>
            <p:cNvSpPr/>
            <p:nvPr/>
          </p:nvSpPr>
          <p:spPr>
            <a:xfrm>
              <a:off x="10051075" y="5588925"/>
              <a:ext cx="22100" cy="3950"/>
            </a:xfrm>
            <a:custGeom>
              <a:avLst/>
              <a:gdLst/>
              <a:ahLst/>
              <a:cxnLst/>
              <a:rect l="l" t="t" r="r" b="b"/>
              <a:pathLst>
                <a:path w="884" h="158" extrusionOk="0">
                  <a:moveTo>
                    <a:pt x="402" y="0"/>
                  </a:moveTo>
                  <a:cubicBezTo>
                    <a:pt x="268" y="0"/>
                    <a:pt x="134" y="0"/>
                    <a:pt x="27" y="54"/>
                  </a:cubicBezTo>
                  <a:cubicBezTo>
                    <a:pt x="27" y="54"/>
                    <a:pt x="0" y="54"/>
                    <a:pt x="0" y="81"/>
                  </a:cubicBezTo>
                  <a:lnTo>
                    <a:pt x="0" y="107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27" y="134"/>
                    <a:pt x="39" y="158"/>
                    <a:pt x="47" y="158"/>
                  </a:cubicBezTo>
                  <a:cubicBezTo>
                    <a:pt x="51" y="158"/>
                    <a:pt x="54" y="152"/>
                    <a:pt x="54" y="134"/>
                  </a:cubicBezTo>
                  <a:cubicBezTo>
                    <a:pt x="134" y="134"/>
                    <a:pt x="214" y="107"/>
                    <a:pt x="295" y="107"/>
                  </a:cubicBezTo>
                  <a:lnTo>
                    <a:pt x="535" y="107"/>
                  </a:lnTo>
                  <a:cubicBezTo>
                    <a:pt x="643" y="107"/>
                    <a:pt x="723" y="134"/>
                    <a:pt x="803" y="134"/>
                  </a:cubicBezTo>
                  <a:cubicBezTo>
                    <a:pt x="830" y="134"/>
                    <a:pt x="830" y="134"/>
                    <a:pt x="883" y="107"/>
                  </a:cubicBezTo>
                  <a:cubicBezTo>
                    <a:pt x="883" y="81"/>
                    <a:pt x="883" y="81"/>
                    <a:pt x="830" y="54"/>
                  </a:cubicBezTo>
                  <a:cubicBezTo>
                    <a:pt x="776" y="54"/>
                    <a:pt x="696" y="0"/>
                    <a:pt x="643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6"/>
            <p:cNvSpPr/>
            <p:nvPr/>
          </p:nvSpPr>
          <p:spPr>
            <a:xfrm>
              <a:off x="10050400" y="5589400"/>
              <a:ext cx="21425" cy="3550"/>
            </a:xfrm>
            <a:custGeom>
              <a:avLst/>
              <a:gdLst/>
              <a:ahLst/>
              <a:cxnLst/>
              <a:rect l="l" t="t" r="r" b="b"/>
              <a:pathLst>
                <a:path w="857" h="142" extrusionOk="0">
                  <a:moveTo>
                    <a:pt x="362" y="1"/>
                  </a:moveTo>
                  <a:cubicBezTo>
                    <a:pt x="242" y="1"/>
                    <a:pt x="140" y="35"/>
                    <a:pt x="54" y="35"/>
                  </a:cubicBezTo>
                  <a:cubicBezTo>
                    <a:pt x="27" y="35"/>
                    <a:pt x="0" y="62"/>
                    <a:pt x="0" y="88"/>
                  </a:cubicBezTo>
                  <a:cubicBezTo>
                    <a:pt x="0" y="115"/>
                    <a:pt x="27" y="142"/>
                    <a:pt x="54" y="142"/>
                  </a:cubicBezTo>
                  <a:cubicBezTo>
                    <a:pt x="134" y="142"/>
                    <a:pt x="241" y="115"/>
                    <a:pt x="295" y="115"/>
                  </a:cubicBezTo>
                  <a:lnTo>
                    <a:pt x="562" y="115"/>
                  </a:lnTo>
                  <a:cubicBezTo>
                    <a:pt x="643" y="115"/>
                    <a:pt x="723" y="115"/>
                    <a:pt x="803" y="142"/>
                  </a:cubicBezTo>
                  <a:cubicBezTo>
                    <a:pt x="830" y="142"/>
                    <a:pt x="857" y="142"/>
                    <a:pt x="857" y="115"/>
                  </a:cubicBezTo>
                  <a:cubicBezTo>
                    <a:pt x="857" y="88"/>
                    <a:pt x="857" y="62"/>
                    <a:pt x="830" y="62"/>
                  </a:cubicBezTo>
                  <a:cubicBezTo>
                    <a:pt x="777" y="62"/>
                    <a:pt x="723" y="8"/>
                    <a:pt x="670" y="8"/>
                  </a:cubicBezTo>
                  <a:lnTo>
                    <a:pt x="455" y="8"/>
                  </a:lnTo>
                  <a:cubicBezTo>
                    <a:pt x="423" y="3"/>
                    <a:pt x="392" y="1"/>
                    <a:pt x="362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6"/>
            <p:cNvSpPr/>
            <p:nvPr/>
          </p:nvSpPr>
          <p:spPr>
            <a:xfrm>
              <a:off x="10056425" y="5588925"/>
              <a:ext cx="15400" cy="4700"/>
            </a:xfrm>
            <a:custGeom>
              <a:avLst/>
              <a:gdLst/>
              <a:ahLst/>
              <a:cxnLst/>
              <a:rect l="l" t="t" r="r" b="b"/>
              <a:pathLst>
                <a:path w="616" h="188" extrusionOk="0">
                  <a:moveTo>
                    <a:pt x="54" y="0"/>
                  </a:moveTo>
                  <a:cubicBezTo>
                    <a:pt x="27" y="0"/>
                    <a:pt x="0" y="54"/>
                    <a:pt x="0" y="81"/>
                  </a:cubicBezTo>
                  <a:cubicBezTo>
                    <a:pt x="0" y="107"/>
                    <a:pt x="27" y="134"/>
                    <a:pt x="54" y="134"/>
                  </a:cubicBezTo>
                  <a:lnTo>
                    <a:pt x="429" y="134"/>
                  </a:lnTo>
                  <a:cubicBezTo>
                    <a:pt x="455" y="134"/>
                    <a:pt x="536" y="134"/>
                    <a:pt x="562" y="188"/>
                  </a:cubicBezTo>
                  <a:cubicBezTo>
                    <a:pt x="589" y="188"/>
                    <a:pt x="616" y="188"/>
                    <a:pt x="616" y="134"/>
                  </a:cubicBezTo>
                  <a:cubicBezTo>
                    <a:pt x="616" y="107"/>
                    <a:pt x="616" y="81"/>
                    <a:pt x="589" y="81"/>
                  </a:cubicBezTo>
                  <a:cubicBezTo>
                    <a:pt x="536" y="54"/>
                    <a:pt x="429" y="54"/>
                    <a:pt x="348" y="54"/>
                  </a:cubicBezTo>
                  <a:lnTo>
                    <a:pt x="295" y="54"/>
                  </a:lnTo>
                  <a:cubicBezTo>
                    <a:pt x="214" y="0"/>
                    <a:pt x="188" y="0"/>
                    <a:pt x="18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6"/>
            <p:cNvSpPr/>
            <p:nvPr/>
          </p:nvSpPr>
          <p:spPr>
            <a:xfrm>
              <a:off x="10051725" y="5588250"/>
              <a:ext cx="22125" cy="5375"/>
            </a:xfrm>
            <a:custGeom>
              <a:avLst/>
              <a:gdLst/>
              <a:ahLst/>
              <a:cxnLst/>
              <a:rect l="l" t="t" r="r" b="b"/>
              <a:pathLst>
                <a:path w="885" h="215" extrusionOk="0">
                  <a:moveTo>
                    <a:pt x="483" y="1"/>
                  </a:moveTo>
                  <a:cubicBezTo>
                    <a:pt x="322" y="1"/>
                    <a:pt x="188" y="27"/>
                    <a:pt x="81" y="27"/>
                  </a:cubicBezTo>
                  <a:cubicBezTo>
                    <a:pt x="54" y="27"/>
                    <a:pt x="1" y="81"/>
                    <a:pt x="1" y="134"/>
                  </a:cubicBezTo>
                  <a:cubicBezTo>
                    <a:pt x="1" y="161"/>
                    <a:pt x="28" y="215"/>
                    <a:pt x="108" y="215"/>
                  </a:cubicBezTo>
                  <a:cubicBezTo>
                    <a:pt x="242" y="215"/>
                    <a:pt x="402" y="161"/>
                    <a:pt x="536" y="161"/>
                  </a:cubicBezTo>
                  <a:cubicBezTo>
                    <a:pt x="617" y="161"/>
                    <a:pt x="697" y="215"/>
                    <a:pt x="777" y="215"/>
                  </a:cubicBezTo>
                  <a:cubicBezTo>
                    <a:pt x="804" y="215"/>
                    <a:pt x="884" y="161"/>
                    <a:pt x="884" y="134"/>
                  </a:cubicBezTo>
                  <a:cubicBezTo>
                    <a:pt x="884" y="108"/>
                    <a:pt x="857" y="27"/>
                    <a:pt x="804" y="27"/>
                  </a:cubicBezTo>
                  <a:cubicBezTo>
                    <a:pt x="697" y="1"/>
                    <a:pt x="563" y="1"/>
                    <a:pt x="483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46"/>
            <p:cNvSpPr/>
            <p:nvPr/>
          </p:nvSpPr>
          <p:spPr>
            <a:xfrm>
              <a:off x="10035000" y="5588925"/>
              <a:ext cx="32825" cy="6700"/>
            </a:xfrm>
            <a:custGeom>
              <a:avLst/>
              <a:gdLst/>
              <a:ahLst/>
              <a:cxnLst/>
              <a:rect l="l" t="t" r="r" b="b"/>
              <a:pathLst>
                <a:path w="1313" h="268" extrusionOk="0">
                  <a:moveTo>
                    <a:pt x="911" y="0"/>
                  </a:moveTo>
                  <a:cubicBezTo>
                    <a:pt x="804" y="0"/>
                    <a:pt x="723" y="54"/>
                    <a:pt x="616" y="54"/>
                  </a:cubicBezTo>
                  <a:cubicBezTo>
                    <a:pt x="509" y="54"/>
                    <a:pt x="402" y="81"/>
                    <a:pt x="295" y="107"/>
                  </a:cubicBezTo>
                  <a:cubicBezTo>
                    <a:pt x="215" y="134"/>
                    <a:pt x="108" y="134"/>
                    <a:pt x="28" y="188"/>
                  </a:cubicBezTo>
                  <a:cubicBezTo>
                    <a:pt x="1" y="188"/>
                    <a:pt x="1" y="214"/>
                    <a:pt x="1" y="241"/>
                  </a:cubicBezTo>
                  <a:cubicBezTo>
                    <a:pt x="1" y="241"/>
                    <a:pt x="1" y="268"/>
                    <a:pt x="28" y="268"/>
                  </a:cubicBezTo>
                  <a:lnTo>
                    <a:pt x="81" y="268"/>
                  </a:lnTo>
                  <a:cubicBezTo>
                    <a:pt x="135" y="268"/>
                    <a:pt x="161" y="241"/>
                    <a:pt x="242" y="241"/>
                  </a:cubicBezTo>
                  <a:cubicBezTo>
                    <a:pt x="402" y="214"/>
                    <a:pt x="536" y="188"/>
                    <a:pt x="697" y="188"/>
                  </a:cubicBezTo>
                  <a:cubicBezTo>
                    <a:pt x="790" y="161"/>
                    <a:pt x="877" y="148"/>
                    <a:pt x="961" y="148"/>
                  </a:cubicBezTo>
                  <a:cubicBezTo>
                    <a:pt x="1045" y="148"/>
                    <a:pt x="1125" y="161"/>
                    <a:pt x="1205" y="188"/>
                  </a:cubicBezTo>
                  <a:lnTo>
                    <a:pt x="1286" y="188"/>
                  </a:lnTo>
                  <a:lnTo>
                    <a:pt x="1312" y="134"/>
                  </a:lnTo>
                  <a:lnTo>
                    <a:pt x="1312" y="107"/>
                  </a:lnTo>
                  <a:lnTo>
                    <a:pt x="1286" y="81"/>
                  </a:lnTo>
                  <a:lnTo>
                    <a:pt x="1071" y="81"/>
                  </a:lnTo>
                  <a:cubicBezTo>
                    <a:pt x="1018" y="0"/>
                    <a:pt x="938" y="0"/>
                    <a:pt x="91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6"/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6"/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6"/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6"/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91"/>
                    <a:pt x="2115" y="1205"/>
                    <a:pt x="2141" y="1473"/>
                  </a:cubicBez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6"/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6"/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64"/>
                    <a:pt x="2115" y="1125"/>
                    <a:pt x="2141" y="1339"/>
                  </a:cubicBezTo>
                  <a:lnTo>
                    <a:pt x="2141" y="1473"/>
                  </a:ln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6"/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6"/>
            <p:cNvSpPr/>
            <p:nvPr/>
          </p:nvSpPr>
          <p:spPr>
            <a:xfrm>
              <a:off x="10127350" y="5871975"/>
              <a:ext cx="79650" cy="50200"/>
            </a:xfrm>
            <a:custGeom>
              <a:avLst/>
              <a:gdLst/>
              <a:ahLst/>
              <a:cxnLst/>
              <a:rect l="l" t="t" r="r" b="b"/>
              <a:pathLst>
                <a:path w="3186" h="2008" extrusionOk="0">
                  <a:moveTo>
                    <a:pt x="696" y="0"/>
                  </a:moveTo>
                  <a:cubicBezTo>
                    <a:pt x="563" y="0"/>
                    <a:pt x="455" y="0"/>
                    <a:pt x="375" y="27"/>
                  </a:cubicBezTo>
                  <a:cubicBezTo>
                    <a:pt x="241" y="54"/>
                    <a:pt x="161" y="134"/>
                    <a:pt x="108" y="241"/>
                  </a:cubicBezTo>
                  <a:cubicBezTo>
                    <a:pt x="0" y="402"/>
                    <a:pt x="54" y="669"/>
                    <a:pt x="295" y="937"/>
                  </a:cubicBezTo>
                  <a:cubicBezTo>
                    <a:pt x="509" y="1205"/>
                    <a:pt x="857" y="1472"/>
                    <a:pt x="1232" y="1660"/>
                  </a:cubicBezTo>
                  <a:cubicBezTo>
                    <a:pt x="1660" y="1901"/>
                    <a:pt x="2088" y="2008"/>
                    <a:pt x="2463" y="2008"/>
                  </a:cubicBezTo>
                  <a:cubicBezTo>
                    <a:pt x="2597" y="2008"/>
                    <a:pt x="2704" y="2008"/>
                    <a:pt x="2811" y="1981"/>
                  </a:cubicBezTo>
                  <a:cubicBezTo>
                    <a:pt x="2945" y="1927"/>
                    <a:pt x="2998" y="1874"/>
                    <a:pt x="3078" y="1767"/>
                  </a:cubicBezTo>
                  <a:cubicBezTo>
                    <a:pt x="3186" y="1606"/>
                    <a:pt x="3105" y="1338"/>
                    <a:pt x="2864" y="1071"/>
                  </a:cubicBezTo>
                  <a:cubicBezTo>
                    <a:pt x="2650" y="803"/>
                    <a:pt x="2302" y="535"/>
                    <a:pt x="1928" y="321"/>
                  </a:cubicBezTo>
                  <a:cubicBezTo>
                    <a:pt x="1499" y="134"/>
                    <a:pt x="1071" y="0"/>
                    <a:pt x="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6"/>
            <p:cNvSpPr/>
            <p:nvPr/>
          </p:nvSpPr>
          <p:spPr>
            <a:xfrm>
              <a:off x="9926600" y="5853225"/>
              <a:ext cx="85000" cy="42850"/>
            </a:xfrm>
            <a:custGeom>
              <a:avLst/>
              <a:gdLst/>
              <a:ahLst/>
              <a:cxnLst/>
              <a:rect l="l" t="t" r="r" b="b"/>
              <a:pathLst>
                <a:path w="3400" h="1714" extrusionOk="0">
                  <a:moveTo>
                    <a:pt x="2410" y="1"/>
                  </a:moveTo>
                  <a:cubicBezTo>
                    <a:pt x="2142" y="1"/>
                    <a:pt x="1794" y="54"/>
                    <a:pt x="1500" y="135"/>
                  </a:cubicBezTo>
                  <a:cubicBezTo>
                    <a:pt x="1419" y="188"/>
                    <a:pt x="1393" y="188"/>
                    <a:pt x="1339" y="215"/>
                  </a:cubicBezTo>
                  <a:cubicBezTo>
                    <a:pt x="536" y="482"/>
                    <a:pt x="1" y="964"/>
                    <a:pt x="81" y="1312"/>
                  </a:cubicBezTo>
                  <a:cubicBezTo>
                    <a:pt x="161" y="1526"/>
                    <a:pt x="349" y="1633"/>
                    <a:pt x="697" y="1687"/>
                  </a:cubicBezTo>
                  <a:cubicBezTo>
                    <a:pt x="804" y="1687"/>
                    <a:pt x="884" y="1714"/>
                    <a:pt x="991" y="1714"/>
                  </a:cubicBezTo>
                  <a:cubicBezTo>
                    <a:pt x="1259" y="1714"/>
                    <a:pt x="1607" y="1687"/>
                    <a:pt x="1901" y="1580"/>
                  </a:cubicBezTo>
                  <a:cubicBezTo>
                    <a:pt x="1981" y="1580"/>
                    <a:pt x="2008" y="1553"/>
                    <a:pt x="2062" y="1553"/>
                  </a:cubicBezTo>
                  <a:cubicBezTo>
                    <a:pt x="2865" y="1285"/>
                    <a:pt x="3400" y="777"/>
                    <a:pt x="3320" y="402"/>
                  </a:cubicBezTo>
                  <a:cubicBezTo>
                    <a:pt x="3239" y="215"/>
                    <a:pt x="3052" y="81"/>
                    <a:pt x="2704" y="54"/>
                  </a:cubicBezTo>
                  <a:cubicBezTo>
                    <a:pt x="2597" y="1"/>
                    <a:pt x="2517" y="1"/>
                    <a:pt x="2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9" name="Google Shape;6939;p46"/>
          <p:cNvGrpSpPr/>
          <p:nvPr/>
        </p:nvGrpSpPr>
        <p:grpSpPr>
          <a:xfrm flipH="1">
            <a:off x="2492433" y="4187901"/>
            <a:ext cx="1114150" cy="927450"/>
            <a:chOff x="348525" y="8752625"/>
            <a:chExt cx="1114150" cy="927450"/>
          </a:xfrm>
        </p:grpSpPr>
        <p:sp>
          <p:nvSpPr>
            <p:cNvPr id="6940" name="Google Shape;6940;p46"/>
            <p:cNvSpPr/>
            <p:nvPr/>
          </p:nvSpPr>
          <p:spPr>
            <a:xfrm>
              <a:off x="348525" y="8752625"/>
              <a:ext cx="1114150" cy="927450"/>
            </a:xfrm>
            <a:custGeom>
              <a:avLst/>
              <a:gdLst/>
              <a:ahLst/>
              <a:cxnLst/>
              <a:rect l="l" t="t" r="r" b="b"/>
              <a:pathLst>
                <a:path w="44566" h="37098" extrusionOk="0">
                  <a:moveTo>
                    <a:pt x="13303" y="0"/>
                  </a:moveTo>
                  <a:cubicBezTo>
                    <a:pt x="11884" y="0"/>
                    <a:pt x="10573" y="643"/>
                    <a:pt x="9663" y="1767"/>
                  </a:cubicBezTo>
                  <a:cubicBezTo>
                    <a:pt x="9502" y="2008"/>
                    <a:pt x="9342" y="2248"/>
                    <a:pt x="9208" y="2516"/>
                  </a:cubicBezTo>
                  <a:cubicBezTo>
                    <a:pt x="8887" y="1981"/>
                    <a:pt x="8485" y="1499"/>
                    <a:pt x="8003" y="1098"/>
                  </a:cubicBezTo>
                  <a:cubicBezTo>
                    <a:pt x="7200" y="455"/>
                    <a:pt x="6183" y="134"/>
                    <a:pt x="5193" y="134"/>
                  </a:cubicBezTo>
                  <a:cubicBezTo>
                    <a:pt x="3748" y="134"/>
                    <a:pt x="2436" y="776"/>
                    <a:pt x="1526" y="1901"/>
                  </a:cubicBezTo>
                  <a:cubicBezTo>
                    <a:pt x="0" y="3908"/>
                    <a:pt x="322" y="6799"/>
                    <a:pt x="2329" y="8351"/>
                  </a:cubicBezTo>
                  <a:cubicBezTo>
                    <a:pt x="2704" y="8672"/>
                    <a:pt x="3132" y="8886"/>
                    <a:pt x="3587" y="9074"/>
                  </a:cubicBezTo>
                  <a:cubicBezTo>
                    <a:pt x="2463" y="10305"/>
                    <a:pt x="1874" y="11938"/>
                    <a:pt x="1874" y="13784"/>
                  </a:cubicBezTo>
                  <a:cubicBezTo>
                    <a:pt x="1874" y="16354"/>
                    <a:pt x="3052" y="19031"/>
                    <a:pt x="4925" y="20744"/>
                  </a:cubicBezTo>
                  <a:cubicBezTo>
                    <a:pt x="6424" y="22109"/>
                    <a:pt x="6424" y="25320"/>
                    <a:pt x="6424" y="27033"/>
                  </a:cubicBezTo>
                  <a:cubicBezTo>
                    <a:pt x="6424" y="28211"/>
                    <a:pt x="6611" y="30513"/>
                    <a:pt x="7869" y="32654"/>
                  </a:cubicBezTo>
                  <a:cubicBezTo>
                    <a:pt x="9234" y="34983"/>
                    <a:pt x="11483" y="36375"/>
                    <a:pt x="14159" y="36482"/>
                  </a:cubicBezTo>
                  <a:cubicBezTo>
                    <a:pt x="14481" y="36482"/>
                    <a:pt x="14775" y="36535"/>
                    <a:pt x="15123" y="36535"/>
                  </a:cubicBezTo>
                  <a:cubicBezTo>
                    <a:pt x="17773" y="36535"/>
                    <a:pt x="19593" y="35946"/>
                    <a:pt x="20797" y="35598"/>
                  </a:cubicBezTo>
                  <a:cubicBezTo>
                    <a:pt x="21172" y="35491"/>
                    <a:pt x="21573" y="35358"/>
                    <a:pt x="21814" y="35331"/>
                  </a:cubicBezTo>
                  <a:cubicBezTo>
                    <a:pt x="22002" y="35384"/>
                    <a:pt x="22457" y="35625"/>
                    <a:pt x="22724" y="35786"/>
                  </a:cubicBezTo>
                  <a:cubicBezTo>
                    <a:pt x="23688" y="36321"/>
                    <a:pt x="25026" y="37097"/>
                    <a:pt x="26686" y="37097"/>
                  </a:cubicBezTo>
                  <a:cubicBezTo>
                    <a:pt x="28399" y="37097"/>
                    <a:pt x="29683" y="36455"/>
                    <a:pt x="30567" y="36027"/>
                  </a:cubicBezTo>
                  <a:cubicBezTo>
                    <a:pt x="31022" y="35813"/>
                    <a:pt x="31370" y="35625"/>
                    <a:pt x="31637" y="35598"/>
                  </a:cubicBezTo>
                  <a:cubicBezTo>
                    <a:pt x="31691" y="35598"/>
                    <a:pt x="31771" y="35572"/>
                    <a:pt x="31905" y="35572"/>
                  </a:cubicBezTo>
                  <a:cubicBezTo>
                    <a:pt x="32306" y="35572"/>
                    <a:pt x="32815" y="35625"/>
                    <a:pt x="33350" y="35732"/>
                  </a:cubicBezTo>
                  <a:cubicBezTo>
                    <a:pt x="34019" y="35813"/>
                    <a:pt x="34715" y="35973"/>
                    <a:pt x="35465" y="35973"/>
                  </a:cubicBezTo>
                  <a:cubicBezTo>
                    <a:pt x="35759" y="35973"/>
                    <a:pt x="36054" y="35920"/>
                    <a:pt x="36321" y="35893"/>
                  </a:cubicBezTo>
                  <a:cubicBezTo>
                    <a:pt x="38409" y="35598"/>
                    <a:pt x="39399" y="33885"/>
                    <a:pt x="39935" y="32975"/>
                  </a:cubicBezTo>
                  <a:cubicBezTo>
                    <a:pt x="40015" y="32842"/>
                    <a:pt x="40122" y="32681"/>
                    <a:pt x="40202" y="32547"/>
                  </a:cubicBezTo>
                  <a:cubicBezTo>
                    <a:pt x="41755" y="31584"/>
                    <a:pt x="44565" y="29416"/>
                    <a:pt x="43816" y="26659"/>
                  </a:cubicBezTo>
                  <a:cubicBezTo>
                    <a:pt x="43521" y="25535"/>
                    <a:pt x="42772" y="24865"/>
                    <a:pt x="41889" y="24410"/>
                  </a:cubicBezTo>
                  <a:cubicBezTo>
                    <a:pt x="42397" y="22885"/>
                    <a:pt x="42558" y="21279"/>
                    <a:pt x="42397" y="19646"/>
                  </a:cubicBezTo>
                  <a:cubicBezTo>
                    <a:pt x="41674" y="12205"/>
                    <a:pt x="35518" y="6611"/>
                    <a:pt x="28104" y="6611"/>
                  </a:cubicBezTo>
                  <a:cubicBezTo>
                    <a:pt x="27622" y="6611"/>
                    <a:pt x="27167" y="6665"/>
                    <a:pt x="26686" y="6692"/>
                  </a:cubicBezTo>
                  <a:cubicBezTo>
                    <a:pt x="23313" y="7013"/>
                    <a:pt x="20182" y="8324"/>
                    <a:pt x="17585" y="10439"/>
                  </a:cubicBezTo>
                  <a:cubicBezTo>
                    <a:pt x="17452" y="10171"/>
                    <a:pt x="17291" y="9930"/>
                    <a:pt x="17130" y="9689"/>
                  </a:cubicBezTo>
                  <a:cubicBezTo>
                    <a:pt x="16756" y="9208"/>
                    <a:pt x="16354" y="8753"/>
                    <a:pt x="15926" y="8351"/>
                  </a:cubicBezTo>
                  <a:cubicBezTo>
                    <a:pt x="16301" y="8083"/>
                    <a:pt x="16649" y="7762"/>
                    <a:pt x="16916" y="7387"/>
                  </a:cubicBezTo>
                  <a:cubicBezTo>
                    <a:pt x="17692" y="6424"/>
                    <a:pt x="17987" y="5219"/>
                    <a:pt x="17853" y="4015"/>
                  </a:cubicBezTo>
                  <a:cubicBezTo>
                    <a:pt x="17692" y="2811"/>
                    <a:pt x="17104" y="1713"/>
                    <a:pt x="16113" y="964"/>
                  </a:cubicBezTo>
                  <a:cubicBezTo>
                    <a:pt x="15310" y="321"/>
                    <a:pt x="14320" y="0"/>
                    <a:pt x="13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46"/>
            <p:cNvSpPr/>
            <p:nvPr/>
          </p:nvSpPr>
          <p:spPr>
            <a:xfrm>
              <a:off x="432825" y="8832250"/>
              <a:ext cx="79000" cy="78300"/>
            </a:xfrm>
            <a:custGeom>
              <a:avLst/>
              <a:gdLst/>
              <a:ahLst/>
              <a:cxnLst/>
              <a:rect l="l" t="t" r="r" b="b"/>
              <a:pathLst>
                <a:path w="3160" h="3132" extrusionOk="0">
                  <a:moveTo>
                    <a:pt x="1580" y="0"/>
                  </a:moveTo>
                  <a:cubicBezTo>
                    <a:pt x="723" y="0"/>
                    <a:pt x="1" y="696"/>
                    <a:pt x="1" y="1553"/>
                  </a:cubicBezTo>
                  <a:cubicBezTo>
                    <a:pt x="1" y="2436"/>
                    <a:pt x="723" y="3132"/>
                    <a:pt x="1580" y="3132"/>
                  </a:cubicBezTo>
                  <a:cubicBezTo>
                    <a:pt x="2436" y="3132"/>
                    <a:pt x="3159" y="2436"/>
                    <a:pt x="3159" y="1553"/>
                  </a:cubicBezTo>
                  <a:cubicBezTo>
                    <a:pt x="3159" y="696"/>
                    <a:pt x="2436" y="0"/>
                    <a:pt x="1580" y="0"/>
                  </a:cubicBezTo>
                  <a:close/>
                </a:path>
              </a:pathLst>
            </a:custGeom>
            <a:solidFill>
              <a:srgbClr val="FFB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6"/>
            <p:cNvSpPr/>
            <p:nvPr/>
          </p:nvSpPr>
          <p:spPr>
            <a:xfrm>
              <a:off x="636250" y="8832250"/>
              <a:ext cx="78325" cy="78300"/>
            </a:xfrm>
            <a:custGeom>
              <a:avLst/>
              <a:gdLst/>
              <a:ahLst/>
              <a:cxnLst/>
              <a:rect l="l" t="t" r="r" b="b"/>
              <a:pathLst>
                <a:path w="3133" h="3132" extrusionOk="0">
                  <a:moveTo>
                    <a:pt x="1580" y="0"/>
                  </a:moveTo>
                  <a:cubicBezTo>
                    <a:pt x="696" y="0"/>
                    <a:pt x="1" y="696"/>
                    <a:pt x="1" y="1553"/>
                  </a:cubicBezTo>
                  <a:cubicBezTo>
                    <a:pt x="1" y="2436"/>
                    <a:pt x="696" y="3132"/>
                    <a:pt x="1580" y="3132"/>
                  </a:cubicBezTo>
                  <a:cubicBezTo>
                    <a:pt x="2436" y="3132"/>
                    <a:pt x="3132" y="2436"/>
                    <a:pt x="3132" y="1553"/>
                  </a:cubicBezTo>
                  <a:cubicBezTo>
                    <a:pt x="3132" y="696"/>
                    <a:pt x="2436" y="0"/>
                    <a:pt x="1580" y="0"/>
                  </a:cubicBezTo>
                  <a:close/>
                </a:path>
              </a:pathLst>
            </a:custGeom>
            <a:solidFill>
              <a:srgbClr val="FFB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6"/>
            <p:cNvSpPr/>
            <p:nvPr/>
          </p:nvSpPr>
          <p:spPr>
            <a:xfrm>
              <a:off x="422125" y="8818650"/>
              <a:ext cx="1026675" cy="793825"/>
            </a:xfrm>
            <a:custGeom>
              <a:avLst/>
              <a:gdLst/>
              <a:ahLst/>
              <a:cxnLst/>
              <a:rect l="l" t="t" r="r" b="b"/>
              <a:pathLst>
                <a:path w="41067" h="31753" extrusionOk="0">
                  <a:moveTo>
                    <a:pt x="10169" y="896"/>
                  </a:moveTo>
                  <a:cubicBezTo>
                    <a:pt x="10432" y="896"/>
                    <a:pt x="10697" y="981"/>
                    <a:pt x="10921" y="1160"/>
                  </a:cubicBezTo>
                  <a:cubicBezTo>
                    <a:pt x="11456" y="1561"/>
                    <a:pt x="11537" y="2338"/>
                    <a:pt x="11108" y="2873"/>
                  </a:cubicBezTo>
                  <a:cubicBezTo>
                    <a:pt x="10872" y="3172"/>
                    <a:pt x="10507" y="3332"/>
                    <a:pt x="10138" y="3332"/>
                  </a:cubicBezTo>
                  <a:cubicBezTo>
                    <a:pt x="9878" y="3332"/>
                    <a:pt x="9616" y="3253"/>
                    <a:pt x="9395" y="3087"/>
                  </a:cubicBezTo>
                  <a:cubicBezTo>
                    <a:pt x="8860" y="2686"/>
                    <a:pt x="8780" y="1909"/>
                    <a:pt x="9208" y="1374"/>
                  </a:cubicBezTo>
                  <a:cubicBezTo>
                    <a:pt x="9442" y="1062"/>
                    <a:pt x="9803" y="896"/>
                    <a:pt x="10169" y="896"/>
                  </a:cubicBezTo>
                  <a:close/>
                  <a:moveTo>
                    <a:pt x="2033" y="1029"/>
                  </a:moveTo>
                  <a:cubicBezTo>
                    <a:pt x="2295" y="1029"/>
                    <a:pt x="2561" y="1115"/>
                    <a:pt x="2784" y="1294"/>
                  </a:cubicBezTo>
                  <a:cubicBezTo>
                    <a:pt x="3319" y="1695"/>
                    <a:pt x="3400" y="2471"/>
                    <a:pt x="2972" y="3007"/>
                  </a:cubicBezTo>
                  <a:cubicBezTo>
                    <a:pt x="2738" y="3319"/>
                    <a:pt x="2386" y="3485"/>
                    <a:pt x="2027" y="3485"/>
                  </a:cubicBezTo>
                  <a:cubicBezTo>
                    <a:pt x="1770" y="3485"/>
                    <a:pt x="1509" y="3400"/>
                    <a:pt x="1285" y="3221"/>
                  </a:cubicBezTo>
                  <a:cubicBezTo>
                    <a:pt x="750" y="2819"/>
                    <a:pt x="643" y="2043"/>
                    <a:pt x="1071" y="1508"/>
                  </a:cubicBezTo>
                  <a:cubicBezTo>
                    <a:pt x="1305" y="1196"/>
                    <a:pt x="1666" y="1029"/>
                    <a:pt x="2033" y="1029"/>
                  </a:cubicBezTo>
                  <a:close/>
                  <a:moveTo>
                    <a:pt x="10343" y="1"/>
                  </a:moveTo>
                  <a:cubicBezTo>
                    <a:pt x="9769" y="1"/>
                    <a:pt x="9197" y="248"/>
                    <a:pt x="8806" y="732"/>
                  </a:cubicBezTo>
                  <a:cubicBezTo>
                    <a:pt x="8164" y="1561"/>
                    <a:pt x="8298" y="2766"/>
                    <a:pt x="9128" y="3435"/>
                  </a:cubicBezTo>
                  <a:cubicBezTo>
                    <a:pt x="8673" y="4184"/>
                    <a:pt x="8191" y="5175"/>
                    <a:pt x="7977" y="6379"/>
                  </a:cubicBezTo>
                  <a:cubicBezTo>
                    <a:pt x="7762" y="6362"/>
                    <a:pt x="7546" y="6354"/>
                    <a:pt x="7330" y="6354"/>
                  </a:cubicBezTo>
                  <a:cubicBezTo>
                    <a:pt x="6524" y="6354"/>
                    <a:pt x="5718" y="6474"/>
                    <a:pt x="4979" y="6727"/>
                  </a:cubicBezTo>
                  <a:cubicBezTo>
                    <a:pt x="4765" y="5282"/>
                    <a:pt x="4176" y="4104"/>
                    <a:pt x="3641" y="3274"/>
                  </a:cubicBezTo>
                  <a:lnTo>
                    <a:pt x="3694" y="3248"/>
                  </a:lnTo>
                  <a:cubicBezTo>
                    <a:pt x="4310" y="2391"/>
                    <a:pt x="4176" y="1187"/>
                    <a:pt x="3346" y="518"/>
                  </a:cubicBezTo>
                  <a:cubicBezTo>
                    <a:pt x="3000" y="261"/>
                    <a:pt x="2589" y="134"/>
                    <a:pt x="2179" y="134"/>
                  </a:cubicBezTo>
                  <a:cubicBezTo>
                    <a:pt x="1605" y="134"/>
                    <a:pt x="1033" y="382"/>
                    <a:pt x="643" y="865"/>
                  </a:cubicBezTo>
                  <a:cubicBezTo>
                    <a:pt x="1" y="1695"/>
                    <a:pt x="134" y="2900"/>
                    <a:pt x="964" y="3569"/>
                  </a:cubicBezTo>
                  <a:cubicBezTo>
                    <a:pt x="1320" y="3850"/>
                    <a:pt x="1732" y="3984"/>
                    <a:pt x="2144" y="3984"/>
                  </a:cubicBezTo>
                  <a:cubicBezTo>
                    <a:pt x="2475" y="3984"/>
                    <a:pt x="2806" y="3897"/>
                    <a:pt x="3105" y="3729"/>
                  </a:cubicBezTo>
                  <a:cubicBezTo>
                    <a:pt x="3748" y="4827"/>
                    <a:pt x="4122" y="6058"/>
                    <a:pt x="4310" y="6995"/>
                  </a:cubicBezTo>
                  <a:cubicBezTo>
                    <a:pt x="3748" y="7236"/>
                    <a:pt x="3239" y="7557"/>
                    <a:pt x="2838" y="7932"/>
                  </a:cubicBezTo>
                  <a:cubicBezTo>
                    <a:pt x="670" y="9885"/>
                    <a:pt x="1473" y="14034"/>
                    <a:pt x="3748" y="16095"/>
                  </a:cubicBezTo>
                  <a:cubicBezTo>
                    <a:pt x="6023" y="18156"/>
                    <a:pt x="6130" y="21796"/>
                    <a:pt x="6130" y="24366"/>
                  </a:cubicBezTo>
                  <a:cubicBezTo>
                    <a:pt x="6130" y="26935"/>
                    <a:pt x="7227" y="30950"/>
                    <a:pt x="11322" y="31137"/>
                  </a:cubicBezTo>
                  <a:cubicBezTo>
                    <a:pt x="11634" y="31154"/>
                    <a:pt x="11933" y="31161"/>
                    <a:pt x="12220" y="31161"/>
                  </a:cubicBezTo>
                  <a:cubicBezTo>
                    <a:pt x="15676" y="31161"/>
                    <a:pt x="17383" y="30059"/>
                    <a:pt x="18817" y="29960"/>
                  </a:cubicBezTo>
                  <a:cubicBezTo>
                    <a:pt x="18848" y="29958"/>
                    <a:pt x="18880" y="29957"/>
                    <a:pt x="18911" y="29957"/>
                  </a:cubicBezTo>
                  <a:cubicBezTo>
                    <a:pt x="20382" y="29957"/>
                    <a:pt x="21934" y="31753"/>
                    <a:pt x="23768" y="31753"/>
                  </a:cubicBezTo>
                  <a:cubicBezTo>
                    <a:pt x="25642" y="31753"/>
                    <a:pt x="26632" y="30575"/>
                    <a:pt x="28212" y="30281"/>
                  </a:cubicBezTo>
                  <a:cubicBezTo>
                    <a:pt x="28480" y="30226"/>
                    <a:pt x="28758" y="30204"/>
                    <a:pt x="29041" y="30204"/>
                  </a:cubicBezTo>
                  <a:cubicBezTo>
                    <a:pt x="30243" y="30204"/>
                    <a:pt x="31535" y="30604"/>
                    <a:pt x="32583" y="30604"/>
                  </a:cubicBezTo>
                  <a:cubicBezTo>
                    <a:pt x="32737" y="30604"/>
                    <a:pt x="32886" y="30595"/>
                    <a:pt x="33029" y="30575"/>
                  </a:cubicBezTo>
                  <a:cubicBezTo>
                    <a:pt x="34394" y="30361"/>
                    <a:pt x="34742" y="28300"/>
                    <a:pt x="35679" y="27738"/>
                  </a:cubicBezTo>
                  <a:cubicBezTo>
                    <a:pt x="37186" y="26840"/>
                    <a:pt x="41066" y="23775"/>
                    <a:pt x="35161" y="23775"/>
                  </a:cubicBezTo>
                  <a:cubicBezTo>
                    <a:pt x="35086" y="23775"/>
                    <a:pt x="35009" y="23776"/>
                    <a:pt x="34930" y="23777"/>
                  </a:cubicBezTo>
                  <a:cubicBezTo>
                    <a:pt x="32263" y="23816"/>
                    <a:pt x="29003" y="24163"/>
                    <a:pt x="25808" y="24163"/>
                  </a:cubicBezTo>
                  <a:cubicBezTo>
                    <a:pt x="20313" y="24163"/>
                    <a:pt x="15010" y="23137"/>
                    <a:pt x="13250" y="17755"/>
                  </a:cubicBezTo>
                  <a:cubicBezTo>
                    <a:pt x="13250" y="17755"/>
                    <a:pt x="14213" y="11652"/>
                    <a:pt x="12018" y="8601"/>
                  </a:cubicBezTo>
                  <a:cubicBezTo>
                    <a:pt x="11189" y="7450"/>
                    <a:pt x="10011" y="6781"/>
                    <a:pt x="8726" y="6513"/>
                  </a:cubicBezTo>
                  <a:cubicBezTo>
                    <a:pt x="8940" y="5657"/>
                    <a:pt x="9261" y="4639"/>
                    <a:pt x="9797" y="3783"/>
                  </a:cubicBezTo>
                  <a:cubicBezTo>
                    <a:pt x="9963" y="3824"/>
                    <a:pt x="10133" y="3845"/>
                    <a:pt x="10303" y="3845"/>
                  </a:cubicBezTo>
                  <a:cubicBezTo>
                    <a:pt x="10897" y="3845"/>
                    <a:pt x="11483" y="3593"/>
                    <a:pt x="11858" y="3114"/>
                  </a:cubicBezTo>
                  <a:cubicBezTo>
                    <a:pt x="12473" y="2284"/>
                    <a:pt x="12340" y="1053"/>
                    <a:pt x="11510" y="384"/>
                  </a:cubicBezTo>
                  <a:cubicBezTo>
                    <a:pt x="11164" y="127"/>
                    <a:pt x="10753" y="1"/>
                    <a:pt x="10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6"/>
            <p:cNvSpPr/>
            <p:nvPr/>
          </p:nvSpPr>
          <p:spPr>
            <a:xfrm>
              <a:off x="683750" y="8983575"/>
              <a:ext cx="670525" cy="520750"/>
            </a:xfrm>
            <a:custGeom>
              <a:avLst/>
              <a:gdLst/>
              <a:ahLst/>
              <a:cxnLst/>
              <a:rect l="l" t="t" r="r" b="b"/>
              <a:pathLst>
                <a:path w="26821" h="20830" extrusionOk="0">
                  <a:moveTo>
                    <a:pt x="14659" y="0"/>
                  </a:moveTo>
                  <a:cubicBezTo>
                    <a:pt x="14299" y="0"/>
                    <a:pt x="13936" y="16"/>
                    <a:pt x="13571" y="50"/>
                  </a:cubicBezTo>
                  <a:cubicBezTo>
                    <a:pt x="5541" y="826"/>
                    <a:pt x="1" y="7946"/>
                    <a:pt x="402" y="16029"/>
                  </a:cubicBezTo>
                  <a:cubicBezTo>
                    <a:pt x="590" y="19535"/>
                    <a:pt x="7038" y="20044"/>
                    <a:pt x="13835" y="20044"/>
                  </a:cubicBezTo>
                  <a:lnTo>
                    <a:pt x="13835" y="20044"/>
                  </a:lnTo>
                  <a:cubicBezTo>
                    <a:pt x="14844" y="20548"/>
                    <a:pt x="15978" y="20829"/>
                    <a:pt x="17168" y="20829"/>
                  </a:cubicBezTo>
                  <a:cubicBezTo>
                    <a:pt x="17412" y="20829"/>
                    <a:pt x="17659" y="20817"/>
                    <a:pt x="17907" y="20793"/>
                  </a:cubicBezTo>
                  <a:cubicBezTo>
                    <a:pt x="23073" y="20311"/>
                    <a:pt x="26820" y="15708"/>
                    <a:pt x="26338" y="10596"/>
                  </a:cubicBezTo>
                  <a:cubicBezTo>
                    <a:pt x="25732" y="4536"/>
                    <a:pt x="20648" y="0"/>
                    <a:pt x="14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6"/>
            <p:cNvSpPr/>
            <p:nvPr/>
          </p:nvSpPr>
          <p:spPr>
            <a:xfrm>
              <a:off x="692450" y="9384950"/>
              <a:ext cx="335950" cy="115375"/>
            </a:xfrm>
            <a:custGeom>
              <a:avLst/>
              <a:gdLst/>
              <a:ahLst/>
              <a:cxnLst/>
              <a:rect l="l" t="t" r="r" b="b"/>
              <a:pathLst>
                <a:path w="13438" h="4615" extrusionOk="0">
                  <a:moveTo>
                    <a:pt x="54" y="1"/>
                  </a:moveTo>
                  <a:cubicBezTo>
                    <a:pt x="1" y="322"/>
                    <a:pt x="1" y="670"/>
                    <a:pt x="28" y="991"/>
                  </a:cubicBezTo>
                  <a:cubicBezTo>
                    <a:pt x="108" y="1339"/>
                    <a:pt x="269" y="1660"/>
                    <a:pt x="456" y="1981"/>
                  </a:cubicBezTo>
                  <a:cubicBezTo>
                    <a:pt x="911" y="2543"/>
                    <a:pt x="1473" y="2972"/>
                    <a:pt x="2062" y="3320"/>
                  </a:cubicBezTo>
                  <a:cubicBezTo>
                    <a:pt x="3266" y="3935"/>
                    <a:pt x="4578" y="4256"/>
                    <a:pt x="5863" y="4444"/>
                  </a:cubicBezTo>
                  <a:cubicBezTo>
                    <a:pt x="6731" y="4555"/>
                    <a:pt x="7612" y="4615"/>
                    <a:pt x="8489" y="4615"/>
                  </a:cubicBezTo>
                  <a:cubicBezTo>
                    <a:pt x="8882" y="4615"/>
                    <a:pt x="9274" y="4602"/>
                    <a:pt x="9663" y="4578"/>
                  </a:cubicBezTo>
                  <a:cubicBezTo>
                    <a:pt x="10948" y="4524"/>
                    <a:pt x="12206" y="4337"/>
                    <a:pt x="13437" y="3989"/>
                  </a:cubicBezTo>
                  <a:cubicBezTo>
                    <a:pt x="12206" y="3614"/>
                    <a:pt x="10975" y="3400"/>
                    <a:pt x="9744" y="3239"/>
                  </a:cubicBezTo>
                  <a:cubicBezTo>
                    <a:pt x="8486" y="3052"/>
                    <a:pt x="7281" y="2918"/>
                    <a:pt x="6077" y="2731"/>
                  </a:cubicBezTo>
                  <a:cubicBezTo>
                    <a:pt x="4872" y="2570"/>
                    <a:pt x="3695" y="2410"/>
                    <a:pt x="2597" y="2062"/>
                  </a:cubicBezTo>
                  <a:cubicBezTo>
                    <a:pt x="2062" y="1901"/>
                    <a:pt x="1553" y="1660"/>
                    <a:pt x="1098" y="1366"/>
                  </a:cubicBezTo>
                  <a:cubicBezTo>
                    <a:pt x="911" y="1232"/>
                    <a:pt x="670" y="1045"/>
                    <a:pt x="509" y="804"/>
                  </a:cubicBezTo>
                  <a:cubicBezTo>
                    <a:pt x="322" y="563"/>
                    <a:pt x="161" y="295"/>
                    <a:pt x="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6"/>
            <p:cNvSpPr/>
            <p:nvPr/>
          </p:nvSpPr>
          <p:spPr>
            <a:xfrm>
              <a:off x="1000275" y="9235600"/>
              <a:ext cx="198075" cy="169625"/>
            </a:xfrm>
            <a:custGeom>
              <a:avLst/>
              <a:gdLst/>
              <a:ahLst/>
              <a:cxnLst/>
              <a:rect l="l" t="t" r="r" b="b"/>
              <a:pathLst>
                <a:path w="7923" h="6785" extrusionOk="0">
                  <a:moveTo>
                    <a:pt x="2867" y="1"/>
                  </a:moveTo>
                  <a:cubicBezTo>
                    <a:pt x="2812" y="1"/>
                    <a:pt x="2757" y="3"/>
                    <a:pt x="2703" y="6"/>
                  </a:cubicBezTo>
                  <a:cubicBezTo>
                    <a:pt x="2222" y="59"/>
                    <a:pt x="1793" y="220"/>
                    <a:pt x="1392" y="488"/>
                  </a:cubicBezTo>
                  <a:cubicBezTo>
                    <a:pt x="589" y="1023"/>
                    <a:pt x="54" y="1960"/>
                    <a:pt x="27" y="2923"/>
                  </a:cubicBezTo>
                  <a:cubicBezTo>
                    <a:pt x="0" y="3887"/>
                    <a:pt x="348" y="4824"/>
                    <a:pt x="990" y="5546"/>
                  </a:cubicBezTo>
                  <a:cubicBezTo>
                    <a:pt x="1633" y="6242"/>
                    <a:pt x="2543" y="6697"/>
                    <a:pt x="3480" y="6778"/>
                  </a:cubicBezTo>
                  <a:cubicBezTo>
                    <a:pt x="3567" y="6782"/>
                    <a:pt x="3652" y="6784"/>
                    <a:pt x="3735" y="6784"/>
                  </a:cubicBezTo>
                  <a:cubicBezTo>
                    <a:pt x="4135" y="6784"/>
                    <a:pt x="4490" y="6733"/>
                    <a:pt x="4845" y="6644"/>
                  </a:cubicBezTo>
                  <a:cubicBezTo>
                    <a:pt x="5273" y="6537"/>
                    <a:pt x="5674" y="6349"/>
                    <a:pt x="6049" y="6109"/>
                  </a:cubicBezTo>
                  <a:cubicBezTo>
                    <a:pt x="6799" y="5627"/>
                    <a:pt x="7307" y="4931"/>
                    <a:pt x="7628" y="4155"/>
                  </a:cubicBezTo>
                  <a:cubicBezTo>
                    <a:pt x="7923" y="3405"/>
                    <a:pt x="7923" y="2549"/>
                    <a:pt x="7682" y="1826"/>
                  </a:cubicBezTo>
                  <a:lnTo>
                    <a:pt x="7682" y="1826"/>
                  </a:lnTo>
                  <a:cubicBezTo>
                    <a:pt x="7494" y="3352"/>
                    <a:pt x="6558" y="4503"/>
                    <a:pt x="5407" y="4958"/>
                  </a:cubicBezTo>
                  <a:cubicBezTo>
                    <a:pt x="5139" y="5065"/>
                    <a:pt x="4845" y="5172"/>
                    <a:pt x="4550" y="5198"/>
                  </a:cubicBezTo>
                  <a:cubicBezTo>
                    <a:pt x="4403" y="5212"/>
                    <a:pt x="4262" y="5219"/>
                    <a:pt x="4125" y="5219"/>
                  </a:cubicBezTo>
                  <a:cubicBezTo>
                    <a:pt x="3988" y="5219"/>
                    <a:pt x="3854" y="5212"/>
                    <a:pt x="3720" y="5198"/>
                  </a:cubicBezTo>
                  <a:cubicBezTo>
                    <a:pt x="3132" y="5091"/>
                    <a:pt x="2677" y="4824"/>
                    <a:pt x="2302" y="4422"/>
                  </a:cubicBezTo>
                  <a:cubicBezTo>
                    <a:pt x="1981" y="4074"/>
                    <a:pt x="1740" y="3485"/>
                    <a:pt x="1713" y="3004"/>
                  </a:cubicBezTo>
                  <a:cubicBezTo>
                    <a:pt x="1660" y="2495"/>
                    <a:pt x="1874" y="1960"/>
                    <a:pt x="2275" y="1585"/>
                  </a:cubicBezTo>
                  <a:cubicBezTo>
                    <a:pt x="2590" y="1248"/>
                    <a:pt x="3055" y="1024"/>
                    <a:pt x="3529" y="1024"/>
                  </a:cubicBezTo>
                  <a:cubicBezTo>
                    <a:pt x="3619" y="1024"/>
                    <a:pt x="3710" y="1033"/>
                    <a:pt x="3801" y="1050"/>
                  </a:cubicBezTo>
                  <a:cubicBezTo>
                    <a:pt x="4416" y="1157"/>
                    <a:pt x="4978" y="1585"/>
                    <a:pt x="5246" y="2335"/>
                  </a:cubicBezTo>
                  <a:cubicBezTo>
                    <a:pt x="5380" y="1558"/>
                    <a:pt x="4925" y="648"/>
                    <a:pt x="4042" y="247"/>
                  </a:cubicBezTo>
                  <a:cubicBezTo>
                    <a:pt x="3690" y="83"/>
                    <a:pt x="3257" y="1"/>
                    <a:pt x="28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6"/>
            <p:cNvSpPr/>
            <p:nvPr/>
          </p:nvSpPr>
          <p:spPr>
            <a:xfrm>
              <a:off x="901225" y="9171700"/>
              <a:ext cx="226200" cy="339475"/>
            </a:xfrm>
            <a:custGeom>
              <a:avLst/>
              <a:gdLst/>
              <a:ahLst/>
              <a:cxnLst/>
              <a:rect l="l" t="t" r="r" b="b"/>
              <a:pathLst>
                <a:path w="9048" h="13579" extrusionOk="0">
                  <a:moveTo>
                    <a:pt x="5847" y="1"/>
                  </a:moveTo>
                  <a:cubicBezTo>
                    <a:pt x="5070" y="1"/>
                    <a:pt x="4287" y="187"/>
                    <a:pt x="3561" y="528"/>
                  </a:cubicBezTo>
                  <a:cubicBezTo>
                    <a:pt x="2677" y="902"/>
                    <a:pt x="1928" y="1545"/>
                    <a:pt x="1312" y="2294"/>
                  </a:cubicBezTo>
                  <a:cubicBezTo>
                    <a:pt x="750" y="3097"/>
                    <a:pt x="322" y="4034"/>
                    <a:pt x="135" y="5024"/>
                  </a:cubicBezTo>
                  <a:cubicBezTo>
                    <a:pt x="81" y="5239"/>
                    <a:pt x="81" y="5506"/>
                    <a:pt x="54" y="5747"/>
                  </a:cubicBezTo>
                  <a:cubicBezTo>
                    <a:pt x="1" y="5988"/>
                    <a:pt x="54" y="6229"/>
                    <a:pt x="54" y="6497"/>
                  </a:cubicBezTo>
                  <a:cubicBezTo>
                    <a:pt x="54" y="6764"/>
                    <a:pt x="108" y="6978"/>
                    <a:pt x="135" y="7219"/>
                  </a:cubicBezTo>
                  <a:cubicBezTo>
                    <a:pt x="135" y="7487"/>
                    <a:pt x="215" y="7728"/>
                    <a:pt x="268" y="7969"/>
                  </a:cubicBezTo>
                  <a:cubicBezTo>
                    <a:pt x="750" y="9869"/>
                    <a:pt x="1981" y="11582"/>
                    <a:pt x="3668" y="12546"/>
                  </a:cubicBezTo>
                  <a:cubicBezTo>
                    <a:pt x="4771" y="13215"/>
                    <a:pt x="6046" y="13579"/>
                    <a:pt x="7294" y="13579"/>
                  </a:cubicBezTo>
                  <a:cubicBezTo>
                    <a:pt x="7892" y="13579"/>
                    <a:pt x="8484" y="13495"/>
                    <a:pt x="9048" y="13322"/>
                  </a:cubicBezTo>
                  <a:cubicBezTo>
                    <a:pt x="7281" y="13108"/>
                    <a:pt x="5675" y="12465"/>
                    <a:pt x="4417" y="11448"/>
                  </a:cubicBezTo>
                  <a:cubicBezTo>
                    <a:pt x="3186" y="10431"/>
                    <a:pt x="2329" y="9039"/>
                    <a:pt x="1928" y="7514"/>
                  </a:cubicBezTo>
                  <a:cubicBezTo>
                    <a:pt x="1848" y="7326"/>
                    <a:pt x="1821" y="7166"/>
                    <a:pt x="1794" y="6952"/>
                  </a:cubicBezTo>
                  <a:cubicBezTo>
                    <a:pt x="1794" y="6791"/>
                    <a:pt x="1714" y="6577"/>
                    <a:pt x="1714" y="6389"/>
                  </a:cubicBezTo>
                  <a:cubicBezTo>
                    <a:pt x="1687" y="6015"/>
                    <a:pt x="1687" y="5613"/>
                    <a:pt x="1714" y="5239"/>
                  </a:cubicBezTo>
                  <a:cubicBezTo>
                    <a:pt x="1794" y="4489"/>
                    <a:pt x="2062" y="3740"/>
                    <a:pt x="2410" y="3044"/>
                  </a:cubicBezTo>
                  <a:cubicBezTo>
                    <a:pt x="3186" y="1679"/>
                    <a:pt x="4551" y="555"/>
                    <a:pt x="6264" y="19"/>
                  </a:cubicBezTo>
                  <a:cubicBezTo>
                    <a:pt x="6125" y="7"/>
                    <a:pt x="5986" y="1"/>
                    <a:pt x="5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6"/>
            <p:cNvSpPr/>
            <p:nvPr/>
          </p:nvSpPr>
          <p:spPr>
            <a:xfrm>
              <a:off x="545250" y="9141800"/>
              <a:ext cx="49550" cy="30100"/>
            </a:xfrm>
            <a:custGeom>
              <a:avLst/>
              <a:gdLst/>
              <a:ahLst/>
              <a:cxnLst/>
              <a:rect l="l" t="t" r="r" b="b"/>
              <a:pathLst>
                <a:path w="1982" h="1204" extrusionOk="0">
                  <a:moveTo>
                    <a:pt x="927" y="1"/>
                  </a:moveTo>
                  <a:cubicBezTo>
                    <a:pt x="765" y="1"/>
                    <a:pt x="629" y="31"/>
                    <a:pt x="509" y="91"/>
                  </a:cubicBezTo>
                  <a:cubicBezTo>
                    <a:pt x="375" y="118"/>
                    <a:pt x="241" y="225"/>
                    <a:pt x="134" y="332"/>
                  </a:cubicBezTo>
                  <a:cubicBezTo>
                    <a:pt x="107" y="359"/>
                    <a:pt x="107" y="385"/>
                    <a:pt x="54" y="412"/>
                  </a:cubicBezTo>
                  <a:cubicBezTo>
                    <a:pt x="54" y="466"/>
                    <a:pt x="27" y="493"/>
                    <a:pt x="27" y="519"/>
                  </a:cubicBezTo>
                  <a:cubicBezTo>
                    <a:pt x="0" y="600"/>
                    <a:pt x="0" y="653"/>
                    <a:pt x="0" y="733"/>
                  </a:cubicBezTo>
                  <a:cubicBezTo>
                    <a:pt x="27" y="787"/>
                    <a:pt x="54" y="867"/>
                    <a:pt x="107" y="894"/>
                  </a:cubicBezTo>
                  <a:cubicBezTo>
                    <a:pt x="134" y="948"/>
                    <a:pt x="161" y="1001"/>
                    <a:pt x="241" y="1028"/>
                  </a:cubicBezTo>
                  <a:cubicBezTo>
                    <a:pt x="268" y="1028"/>
                    <a:pt x="268" y="1055"/>
                    <a:pt x="295" y="1055"/>
                  </a:cubicBezTo>
                  <a:cubicBezTo>
                    <a:pt x="402" y="1135"/>
                    <a:pt x="536" y="1162"/>
                    <a:pt x="643" y="1188"/>
                  </a:cubicBezTo>
                  <a:cubicBezTo>
                    <a:pt x="699" y="1199"/>
                    <a:pt x="755" y="1204"/>
                    <a:pt x="809" y="1204"/>
                  </a:cubicBezTo>
                  <a:cubicBezTo>
                    <a:pt x="1326" y="1204"/>
                    <a:pt x="1758" y="768"/>
                    <a:pt x="1928" y="332"/>
                  </a:cubicBezTo>
                  <a:cubicBezTo>
                    <a:pt x="1981" y="252"/>
                    <a:pt x="1928" y="225"/>
                    <a:pt x="1901" y="198"/>
                  </a:cubicBezTo>
                  <a:lnTo>
                    <a:pt x="1740" y="198"/>
                  </a:lnTo>
                  <a:cubicBezTo>
                    <a:pt x="1633" y="118"/>
                    <a:pt x="1499" y="91"/>
                    <a:pt x="1365" y="64"/>
                  </a:cubicBezTo>
                  <a:cubicBezTo>
                    <a:pt x="1258" y="64"/>
                    <a:pt x="1205" y="11"/>
                    <a:pt x="1098" y="11"/>
                  </a:cubicBezTo>
                  <a:cubicBezTo>
                    <a:pt x="1038" y="4"/>
                    <a:pt x="981" y="1"/>
                    <a:pt x="927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6"/>
            <p:cNvSpPr/>
            <p:nvPr/>
          </p:nvSpPr>
          <p:spPr>
            <a:xfrm>
              <a:off x="539225" y="9113275"/>
              <a:ext cx="64925" cy="58925"/>
            </a:xfrm>
            <a:custGeom>
              <a:avLst/>
              <a:gdLst/>
              <a:ahLst/>
              <a:cxnLst/>
              <a:rect l="l" t="t" r="r" b="b"/>
              <a:pathLst>
                <a:path w="2597" h="2357" extrusionOk="0">
                  <a:moveTo>
                    <a:pt x="1446" y="1205"/>
                  </a:moveTo>
                  <a:cubicBezTo>
                    <a:pt x="1580" y="1232"/>
                    <a:pt x="1687" y="1259"/>
                    <a:pt x="1821" y="1286"/>
                  </a:cubicBezTo>
                  <a:cubicBezTo>
                    <a:pt x="1874" y="1339"/>
                    <a:pt x="1981" y="1366"/>
                    <a:pt x="2088" y="1419"/>
                  </a:cubicBezTo>
                  <a:cubicBezTo>
                    <a:pt x="2035" y="1553"/>
                    <a:pt x="1981" y="1634"/>
                    <a:pt x="1901" y="1741"/>
                  </a:cubicBezTo>
                  <a:cubicBezTo>
                    <a:pt x="1847" y="1874"/>
                    <a:pt x="1740" y="1955"/>
                    <a:pt x="1633" y="2035"/>
                  </a:cubicBezTo>
                  <a:cubicBezTo>
                    <a:pt x="1580" y="2089"/>
                    <a:pt x="1473" y="2142"/>
                    <a:pt x="1419" y="2169"/>
                  </a:cubicBezTo>
                  <a:cubicBezTo>
                    <a:pt x="1312" y="2196"/>
                    <a:pt x="1232" y="2222"/>
                    <a:pt x="1178" y="2222"/>
                  </a:cubicBezTo>
                  <a:lnTo>
                    <a:pt x="937" y="2222"/>
                  </a:lnTo>
                  <a:cubicBezTo>
                    <a:pt x="830" y="2196"/>
                    <a:pt x="777" y="2196"/>
                    <a:pt x="696" y="2169"/>
                  </a:cubicBezTo>
                  <a:cubicBezTo>
                    <a:pt x="670" y="2169"/>
                    <a:pt x="670" y="2142"/>
                    <a:pt x="643" y="2142"/>
                  </a:cubicBezTo>
                  <a:cubicBezTo>
                    <a:pt x="616" y="2089"/>
                    <a:pt x="563" y="2089"/>
                    <a:pt x="536" y="2062"/>
                  </a:cubicBezTo>
                  <a:cubicBezTo>
                    <a:pt x="482" y="2008"/>
                    <a:pt x="402" y="1955"/>
                    <a:pt x="375" y="1901"/>
                  </a:cubicBezTo>
                  <a:cubicBezTo>
                    <a:pt x="375" y="1874"/>
                    <a:pt x="348" y="1874"/>
                    <a:pt x="348" y="1821"/>
                  </a:cubicBezTo>
                  <a:lnTo>
                    <a:pt x="348" y="1794"/>
                  </a:lnTo>
                  <a:lnTo>
                    <a:pt x="375" y="1741"/>
                  </a:lnTo>
                  <a:lnTo>
                    <a:pt x="402" y="1660"/>
                  </a:lnTo>
                  <a:lnTo>
                    <a:pt x="402" y="1687"/>
                  </a:lnTo>
                  <a:cubicBezTo>
                    <a:pt x="482" y="1607"/>
                    <a:pt x="536" y="1500"/>
                    <a:pt x="643" y="1419"/>
                  </a:cubicBezTo>
                  <a:cubicBezTo>
                    <a:pt x="696" y="1366"/>
                    <a:pt x="777" y="1286"/>
                    <a:pt x="884" y="1259"/>
                  </a:cubicBezTo>
                  <a:cubicBezTo>
                    <a:pt x="964" y="1232"/>
                    <a:pt x="1044" y="1232"/>
                    <a:pt x="1151" y="1205"/>
                  </a:cubicBezTo>
                  <a:close/>
                  <a:moveTo>
                    <a:pt x="108" y="1"/>
                  </a:moveTo>
                  <a:lnTo>
                    <a:pt x="54" y="54"/>
                  </a:lnTo>
                  <a:cubicBezTo>
                    <a:pt x="54" y="161"/>
                    <a:pt x="27" y="269"/>
                    <a:pt x="27" y="349"/>
                  </a:cubicBezTo>
                  <a:cubicBezTo>
                    <a:pt x="1" y="483"/>
                    <a:pt x="1" y="590"/>
                    <a:pt x="1" y="697"/>
                  </a:cubicBezTo>
                  <a:cubicBezTo>
                    <a:pt x="1" y="884"/>
                    <a:pt x="1" y="1098"/>
                    <a:pt x="27" y="1259"/>
                  </a:cubicBezTo>
                  <a:cubicBezTo>
                    <a:pt x="54" y="1393"/>
                    <a:pt x="54" y="1473"/>
                    <a:pt x="108" y="1553"/>
                  </a:cubicBezTo>
                  <a:cubicBezTo>
                    <a:pt x="134" y="1660"/>
                    <a:pt x="161" y="1767"/>
                    <a:pt x="188" y="1821"/>
                  </a:cubicBezTo>
                  <a:cubicBezTo>
                    <a:pt x="295" y="2035"/>
                    <a:pt x="429" y="2169"/>
                    <a:pt x="563" y="2222"/>
                  </a:cubicBezTo>
                  <a:cubicBezTo>
                    <a:pt x="670" y="2303"/>
                    <a:pt x="830" y="2356"/>
                    <a:pt x="964" y="2356"/>
                  </a:cubicBezTo>
                  <a:cubicBezTo>
                    <a:pt x="1098" y="2356"/>
                    <a:pt x="1232" y="2356"/>
                    <a:pt x="1339" y="2329"/>
                  </a:cubicBezTo>
                  <a:cubicBezTo>
                    <a:pt x="1473" y="2303"/>
                    <a:pt x="1580" y="2222"/>
                    <a:pt x="1687" y="2169"/>
                  </a:cubicBezTo>
                  <a:cubicBezTo>
                    <a:pt x="1767" y="2089"/>
                    <a:pt x="1874" y="2035"/>
                    <a:pt x="1954" y="1928"/>
                  </a:cubicBezTo>
                  <a:cubicBezTo>
                    <a:pt x="2115" y="1741"/>
                    <a:pt x="2249" y="1526"/>
                    <a:pt x="2356" y="1259"/>
                  </a:cubicBezTo>
                  <a:cubicBezTo>
                    <a:pt x="2436" y="1018"/>
                    <a:pt x="2517" y="804"/>
                    <a:pt x="2597" y="590"/>
                  </a:cubicBezTo>
                  <a:lnTo>
                    <a:pt x="2035" y="590"/>
                  </a:lnTo>
                  <a:cubicBezTo>
                    <a:pt x="1767" y="590"/>
                    <a:pt x="1526" y="563"/>
                    <a:pt x="1259" y="483"/>
                  </a:cubicBezTo>
                  <a:cubicBezTo>
                    <a:pt x="1044" y="429"/>
                    <a:pt x="777" y="349"/>
                    <a:pt x="563" y="269"/>
                  </a:cubicBezTo>
                  <a:cubicBezTo>
                    <a:pt x="456" y="215"/>
                    <a:pt x="375" y="161"/>
                    <a:pt x="295" y="135"/>
                  </a:cubicBezTo>
                  <a:cubicBezTo>
                    <a:pt x="268" y="81"/>
                    <a:pt x="241" y="81"/>
                    <a:pt x="188" y="54"/>
                  </a:cubicBezTo>
                  <a:cubicBezTo>
                    <a:pt x="161" y="28"/>
                    <a:pt x="134" y="28"/>
                    <a:pt x="10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6"/>
            <p:cNvSpPr/>
            <p:nvPr/>
          </p:nvSpPr>
          <p:spPr>
            <a:xfrm>
              <a:off x="454250" y="8854200"/>
              <a:ext cx="27450" cy="42475"/>
            </a:xfrm>
            <a:custGeom>
              <a:avLst/>
              <a:gdLst/>
              <a:ahLst/>
              <a:cxnLst/>
              <a:rect l="l" t="t" r="r" b="b"/>
              <a:pathLst>
                <a:path w="1098" h="1699" extrusionOk="0">
                  <a:moveTo>
                    <a:pt x="698" y="0"/>
                  </a:moveTo>
                  <a:cubicBezTo>
                    <a:pt x="581" y="0"/>
                    <a:pt x="465" y="76"/>
                    <a:pt x="348" y="193"/>
                  </a:cubicBezTo>
                  <a:cubicBezTo>
                    <a:pt x="214" y="327"/>
                    <a:pt x="134" y="514"/>
                    <a:pt x="81" y="755"/>
                  </a:cubicBezTo>
                  <a:cubicBezTo>
                    <a:pt x="0" y="1156"/>
                    <a:pt x="81" y="1531"/>
                    <a:pt x="295" y="1665"/>
                  </a:cubicBezTo>
                  <a:cubicBezTo>
                    <a:pt x="295" y="1665"/>
                    <a:pt x="321" y="1692"/>
                    <a:pt x="348" y="1692"/>
                  </a:cubicBezTo>
                  <a:cubicBezTo>
                    <a:pt x="371" y="1696"/>
                    <a:pt x="393" y="1698"/>
                    <a:pt x="415" y="1698"/>
                  </a:cubicBezTo>
                  <a:cubicBezTo>
                    <a:pt x="527" y="1698"/>
                    <a:pt x="638" y="1643"/>
                    <a:pt x="750" y="1531"/>
                  </a:cubicBezTo>
                  <a:cubicBezTo>
                    <a:pt x="884" y="1397"/>
                    <a:pt x="991" y="1183"/>
                    <a:pt x="1017" y="942"/>
                  </a:cubicBezTo>
                  <a:cubicBezTo>
                    <a:pt x="1098" y="514"/>
                    <a:pt x="1017" y="139"/>
                    <a:pt x="830" y="59"/>
                  </a:cubicBezTo>
                  <a:cubicBezTo>
                    <a:pt x="830" y="59"/>
                    <a:pt x="803" y="6"/>
                    <a:pt x="750" y="6"/>
                  </a:cubicBezTo>
                  <a:cubicBezTo>
                    <a:pt x="732" y="2"/>
                    <a:pt x="715" y="0"/>
                    <a:pt x="69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6"/>
            <p:cNvSpPr/>
            <p:nvPr/>
          </p:nvSpPr>
          <p:spPr>
            <a:xfrm>
              <a:off x="662350" y="8853500"/>
              <a:ext cx="27450" cy="42475"/>
            </a:xfrm>
            <a:custGeom>
              <a:avLst/>
              <a:gdLst/>
              <a:ahLst/>
              <a:cxnLst/>
              <a:rect l="l" t="t" r="r" b="b"/>
              <a:pathLst>
                <a:path w="1098" h="1699" extrusionOk="0">
                  <a:moveTo>
                    <a:pt x="683" y="0"/>
                  </a:moveTo>
                  <a:cubicBezTo>
                    <a:pt x="571" y="0"/>
                    <a:pt x="460" y="56"/>
                    <a:pt x="348" y="167"/>
                  </a:cubicBezTo>
                  <a:cubicBezTo>
                    <a:pt x="215" y="301"/>
                    <a:pt x="134" y="515"/>
                    <a:pt x="81" y="756"/>
                  </a:cubicBezTo>
                  <a:cubicBezTo>
                    <a:pt x="0" y="1158"/>
                    <a:pt x="81" y="1506"/>
                    <a:pt x="295" y="1639"/>
                  </a:cubicBezTo>
                  <a:cubicBezTo>
                    <a:pt x="295" y="1639"/>
                    <a:pt x="322" y="1693"/>
                    <a:pt x="375" y="1693"/>
                  </a:cubicBezTo>
                  <a:cubicBezTo>
                    <a:pt x="392" y="1696"/>
                    <a:pt x="410" y="1698"/>
                    <a:pt x="427" y="1698"/>
                  </a:cubicBezTo>
                  <a:cubicBezTo>
                    <a:pt x="544" y="1698"/>
                    <a:pt x="660" y="1622"/>
                    <a:pt x="777" y="1506"/>
                  </a:cubicBezTo>
                  <a:cubicBezTo>
                    <a:pt x="910" y="1372"/>
                    <a:pt x="991" y="1184"/>
                    <a:pt x="1044" y="944"/>
                  </a:cubicBezTo>
                  <a:cubicBezTo>
                    <a:pt x="1098" y="542"/>
                    <a:pt x="991" y="141"/>
                    <a:pt x="830" y="34"/>
                  </a:cubicBezTo>
                  <a:cubicBezTo>
                    <a:pt x="830" y="34"/>
                    <a:pt x="803" y="7"/>
                    <a:pt x="750" y="7"/>
                  </a:cubicBezTo>
                  <a:cubicBezTo>
                    <a:pt x="728" y="2"/>
                    <a:pt x="705" y="0"/>
                    <a:pt x="683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2" name="Google Shape;6952;p46"/>
          <p:cNvGrpSpPr/>
          <p:nvPr/>
        </p:nvGrpSpPr>
        <p:grpSpPr>
          <a:xfrm>
            <a:off x="7195112" y="541693"/>
            <a:ext cx="994601" cy="830169"/>
            <a:chOff x="7350012" y="1346743"/>
            <a:chExt cx="994601" cy="830169"/>
          </a:xfrm>
        </p:grpSpPr>
        <p:grpSp>
          <p:nvGrpSpPr>
            <p:cNvPr id="6953" name="Google Shape;6953;p46"/>
            <p:cNvGrpSpPr/>
            <p:nvPr/>
          </p:nvGrpSpPr>
          <p:grpSpPr>
            <a:xfrm flipH="1">
              <a:off x="7350012" y="1346743"/>
              <a:ext cx="994601" cy="830169"/>
              <a:chOff x="3290600" y="504850"/>
              <a:chExt cx="1503100" cy="1254600"/>
            </a:xfrm>
          </p:grpSpPr>
          <p:sp>
            <p:nvSpPr>
              <p:cNvPr id="6954" name="Google Shape;6954;p46"/>
              <p:cNvSpPr/>
              <p:nvPr/>
            </p:nvSpPr>
            <p:spPr>
              <a:xfrm>
                <a:off x="3290600" y="504850"/>
                <a:ext cx="1503100" cy="1254600"/>
              </a:xfrm>
              <a:custGeom>
                <a:avLst/>
                <a:gdLst/>
                <a:ahLst/>
                <a:cxnLst/>
                <a:rect l="l" t="t" r="r" b="b"/>
                <a:pathLst>
                  <a:path w="60124" h="50184" extrusionOk="0">
                    <a:moveTo>
                      <a:pt x="32737" y="1"/>
                    </a:moveTo>
                    <a:cubicBezTo>
                      <a:pt x="29545" y="1"/>
                      <a:pt x="26718" y="2068"/>
                      <a:pt x="24986" y="5624"/>
                    </a:cubicBezTo>
                    <a:cubicBezTo>
                      <a:pt x="24165" y="7265"/>
                      <a:pt x="23162" y="9241"/>
                      <a:pt x="22433" y="9910"/>
                    </a:cubicBezTo>
                    <a:cubicBezTo>
                      <a:pt x="22250" y="10123"/>
                      <a:pt x="22159" y="10183"/>
                      <a:pt x="21308" y="10183"/>
                    </a:cubicBezTo>
                    <a:cubicBezTo>
                      <a:pt x="20791" y="10183"/>
                      <a:pt x="20153" y="10153"/>
                      <a:pt x="19393" y="10123"/>
                    </a:cubicBezTo>
                    <a:lnTo>
                      <a:pt x="18664" y="10062"/>
                    </a:lnTo>
                    <a:cubicBezTo>
                      <a:pt x="18451" y="10062"/>
                      <a:pt x="18208" y="10031"/>
                      <a:pt x="17995" y="10031"/>
                    </a:cubicBezTo>
                    <a:cubicBezTo>
                      <a:pt x="14499" y="10031"/>
                      <a:pt x="11521" y="11703"/>
                      <a:pt x="10092" y="14530"/>
                    </a:cubicBezTo>
                    <a:cubicBezTo>
                      <a:pt x="9150" y="16384"/>
                      <a:pt x="8998" y="18481"/>
                      <a:pt x="9545" y="20548"/>
                    </a:cubicBezTo>
                    <a:cubicBezTo>
                      <a:pt x="9514" y="20548"/>
                      <a:pt x="9484" y="20548"/>
                      <a:pt x="9484" y="20609"/>
                    </a:cubicBezTo>
                    <a:cubicBezTo>
                      <a:pt x="3922" y="21126"/>
                      <a:pt x="1034" y="24864"/>
                      <a:pt x="639" y="28360"/>
                    </a:cubicBezTo>
                    <a:cubicBezTo>
                      <a:pt x="1" y="33466"/>
                      <a:pt x="4165" y="37175"/>
                      <a:pt x="8542" y="38542"/>
                    </a:cubicBezTo>
                    <a:cubicBezTo>
                      <a:pt x="12220" y="39667"/>
                      <a:pt x="17356" y="40913"/>
                      <a:pt x="22007" y="41977"/>
                    </a:cubicBezTo>
                    <a:cubicBezTo>
                      <a:pt x="22007" y="42099"/>
                      <a:pt x="21977" y="42190"/>
                      <a:pt x="21977" y="42281"/>
                    </a:cubicBezTo>
                    <a:lnTo>
                      <a:pt x="21977" y="42555"/>
                    </a:lnTo>
                    <a:lnTo>
                      <a:pt x="21977" y="43011"/>
                    </a:lnTo>
                    <a:cubicBezTo>
                      <a:pt x="21977" y="43102"/>
                      <a:pt x="21977" y="43193"/>
                      <a:pt x="22007" y="43284"/>
                    </a:cubicBezTo>
                    <a:cubicBezTo>
                      <a:pt x="22068" y="43436"/>
                      <a:pt x="22068" y="43618"/>
                      <a:pt x="22098" y="43740"/>
                    </a:cubicBezTo>
                    <a:cubicBezTo>
                      <a:pt x="22098" y="43801"/>
                      <a:pt x="22129" y="43892"/>
                      <a:pt x="22129" y="43953"/>
                    </a:cubicBezTo>
                    <a:cubicBezTo>
                      <a:pt x="22220" y="44196"/>
                      <a:pt x="22250" y="44409"/>
                      <a:pt x="22372" y="44652"/>
                    </a:cubicBezTo>
                    <a:cubicBezTo>
                      <a:pt x="22372" y="44652"/>
                      <a:pt x="22402" y="44713"/>
                      <a:pt x="22402" y="44773"/>
                    </a:cubicBezTo>
                    <a:cubicBezTo>
                      <a:pt x="22463" y="44956"/>
                      <a:pt x="22554" y="45108"/>
                      <a:pt x="22676" y="45290"/>
                    </a:cubicBezTo>
                    <a:cubicBezTo>
                      <a:pt x="22706" y="45381"/>
                      <a:pt x="22737" y="45412"/>
                      <a:pt x="22767" y="45473"/>
                    </a:cubicBezTo>
                    <a:cubicBezTo>
                      <a:pt x="22858" y="45625"/>
                      <a:pt x="22919" y="45746"/>
                      <a:pt x="23040" y="45898"/>
                    </a:cubicBezTo>
                    <a:cubicBezTo>
                      <a:pt x="23071" y="45989"/>
                      <a:pt x="23162" y="46050"/>
                      <a:pt x="23192" y="46111"/>
                    </a:cubicBezTo>
                    <a:cubicBezTo>
                      <a:pt x="23284" y="46232"/>
                      <a:pt x="23375" y="46354"/>
                      <a:pt x="23496" y="46506"/>
                    </a:cubicBezTo>
                    <a:cubicBezTo>
                      <a:pt x="23527" y="46536"/>
                      <a:pt x="23588" y="46628"/>
                      <a:pt x="23648" y="46658"/>
                    </a:cubicBezTo>
                    <a:cubicBezTo>
                      <a:pt x="23770" y="46780"/>
                      <a:pt x="23892" y="46932"/>
                      <a:pt x="24044" y="47053"/>
                    </a:cubicBezTo>
                    <a:lnTo>
                      <a:pt x="24135" y="47144"/>
                    </a:lnTo>
                    <a:cubicBezTo>
                      <a:pt x="24287" y="47296"/>
                      <a:pt x="24499" y="47448"/>
                      <a:pt x="24682" y="47600"/>
                    </a:cubicBezTo>
                    <a:cubicBezTo>
                      <a:pt x="24712" y="47631"/>
                      <a:pt x="24803" y="47691"/>
                      <a:pt x="24834" y="47722"/>
                    </a:cubicBezTo>
                    <a:cubicBezTo>
                      <a:pt x="24986" y="47843"/>
                      <a:pt x="25107" y="47904"/>
                      <a:pt x="25259" y="48026"/>
                    </a:cubicBezTo>
                    <a:cubicBezTo>
                      <a:pt x="25320" y="48056"/>
                      <a:pt x="25411" y="48087"/>
                      <a:pt x="25472" y="48178"/>
                    </a:cubicBezTo>
                    <a:cubicBezTo>
                      <a:pt x="25624" y="48269"/>
                      <a:pt x="25746" y="48330"/>
                      <a:pt x="25898" y="48451"/>
                    </a:cubicBezTo>
                    <a:lnTo>
                      <a:pt x="26110" y="48573"/>
                    </a:lnTo>
                    <a:cubicBezTo>
                      <a:pt x="26262" y="48634"/>
                      <a:pt x="26475" y="48725"/>
                      <a:pt x="26658" y="48816"/>
                    </a:cubicBezTo>
                    <a:cubicBezTo>
                      <a:pt x="26688" y="48846"/>
                      <a:pt x="26779" y="48846"/>
                      <a:pt x="26840" y="48907"/>
                    </a:cubicBezTo>
                    <a:cubicBezTo>
                      <a:pt x="27083" y="49029"/>
                      <a:pt x="27296" y="49090"/>
                      <a:pt x="27569" y="49211"/>
                    </a:cubicBezTo>
                    <a:cubicBezTo>
                      <a:pt x="27600" y="49211"/>
                      <a:pt x="27691" y="49242"/>
                      <a:pt x="27721" y="49242"/>
                    </a:cubicBezTo>
                    <a:cubicBezTo>
                      <a:pt x="27904" y="49302"/>
                      <a:pt x="28147" y="49394"/>
                      <a:pt x="28329" y="49424"/>
                    </a:cubicBezTo>
                    <a:cubicBezTo>
                      <a:pt x="28390" y="49454"/>
                      <a:pt x="28603" y="49515"/>
                      <a:pt x="28603" y="49515"/>
                    </a:cubicBezTo>
                    <a:cubicBezTo>
                      <a:pt x="28785" y="49546"/>
                      <a:pt x="28968" y="49606"/>
                      <a:pt x="29120" y="49667"/>
                    </a:cubicBezTo>
                    <a:cubicBezTo>
                      <a:pt x="29241" y="49698"/>
                      <a:pt x="29302" y="49698"/>
                      <a:pt x="29424" y="49728"/>
                    </a:cubicBezTo>
                    <a:cubicBezTo>
                      <a:pt x="29606" y="49758"/>
                      <a:pt x="29819" y="49819"/>
                      <a:pt x="30031" y="49850"/>
                    </a:cubicBezTo>
                    <a:cubicBezTo>
                      <a:pt x="30031" y="49850"/>
                      <a:pt x="30214" y="49880"/>
                      <a:pt x="30305" y="49880"/>
                    </a:cubicBezTo>
                    <a:cubicBezTo>
                      <a:pt x="30609" y="49910"/>
                      <a:pt x="30883" y="50002"/>
                      <a:pt x="31187" y="50032"/>
                    </a:cubicBezTo>
                    <a:lnTo>
                      <a:pt x="31217" y="50032"/>
                    </a:lnTo>
                    <a:cubicBezTo>
                      <a:pt x="31855" y="50123"/>
                      <a:pt x="32494" y="50184"/>
                      <a:pt x="33162" y="50184"/>
                    </a:cubicBezTo>
                    <a:lnTo>
                      <a:pt x="33405" y="50184"/>
                    </a:lnTo>
                    <a:cubicBezTo>
                      <a:pt x="36567" y="50154"/>
                      <a:pt x="39545" y="49029"/>
                      <a:pt x="42281" y="46840"/>
                    </a:cubicBezTo>
                    <a:cubicBezTo>
                      <a:pt x="42676" y="46506"/>
                      <a:pt x="43132" y="46111"/>
                      <a:pt x="43558" y="45746"/>
                    </a:cubicBezTo>
                    <a:cubicBezTo>
                      <a:pt x="45381" y="44044"/>
                      <a:pt x="46749" y="42099"/>
                      <a:pt x="47631" y="40700"/>
                    </a:cubicBezTo>
                    <a:cubicBezTo>
                      <a:pt x="50397" y="40275"/>
                      <a:pt x="52555" y="37995"/>
                      <a:pt x="52707" y="35108"/>
                    </a:cubicBezTo>
                    <a:cubicBezTo>
                      <a:pt x="52798" y="34044"/>
                      <a:pt x="52555" y="33010"/>
                      <a:pt x="52099" y="32099"/>
                    </a:cubicBezTo>
                    <a:cubicBezTo>
                      <a:pt x="52524" y="31308"/>
                      <a:pt x="53163" y="30518"/>
                      <a:pt x="54196" y="29940"/>
                    </a:cubicBezTo>
                    <a:cubicBezTo>
                      <a:pt x="54622" y="30123"/>
                      <a:pt x="55078" y="30244"/>
                      <a:pt x="55564" y="30244"/>
                    </a:cubicBezTo>
                    <a:lnTo>
                      <a:pt x="55807" y="30244"/>
                    </a:lnTo>
                    <a:cubicBezTo>
                      <a:pt x="57965" y="30244"/>
                      <a:pt x="59758" y="28573"/>
                      <a:pt x="59850" y="26415"/>
                    </a:cubicBezTo>
                    <a:cubicBezTo>
                      <a:pt x="60123" y="24165"/>
                      <a:pt x="58421" y="22281"/>
                      <a:pt x="56172" y="22129"/>
                    </a:cubicBezTo>
                    <a:lnTo>
                      <a:pt x="55959" y="22129"/>
                    </a:lnTo>
                    <a:cubicBezTo>
                      <a:pt x="55442" y="22129"/>
                      <a:pt x="54986" y="22190"/>
                      <a:pt x="54530" y="22342"/>
                    </a:cubicBezTo>
                    <a:cubicBezTo>
                      <a:pt x="54622" y="22068"/>
                      <a:pt x="54652" y="21825"/>
                      <a:pt x="54682" y="21521"/>
                    </a:cubicBezTo>
                    <a:cubicBezTo>
                      <a:pt x="54774" y="20396"/>
                      <a:pt x="54378" y="19363"/>
                      <a:pt x="53679" y="18542"/>
                    </a:cubicBezTo>
                    <a:cubicBezTo>
                      <a:pt x="52950" y="17752"/>
                      <a:pt x="51947" y="17265"/>
                      <a:pt x="50853" y="17174"/>
                    </a:cubicBezTo>
                    <a:lnTo>
                      <a:pt x="50640" y="17174"/>
                    </a:lnTo>
                    <a:cubicBezTo>
                      <a:pt x="50366" y="17174"/>
                      <a:pt x="50062" y="17205"/>
                      <a:pt x="49819" y="17265"/>
                    </a:cubicBezTo>
                    <a:cubicBezTo>
                      <a:pt x="50001" y="14013"/>
                      <a:pt x="49789" y="11855"/>
                      <a:pt x="49515" y="10639"/>
                    </a:cubicBezTo>
                    <a:cubicBezTo>
                      <a:pt x="48330" y="4591"/>
                      <a:pt x="44014" y="730"/>
                      <a:pt x="38421" y="730"/>
                    </a:cubicBezTo>
                    <a:cubicBezTo>
                      <a:pt x="37722" y="730"/>
                      <a:pt x="36992" y="791"/>
                      <a:pt x="36293" y="913"/>
                    </a:cubicBezTo>
                    <a:cubicBezTo>
                      <a:pt x="35168" y="305"/>
                      <a:pt x="33953" y="1"/>
                      <a:pt x="327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46"/>
              <p:cNvSpPr/>
              <p:nvPr/>
            </p:nvSpPr>
            <p:spPr>
              <a:xfrm>
                <a:off x="3307325" y="1093000"/>
                <a:ext cx="914925" cy="455200"/>
              </a:xfrm>
              <a:custGeom>
                <a:avLst/>
                <a:gdLst/>
                <a:ahLst/>
                <a:cxnLst/>
                <a:rect l="l" t="t" r="r" b="b"/>
                <a:pathLst>
                  <a:path w="36597" h="18208" extrusionOk="0">
                    <a:moveTo>
                      <a:pt x="10213" y="1"/>
                    </a:moveTo>
                    <a:cubicBezTo>
                      <a:pt x="1611" y="1"/>
                      <a:pt x="0" y="9332"/>
                      <a:pt x="8785" y="12068"/>
                    </a:cubicBezTo>
                    <a:cubicBezTo>
                      <a:pt x="17539" y="14804"/>
                      <a:pt x="35077" y="18208"/>
                      <a:pt x="35077" y="18208"/>
                    </a:cubicBezTo>
                    <a:lnTo>
                      <a:pt x="36597" y="17782"/>
                    </a:lnTo>
                    <a:cubicBezTo>
                      <a:pt x="36597" y="17782"/>
                      <a:pt x="18815" y="1"/>
                      <a:pt x="10213" y="1"/>
                    </a:cubicBezTo>
                    <a:close/>
                  </a:path>
                </a:pathLst>
              </a:custGeom>
              <a:solidFill>
                <a:srgbClr val="DBB4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46"/>
              <p:cNvSpPr/>
              <p:nvPr/>
            </p:nvSpPr>
            <p:spPr>
              <a:xfrm>
                <a:off x="3550225" y="580675"/>
                <a:ext cx="784500" cy="923000"/>
              </a:xfrm>
              <a:custGeom>
                <a:avLst/>
                <a:gdLst/>
                <a:ahLst/>
                <a:cxnLst/>
                <a:rect l="l" t="t" r="r" b="b"/>
                <a:pathLst>
                  <a:path w="31380" h="36920" extrusionOk="0">
                    <a:moveTo>
                      <a:pt x="22330" y="0"/>
                    </a:moveTo>
                    <a:cubicBezTo>
                      <a:pt x="20447" y="0"/>
                      <a:pt x="18602" y="1277"/>
                      <a:pt x="17306" y="3928"/>
                    </a:cubicBezTo>
                    <a:cubicBezTo>
                      <a:pt x="14698" y="9263"/>
                      <a:pt x="13680" y="10178"/>
                      <a:pt x="10921" y="10178"/>
                    </a:cubicBezTo>
                    <a:cubicBezTo>
                      <a:pt x="10143" y="10178"/>
                      <a:pt x="9226" y="10105"/>
                      <a:pt x="8096" y="10038"/>
                    </a:cubicBezTo>
                    <a:cubicBezTo>
                      <a:pt x="7936" y="10028"/>
                      <a:pt x="7778" y="10024"/>
                      <a:pt x="7622" y="10024"/>
                    </a:cubicBezTo>
                    <a:cubicBezTo>
                      <a:pt x="2829" y="10024"/>
                      <a:pt x="0" y="14479"/>
                      <a:pt x="3415" y="19248"/>
                    </a:cubicBezTo>
                    <a:cubicBezTo>
                      <a:pt x="6971" y="24141"/>
                      <a:pt x="22838" y="36421"/>
                      <a:pt x="24601" y="36877"/>
                    </a:cubicBezTo>
                    <a:cubicBezTo>
                      <a:pt x="24718" y="36906"/>
                      <a:pt x="24843" y="36919"/>
                      <a:pt x="24977" y="36919"/>
                    </a:cubicBezTo>
                    <a:cubicBezTo>
                      <a:pt x="26824" y="36919"/>
                      <a:pt x="30103" y="34354"/>
                      <a:pt x="30103" y="34354"/>
                    </a:cubicBezTo>
                    <a:cubicBezTo>
                      <a:pt x="30103" y="34354"/>
                      <a:pt x="31379" y="18944"/>
                      <a:pt x="29525" y="9156"/>
                    </a:cubicBezTo>
                    <a:cubicBezTo>
                      <a:pt x="28371" y="3183"/>
                      <a:pt x="25303" y="0"/>
                      <a:pt x="223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46"/>
              <p:cNvSpPr/>
              <p:nvPr/>
            </p:nvSpPr>
            <p:spPr>
              <a:xfrm>
                <a:off x="3379375" y="1080625"/>
                <a:ext cx="883150" cy="43902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17561" extrusionOk="0">
                    <a:moveTo>
                      <a:pt x="9938" y="0"/>
                    </a:moveTo>
                    <a:cubicBezTo>
                      <a:pt x="3597" y="0"/>
                      <a:pt x="1" y="5457"/>
                      <a:pt x="3562" y="9523"/>
                    </a:cubicBezTo>
                    <a:cubicBezTo>
                      <a:pt x="7095" y="13556"/>
                      <a:pt x="28388" y="17561"/>
                      <a:pt x="32240" y="17561"/>
                    </a:cubicBezTo>
                    <a:cubicBezTo>
                      <a:pt x="32366" y="17561"/>
                      <a:pt x="32472" y="17557"/>
                      <a:pt x="32560" y="17548"/>
                    </a:cubicBezTo>
                    <a:cubicBezTo>
                      <a:pt x="35326" y="17274"/>
                      <a:pt x="34505" y="16606"/>
                      <a:pt x="34505" y="16606"/>
                    </a:cubicBezTo>
                    <a:cubicBezTo>
                      <a:pt x="34505" y="16606"/>
                      <a:pt x="17027" y="253"/>
                      <a:pt x="10401" y="10"/>
                    </a:cubicBezTo>
                    <a:cubicBezTo>
                      <a:pt x="10245" y="3"/>
                      <a:pt x="10091" y="0"/>
                      <a:pt x="99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46"/>
              <p:cNvSpPr/>
              <p:nvPr/>
            </p:nvSpPr>
            <p:spPr>
              <a:xfrm>
                <a:off x="3471450" y="1169550"/>
                <a:ext cx="557025" cy="268475"/>
              </a:xfrm>
              <a:custGeom>
                <a:avLst/>
                <a:gdLst/>
                <a:ahLst/>
                <a:cxnLst/>
                <a:rect l="l" t="t" r="r" b="b"/>
                <a:pathLst>
                  <a:path w="22281" h="10739" extrusionOk="0">
                    <a:moveTo>
                      <a:pt x="5382" y="0"/>
                    </a:moveTo>
                    <a:cubicBezTo>
                      <a:pt x="4891" y="0"/>
                      <a:pt x="4459" y="98"/>
                      <a:pt x="4104" y="313"/>
                    </a:cubicBezTo>
                    <a:cubicBezTo>
                      <a:pt x="1" y="2775"/>
                      <a:pt x="1946" y="5571"/>
                      <a:pt x="7934" y="7699"/>
                    </a:cubicBezTo>
                    <a:cubicBezTo>
                      <a:pt x="13922" y="9857"/>
                      <a:pt x="22281" y="10739"/>
                      <a:pt x="22281" y="10739"/>
                    </a:cubicBezTo>
                    <a:cubicBezTo>
                      <a:pt x="22281" y="10739"/>
                      <a:pt x="10529" y="0"/>
                      <a:pt x="5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46"/>
              <p:cNvSpPr/>
              <p:nvPr/>
            </p:nvSpPr>
            <p:spPr>
              <a:xfrm>
                <a:off x="3498050" y="1169700"/>
                <a:ext cx="529675" cy="268325"/>
              </a:xfrm>
              <a:custGeom>
                <a:avLst/>
                <a:gdLst/>
                <a:ahLst/>
                <a:cxnLst/>
                <a:rect l="l" t="t" r="r" b="b"/>
                <a:pathLst>
                  <a:path w="21187" h="10733" extrusionOk="0">
                    <a:moveTo>
                      <a:pt x="4304" y="1"/>
                    </a:moveTo>
                    <a:cubicBezTo>
                      <a:pt x="3819" y="1"/>
                      <a:pt x="3392" y="97"/>
                      <a:pt x="3040" y="307"/>
                    </a:cubicBezTo>
                    <a:cubicBezTo>
                      <a:pt x="1" y="2131"/>
                      <a:pt x="305" y="4137"/>
                      <a:pt x="3131" y="5930"/>
                    </a:cubicBezTo>
                    <a:cubicBezTo>
                      <a:pt x="2219" y="4593"/>
                      <a:pt x="2706" y="3225"/>
                      <a:pt x="4833" y="1948"/>
                    </a:cubicBezTo>
                    <a:cubicBezTo>
                      <a:pt x="5191" y="1732"/>
                      <a:pt x="5625" y="1633"/>
                      <a:pt x="6119" y="1633"/>
                    </a:cubicBezTo>
                    <a:cubicBezTo>
                      <a:pt x="9997" y="1633"/>
                      <a:pt x="17594" y="7713"/>
                      <a:pt x="21126" y="10733"/>
                    </a:cubicBezTo>
                    <a:lnTo>
                      <a:pt x="21186" y="10733"/>
                    </a:lnTo>
                    <a:cubicBezTo>
                      <a:pt x="21186" y="10733"/>
                      <a:pt x="9440" y="1"/>
                      <a:pt x="4304" y="1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46"/>
              <p:cNvSpPr/>
              <p:nvPr/>
            </p:nvSpPr>
            <p:spPr>
              <a:xfrm>
                <a:off x="3614250" y="599500"/>
                <a:ext cx="886875" cy="909050"/>
              </a:xfrm>
              <a:custGeom>
                <a:avLst/>
                <a:gdLst/>
                <a:ahLst/>
                <a:cxnLst/>
                <a:rect l="l" t="t" r="r" b="b"/>
                <a:pathLst>
                  <a:path w="35475" h="36362" extrusionOk="0">
                    <a:moveTo>
                      <a:pt x="25473" y="0"/>
                    </a:moveTo>
                    <a:cubicBezTo>
                      <a:pt x="22289" y="0"/>
                      <a:pt x="19054" y="1812"/>
                      <a:pt x="17481" y="5030"/>
                    </a:cubicBezTo>
                    <a:cubicBezTo>
                      <a:pt x="14955" y="10195"/>
                      <a:pt x="13262" y="11095"/>
                      <a:pt x="10384" y="11095"/>
                    </a:cubicBezTo>
                    <a:cubicBezTo>
                      <a:pt x="9452" y="11095"/>
                      <a:pt x="8395" y="11001"/>
                      <a:pt x="7146" y="10926"/>
                    </a:cubicBezTo>
                    <a:cubicBezTo>
                      <a:pt x="6975" y="10916"/>
                      <a:pt x="6806" y="10911"/>
                      <a:pt x="6641" y="10911"/>
                    </a:cubicBezTo>
                    <a:cubicBezTo>
                      <a:pt x="1901" y="10911"/>
                      <a:pt x="0" y="15073"/>
                      <a:pt x="3407" y="19802"/>
                    </a:cubicBezTo>
                    <a:cubicBezTo>
                      <a:pt x="6933" y="24695"/>
                      <a:pt x="22374" y="35851"/>
                      <a:pt x="24107" y="36307"/>
                    </a:cubicBezTo>
                    <a:cubicBezTo>
                      <a:pt x="24249" y="36344"/>
                      <a:pt x="24398" y="36361"/>
                      <a:pt x="24552" y="36361"/>
                    </a:cubicBezTo>
                    <a:cubicBezTo>
                      <a:pt x="26274" y="36361"/>
                      <a:pt x="28605" y="34209"/>
                      <a:pt x="28605" y="34209"/>
                    </a:cubicBezTo>
                    <a:cubicBezTo>
                      <a:pt x="28605" y="34209"/>
                      <a:pt x="35475" y="17218"/>
                      <a:pt x="33590" y="7461"/>
                    </a:cubicBezTo>
                    <a:cubicBezTo>
                      <a:pt x="32576" y="2295"/>
                      <a:pt x="29057" y="0"/>
                      <a:pt x="25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46"/>
              <p:cNvSpPr/>
              <p:nvPr/>
            </p:nvSpPr>
            <p:spPr>
              <a:xfrm>
                <a:off x="4034525" y="959275"/>
                <a:ext cx="72225" cy="72200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2888" extrusionOk="0">
                    <a:moveTo>
                      <a:pt x="1460" y="0"/>
                    </a:moveTo>
                    <a:cubicBezTo>
                      <a:pt x="670" y="0"/>
                      <a:pt x="1" y="639"/>
                      <a:pt x="1" y="1429"/>
                    </a:cubicBezTo>
                    <a:cubicBezTo>
                      <a:pt x="1" y="2219"/>
                      <a:pt x="670" y="2888"/>
                      <a:pt x="1460" y="2888"/>
                    </a:cubicBezTo>
                    <a:cubicBezTo>
                      <a:pt x="2250" y="2888"/>
                      <a:pt x="2889" y="2219"/>
                      <a:pt x="2889" y="1429"/>
                    </a:cubicBezTo>
                    <a:cubicBezTo>
                      <a:pt x="2889" y="639"/>
                      <a:pt x="2250" y="0"/>
                      <a:pt x="14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46"/>
              <p:cNvSpPr/>
              <p:nvPr/>
            </p:nvSpPr>
            <p:spPr>
              <a:xfrm>
                <a:off x="4102175" y="858200"/>
                <a:ext cx="5700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81" extrusionOk="0">
                    <a:moveTo>
                      <a:pt x="1125" y="1"/>
                    </a:moveTo>
                    <a:cubicBezTo>
                      <a:pt x="517" y="1"/>
                      <a:pt x="0" y="517"/>
                      <a:pt x="0" y="1125"/>
                    </a:cubicBezTo>
                    <a:cubicBezTo>
                      <a:pt x="0" y="1764"/>
                      <a:pt x="517" y="2280"/>
                      <a:pt x="1125" y="2280"/>
                    </a:cubicBezTo>
                    <a:cubicBezTo>
                      <a:pt x="1763" y="2280"/>
                      <a:pt x="2280" y="1764"/>
                      <a:pt x="2280" y="1125"/>
                    </a:cubicBezTo>
                    <a:cubicBezTo>
                      <a:pt x="2280" y="517"/>
                      <a:pt x="1763" y="1"/>
                      <a:pt x="1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46"/>
              <p:cNvSpPr/>
              <p:nvPr/>
            </p:nvSpPr>
            <p:spPr>
              <a:xfrm>
                <a:off x="4117375" y="1033750"/>
                <a:ext cx="57000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80" extrusionOk="0">
                    <a:moveTo>
                      <a:pt x="1125" y="0"/>
                    </a:moveTo>
                    <a:cubicBezTo>
                      <a:pt x="517" y="0"/>
                      <a:pt x="0" y="517"/>
                      <a:pt x="0" y="1155"/>
                    </a:cubicBezTo>
                    <a:cubicBezTo>
                      <a:pt x="0" y="1763"/>
                      <a:pt x="517" y="2280"/>
                      <a:pt x="1125" y="2280"/>
                    </a:cubicBezTo>
                    <a:cubicBezTo>
                      <a:pt x="1763" y="2280"/>
                      <a:pt x="2280" y="1763"/>
                      <a:pt x="2280" y="1155"/>
                    </a:cubicBezTo>
                    <a:cubicBezTo>
                      <a:pt x="2280" y="517"/>
                      <a:pt x="1763" y="0"/>
                      <a:pt x="11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46"/>
              <p:cNvSpPr/>
              <p:nvPr/>
            </p:nvSpPr>
            <p:spPr>
              <a:xfrm>
                <a:off x="4105200" y="693300"/>
                <a:ext cx="91225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3649" h="3649" extrusionOk="0">
                    <a:moveTo>
                      <a:pt x="1824" y="1"/>
                    </a:moveTo>
                    <a:cubicBezTo>
                      <a:pt x="821" y="1"/>
                      <a:pt x="1" y="791"/>
                      <a:pt x="1" y="1825"/>
                    </a:cubicBezTo>
                    <a:cubicBezTo>
                      <a:pt x="1" y="2828"/>
                      <a:pt x="821" y="3648"/>
                      <a:pt x="1824" y="3648"/>
                    </a:cubicBezTo>
                    <a:cubicBezTo>
                      <a:pt x="2828" y="3648"/>
                      <a:pt x="3648" y="2828"/>
                      <a:pt x="3648" y="1825"/>
                    </a:cubicBezTo>
                    <a:cubicBezTo>
                      <a:pt x="3648" y="791"/>
                      <a:pt x="2828" y="1"/>
                      <a:pt x="18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46"/>
              <p:cNvSpPr/>
              <p:nvPr/>
            </p:nvSpPr>
            <p:spPr>
              <a:xfrm>
                <a:off x="4227550" y="621125"/>
                <a:ext cx="47900" cy="471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885" extrusionOk="0">
                    <a:moveTo>
                      <a:pt x="943" y="0"/>
                    </a:moveTo>
                    <a:cubicBezTo>
                      <a:pt x="426" y="0"/>
                      <a:pt x="0" y="395"/>
                      <a:pt x="0" y="943"/>
                    </a:cubicBezTo>
                    <a:cubicBezTo>
                      <a:pt x="0" y="1459"/>
                      <a:pt x="426" y="1885"/>
                      <a:pt x="943" y="1885"/>
                    </a:cubicBezTo>
                    <a:cubicBezTo>
                      <a:pt x="1490" y="1885"/>
                      <a:pt x="1915" y="1459"/>
                      <a:pt x="1915" y="943"/>
                    </a:cubicBezTo>
                    <a:cubicBezTo>
                      <a:pt x="1915" y="395"/>
                      <a:pt x="1490" y="0"/>
                      <a:pt x="9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46"/>
              <p:cNvSpPr/>
              <p:nvPr/>
            </p:nvSpPr>
            <p:spPr>
              <a:xfrm>
                <a:off x="3979075" y="869600"/>
                <a:ext cx="69925" cy="7070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2828" extrusionOk="0">
                    <a:moveTo>
                      <a:pt x="1398" y="1"/>
                    </a:moveTo>
                    <a:cubicBezTo>
                      <a:pt x="608" y="1"/>
                      <a:pt x="0" y="639"/>
                      <a:pt x="0" y="1399"/>
                    </a:cubicBezTo>
                    <a:cubicBezTo>
                      <a:pt x="0" y="2220"/>
                      <a:pt x="638" y="2827"/>
                      <a:pt x="1398" y="2827"/>
                    </a:cubicBezTo>
                    <a:cubicBezTo>
                      <a:pt x="2189" y="2827"/>
                      <a:pt x="2796" y="2159"/>
                      <a:pt x="2796" y="1399"/>
                    </a:cubicBezTo>
                    <a:cubicBezTo>
                      <a:pt x="2796" y="639"/>
                      <a:pt x="2189" y="31"/>
                      <a:pt x="1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46"/>
              <p:cNvSpPr/>
              <p:nvPr/>
            </p:nvSpPr>
            <p:spPr>
              <a:xfrm>
                <a:off x="3885600" y="884800"/>
                <a:ext cx="53225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2129" extrusionOk="0">
                    <a:moveTo>
                      <a:pt x="1064" y="1"/>
                    </a:moveTo>
                    <a:cubicBezTo>
                      <a:pt x="456" y="1"/>
                      <a:pt x="0" y="457"/>
                      <a:pt x="0" y="1064"/>
                    </a:cubicBezTo>
                    <a:cubicBezTo>
                      <a:pt x="0" y="1672"/>
                      <a:pt x="487" y="2128"/>
                      <a:pt x="1064" y="2128"/>
                    </a:cubicBezTo>
                    <a:cubicBezTo>
                      <a:pt x="1672" y="2128"/>
                      <a:pt x="2128" y="1642"/>
                      <a:pt x="2128" y="1064"/>
                    </a:cubicBezTo>
                    <a:cubicBezTo>
                      <a:pt x="2128" y="457"/>
                      <a:pt x="1672" y="1"/>
                      <a:pt x="10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46"/>
              <p:cNvSpPr/>
              <p:nvPr/>
            </p:nvSpPr>
            <p:spPr>
              <a:xfrm>
                <a:off x="4193700" y="683250"/>
                <a:ext cx="288425" cy="653700"/>
              </a:xfrm>
              <a:custGeom>
                <a:avLst/>
                <a:gdLst/>
                <a:ahLst/>
                <a:cxnLst/>
                <a:rect l="l" t="t" r="r" b="b"/>
                <a:pathLst>
                  <a:path w="11537" h="26148" extrusionOk="0">
                    <a:moveTo>
                      <a:pt x="3609" y="1"/>
                    </a:moveTo>
                    <a:cubicBezTo>
                      <a:pt x="1322" y="1"/>
                      <a:pt x="1" y="2775"/>
                      <a:pt x="443" y="7911"/>
                    </a:cubicBezTo>
                    <a:cubicBezTo>
                      <a:pt x="1050" y="15327"/>
                      <a:pt x="5488" y="26148"/>
                      <a:pt x="5488" y="26148"/>
                    </a:cubicBezTo>
                    <a:cubicBezTo>
                      <a:pt x="5488" y="26148"/>
                      <a:pt x="11537" y="5357"/>
                      <a:pt x="7160" y="1680"/>
                    </a:cubicBezTo>
                    <a:cubicBezTo>
                      <a:pt x="5832" y="548"/>
                      <a:pt x="4626" y="1"/>
                      <a:pt x="36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46"/>
              <p:cNvSpPr/>
              <p:nvPr/>
            </p:nvSpPr>
            <p:spPr>
              <a:xfrm>
                <a:off x="4204000" y="684150"/>
                <a:ext cx="274350" cy="652050"/>
              </a:xfrm>
              <a:custGeom>
                <a:avLst/>
                <a:gdLst/>
                <a:ahLst/>
                <a:cxnLst/>
                <a:rect l="l" t="t" r="r" b="b"/>
                <a:pathLst>
                  <a:path w="10974" h="26082" extrusionOk="0">
                    <a:moveTo>
                      <a:pt x="3184" y="0"/>
                    </a:moveTo>
                    <a:cubicBezTo>
                      <a:pt x="1438" y="0"/>
                      <a:pt x="269" y="1615"/>
                      <a:pt x="0" y="4653"/>
                    </a:cubicBezTo>
                    <a:cubicBezTo>
                      <a:pt x="557" y="3615"/>
                      <a:pt x="1373" y="3083"/>
                      <a:pt x="2373" y="3083"/>
                    </a:cubicBezTo>
                    <a:cubicBezTo>
                      <a:pt x="3395" y="3083"/>
                      <a:pt x="4607" y="3638"/>
                      <a:pt x="5927" y="4774"/>
                    </a:cubicBezTo>
                    <a:cubicBezTo>
                      <a:pt x="9240" y="7540"/>
                      <a:pt x="6566" y="20124"/>
                      <a:pt x="5076" y="26082"/>
                    </a:cubicBezTo>
                    <a:cubicBezTo>
                      <a:pt x="5441" y="24866"/>
                      <a:pt x="10973" y="5261"/>
                      <a:pt x="6748" y="1674"/>
                    </a:cubicBezTo>
                    <a:cubicBezTo>
                      <a:pt x="5407" y="546"/>
                      <a:pt x="4198" y="0"/>
                      <a:pt x="31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46"/>
              <p:cNvSpPr/>
              <p:nvPr/>
            </p:nvSpPr>
            <p:spPr>
              <a:xfrm>
                <a:off x="3647750" y="940225"/>
                <a:ext cx="582100" cy="431700"/>
              </a:xfrm>
              <a:custGeom>
                <a:avLst/>
                <a:gdLst/>
                <a:ahLst/>
                <a:cxnLst/>
                <a:rect l="l" t="t" r="r" b="b"/>
                <a:pathLst>
                  <a:path w="23284" h="17268" extrusionOk="0">
                    <a:moveTo>
                      <a:pt x="7798" y="0"/>
                    </a:moveTo>
                    <a:cubicBezTo>
                      <a:pt x="7558" y="0"/>
                      <a:pt x="7319" y="21"/>
                      <a:pt x="7083" y="63"/>
                    </a:cubicBezTo>
                    <a:cubicBezTo>
                      <a:pt x="1" y="1370"/>
                      <a:pt x="7964" y="9638"/>
                      <a:pt x="14560" y="13255"/>
                    </a:cubicBezTo>
                    <a:cubicBezTo>
                      <a:pt x="21217" y="16902"/>
                      <a:pt x="23284" y="17267"/>
                      <a:pt x="23284" y="17267"/>
                    </a:cubicBezTo>
                    <a:cubicBezTo>
                      <a:pt x="23284" y="17267"/>
                      <a:pt x="14764" y="0"/>
                      <a:pt x="7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46"/>
              <p:cNvSpPr/>
              <p:nvPr/>
            </p:nvSpPr>
            <p:spPr>
              <a:xfrm>
                <a:off x="3732850" y="940900"/>
                <a:ext cx="484075" cy="407450"/>
              </a:xfrm>
              <a:custGeom>
                <a:avLst/>
                <a:gdLst/>
                <a:ahLst/>
                <a:cxnLst/>
                <a:rect l="l" t="t" r="r" b="b"/>
                <a:pathLst>
                  <a:path w="19363" h="16298" extrusionOk="0">
                    <a:moveTo>
                      <a:pt x="4406" y="1"/>
                    </a:moveTo>
                    <a:cubicBezTo>
                      <a:pt x="4162" y="1"/>
                      <a:pt x="3919" y="22"/>
                      <a:pt x="3679" y="67"/>
                    </a:cubicBezTo>
                    <a:cubicBezTo>
                      <a:pt x="1" y="766"/>
                      <a:pt x="366" y="3319"/>
                      <a:pt x="2493" y="6115"/>
                    </a:cubicBezTo>
                    <a:cubicBezTo>
                      <a:pt x="2037" y="4444"/>
                      <a:pt x="2706" y="3167"/>
                      <a:pt x="5138" y="2711"/>
                    </a:cubicBezTo>
                    <a:cubicBezTo>
                      <a:pt x="5386" y="2663"/>
                      <a:pt x="5636" y="2640"/>
                      <a:pt x="5889" y="2640"/>
                    </a:cubicBezTo>
                    <a:cubicBezTo>
                      <a:pt x="10777" y="2640"/>
                      <a:pt x="16444" y="11269"/>
                      <a:pt x="19363" y="16298"/>
                    </a:cubicBezTo>
                    <a:cubicBezTo>
                      <a:pt x="17465" y="12678"/>
                      <a:pt x="10352" y="1"/>
                      <a:pt x="4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46"/>
              <p:cNvSpPr/>
              <p:nvPr/>
            </p:nvSpPr>
            <p:spPr>
              <a:xfrm>
                <a:off x="3859925" y="1382525"/>
                <a:ext cx="587250" cy="302150"/>
              </a:xfrm>
              <a:custGeom>
                <a:avLst/>
                <a:gdLst/>
                <a:ahLst/>
                <a:cxnLst/>
                <a:rect l="l" t="t" r="r" b="b"/>
                <a:pathLst>
                  <a:path w="23490" h="12086" extrusionOk="0">
                    <a:moveTo>
                      <a:pt x="21727" y="1"/>
                    </a:moveTo>
                    <a:cubicBezTo>
                      <a:pt x="21727" y="1"/>
                      <a:pt x="16806" y="4580"/>
                      <a:pt x="9975" y="4580"/>
                    </a:cubicBezTo>
                    <a:cubicBezTo>
                      <a:pt x="9465" y="4580"/>
                      <a:pt x="8944" y="4554"/>
                      <a:pt x="8414" y="4499"/>
                    </a:cubicBezTo>
                    <a:cubicBezTo>
                      <a:pt x="7989" y="4454"/>
                      <a:pt x="7585" y="4432"/>
                      <a:pt x="7201" y="4432"/>
                    </a:cubicBezTo>
                    <a:cubicBezTo>
                      <a:pt x="645" y="4432"/>
                      <a:pt x="1" y="10713"/>
                      <a:pt x="8930" y="11977"/>
                    </a:cubicBezTo>
                    <a:cubicBezTo>
                      <a:pt x="9459" y="12051"/>
                      <a:pt x="9974" y="12086"/>
                      <a:pt x="10474" y="12086"/>
                    </a:cubicBezTo>
                    <a:cubicBezTo>
                      <a:pt x="18989" y="12086"/>
                      <a:pt x="23490" y="1946"/>
                      <a:pt x="23490" y="1946"/>
                    </a:cubicBezTo>
                    <a:lnTo>
                      <a:pt x="21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46"/>
              <p:cNvSpPr/>
              <p:nvPr/>
            </p:nvSpPr>
            <p:spPr>
              <a:xfrm>
                <a:off x="3874950" y="1409875"/>
                <a:ext cx="572225" cy="274800"/>
              </a:xfrm>
              <a:custGeom>
                <a:avLst/>
                <a:gdLst/>
                <a:ahLst/>
                <a:cxnLst/>
                <a:rect l="l" t="t" r="r" b="b"/>
                <a:pathLst>
                  <a:path w="22889" h="10992" extrusionOk="0">
                    <a:moveTo>
                      <a:pt x="22129" y="1"/>
                    </a:moveTo>
                    <a:cubicBezTo>
                      <a:pt x="20835" y="2358"/>
                      <a:pt x="17122" y="7869"/>
                      <a:pt x="11195" y="7869"/>
                    </a:cubicBezTo>
                    <a:cubicBezTo>
                      <a:pt x="10855" y="7869"/>
                      <a:pt x="10508" y="7851"/>
                      <a:pt x="10153" y="7813"/>
                    </a:cubicBezTo>
                    <a:cubicBezTo>
                      <a:pt x="5381" y="7265"/>
                      <a:pt x="4256" y="5259"/>
                      <a:pt x="4195" y="3648"/>
                    </a:cubicBezTo>
                    <a:lnTo>
                      <a:pt x="4195" y="3648"/>
                    </a:lnTo>
                    <a:cubicBezTo>
                      <a:pt x="1" y="4986"/>
                      <a:pt x="609" y="9788"/>
                      <a:pt x="8329" y="10883"/>
                    </a:cubicBezTo>
                    <a:cubicBezTo>
                      <a:pt x="8854" y="10957"/>
                      <a:pt x="9366" y="10992"/>
                      <a:pt x="9864" y="10992"/>
                    </a:cubicBezTo>
                    <a:cubicBezTo>
                      <a:pt x="18334" y="10992"/>
                      <a:pt x="22889" y="852"/>
                      <a:pt x="22889" y="852"/>
                    </a:cubicBezTo>
                    <a:lnTo>
                      <a:pt x="22129" y="1"/>
                    </a:ln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46"/>
              <p:cNvSpPr/>
              <p:nvPr/>
            </p:nvSpPr>
            <p:spPr>
              <a:xfrm>
                <a:off x="4501100" y="1133900"/>
                <a:ext cx="215075" cy="213700"/>
              </a:xfrm>
              <a:custGeom>
                <a:avLst/>
                <a:gdLst/>
                <a:ahLst/>
                <a:cxnLst/>
                <a:rect l="l" t="t" r="r" b="b"/>
                <a:pathLst>
                  <a:path w="8603" h="8548" extrusionOk="0">
                    <a:moveTo>
                      <a:pt x="7466" y="1"/>
                    </a:moveTo>
                    <a:cubicBezTo>
                      <a:pt x="6935" y="1"/>
                      <a:pt x="6504" y="436"/>
                      <a:pt x="6475" y="979"/>
                    </a:cubicBezTo>
                    <a:lnTo>
                      <a:pt x="6475" y="1101"/>
                    </a:lnTo>
                    <a:cubicBezTo>
                      <a:pt x="426" y="2803"/>
                      <a:pt x="31" y="8335"/>
                      <a:pt x="1" y="8426"/>
                    </a:cubicBezTo>
                    <a:cubicBezTo>
                      <a:pt x="1" y="8456"/>
                      <a:pt x="31" y="8547"/>
                      <a:pt x="92" y="8547"/>
                    </a:cubicBezTo>
                    <a:cubicBezTo>
                      <a:pt x="122" y="8547"/>
                      <a:pt x="183" y="8487"/>
                      <a:pt x="183" y="8456"/>
                    </a:cubicBezTo>
                    <a:cubicBezTo>
                      <a:pt x="183" y="8396"/>
                      <a:pt x="578" y="2985"/>
                      <a:pt x="6475" y="1313"/>
                    </a:cubicBezTo>
                    <a:cubicBezTo>
                      <a:pt x="6566" y="1739"/>
                      <a:pt x="6962" y="2073"/>
                      <a:pt x="7417" y="2104"/>
                    </a:cubicBezTo>
                    <a:cubicBezTo>
                      <a:pt x="7452" y="2107"/>
                      <a:pt x="7487" y="2109"/>
                      <a:pt x="7521" y="2109"/>
                    </a:cubicBezTo>
                    <a:cubicBezTo>
                      <a:pt x="8052" y="2109"/>
                      <a:pt x="8483" y="1674"/>
                      <a:pt x="8512" y="1131"/>
                    </a:cubicBezTo>
                    <a:cubicBezTo>
                      <a:pt x="8603" y="523"/>
                      <a:pt x="8147" y="37"/>
                      <a:pt x="7569" y="6"/>
                    </a:cubicBezTo>
                    <a:cubicBezTo>
                      <a:pt x="7535" y="3"/>
                      <a:pt x="7500" y="1"/>
                      <a:pt x="74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46"/>
              <p:cNvSpPr/>
              <p:nvPr/>
            </p:nvSpPr>
            <p:spPr>
              <a:xfrm>
                <a:off x="4385600" y="1301025"/>
                <a:ext cx="152000" cy="147075"/>
              </a:xfrm>
              <a:custGeom>
                <a:avLst/>
                <a:gdLst/>
                <a:ahLst/>
                <a:cxnLst/>
                <a:rect l="l" t="t" r="r" b="b"/>
                <a:pathLst>
                  <a:path w="6080" h="5883" extrusionOk="0">
                    <a:moveTo>
                      <a:pt x="3002" y="0"/>
                    </a:moveTo>
                    <a:cubicBezTo>
                      <a:pt x="1460" y="0"/>
                      <a:pt x="208" y="1207"/>
                      <a:pt x="92" y="2774"/>
                    </a:cubicBezTo>
                    <a:cubicBezTo>
                      <a:pt x="1" y="4385"/>
                      <a:pt x="1247" y="5784"/>
                      <a:pt x="2888" y="5875"/>
                    </a:cubicBezTo>
                    <a:cubicBezTo>
                      <a:pt x="2961" y="5880"/>
                      <a:pt x="3033" y="5883"/>
                      <a:pt x="3105" y="5883"/>
                    </a:cubicBezTo>
                    <a:cubicBezTo>
                      <a:pt x="4620" y="5883"/>
                      <a:pt x="5873" y="4676"/>
                      <a:pt x="5989" y="3109"/>
                    </a:cubicBezTo>
                    <a:cubicBezTo>
                      <a:pt x="6080" y="1467"/>
                      <a:pt x="4803" y="69"/>
                      <a:pt x="3223" y="8"/>
                    </a:cubicBezTo>
                    <a:cubicBezTo>
                      <a:pt x="3149" y="3"/>
                      <a:pt x="3075" y="0"/>
                      <a:pt x="30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46"/>
              <p:cNvSpPr/>
              <p:nvPr/>
            </p:nvSpPr>
            <p:spPr>
              <a:xfrm>
                <a:off x="4409175" y="1039175"/>
                <a:ext cx="141350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5654" h="11577" extrusionOk="0">
                    <a:moveTo>
                      <a:pt x="5513" y="0"/>
                    </a:moveTo>
                    <a:cubicBezTo>
                      <a:pt x="5496" y="0"/>
                      <a:pt x="5481" y="7"/>
                      <a:pt x="5471" y="26"/>
                    </a:cubicBezTo>
                    <a:cubicBezTo>
                      <a:pt x="0" y="3400"/>
                      <a:pt x="1125" y="11425"/>
                      <a:pt x="1125" y="11485"/>
                    </a:cubicBezTo>
                    <a:cubicBezTo>
                      <a:pt x="1125" y="11546"/>
                      <a:pt x="1185" y="11577"/>
                      <a:pt x="1216" y="11577"/>
                    </a:cubicBezTo>
                    <a:cubicBezTo>
                      <a:pt x="1277" y="11577"/>
                      <a:pt x="1337" y="11546"/>
                      <a:pt x="1337" y="11485"/>
                    </a:cubicBezTo>
                    <a:cubicBezTo>
                      <a:pt x="1337" y="11425"/>
                      <a:pt x="213" y="3552"/>
                      <a:pt x="5562" y="209"/>
                    </a:cubicBezTo>
                    <a:cubicBezTo>
                      <a:pt x="5623" y="178"/>
                      <a:pt x="5654" y="87"/>
                      <a:pt x="5623" y="57"/>
                    </a:cubicBezTo>
                    <a:cubicBezTo>
                      <a:pt x="5602" y="36"/>
                      <a:pt x="5552" y="0"/>
                      <a:pt x="55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46"/>
              <p:cNvSpPr/>
              <p:nvPr/>
            </p:nvSpPr>
            <p:spPr>
              <a:xfrm>
                <a:off x="4435000" y="1328450"/>
                <a:ext cx="58525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287" extrusionOk="0">
                    <a:moveTo>
                      <a:pt x="1139" y="0"/>
                    </a:moveTo>
                    <a:cubicBezTo>
                      <a:pt x="548" y="0"/>
                      <a:pt x="60" y="467"/>
                      <a:pt x="31" y="1069"/>
                    </a:cubicBezTo>
                    <a:cubicBezTo>
                      <a:pt x="0" y="1708"/>
                      <a:pt x="456" y="2255"/>
                      <a:pt x="1095" y="2285"/>
                    </a:cubicBezTo>
                    <a:cubicBezTo>
                      <a:pt x="1115" y="2286"/>
                      <a:pt x="1135" y="2287"/>
                      <a:pt x="1155" y="2287"/>
                    </a:cubicBezTo>
                    <a:cubicBezTo>
                      <a:pt x="1765" y="2287"/>
                      <a:pt x="2252" y="1840"/>
                      <a:pt x="2311" y="1221"/>
                    </a:cubicBezTo>
                    <a:cubicBezTo>
                      <a:pt x="2341" y="583"/>
                      <a:pt x="1855" y="36"/>
                      <a:pt x="1247" y="6"/>
                    </a:cubicBezTo>
                    <a:cubicBezTo>
                      <a:pt x="1210" y="2"/>
                      <a:pt x="1175" y="0"/>
                      <a:pt x="1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78" name="Google Shape;6978;p46"/>
            <p:cNvSpPr/>
            <p:nvPr/>
          </p:nvSpPr>
          <p:spPr>
            <a:xfrm>
              <a:off x="7485350" y="1681150"/>
              <a:ext cx="35100" cy="35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Hộp Văn bản 127">
            <a:extLst>
              <a:ext uri="{FF2B5EF4-FFF2-40B4-BE49-F238E27FC236}">
                <a16:creationId xmlns:a16="http://schemas.microsoft.com/office/drawing/2014/main" id="{D99AF46A-AF95-3A8E-CA3D-3A15AA650CB2}"/>
              </a:ext>
            </a:extLst>
          </p:cNvPr>
          <p:cNvSpPr txBox="1"/>
          <p:nvPr/>
        </p:nvSpPr>
        <p:spPr>
          <a:xfrm>
            <a:off x="324717" y="6620"/>
            <a:ext cx="5058634" cy="18140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 err="1"/>
              <a:t>Tóm</a:t>
            </a:r>
            <a:r>
              <a:rPr lang="en-US" sz="2400" b="1" dirty="0"/>
              <a:t> </a:t>
            </a:r>
            <a:r>
              <a:rPr lang="en-US" sz="2400" b="1" dirty="0" err="1"/>
              <a:t>tắt</a:t>
            </a:r>
            <a:r>
              <a:rPr lang="en-US" sz="2400" b="1" dirty="0"/>
              <a:t>:</a:t>
            </a:r>
          </a:p>
          <a:p>
            <a:pPr marL="0" marR="0" algn="l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 chiếc bánh ngọt: 9 quả dâu tây.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l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10 chiếc bánh ngọt: ... dâu tây?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Hộp Văn bản 128">
                <a:extLst>
                  <a:ext uri="{FF2B5EF4-FFF2-40B4-BE49-F238E27FC236}">
                    <a16:creationId xmlns:a16="http://schemas.microsoft.com/office/drawing/2014/main" id="{2AA5616D-5F79-3FF7-5775-08F3DB98728A}"/>
                  </a:ext>
                </a:extLst>
              </p:cNvPr>
              <p:cNvSpPr txBox="1"/>
              <p:nvPr/>
            </p:nvSpPr>
            <p:spPr>
              <a:xfrm>
                <a:off x="2926708" y="2193129"/>
                <a:ext cx="6175859" cy="22398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400" b="1" dirty="0">
                    <a:latin typeface="+mj-lt"/>
                  </a:rPr>
                  <a:t>Bài </a:t>
                </a:r>
                <a:r>
                  <a:rPr lang="en-US" sz="2400" b="1" dirty="0" err="1">
                    <a:latin typeface="+mj-lt"/>
                  </a:rPr>
                  <a:t>giải</a:t>
                </a:r>
                <a:r>
                  <a:rPr lang="en-US" sz="2400" b="1" dirty="0">
                    <a:latin typeface="+mj-lt"/>
                  </a:rPr>
                  <a:t>: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400" dirty="0">
                    <a:latin typeface="+mj-lt"/>
                  </a:rPr>
                  <a:t>10 </a:t>
                </a:r>
                <a:r>
                  <a:rPr lang="en-US" sz="2400" dirty="0" err="1">
                    <a:latin typeface="+mj-lt"/>
                  </a:rPr>
                  <a:t>chiếc</a:t>
                </a:r>
                <a:r>
                  <a:rPr lang="en-US" sz="2400" dirty="0">
                    <a:latin typeface="+mj-lt"/>
                  </a:rPr>
                  <a:t> bánh </a:t>
                </a:r>
                <a:r>
                  <a:rPr lang="en-US" sz="2400" dirty="0" err="1">
                    <a:latin typeface="+mj-lt"/>
                  </a:rPr>
                  <a:t>ngọt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cần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số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quả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dâu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tây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là</a:t>
                </a:r>
                <a:r>
                  <a:rPr lang="en-US" sz="2400" dirty="0">
                    <a:latin typeface="+mj-lt"/>
                  </a:rPr>
                  <a:t>: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400" b="0" dirty="0"/>
                  <a:t>	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9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×10=90</m:t>
                    </m:r>
                  </m:oMath>
                </a14:m>
                <a:r>
                  <a:rPr lang="en-US" sz="2400" dirty="0">
                    <a:latin typeface="+mj-lt"/>
                  </a:rPr>
                  <a:t> (</a:t>
                </a:r>
                <a:r>
                  <a:rPr lang="en-US" sz="2400" dirty="0" err="1">
                    <a:latin typeface="+mj-lt"/>
                  </a:rPr>
                  <a:t>quả</a:t>
                </a:r>
                <a:r>
                  <a:rPr lang="en-US" sz="2400" dirty="0">
                    <a:latin typeface="+mj-lt"/>
                  </a:rPr>
                  <a:t>)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400" dirty="0">
                    <a:latin typeface="+mj-lt"/>
                  </a:rPr>
                  <a:t>		</a:t>
                </a:r>
                <a:r>
                  <a:rPr lang="en-US" sz="2400" dirty="0" err="1">
                    <a:latin typeface="+mj-lt"/>
                  </a:rPr>
                  <a:t>Đáp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số</a:t>
                </a:r>
                <a:r>
                  <a:rPr lang="en-US" sz="2400" dirty="0">
                    <a:latin typeface="+mj-lt"/>
                  </a:rPr>
                  <a:t>: 90 </a:t>
                </a:r>
                <a:r>
                  <a:rPr lang="en-US" sz="2400" dirty="0" err="1">
                    <a:latin typeface="+mj-lt"/>
                  </a:rPr>
                  <a:t>quả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dâu</a:t>
                </a:r>
                <a:r>
                  <a:rPr lang="en-US" sz="2400" dirty="0">
                    <a:latin typeface="+mj-lt"/>
                  </a:rPr>
                  <a:t> </a:t>
                </a:r>
                <a:r>
                  <a:rPr lang="en-US" sz="2400" dirty="0" err="1">
                    <a:latin typeface="+mj-lt"/>
                  </a:rPr>
                  <a:t>tây</a:t>
                </a:r>
                <a:r>
                  <a:rPr lang="en-US" sz="2400" dirty="0">
                    <a:latin typeface="+mj-lt"/>
                  </a:rPr>
                  <a:t>.</a:t>
                </a:r>
              </a:p>
            </p:txBody>
          </p:sp>
        </mc:Choice>
        <mc:Fallback xmlns="">
          <p:sp>
            <p:nvSpPr>
              <p:cNvPr id="129" name="Hộp Văn bản 128">
                <a:extLst>
                  <a:ext uri="{FF2B5EF4-FFF2-40B4-BE49-F238E27FC236}">
                    <a16:creationId xmlns:a16="http://schemas.microsoft.com/office/drawing/2014/main" id="{2AA5616D-5F79-3FF7-5775-08F3DB9872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26708" y="2193129"/>
                <a:ext cx="6175859" cy="2239844"/>
              </a:xfrm>
              <a:prstGeom prst="rect">
                <a:avLst/>
              </a:prstGeom>
              <a:blipFill>
                <a:blip r:embed="rId3"/>
                <a:stretch>
                  <a:fillRect l="-1481" b="-57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4" name="Google Shape;7056;p48">
            <a:extLst>
              <a:ext uri="{FF2B5EF4-FFF2-40B4-BE49-F238E27FC236}">
                <a16:creationId xmlns:a16="http://schemas.microsoft.com/office/drawing/2014/main" id="{C7435879-A0AA-6474-B035-9CC9E9C7EC3B}"/>
              </a:ext>
            </a:extLst>
          </p:cNvPr>
          <p:cNvGrpSpPr/>
          <p:nvPr/>
        </p:nvGrpSpPr>
        <p:grpSpPr>
          <a:xfrm>
            <a:off x="6182656" y="1186468"/>
            <a:ext cx="1177988" cy="1194078"/>
            <a:chOff x="9203275" y="8257450"/>
            <a:chExt cx="587525" cy="595550"/>
          </a:xfrm>
        </p:grpSpPr>
        <p:sp>
          <p:nvSpPr>
            <p:cNvPr id="135" name="Google Shape;7057;p48">
              <a:extLst>
                <a:ext uri="{FF2B5EF4-FFF2-40B4-BE49-F238E27FC236}">
                  <a16:creationId xmlns:a16="http://schemas.microsoft.com/office/drawing/2014/main" id="{69C4220D-2ED0-D86E-0D2F-997EE6D4EB71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7058;p48">
              <a:extLst>
                <a:ext uri="{FF2B5EF4-FFF2-40B4-BE49-F238E27FC236}">
                  <a16:creationId xmlns:a16="http://schemas.microsoft.com/office/drawing/2014/main" id="{8DB6B6F7-F267-E5D2-969B-F5902938EC7D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7059;p48">
              <a:extLst>
                <a:ext uri="{FF2B5EF4-FFF2-40B4-BE49-F238E27FC236}">
                  <a16:creationId xmlns:a16="http://schemas.microsoft.com/office/drawing/2014/main" id="{77090996-7495-BBF1-BBBA-B024FADFFBDC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7060;p48">
              <a:extLst>
                <a:ext uri="{FF2B5EF4-FFF2-40B4-BE49-F238E27FC236}">
                  <a16:creationId xmlns:a16="http://schemas.microsoft.com/office/drawing/2014/main" id="{DAE4A21C-5EA0-5904-2E05-4DF089C06056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7061;p48">
              <a:extLst>
                <a:ext uri="{FF2B5EF4-FFF2-40B4-BE49-F238E27FC236}">
                  <a16:creationId xmlns:a16="http://schemas.microsoft.com/office/drawing/2014/main" id="{B08D607C-0BEF-431E-B9B8-82EAFABD0043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7062;p48">
              <a:extLst>
                <a:ext uri="{FF2B5EF4-FFF2-40B4-BE49-F238E27FC236}">
                  <a16:creationId xmlns:a16="http://schemas.microsoft.com/office/drawing/2014/main" id="{BD547C16-505B-D107-63DA-87C0E13909B6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7063;p48">
              <a:extLst>
                <a:ext uri="{FF2B5EF4-FFF2-40B4-BE49-F238E27FC236}">
                  <a16:creationId xmlns:a16="http://schemas.microsoft.com/office/drawing/2014/main" id="{E3CC4241-4286-98F4-DF2D-B86C02E0B44B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7064;p48">
              <a:extLst>
                <a:ext uri="{FF2B5EF4-FFF2-40B4-BE49-F238E27FC236}">
                  <a16:creationId xmlns:a16="http://schemas.microsoft.com/office/drawing/2014/main" id="{DEC02E0F-58D5-BFD9-9BA2-5564F304C25B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7065;p48">
              <a:extLst>
                <a:ext uri="{FF2B5EF4-FFF2-40B4-BE49-F238E27FC236}">
                  <a16:creationId xmlns:a16="http://schemas.microsoft.com/office/drawing/2014/main" id="{E9BB1E69-DE40-CF59-C680-0C7DE847B2FA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7066;p48">
              <a:extLst>
                <a:ext uri="{FF2B5EF4-FFF2-40B4-BE49-F238E27FC236}">
                  <a16:creationId xmlns:a16="http://schemas.microsoft.com/office/drawing/2014/main" id="{B05C61C0-C1C6-2C5C-5514-0DC1155C7B94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7067;p48">
              <a:extLst>
                <a:ext uri="{FF2B5EF4-FFF2-40B4-BE49-F238E27FC236}">
                  <a16:creationId xmlns:a16="http://schemas.microsoft.com/office/drawing/2014/main" id="{4D810293-A8A1-087E-CB9D-865796BA91B9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7068;p48">
              <a:extLst>
                <a:ext uri="{FF2B5EF4-FFF2-40B4-BE49-F238E27FC236}">
                  <a16:creationId xmlns:a16="http://schemas.microsoft.com/office/drawing/2014/main" id="{64880265-CF0D-2CD4-5C15-6C8D09642629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7069;p48">
              <a:extLst>
                <a:ext uri="{FF2B5EF4-FFF2-40B4-BE49-F238E27FC236}">
                  <a16:creationId xmlns:a16="http://schemas.microsoft.com/office/drawing/2014/main" id="{2392DDFD-9C57-D63A-3E90-F4FBA0A77F23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7070;p48">
              <a:extLst>
                <a:ext uri="{FF2B5EF4-FFF2-40B4-BE49-F238E27FC236}">
                  <a16:creationId xmlns:a16="http://schemas.microsoft.com/office/drawing/2014/main" id="{5DDE4996-9913-6803-EA88-A9E552895DF8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7071;p48">
              <a:extLst>
                <a:ext uri="{FF2B5EF4-FFF2-40B4-BE49-F238E27FC236}">
                  <a16:creationId xmlns:a16="http://schemas.microsoft.com/office/drawing/2014/main" id="{1082B62B-F538-2786-1FD6-7DBAE0571F75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7072;p48">
              <a:extLst>
                <a:ext uri="{FF2B5EF4-FFF2-40B4-BE49-F238E27FC236}">
                  <a16:creationId xmlns:a16="http://schemas.microsoft.com/office/drawing/2014/main" id="{59DB6D3B-C132-28AA-1990-B6C35DDE2E19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7073;p48">
              <a:extLst>
                <a:ext uri="{FF2B5EF4-FFF2-40B4-BE49-F238E27FC236}">
                  <a16:creationId xmlns:a16="http://schemas.microsoft.com/office/drawing/2014/main" id="{9BE580B1-F83E-F15F-6326-9BCD987DEC97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7074;p48">
              <a:extLst>
                <a:ext uri="{FF2B5EF4-FFF2-40B4-BE49-F238E27FC236}">
                  <a16:creationId xmlns:a16="http://schemas.microsoft.com/office/drawing/2014/main" id="{7BCC7213-F834-84AC-3A4B-145FB5AF0576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7075;p48">
              <a:extLst>
                <a:ext uri="{FF2B5EF4-FFF2-40B4-BE49-F238E27FC236}">
                  <a16:creationId xmlns:a16="http://schemas.microsoft.com/office/drawing/2014/main" id="{8E924551-0E4D-BEE9-76D5-755FBB38FAA2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7076;p48">
              <a:extLst>
                <a:ext uri="{FF2B5EF4-FFF2-40B4-BE49-F238E27FC236}">
                  <a16:creationId xmlns:a16="http://schemas.microsoft.com/office/drawing/2014/main" id="{CFC18C10-725D-01A7-84F7-6705CEE606EC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7077;p48">
              <a:extLst>
                <a:ext uri="{FF2B5EF4-FFF2-40B4-BE49-F238E27FC236}">
                  <a16:creationId xmlns:a16="http://schemas.microsoft.com/office/drawing/2014/main" id="{11CD00F0-17A8-DD23-12BD-1802C26FE09C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078;p48">
              <a:extLst>
                <a:ext uri="{FF2B5EF4-FFF2-40B4-BE49-F238E27FC236}">
                  <a16:creationId xmlns:a16="http://schemas.microsoft.com/office/drawing/2014/main" id="{C0F2711A-9B55-F093-8028-EA407306185A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7079;p48">
              <a:extLst>
                <a:ext uri="{FF2B5EF4-FFF2-40B4-BE49-F238E27FC236}">
                  <a16:creationId xmlns:a16="http://schemas.microsoft.com/office/drawing/2014/main" id="{EF95C1CC-01B6-16C4-E3CC-9AE87D59D9AE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7080;p48">
              <a:extLst>
                <a:ext uri="{FF2B5EF4-FFF2-40B4-BE49-F238E27FC236}">
                  <a16:creationId xmlns:a16="http://schemas.microsoft.com/office/drawing/2014/main" id="{8B06733E-74BE-C4EB-9881-37E5049E0780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2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9" name="Google Shape;6529;p42"/>
          <p:cNvGrpSpPr/>
          <p:nvPr/>
        </p:nvGrpSpPr>
        <p:grpSpPr>
          <a:xfrm flipH="1">
            <a:off x="2832357" y="3949164"/>
            <a:ext cx="764850" cy="875375"/>
            <a:chOff x="9115600" y="4660700"/>
            <a:chExt cx="764850" cy="875375"/>
          </a:xfrm>
        </p:grpSpPr>
        <p:sp>
          <p:nvSpPr>
            <p:cNvPr id="6530" name="Google Shape;6530;p4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4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4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4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4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4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4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4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4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4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4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4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4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4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4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4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4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4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42"/>
          <p:cNvGrpSpPr/>
          <p:nvPr/>
        </p:nvGrpSpPr>
        <p:grpSpPr>
          <a:xfrm>
            <a:off x="6284654" y="341220"/>
            <a:ext cx="714485" cy="694572"/>
            <a:chOff x="4500050" y="484925"/>
            <a:chExt cx="1494425" cy="1452775"/>
          </a:xfrm>
        </p:grpSpPr>
        <p:sp>
          <p:nvSpPr>
            <p:cNvPr id="6551" name="Google Shape;6551;p42"/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42"/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42"/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42"/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42"/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42"/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42"/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42"/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42"/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42"/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42"/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42"/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42"/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42"/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42"/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42"/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42"/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42"/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42"/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42"/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42"/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126;p41">
            <a:extLst>
              <a:ext uri="{FF2B5EF4-FFF2-40B4-BE49-F238E27FC236}">
                <a16:creationId xmlns:a16="http://schemas.microsoft.com/office/drawing/2014/main" id="{E7D3FFC3-878A-2CAF-F1A4-76370438CCF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90521" y="641393"/>
            <a:ext cx="3333738" cy="10510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latin typeface="+mj-lt"/>
              </a:rPr>
              <a:t>TRÒ CHƠI</a:t>
            </a:r>
            <a:r>
              <a:rPr lang="en" sz="3200" b="1" dirty="0">
                <a:latin typeface="+mj-lt"/>
              </a:rPr>
              <a:t/>
            </a:r>
            <a:br>
              <a:rPr lang="en" sz="3200" b="1" dirty="0">
                <a:latin typeface="+mj-lt"/>
              </a:rPr>
            </a:br>
            <a:r>
              <a:rPr lang="en" sz="2800" b="1" dirty="0">
                <a:latin typeface="+mj-lt"/>
              </a:rPr>
              <a:t>TRUYỀN BÓNG</a:t>
            </a:r>
            <a:endParaRPr sz="2800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7" name="Hình chữ nhật: Góc Tròn 6">
            <a:extLst>
              <a:ext uri="{FF2B5EF4-FFF2-40B4-BE49-F238E27FC236}">
                <a16:creationId xmlns:a16="http://schemas.microsoft.com/office/drawing/2014/main" id="{C640A2FE-9A87-3923-11ED-A0AAF96677B0}"/>
              </a:ext>
            </a:extLst>
          </p:cNvPr>
          <p:cNvSpPr/>
          <p:nvPr/>
        </p:nvSpPr>
        <p:spPr>
          <a:xfrm>
            <a:off x="924160" y="2155054"/>
            <a:ext cx="7295680" cy="147179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fr-FR" sz="2400" b="1" dirty="0" err="1">
                <a:effectLst/>
                <a:latin typeface="+mj-lt"/>
                <a:ea typeface="Calibri" panose="020F0502020204030204" pitchFamily="34" charset="0"/>
              </a:rPr>
              <a:t>Luật</a:t>
            </a:r>
            <a:r>
              <a:rPr lang="fr-FR" sz="2400" b="1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effectLst/>
                <a:latin typeface="+mj-lt"/>
                <a:ea typeface="Calibri" panose="020F0502020204030204" pitchFamily="34" charset="0"/>
              </a:rPr>
              <a:t>chơi</a:t>
            </a:r>
            <a:r>
              <a:rPr lang="fr-FR" sz="2400" b="1" dirty="0">
                <a:effectLst/>
                <a:latin typeface="+mj-lt"/>
                <a:ea typeface="Calibri" panose="020F0502020204030204" pitchFamily="34" charset="0"/>
              </a:rPr>
              <a:t>: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Các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bạn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nối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tiếp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nhau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cầm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quả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bóng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và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đọc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các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phép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nhân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tương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ứng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trong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bảng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 err="1">
                <a:effectLst/>
                <a:latin typeface="+mj-lt"/>
                <a:ea typeface="Calibri" panose="020F0502020204030204" pitchFamily="34" charset="0"/>
              </a:rPr>
              <a:t>nhân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fr-FR" sz="2400" dirty="0">
                <a:latin typeface="+mj-lt"/>
                <a:ea typeface="Calibri" panose="020F0502020204030204" pitchFamily="34" charset="0"/>
              </a:rPr>
              <a:t>8</a:t>
            </a:r>
            <a:r>
              <a:rPr lang="fr-FR" sz="2400" dirty="0">
                <a:effectLst/>
                <a:latin typeface="+mj-lt"/>
                <a:ea typeface="Calibri" panose="020F0502020204030204" pitchFamily="34" charset="0"/>
              </a:rPr>
              <a:t>.</a:t>
            </a:r>
            <a:endParaRPr lang="en-US" sz="2400" dirty="0">
              <a:latin typeface="+mj-lt"/>
            </a:endParaRPr>
          </a:p>
          <a:p>
            <a:pPr algn="ctr"/>
            <a:endParaRPr lang="en-US" dirty="0"/>
          </a:p>
        </p:txBody>
      </p:sp>
      <p:grpSp>
        <p:nvGrpSpPr>
          <p:cNvPr id="58" name="Google Shape;8597;p62">
            <a:extLst>
              <a:ext uri="{FF2B5EF4-FFF2-40B4-BE49-F238E27FC236}">
                <a16:creationId xmlns:a16="http://schemas.microsoft.com/office/drawing/2014/main" id="{31ABAC2D-A5A2-D28D-EF81-32523C7DE4F6}"/>
              </a:ext>
            </a:extLst>
          </p:cNvPr>
          <p:cNvGrpSpPr/>
          <p:nvPr/>
        </p:nvGrpSpPr>
        <p:grpSpPr>
          <a:xfrm flipH="1">
            <a:off x="1247078" y="824322"/>
            <a:ext cx="1373125" cy="987675"/>
            <a:chOff x="5785950" y="1653700"/>
            <a:chExt cx="1373125" cy="987675"/>
          </a:xfrm>
        </p:grpSpPr>
        <p:grpSp>
          <p:nvGrpSpPr>
            <p:cNvPr id="59" name="Google Shape;8598;p62">
              <a:extLst>
                <a:ext uri="{FF2B5EF4-FFF2-40B4-BE49-F238E27FC236}">
                  <a16:creationId xmlns:a16="http://schemas.microsoft.com/office/drawing/2014/main" id="{ACA9EF78-14A0-F05E-B16F-B612BAC8DF13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70" name="Google Shape;8599;p62">
                <a:extLst>
                  <a:ext uri="{FF2B5EF4-FFF2-40B4-BE49-F238E27FC236}">
                    <a16:creationId xmlns:a16="http://schemas.microsoft.com/office/drawing/2014/main" id="{66C4C1AB-F716-B72B-7B0A-8B3C0CDDE7C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8600;p62">
                <a:extLst>
                  <a:ext uri="{FF2B5EF4-FFF2-40B4-BE49-F238E27FC236}">
                    <a16:creationId xmlns:a16="http://schemas.microsoft.com/office/drawing/2014/main" id="{4EBFF447-1662-2D2C-EE89-473B7BEAB07F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8601;p62">
                <a:extLst>
                  <a:ext uri="{FF2B5EF4-FFF2-40B4-BE49-F238E27FC236}">
                    <a16:creationId xmlns:a16="http://schemas.microsoft.com/office/drawing/2014/main" id="{839C093D-9702-95F1-92B8-DC755AB229FF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8602;p62">
                <a:extLst>
                  <a:ext uri="{FF2B5EF4-FFF2-40B4-BE49-F238E27FC236}">
                    <a16:creationId xmlns:a16="http://schemas.microsoft.com/office/drawing/2014/main" id="{74C12F6A-A88A-6596-8414-3F626E4E0EE1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8603;p62">
                <a:extLst>
                  <a:ext uri="{FF2B5EF4-FFF2-40B4-BE49-F238E27FC236}">
                    <a16:creationId xmlns:a16="http://schemas.microsoft.com/office/drawing/2014/main" id="{1BD9A3CA-E8A4-AD9F-5184-5295B5589808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8604;p62">
                <a:extLst>
                  <a:ext uri="{FF2B5EF4-FFF2-40B4-BE49-F238E27FC236}">
                    <a16:creationId xmlns:a16="http://schemas.microsoft.com/office/drawing/2014/main" id="{C6956A8C-EA6C-4B76-C9D8-223F3B802EAC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8605;p62">
                <a:extLst>
                  <a:ext uri="{FF2B5EF4-FFF2-40B4-BE49-F238E27FC236}">
                    <a16:creationId xmlns:a16="http://schemas.microsoft.com/office/drawing/2014/main" id="{FA10D135-10DE-F2BB-1C80-454EE30A4033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8606;p62">
                <a:extLst>
                  <a:ext uri="{FF2B5EF4-FFF2-40B4-BE49-F238E27FC236}">
                    <a16:creationId xmlns:a16="http://schemas.microsoft.com/office/drawing/2014/main" id="{7851BD16-EB29-9331-F55E-B10B9923C13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8607;p62">
                <a:extLst>
                  <a:ext uri="{FF2B5EF4-FFF2-40B4-BE49-F238E27FC236}">
                    <a16:creationId xmlns:a16="http://schemas.microsoft.com/office/drawing/2014/main" id="{645CEFD6-FC5F-FBC9-A561-5A7B950188E7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8608;p62">
                <a:extLst>
                  <a:ext uri="{FF2B5EF4-FFF2-40B4-BE49-F238E27FC236}">
                    <a16:creationId xmlns:a16="http://schemas.microsoft.com/office/drawing/2014/main" id="{E4995BFE-4A76-EB30-4F71-BAC2EB667014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" name="Google Shape;8609;p62">
              <a:extLst>
                <a:ext uri="{FF2B5EF4-FFF2-40B4-BE49-F238E27FC236}">
                  <a16:creationId xmlns:a16="http://schemas.microsoft.com/office/drawing/2014/main" id="{030F1130-207C-2E99-03DD-084F468A8766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62" name="Google Shape;8610;p62">
                <a:extLst>
                  <a:ext uri="{FF2B5EF4-FFF2-40B4-BE49-F238E27FC236}">
                    <a16:creationId xmlns:a16="http://schemas.microsoft.com/office/drawing/2014/main" id="{BED14B49-6811-BEC4-7DC7-7399F534DEBC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611;p62">
                <a:extLst>
                  <a:ext uri="{FF2B5EF4-FFF2-40B4-BE49-F238E27FC236}">
                    <a16:creationId xmlns:a16="http://schemas.microsoft.com/office/drawing/2014/main" id="{527122CA-50E2-24E4-FF5B-01F282ACCB2B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8612;p62">
                <a:extLst>
                  <a:ext uri="{FF2B5EF4-FFF2-40B4-BE49-F238E27FC236}">
                    <a16:creationId xmlns:a16="http://schemas.microsoft.com/office/drawing/2014/main" id="{C136D7E3-2328-E912-30D9-C0FDE26D1689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8613;p62">
                <a:extLst>
                  <a:ext uri="{FF2B5EF4-FFF2-40B4-BE49-F238E27FC236}">
                    <a16:creationId xmlns:a16="http://schemas.microsoft.com/office/drawing/2014/main" id="{4E8BF3EF-F19C-BA82-B7A0-B3C8182D3E0F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8614;p62">
                <a:extLst>
                  <a:ext uri="{FF2B5EF4-FFF2-40B4-BE49-F238E27FC236}">
                    <a16:creationId xmlns:a16="http://schemas.microsoft.com/office/drawing/2014/main" id="{AEC912ED-C33E-A045-E666-470289BBE3BC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8615;p62">
                <a:extLst>
                  <a:ext uri="{FF2B5EF4-FFF2-40B4-BE49-F238E27FC236}">
                    <a16:creationId xmlns:a16="http://schemas.microsoft.com/office/drawing/2014/main" id="{CC930DA8-02EB-C10F-6598-10887321C43D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8616;p62">
                <a:extLst>
                  <a:ext uri="{FF2B5EF4-FFF2-40B4-BE49-F238E27FC236}">
                    <a16:creationId xmlns:a16="http://schemas.microsoft.com/office/drawing/2014/main" id="{A54096E4-4707-312D-89DB-6F81E2C6391A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8617;p62">
                <a:extLst>
                  <a:ext uri="{FF2B5EF4-FFF2-40B4-BE49-F238E27FC236}">
                    <a16:creationId xmlns:a16="http://schemas.microsoft.com/office/drawing/2014/main" id="{831711EF-4161-11D1-423C-2BFC38D57D79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" name="Google Shape;8618;p62">
              <a:extLst>
                <a:ext uri="{FF2B5EF4-FFF2-40B4-BE49-F238E27FC236}">
                  <a16:creationId xmlns:a16="http://schemas.microsoft.com/office/drawing/2014/main" id="{EBF9BC86-8851-9465-07AD-B2E2CBB319E6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371;p60">
            <a:extLst>
              <a:ext uri="{FF2B5EF4-FFF2-40B4-BE49-F238E27FC236}">
                <a16:creationId xmlns:a16="http://schemas.microsoft.com/office/drawing/2014/main" id="{4FFFF7A8-6964-09AE-6DC7-0FB18E5DEFA8}"/>
              </a:ext>
            </a:extLst>
          </p:cNvPr>
          <p:cNvGrpSpPr/>
          <p:nvPr/>
        </p:nvGrpSpPr>
        <p:grpSpPr>
          <a:xfrm>
            <a:off x="5107638" y="3926792"/>
            <a:ext cx="1855225" cy="916069"/>
            <a:chOff x="3716454" y="3225710"/>
            <a:chExt cx="1855225" cy="916069"/>
          </a:xfrm>
        </p:grpSpPr>
        <p:sp>
          <p:nvSpPr>
            <p:cNvPr id="81" name="Google Shape;8372;p60">
              <a:extLst>
                <a:ext uri="{FF2B5EF4-FFF2-40B4-BE49-F238E27FC236}">
                  <a16:creationId xmlns:a16="http://schemas.microsoft.com/office/drawing/2014/main" id="{02A6D397-FE15-A6F7-86DA-B2322F8D6925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373;p60">
              <a:extLst>
                <a:ext uri="{FF2B5EF4-FFF2-40B4-BE49-F238E27FC236}">
                  <a16:creationId xmlns:a16="http://schemas.microsoft.com/office/drawing/2014/main" id="{1BE95288-0AEE-D669-F66A-3B64F8EFD2E8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74;p60">
              <a:extLst>
                <a:ext uri="{FF2B5EF4-FFF2-40B4-BE49-F238E27FC236}">
                  <a16:creationId xmlns:a16="http://schemas.microsoft.com/office/drawing/2014/main" id="{DE65076A-1A14-11E7-8FC1-845B4A94E1DF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375;p60">
              <a:extLst>
                <a:ext uri="{FF2B5EF4-FFF2-40B4-BE49-F238E27FC236}">
                  <a16:creationId xmlns:a16="http://schemas.microsoft.com/office/drawing/2014/main" id="{6264FB1A-0EB5-90A2-E07E-00448B1574C7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376;p60">
              <a:extLst>
                <a:ext uri="{FF2B5EF4-FFF2-40B4-BE49-F238E27FC236}">
                  <a16:creationId xmlns:a16="http://schemas.microsoft.com/office/drawing/2014/main" id="{0C7E912F-ED0B-F91B-8B45-148C5F63373E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377;p60">
              <a:extLst>
                <a:ext uri="{FF2B5EF4-FFF2-40B4-BE49-F238E27FC236}">
                  <a16:creationId xmlns:a16="http://schemas.microsoft.com/office/drawing/2014/main" id="{54D5C9FC-9B28-0DA2-DC1F-A0FFEF148053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378;p60">
              <a:extLst>
                <a:ext uri="{FF2B5EF4-FFF2-40B4-BE49-F238E27FC236}">
                  <a16:creationId xmlns:a16="http://schemas.microsoft.com/office/drawing/2014/main" id="{D1402955-3C4E-94E9-F630-3D24D129E9F1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379;p60">
              <a:extLst>
                <a:ext uri="{FF2B5EF4-FFF2-40B4-BE49-F238E27FC236}">
                  <a16:creationId xmlns:a16="http://schemas.microsoft.com/office/drawing/2014/main" id="{0952E490-3C63-FECD-15D9-B855467843CE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380;p60">
              <a:extLst>
                <a:ext uri="{FF2B5EF4-FFF2-40B4-BE49-F238E27FC236}">
                  <a16:creationId xmlns:a16="http://schemas.microsoft.com/office/drawing/2014/main" id="{8D7EA733-6DA8-6CF9-D37A-751950D66D05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381;p60">
              <a:extLst>
                <a:ext uri="{FF2B5EF4-FFF2-40B4-BE49-F238E27FC236}">
                  <a16:creationId xmlns:a16="http://schemas.microsoft.com/office/drawing/2014/main" id="{A5426EBA-5DEB-793A-A52A-463D15DEF5FA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382;p60">
              <a:extLst>
                <a:ext uri="{FF2B5EF4-FFF2-40B4-BE49-F238E27FC236}">
                  <a16:creationId xmlns:a16="http://schemas.microsoft.com/office/drawing/2014/main" id="{04EA919B-C3F7-7CAB-B1B7-206E55AE6E1C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383;p60">
              <a:extLst>
                <a:ext uri="{FF2B5EF4-FFF2-40B4-BE49-F238E27FC236}">
                  <a16:creationId xmlns:a16="http://schemas.microsoft.com/office/drawing/2014/main" id="{0866D865-0906-AC09-6CFF-06BBF73AA342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384;p60">
              <a:extLst>
                <a:ext uri="{FF2B5EF4-FFF2-40B4-BE49-F238E27FC236}">
                  <a16:creationId xmlns:a16="http://schemas.microsoft.com/office/drawing/2014/main" id="{9046084B-0B1F-E4BA-E840-EA41C2A5522E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385;p60">
              <a:extLst>
                <a:ext uri="{FF2B5EF4-FFF2-40B4-BE49-F238E27FC236}">
                  <a16:creationId xmlns:a16="http://schemas.microsoft.com/office/drawing/2014/main" id="{F4C9EDED-4472-3E84-DF03-4952308F66AA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386;p60">
              <a:extLst>
                <a:ext uri="{FF2B5EF4-FFF2-40B4-BE49-F238E27FC236}">
                  <a16:creationId xmlns:a16="http://schemas.microsoft.com/office/drawing/2014/main" id="{8F4D7956-4A03-61EE-2A24-746D32C38F85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387;p60">
              <a:extLst>
                <a:ext uri="{FF2B5EF4-FFF2-40B4-BE49-F238E27FC236}">
                  <a16:creationId xmlns:a16="http://schemas.microsoft.com/office/drawing/2014/main" id="{AF373C1F-129B-5A46-B427-F92A565A78DB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388;p60">
              <a:extLst>
                <a:ext uri="{FF2B5EF4-FFF2-40B4-BE49-F238E27FC236}">
                  <a16:creationId xmlns:a16="http://schemas.microsoft.com/office/drawing/2014/main" id="{EEE1C102-75D6-B48B-789A-C86F1C426633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389;p60">
              <a:extLst>
                <a:ext uri="{FF2B5EF4-FFF2-40B4-BE49-F238E27FC236}">
                  <a16:creationId xmlns:a16="http://schemas.microsoft.com/office/drawing/2014/main" id="{3E3B040F-09C5-1157-C3F9-DD77425FBAB8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390;p60">
              <a:extLst>
                <a:ext uri="{FF2B5EF4-FFF2-40B4-BE49-F238E27FC236}">
                  <a16:creationId xmlns:a16="http://schemas.microsoft.com/office/drawing/2014/main" id="{3EB6E84C-8A69-64A3-8E4F-FBBE578EE6E5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391;p60">
              <a:extLst>
                <a:ext uri="{FF2B5EF4-FFF2-40B4-BE49-F238E27FC236}">
                  <a16:creationId xmlns:a16="http://schemas.microsoft.com/office/drawing/2014/main" id="{9CF95AF3-BD9E-6353-AF70-8F6F6839B68F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392;p60">
              <a:extLst>
                <a:ext uri="{FF2B5EF4-FFF2-40B4-BE49-F238E27FC236}">
                  <a16:creationId xmlns:a16="http://schemas.microsoft.com/office/drawing/2014/main" id="{46ED5A7F-9B61-FA88-3CCF-58AC32E2153D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393;p60">
              <a:extLst>
                <a:ext uri="{FF2B5EF4-FFF2-40B4-BE49-F238E27FC236}">
                  <a16:creationId xmlns:a16="http://schemas.microsoft.com/office/drawing/2014/main" id="{56D9AFFB-7179-107A-B4BA-2DF82543271A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394;p60">
              <a:extLst>
                <a:ext uri="{FF2B5EF4-FFF2-40B4-BE49-F238E27FC236}">
                  <a16:creationId xmlns:a16="http://schemas.microsoft.com/office/drawing/2014/main" id="{DBCBBEC9-6412-A5D8-3AFA-197CF32FE38C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395;p60">
              <a:extLst>
                <a:ext uri="{FF2B5EF4-FFF2-40B4-BE49-F238E27FC236}">
                  <a16:creationId xmlns:a16="http://schemas.microsoft.com/office/drawing/2014/main" id="{739AEFC9-0F85-00E2-3A55-F009ADA601BD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396;p60">
              <a:extLst>
                <a:ext uri="{FF2B5EF4-FFF2-40B4-BE49-F238E27FC236}">
                  <a16:creationId xmlns:a16="http://schemas.microsoft.com/office/drawing/2014/main" id="{B85D526F-6783-BF00-7493-E3A2CBAC07F6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397;p60">
              <a:extLst>
                <a:ext uri="{FF2B5EF4-FFF2-40B4-BE49-F238E27FC236}">
                  <a16:creationId xmlns:a16="http://schemas.microsoft.com/office/drawing/2014/main" id="{81FC2F14-5AF0-FDE6-7A3F-4FA1D511A5FA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398;p60">
              <a:extLst>
                <a:ext uri="{FF2B5EF4-FFF2-40B4-BE49-F238E27FC236}">
                  <a16:creationId xmlns:a16="http://schemas.microsoft.com/office/drawing/2014/main" id="{16E20B14-7460-DEBF-0AFF-F6C4B28A5A82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399;p60">
              <a:extLst>
                <a:ext uri="{FF2B5EF4-FFF2-40B4-BE49-F238E27FC236}">
                  <a16:creationId xmlns:a16="http://schemas.microsoft.com/office/drawing/2014/main" id="{425D11E8-20BA-FDC5-F5FF-5BEF62EE9F6E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" name="Google Shape;2162;p65"/>
          <p:cNvSpPr/>
          <p:nvPr/>
        </p:nvSpPr>
        <p:spPr>
          <a:xfrm rot="-5400000">
            <a:off x="1664962" y="4068131"/>
            <a:ext cx="5185500" cy="5550300"/>
          </a:xfrm>
          <a:prstGeom prst="arc">
            <a:avLst>
              <a:gd name="adj1" fmla="val 16200000"/>
              <a:gd name="adj2" fmla="val 5319513"/>
            </a:avLst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Bong bóng Ý nghĩ: Hình đám mây 3">
            <a:extLst>
              <a:ext uri="{FF2B5EF4-FFF2-40B4-BE49-F238E27FC236}">
                <a16:creationId xmlns:a16="http://schemas.microsoft.com/office/drawing/2014/main" id="{CAC42F65-C459-DD29-FEE8-D746BA52D6D6}"/>
              </a:ext>
            </a:extLst>
          </p:cNvPr>
          <p:cNvSpPr/>
          <p:nvPr/>
        </p:nvSpPr>
        <p:spPr>
          <a:xfrm>
            <a:off x="230212" y="268768"/>
            <a:ext cx="5633434" cy="1943100"/>
          </a:xfrm>
          <a:prstGeom prst="cloudCallou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/>
              <a:t>Kể </a:t>
            </a: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tình</a:t>
            </a:r>
            <a:r>
              <a:rPr lang="en-US" sz="2400" dirty="0"/>
              <a:t> </a:t>
            </a:r>
            <a:r>
              <a:rPr lang="en-US" sz="2400" dirty="0" err="1"/>
              <a:t>huống</a:t>
            </a:r>
            <a:r>
              <a:rPr lang="en-US" sz="2400" dirty="0"/>
              <a:t> </a:t>
            </a:r>
            <a:r>
              <a:rPr lang="en-US" sz="2400" dirty="0" err="1"/>
              <a:t>thực</a:t>
            </a:r>
            <a:r>
              <a:rPr lang="en-US" sz="2400" dirty="0"/>
              <a:t> </a:t>
            </a:r>
            <a:r>
              <a:rPr lang="en-US" sz="2400" dirty="0" err="1"/>
              <a:t>tế</a:t>
            </a:r>
            <a:r>
              <a:rPr lang="en-US" sz="2400" dirty="0"/>
              <a:t> </a:t>
            </a:r>
            <a:r>
              <a:rPr lang="en-US" sz="2400" dirty="0" err="1"/>
              <a:t>sử</a:t>
            </a:r>
            <a:r>
              <a:rPr lang="en-US" sz="2400" dirty="0"/>
              <a:t> </a:t>
            </a:r>
            <a:r>
              <a:rPr lang="en-US" sz="2400" dirty="0" err="1"/>
              <a:t>dụng</a:t>
            </a:r>
            <a:r>
              <a:rPr lang="en-US" sz="2400" dirty="0"/>
              <a:t> </a:t>
            </a:r>
            <a:r>
              <a:rPr lang="en-US" sz="2400" dirty="0" err="1"/>
              <a:t>phép</a:t>
            </a:r>
            <a:r>
              <a:rPr lang="en-US" sz="2400" dirty="0"/>
              <a:t> </a:t>
            </a:r>
            <a:r>
              <a:rPr lang="en-US" sz="2400" dirty="0" err="1"/>
              <a:t>nhân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bảng</a:t>
            </a:r>
            <a:r>
              <a:rPr lang="en-US" sz="2400" dirty="0"/>
              <a:t> </a:t>
            </a:r>
            <a:r>
              <a:rPr lang="en-US" sz="2400" dirty="0" err="1"/>
              <a:t>nhân</a:t>
            </a:r>
            <a:r>
              <a:rPr lang="en-US" sz="2400" dirty="0"/>
              <a:t> 9?</a:t>
            </a:r>
          </a:p>
        </p:txBody>
      </p:sp>
      <p:sp>
        <p:nvSpPr>
          <p:cNvPr id="52" name="Hộp Văn bản 51">
            <a:extLst>
              <a:ext uri="{FF2B5EF4-FFF2-40B4-BE49-F238E27FC236}">
                <a16:creationId xmlns:a16="http://schemas.microsoft.com/office/drawing/2014/main" id="{25AB81A8-98C9-92C3-38CA-F028DE5B2A47}"/>
              </a:ext>
            </a:extLst>
          </p:cNvPr>
          <p:cNvSpPr txBox="1"/>
          <p:nvPr/>
        </p:nvSpPr>
        <p:spPr>
          <a:xfrm>
            <a:off x="2750449" y="2468905"/>
            <a:ext cx="6064502" cy="16858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nl-NL" sz="2400" dirty="0"/>
              <a:t>Bác bán trứng có 10 khay trứng vịt, mỗi khay có 9 quả. Hỏi Bác bán trứng có tất cả bao nhiêu quả trứng?</a:t>
            </a:r>
            <a:endParaRPr lang="en-US" sz="2400" dirty="0"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3" name="Google Shape;1805;p56">
            <a:extLst>
              <a:ext uri="{FF2B5EF4-FFF2-40B4-BE49-F238E27FC236}">
                <a16:creationId xmlns:a16="http://schemas.microsoft.com/office/drawing/2014/main" id="{65BDB2CB-9BDF-C79E-C218-888ABD4280AF}"/>
              </a:ext>
            </a:extLst>
          </p:cNvPr>
          <p:cNvSpPr/>
          <p:nvPr/>
        </p:nvSpPr>
        <p:spPr>
          <a:xfrm rot="-5400000" flipH="1">
            <a:off x="568524" y="2762220"/>
            <a:ext cx="497697" cy="516747"/>
          </a:xfrm>
          <a:custGeom>
            <a:avLst/>
            <a:gdLst/>
            <a:ahLst/>
            <a:cxnLst/>
            <a:rect l="l" t="t" r="r" b="b"/>
            <a:pathLst>
              <a:path w="2690" h="2793" extrusionOk="0">
                <a:moveTo>
                  <a:pt x="983" y="0"/>
                </a:moveTo>
                <a:lnTo>
                  <a:pt x="1190" y="1293"/>
                </a:lnTo>
                <a:lnTo>
                  <a:pt x="1" y="1603"/>
                </a:lnTo>
                <a:lnTo>
                  <a:pt x="1086" y="1732"/>
                </a:lnTo>
                <a:lnTo>
                  <a:pt x="750" y="2792"/>
                </a:lnTo>
                <a:lnTo>
                  <a:pt x="1526" y="1732"/>
                </a:lnTo>
                <a:lnTo>
                  <a:pt x="2379" y="2482"/>
                </a:lnTo>
                <a:lnTo>
                  <a:pt x="1939" y="1500"/>
                </a:lnTo>
                <a:lnTo>
                  <a:pt x="2689" y="854"/>
                </a:lnTo>
                <a:lnTo>
                  <a:pt x="2689" y="854"/>
                </a:lnTo>
                <a:lnTo>
                  <a:pt x="1629" y="1190"/>
                </a:lnTo>
                <a:lnTo>
                  <a:pt x="98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805;p56">
            <a:extLst>
              <a:ext uri="{FF2B5EF4-FFF2-40B4-BE49-F238E27FC236}">
                <a16:creationId xmlns:a16="http://schemas.microsoft.com/office/drawing/2014/main" id="{E1FB0FAD-26CA-3FBD-B6D3-71384083D3FF}"/>
              </a:ext>
            </a:extLst>
          </p:cNvPr>
          <p:cNvSpPr/>
          <p:nvPr/>
        </p:nvSpPr>
        <p:spPr>
          <a:xfrm rot="-5400000" flipH="1">
            <a:off x="8333653" y="4386651"/>
            <a:ext cx="497697" cy="516747"/>
          </a:xfrm>
          <a:custGeom>
            <a:avLst/>
            <a:gdLst/>
            <a:ahLst/>
            <a:cxnLst/>
            <a:rect l="l" t="t" r="r" b="b"/>
            <a:pathLst>
              <a:path w="2690" h="2793" extrusionOk="0">
                <a:moveTo>
                  <a:pt x="983" y="0"/>
                </a:moveTo>
                <a:lnTo>
                  <a:pt x="1190" y="1293"/>
                </a:lnTo>
                <a:lnTo>
                  <a:pt x="1" y="1603"/>
                </a:lnTo>
                <a:lnTo>
                  <a:pt x="1086" y="1732"/>
                </a:lnTo>
                <a:lnTo>
                  <a:pt x="750" y="2792"/>
                </a:lnTo>
                <a:lnTo>
                  <a:pt x="1526" y="1732"/>
                </a:lnTo>
                <a:lnTo>
                  <a:pt x="2379" y="2482"/>
                </a:lnTo>
                <a:lnTo>
                  <a:pt x="1939" y="1500"/>
                </a:lnTo>
                <a:lnTo>
                  <a:pt x="2689" y="854"/>
                </a:lnTo>
                <a:lnTo>
                  <a:pt x="2689" y="854"/>
                </a:lnTo>
                <a:lnTo>
                  <a:pt x="1629" y="1190"/>
                </a:lnTo>
                <a:lnTo>
                  <a:pt x="98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805;p56">
            <a:extLst>
              <a:ext uri="{FF2B5EF4-FFF2-40B4-BE49-F238E27FC236}">
                <a16:creationId xmlns:a16="http://schemas.microsoft.com/office/drawing/2014/main" id="{B583BEB0-78DC-33A3-32F0-3A9C1509523E}"/>
              </a:ext>
            </a:extLst>
          </p:cNvPr>
          <p:cNvSpPr/>
          <p:nvPr/>
        </p:nvSpPr>
        <p:spPr>
          <a:xfrm rot="-5400000" flipH="1">
            <a:off x="6155237" y="236823"/>
            <a:ext cx="497697" cy="516747"/>
          </a:xfrm>
          <a:custGeom>
            <a:avLst/>
            <a:gdLst/>
            <a:ahLst/>
            <a:cxnLst/>
            <a:rect l="l" t="t" r="r" b="b"/>
            <a:pathLst>
              <a:path w="2690" h="2793" extrusionOk="0">
                <a:moveTo>
                  <a:pt x="983" y="0"/>
                </a:moveTo>
                <a:lnTo>
                  <a:pt x="1190" y="1293"/>
                </a:lnTo>
                <a:lnTo>
                  <a:pt x="1" y="1603"/>
                </a:lnTo>
                <a:lnTo>
                  <a:pt x="1086" y="1732"/>
                </a:lnTo>
                <a:lnTo>
                  <a:pt x="750" y="2792"/>
                </a:lnTo>
                <a:lnTo>
                  <a:pt x="1526" y="1732"/>
                </a:lnTo>
                <a:lnTo>
                  <a:pt x="2379" y="2482"/>
                </a:lnTo>
                <a:lnTo>
                  <a:pt x="1939" y="1500"/>
                </a:lnTo>
                <a:lnTo>
                  <a:pt x="2689" y="854"/>
                </a:lnTo>
                <a:lnTo>
                  <a:pt x="2689" y="854"/>
                </a:lnTo>
                <a:lnTo>
                  <a:pt x="1629" y="1190"/>
                </a:lnTo>
                <a:lnTo>
                  <a:pt x="98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3E4D9227-4F6F-788C-8571-4D49A05E6034}"/>
                  </a:ext>
                </a:extLst>
              </p:cNvPr>
              <p:cNvSpPr txBox="1"/>
              <p:nvPr/>
            </p:nvSpPr>
            <p:spPr>
              <a:xfrm>
                <a:off x="4495012" y="4286640"/>
                <a:ext cx="241091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9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×10=90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quả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3E4D9227-4F6F-788C-8571-4D49A05E60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95012" y="4286640"/>
                <a:ext cx="2410916" cy="369332"/>
              </a:xfrm>
              <a:prstGeom prst="rect">
                <a:avLst/>
              </a:prstGeom>
              <a:blipFill>
                <a:blip r:embed="rId3"/>
                <a:stretch>
                  <a:fillRect l="-4293" t="-22951" r="-7071" b="-508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Mũi tên: Phải 4">
            <a:extLst>
              <a:ext uri="{FF2B5EF4-FFF2-40B4-BE49-F238E27FC236}">
                <a16:creationId xmlns:a16="http://schemas.microsoft.com/office/drawing/2014/main" id="{9FEE7A2C-A78A-65C3-8F95-F48148F7078F}"/>
              </a:ext>
            </a:extLst>
          </p:cNvPr>
          <p:cNvSpPr/>
          <p:nvPr/>
        </p:nvSpPr>
        <p:spPr>
          <a:xfrm>
            <a:off x="3806535" y="4397298"/>
            <a:ext cx="503626" cy="237036"/>
          </a:xfrm>
          <a:prstGeom prst="right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oogle Shape;7102;p48">
            <a:extLst>
              <a:ext uri="{FF2B5EF4-FFF2-40B4-BE49-F238E27FC236}">
                <a16:creationId xmlns:a16="http://schemas.microsoft.com/office/drawing/2014/main" id="{221AC472-0007-3F46-0471-451629924F93}"/>
              </a:ext>
            </a:extLst>
          </p:cNvPr>
          <p:cNvGrpSpPr/>
          <p:nvPr/>
        </p:nvGrpSpPr>
        <p:grpSpPr>
          <a:xfrm>
            <a:off x="7263981" y="326656"/>
            <a:ext cx="1494425" cy="1452775"/>
            <a:chOff x="4500050" y="484925"/>
            <a:chExt cx="1494425" cy="1452775"/>
          </a:xfrm>
        </p:grpSpPr>
        <p:sp>
          <p:nvSpPr>
            <p:cNvPr id="127" name="Google Shape;7103;p48">
              <a:extLst>
                <a:ext uri="{FF2B5EF4-FFF2-40B4-BE49-F238E27FC236}">
                  <a16:creationId xmlns:a16="http://schemas.microsoft.com/office/drawing/2014/main" id="{1981D7EB-C5F7-2922-C972-00B8F52A0107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7104;p48">
              <a:extLst>
                <a:ext uri="{FF2B5EF4-FFF2-40B4-BE49-F238E27FC236}">
                  <a16:creationId xmlns:a16="http://schemas.microsoft.com/office/drawing/2014/main" id="{F1959797-FD91-174D-97B5-022F7FDBF8D9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7105;p48">
              <a:extLst>
                <a:ext uri="{FF2B5EF4-FFF2-40B4-BE49-F238E27FC236}">
                  <a16:creationId xmlns:a16="http://schemas.microsoft.com/office/drawing/2014/main" id="{7DE69F87-B297-AC1A-D3E2-0987D7FC5A23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7106;p48">
              <a:extLst>
                <a:ext uri="{FF2B5EF4-FFF2-40B4-BE49-F238E27FC236}">
                  <a16:creationId xmlns:a16="http://schemas.microsoft.com/office/drawing/2014/main" id="{B721C4AC-962F-309E-94B3-2029FFE28095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7107;p48">
              <a:extLst>
                <a:ext uri="{FF2B5EF4-FFF2-40B4-BE49-F238E27FC236}">
                  <a16:creationId xmlns:a16="http://schemas.microsoft.com/office/drawing/2014/main" id="{645CEEA5-9EE6-281E-5055-A7282180D50F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7108;p48">
              <a:extLst>
                <a:ext uri="{FF2B5EF4-FFF2-40B4-BE49-F238E27FC236}">
                  <a16:creationId xmlns:a16="http://schemas.microsoft.com/office/drawing/2014/main" id="{A7CA9F75-0CD7-F435-859F-B7B88E2B431D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7109;p48">
              <a:extLst>
                <a:ext uri="{FF2B5EF4-FFF2-40B4-BE49-F238E27FC236}">
                  <a16:creationId xmlns:a16="http://schemas.microsoft.com/office/drawing/2014/main" id="{E8BF5078-CFEB-5332-BF6E-53063A787C16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7110;p48">
              <a:extLst>
                <a:ext uri="{FF2B5EF4-FFF2-40B4-BE49-F238E27FC236}">
                  <a16:creationId xmlns:a16="http://schemas.microsoft.com/office/drawing/2014/main" id="{ED92AB29-4532-EBA5-28AC-872261B94BC2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7111;p48">
              <a:extLst>
                <a:ext uri="{FF2B5EF4-FFF2-40B4-BE49-F238E27FC236}">
                  <a16:creationId xmlns:a16="http://schemas.microsoft.com/office/drawing/2014/main" id="{32F0894A-9332-6FB3-7BAC-A9DA6F98A3EB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7112;p48">
              <a:extLst>
                <a:ext uri="{FF2B5EF4-FFF2-40B4-BE49-F238E27FC236}">
                  <a16:creationId xmlns:a16="http://schemas.microsoft.com/office/drawing/2014/main" id="{D77B2756-8B77-F613-3AE3-5545AA8FEEE4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7113;p48">
              <a:extLst>
                <a:ext uri="{FF2B5EF4-FFF2-40B4-BE49-F238E27FC236}">
                  <a16:creationId xmlns:a16="http://schemas.microsoft.com/office/drawing/2014/main" id="{8FA469F0-C862-93D1-0C5D-917FFD3B10C1}"/>
                </a:ext>
              </a:extLst>
            </p:cNvPr>
            <p:cNvSpPr/>
            <p:nvPr/>
          </p:nvSpPr>
          <p:spPr>
            <a:xfrm>
              <a:off x="5313275" y="7759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7114;p48">
              <a:extLst>
                <a:ext uri="{FF2B5EF4-FFF2-40B4-BE49-F238E27FC236}">
                  <a16:creationId xmlns:a16="http://schemas.microsoft.com/office/drawing/2014/main" id="{4F5A7988-CDD7-74DC-33DA-3EA6E2F478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7115;p48">
              <a:extLst>
                <a:ext uri="{FF2B5EF4-FFF2-40B4-BE49-F238E27FC236}">
                  <a16:creationId xmlns:a16="http://schemas.microsoft.com/office/drawing/2014/main" id="{C913A5B9-802B-5F6C-9335-A56915558976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7116;p48">
              <a:extLst>
                <a:ext uri="{FF2B5EF4-FFF2-40B4-BE49-F238E27FC236}">
                  <a16:creationId xmlns:a16="http://schemas.microsoft.com/office/drawing/2014/main" id="{3B773469-BE98-DBCF-2040-59648DE3A7D6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7117;p48">
              <a:extLst>
                <a:ext uri="{FF2B5EF4-FFF2-40B4-BE49-F238E27FC236}">
                  <a16:creationId xmlns:a16="http://schemas.microsoft.com/office/drawing/2014/main" id="{E9E6289F-7F27-025E-7DE2-95D9B58DE27B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7118;p48">
              <a:extLst>
                <a:ext uri="{FF2B5EF4-FFF2-40B4-BE49-F238E27FC236}">
                  <a16:creationId xmlns:a16="http://schemas.microsoft.com/office/drawing/2014/main" id="{F6933A76-F48E-CB1C-6921-0E83BB2FAD0D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7119;p48">
              <a:extLst>
                <a:ext uri="{FF2B5EF4-FFF2-40B4-BE49-F238E27FC236}">
                  <a16:creationId xmlns:a16="http://schemas.microsoft.com/office/drawing/2014/main" id="{84D55759-3AB3-C61D-07A2-D274FDB19F3F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7120;p48">
              <a:extLst>
                <a:ext uri="{FF2B5EF4-FFF2-40B4-BE49-F238E27FC236}">
                  <a16:creationId xmlns:a16="http://schemas.microsoft.com/office/drawing/2014/main" id="{D37C18B5-3B83-2221-D4DA-226EAF341F64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7121;p48">
              <a:extLst>
                <a:ext uri="{FF2B5EF4-FFF2-40B4-BE49-F238E27FC236}">
                  <a16:creationId xmlns:a16="http://schemas.microsoft.com/office/drawing/2014/main" id="{B6179FC8-3507-C136-2F54-E5A7D2318AF2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7122;p48">
              <a:extLst>
                <a:ext uri="{FF2B5EF4-FFF2-40B4-BE49-F238E27FC236}">
                  <a16:creationId xmlns:a16="http://schemas.microsoft.com/office/drawing/2014/main" id="{92AD9F38-7940-9D22-5304-F4C398FF81D2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7123;p48">
              <a:extLst>
                <a:ext uri="{FF2B5EF4-FFF2-40B4-BE49-F238E27FC236}">
                  <a16:creationId xmlns:a16="http://schemas.microsoft.com/office/drawing/2014/main" id="{1473EAE6-6358-8DD6-CC40-C1E440B58BC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7300;p51">
            <a:extLst>
              <a:ext uri="{FF2B5EF4-FFF2-40B4-BE49-F238E27FC236}">
                <a16:creationId xmlns:a16="http://schemas.microsoft.com/office/drawing/2014/main" id="{2EA6223A-ED1F-981F-F850-BA16421A5EF0}"/>
              </a:ext>
            </a:extLst>
          </p:cNvPr>
          <p:cNvGrpSpPr/>
          <p:nvPr/>
        </p:nvGrpSpPr>
        <p:grpSpPr>
          <a:xfrm>
            <a:off x="1459183" y="3409357"/>
            <a:ext cx="893894" cy="877283"/>
            <a:chOff x="5957303" y="859734"/>
            <a:chExt cx="893894" cy="877283"/>
          </a:xfrm>
        </p:grpSpPr>
        <p:sp>
          <p:nvSpPr>
            <p:cNvPr id="150" name="Google Shape;7301;p51">
              <a:extLst>
                <a:ext uri="{FF2B5EF4-FFF2-40B4-BE49-F238E27FC236}">
                  <a16:creationId xmlns:a16="http://schemas.microsoft.com/office/drawing/2014/main" id="{BDF4EB74-FDB5-6927-B891-DD30990CBDF3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" name="Google Shape;7303;p51">
              <a:extLst>
                <a:ext uri="{FF2B5EF4-FFF2-40B4-BE49-F238E27FC236}">
                  <a16:creationId xmlns:a16="http://schemas.microsoft.com/office/drawing/2014/main" id="{D85E0221-E493-9867-424D-AC118BC50438}"/>
                </a:ext>
              </a:extLst>
            </p:cNvPr>
            <p:cNvGrpSpPr/>
            <p:nvPr/>
          </p:nvGrpSpPr>
          <p:grpSpPr>
            <a:xfrm>
              <a:off x="6019775" y="912913"/>
              <a:ext cx="770875" cy="749800"/>
              <a:chOff x="1364275" y="1684325"/>
              <a:chExt cx="770875" cy="749800"/>
            </a:xfrm>
          </p:grpSpPr>
          <p:sp>
            <p:nvSpPr>
              <p:cNvPr id="152" name="Google Shape;7304;p51">
                <a:extLst>
                  <a:ext uri="{FF2B5EF4-FFF2-40B4-BE49-F238E27FC236}">
                    <a16:creationId xmlns:a16="http://schemas.microsoft.com/office/drawing/2014/main" id="{A5BA2B4C-B2B7-DC7D-5DAE-4DCE2D2D2490}"/>
                  </a:ext>
                </a:extLst>
              </p:cNvPr>
              <p:cNvSpPr/>
              <p:nvPr/>
            </p:nvSpPr>
            <p:spPr>
              <a:xfrm>
                <a:off x="1516175" y="1714575"/>
                <a:ext cx="388125" cy="390150"/>
              </a:xfrm>
              <a:custGeom>
                <a:avLst/>
                <a:gdLst/>
                <a:ahLst/>
                <a:cxnLst/>
                <a:rect l="l" t="t" r="r" b="b"/>
                <a:pathLst>
                  <a:path w="15525" h="15606" extrusionOk="0">
                    <a:moveTo>
                      <a:pt x="9836" y="1"/>
                    </a:moveTo>
                    <a:cubicBezTo>
                      <a:pt x="6776" y="1"/>
                      <a:pt x="3791" y="2848"/>
                      <a:pt x="4952" y="6532"/>
                    </a:cubicBezTo>
                    <a:cubicBezTo>
                      <a:pt x="5166" y="7175"/>
                      <a:pt x="5434" y="7790"/>
                      <a:pt x="5835" y="8432"/>
                    </a:cubicBezTo>
                    <a:cubicBezTo>
                      <a:pt x="5969" y="8673"/>
                      <a:pt x="5835" y="8968"/>
                      <a:pt x="5541" y="9021"/>
                    </a:cubicBezTo>
                    <a:lnTo>
                      <a:pt x="2329" y="9557"/>
                    </a:lnTo>
                    <a:cubicBezTo>
                      <a:pt x="857" y="9771"/>
                      <a:pt x="0" y="11296"/>
                      <a:pt x="455" y="12688"/>
                    </a:cubicBezTo>
                    <a:cubicBezTo>
                      <a:pt x="937" y="14000"/>
                      <a:pt x="2088" y="14937"/>
                      <a:pt x="3453" y="15177"/>
                    </a:cubicBezTo>
                    <a:lnTo>
                      <a:pt x="6237" y="15606"/>
                    </a:lnTo>
                    <a:lnTo>
                      <a:pt x="15524" y="5917"/>
                    </a:lnTo>
                    <a:cubicBezTo>
                      <a:pt x="15524" y="5917"/>
                      <a:pt x="14909" y="3695"/>
                      <a:pt x="13811" y="2143"/>
                    </a:cubicBezTo>
                    <a:cubicBezTo>
                      <a:pt x="12760" y="643"/>
                      <a:pt x="11290" y="1"/>
                      <a:pt x="9836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7305;p51">
                <a:extLst>
                  <a:ext uri="{FF2B5EF4-FFF2-40B4-BE49-F238E27FC236}">
                    <a16:creationId xmlns:a16="http://schemas.microsoft.com/office/drawing/2014/main" id="{40F085E5-FD18-EEFD-F1DB-E12061A007E4}"/>
                  </a:ext>
                </a:extLst>
              </p:cNvPr>
              <p:cNvSpPr/>
              <p:nvPr/>
            </p:nvSpPr>
            <p:spPr>
              <a:xfrm>
                <a:off x="1364275" y="1762800"/>
                <a:ext cx="302475" cy="303800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2152" extrusionOk="0">
                    <a:moveTo>
                      <a:pt x="7685" y="0"/>
                    </a:moveTo>
                    <a:cubicBezTo>
                      <a:pt x="5296" y="0"/>
                      <a:pt x="2973" y="2223"/>
                      <a:pt x="3882" y="5112"/>
                    </a:cubicBezTo>
                    <a:cubicBezTo>
                      <a:pt x="4042" y="5593"/>
                      <a:pt x="4230" y="6102"/>
                      <a:pt x="4551" y="6584"/>
                    </a:cubicBezTo>
                    <a:cubicBezTo>
                      <a:pt x="4631" y="6744"/>
                      <a:pt x="4551" y="6985"/>
                      <a:pt x="4337" y="7012"/>
                    </a:cubicBezTo>
                    <a:lnTo>
                      <a:pt x="1821" y="7414"/>
                    </a:lnTo>
                    <a:cubicBezTo>
                      <a:pt x="696" y="7601"/>
                      <a:pt x="1" y="8779"/>
                      <a:pt x="402" y="9876"/>
                    </a:cubicBezTo>
                    <a:cubicBezTo>
                      <a:pt x="750" y="10920"/>
                      <a:pt x="1660" y="11669"/>
                      <a:pt x="2731" y="11830"/>
                    </a:cubicBezTo>
                    <a:lnTo>
                      <a:pt x="4899" y="12151"/>
                    </a:lnTo>
                    <a:lnTo>
                      <a:pt x="12099" y="4603"/>
                    </a:lnTo>
                    <a:cubicBezTo>
                      <a:pt x="12099" y="4603"/>
                      <a:pt x="11644" y="2837"/>
                      <a:pt x="10787" y="1659"/>
                    </a:cubicBezTo>
                    <a:cubicBezTo>
                      <a:pt x="9962" y="498"/>
                      <a:pt x="8816" y="0"/>
                      <a:pt x="7685" y="0"/>
                    </a:cubicBezTo>
                    <a:close/>
                  </a:path>
                </a:pathLst>
              </a:custGeom>
              <a:solidFill>
                <a:srgbClr val="C7E1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7306;p51">
                <a:extLst>
                  <a:ext uri="{FF2B5EF4-FFF2-40B4-BE49-F238E27FC236}">
                    <a16:creationId xmlns:a16="http://schemas.microsoft.com/office/drawing/2014/main" id="{3F0CEAD3-0F33-81CF-3D74-33F59974C318}"/>
                  </a:ext>
                </a:extLst>
              </p:cNvPr>
              <p:cNvSpPr/>
              <p:nvPr/>
            </p:nvSpPr>
            <p:spPr>
              <a:xfrm>
                <a:off x="1364275" y="1762800"/>
                <a:ext cx="302475" cy="303800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2152" extrusionOk="0">
                    <a:moveTo>
                      <a:pt x="7685" y="0"/>
                    </a:moveTo>
                    <a:cubicBezTo>
                      <a:pt x="5296" y="0"/>
                      <a:pt x="2973" y="2223"/>
                      <a:pt x="3882" y="5112"/>
                    </a:cubicBezTo>
                    <a:cubicBezTo>
                      <a:pt x="4042" y="5593"/>
                      <a:pt x="4230" y="6102"/>
                      <a:pt x="4551" y="6584"/>
                    </a:cubicBezTo>
                    <a:cubicBezTo>
                      <a:pt x="4631" y="6744"/>
                      <a:pt x="4551" y="6985"/>
                      <a:pt x="4337" y="7012"/>
                    </a:cubicBezTo>
                    <a:lnTo>
                      <a:pt x="1821" y="7414"/>
                    </a:lnTo>
                    <a:cubicBezTo>
                      <a:pt x="696" y="7601"/>
                      <a:pt x="1" y="8779"/>
                      <a:pt x="402" y="9876"/>
                    </a:cubicBezTo>
                    <a:cubicBezTo>
                      <a:pt x="750" y="10920"/>
                      <a:pt x="1660" y="11669"/>
                      <a:pt x="2731" y="11830"/>
                    </a:cubicBezTo>
                    <a:lnTo>
                      <a:pt x="4899" y="12151"/>
                    </a:lnTo>
                    <a:lnTo>
                      <a:pt x="12099" y="4603"/>
                    </a:lnTo>
                    <a:cubicBezTo>
                      <a:pt x="12099" y="4603"/>
                      <a:pt x="11644" y="2837"/>
                      <a:pt x="10787" y="1659"/>
                    </a:cubicBezTo>
                    <a:cubicBezTo>
                      <a:pt x="9962" y="498"/>
                      <a:pt x="8816" y="0"/>
                      <a:pt x="7685" y="0"/>
                    </a:cubicBezTo>
                    <a:close/>
                  </a:path>
                </a:pathLst>
              </a:custGeom>
              <a:solidFill>
                <a:srgbClr val="CAF2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7307;p51">
                <a:extLst>
                  <a:ext uri="{FF2B5EF4-FFF2-40B4-BE49-F238E27FC236}">
                    <a16:creationId xmlns:a16="http://schemas.microsoft.com/office/drawing/2014/main" id="{00B4D92D-A08A-DE3E-C9D1-DD7261D85872}"/>
                  </a:ext>
                </a:extLst>
              </p:cNvPr>
              <p:cNvSpPr/>
              <p:nvPr/>
            </p:nvSpPr>
            <p:spPr>
              <a:xfrm>
                <a:off x="1401075" y="1822875"/>
                <a:ext cx="714000" cy="611200"/>
              </a:xfrm>
              <a:custGeom>
                <a:avLst/>
                <a:gdLst/>
                <a:ahLst/>
                <a:cxnLst/>
                <a:rect l="l" t="t" r="r" b="b"/>
                <a:pathLst>
                  <a:path w="28560" h="24448" extrusionOk="0">
                    <a:moveTo>
                      <a:pt x="16779" y="0"/>
                    </a:moveTo>
                    <a:cubicBezTo>
                      <a:pt x="14638" y="0"/>
                      <a:pt x="12478" y="654"/>
                      <a:pt x="10627" y="2013"/>
                    </a:cubicBezTo>
                    <a:lnTo>
                      <a:pt x="5595" y="5653"/>
                    </a:lnTo>
                    <a:cubicBezTo>
                      <a:pt x="991" y="9025"/>
                      <a:pt x="1" y="15583"/>
                      <a:pt x="3373" y="20213"/>
                    </a:cubicBezTo>
                    <a:cubicBezTo>
                      <a:pt x="5413" y="22976"/>
                      <a:pt x="8581" y="24447"/>
                      <a:pt x="11795" y="24447"/>
                    </a:cubicBezTo>
                    <a:cubicBezTo>
                      <a:pt x="13936" y="24447"/>
                      <a:pt x="16098" y="23794"/>
                      <a:pt x="17960" y="22435"/>
                    </a:cubicBezTo>
                    <a:lnTo>
                      <a:pt x="22939" y="18795"/>
                    </a:lnTo>
                    <a:cubicBezTo>
                      <a:pt x="27569" y="15422"/>
                      <a:pt x="28560" y="8865"/>
                      <a:pt x="25187" y="4234"/>
                    </a:cubicBezTo>
                    <a:cubicBezTo>
                      <a:pt x="23163" y="1472"/>
                      <a:pt x="19992" y="0"/>
                      <a:pt x="167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7308;p51">
                <a:extLst>
                  <a:ext uri="{FF2B5EF4-FFF2-40B4-BE49-F238E27FC236}">
                    <a16:creationId xmlns:a16="http://schemas.microsoft.com/office/drawing/2014/main" id="{08BC65AC-8821-39EB-769A-04DE500AF673}"/>
                  </a:ext>
                </a:extLst>
              </p:cNvPr>
              <p:cNvSpPr/>
              <p:nvPr/>
            </p:nvSpPr>
            <p:spPr>
              <a:xfrm>
                <a:off x="1401075" y="1954150"/>
                <a:ext cx="380100" cy="479975"/>
              </a:xfrm>
              <a:custGeom>
                <a:avLst/>
                <a:gdLst/>
                <a:ahLst/>
                <a:cxnLst/>
                <a:rect l="l" t="t" r="r" b="b"/>
                <a:pathLst>
                  <a:path w="15204" h="19199" extrusionOk="0">
                    <a:moveTo>
                      <a:pt x="6157" y="0"/>
                    </a:moveTo>
                    <a:lnTo>
                      <a:pt x="5648" y="375"/>
                    </a:lnTo>
                    <a:cubicBezTo>
                      <a:pt x="1018" y="3774"/>
                      <a:pt x="1" y="10332"/>
                      <a:pt x="3373" y="14962"/>
                    </a:cubicBezTo>
                    <a:cubicBezTo>
                      <a:pt x="5422" y="17740"/>
                      <a:pt x="8587" y="19198"/>
                      <a:pt x="11791" y="19198"/>
                    </a:cubicBezTo>
                    <a:cubicBezTo>
                      <a:pt x="12940" y="19198"/>
                      <a:pt x="14094" y="19011"/>
                      <a:pt x="15204" y="18629"/>
                    </a:cubicBezTo>
                    <a:cubicBezTo>
                      <a:pt x="11831" y="18362"/>
                      <a:pt x="8566" y="16729"/>
                      <a:pt x="6371" y="13758"/>
                    </a:cubicBezTo>
                    <a:cubicBezTo>
                      <a:pt x="3346" y="9583"/>
                      <a:pt x="3400" y="4069"/>
                      <a:pt x="6157" y="0"/>
                    </a:cubicBezTo>
                    <a:close/>
                  </a:path>
                </a:pathLst>
              </a:custGeom>
              <a:solidFill>
                <a:srgbClr val="612B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7309;p51">
                <a:extLst>
                  <a:ext uri="{FF2B5EF4-FFF2-40B4-BE49-F238E27FC236}">
                    <a16:creationId xmlns:a16="http://schemas.microsoft.com/office/drawing/2014/main" id="{FAE6E04F-E121-BA60-75F9-04E337BABB7D}"/>
                  </a:ext>
                </a:extLst>
              </p:cNvPr>
              <p:cNvSpPr/>
              <p:nvPr/>
            </p:nvSpPr>
            <p:spPr>
              <a:xfrm>
                <a:off x="1484725" y="1877875"/>
                <a:ext cx="418900" cy="541350"/>
              </a:xfrm>
              <a:custGeom>
                <a:avLst/>
                <a:gdLst/>
                <a:ahLst/>
                <a:cxnLst/>
                <a:rect l="l" t="t" r="r" b="b"/>
                <a:pathLst>
                  <a:path w="16756" h="21654" extrusionOk="0">
                    <a:moveTo>
                      <a:pt x="6959" y="0"/>
                    </a:moveTo>
                    <a:lnTo>
                      <a:pt x="2811" y="3051"/>
                    </a:lnTo>
                    <a:cubicBezTo>
                      <a:pt x="54" y="7093"/>
                      <a:pt x="0" y="12607"/>
                      <a:pt x="3025" y="16809"/>
                    </a:cubicBezTo>
                    <a:cubicBezTo>
                      <a:pt x="5166" y="19753"/>
                      <a:pt x="8485" y="21413"/>
                      <a:pt x="11858" y="21654"/>
                    </a:cubicBezTo>
                    <a:cubicBezTo>
                      <a:pt x="12794" y="21306"/>
                      <a:pt x="13704" y="20851"/>
                      <a:pt x="14588" y="20235"/>
                    </a:cubicBezTo>
                    <a:lnTo>
                      <a:pt x="16756" y="18629"/>
                    </a:lnTo>
                    <a:cubicBezTo>
                      <a:pt x="13116" y="18602"/>
                      <a:pt x="9502" y="16943"/>
                      <a:pt x="7174" y="13758"/>
                    </a:cubicBezTo>
                    <a:cubicBezTo>
                      <a:pt x="4149" y="9609"/>
                      <a:pt x="4203" y="4095"/>
                      <a:pt x="6959" y="0"/>
                    </a:cubicBezTo>
                    <a:close/>
                  </a:path>
                </a:pathLst>
              </a:custGeom>
              <a:solidFill>
                <a:srgbClr val="FDC6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7310;p51">
                <a:extLst>
                  <a:ext uri="{FF2B5EF4-FFF2-40B4-BE49-F238E27FC236}">
                    <a16:creationId xmlns:a16="http://schemas.microsoft.com/office/drawing/2014/main" id="{695F2FD2-3DD9-0251-FEF7-84C58EF896A0}"/>
                  </a:ext>
                </a:extLst>
              </p:cNvPr>
              <p:cNvSpPr/>
              <p:nvPr/>
            </p:nvSpPr>
            <p:spPr>
              <a:xfrm>
                <a:off x="1587100" y="1829025"/>
                <a:ext cx="429625" cy="514575"/>
              </a:xfrm>
              <a:custGeom>
                <a:avLst/>
                <a:gdLst/>
                <a:ahLst/>
                <a:cxnLst/>
                <a:rect l="l" t="t" r="r" b="b"/>
                <a:pathLst>
                  <a:path w="17185" h="20583" extrusionOk="0">
                    <a:moveTo>
                      <a:pt x="6879" y="0"/>
                    </a:moveTo>
                    <a:lnTo>
                      <a:pt x="6879" y="0"/>
                    </a:lnTo>
                    <a:cubicBezTo>
                      <a:pt x="5568" y="321"/>
                      <a:pt x="4283" y="884"/>
                      <a:pt x="3159" y="1713"/>
                    </a:cubicBezTo>
                    <a:lnTo>
                      <a:pt x="2811" y="1954"/>
                    </a:lnTo>
                    <a:cubicBezTo>
                      <a:pt x="81" y="5996"/>
                      <a:pt x="1" y="11536"/>
                      <a:pt x="3052" y="15712"/>
                    </a:cubicBezTo>
                    <a:cubicBezTo>
                      <a:pt x="5354" y="18843"/>
                      <a:pt x="8967" y="20556"/>
                      <a:pt x="12634" y="20583"/>
                    </a:cubicBezTo>
                    <a:lnTo>
                      <a:pt x="15444" y="18522"/>
                    </a:lnTo>
                    <a:cubicBezTo>
                      <a:pt x="16060" y="18040"/>
                      <a:pt x="16676" y="17505"/>
                      <a:pt x="17184" y="16916"/>
                    </a:cubicBezTo>
                    <a:cubicBezTo>
                      <a:pt x="13705" y="16782"/>
                      <a:pt x="10305" y="15096"/>
                      <a:pt x="8084" y="12072"/>
                    </a:cubicBezTo>
                    <a:cubicBezTo>
                      <a:pt x="5434" y="8458"/>
                      <a:pt x="5140" y="3828"/>
                      <a:pt x="68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7311;p51">
                <a:extLst>
                  <a:ext uri="{FF2B5EF4-FFF2-40B4-BE49-F238E27FC236}">
                    <a16:creationId xmlns:a16="http://schemas.microsoft.com/office/drawing/2014/main" id="{0B5F9778-D68A-B4BB-6618-E53762F03D45}"/>
                  </a:ext>
                </a:extLst>
              </p:cNvPr>
              <p:cNvSpPr/>
              <p:nvPr/>
            </p:nvSpPr>
            <p:spPr>
              <a:xfrm>
                <a:off x="1905600" y="1970500"/>
                <a:ext cx="137275" cy="87400"/>
              </a:xfrm>
              <a:custGeom>
                <a:avLst/>
                <a:gdLst/>
                <a:ahLst/>
                <a:cxnLst/>
                <a:rect l="l" t="t" r="r" b="b"/>
                <a:pathLst>
                  <a:path w="5491" h="3496" extrusionOk="0">
                    <a:moveTo>
                      <a:pt x="4229" y="0"/>
                    </a:moveTo>
                    <a:cubicBezTo>
                      <a:pt x="4138" y="0"/>
                      <a:pt x="4041" y="14"/>
                      <a:pt x="3936" y="42"/>
                    </a:cubicBezTo>
                    <a:cubicBezTo>
                      <a:pt x="2672" y="385"/>
                      <a:pt x="1306" y="419"/>
                      <a:pt x="810" y="419"/>
                    </a:cubicBezTo>
                    <a:cubicBezTo>
                      <a:pt x="686" y="419"/>
                      <a:pt x="617" y="417"/>
                      <a:pt x="617" y="417"/>
                    </a:cubicBezTo>
                    <a:cubicBezTo>
                      <a:pt x="108" y="524"/>
                      <a:pt x="1" y="1113"/>
                      <a:pt x="215" y="1755"/>
                    </a:cubicBezTo>
                    <a:lnTo>
                      <a:pt x="1393" y="1675"/>
                    </a:lnTo>
                    <a:cubicBezTo>
                      <a:pt x="1426" y="1672"/>
                      <a:pt x="1460" y="1670"/>
                      <a:pt x="1493" y="1670"/>
                    </a:cubicBezTo>
                    <a:cubicBezTo>
                      <a:pt x="2014" y="1670"/>
                      <a:pt x="2467" y="2058"/>
                      <a:pt x="2517" y="2612"/>
                    </a:cubicBezTo>
                    <a:lnTo>
                      <a:pt x="2597" y="3495"/>
                    </a:lnTo>
                    <a:cubicBezTo>
                      <a:pt x="2758" y="3495"/>
                      <a:pt x="2892" y="3442"/>
                      <a:pt x="3052" y="3388"/>
                    </a:cubicBezTo>
                    <a:cubicBezTo>
                      <a:pt x="5251" y="2639"/>
                      <a:pt x="5490" y="0"/>
                      <a:pt x="4229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7312;p51">
                <a:extLst>
                  <a:ext uri="{FF2B5EF4-FFF2-40B4-BE49-F238E27FC236}">
                    <a16:creationId xmlns:a16="http://schemas.microsoft.com/office/drawing/2014/main" id="{4D87870E-4419-C94C-4FA5-BF1DBC0A13BB}"/>
                  </a:ext>
                </a:extLst>
              </p:cNvPr>
              <p:cNvSpPr/>
              <p:nvPr/>
            </p:nvSpPr>
            <p:spPr>
              <a:xfrm>
                <a:off x="1941750" y="2051850"/>
                <a:ext cx="28800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58" extrusionOk="0">
                    <a:moveTo>
                      <a:pt x="0" y="0"/>
                    </a:moveTo>
                    <a:cubicBezTo>
                      <a:pt x="279" y="171"/>
                      <a:pt x="574" y="257"/>
                      <a:pt x="901" y="257"/>
                    </a:cubicBezTo>
                    <a:cubicBezTo>
                      <a:pt x="982" y="257"/>
                      <a:pt x="1066" y="252"/>
                      <a:pt x="1151" y="241"/>
                    </a:cubicBezTo>
                    <a:lnTo>
                      <a:pt x="1151" y="241"/>
                    </a:lnTo>
                    <a:cubicBezTo>
                      <a:pt x="1110" y="244"/>
                      <a:pt x="1068" y="245"/>
                      <a:pt x="1027" y="245"/>
                    </a:cubicBezTo>
                    <a:cubicBezTo>
                      <a:pt x="667" y="245"/>
                      <a:pt x="312" y="144"/>
                      <a:pt x="0" y="0"/>
                    </a:cubicBezTo>
                    <a:close/>
                  </a:path>
                </a:pathLst>
              </a:custGeom>
              <a:solidFill>
                <a:srgbClr val="FFA0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7313;p51">
                <a:extLst>
                  <a:ext uri="{FF2B5EF4-FFF2-40B4-BE49-F238E27FC236}">
                    <a16:creationId xmlns:a16="http://schemas.microsoft.com/office/drawing/2014/main" id="{7068181E-A340-7ED5-49E8-32B9D0F50CF0}"/>
                  </a:ext>
                </a:extLst>
              </p:cNvPr>
              <p:cNvSpPr/>
              <p:nvPr/>
            </p:nvSpPr>
            <p:spPr>
              <a:xfrm>
                <a:off x="1910975" y="2012250"/>
                <a:ext cx="59575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1830" extrusionOk="0">
                    <a:moveTo>
                      <a:pt x="1278" y="0"/>
                    </a:moveTo>
                    <a:cubicBezTo>
                      <a:pt x="1245" y="0"/>
                      <a:pt x="1211" y="2"/>
                      <a:pt x="1178" y="5"/>
                    </a:cubicBezTo>
                    <a:lnTo>
                      <a:pt x="0" y="85"/>
                    </a:lnTo>
                    <a:cubicBezTo>
                      <a:pt x="80" y="246"/>
                      <a:pt x="134" y="460"/>
                      <a:pt x="241" y="621"/>
                    </a:cubicBezTo>
                    <a:cubicBezTo>
                      <a:pt x="455" y="942"/>
                      <a:pt x="803" y="1317"/>
                      <a:pt x="1231" y="1584"/>
                    </a:cubicBezTo>
                    <a:cubicBezTo>
                      <a:pt x="1543" y="1728"/>
                      <a:pt x="1898" y="1829"/>
                      <a:pt x="2258" y="1829"/>
                    </a:cubicBezTo>
                    <a:cubicBezTo>
                      <a:pt x="2299" y="1829"/>
                      <a:pt x="2341" y="1828"/>
                      <a:pt x="2382" y="1825"/>
                    </a:cubicBezTo>
                    <a:lnTo>
                      <a:pt x="2302" y="942"/>
                    </a:lnTo>
                    <a:cubicBezTo>
                      <a:pt x="2277" y="388"/>
                      <a:pt x="1802" y="0"/>
                      <a:pt x="1278" y="0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7314;p51">
                <a:extLst>
                  <a:ext uri="{FF2B5EF4-FFF2-40B4-BE49-F238E27FC236}">
                    <a16:creationId xmlns:a16="http://schemas.microsoft.com/office/drawing/2014/main" id="{E9A860C9-22F6-4E00-791A-494BB5973136}"/>
                  </a:ext>
                </a:extLst>
              </p:cNvPr>
              <p:cNvSpPr/>
              <p:nvPr/>
            </p:nvSpPr>
            <p:spPr>
              <a:xfrm>
                <a:off x="1783150" y="1912650"/>
                <a:ext cx="542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133" extrusionOk="0">
                    <a:moveTo>
                      <a:pt x="1358" y="1"/>
                    </a:moveTo>
                    <a:cubicBezTo>
                      <a:pt x="1207" y="1"/>
                      <a:pt x="1039" y="24"/>
                      <a:pt x="857" y="81"/>
                    </a:cubicBezTo>
                    <a:cubicBezTo>
                      <a:pt x="402" y="215"/>
                      <a:pt x="108" y="509"/>
                      <a:pt x="28" y="750"/>
                    </a:cubicBezTo>
                    <a:cubicBezTo>
                      <a:pt x="1" y="965"/>
                      <a:pt x="108" y="1098"/>
                      <a:pt x="242" y="1125"/>
                    </a:cubicBezTo>
                    <a:cubicBezTo>
                      <a:pt x="265" y="1130"/>
                      <a:pt x="290" y="1132"/>
                      <a:pt x="315" y="1132"/>
                    </a:cubicBezTo>
                    <a:cubicBezTo>
                      <a:pt x="432" y="1132"/>
                      <a:pt x="565" y="1084"/>
                      <a:pt x="697" y="1018"/>
                    </a:cubicBezTo>
                    <a:cubicBezTo>
                      <a:pt x="857" y="965"/>
                      <a:pt x="1045" y="911"/>
                      <a:pt x="1179" y="857"/>
                    </a:cubicBezTo>
                    <a:cubicBezTo>
                      <a:pt x="1312" y="831"/>
                      <a:pt x="1473" y="750"/>
                      <a:pt x="1634" y="724"/>
                    </a:cubicBezTo>
                    <a:cubicBezTo>
                      <a:pt x="1794" y="697"/>
                      <a:pt x="1982" y="643"/>
                      <a:pt x="2062" y="563"/>
                    </a:cubicBezTo>
                    <a:cubicBezTo>
                      <a:pt x="2169" y="456"/>
                      <a:pt x="2169" y="295"/>
                      <a:pt x="1982" y="162"/>
                    </a:cubicBezTo>
                    <a:cubicBezTo>
                      <a:pt x="1844" y="76"/>
                      <a:pt x="1629" y="1"/>
                      <a:pt x="1358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7315;p51">
                <a:extLst>
                  <a:ext uri="{FF2B5EF4-FFF2-40B4-BE49-F238E27FC236}">
                    <a16:creationId xmlns:a16="http://schemas.microsoft.com/office/drawing/2014/main" id="{1D5E4E36-C60D-AA2E-D244-3ED05FED3EAF}"/>
                  </a:ext>
                </a:extLst>
              </p:cNvPr>
              <p:cNvSpPr/>
              <p:nvPr/>
            </p:nvSpPr>
            <p:spPr>
              <a:xfrm>
                <a:off x="2044800" y="1917750"/>
                <a:ext cx="575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933" extrusionOk="0">
                    <a:moveTo>
                      <a:pt x="1087" y="1"/>
                    </a:moveTo>
                    <a:cubicBezTo>
                      <a:pt x="673" y="1"/>
                      <a:pt x="353" y="140"/>
                      <a:pt x="214" y="279"/>
                    </a:cubicBezTo>
                    <a:cubicBezTo>
                      <a:pt x="0" y="439"/>
                      <a:pt x="27" y="627"/>
                      <a:pt x="161" y="680"/>
                    </a:cubicBezTo>
                    <a:cubicBezTo>
                      <a:pt x="295" y="734"/>
                      <a:pt x="482" y="787"/>
                      <a:pt x="643" y="787"/>
                    </a:cubicBezTo>
                    <a:cubicBezTo>
                      <a:pt x="803" y="787"/>
                      <a:pt x="1017" y="787"/>
                      <a:pt x="1151" y="814"/>
                    </a:cubicBezTo>
                    <a:cubicBezTo>
                      <a:pt x="1312" y="814"/>
                      <a:pt x="1472" y="841"/>
                      <a:pt x="1633" y="894"/>
                    </a:cubicBezTo>
                    <a:cubicBezTo>
                      <a:pt x="1765" y="913"/>
                      <a:pt x="1885" y="932"/>
                      <a:pt x="1990" y="932"/>
                    </a:cubicBezTo>
                    <a:cubicBezTo>
                      <a:pt x="2034" y="932"/>
                      <a:pt x="2076" y="929"/>
                      <a:pt x="2115" y="921"/>
                    </a:cubicBezTo>
                    <a:cubicBezTo>
                      <a:pt x="2249" y="841"/>
                      <a:pt x="2302" y="707"/>
                      <a:pt x="2222" y="520"/>
                    </a:cubicBezTo>
                    <a:cubicBezTo>
                      <a:pt x="2115" y="305"/>
                      <a:pt x="1767" y="91"/>
                      <a:pt x="1285" y="11"/>
                    </a:cubicBezTo>
                    <a:cubicBezTo>
                      <a:pt x="1217" y="4"/>
                      <a:pt x="1151" y="1"/>
                      <a:pt x="1087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7316;p51">
                <a:extLst>
                  <a:ext uri="{FF2B5EF4-FFF2-40B4-BE49-F238E27FC236}">
                    <a16:creationId xmlns:a16="http://schemas.microsoft.com/office/drawing/2014/main" id="{B89580A6-95C6-207A-F51B-33D492B2064C}"/>
                  </a:ext>
                </a:extLst>
              </p:cNvPr>
              <p:cNvSpPr/>
              <p:nvPr/>
            </p:nvSpPr>
            <p:spPr>
              <a:xfrm>
                <a:off x="1828000" y="1988900"/>
                <a:ext cx="428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664" extrusionOk="0">
                    <a:moveTo>
                      <a:pt x="852" y="1"/>
                    </a:moveTo>
                    <a:cubicBezTo>
                      <a:pt x="836" y="1"/>
                      <a:pt x="820" y="1"/>
                      <a:pt x="803" y="2"/>
                    </a:cubicBezTo>
                    <a:cubicBezTo>
                      <a:pt x="348" y="56"/>
                      <a:pt x="0" y="457"/>
                      <a:pt x="54" y="885"/>
                    </a:cubicBezTo>
                    <a:cubicBezTo>
                      <a:pt x="79" y="1324"/>
                      <a:pt x="453" y="1663"/>
                      <a:pt x="864" y="1663"/>
                    </a:cubicBezTo>
                    <a:cubicBezTo>
                      <a:pt x="879" y="1663"/>
                      <a:pt x="895" y="1663"/>
                      <a:pt x="910" y="1662"/>
                    </a:cubicBezTo>
                    <a:cubicBezTo>
                      <a:pt x="1392" y="1608"/>
                      <a:pt x="1713" y="1207"/>
                      <a:pt x="1686" y="778"/>
                    </a:cubicBezTo>
                    <a:cubicBezTo>
                      <a:pt x="1661" y="340"/>
                      <a:pt x="1287" y="1"/>
                      <a:pt x="852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7317;p51">
                <a:extLst>
                  <a:ext uri="{FF2B5EF4-FFF2-40B4-BE49-F238E27FC236}">
                    <a16:creationId xmlns:a16="http://schemas.microsoft.com/office/drawing/2014/main" id="{1752CECD-A8E4-626A-BD34-1FCEA3E88402}"/>
                  </a:ext>
                </a:extLst>
              </p:cNvPr>
              <p:cNvSpPr/>
              <p:nvPr/>
            </p:nvSpPr>
            <p:spPr>
              <a:xfrm>
                <a:off x="2062200" y="1974225"/>
                <a:ext cx="428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635" extrusionOk="0">
                    <a:moveTo>
                      <a:pt x="803" y="0"/>
                    </a:moveTo>
                    <a:cubicBezTo>
                      <a:pt x="348" y="27"/>
                      <a:pt x="0" y="429"/>
                      <a:pt x="54" y="857"/>
                    </a:cubicBezTo>
                    <a:cubicBezTo>
                      <a:pt x="79" y="1320"/>
                      <a:pt x="451" y="1635"/>
                      <a:pt x="860" y="1635"/>
                    </a:cubicBezTo>
                    <a:cubicBezTo>
                      <a:pt x="877" y="1635"/>
                      <a:pt x="894" y="1634"/>
                      <a:pt x="910" y="1633"/>
                    </a:cubicBezTo>
                    <a:cubicBezTo>
                      <a:pt x="1392" y="1606"/>
                      <a:pt x="1713" y="1205"/>
                      <a:pt x="1686" y="777"/>
                    </a:cubicBezTo>
                    <a:cubicBezTo>
                      <a:pt x="1660" y="322"/>
                      <a:pt x="1285" y="0"/>
                      <a:pt x="803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7318;p51">
                <a:extLst>
                  <a:ext uri="{FF2B5EF4-FFF2-40B4-BE49-F238E27FC236}">
                    <a16:creationId xmlns:a16="http://schemas.microsoft.com/office/drawing/2014/main" id="{73D47CF6-FE25-B229-C142-FD4DDBE54587}"/>
                  </a:ext>
                </a:extLst>
              </p:cNvPr>
              <p:cNvSpPr/>
              <p:nvPr/>
            </p:nvSpPr>
            <p:spPr>
              <a:xfrm>
                <a:off x="1822650" y="2014825"/>
                <a:ext cx="6225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160" extrusionOk="0">
                    <a:moveTo>
                      <a:pt x="1271" y="0"/>
                    </a:moveTo>
                    <a:cubicBezTo>
                      <a:pt x="720" y="0"/>
                      <a:pt x="311" y="288"/>
                      <a:pt x="134" y="518"/>
                    </a:cubicBezTo>
                    <a:cubicBezTo>
                      <a:pt x="0" y="678"/>
                      <a:pt x="0" y="919"/>
                      <a:pt x="161" y="1053"/>
                    </a:cubicBezTo>
                    <a:cubicBezTo>
                      <a:pt x="214" y="1106"/>
                      <a:pt x="294" y="1160"/>
                      <a:pt x="402" y="1160"/>
                    </a:cubicBezTo>
                    <a:cubicBezTo>
                      <a:pt x="482" y="1160"/>
                      <a:pt x="589" y="1080"/>
                      <a:pt x="723" y="1053"/>
                    </a:cubicBezTo>
                    <a:cubicBezTo>
                      <a:pt x="741" y="1034"/>
                      <a:pt x="942" y="808"/>
                      <a:pt x="1306" y="808"/>
                    </a:cubicBezTo>
                    <a:cubicBezTo>
                      <a:pt x="1465" y="808"/>
                      <a:pt x="1654" y="851"/>
                      <a:pt x="1874" y="973"/>
                    </a:cubicBezTo>
                    <a:cubicBezTo>
                      <a:pt x="1936" y="1008"/>
                      <a:pt x="2004" y="1026"/>
                      <a:pt x="2072" y="1026"/>
                    </a:cubicBezTo>
                    <a:cubicBezTo>
                      <a:pt x="2207" y="1026"/>
                      <a:pt x="2338" y="955"/>
                      <a:pt x="2409" y="812"/>
                    </a:cubicBezTo>
                    <a:cubicBezTo>
                      <a:pt x="2489" y="625"/>
                      <a:pt x="2436" y="384"/>
                      <a:pt x="2222" y="277"/>
                    </a:cubicBezTo>
                    <a:cubicBezTo>
                      <a:pt x="1876" y="77"/>
                      <a:pt x="1555" y="0"/>
                      <a:pt x="127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7319;p51">
                <a:extLst>
                  <a:ext uri="{FF2B5EF4-FFF2-40B4-BE49-F238E27FC236}">
                    <a16:creationId xmlns:a16="http://schemas.microsoft.com/office/drawing/2014/main" id="{F85D4AB7-BE3D-209C-A5FB-4304AC69118F}"/>
                  </a:ext>
                </a:extLst>
              </p:cNvPr>
              <p:cNvSpPr/>
              <p:nvPr/>
            </p:nvSpPr>
            <p:spPr>
              <a:xfrm>
                <a:off x="2061525" y="1998700"/>
                <a:ext cx="5355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142" h="1056" extrusionOk="0">
                    <a:moveTo>
                      <a:pt x="1096" y="1"/>
                    </a:moveTo>
                    <a:cubicBezTo>
                      <a:pt x="640" y="1"/>
                      <a:pt x="293" y="236"/>
                      <a:pt x="134" y="413"/>
                    </a:cubicBezTo>
                    <a:cubicBezTo>
                      <a:pt x="0" y="601"/>
                      <a:pt x="0" y="815"/>
                      <a:pt x="161" y="949"/>
                    </a:cubicBezTo>
                    <a:cubicBezTo>
                      <a:pt x="268" y="1029"/>
                      <a:pt x="348" y="1056"/>
                      <a:pt x="429" y="1056"/>
                    </a:cubicBezTo>
                    <a:cubicBezTo>
                      <a:pt x="562" y="1056"/>
                      <a:pt x="670" y="1029"/>
                      <a:pt x="750" y="949"/>
                    </a:cubicBezTo>
                    <a:cubicBezTo>
                      <a:pt x="768" y="931"/>
                      <a:pt x="895" y="804"/>
                      <a:pt x="1114" y="804"/>
                    </a:cubicBezTo>
                    <a:cubicBezTo>
                      <a:pt x="1221" y="804"/>
                      <a:pt x="1350" y="834"/>
                      <a:pt x="1499" y="922"/>
                    </a:cubicBezTo>
                    <a:cubicBezTo>
                      <a:pt x="1565" y="954"/>
                      <a:pt x="1633" y="970"/>
                      <a:pt x="1698" y="970"/>
                    </a:cubicBezTo>
                    <a:cubicBezTo>
                      <a:pt x="1846" y="970"/>
                      <a:pt x="1979" y="891"/>
                      <a:pt x="2035" y="761"/>
                    </a:cubicBezTo>
                    <a:cubicBezTo>
                      <a:pt x="2142" y="547"/>
                      <a:pt x="2088" y="333"/>
                      <a:pt x="1874" y="226"/>
                    </a:cubicBezTo>
                    <a:cubicBezTo>
                      <a:pt x="1593" y="63"/>
                      <a:pt x="1330" y="1"/>
                      <a:pt x="1096" y="1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7320;p51">
                <a:extLst>
                  <a:ext uri="{FF2B5EF4-FFF2-40B4-BE49-F238E27FC236}">
                    <a16:creationId xmlns:a16="http://schemas.microsoft.com/office/drawing/2014/main" id="{85E94DBA-BACD-BAF6-A549-3FE1F0CD40DA}"/>
                  </a:ext>
                </a:extLst>
              </p:cNvPr>
              <p:cNvSpPr/>
              <p:nvPr/>
            </p:nvSpPr>
            <p:spPr>
              <a:xfrm>
                <a:off x="1418775" y="2243225"/>
                <a:ext cx="86725" cy="93875"/>
              </a:xfrm>
              <a:custGeom>
                <a:avLst/>
                <a:gdLst/>
                <a:ahLst/>
                <a:cxnLst/>
                <a:rect l="l" t="t" r="r" b="b"/>
                <a:pathLst>
                  <a:path w="3469" h="3755" extrusionOk="0">
                    <a:moveTo>
                      <a:pt x="1113" y="0"/>
                    </a:moveTo>
                    <a:lnTo>
                      <a:pt x="176" y="2730"/>
                    </a:lnTo>
                    <a:cubicBezTo>
                      <a:pt x="0" y="3207"/>
                      <a:pt x="390" y="3755"/>
                      <a:pt x="902" y="3755"/>
                    </a:cubicBezTo>
                    <a:cubicBezTo>
                      <a:pt x="936" y="3755"/>
                      <a:pt x="971" y="3752"/>
                      <a:pt x="1006" y="3747"/>
                    </a:cubicBezTo>
                    <a:lnTo>
                      <a:pt x="3468" y="3506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7321;p51">
                <a:extLst>
                  <a:ext uri="{FF2B5EF4-FFF2-40B4-BE49-F238E27FC236}">
                    <a16:creationId xmlns:a16="http://schemas.microsoft.com/office/drawing/2014/main" id="{2AF0CAE5-855D-D1D9-2D62-7313E1D04C89}"/>
                  </a:ext>
                </a:extLst>
              </p:cNvPr>
              <p:cNvSpPr/>
              <p:nvPr/>
            </p:nvSpPr>
            <p:spPr>
              <a:xfrm>
                <a:off x="1904950" y="1694500"/>
                <a:ext cx="113550" cy="160975"/>
              </a:xfrm>
              <a:custGeom>
                <a:avLst/>
                <a:gdLst/>
                <a:ahLst/>
                <a:cxnLst/>
                <a:rect l="l" t="t" r="r" b="b"/>
                <a:pathLst>
                  <a:path w="4542" h="6439" extrusionOk="0">
                    <a:moveTo>
                      <a:pt x="4042" y="0"/>
                    </a:moveTo>
                    <a:cubicBezTo>
                      <a:pt x="4033" y="0"/>
                      <a:pt x="4024" y="1"/>
                      <a:pt x="4015" y="1"/>
                    </a:cubicBezTo>
                    <a:cubicBezTo>
                      <a:pt x="2757" y="215"/>
                      <a:pt x="1686" y="1045"/>
                      <a:pt x="1017" y="2143"/>
                    </a:cubicBezTo>
                    <a:cubicBezTo>
                      <a:pt x="268" y="3347"/>
                      <a:pt x="27" y="4792"/>
                      <a:pt x="0" y="6157"/>
                    </a:cubicBezTo>
                    <a:cubicBezTo>
                      <a:pt x="0" y="6345"/>
                      <a:pt x="154" y="6438"/>
                      <a:pt x="308" y="6438"/>
                    </a:cubicBezTo>
                    <a:cubicBezTo>
                      <a:pt x="462" y="6438"/>
                      <a:pt x="616" y="6345"/>
                      <a:pt x="616" y="6157"/>
                    </a:cubicBezTo>
                    <a:cubicBezTo>
                      <a:pt x="643" y="4926"/>
                      <a:pt x="857" y="3615"/>
                      <a:pt x="1472" y="2517"/>
                    </a:cubicBezTo>
                    <a:cubicBezTo>
                      <a:pt x="2088" y="1527"/>
                      <a:pt x="3025" y="751"/>
                      <a:pt x="4202" y="590"/>
                    </a:cubicBezTo>
                    <a:cubicBezTo>
                      <a:pt x="4542" y="512"/>
                      <a:pt x="4397" y="0"/>
                      <a:pt x="4042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7322;p51">
                <a:extLst>
                  <a:ext uri="{FF2B5EF4-FFF2-40B4-BE49-F238E27FC236}">
                    <a16:creationId xmlns:a16="http://schemas.microsoft.com/office/drawing/2014/main" id="{6CCE67EA-8A7B-FC6D-B29B-E5DEBF7AA519}"/>
                  </a:ext>
                </a:extLst>
              </p:cNvPr>
              <p:cNvSpPr/>
              <p:nvPr/>
            </p:nvSpPr>
            <p:spPr>
              <a:xfrm>
                <a:off x="1696850" y="1713250"/>
                <a:ext cx="129575" cy="148050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5922" extrusionOk="0">
                    <a:moveTo>
                      <a:pt x="375" y="1"/>
                    </a:moveTo>
                    <a:cubicBezTo>
                      <a:pt x="0" y="1"/>
                      <a:pt x="0" y="563"/>
                      <a:pt x="375" y="563"/>
                    </a:cubicBezTo>
                    <a:cubicBezTo>
                      <a:pt x="1606" y="590"/>
                      <a:pt x="2677" y="1286"/>
                      <a:pt x="3373" y="2303"/>
                    </a:cubicBezTo>
                    <a:cubicBezTo>
                      <a:pt x="4095" y="3293"/>
                      <a:pt x="4416" y="4524"/>
                      <a:pt x="4631" y="5729"/>
                    </a:cubicBezTo>
                    <a:cubicBezTo>
                      <a:pt x="4641" y="5863"/>
                      <a:pt x="4727" y="5921"/>
                      <a:pt x="4827" y="5921"/>
                    </a:cubicBezTo>
                    <a:cubicBezTo>
                      <a:pt x="4986" y="5921"/>
                      <a:pt x="5182" y="5772"/>
                      <a:pt x="5166" y="5541"/>
                    </a:cubicBezTo>
                    <a:cubicBezTo>
                      <a:pt x="4952" y="4203"/>
                      <a:pt x="4523" y="2865"/>
                      <a:pt x="3721" y="1794"/>
                    </a:cubicBezTo>
                    <a:cubicBezTo>
                      <a:pt x="2918" y="777"/>
                      <a:pt x="1713" y="28"/>
                      <a:pt x="37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7323;p51">
                <a:extLst>
                  <a:ext uri="{FF2B5EF4-FFF2-40B4-BE49-F238E27FC236}">
                    <a16:creationId xmlns:a16="http://schemas.microsoft.com/office/drawing/2014/main" id="{D7F494BF-BD8D-D82F-A6A2-649E4AAF4218}"/>
                  </a:ext>
                </a:extLst>
              </p:cNvPr>
              <p:cNvSpPr/>
              <p:nvPr/>
            </p:nvSpPr>
            <p:spPr>
              <a:xfrm>
                <a:off x="1672075" y="1698850"/>
                <a:ext cx="38850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448" extrusionOk="0">
                    <a:moveTo>
                      <a:pt x="742" y="0"/>
                    </a:moveTo>
                    <a:cubicBezTo>
                      <a:pt x="403" y="0"/>
                      <a:pt x="125" y="250"/>
                      <a:pt x="54" y="604"/>
                    </a:cubicBezTo>
                    <a:cubicBezTo>
                      <a:pt x="1" y="1005"/>
                      <a:pt x="268" y="1380"/>
                      <a:pt x="670" y="1433"/>
                    </a:cubicBezTo>
                    <a:cubicBezTo>
                      <a:pt x="718" y="1443"/>
                      <a:pt x="765" y="1448"/>
                      <a:pt x="812" y="1448"/>
                    </a:cubicBezTo>
                    <a:cubicBezTo>
                      <a:pt x="1151" y="1448"/>
                      <a:pt x="1429" y="1198"/>
                      <a:pt x="1500" y="844"/>
                    </a:cubicBezTo>
                    <a:cubicBezTo>
                      <a:pt x="1553" y="443"/>
                      <a:pt x="1286" y="68"/>
                      <a:pt x="884" y="15"/>
                    </a:cubicBezTo>
                    <a:cubicBezTo>
                      <a:pt x="836" y="5"/>
                      <a:pt x="789" y="0"/>
                      <a:pt x="7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7324;p51">
                <a:extLst>
                  <a:ext uri="{FF2B5EF4-FFF2-40B4-BE49-F238E27FC236}">
                    <a16:creationId xmlns:a16="http://schemas.microsoft.com/office/drawing/2014/main" id="{C5567487-F4D2-D867-0712-6002BAFA3692}"/>
                  </a:ext>
                </a:extLst>
              </p:cNvPr>
              <p:cNvSpPr/>
              <p:nvPr/>
            </p:nvSpPr>
            <p:spPr>
              <a:xfrm>
                <a:off x="1991925" y="1684325"/>
                <a:ext cx="39500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67" extrusionOk="0">
                    <a:moveTo>
                      <a:pt x="809" y="0"/>
                    </a:moveTo>
                    <a:cubicBezTo>
                      <a:pt x="448" y="0"/>
                      <a:pt x="130" y="255"/>
                      <a:pt x="81" y="622"/>
                    </a:cubicBezTo>
                    <a:cubicBezTo>
                      <a:pt x="1" y="1024"/>
                      <a:pt x="268" y="1399"/>
                      <a:pt x="670" y="1452"/>
                    </a:cubicBezTo>
                    <a:cubicBezTo>
                      <a:pt x="718" y="1462"/>
                      <a:pt x="766" y="1466"/>
                      <a:pt x="813" y="1466"/>
                    </a:cubicBezTo>
                    <a:cubicBezTo>
                      <a:pt x="1157" y="1466"/>
                      <a:pt x="1456" y="1217"/>
                      <a:pt x="1526" y="863"/>
                    </a:cubicBezTo>
                    <a:cubicBezTo>
                      <a:pt x="1580" y="462"/>
                      <a:pt x="1312" y="87"/>
                      <a:pt x="911" y="7"/>
                    </a:cubicBezTo>
                    <a:cubicBezTo>
                      <a:pt x="876" y="2"/>
                      <a:pt x="842" y="0"/>
                      <a:pt x="8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7325;p51">
                <a:extLst>
                  <a:ext uri="{FF2B5EF4-FFF2-40B4-BE49-F238E27FC236}">
                    <a16:creationId xmlns:a16="http://schemas.microsoft.com/office/drawing/2014/main" id="{DD4C2578-EDF8-A8BD-3A83-91E165AE6365}"/>
                  </a:ext>
                </a:extLst>
              </p:cNvPr>
              <p:cNvSpPr/>
              <p:nvPr/>
            </p:nvSpPr>
            <p:spPr>
              <a:xfrm>
                <a:off x="1419825" y="2043825"/>
                <a:ext cx="658450" cy="389250"/>
              </a:xfrm>
              <a:custGeom>
                <a:avLst/>
                <a:gdLst/>
                <a:ahLst/>
                <a:cxnLst/>
                <a:rect l="l" t="t" r="r" b="b"/>
                <a:pathLst>
                  <a:path w="26338" h="15570" extrusionOk="0">
                    <a:moveTo>
                      <a:pt x="2008" y="0"/>
                    </a:moveTo>
                    <a:lnTo>
                      <a:pt x="2008" y="0"/>
                    </a:lnTo>
                    <a:cubicBezTo>
                      <a:pt x="0" y="3480"/>
                      <a:pt x="107" y="7923"/>
                      <a:pt x="2623" y="11322"/>
                    </a:cubicBezTo>
                    <a:cubicBezTo>
                      <a:pt x="4648" y="14101"/>
                      <a:pt x="7820" y="15569"/>
                      <a:pt x="11034" y="15569"/>
                    </a:cubicBezTo>
                    <a:cubicBezTo>
                      <a:pt x="13174" y="15569"/>
                      <a:pt x="15333" y="14918"/>
                      <a:pt x="17184" y="13570"/>
                    </a:cubicBezTo>
                    <a:lnTo>
                      <a:pt x="22162" y="9930"/>
                    </a:lnTo>
                    <a:cubicBezTo>
                      <a:pt x="24598" y="8164"/>
                      <a:pt x="26043" y="5487"/>
                      <a:pt x="26338" y="2677"/>
                    </a:cubicBezTo>
                    <a:lnTo>
                      <a:pt x="26338" y="2677"/>
                    </a:lnTo>
                    <a:cubicBezTo>
                      <a:pt x="25642" y="3908"/>
                      <a:pt x="24705" y="4978"/>
                      <a:pt x="23500" y="5888"/>
                    </a:cubicBezTo>
                    <a:lnTo>
                      <a:pt x="18522" y="9529"/>
                    </a:lnTo>
                    <a:cubicBezTo>
                      <a:pt x="16671" y="10877"/>
                      <a:pt x="14512" y="11528"/>
                      <a:pt x="12372" y="11528"/>
                    </a:cubicBezTo>
                    <a:cubicBezTo>
                      <a:pt x="9158" y="11528"/>
                      <a:pt x="5986" y="10060"/>
                      <a:pt x="3961" y="7280"/>
                    </a:cubicBezTo>
                    <a:cubicBezTo>
                      <a:pt x="2356" y="5112"/>
                      <a:pt x="1740" y="2489"/>
                      <a:pt x="2008" y="0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7326;p51">
                <a:extLst>
                  <a:ext uri="{FF2B5EF4-FFF2-40B4-BE49-F238E27FC236}">
                    <a16:creationId xmlns:a16="http://schemas.microsoft.com/office/drawing/2014/main" id="{284705A6-5485-0461-D3A0-6CF1425DB498}"/>
                  </a:ext>
                </a:extLst>
              </p:cNvPr>
              <p:cNvSpPr/>
              <p:nvPr/>
            </p:nvSpPr>
            <p:spPr>
              <a:xfrm>
                <a:off x="1401075" y="1954150"/>
                <a:ext cx="380100" cy="479975"/>
              </a:xfrm>
              <a:custGeom>
                <a:avLst/>
                <a:gdLst/>
                <a:ahLst/>
                <a:cxnLst/>
                <a:rect l="l" t="t" r="r" b="b"/>
                <a:pathLst>
                  <a:path w="15204" h="19199" extrusionOk="0">
                    <a:moveTo>
                      <a:pt x="6157" y="0"/>
                    </a:moveTo>
                    <a:lnTo>
                      <a:pt x="5648" y="375"/>
                    </a:lnTo>
                    <a:cubicBezTo>
                      <a:pt x="1018" y="3774"/>
                      <a:pt x="1" y="10332"/>
                      <a:pt x="3373" y="14962"/>
                    </a:cubicBezTo>
                    <a:cubicBezTo>
                      <a:pt x="5422" y="17740"/>
                      <a:pt x="8587" y="19198"/>
                      <a:pt x="11791" y="19198"/>
                    </a:cubicBezTo>
                    <a:cubicBezTo>
                      <a:pt x="12940" y="19198"/>
                      <a:pt x="14094" y="19011"/>
                      <a:pt x="15204" y="18629"/>
                    </a:cubicBezTo>
                    <a:cubicBezTo>
                      <a:pt x="11831" y="18362"/>
                      <a:pt x="8566" y="16729"/>
                      <a:pt x="6371" y="13758"/>
                    </a:cubicBezTo>
                    <a:cubicBezTo>
                      <a:pt x="3346" y="9583"/>
                      <a:pt x="3400" y="4069"/>
                      <a:pt x="615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7327;p51">
                <a:extLst>
                  <a:ext uri="{FF2B5EF4-FFF2-40B4-BE49-F238E27FC236}">
                    <a16:creationId xmlns:a16="http://schemas.microsoft.com/office/drawing/2014/main" id="{181EEE5E-F1F8-EB52-A37D-D1CAF68D09A6}"/>
                  </a:ext>
                </a:extLst>
              </p:cNvPr>
              <p:cNvSpPr/>
              <p:nvPr/>
            </p:nvSpPr>
            <p:spPr>
              <a:xfrm>
                <a:off x="1813950" y="2027750"/>
                <a:ext cx="87000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480" h="2142" extrusionOk="0">
                    <a:moveTo>
                      <a:pt x="1740" y="1"/>
                    </a:moveTo>
                    <a:cubicBezTo>
                      <a:pt x="776" y="1"/>
                      <a:pt x="0" y="482"/>
                      <a:pt x="0" y="1071"/>
                    </a:cubicBezTo>
                    <a:cubicBezTo>
                      <a:pt x="0" y="1660"/>
                      <a:pt x="776" y="2142"/>
                      <a:pt x="1740" y="2142"/>
                    </a:cubicBezTo>
                    <a:cubicBezTo>
                      <a:pt x="2703" y="2142"/>
                      <a:pt x="3480" y="1660"/>
                      <a:pt x="3480" y="1071"/>
                    </a:cubicBezTo>
                    <a:cubicBezTo>
                      <a:pt x="3480" y="482"/>
                      <a:pt x="2703" y="1"/>
                      <a:pt x="17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7328;p51">
                <a:extLst>
                  <a:ext uri="{FF2B5EF4-FFF2-40B4-BE49-F238E27FC236}">
                    <a16:creationId xmlns:a16="http://schemas.microsoft.com/office/drawing/2014/main" id="{7592A34E-650C-0D58-0757-F1EB319E6842}"/>
                  </a:ext>
                </a:extLst>
              </p:cNvPr>
              <p:cNvSpPr/>
              <p:nvPr/>
            </p:nvSpPr>
            <p:spPr>
              <a:xfrm>
                <a:off x="2048150" y="2011700"/>
                <a:ext cx="87000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480" h="2142" extrusionOk="0">
                    <a:moveTo>
                      <a:pt x="1740" y="0"/>
                    </a:moveTo>
                    <a:cubicBezTo>
                      <a:pt x="776" y="0"/>
                      <a:pt x="0" y="482"/>
                      <a:pt x="0" y="1071"/>
                    </a:cubicBezTo>
                    <a:cubicBezTo>
                      <a:pt x="0" y="1660"/>
                      <a:pt x="776" y="2142"/>
                      <a:pt x="1740" y="2142"/>
                    </a:cubicBezTo>
                    <a:cubicBezTo>
                      <a:pt x="2703" y="2142"/>
                      <a:pt x="3480" y="1660"/>
                      <a:pt x="3480" y="1071"/>
                    </a:cubicBezTo>
                    <a:cubicBezTo>
                      <a:pt x="3480" y="482"/>
                      <a:pt x="2703" y="0"/>
                      <a:pt x="17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2" grpId="0"/>
      <p:bldP spid="2" grpId="0"/>
      <p:bldP spid="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02" name="Google Shape;7602;p55"/>
          <p:cNvGrpSpPr/>
          <p:nvPr/>
        </p:nvGrpSpPr>
        <p:grpSpPr>
          <a:xfrm>
            <a:off x="1450520" y="1518919"/>
            <a:ext cx="875363" cy="875363"/>
            <a:chOff x="3192875" y="2032263"/>
            <a:chExt cx="506400" cy="506400"/>
          </a:xfrm>
        </p:grpSpPr>
        <p:sp>
          <p:nvSpPr>
            <p:cNvPr id="7603" name="Google Shape;7603;p55"/>
            <p:cNvSpPr/>
            <p:nvPr/>
          </p:nvSpPr>
          <p:spPr>
            <a:xfrm>
              <a:off x="3192875" y="2032263"/>
              <a:ext cx="506400" cy="506400"/>
            </a:xfrm>
            <a:prstGeom prst="ellipse">
              <a:avLst/>
            </a:prstGeom>
            <a:solidFill>
              <a:schemeClr val="lt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04" name="Google Shape;7604;p55"/>
            <p:cNvGrpSpPr/>
            <p:nvPr/>
          </p:nvGrpSpPr>
          <p:grpSpPr>
            <a:xfrm>
              <a:off x="3262772" y="2156705"/>
              <a:ext cx="366606" cy="257516"/>
              <a:chOff x="3265888" y="2085268"/>
              <a:chExt cx="366606" cy="257516"/>
            </a:xfrm>
          </p:grpSpPr>
          <p:sp>
            <p:nvSpPr>
              <p:cNvPr id="7605" name="Google Shape;7605;p55"/>
              <p:cNvSpPr/>
              <p:nvPr/>
            </p:nvSpPr>
            <p:spPr>
              <a:xfrm>
                <a:off x="3265888" y="2097824"/>
                <a:ext cx="66040" cy="74096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272" extrusionOk="0">
                    <a:moveTo>
                      <a:pt x="172" y="0"/>
                    </a:moveTo>
                    <a:cubicBezTo>
                      <a:pt x="102" y="0"/>
                      <a:pt x="42" y="31"/>
                      <a:pt x="24" y="104"/>
                    </a:cubicBezTo>
                    <a:cubicBezTo>
                      <a:pt x="0" y="176"/>
                      <a:pt x="24" y="271"/>
                      <a:pt x="119" y="295"/>
                    </a:cubicBezTo>
                    <a:cubicBezTo>
                      <a:pt x="739" y="533"/>
                      <a:pt x="1191" y="890"/>
                      <a:pt x="1453" y="1414"/>
                    </a:cubicBezTo>
                    <a:cubicBezTo>
                      <a:pt x="1667" y="1771"/>
                      <a:pt x="1667" y="2081"/>
                      <a:pt x="1667" y="2081"/>
                    </a:cubicBezTo>
                    <a:cubicBezTo>
                      <a:pt x="1667" y="2176"/>
                      <a:pt x="1763" y="2271"/>
                      <a:pt x="1834" y="2271"/>
                    </a:cubicBezTo>
                    <a:cubicBezTo>
                      <a:pt x="1953" y="2271"/>
                      <a:pt x="2025" y="2224"/>
                      <a:pt x="2001" y="2128"/>
                    </a:cubicBezTo>
                    <a:cubicBezTo>
                      <a:pt x="2001" y="2081"/>
                      <a:pt x="1953" y="1724"/>
                      <a:pt x="1763" y="1295"/>
                    </a:cubicBezTo>
                    <a:cubicBezTo>
                      <a:pt x="1548" y="866"/>
                      <a:pt x="1120" y="342"/>
                      <a:pt x="239" y="9"/>
                    </a:cubicBezTo>
                    <a:cubicBezTo>
                      <a:pt x="216" y="3"/>
                      <a:pt x="194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55"/>
              <p:cNvSpPr/>
              <p:nvPr/>
            </p:nvSpPr>
            <p:spPr>
              <a:xfrm>
                <a:off x="3359848" y="2085268"/>
                <a:ext cx="47419" cy="86651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2657" extrusionOk="0">
                    <a:moveTo>
                      <a:pt x="208" y="0"/>
                    </a:moveTo>
                    <a:cubicBezTo>
                      <a:pt x="152" y="0"/>
                      <a:pt x="103" y="30"/>
                      <a:pt x="72" y="60"/>
                    </a:cubicBezTo>
                    <a:cubicBezTo>
                      <a:pt x="1" y="156"/>
                      <a:pt x="1" y="251"/>
                      <a:pt x="96" y="299"/>
                    </a:cubicBezTo>
                    <a:cubicBezTo>
                      <a:pt x="620" y="703"/>
                      <a:pt x="954" y="1180"/>
                      <a:pt x="1049" y="1727"/>
                    </a:cubicBezTo>
                    <a:cubicBezTo>
                      <a:pt x="1096" y="2156"/>
                      <a:pt x="1025" y="2442"/>
                      <a:pt x="1025" y="2442"/>
                    </a:cubicBezTo>
                    <a:cubicBezTo>
                      <a:pt x="977" y="2537"/>
                      <a:pt x="1049" y="2632"/>
                      <a:pt x="1144" y="2656"/>
                    </a:cubicBezTo>
                    <a:lnTo>
                      <a:pt x="1192" y="2656"/>
                    </a:lnTo>
                    <a:cubicBezTo>
                      <a:pt x="1263" y="2656"/>
                      <a:pt x="1311" y="2609"/>
                      <a:pt x="1335" y="2561"/>
                    </a:cubicBezTo>
                    <a:cubicBezTo>
                      <a:pt x="1335" y="2537"/>
                      <a:pt x="1454" y="2180"/>
                      <a:pt x="1382" y="1704"/>
                    </a:cubicBezTo>
                    <a:cubicBezTo>
                      <a:pt x="1311" y="1251"/>
                      <a:pt x="1073" y="608"/>
                      <a:pt x="311" y="37"/>
                    </a:cubicBezTo>
                    <a:cubicBezTo>
                      <a:pt x="276" y="10"/>
                      <a:pt x="241" y="0"/>
                      <a:pt x="2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55"/>
              <p:cNvSpPr/>
              <p:nvPr/>
            </p:nvSpPr>
            <p:spPr>
              <a:xfrm>
                <a:off x="3552464" y="2280363"/>
                <a:ext cx="27231" cy="6242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914" extrusionOk="0">
                    <a:moveTo>
                      <a:pt x="624" y="1"/>
                    </a:moveTo>
                    <a:cubicBezTo>
                      <a:pt x="573" y="1"/>
                      <a:pt x="529" y="24"/>
                      <a:pt x="501" y="80"/>
                    </a:cubicBezTo>
                    <a:cubicBezTo>
                      <a:pt x="477" y="104"/>
                      <a:pt x="1" y="747"/>
                      <a:pt x="144" y="1771"/>
                    </a:cubicBezTo>
                    <a:cubicBezTo>
                      <a:pt x="168" y="1866"/>
                      <a:pt x="239" y="1913"/>
                      <a:pt x="311" y="1913"/>
                    </a:cubicBezTo>
                    <a:cubicBezTo>
                      <a:pt x="430" y="1890"/>
                      <a:pt x="501" y="1794"/>
                      <a:pt x="477" y="1723"/>
                    </a:cubicBezTo>
                    <a:cubicBezTo>
                      <a:pt x="358" y="866"/>
                      <a:pt x="763" y="270"/>
                      <a:pt x="763" y="270"/>
                    </a:cubicBezTo>
                    <a:cubicBezTo>
                      <a:pt x="834" y="199"/>
                      <a:pt x="834" y="104"/>
                      <a:pt x="739" y="32"/>
                    </a:cubicBezTo>
                    <a:cubicBezTo>
                      <a:pt x="700" y="12"/>
                      <a:pt x="660" y="1"/>
                      <a:pt x="6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55"/>
              <p:cNvSpPr/>
              <p:nvPr/>
            </p:nvSpPr>
            <p:spPr>
              <a:xfrm>
                <a:off x="3435968" y="2280363"/>
                <a:ext cx="27231" cy="6242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914" extrusionOk="0">
                    <a:moveTo>
                      <a:pt x="624" y="1"/>
                    </a:moveTo>
                    <a:cubicBezTo>
                      <a:pt x="573" y="1"/>
                      <a:pt x="529" y="24"/>
                      <a:pt x="501" y="80"/>
                    </a:cubicBezTo>
                    <a:cubicBezTo>
                      <a:pt x="477" y="104"/>
                      <a:pt x="1" y="747"/>
                      <a:pt x="144" y="1771"/>
                    </a:cubicBezTo>
                    <a:cubicBezTo>
                      <a:pt x="167" y="1866"/>
                      <a:pt x="239" y="1913"/>
                      <a:pt x="310" y="1913"/>
                    </a:cubicBezTo>
                    <a:cubicBezTo>
                      <a:pt x="429" y="1890"/>
                      <a:pt x="501" y="1794"/>
                      <a:pt x="477" y="1723"/>
                    </a:cubicBezTo>
                    <a:cubicBezTo>
                      <a:pt x="358" y="866"/>
                      <a:pt x="763" y="270"/>
                      <a:pt x="763" y="270"/>
                    </a:cubicBezTo>
                    <a:cubicBezTo>
                      <a:pt x="834" y="199"/>
                      <a:pt x="834" y="104"/>
                      <a:pt x="739" y="32"/>
                    </a:cubicBezTo>
                    <a:cubicBezTo>
                      <a:pt x="700" y="12"/>
                      <a:pt x="660" y="1"/>
                      <a:pt x="6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55"/>
              <p:cNvSpPr/>
              <p:nvPr/>
            </p:nvSpPr>
            <p:spPr>
              <a:xfrm>
                <a:off x="3510523" y="2189729"/>
                <a:ext cx="121971" cy="114209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3502" extrusionOk="0">
                    <a:moveTo>
                      <a:pt x="1882" y="1"/>
                    </a:moveTo>
                    <a:cubicBezTo>
                      <a:pt x="834" y="1"/>
                      <a:pt x="1" y="787"/>
                      <a:pt x="1" y="1739"/>
                    </a:cubicBezTo>
                    <a:cubicBezTo>
                      <a:pt x="1" y="2716"/>
                      <a:pt x="834" y="3502"/>
                      <a:pt x="1882" y="3502"/>
                    </a:cubicBezTo>
                    <a:cubicBezTo>
                      <a:pt x="2906" y="3502"/>
                      <a:pt x="3740" y="2692"/>
                      <a:pt x="3740" y="1739"/>
                    </a:cubicBezTo>
                    <a:cubicBezTo>
                      <a:pt x="3740" y="763"/>
                      <a:pt x="2906" y="1"/>
                      <a:pt x="18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55"/>
              <p:cNvSpPr/>
              <p:nvPr/>
            </p:nvSpPr>
            <p:spPr>
              <a:xfrm>
                <a:off x="3425891" y="2189729"/>
                <a:ext cx="122721" cy="114209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502" extrusionOk="0">
                    <a:moveTo>
                      <a:pt x="1882" y="1"/>
                    </a:moveTo>
                    <a:cubicBezTo>
                      <a:pt x="834" y="1"/>
                      <a:pt x="0" y="787"/>
                      <a:pt x="0" y="1739"/>
                    </a:cubicBezTo>
                    <a:cubicBezTo>
                      <a:pt x="0" y="2716"/>
                      <a:pt x="834" y="3502"/>
                      <a:pt x="1882" y="3502"/>
                    </a:cubicBezTo>
                    <a:cubicBezTo>
                      <a:pt x="2929" y="3502"/>
                      <a:pt x="3763" y="2692"/>
                      <a:pt x="3763" y="1739"/>
                    </a:cubicBezTo>
                    <a:cubicBezTo>
                      <a:pt x="3763" y="763"/>
                      <a:pt x="2929" y="1"/>
                      <a:pt x="18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55"/>
              <p:cNvSpPr/>
              <p:nvPr/>
            </p:nvSpPr>
            <p:spPr>
              <a:xfrm>
                <a:off x="3391711" y="2133047"/>
                <a:ext cx="15556" cy="38874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192" extrusionOk="0">
                    <a:moveTo>
                      <a:pt x="0" y="1"/>
                    </a:moveTo>
                    <a:cubicBezTo>
                      <a:pt x="48" y="120"/>
                      <a:pt x="48" y="191"/>
                      <a:pt x="72" y="262"/>
                    </a:cubicBezTo>
                    <a:cubicBezTo>
                      <a:pt x="119" y="691"/>
                      <a:pt x="72" y="977"/>
                      <a:pt x="48" y="977"/>
                    </a:cubicBezTo>
                    <a:cubicBezTo>
                      <a:pt x="0" y="1072"/>
                      <a:pt x="72" y="1167"/>
                      <a:pt x="143" y="1191"/>
                    </a:cubicBezTo>
                    <a:lnTo>
                      <a:pt x="215" y="1191"/>
                    </a:lnTo>
                    <a:cubicBezTo>
                      <a:pt x="262" y="1191"/>
                      <a:pt x="358" y="1144"/>
                      <a:pt x="358" y="1072"/>
                    </a:cubicBezTo>
                    <a:cubicBezTo>
                      <a:pt x="358" y="1072"/>
                      <a:pt x="477" y="715"/>
                      <a:pt x="381" y="215"/>
                    </a:cubicBezTo>
                    <a:lnTo>
                      <a:pt x="381" y="143"/>
                    </a:lnTo>
                    <a:cubicBezTo>
                      <a:pt x="286" y="96"/>
                      <a:pt x="143" y="72"/>
                      <a:pt x="0" y="1"/>
                    </a:cubicBez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55"/>
              <p:cNvSpPr/>
              <p:nvPr/>
            </p:nvSpPr>
            <p:spPr>
              <a:xfrm>
                <a:off x="3311710" y="2135362"/>
                <a:ext cx="21002" cy="3734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145" extrusionOk="0">
                    <a:moveTo>
                      <a:pt x="310" y="1"/>
                    </a:moveTo>
                    <a:cubicBezTo>
                      <a:pt x="191" y="25"/>
                      <a:pt x="120" y="72"/>
                      <a:pt x="0" y="120"/>
                    </a:cubicBezTo>
                    <a:lnTo>
                      <a:pt x="72" y="287"/>
                    </a:lnTo>
                    <a:cubicBezTo>
                      <a:pt x="262" y="644"/>
                      <a:pt x="286" y="977"/>
                      <a:pt x="286" y="977"/>
                    </a:cubicBezTo>
                    <a:cubicBezTo>
                      <a:pt x="286" y="1073"/>
                      <a:pt x="381" y="1144"/>
                      <a:pt x="477" y="1144"/>
                    </a:cubicBezTo>
                    <a:cubicBezTo>
                      <a:pt x="548" y="1144"/>
                      <a:pt x="643" y="1073"/>
                      <a:pt x="643" y="977"/>
                    </a:cubicBezTo>
                    <a:cubicBezTo>
                      <a:pt x="643" y="954"/>
                      <a:pt x="643" y="596"/>
                      <a:pt x="405" y="144"/>
                    </a:cubicBezTo>
                    <a:cubicBezTo>
                      <a:pt x="381" y="120"/>
                      <a:pt x="358" y="49"/>
                      <a:pt x="310" y="1"/>
                    </a:cubicBez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55"/>
              <p:cNvSpPr/>
              <p:nvPr/>
            </p:nvSpPr>
            <p:spPr>
              <a:xfrm>
                <a:off x="3267453" y="2147821"/>
                <a:ext cx="182532" cy="17089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5240" extrusionOk="0">
                    <a:moveTo>
                      <a:pt x="2810" y="0"/>
                    </a:moveTo>
                    <a:cubicBezTo>
                      <a:pt x="1262" y="0"/>
                      <a:pt x="0" y="1167"/>
                      <a:pt x="0" y="2620"/>
                    </a:cubicBezTo>
                    <a:cubicBezTo>
                      <a:pt x="0" y="4072"/>
                      <a:pt x="1262" y="5239"/>
                      <a:pt x="2810" y="5239"/>
                    </a:cubicBezTo>
                    <a:cubicBezTo>
                      <a:pt x="4358" y="5239"/>
                      <a:pt x="5596" y="4072"/>
                      <a:pt x="5596" y="2620"/>
                    </a:cubicBezTo>
                    <a:cubicBezTo>
                      <a:pt x="5596" y="1191"/>
                      <a:pt x="4358" y="0"/>
                      <a:pt x="28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55"/>
              <p:cNvSpPr/>
              <p:nvPr/>
            </p:nvSpPr>
            <p:spPr>
              <a:xfrm>
                <a:off x="3267453" y="2189729"/>
                <a:ext cx="177869" cy="128982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3955" extrusionOk="0">
                    <a:moveTo>
                      <a:pt x="405" y="1"/>
                    </a:moveTo>
                    <a:cubicBezTo>
                      <a:pt x="167" y="382"/>
                      <a:pt x="0" y="834"/>
                      <a:pt x="0" y="1335"/>
                    </a:cubicBezTo>
                    <a:cubicBezTo>
                      <a:pt x="0" y="2787"/>
                      <a:pt x="1262" y="3954"/>
                      <a:pt x="2810" y="3954"/>
                    </a:cubicBezTo>
                    <a:cubicBezTo>
                      <a:pt x="4025" y="3954"/>
                      <a:pt x="5073" y="3240"/>
                      <a:pt x="5454" y="2216"/>
                    </a:cubicBezTo>
                    <a:lnTo>
                      <a:pt x="5454" y="2216"/>
                    </a:lnTo>
                    <a:cubicBezTo>
                      <a:pt x="4977" y="3002"/>
                      <a:pt x="4048" y="3502"/>
                      <a:pt x="3048" y="3502"/>
                    </a:cubicBezTo>
                    <a:cubicBezTo>
                      <a:pt x="1500" y="3502"/>
                      <a:pt x="238" y="2335"/>
                      <a:pt x="238" y="882"/>
                    </a:cubicBezTo>
                    <a:cubicBezTo>
                      <a:pt x="238" y="596"/>
                      <a:pt x="310" y="287"/>
                      <a:pt x="4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55"/>
              <p:cNvSpPr/>
              <p:nvPr/>
            </p:nvSpPr>
            <p:spPr>
              <a:xfrm>
                <a:off x="3289174" y="2220027"/>
                <a:ext cx="11708" cy="18687"/>
              </a:xfrm>
              <a:custGeom>
                <a:avLst/>
                <a:gdLst/>
                <a:ahLst/>
                <a:cxnLst/>
                <a:rect l="l" t="t" r="r" b="b"/>
                <a:pathLst>
                  <a:path w="359" h="573" extrusionOk="0">
                    <a:moveTo>
                      <a:pt x="144" y="1"/>
                    </a:moveTo>
                    <a:cubicBezTo>
                      <a:pt x="48" y="1"/>
                      <a:pt x="1" y="96"/>
                      <a:pt x="1" y="191"/>
                    </a:cubicBezTo>
                    <a:lnTo>
                      <a:pt x="1" y="406"/>
                    </a:lnTo>
                    <a:cubicBezTo>
                      <a:pt x="1" y="525"/>
                      <a:pt x="96" y="572"/>
                      <a:pt x="168" y="572"/>
                    </a:cubicBezTo>
                    <a:cubicBezTo>
                      <a:pt x="263" y="572"/>
                      <a:pt x="358" y="501"/>
                      <a:pt x="334" y="406"/>
                    </a:cubicBezTo>
                    <a:lnTo>
                      <a:pt x="334" y="191"/>
                    </a:lnTo>
                    <a:cubicBezTo>
                      <a:pt x="334" y="72"/>
                      <a:pt x="239" y="1"/>
                      <a:pt x="144" y="1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55"/>
              <p:cNvSpPr/>
              <p:nvPr/>
            </p:nvSpPr>
            <p:spPr>
              <a:xfrm>
                <a:off x="3372274" y="2220027"/>
                <a:ext cx="10925" cy="18687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3" extrusionOk="0">
                    <a:moveTo>
                      <a:pt x="168" y="1"/>
                    </a:moveTo>
                    <a:cubicBezTo>
                      <a:pt x="72" y="1"/>
                      <a:pt x="1" y="96"/>
                      <a:pt x="1" y="191"/>
                    </a:cubicBezTo>
                    <a:lnTo>
                      <a:pt x="1" y="406"/>
                    </a:lnTo>
                    <a:cubicBezTo>
                      <a:pt x="1" y="525"/>
                      <a:pt x="96" y="572"/>
                      <a:pt x="192" y="572"/>
                    </a:cubicBezTo>
                    <a:cubicBezTo>
                      <a:pt x="287" y="572"/>
                      <a:pt x="334" y="501"/>
                      <a:pt x="334" y="406"/>
                    </a:cubicBezTo>
                    <a:lnTo>
                      <a:pt x="334" y="191"/>
                    </a:lnTo>
                    <a:cubicBezTo>
                      <a:pt x="334" y="72"/>
                      <a:pt x="239" y="1"/>
                      <a:pt x="168" y="1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55"/>
              <p:cNvSpPr/>
              <p:nvPr/>
            </p:nvSpPr>
            <p:spPr>
              <a:xfrm>
                <a:off x="3320255" y="2226909"/>
                <a:ext cx="32645" cy="1568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81" extrusionOk="0">
                    <a:moveTo>
                      <a:pt x="196" y="1"/>
                    </a:moveTo>
                    <a:cubicBezTo>
                      <a:pt x="155" y="1"/>
                      <a:pt x="118" y="19"/>
                      <a:pt x="96" y="52"/>
                    </a:cubicBezTo>
                    <a:cubicBezTo>
                      <a:pt x="0" y="99"/>
                      <a:pt x="0" y="218"/>
                      <a:pt x="48" y="290"/>
                    </a:cubicBezTo>
                    <a:cubicBezTo>
                      <a:pt x="167" y="433"/>
                      <a:pt x="334" y="480"/>
                      <a:pt x="501" y="480"/>
                    </a:cubicBezTo>
                    <a:cubicBezTo>
                      <a:pt x="691" y="480"/>
                      <a:pt x="834" y="433"/>
                      <a:pt x="953" y="290"/>
                    </a:cubicBezTo>
                    <a:cubicBezTo>
                      <a:pt x="1001" y="218"/>
                      <a:pt x="977" y="99"/>
                      <a:pt x="929" y="52"/>
                    </a:cubicBezTo>
                    <a:cubicBezTo>
                      <a:pt x="899" y="22"/>
                      <a:pt x="861" y="9"/>
                      <a:pt x="823" y="9"/>
                    </a:cubicBezTo>
                    <a:cubicBezTo>
                      <a:pt x="771" y="9"/>
                      <a:pt x="719" y="34"/>
                      <a:pt x="691" y="76"/>
                    </a:cubicBezTo>
                    <a:cubicBezTo>
                      <a:pt x="643" y="123"/>
                      <a:pt x="572" y="171"/>
                      <a:pt x="501" y="171"/>
                    </a:cubicBezTo>
                    <a:cubicBezTo>
                      <a:pt x="453" y="171"/>
                      <a:pt x="358" y="123"/>
                      <a:pt x="334" y="76"/>
                    </a:cubicBezTo>
                    <a:cubicBezTo>
                      <a:pt x="296" y="24"/>
                      <a:pt x="244" y="1"/>
                      <a:pt x="196" y="1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55"/>
              <p:cNvSpPr/>
              <p:nvPr/>
            </p:nvSpPr>
            <p:spPr>
              <a:xfrm>
                <a:off x="3480258" y="2279776"/>
                <a:ext cx="27199" cy="63007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932" extrusionOk="0">
                    <a:moveTo>
                      <a:pt x="196" y="0"/>
                    </a:moveTo>
                    <a:cubicBezTo>
                      <a:pt x="165" y="0"/>
                      <a:pt x="132" y="8"/>
                      <a:pt x="95" y="26"/>
                    </a:cubicBezTo>
                    <a:cubicBezTo>
                      <a:pt x="24" y="98"/>
                      <a:pt x="0" y="169"/>
                      <a:pt x="48" y="264"/>
                    </a:cubicBezTo>
                    <a:cubicBezTo>
                      <a:pt x="48" y="264"/>
                      <a:pt x="500" y="860"/>
                      <a:pt x="357" y="1717"/>
                    </a:cubicBezTo>
                    <a:cubicBezTo>
                      <a:pt x="357" y="1836"/>
                      <a:pt x="429" y="1908"/>
                      <a:pt x="548" y="1931"/>
                    </a:cubicBezTo>
                    <a:cubicBezTo>
                      <a:pt x="596" y="1931"/>
                      <a:pt x="691" y="1884"/>
                      <a:pt x="691" y="1765"/>
                    </a:cubicBezTo>
                    <a:cubicBezTo>
                      <a:pt x="834" y="765"/>
                      <a:pt x="357" y="98"/>
                      <a:pt x="334" y="50"/>
                    </a:cubicBezTo>
                    <a:cubicBezTo>
                      <a:pt x="289" y="21"/>
                      <a:pt x="245" y="0"/>
                      <a:pt x="1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55"/>
              <p:cNvSpPr/>
              <p:nvPr/>
            </p:nvSpPr>
            <p:spPr>
              <a:xfrm>
                <a:off x="3595971" y="2279776"/>
                <a:ext cx="27231" cy="63007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932" extrusionOk="0">
                    <a:moveTo>
                      <a:pt x="185" y="0"/>
                    </a:moveTo>
                    <a:cubicBezTo>
                      <a:pt x="154" y="0"/>
                      <a:pt x="123" y="8"/>
                      <a:pt x="96" y="26"/>
                    </a:cubicBezTo>
                    <a:cubicBezTo>
                      <a:pt x="24" y="98"/>
                      <a:pt x="1" y="169"/>
                      <a:pt x="48" y="264"/>
                    </a:cubicBezTo>
                    <a:cubicBezTo>
                      <a:pt x="48" y="264"/>
                      <a:pt x="501" y="860"/>
                      <a:pt x="358" y="1717"/>
                    </a:cubicBezTo>
                    <a:cubicBezTo>
                      <a:pt x="358" y="1836"/>
                      <a:pt x="405" y="1908"/>
                      <a:pt x="524" y="1931"/>
                    </a:cubicBezTo>
                    <a:cubicBezTo>
                      <a:pt x="620" y="1931"/>
                      <a:pt x="715" y="1884"/>
                      <a:pt x="691" y="1765"/>
                    </a:cubicBezTo>
                    <a:cubicBezTo>
                      <a:pt x="834" y="765"/>
                      <a:pt x="358" y="98"/>
                      <a:pt x="334" y="50"/>
                    </a:cubicBezTo>
                    <a:cubicBezTo>
                      <a:pt x="290" y="21"/>
                      <a:pt x="237" y="0"/>
                      <a:pt x="1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55"/>
          <p:cNvGrpSpPr/>
          <p:nvPr/>
        </p:nvGrpSpPr>
        <p:grpSpPr>
          <a:xfrm>
            <a:off x="4241479" y="1518919"/>
            <a:ext cx="875363" cy="875363"/>
            <a:chOff x="6192475" y="2623945"/>
            <a:chExt cx="506400" cy="506400"/>
          </a:xfrm>
        </p:grpSpPr>
        <p:sp>
          <p:nvSpPr>
            <p:cNvPr id="7621" name="Google Shape;7621;p55"/>
            <p:cNvSpPr/>
            <p:nvPr/>
          </p:nvSpPr>
          <p:spPr>
            <a:xfrm>
              <a:off x="6192475" y="2623945"/>
              <a:ext cx="506400" cy="506400"/>
            </a:xfrm>
            <a:prstGeom prst="ellipse">
              <a:avLst/>
            </a:prstGeom>
            <a:solidFill>
              <a:schemeClr val="accent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22" name="Google Shape;7622;p55"/>
            <p:cNvGrpSpPr/>
            <p:nvPr/>
          </p:nvGrpSpPr>
          <p:grpSpPr>
            <a:xfrm>
              <a:off x="6273248" y="2694480"/>
              <a:ext cx="344854" cy="365329"/>
              <a:chOff x="6289501" y="2585594"/>
              <a:chExt cx="344854" cy="365329"/>
            </a:xfrm>
          </p:grpSpPr>
          <p:sp>
            <p:nvSpPr>
              <p:cNvPr id="7623" name="Google Shape;7623;p55"/>
              <p:cNvSpPr/>
              <p:nvPr/>
            </p:nvSpPr>
            <p:spPr>
              <a:xfrm>
                <a:off x="6548127" y="2800225"/>
                <a:ext cx="86227" cy="40407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239" extrusionOk="0">
                    <a:moveTo>
                      <a:pt x="667" y="0"/>
                    </a:moveTo>
                    <a:cubicBezTo>
                      <a:pt x="334" y="0"/>
                      <a:pt x="24" y="262"/>
                      <a:pt x="0" y="595"/>
                    </a:cubicBezTo>
                    <a:cubicBezTo>
                      <a:pt x="0" y="953"/>
                      <a:pt x="262" y="1238"/>
                      <a:pt x="620" y="1238"/>
                    </a:cubicBezTo>
                    <a:lnTo>
                      <a:pt x="2001" y="1238"/>
                    </a:lnTo>
                    <a:cubicBezTo>
                      <a:pt x="2334" y="1238"/>
                      <a:pt x="2620" y="976"/>
                      <a:pt x="2644" y="643"/>
                    </a:cubicBezTo>
                    <a:cubicBezTo>
                      <a:pt x="2644" y="286"/>
                      <a:pt x="2382" y="0"/>
                      <a:pt x="20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55"/>
              <p:cNvSpPr/>
              <p:nvPr/>
            </p:nvSpPr>
            <p:spPr>
              <a:xfrm>
                <a:off x="6527939" y="2711288"/>
                <a:ext cx="80781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202" extrusionOk="0">
                    <a:moveTo>
                      <a:pt x="1737" y="1"/>
                    </a:moveTo>
                    <a:cubicBezTo>
                      <a:pt x="1593" y="1"/>
                      <a:pt x="1449" y="50"/>
                      <a:pt x="1334" y="155"/>
                    </a:cubicBezTo>
                    <a:lnTo>
                      <a:pt x="286" y="1084"/>
                    </a:lnTo>
                    <a:cubicBezTo>
                      <a:pt x="24" y="1322"/>
                      <a:pt x="0" y="1703"/>
                      <a:pt x="238" y="1989"/>
                    </a:cubicBezTo>
                    <a:cubicBezTo>
                      <a:pt x="366" y="2129"/>
                      <a:pt x="535" y="2201"/>
                      <a:pt x="704" y="2201"/>
                    </a:cubicBezTo>
                    <a:cubicBezTo>
                      <a:pt x="851" y="2201"/>
                      <a:pt x="998" y="2147"/>
                      <a:pt x="1120" y="2036"/>
                    </a:cubicBezTo>
                    <a:lnTo>
                      <a:pt x="2167" y="1108"/>
                    </a:lnTo>
                    <a:cubicBezTo>
                      <a:pt x="2429" y="870"/>
                      <a:pt x="2477" y="489"/>
                      <a:pt x="2239" y="227"/>
                    </a:cubicBezTo>
                    <a:cubicBezTo>
                      <a:pt x="2106" y="80"/>
                      <a:pt x="1920" y="1"/>
                      <a:pt x="1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55"/>
              <p:cNvSpPr/>
              <p:nvPr/>
            </p:nvSpPr>
            <p:spPr>
              <a:xfrm>
                <a:off x="6527939" y="2856973"/>
                <a:ext cx="80781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202" extrusionOk="0">
                    <a:moveTo>
                      <a:pt x="704" y="1"/>
                    </a:moveTo>
                    <a:cubicBezTo>
                      <a:pt x="535" y="1"/>
                      <a:pt x="366" y="73"/>
                      <a:pt x="238" y="213"/>
                    </a:cubicBezTo>
                    <a:cubicBezTo>
                      <a:pt x="0" y="499"/>
                      <a:pt x="24" y="880"/>
                      <a:pt x="286" y="1118"/>
                    </a:cubicBezTo>
                    <a:lnTo>
                      <a:pt x="1334" y="2047"/>
                    </a:lnTo>
                    <a:cubicBezTo>
                      <a:pt x="1449" y="2152"/>
                      <a:pt x="1593" y="2201"/>
                      <a:pt x="1737" y="2201"/>
                    </a:cubicBezTo>
                    <a:cubicBezTo>
                      <a:pt x="1920" y="2201"/>
                      <a:pt x="2106" y="2122"/>
                      <a:pt x="2239" y="1975"/>
                    </a:cubicBezTo>
                    <a:cubicBezTo>
                      <a:pt x="2477" y="1713"/>
                      <a:pt x="2429" y="1332"/>
                      <a:pt x="2167" y="1094"/>
                    </a:cubicBezTo>
                    <a:lnTo>
                      <a:pt x="1120" y="165"/>
                    </a:lnTo>
                    <a:cubicBezTo>
                      <a:pt x="998" y="55"/>
                      <a:pt x="851" y="1"/>
                      <a:pt x="7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55"/>
              <p:cNvSpPr/>
              <p:nvPr/>
            </p:nvSpPr>
            <p:spPr>
              <a:xfrm>
                <a:off x="6407530" y="2592574"/>
                <a:ext cx="30330" cy="48462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86" extrusionOk="0">
                    <a:moveTo>
                      <a:pt x="184" y="0"/>
                    </a:moveTo>
                    <a:cubicBezTo>
                      <a:pt x="164" y="0"/>
                      <a:pt x="143" y="3"/>
                      <a:pt x="120" y="9"/>
                    </a:cubicBezTo>
                    <a:cubicBezTo>
                      <a:pt x="25" y="80"/>
                      <a:pt x="1" y="175"/>
                      <a:pt x="25" y="247"/>
                    </a:cubicBezTo>
                    <a:lnTo>
                      <a:pt x="573" y="1390"/>
                    </a:lnTo>
                    <a:cubicBezTo>
                      <a:pt x="596" y="1438"/>
                      <a:pt x="644" y="1485"/>
                      <a:pt x="715" y="1485"/>
                    </a:cubicBezTo>
                    <a:lnTo>
                      <a:pt x="811" y="1485"/>
                    </a:lnTo>
                    <a:cubicBezTo>
                      <a:pt x="882" y="1414"/>
                      <a:pt x="930" y="1342"/>
                      <a:pt x="882" y="1247"/>
                    </a:cubicBezTo>
                    <a:lnTo>
                      <a:pt x="358" y="104"/>
                    </a:lnTo>
                    <a:cubicBezTo>
                      <a:pt x="304" y="31"/>
                      <a:pt x="249" y="0"/>
                      <a:pt x="184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55"/>
              <p:cNvSpPr/>
              <p:nvPr/>
            </p:nvSpPr>
            <p:spPr>
              <a:xfrm>
                <a:off x="6489096" y="2591791"/>
                <a:ext cx="29547" cy="4924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1510" extrusionOk="0">
                    <a:moveTo>
                      <a:pt x="740" y="0"/>
                    </a:moveTo>
                    <a:cubicBezTo>
                      <a:pt x="664" y="0"/>
                      <a:pt x="590" y="31"/>
                      <a:pt x="572" y="104"/>
                    </a:cubicBezTo>
                    <a:lnTo>
                      <a:pt x="24" y="1223"/>
                    </a:lnTo>
                    <a:cubicBezTo>
                      <a:pt x="1" y="1319"/>
                      <a:pt x="24" y="1438"/>
                      <a:pt x="120" y="1462"/>
                    </a:cubicBezTo>
                    <a:cubicBezTo>
                      <a:pt x="120" y="1509"/>
                      <a:pt x="143" y="1509"/>
                      <a:pt x="167" y="1509"/>
                    </a:cubicBezTo>
                    <a:cubicBezTo>
                      <a:pt x="239" y="1509"/>
                      <a:pt x="286" y="1485"/>
                      <a:pt x="358" y="1390"/>
                    </a:cubicBezTo>
                    <a:lnTo>
                      <a:pt x="882" y="247"/>
                    </a:lnTo>
                    <a:cubicBezTo>
                      <a:pt x="905" y="152"/>
                      <a:pt x="882" y="33"/>
                      <a:pt x="810" y="9"/>
                    </a:cubicBezTo>
                    <a:cubicBezTo>
                      <a:pt x="788" y="3"/>
                      <a:pt x="764" y="0"/>
                      <a:pt x="740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55"/>
              <p:cNvSpPr/>
              <p:nvPr/>
            </p:nvSpPr>
            <p:spPr>
              <a:xfrm>
                <a:off x="6381145" y="2620785"/>
                <a:ext cx="163128" cy="145289"/>
              </a:xfrm>
              <a:custGeom>
                <a:avLst/>
                <a:gdLst/>
                <a:ahLst/>
                <a:cxnLst/>
                <a:rect l="l" t="t" r="r" b="b"/>
                <a:pathLst>
                  <a:path w="5002" h="4455" extrusionOk="0">
                    <a:moveTo>
                      <a:pt x="2501" y="1"/>
                    </a:moveTo>
                    <a:cubicBezTo>
                      <a:pt x="1143" y="1"/>
                      <a:pt x="0" y="1001"/>
                      <a:pt x="0" y="2216"/>
                    </a:cubicBezTo>
                    <a:cubicBezTo>
                      <a:pt x="0" y="3478"/>
                      <a:pt x="1096" y="4454"/>
                      <a:pt x="2501" y="4454"/>
                    </a:cubicBezTo>
                    <a:cubicBezTo>
                      <a:pt x="3882" y="4454"/>
                      <a:pt x="5001" y="3454"/>
                      <a:pt x="5001" y="2216"/>
                    </a:cubicBezTo>
                    <a:cubicBezTo>
                      <a:pt x="5001" y="1001"/>
                      <a:pt x="3882" y="1"/>
                      <a:pt x="2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55"/>
              <p:cNvSpPr/>
              <p:nvPr/>
            </p:nvSpPr>
            <p:spPr>
              <a:xfrm>
                <a:off x="6380362" y="2620035"/>
                <a:ext cx="97903" cy="146039"/>
              </a:xfrm>
              <a:custGeom>
                <a:avLst/>
                <a:gdLst/>
                <a:ahLst/>
                <a:cxnLst/>
                <a:rect l="l" t="t" r="r" b="b"/>
                <a:pathLst>
                  <a:path w="3002" h="4478" extrusionOk="0">
                    <a:moveTo>
                      <a:pt x="2501" y="0"/>
                    </a:moveTo>
                    <a:cubicBezTo>
                      <a:pt x="1096" y="0"/>
                      <a:pt x="0" y="1000"/>
                      <a:pt x="0" y="2239"/>
                    </a:cubicBezTo>
                    <a:cubicBezTo>
                      <a:pt x="0" y="3477"/>
                      <a:pt x="1120" y="4477"/>
                      <a:pt x="2501" y="4477"/>
                    </a:cubicBezTo>
                    <a:cubicBezTo>
                      <a:pt x="2668" y="4477"/>
                      <a:pt x="2858" y="4453"/>
                      <a:pt x="3001" y="4430"/>
                    </a:cubicBezTo>
                    <a:cubicBezTo>
                      <a:pt x="1668" y="4382"/>
                      <a:pt x="596" y="3406"/>
                      <a:pt x="596" y="2191"/>
                    </a:cubicBezTo>
                    <a:cubicBezTo>
                      <a:pt x="596" y="1119"/>
                      <a:pt x="1453" y="214"/>
                      <a:pt x="2596" y="0"/>
                    </a:cubicBezTo>
                    <a:close/>
                  </a:path>
                </a:pathLst>
              </a:custGeom>
              <a:solidFill>
                <a:srgbClr val="333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55"/>
              <p:cNvSpPr/>
              <p:nvPr/>
            </p:nvSpPr>
            <p:spPr>
              <a:xfrm>
                <a:off x="6289501" y="2800225"/>
                <a:ext cx="87010" cy="40407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1239" extrusionOk="0">
                    <a:moveTo>
                      <a:pt x="643" y="0"/>
                    </a:moveTo>
                    <a:cubicBezTo>
                      <a:pt x="286" y="0"/>
                      <a:pt x="0" y="286"/>
                      <a:pt x="0" y="643"/>
                    </a:cubicBezTo>
                    <a:cubicBezTo>
                      <a:pt x="48" y="976"/>
                      <a:pt x="334" y="1238"/>
                      <a:pt x="667" y="1238"/>
                    </a:cubicBezTo>
                    <a:lnTo>
                      <a:pt x="2048" y="1238"/>
                    </a:lnTo>
                    <a:cubicBezTo>
                      <a:pt x="2405" y="1238"/>
                      <a:pt x="2667" y="953"/>
                      <a:pt x="2667" y="595"/>
                    </a:cubicBezTo>
                    <a:cubicBezTo>
                      <a:pt x="2644" y="262"/>
                      <a:pt x="2334" y="0"/>
                      <a:pt x="2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55"/>
              <p:cNvSpPr/>
              <p:nvPr/>
            </p:nvSpPr>
            <p:spPr>
              <a:xfrm>
                <a:off x="6291034" y="2812651"/>
                <a:ext cx="85477" cy="27199"/>
              </a:xfrm>
              <a:custGeom>
                <a:avLst/>
                <a:gdLst/>
                <a:ahLst/>
                <a:cxnLst/>
                <a:rect l="l" t="t" r="r" b="b"/>
                <a:pathLst>
                  <a:path w="2621" h="834" extrusionOk="0">
                    <a:moveTo>
                      <a:pt x="48" y="0"/>
                    </a:moveTo>
                    <a:cubicBezTo>
                      <a:pt x="25" y="72"/>
                      <a:pt x="25" y="95"/>
                      <a:pt x="25" y="143"/>
                    </a:cubicBezTo>
                    <a:cubicBezTo>
                      <a:pt x="1" y="500"/>
                      <a:pt x="287" y="834"/>
                      <a:pt x="644" y="834"/>
                    </a:cubicBezTo>
                    <a:lnTo>
                      <a:pt x="1954" y="834"/>
                    </a:lnTo>
                    <a:cubicBezTo>
                      <a:pt x="2311" y="834"/>
                      <a:pt x="2620" y="548"/>
                      <a:pt x="2597" y="143"/>
                    </a:cubicBezTo>
                    <a:cubicBezTo>
                      <a:pt x="2597" y="95"/>
                      <a:pt x="2549" y="24"/>
                      <a:pt x="2549" y="0"/>
                    </a:cubicBezTo>
                    <a:cubicBezTo>
                      <a:pt x="2478" y="238"/>
                      <a:pt x="2239" y="381"/>
                      <a:pt x="1954" y="381"/>
                    </a:cubicBezTo>
                    <a:lnTo>
                      <a:pt x="620" y="381"/>
                    </a:lnTo>
                    <a:cubicBezTo>
                      <a:pt x="358" y="381"/>
                      <a:pt x="144" y="214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55"/>
              <p:cNvSpPr/>
              <p:nvPr/>
            </p:nvSpPr>
            <p:spPr>
              <a:xfrm>
                <a:off x="6315885" y="2711288"/>
                <a:ext cx="80814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202" extrusionOk="0">
                    <a:moveTo>
                      <a:pt x="741" y="1"/>
                    </a:moveTo>
                    <a:cubicBezTo>
                      <a:pt x="557" y="1"/>
                      <a:pt x="372" y="80"/>
                      <a:pt x="239" y="227"/>
                    </a:cubicBezTo>
                    <a:cubicBezTo>
                      <a:pt x="1" y="489"/>
                      <a:pt x="49" y="870"/>
                      <a:pt x="310" y="1108"/>
                    </a:cubicBezTo>
                    <a:lnTo>
                      <a:pt x="1358" y="2036"/>
                    </a:lnTo>
                    <a:cubicBezTo>
                      <a:pt x="1480" y="2147"/>
                      <a:pt x="1627" y="2201"/>
                      <a:pt x="1774" y="2201"/>
                    </a:cubicBezTo>
                    <a:cubicBezTo>
                      <a:pt x="1943" y="2201"/>
                      <a:pt x="2112" y="2129"/>
                      <a:pt x="2239" y="1989"/>
                    </a:cubicBezTo>
                    <a:cubicBezTo>
                      <a:pt x="2478" y="1703"/>
                      <a:pt x="2454" y="1322"/>
                      <a:pt x="2192" y="1084"/>
                    </a:cubicBezTo>
                    <a:lnTo>
                      <a:pt x="1144" y="155"/>
                    </a:lnTo>
                    <a:cubicBezTo>
                      <a:pt x="1028" y="50"/>
                      <a:pt x="885" y="1"/>
                      <a:pt x="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55"/>
              <p:cNvSpPr/>
              <p:nvPr/>
            </p:nvSpPr>
            <p:spPr>
              <a:xfrm>
                <a:off x="6317451" y="2716343"/>
                <a:ext cx="77683" cy="66758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047" extrusionOk="0">
                    <a:moveTo>
                      <a:pt x="286" y="0"/>
                    </a:moveTo>
                    <a:cubicBezTo>
                      <a:pt x="262" y="48"/>
                      <a:pt x="215" y="48"/>
                      <a:pt x="215" y="72"/>
                    </a:cubicBezTo>
                    <a:cubicBezTo>
                      <a:pt x="1" y="334"/>
                      <a:pt x="24" y="715"/>
                      <a:pt x="286" y="953"/>
                    </a:cubicBezTo>
                    <a:lnTo>
                      <a:pt x="1334" y="1881"/>
                    </a:lnTo>
                    <a:cubicBezTo>
                      <a:pt x="1456" y="1992"/>
                      <a:pt x="1603" y="2046"/>
                      <a:pt x="1750" y="2046"/>
                    </a:cubicBezTo>
                    <a:cubicBezTo>
                      <a:pt x="1919" y="2046"/>
                      <a:pt x="2088" y="1974"/>
                      <a:pt x="2215" y="1834"/>
                    </a:cubicBezTo>
                    <a:cubicBezTo>
                      <a:pt x="2311" y="1715"/>
                      <a:pt x="2382" y="1596"/>
                      <a:pt x="2382" y="1429"/>
                    </a:cubicBezTo>
                    <a:lnTo>
                      <a:pt x="2382" y="1429"/>
                    </a:lnTo>
                    <a:cubicBezTo>
                      <a:pt x="2239" y="1536"/>
                      <a:pt x="2090" y="1590"/>
                      <a:pt x="1947" y="1590"/>
                    </a:cubicBezTo>
                    <a:cubicBezTo>
                      <a:pt x="1804" y="1590"/>
                      <a:pt x="1668" y="1536"/>
                      <a:pt x="1548" y="1429"/>
                    </a:cubicBezTo>
                    <a:lnTo>
                      <a:pt x="501" y="524"/>
                    </a:lnTo>
                    <a:cubicBezTo>
                      <a:pt x="358" y="405"/>
                      <a:pt x="262" y="191"/>
                      <a:pt x="2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55"/>
              <p:cNvSpPr/>
              <p:nvPr/>
            </p:nvSpPr>
            <p:spPr>
              <a:xfrm>
                <a:off x="6315885" y="2856973"/>
                <a:ext cx="80814" cy="71813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202" extrusionOk="0">
                    <a:moveTo>
                      <a:pt x="1774" y="1"/>
                    </a:moveTo>
                    <a:cubicBezTo>
                      <a:pt x="1627" y="1"/>
                      <a:pt x="1480" y="55"/>
                      <a:pt x="1358" y="165"/>
                    </a:cubicBezTo>
                    <a:lnTo>
                      <a:pt x="310" y="1094"/>
                    </a:lnTo>
                    <a:cubicBezTo>
                      <a:pt x="49" y="1332"/>
                      <a:pt x="1" y="1713"/>
                      <a:pt x="239" y="1975"/>
                    </a:cubicBezTo>
                    <a:cubicBezTo>
                      <a:pt x="372" y="2122"/>
                      <a:pt x="557" y="2201"/>
                      <a:pt x="741" y="2201"/>
                    </a:cubicBezTo>
                    <a:cubicBezTo>
                      <a:pt x="885" y="2201"/>
                      <a:pt x="1028" y="2152"/>
                      <a:pt x="1144" y="2047"/>
                    </a:cubicBezTo>
                    <a:lnTo>
                      <a:pt x="2192" y="1118"/>
                    </a:lnTo>
                    <a:cubicBezTo>
                      <a:pt x="2454" y="880"/>
                      <a:pt x="2478" y="499"/>
                      <a:pt x="2239" y="213"/>
                    </a:cubicBezTo>
                    <a:cubicBezTo>
                      <a:pt x="2112" y="73"/>
                      <a:pt x="1943" y="1"/>
                      <a:pt x="17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55"/>
              <p:cNvSpPr/>
              <p:nvPr/>
            </p:nvSpPr>
            <p:spPr>
              <a:xfrm>
                <a:off x="6323680" y="2857691"/>
                <a:ext cx="73019" cy="69856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142" extrusionOk="0">
                    <a:moveTo>
                      <a:pt x="1548" y="0"/>
                    </a:moveTo>
                    <a:cubicBezTo>
                      <a:pt x="1762" y="262"/>
                      <a:pt x="1738" y="643"/>
                      <a:pt x="1500" y="881"/>
                    </a:cubicBezTo>
                    <a:lnTo>
                      <a:pt x="453" y="1786"/>
                    </a:lnTo>
                    <a:cubicBezTo>
                      <a:pt x="333" y="1905"/>
                      <a:pt x="167" y="1929"/>
                      <a:pt x="0" y="1929"/>
                    </a:cubicBezTo>
                    <a:cubicBezTo>
                      <a:pt x="128" y="2070"/>
                      <a:pt x="303" y="2142"/>
                      <a:pt x="479" y="2142"/>
                    </a:cubicBezTo>
                    <a:cubicBezTo>
                      <a:pt x="631" y="2142"/>
                      <a:pt x="783" y="2088"/>
                      <a:pt x="905" y="1977"/>
                    </a:cubicBezTo>
                    <a:lnTo>
                      <a:pt x="1953" y="1072"/>
                    </a:lnTo>
                    <a:cubicBezTo>
                      <a:pt x="2215" y="858"/>
                      <a:pt x="2239" y="477"/>
                      <a:pt x="2000" y="191"/>
                    </a:cubicBezTo>
                    <a:cubicBezTo>
                      <a:pt x="1881" y="48"/>
                      <a:pt x="1738" y="0"/>
                      <a:pt x="1548" y="0"/>
                    </a:cubicBezTo>
                    <a:close/>
                  </a:path>
                </a:pathLst>
              </a:custGeom>
              <a:solidFill>
                <a:srgbClr val="333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55"/>
              <p:cNvSpPr/>
              <p:nvPr/>
            </p:nvSpPr>
            <p:spPr>
              <a:xfrm>
                <a:off x="6548127" y="2812651"/>
                <a:ext cx="85445" cy="2719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834" extrusionOk="0">
                    <a:moveTo>
                      <a:pt x="72" y="0"/>
                    </a:moveTo>
                    <a:cubicBezTo>
                      <a:pt x="72" y="24"/>
                      <a:pt x="24" y="95"/>
                      <a:pt x="24" y="143"/>
                    </a:cubicBezTo>
                    <a:cubicBezTo>
                      <a:pt x="0" y="548"/>
                      <a:pt x="286" y="834"/>
                      <a:pt x="667" y="834"/>
                    </a:cubicBezTo>
                    <a:lnTo>
                      <a:pt x="1977" y="834"/>
                    </a:lnTo>
                    <a:cubicBezTo>
                      <a:pt x="2334" y="834"/>
                      <a:pt x="2620" y="500"/>
                      <a:pt x="2596" y="143"/>
                    </a:cubicBezTo>
                    <a:cubicBezTo>
                      <a:pt x="2596" y="95"/>
                      <a:pt x="2596" y="72"/>
                      <a:pt x="2572" y="0"/>
                    </a:cubicBezTo>
                    <a:cubicBezTo>
                      <a:pt x="2477" y="214"/>
                      <a:pt x="2263" y="381"/>
                      <a:pt x="2001" y="381"/>
                    </a:cubicBezTo>
                    <a:lnTo>
                      <a:pt x="667" y="381"/>
                    </a:lnTo>
                    <a:cubicBezTo>
                      <a:pt x="381" y="381"/>
                      <a:pt x="191" y="238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55"/>
              <p:cNvSpPr/>
              <p:nvPr/>
            </p:nvSpPr>
            <p:spPr>
              <a:xfrm>
                <a:off x="6531038" y="2716343"/>
                <a:ext cx="77683" cy="66758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047" extrusionOk="0">
                    <a:moveTo>
                      <a:pt x="2072" y="0"/>
                    </a:moveTo>
                    <a:cubicBezTo>
                      <a:pt x="2096" y="191"/>
                      <a:pt x="2025" y="405"/>
                      <a:pt x="1858" y="524"/>
                    </a:cubicBezTo>
                    <a:lnTo>
                      <a:pt x="834" y="1429"/>
                    </a:lnTo>
                    <a:cubicBezTo>
                      <a:pt x="715" y="1536"/>
                      <a:pt x="566" y="1590"/>
                      <a:pt x="417" y="1590"/>
                    </a:cubicBezTo>
                    <a:cubicBezTo>
                      <a:pt x="268" y="1590"/>
                      <a:pt x="120" y="1536"/>
                      <a:pt x="0" y="1429"/>
                    </a:cubicBezTo>
                    <a:lnTo>
                      <a:pt x="0" y="1429"/>
                    </a:lnTo>
                    <a:cubicBezTo>
                      <a:pt x="0" y="1596"/>
                      <a:pt x="48" y="1715"/>
                      <a:pt x="143" y="1834"/>
                    </a:cubicBezTo>
                    <a:cubicBezTo>
                      <a:pt x="271" y="1974"/>
                      <a:pt x="440" y="2046"/>
                      <a:pt x="609" y="2046"/>
                    </a:cubicBezTo>
                    <a:cubicBezTo>
                      <a:pt x="756" y="2046"/>
                      <a:pt x="903" y="1992"/>
                      <a:pt x="1025" y="1881"/>
                    </a:cubicBezTo>
                    <a:lnTo>
                      <a:pt x="2072" y="953"/>
                    </a:lnTo>
                    <a:cubicBezTo>
                      <a:pt x="2334" y="715"/>
                      <a:pt x="2382" y="334"/>
                      <a:pt x="2144" y="72"/>
                    </a:cubicBezTo>
                    <a:cubicBezTo>
                      <a:pt x="2144" y="48"/>
                      <a:pt x="2096" y="48"/>
                      <a:pt x="20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55"/>
              <p:cNvSpPr/>
              <p:nvPr/>
            </p:nvSpPr>
            <p:spPr>
              <a:xfrm>
                <a:off x="6528722" y="2857691"/>
                <a:ext cx="73019" cy="7109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180" extrusionOk="0">
                    <a:moveTo>
                      <a:pt x="691" y="0"/>
                    </a:moveTo>
                    <a:cubicBezTo>
                      <a:pt x="500" y="0"/>
                      <a:pt x="357" y="48"/>
                      <a:pt x="238" y="191"/>
                    </a:cubicBezTo>
                    <a:cubicBezTo>
                      <a:pt x="0" y="477"/>
                      <a:pt x="24" y="858"/>
                      <a:pt x="310" y="1096"/>
                    </a:cubicBezTo>
                    <a:lnTo>
                      <a:pt x="1334" y="2025"/>
                    </a:lnTo>
                    <a:cubicBezTo>
                      <a:pt x="1460" y="2130"/>
                      <a:pt x="1604" y="2179"/>
                      <a:pt x="1747" y="2179"/>
                    </a:cubicBezTo>
                    <a:cubicBezTo>
                      <a:pt x="1928" y="2179"/>
                      <a:pt x="2105" y="2100"/>
                      <a:pt x="2239" y="1953"/>
                    </a:cubicBezTo>
                    <a:cubicBezTo>
                      <a:pt x="2096" y="1953"/>
                      <a:pt x="1905" y="1929"/>
                      <a:pt x="1786" y="1810"/>
                    </a:cubicBezTo>
                    <a:lnTo>
                      <a:pt x="738" y="881"/>
                    </a:lnTo>
                    <a:cubicBezTo>
                      <a:pt x="500" y="643"/>
                      <a:pt x="476" y="262"/>
                      <a:pt x="6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55"/>
              <p:cNvSpPr/>
              <p:nvPr/>
            </p:nvSpPr>
            <p:spPr>
              <a:xfrm>
                <a:off x="6342302" y="2699253"/>
                <a:ext cx="240811" cy="240778"/>
              </a:xfrm>
              <a:custGeom>
                <a:avLst/>
                <a:gdLst/>
                <a:ahLst/>
                <a:cxnLst/>
                <a:rect l="l" t="t" r="r" b="b"/>
                <a:pathLst>
                  <a:path w="7384" h="7383" extrusionOk="0">
                    <a:moveTo>
                      <a:pt x="3692" y="0"/>
                    </a:moveTo>
                    <a:cubicBezTo>
                      <a:pt x="1668" y="0"/>
                      <a:pt x="1" y="1643"/>
                      <a:pt x="1" y="3691"/>
                    </a:cubicBezTo>
                    <a:cubicBezTo>
                      <a:pt x="1" y="5716"/>
                      <a:pt x="1644" y="7383"/>
                      <a:pt x="3692" y="7383"/>
                    </a:cubicBezTo>
                    <a:cubicBezTo>
                      <a:pt x="5716" y="7383"/>
                      <a:pt x="7383" y="5739"/>
                      <a:pt x="7383" y="3691"/>
                    </a:cubicBezTo>
                    <a:cubicBezTo>
                      <a:pt x="7383" y="1643"/>
                      <a:pt x="5716" y="0"/>
                      <a:pt x="36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55"/>
              <p:cNvSpPr/>
              <p:nvPr/>
            </p:nvSpPr>
            <p:spPr>
              <a:xfrm>
                <a:off x="6325995" y="2682946"/>
                <a:ext cx="273423" cy="267096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190" extrusionOk="0">
                    <a:moveTo>
                      <a:pt x="4192" y="0"/>
                    </a:moveTo>
                    <a:cubicBezTo>
                      <a:pt x="1882" y="0"/>
                      <a:pt x="0" y="1905"/>
                      <a:pt x="0" y="4191"/>
                    </a:cubicBezTo>
                    <a:cubicBezTo>
                      <a:pt x="0" y="6097"/>
                      <a:pt x="1263" y="7668"/>
                      <a:pt x="3001" y="8168"/>
                    </a:cubicBezTo>
                    <a:cubicBezTo>
                      <a:pt x="3030" y="8183"/>
                      <a:pt x="3059" y="8189"/>
                      <a:pt x="3088" y="8189"/>
                    </a:cubicBezTo>
                    <a:cubicBezTo>
                      <a:pt x="3205" y="8189"/>
                      <a:pt x="3315" y="8083"/>
                      <a:pt x="3335" y="7930"/>
                    </a:cubicBezTo>
                    <a:cubicBezTo>
                      <a:pt x="3430" y="6430"/>
                      <a:pt x="4192" y="5287"/>
                      <a:pt x="4192" y="5287"/>
                    </a:cubicBezTo>
                    <a:cubicBezTo>
                      <a:pt x="4192" y="5287"/>
                      <a:pt x="4978" y="6430"/>
                      <a:pt x="5049" y="7930"/>
                    </a:cubicBezTo>
                    <a:cubicBezTo>
                      <a:pt x="5049" y="8072"/>
                      <a:pt x="5169" y="8179"/>
                      <a:pt x="5308" y="8179"/>
                    </a:cubicBezTo>
                    <a:cubicBezTo>
                      <a:pt x="5332" y="8179"/>
                      <a:pt x="5357" y="8176"/>
                      <a:pt x="5383" y="8168"/>
                    </a:cubicBezTo>
                    <a:cubicBezTo>
                      <a:pt x="7097" y="7668"/>
                      <a:pt x="8383" y="6073"/>
                      <a:pt x="8383" y="4168"/>
                    </a:cubicBezTo>
                    <a:cubicBezTo>
                      <a:pt x="8359" y="1858"/>
                      <a:pt x="6478" y="0"/>
                      <a:pt x="41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55"/>
              <p:cNvSpPr/>
              <p:nvPr/>
            </p:nvSpPr>
            <p:spPr>
              <a:xfrm>
                <a:off x="6325995" y="2689143"/>
                <a:ext cx="98653" cy="261781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027" extrusionOk="0">
                    <a:moveTo>
                      <a:pt x="2882" y="1"/>
                    </a:moveTo>
                    <a:lnTo>
                      <a:pt x="2882" y="1"/>
                    </a:lnTo>
                    <a:cubicBezTo>
                      <a:pt x="1215" y="572"/>
                      <a:pt x="0" y="2144"/>
                      <a:pt x="0" y="4025"/>
                    </a:cubicBezTo>
                    <a:cubicBezTo>
                      <a:pt x="0" y="5930"/>
                      <a:pt x="1286" y="7502"/>
                      <a:pt x="3001" y="8026"/>
                    </a:cubicBezTo>
                    <a:lnTo>
                      <a:pt x="3025" y="8026"/>
                    </a:lnTo>
                    <a:cubicBezTo>
                      <a:pt x="1667" y="7193"/>
                      <a:pt x="739" y="5692"/>
                      <a:pt x="739" y="4001"/>
                    </a:cubicBezTo>
                    <a:cubicBezTo>
                      <a:pt x="739" y="2334"/>
                      <a:pt x="1572" y="882"/>
                      <a:pt x="28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55"/>
              <p:cNvSpPr/>
              <p:nvPr/>
            </p:nvSpPr>
            <p:spPr>
              <a:xfrm>
                <a:off x="6486781" y="2737313"/>
                <a:ext cx="31080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53" extrusionOk="0">
                    <a:moveTo>
                      <a:pt x="476" y="0"/>
                    </a:moveTo>
                    <a:cubicBezTo>
                      <a:pt x="214" y="0"/>
                      <a:pt x="0" y="191"/>
                      <a:pt x="0" y="476"/>
                    </a:cubicBezTo>
                    <a:cubicBezTo>
                      <a:pt x="0" y="738"/>
                      <a:pt x="214" y="953"/>
                      <a:pt x="476" y="953"/>
                    </a:cubicBezTo>
                    <a:cubicBezTo>
                      <a:pt x="762" y="953"/>
                      <a:pt x="953" y="738"/>
                      <a:pt x="953" y="476"/>
                    </a:cubicBezTo>
                    <a:cubicBezTo>
                      <a:pt x="953" y="191"/>
                      <a:pt x="762" y="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55"/>
              <p:cNvSpPr/>
              <p:nvPr/>
            </p:nvSpPr>
            <p:spPr>
              <a:xfrm>
                <a:off x="6502305" y="2870116"/>
                <a:ext cx="31080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53" extrusionOk="0">
                    <a:moveTo>
                      <a:pt x="477" y="0"/>
                    </a:moveTo>
                    <a:cubicBezTo>
                      <a:pt x="215" y="0"/>
                      <a:pt x="0" y="215"/>
                      <a:pt x="0" y="477"/>
                    </a:cubicBezTo>
                    <a:cubicBezTo>
                      <a:pt x="0" y="739"/>
                      <a:pt x="215" y="953"/>
                      <a:pt x="477" y="953"/>
                    </a:cubicBezTo>
                    <a:cubicBezTo>
                      <a:pt x="762" y="953"/>
                      <a:pt x="953" y="739"/>
                      <a:pt x="953" y="477"/>
                    </a:cubicBezTo>
                    <a:cubicBezTo>
                      <a:pt x="953" y="239"/>
                      <a:pt x="715" y="24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55"/>
              <p:cNvSpPr/>
              <p:nvPr/>
            </p:nvSpPr>
            <p:spPr>
              <a:xfrm>
                <a:off x="6520927" y="2800225"/>
                <a:ext cx="38874" cy="38841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191" extrusionOk="0">
                    <a:moveTo>
                      <a:pt x="596" y="0"/>
                    </a:moveTo>
                    <a:cubicBezTo>
                      <a:pt x="263" y="0"/>
                      <a:pt x="1" y="262"/>
                      <a:pt x="1" y="595"/>
                    </a:cubicBezTo>
                    <a:cubicBezTo>
                      <a:pt x="1" y="929"/>
                      <a:pt x="263" y="1191"/>
                      <a:pt x="596" y="1191"/>
                    </a:cubicBezTo>
                    <a:cubicBezTo>
                      <a:pt x="930" y="1191"/>
                      <a:pt x="1192" y="929"/>
                      <a:pt x="1192" y="595"/>
                    </a:cubicBezTo>
                    <a:cubicBezTo>
                      <a:pt x="1192" y="262"/>
                      <a:pt x="930" y="0"/>
                      <a:pt x="5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55"/>
              <p:cNvSpPr/>
              <p:nvPr/>
            </p:nvSpPr>
            <p:spPr>
              <a:xfrm>
                <a:off x="6405214" y="2737313"/>
                <a:ext cx="31112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53" extrusionOk="0">
                    <a:moveTo>
                      <a:pt x="477" y="0"/>
                    </a:moveTo>
                    <a:cubicBezTo>
                      <a:pt x="215" y="0"/>
                      <a:pt x="1" y="191"/>
                      <a:pt x="1" y="476"/>
                    </a:cubicBezTo>
                    <a:cubicBezTo>
                      <a:pt x="1" y="738"/>
                      <a:pt x="215" y="953"/>
                      <a:pt x="477" y="953"/>
                    </a:cubicBezTo>
                    <a:cubicBezTo>
                      <a:pt x="763" y="953"/>
                      <a:pt x="953" y="738"/>
                      <a:pt x="953" y="476"/>
                    </a:cubicBezTo>
                    <a:cubicBezTo>
                      <a:pt x="953" y="191"/>
                      <a:pt x="763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55"/>
              <p:cNvSpPr/>
              <p:nvPr/>
            </p:nvSpPr>
            <p:spPr>
              <a:xfrm>
                <a:off x="6391223" y="2870116"/>
                <a:ext cx="31112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53" extrusionOk="0">
                    <a:moveTo>
                      <a:pt x="477" y="0"/>
                    </a:moveTo>
                    <a:cubicBezTo>
                      <a:pt x="191" y="0"/>
                      <a:pt x="1" y="215"/>
                      <a:pt x="1" y="477"/>
                    </a:cubicBezTo>
                    <a:cubicBezTo>
                      <a:pt x="1" y="739"/>
                      <a:pt x="191" y="953"/>
                      <a:pt x="477" y="953"/>
                    </a:cubicBezTo>
                    <a:cubicBezTo>
                      <a:pt x="739" y="953"/>
                      <a:pt x="953" y="739"/>
                      <a:pt x="953" y="477"/>
                    </a:cubicBezTo>
                    <a:cubicBezTo>
                      <a:pt x="953" y="239"/>
                      <a:pt x="739" y="24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55"/>
              <p:cNvSpPr/>
              <p:nvPr/>
            </p:nvSpPr>
            <p:spPr>
              <a:xfrm>
                <a:off x="6364838" y="2800225"/>
                <a:ext cx="38841" cy="38841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91" extrusionOk="0">
                    <a:moveTo>
                      <a:pt x="596" y="0"/>
                    </a:moveTo>
                    <a:cubicBezTo>
                      <a:pt x="262" y="0"/>
                      <a:pt x="0" y="262"/>
                      <a:pt x="0" y="595"/>
                    </a:cubicBezTo>
                    <a:cubicBezTo>
                      <a:pt x="0" y="929"/>
                      <a:pt x="262" y="1191"/>
                      <a:pt x="596" y="1191"/>
                    </a:cubicBezTo>
                    <a:cubicBezTo>
                      <a:pt x="929" y="1191"/>
                      <a:pt x="1191" y="929"/>
                      <a:pt x="1191" y="595"/>
                    </a:cubicBezTo>
                    <a:cubicBezTo>
                      <a:pt x="1191" y="262"/>
                      <a:pt x="929" y="0"/>
                      <a:pt x="5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55"/>
              <p:cNvSpPr/>
              <p:nvPr/>
            </p:nvSpPr>
            <p:spPr>
              <a:xfrm>
                <a:off x="6400550" y="2585594"/>
                <a:ext cx="25666" cy="25144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71" extrusionOk="0">
                    <a:moveTo>
                      <a:pt x="448" y="1"/>
                    </a:moveTo>
                    <a:cubicBezTo>
                      <a:pt x="426" y="1"/>
                      <a:pt x="404" y="3"/>
                      <a:pt x="382" y="8"/>
                    </a:cubicBezTo>
                    <a:cubicBezTo>
                      <a:pt x="191" y="8"/>
                      <a:pt x="1" y="175"/>
                      <a:pt x="1" y="389"/>
                    </a:cubicBezTo>
                    <a:cubicBezTo>
                      <a:pt x="1" y="604"/>
                      <a:pt x="191" y="770"/>
                      <a:pt x="382" y="770"/>
                    </a:cubicBezTo>
                    <a:cubicBezTo>
                      <a:pt x="596" y="770"/>
                      <a:pt x="787" y="604"/>
                      <a:pt x="787" y="389"/>
                    </a:cubicBezTo>
                    <a:cubicBezTo>
                      <a:pt x="787" y="176"/>
                      <a:pt x="634" y="1"/>
                      <a:pt x="448" y="1"/>
                    </a:cubicBezTo>
                    <a:close/>
                  </a:path>
                </a:pathLst>
              </a:custGeom>
              <a:solidFill>
                <a:srgbClr val="333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55"/>
              <p:cNvSpPr/>
              <p:nvPr/>
            </p:nvSpPr>
            <p:spPr>
              <a:xfrm>
                <a:off x="6499957" y="2585594"/>
                <a:ext cx="24883" cy="2514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71" extrusionOk="0">
                    <a:moveTo>
                      <a:pt x="447" y="1"/>
                    </a:moveTo>
                    <a:cubicBezTo>
                      <a:pt x="426" y="1"/>
                      <a:pt x="404" y="3"/>
                      <a:pt x="382" y="8"/>
                    </a:cubicBezTo>
                    <a:cubicBezTo>
                      <a:pt x="168" y="8"/>
                      <a:pt x="1" y="175"/>
                      <a:pt x="1" y="389"/>
                    </a:cubicBezTo>
                    <a:cubicBezTo>
                      <a:pt x="1" y="604"/>
                      <a:pt x="168" y="770"/>
                      <a:pt x="382" y="770"/>
                    </a:cubicBezTo>
                    <a:cubicBezTo>
                      <a:pt x="596" y="770"/>
                      <a:pt x="763" y="604"/>
                      <a:pt x="763" y="389"/>
                    </a:cubicBezTo>
                    <a:cubicBezTo>
                      <a:pt x="763" y="176"/>
                      <a:pt x="629" y="1"/>
                      <a:pt x="447" y="1"/>
                    </a:cubicBezTo>
                    <a:close/>
                  </a:path>
                </a:pathLst>
              </a:custGeom>
              <a:solidFill>
                <a:srgbClr val="333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55"/>
              <p:cNvSpPr/>
              <p:nvPr/>
            </p:nvSpPr>
            <p:spPr>
              <a:xfrm>
                <a:off x="6422304" y="2648767"/>
                <a:ext cx="11675" cy="17122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25" extrusionOk="0">
                    <a:moveTo>
                      <a:pt x="143" y="0"/>
                    </a:moveTo>
                    <a:cubicBezTo>
                      <a:pt x="48" y="0"/>
                      <a:pt x="0" y="72"/>
                      <a:pt x="0" y="167"/>
                    </a:cubicBezTo>
                    <a:lnTo>
                      <a:pt x="0" y="357"/>
                    </a:lnTo>
                    <a:cubicBezTo>
                      <a:pt x="0" y="477"/>
                      <a:pt x="72" y="524"/>
                      <a:pt x="167" y="524"/>
                    </a:cubicBezTo>
                    <a:cubicBezTo>
                      <a:pt x="262" y="524"/>
                      <a:pt x="358" y="453"/>
                      <a:pt x="310" y="357"/>
                    </a:cubicBezTo>
                    <a:lnTo>
                      <a:pt x="310" y="167"/>
                    </a:lnTo>
                    <a:cubicBezTo>
                      <a:pt x="310" y="48"/>
                      <a:pt x="239" y="0"/>
                      <a:pt x="143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55"/>
              <p:cNvSpPr/>
              <p:nvPr/>
            </p:nvSpPr>
            <p:spPr>
              <a:xfrm>
                <a:off x="6492195" y="2648767"/>
                <a:ext cx="10142" cy="17122"/>
              </a:xfrm>
              <a:custGeom>
                <a:avLst/>
                <a:gdLst/>
                <a:ahLst/>
                <a:cxnLst/>
                <a:rect l="l" t="t" r="r" b="b"/>
                <a:pathLst>
                  <a:path w="311" h="525" extrusionOk="0">
                    <a:moveTo>
                      <a:pt x="144" y="0"/>
                    </a:moveTo>
                    <a:cubicBezTo>
                      <a:pt x="48" y="0"/>
                      <a:pt x="1" y="72"/>
                      <a:pt x="1" y="167"/>
                    </a:cubicBezTo>
                    <a:lnTo>
                      <a:pt x="1" y="357"/>
                    </a:lnTo>
                    <a:cubicBezTo>
                      <a:pt x="1" y="477"/>
                      <a:pt x="72" y="524"/>
                      <a:pt x="167" y="524"/>
                    </a:cubicBezTo>
                    <a:cubicBezTo>
                      <a:pt x="263" y="524"/>
                      <a:pt x="310" y="453"/>
                      <a:pt x="310" y="357"/>
                    </a:cubicBezTo>
                    <a:lnTo>
                      <a:pt x="310" y="167"/>
                    </a:lnTo>
                    <a:cubicBezTo>
                      <a:pt x="310" y="48"/>
                      <a:pt x="215" y="0"/>
                      <a:pt x="14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55"/>
              <p:cNvSpPr/>
              <p:nvPr/>
            </p:nvSpPr>
            <p:spPr>
              <a:xfrm>
                <a:off x="6447938" y="2654083"/>
                <a:ext cx="31080" cy="1490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457" extrusionOk="0">
                    <a:moveTo>
                      <a:pt x="214" y="1"/>
                    </a:moveTo>
                    <a:cubicBezTo>
                      <a:pt x="172" y="1"/>
                      <a:pt x="129" y="18"/>
                      <a:pt x="96" y="52"/>
                    </a:cubicBezTo>
                    <a:cubicBezTo>
                      <a:pt x="0" y="99"/>
                      <a:pt x="0" y="218"/>
                      <a:pt x="72" y="290"/>
                    </a:cubicBezTo>
                    <a:cubicBezTo>
                      <a:pt x="167" y="409"/>
                      <a:pt x="310" y="456"/>
                      <a:pt x="453" y="456"/>
                    </a:cubicBezTo>
                    <a:cubicBezTo>
                      <a:pt x="596" y="456"/>
                      <a:pt x="762" y="385"/>
                      <a:pt x="905" y="290"/>
                    </a:cubicBezTo>
                    <a:cubicBezTo>
                      <a:pt x="953" y="218"/>
                      <a:pt x="929" y="99"/>
                      <a:pt x="881" y="52"/>
                    </a:cubicBezTo>
                    <a:cubicBezTo>
                      <a:pt x="852" y="22"/>
                      <a:pt x="813" y="8"/>
                      <a:pt x="775" y="8"/>
                    </a:cubicBezTo>
                    <a:cubicBezTo>
                      <a:pt x="723" y="8"/>
                      <a:pt x="671" y="34"/>
                      <a:pt x="643" y="75"/>
                    </a:cubicBezTo>
                    <a:cubicBezTo>
                      <a:pt x="572" y="99"/>
                      <a:pt x="548" y="123"/>
                      <a:pt x="477" y="123"/>
                    </a:cubicBezTo>
                    <a:cubicBezTo>
                      <a:pt x="429" y="123"/>
                      <a:pt x="358" y="99"/>
                      <a:pt x="334" y="75"/>
                    </a:cubicBezTo>
                    <a:cubicBezTo>
                      <a:pt x="308" y="24"/>
                      <a:pt x="262" y="1"/>
                      <a:pt x="214" y="1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53" name="Google Shape;7653;p55"/>
          <p:cNvGrpSpPr/>
          <p:nvPr/>
        </p:nvGrpSpPr>
        <p:grpSpPr>
          <a:xfrm>
            <a:off x="6816456" y="1515577"/>
            <a:ext cx="878705" cy="878705"/>
            <a:chOff x="5442575" y="1421313"/>
            <a:chExt cx="506400" cy="506400"/>
          </a:xfrm>
        </p:grpSpPr>
        <p:sp>
          <p:nvSpPr>
            <p:cNvPr id="7654" name="Google Shape;7654;p55"/>
            <p:cNvSpPr/>
            <p:nvPr/>
          </p:nvSpPr>
          <p:spPr>
            <a:xfrm>
              <a:off x="5442575" y="1421313"/>
              <a:ext cx="506400" cy="506400"/>
            </a:xfrm>
            <a:prstGeom prst="ellipse">
              <a:avLst/>
            </a:prstGeom>
            <a:solidFill>
              <a:schemeClr val="lt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5" name="Google Shape;7655;p55"/>
            <p:cNvGrpSpPr/>
            <p:nvPr/>
          </p:nvGrpSpPr>
          <p:grpSpPr>
            <a:xfrm>
              <a:off x="5510907" y="1519178"/>
              <a:ext cx="369735" cy="310670"/>
              <a:chOff x="5508925" y="1510940"/>
              <a:chExt cx="369735" cy="310670"/>
            </a:xfrm>
          </p:grpSpPr>
          <p:sp>
            <p:nvSpPr>
              <p:cNvPr id="7656" name="Google Shape;7656;p55"/>
              <p:cNvSpPr/>
              <p:nvPr/>
            </p:nvSpPr>
            <p:spPr>
              <a:xfrm>
                <a:off x="5626987" y="1521181"/>
                <a:ext cx="56713" cy="83749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2568" extrusionOk="0">
                    <a:moveTo>
                      <a:pt x="180" y="0"/>
                    </a:moveTo>
                    <a:cubicBezTo>
                      <a:pt x="108" y="0"/>
                      <a:pt x="41" y="40"/>
                      <a:pt x="24" y="91"/>
                    </a:cubicBezTo>
                    <a:cubicBezTo>
                      <a:pt x="0" y="186"/>
                      <a:pt x="24" y="305"/>
                      <a:pt x="120" y="329"/>
                    </a:cubicBezTo>
                    <a:cubicBezTo>
                      <a:pt x="715" y="615"/>
                      <a:pt x="1096" y="1020"/>
                      <a:pt x="1263" y="1591"/>
                    </a:cubicBezTo>
                    <a:cubicBezTo>
                      <a:pt x="1405" y="1996"/>
                      <a:pt x="1334" y="2353"/>
                      <a:pt x="1334" y="2353"/>
                    </a:cubicBezTo>
                    <a:cubicBezTo>
                      <a:pt x="1334" y="2473"/>
                      <a:pt x="1405" y="2544"/>
                      <a:pt x="1501" y="2568"/>
                    </a:cubicBezTo>
                    <a:cubicBezTo>
                      <a:pt x="1572" y="2568"/>
                      <a:pt x="1667" y="2520"/>
                      <a:pt x="1691" y="2425"/>
                    </a:cubicBezTo>
                    <a:cubicBezTo>
                      <a:pt x="1691" y="2401"/>
                      <a:pt x="1739" y="1996"/>
                      <a:pt x="1596" y="1496"/>
                    </a:cubicBezTo>
                    <a:cubicBezTo>
                      <a:pt x="1453" y="1020"/>
                      <a:pt x="1120" y="401"/>
                      <a:pt x="262" y="20"/>
                    </a:cubicBezTo>
                    <a:cubicBezTo>
                      <a:pt x="236" y="6"/>
                      <a:pt x="207" y="0"/>
                      <a:pt x="180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55"/>
              <p:cNvSpPr/>
              <p:nvPr/>
            </p:nvSpPr>
            <p:spPr>
              <a:xfrm>
                <a:off x="5703107" y="1521181"/>
                <a:ext cx="57496" cy="83749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2568" extrusionOk="0">
                    <a:moveTo>
                      <a:pt x="1575" y="0"/>
                    </a:moveTo>
                    <a:cubicBezTo>
                      <a:pt x="1552" y="0"/>
                      <a:pt x="1527" y="6"/>
                      <a:pt x="1501" y="20"/>
                    </a:cubicBezTo>
                    <a:cubicBezTo>
                      <a:pt x="643" y="401"/>
                      <a:pt x="286" y="1044"/>
                      <a:pt x="167" y="1496"/>
                    </a:cubicBezTo>
                    <a:cubicBezTo>
                      <a:pt x="0" y="1996"/>
                      <a:pt x="72" y="2401"/>
                      <a:pt x="72" y="2425"/>
                    </a:cubicBezTo>
                    <a:cubicBezTo>
                      <a:pt x="96" y="2520"/>
                      <a:pt x="167" y="2568"/>
                      <a:pt x="262" y="2568"/>
                    </a:cubicBezTo>
                    <a:cubicBezTo>
                      <a:pt x="357" y="2544"/>
                      <a:pt x="429" y="2449"/>
                      <a:pt x="429" y="2401"/>
                    </a:cubicBezTo>
                    <a:cubicBezTo>
                      <a:pt x="429" y="2401"/>
                      <a:pt x="357" y="2044"/>
                      <a:pt x="477" y="1615"/>
                    </a:cubicBezTo>
                    <a:cubicBezTo>
                      <a:pt x="667" y="1044"/>
                      <a:pt x="1048" y="615"/>
                      <a:pt x="1643" y="329"/>
                    </a:cubicBezTo>
                    <a:cubicBezTo>
                      <a:pt x="1739" y="282"/>
                      <a:pt x="1763" y="186"/>
                      <a:pt x="1739" y="91"/>
                    </a:cubicBezTo>
                    <a:cubicBezTo>
                      <a:pt x="1687" y="40"/>
                      <a:pt x="1636" y="0"/>
                      <a:pt x="1575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55"/>
              <p:cNvSpPr/>
              <p:nvPr/>
            </p:nvSpPr>
            <p:spPr>
              <a:xfrm>
                <a:off x="5719414" y="1601802"/>
                <a:ext cx="145256" cy="201969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6193" extrusionOk="0">
                    <a:moveTo>
                      <a:pt x="3001" y="1"/>
                    </a:moveTo>
                    <a:lnTo>
                      <a:pt x="1953" y="334"/>
                    </a:lnTo>
                    <a:lnTo>
                      <a:pt x="1143" y="953"/>
                    </a:lnTo>
                    <a:lnTo>
                      <a:pt x="119" y="2834"/>
                    </a:lnTo>
                    <a:lnTo>
                      <a:pt x="0" y="4763"/>
                    </a:lnTo>
                    <a:lnTo>
                      <a:pt x="953" y="5930"/>
                    </a:lnTo>
                    <a:lnTo>
                      <a:pt x="1810" y="6192"/>
                    </a:lnTo>
                    <a:lnTo>
                      <a:pt x="2739" y="6073"/>
                    </a:lnTo>
                    <a:lnTo>
                      <a:pt x="3263" y="5668"/>
                    </a:lnTo>
                    <a:lnTo>
                      <a:pt x="3382" y="4954"/>
                    </a:lnTo>
                    <a:lnTo>
                      <a:pt x="3358" y="4287"/>
                    </a:lnTo>
                    <a:lnTo>
                      <a:pt x="2977" y="3644"/>
                    </a:lnTo>
                    <a:lnTo>
                      <a:pt x="3477" y="3287"/>
                    </a:lnTo>
                    <a:lnTo>
                      <a:pt x="4049" y="2692"/>
                    </a:lnTo>
                    <a:lnTo>
                      <a:pt x="4454" y="1596"/>
                    </a:lnTo>
                    <a:lnTo>
                      <a:pt x="4073" y="596"/>
                    </a:lnTo>
                    <a:lnTo>
                      <a:pt x="300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55"/>
              <p:cNvSpPr/>
              <p:nvPr/>
            </p:nvSpPr>
            <p:spPr>
              <a:xfrm>
                <a:off x="5522134" y="1601802"/>
                <a:ext cx="145256" cy="201969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6193" extrusionOk="0">
                    <a:moveTo>
                      <a:pt x="1453" y="1"/>
                    </a:moveTo>
                    <a:lnTo>
                      <a:pt x="382" y="596"/>
                    </a:lnTo>
                    <a:lnTo>
                      <a:pt x="0" y="1596"/>
                    </a:lnTo>
                    <a:lnTo>
                      <a:pt x="405" y="2692"/>
                    </a:lnTo>
                    <a:lnTo>
                      <a:pt x="977" y="3287"/>
                    </a:lnTo>
                    <a:lnTo>
                      <a:pt x="1477" y="3644"/>
                    </a:lnTo>
                    <a:lnTo>
                      <a:pt x="1096" y="4287"/>
                    </a:lnTo>
                    <a:lnTo>
                      <a:pt x="1072" y="4954"/>
                    </a:lnTo>
                    <a:lnTo>
                      <a:pt x="1191" y="5668"/>
                    </a:lnTo>
                    <a:lnTo>
                      <a:pt x="1715" y="6073"/>
                    </a:lnTo>
                    <a:lnTo>
                      <a:pt x="2644" y="6192"/>
                    </a:lnTo>
                    <a:lnTo>
                      <a:pt x="3501" y="5930"/>
                    </a:lnTo>
                    <a:lnTo>
                      <a:pt x="4454" y="4763"/>
                    </a:lnTo>
                    <a:lnTo>
                      <a:pt x="4335" y="2834"/>
                    </a:lnTo>
                    <a:lnTo>
                      <a:pt x="3311" y="953"/>
                    </a:lnTo>
                    <a:lnTo>
                      <a:pt x="2501" y="334"/>
                    </a:lnTo>
                    <a:lnTo>
                      <a:pt x="14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55"/>
              <p:cNvSpPr/>
              <p:nvPr/>
            </p:nvSpPr>
            <p:spPr>
              <a:xfrm>
                <a:off x="5714750" y="1590550"/>
                <a:ext cx="163910" cy="231060"/>
              </a:xfrm>
              <a:custGeom>
                <a:avLst/>
                <a:gdLst/>
                <a:ahLst/>
                <a:cxnLst/>
                <a:rect l="l" t="t" r="r" b="b"/>
                <a:pathLst>
                  <a:path w="5026" h="7085" extrusionOk="0">
                    <a:moveTo>
                      <a:pt x="3106" y="0"/>
                    </a:moveTo>
                    <a:cubicBezTo>
                      <a:pt x="2924" y="0"/>
                      <a:pt x="2736" y="27"/>
                      <a:pt x="2549" y="84"/>
                    </a:cubicBezTo>
                    <a:cubicBezTo>
                      <a:pt x="2049" y="226"/>
                      <a:pt x="1525" y="536"/>
                      <a:pt x="1001" y="1012"/>
                    </a:cubicBezTo>
                    <a:lnTo>
                      <a:pt x="1596" y="1631"/>
                    </a:lnTo>
                    <a:cubicBezTo>
                      <a:pt x="2142" y="1140"/>
                      <a:pt x="2687" y="858"/>
                      <a:pt x="3138" y="858"/>
                    </a:cubicBezTo>
                    <a:cubicBezTo>
                      <a:pt x="3277" y="858"/>
                      <a:pt x="3407" y="885"/>
                      <a:pt x="3525" y="941"/>
                    </a:cubicBezTo>
                    <a:cubicBezTo>
                      <a:pt x="3906" y="1131"/>
                      <a:pt x="4144" y="1631"/>
                      <a:pt x="4120" y="2132"/>
                    </a:cubicBezTo>
                    <a:cubicBezTo>
                      <a:pt x="4073" y="3084"/>
                      <a:pt x="3239" y="3465"/>
                      <a:pt x="2882" y="3584"/>
                    </a:cubicBezTo>
                    <a:cubicBezTo>
                      <a:pt x="2715" y="3656"/>
                      <a:pt x="2644" y="3751"/>
                      <a:pt x="2572" y="3894"/>
                    </a:cubicBezTo>
                    <a:cubicBezTo>
                      <a:pt x="2549" y="4037"/>
                      <a:pt x="2572" y="4180"/>
                      <a:pt x="2692" y="4299"/>
                    </a:cubicBezTo>
                    <a:cubicBezTo>
                      <a:pt x="3144" y="4751"/>
                      <a:pt x="3287" y="5204"/>
                      <a:pt x="3144" y="5585"/>
                    </a:cubicBezTo>
                    <a:cubicBezTo>
                      <a:pt x="2977" y="5942"/>
                      <a:pt x="2596" y="6204"/>
                      <a:pt x="2168" y="6251"/>
                    </a:cubicBezTo>
                    <a:cubicBezTo>
                      <a:pt x="2150" y="6252"/>
                      <a:pt x="2132" y="6253"/>
                      <a:pt x="2114" y="6253"/>
                    </a:cubicBezTo>
                    <a:cubicBezTo>
                      <a:pt x="1565" y="6253"/>
                      <a:pt x="1086" y="5899"/>
                      <a:pt x="786" y="5299"/>
                    </a:cubicBezTo>
                    <a:lnTo>
                      <a:pt x="0" y="5680"/>
                    </a:lnTo>
                    <a:cubicBezTo>
                      <a:pt x="239" y="6156"/>
                      <a:pt x="596" y="6537"/>
                      <a:pt x="1001" y="6775"/>
                    </a:cubicBezTo>
                    <a:cubicBezTo>
                      <a:pt x="1263" y="6990"/>
                      <a:pt x="1644" y="7085"/>
                      <a:pt x="2049" y="7085"/>
                    </a:cubicBezTo>
                    <a:lnTo>
                      <a:pt x="2168" y="7085"/>
                    </a:lnTo>
                    <a:cubicBezTo>
                      <a:pt x="2549" y="7061"/>
                      <a:pt x="2906" y="6942"/>
                      <a:pt x="3192" y="6728"/>
                    </a:cubicBezTo>
                    <a:cubicBezTo>
                      <a:pt x="3525" y="6513"/>
                      <a:pt x="3763" y="6228"/>
                      <a:pt x="3882" y="5894"/>
                    </a:cubicBezTo>
                    <a:cubicBezTo>
                      <a:pt x="4097" y="5323"/>
                      <a:pt x="4001" y="4727"/>
                      <a:pt x="3644" y="4156"/>
                    </a:cubicBezTo>
                    <a:cubicBezTo>
                      <a:pt x="3977" y="3989"/>
                      <a:pt x="4239" y="3775"/>
                      <a:pt x="4454" y="3513"/>
                    </a:cubicBezTo>
                    <a:cubicBezTo>
                      <a:pt x="4740" y="3132"/>
                      <a:pt x="4930" y="2679"/>
                      <a:pt x="4954" y="2203"/>
                    </a:cubicBezTo>
                    <a:cubicBezTo>
                      <a:pt x="5025" y="1346"/>
                      <a:pt x="4573" y="512"/>
                      <a:pt x="3882" y="179"/>
                    </a:cubicBezTo>
                    <a:cubicBezTo>
                      <a:pt x="3652" y="63"/>
                      <a:pt x="3386" y="0"/>
                      <a:pt x="31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55"/>
              <p:cNvSpPr/>
              <p:nvPr/>
            </p:nvSpPr>
            <p:spPr>
              <a:xfrm>
                <a:off x="5790870" y="1640645"/>
                <a:ext cx="34961" cy="34961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72" extrusionOk="0">
                    <a:moveTo>
                      <a:pt x="548" y="0"/>
                    </a:moveTo>
                    <a:cubicBezTo>
                      <a:pt x="238" y="0"/>
                      <a:pt x="0" y="238"/>
                      <a:pt x="0" y="548"/>
                    </a:cubicBezTo>
                    <a:cubicBezTo>
                      <a:pt x="0" y="834"/>
                      <a:pt x="238" y="1072"/>
                      <a:pt x="548" y="1072"/>
                    </a:cubicBezTo>
                    <a:cubicBezTo>
                      <a:pt x="834" y="1072"/>
                      <a:pt x="1072" y="834"/>
                      <a:pt x="1072" y="548"/>
                    </a:cubicBezTo>
                    <a:cubicBezTo>
                      <a:pt x="1072" y="238"/>
                      <a:pt x="834" y="0"/>
                      <a:pt x="548" y="0"/>
                    </a:cubicBezTo>
                    <a:close/>
                  </a:path>
                </a:pathLst>
              </a:custGeom>
              <a:solidFill>
                <a:srgbClr val="FAA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55"/>
              <p:cNvSpPr/>
              <p:nvPr/>
            </p:nvSpPr>
            <p:spPr>
              <a:xfrm>
                <a:off x="5767552" y="1745498"/>
                <a:ext cx="27231" cy="2719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4" extrusionOk="0">
                    <a:moveTo>
                      <a:pt x="430" y="0"/>
                    </a:moveTo>
                    <a:cubicBezTo>
                      <a:pt x="191" y="0"/>
                      <a:pt x="1" y="191"/>
                      <a:pt x="1" y="429"/>
                    </a:cubicBezTo>
                    <a:cubicBezTo>
                      <a:pt x="1" y="667"/>
                      <a:pt x="191" y="834"/>
                      <a:pt x="430" y="834"/>
                    </a:cubicBezTo>
                    <a:cubicBezTo>
                      <a:pt x="668" y="834"/>
                      <a:pt x="834" y="667"/>
                      <a:pt x="834" y="429"/>
                    </a:cubicBezTo>
                    <a:cubicBezTo>
                      <a:pt x="834" y="191"/>
                      <a:pt x="668" y="0"/>
                      <a:pt x="430" y="0"/>
                    </a:cubicBezTo>
                    <a:close/>
                  </a:path>
                </a:pathLst>
              </a:custGeom>
              <a:solidFill>
                <a:srgbClr val="FAA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55"/>
              <p:cNvSpPr/>
              <p:nvPr/>
            </p:nvSpPr>
            <p:spPr>
              <a:xfrm>
                <a:off x="5508925" y="1590550"/>
                <a:ext cx="163910" cy="231060"/>
              </a:xfrm>
              <a:custGeom>
                <a:avLst/>
                <a:gdLst/>
                <a:ahLst/>
                <a:cxnLst/>
                <a:rect l="l" t="t" r="r" b="b"/>
                <a:pathLst>
                  <a:path w="5026" h="7085" extrusionOk="0">
                    <a:moveTo>
                      <a:pt x="1920" y="0"/>
                    </a:moveTo>
                    <a:cubicBezTo>
                      <a:pt x="1640" y="0"/>
                      <a:pt x="1374" y="63"/>
                      <a:pt x="1144" y="179"/>
                    </a:cubicBezTo>
                    <a:cubicBezTo>
                      <a:pt x="453" y="512"/>
                      <a:pt x="1" y="1346"/>
                      <a:pt x="72" y="2203"/>
                    </a:cubicBezTo>
                    <a:cubicBezTo>
                      <a:pt x="96" y="2679"/>
                      <a:pt x="286" y="3132"/>
                      <a:pt x="572" y="3513"/>
                    </a:cubicBezTo>
                    <a:cubicBezTo>
                      <a:pt x="787" y="3775"/>
                      <a:pt x="1048" y="3989"/>
                      <a:pt x="1382" y="4156"/>
                    </a:cubicBezTo>
                    <a:cubicBezTo>
                      <a:pt x="1025" y="4727"/>
                      <a:pt x="929" y="5323"/>
                      <a:pt x="1144" y="5894"/>
                    </a:cubicBezTo>
                    <a:cubicBezTo>
                      <a:pt x="1263" y="6228"/>
                      <a:pt x="1501" y="6513"/>
                      <a:pt x="1834" y="6728"/>
                    </a:cubicBezTo>
                    <a:cubicBezTo>
                      <a:pt x="2120" y="6942"/>
                      <a:pt x="2477" y="7061"/>
                      <a:pt x="2882" y="7085"/>
                    </a:cubicBezTo>
                    <a:lnTo>
                      <a:pt x="3001" y="7085"/>
                    </a:lnTo>
                    <a:cubicBezTo>
                      <a:pt x="3335" y="7085"/>
                      <a:pt x="3740" y="6990"/>
                      <a:pt x="4025" y="6775"/>
                    </a:cubicBezTo>
                    <a:cubicBezTo>
                      <a:pt x="4430" y="6537"/>
                      <a:pt x="4787" y="6156"/>
                      <a:pt x="5025" y="5680"/>
                    </a:cubicBezTo>
                    <a:lnTo>
                      <a:pt x="4240" y="5299"/>
                    </a:lnTo>
                    <a:cubicBezTo>
                      <a:pt x="3963" y="5899"/>
                      <a:pt x="3463" y="6253"/>
                      <a:pt x="2934" y="6253"/>
                    </a:cubicBezTo>
                    <a:cubicBezTo>
                      <a:pt x="2917" y="6253"/>
                      <a:pt x="2899" y="6252"/>
                      <a:pt x="2882" y="6251"/>
                    </a:cubicBezTo>
                    <a:cubicBezTo>
                      <a:pt x="2430" y="6204"/>
                      <a:pt x="2049" y="5942"/>
                      <a:pt x="1882" y="5585"/>
                    </a:cubicBezTo>
                    <a:cubicBezTo>
                      <a:pt x="1739" y="5204"/>
                      <a:pt x="1882" y="4751"/>
                      <a:pt x="2334" y="4299"/>
                    </a:cubicBezTo>
                    <a:cubicBezTo>
                      <a:pt x="2454" y="4180"/>
                      <a:pt x="2477" y="4037"/>
                      <a:pt x="2454" y="3894"/>
                    </a:cubicBezTo>
                    <a:cubicBezTo>
                      <a:pt x="2406" y="3751"/>
                      <a:pt x="2311" y="3656"/>
                      <a:pt x="2168" y="3584"/>
                    </a:cubicBezTo>
                    <a:cubicBezTo>
                      <a:pt x="1811" y="3465"/>
                      <a:pt x="977" y="3084"/>
                      <a:pt x="906" y="2132"/>
                    </a:cubicBezTo>
                    <a:cubicBezTo>
                      <a:pt x="882" y="1631"/>
                      <a:pt x="1120" y="1131"/>
                      <a:pt x="1501" y="941"/>
                    </a:cubicBezTo>
                    <a:cubicBezTo>
                      <a:pt x="1619" y="885"/>
                      <a:pt x="1749" y="858"/>
                      <a:pt x="1888" y="858"/>
                    </a:cubicBezTo>
                    <a:cubicBezTo>
                      <a:pt x="2338" y="858"/>
                      <a:pt x="2884" y="1140"/>
                      <a:pt x="3430" y="1631"/>
                    </a:cubicBezTo>
                    <a:lnTo>
                      <a:pt x="4025" y="1012"/>
                    </a:lnTo>
                    <a:cubicBezTo>
                      <a:pt x="3501" y="536"/>
                      <a:pt x="3001" y="226"/>
                      <a:pt x="2477" y="84"/>
                    </a:cubicBezTo>
                    <a:cubicBezTo>
                      <a:pt x="2289" y="27"/>
                      <a:pt x="2102" y="0"/>
                      <a:pt x="19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55"/>
              <p:cNvSpPr/>
              <p:nvPr/>
            </p:nvSpPr>
            <p:spPr>
              <a:xfrm>
                <a:off x="5560977" y="1640645"/>
                <a:ext cx="34961" cy="34961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72" extrusionOk="0">
                    <a:moveTo>
                      <a:pt x="524" y="0"/>
                    </a:moveTo>
                    <a:cubicBezTo>
                      <a:pt x="238" y="0"/>
                      <a:pt x="0" y="238"/>
                      <a:pt x="0" y="548"/>
                    </a:cubicBezTo>
                    <a:cubicBezTo>
                      <a:pt x="0" y="834"/>
                      <a:pt x="238" y="1072"/>
                      <a:pt x="524" y="1072"/>
                    </a:cubicBezTo>
                    <a:cubicBezTo>
                      <a:pt x="834" y="1072"/>
                      <a:pt x="1072" y="834"/>
                      <a:pt x="1072" y="548"/>
                    </a:cubicBezTo>
                    <a:cubicBezTo>
                      <a:pt x="1072" y="238"/>
                      <a:pt x="834" y="0"/>
                      <a:pt x="524" y="0"/>
                    </a:cubicBezTo>
                    <a:close/>
                  </a:path>
                </a:pathLst>
              </a:custGeom>
              <a:solidFill>
                <a:srgbClr val="FAA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55"/>
              <p:cNvSpPr/>
              <p:nvPr/>
            </p:nvSpPr>
            <p:spPr>
              <a:xfrm>
                <a:off x="5592808" y="1745498"/>
                <a:ext cx="27231" cy="2719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4" extrusionOk="0">
                    <a:moveTo>
                      <a:pt x="429" y="0"/>
                    </a:moveTo>
                    <a:cubicBezTo>
                      <a:pt x="191" y="0"/>
                      <a:pt x="1" y="191"/>
                      <a:pt x="1" y="429"/>
                    </a:cubicBezTo>
                    <a:cubicBezTo>
                      <a:pt x="1" y="667"/>
                      <a:pt x="191" y="834"/>
                      <a:pt x="429" y="834"/>
                    </a:cubicBezTo>
                    <a:cubicBezTo>
                      <a:pt x="667" y="834"/>
                      <a:pt x="834" y="667"/>
                      <a:pt x="834" y="429"/>
                    </a:cubicBezTo>
                    <a:cubicBezTo>
                      <a:pt x="834" y="191"/>
                      <a:pt x="667" y="0"/>
                      <a:pt x="429" y="0"/>
                    </a:cubicBezTo>
                    <a:close/>
                  </a:path>
                </a:pathLst>
              </a:custGeom>
              <a:solidFill>
                <a:srgbClr val="FAA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55"/>
              <p:cNvSpPr/>
              <p:nvPr/>
            </p:nvSpPr>
            <p:spPr>
              <a:xfrm>
                <a:off x="5713185" y="1763338"/>
                <a:ext cx="44320" cy="45853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406" extrusionOk="0">
                    <a:moveTo>
                      <a:pt x="787" y="1"/>
                    </a:moveTo>
                    <a:lnTo>
                      <a:pt x="1" y="382"/>
                    </a:lnTo>
                    <a:cubicBezTo>
                      <a:pt x="215" y="811"/>
                      <a:pt x="501" y="1168"/>
                      <a:pt x="834" y="1406"/>
                    </a:cubicBezTo>
                    <a:cubicBezTo>
                      <a:pt x="1049" y="1215"/>
                      <a:pt x="1215" y="977"/>
                      <a:pt x="1358" y="739"/>
                    </a:cubicBezTo>
                    <a:cubicBezTo>
                      <a:pt x="1144" y="572"/>
                      <a:pt x="930" y="334"/>
                      <a:pt x="787" y="1"/>
                    </a:cubicBez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55"/>
              <p:cNvSpPr/>
              <p:nvPr/>
            </p:nvSpPr>
            <p:spPr>
              <a:xfrm>
                <a:off x="5628552" y="1761805"/>
                <a:ext cx="45070" cy="45853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406" extrusionOk="0">
                    <a:moveTo>
                      <a:pt x="595" y="0"/>
                    </a:moveTo>
                    <a:cubicBezTo>
                      <a:pt x="453" y="381"/>
                      <a:pt x="238" y="619"/>
                      <a:pt x="0" y="762"/>
                    </a:cubicBezTo>
                    <a:cubicBezTo>
                      <a:pt x="167" y="1024"/>
                      <a:pt x="333" y="1239"/>
                      <a:pt x="548" y="1405"/>
                    </a:cubicBezTo>
                    <a:cubicBezTo>
                      <a:pt x="857" y="1167"/>
                      <a:pt x="1167" y="834"/>
                      <a:pt x="1381" y="405"/>
                    </a:cubicBezTo>
                    <a:lnTo>
                      <a:pt x="595" y="0"/>
                    </a:ln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55"/>
              <p:cNvSpPr/>
              <p:nvPr/>
            </p:nvSpPr>
            <p:spPr>
              <a:xfrm>
                <a:off x="5638630" y="1732289"/>
                <a:ext cx="110328" cy="62159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1906" extrusionOk="0">
                    <a:moveTo>
                      <a:pt x="1" y="0"/>
                    </a:moveTo>
                    <a:lnTo>
                      <a:pt x="1" y="215"/>
                    </a:lnTo>
                    <a:cubicBezTo>
                      <a:pt x="1" y="524"/>
                      <a:pt x="48" y="858"/>
                      <a:pt x="215" y="1120"/>
                    </a:cubicBezTo>
                    <a:lnTo>
                      <a:pt x="1715" y="1905"/>
                    </a:lnTo>
                    <a:lnTo>
                      <a:pt x="3192" y="1120"/>
                    </a:lnTo>
                    <a:cubicBezTo>
                      <a:pt x="3311" y="858"/>
                      <a:pt x="3382" y="524"/>
                      <a:pt x="3382" y="215"/>
                    </a:cubicBezTo>
                    <a:lnTo>
                      <a:pt x="3382" y="0"/>
                    </a:lnTo>
                    <a:close/>
                  </a:path>
                </a:pathLst>
              </a:custGeom>
              <a:solidFill>
                <a:srgbClr val="FAA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55"/>
              <p:cNvSpPr/>
              <p:nvPr/>
            </p:nvSpPr>
            <p:spPr>
              <a:xfrm>
                <a:off x="5637097" y="1674041"/>
                <a:ext cx="111078" cy="69921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144" extrusionOk="0">
                    <a:moveTo>
                      <a:pt x="1715" y="0"/>
                    </a:moveTo>
                    <a:cubicBezTo>
                      <a:pt x="810" y="0"/>
                      <a:pt x="95" y="762"/>
                      <a:pt x="0" y="1786"/>
                    </a:cubicBezTo>
                    <a:cubicBezTo>
                      <a:pt x="453" y="2001"/>
                      <a:pt x="1048" y="2144"/>
                      <a:pt x="1715" y="2144"/>
                    </a:cubicBezTo>
                    <a:cubicBezTo>
                      <a:pt x="2358" y="2144"/>
                      <a:pt x="2953" y="2001"/>
                      <a:pt x="3405" y="1786"/>
                    </a:cubicBezTo>
                    <a:cubicBezTo>
                      <a:pt x="3358" y="762"/>
                      <a:pt x="2596" y="0"/>
                      <a:pt x="17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55"/>
              <p:cNvSpPr/>
              <p:nvPr/>
            </p:nvSpPr>
            <p:spPr>
              <a:xfrm>
                <a:off x="5643294" y="1768784"/>
                <a:ext cx="99436" cy="34993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073" extrusionOk="0">
                    <a:moveTo>
                      <a:pt x="3049" y="1"/>
                    </a:moveTo>
                    <a:lnTo>
                      <a:pt x="3049" y="1"/>
                    </a:lnTo>
                    <a:cubicBezTo>
                      <a:pt x="2657" y="175"/>
                      <a:pt x="2205" y="289"/>
                      <a:pt x="1675" y="289"/>
                    </a:cubicBezTo>
                    <a:cubicBezTo>
                      <a:pt x="1625" y="289"/>
                      <a:pt x="1575" y="288"/>
                      <a:pt x="1525" y="286"/>
                    </a:cubicBezTo>
                    <a:cubicBezTo>
                      <a:pt x="953" y="286"/>
                      <a:pt x="405" y="191"/>
                      <a:pt x="1" y="1"/>
                    </a:cubicBezTo>
                    <a:lnTo>
                      <a:pt x="1" y="1"/>
                    </a:lnTo>
                    <a:cubicBezTo>
                      <a:pt x="310" y="644"/>
                      <a:pt x="858" y="1072"/>
                      <a:pt x="1525" y="1072"/>
                    </a:cubicBezTo>
                    <a:cubicBezTo>
                      <a:pt x="2168" y="1072"/>
                      <a:pt x="2739" y="644"/>
                      <a:pt x="30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55"/>
              <p:cNvSpPr/>
              <p:nvPr/>
            </p:nvSpPr>
            <p:spPr>
              <a:xfrm>
                <a:off x="5637847" y="1732289"/>
                <a:ext cx="3267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549" extrusionOk="0">
                    <a:moveTo>
                      <a:pt x="1" y="0"/>
                    </a:moveTo>
                    <a:lnTo>
                      <a:pt x="1" y="215"/>
                    </a:lnTo>
                    <a:cubicBezTo>
                      <a:pt x="25" y="524"/>
                      <a:pt x="72" y="858"/>
                      <a:pt x="191" y="1120"/>
                    </a:cubicBezTo>
                    <a:lnTo>
                      <a:pt x="1001" y="1548"/>
                    </a:lnTo>
                    <a:cubicBezTo>
                      <a:pt x="906" y="1429"/>
                      <a:pt x="834" y="1286"/>
                      <a:pt x="763" y="1120"/>
                    </a:cubicBezTo>
                    <a:cubicBezTo>
                      <a:pt x="644" y="858"/>
                      <a:pt x="549" y="524"/>
                      <a:pt x="549" y="215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F093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55"/>
              <p:cNvSpPr/>
              <p:nvPr/>
            </p:nvSpPr>
            <p:spPr>
              <a:xfrm>
                <a:off x="5637097" y="1674041"/>
                <a:ext cx="64475" cy="6525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2001" extrusionOk="0">
                    <a:moveTo>
                      <a:pt x="1715" y="0"/>
                    </a:moveTo>
                    <a:cubicBezTo>
                      <a:pt x="905" y="0"/>
                      <a:pt x="286" y="691"/>
                      <a:pt x="71" y="1429"/>
                    </a:cubicBezTo>
                    <a:cubicBezTo>
                      <a:pt x="48" y="1548"/>
                      <a:pt x="0" y="1667"/>
                      <a:pt x="0" y="1786"/>
                    </a:cubicBezTo>
                    <a:cubicBezTo>
                      <a:pt x="191" y="1882"/>
                      <a:pt x="381" y="1929"/>
                      <a:pt x="572" y="2001"/>
                    </a:cubicBezTo>
                    <a:lnTo>
                      <a:pt x="572" y="1786"/>
                    </a:lnTo>
                    <a:cubicBezTo>
                      <a:pt x="667" y="881"/>
                      <a:pt x="1238" y="167"/>
                      <a:pt x="1977" y="24"/>
                    </a:cubicBezTo>
                    <a:lnTo>
                      <a:pt x="1929" y="24"/>
                    </a:lnTo>
                    <a:cubicBezTo>
                      <a:pt x="1858" y="24"/>
                      <a:pt x="1762" y="0"/>
                      <a:pt x="17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55"/>
              <p:cNvSpPr/>
              <p:nvPr/>
            </p:nvSpPr>
            <p:spPr>
              <a:xfrm>
                <a:off x="5593590" y="1597138"/>
                <a:ext cx="46636" cy="45853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06" extrusionOk="0">
                    <a:moveTo>
                      <a:pt x="334" y="1"/>
                    </a:moveTo>
                    <a:cubicBezTo>
                      <a:pt x="191" y="239"/>
                      <a:pt x="72" y="501"/>
                      <a:pt x="0" y="810"/>
                    </a:cubicBezTo>
                    <a:cubicBezTo>
                      <a:pt x="262" y="929"/>
                      <a:pt x="572" y="1144"/>
                      <a:pt x="834" y="1406"/>
                    </a:cubicBezTo>
                    <a:lnTo>
                      <a:pt x="1429" y="787"/>
                    </a:lnTo>
                    <a:cubicBezTo>
                      <a:pt x="1072" y="453"/>
                      <a:pt x="691" y="191"/>
                      <a:pt x="334" y="1"/>
                    </a:cubicBez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55"/>
              <p:cNvSpPr/>
              <p:nvPr/>
            </p:nvSpPr>
            <p:spPr>
              <a:xfrm>
                <a:off x="5747364" y="1597138"/>
                <a:ext cx="46636" cy="45853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06" extrusionOk="0">
                    <a:moveTo>
                      <a:pt x="1096" y="1"/>
                    </a:moveTo>
                    <a:cubicBezTo>
                      <a:pt x="739" y="191"/>
                      <a:pt x="358" y="429"/>
                      <a:pt x="1" y="787"/>
                    </a:cubicBezTo>
                    <a:lnTo>
                      <a:pt x="596" y="1406"/>
                    </a:lnTo>
                    <a:cubicBezTo>
                      <a:pt x="882" y="1120"/>
                      <a:pt x="1144" y="929"/>
                      <a:pt x="1430" y="810"/>
                    </a:cubicBezTo>
                    <a:cubicBezTo>
                      <a:pt x="1334" y="501"/>
                      <a:pt x="1239" y="239"/>
                      <a:pt x="1096" y="1"/>
                    </a:cubicBezTo>
                    <a:close/>
                  </a:path>
                </a:pathLst>
              </a:custGeom>
              <a:solidFill>
                <a:srgbClr val="E63E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55"/>
              <p:cNvSpPr/>
              <p:nvPr/>
            </p:nvSpPr>
            <p:spPr>
              <a:xfrm>
                <a:off x="5613778" y="1569938"/>
                <a:ext cx="159247" cy="146071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4479" extrusionOk="0">
                    <a:moveTo>
                      <a:pt x="2500" y="1"/>
                    </a:moveTo>
                    <a:cubicBezTo>
                      <a:pt x="2485" y="1"/>
                      <a:pt x="2469" y="1"/>
                      <a:pt x="2453" y="1"/>
                    </a:cubicBezTo>
                    <a:cubicBezTo>
                      <a:pt x="1120" y="1"/>
                      <a:pt x="1" y="1025"/>
                      <a:pt x="1" y="2240"/>
                    </a:cubicBezTo>
                    <a:cubicBezTo>
                      <a:pt x="1" y="3454"/>
                      <a:pt x="1120" y="4478"/>
                      <a:pt x="2453" y="4478"/>
                    </a:cubicBezTo>
                    <a:cubicBezTo>
                      <a:pt x="3787" y="4478"/>
                      <a:pt x="4883" y="3454"/>
                      <a:pt x="4883" y="2240"/>
                    </a:cubicBezTo>
                    <a:cubicBezTo>
                      <a:pt x="4883" y="992"/>
                      <a:pt x="3813" y="1"/>
                      <a:pt x="25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55"/>
              <p:cNvSpPr/>
              <p:nvPr/>
            </p:nvSpPr>
            <p:spPr>
              <a:xfrm>
                <a:off x="5615344" y="1569188"/>
                <a:ext cx="87793" cy="14525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4454" extrusionOk="0">
                    <a:moveTo>
                      <a:pt x="2429" y="0"/>
                    </a:moveTo>
                    <a:cubicBezTo>
                      <a:pt x="1096" y="0"/>
                      <a:pt x="0" y="1001"/>
                      <a:pt x="0" y="2239"/>
                    </a:cubicBezTo>
                    <a:cubicBezTo>
                      <a:pt x="0" y="3453"/>
                      <a:pt x="1096" y="4454"/>
                      <a:pt x="2429" y="4454"/>
                    </a:cubicBezTo>
                    <a:cubicBezTo>
                      <a:pt x="2525" y="4454"/>
                      <a:pt x="2620" y="4454"/>
                      <a:pt x="2691" y="4430"/>
                    </a:cubicBezTo>
                    <a:cubicBezTo>
                      <a:pt x="1453" y="4335"/>
                      <a:pt x="524" y="3382"/>
                      <a:pt x="524" y="2263"/>
                    </a:cubicBezTo>
                    <a:cubicBezTo>
                      <a:pt x="524" y="1096"/>
                      <a:pt x="1477" y="167"/>
                      <a:pt x="2691" y="24"/>
                    </a:cubicBezTo>
                    <a:cubicBezTo>
                      <a:pt x="2620" y="24"/>
                      <a:pt x="2525" y="0"/>
                      <a:pt x="2429" y="0"/>
                    </a:cubicBezTo>
                    <a:close/>
                  </a:path>
                </a:pathLst>
              </a:custGeom>
              <a:solidFill>
                <a:srgbClr val="F093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55"/>
              <p:cNvSpPr/>
              <p:nvPr/>
            </p:nvSpPr>
            <p:spPr>
              <a:xfrm>
                <a:off x="5647957" y="1631317"/>
                <a:ext cx="10893" cy="1868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73" extrusionOk="0">
                    <a:moveTo>
                      <a:pt x="167" y="0"/>
                    </a:moveTo>
                    <a:cubicBezTo>
                      <a:pt x="72" y="0"/>
                      <a:pt x="0" y="96"/>
                      <a:pt x="0" y="167"/>
                    </a:cubicBezTo>
                    <a:lnTo>
                      <a:pt x="0" y="381"/>
                    </a:lnTo>
                    <a:cubicBezTo>
                      <a:pt x="0" y="501"/>
                      <a:pt x="96" y="572"/>
                      <a:pt x="191" y="572"/>
                    </a:cubicBezTo>
                    <a:cubicBezTo>
                      <a:pt x="262" y="572"/>
                      <a:pt x="334" y="477"/>
                      <a:pt x="334" y="381"/>
                    </a:cubicBezTo>
                    <a:lnTo>
                      <a:pt x="334" y="167"/>
                    </a:lnTo>
                    <a:cubicBezTo>
                      <a:pt x="334" y="48"/>
                      <a:pt x="239" y="0"/>
                      <a:pt x="167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55"/>
              <p:cNvSpPr/>
              <p:nvPr/>
            </p:nvSpPr>
            <p:spPr>
              <a:xfrm>
                <a:off x="5727176" y="1631317"/>
                <a:ext cx="11675" cy="1868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73" extrusionOk="0">
                    <a:moveTo>
                      <a:pt x="143" y="0"/>
                    </a:moveTo>
                    <a:cubicBezTo>
                      <a:pt x="48" y="0"/>
                      <a:pt x="1" y="96"/>
                      <a:pt x="1" y="167"/>
                    </a:cubicBezTo>
                    <a:lnTo>
                      <a:pt x="1" y="381"/>
                    </a:lnTo>
                    <a:cubicBezTo>
                      <a:pt x="1" y="501"/>
                      <a:pt x="72" y="572"/>
                      <a:pt x="167" y="572"/>
                    </a:cubicBezTo>
                    <a:cubicBezTo>
                      <a:pt x="262" y="572"/>
                      <a:pt x="358" y="477"/>
                      <a:pt x="310" y="381"/>
                    </a:cubicBezTo>
                    <a:lnTo>
                      <a:pt x="310" y="167"/>
                    </a:lnTo>
                    <a:cubicBezTo>
                      <a:pt x="310" y="48"/>
                      <a:pt x="215" y="0"/>
                      <a:pt x="143" y="0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55"/>
              <p:cNvSpPr/>
              <p:nvPr/>
            </p:nvSpPr>
            <p:spPr>
              <a:xfrm>
                <a:off x="5678255" y="1638655"/>
                <a:ext cx="33428" cy="1523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467" extrusionOk="0">
                    <a:moveTo>
                      <a:pt x="837" y="1"/>
                    </a:moveTo>
                    <a:cubicBezTo>
                      <a:pt x="780" y="1"/>
                      <a:pt x="721" y="31"/>
                      <a:pt x="691" y="61"/>
                    </a:cubicBezTo>
                    <a:cubicBezTo>
                      <a:pt x="619" y="133"/>
                      <a:pt x="572" y="156"/>
                      <a:pt x="500" y="156"/>
                    </a:cubicBezTo>
                    <a:cubicBezTo>
                      <a:pt x="429" y="156"/>
                      <a:pt x="357" y="133"/>
                      <a:pt x="334" y="61"/>
                    </a:cubicBezTo>
                    <a:cubicBezTo>
                      <a:pt x="294" y="22"/>
                      <a:pt x="241" y="4"/>
                      <a:pt x="192" y="4"/>
                    </a:cubicBezTo>
                    <a:cubicBezTo>
                      <a:pt x="153" y="4"/>
                      <a:pt x="117" y="16"/>
                      <a:pt x="95" y="37"/>
                    </a:cubicBezTo>
                    <a:cubicBezTo>
                      <a:pt x="0" y="109"/>
                      <a:pt x="0" y="228"/>
                      <a:pt x="72" y="276"/>
                    </a:cubicBezTo>
                    <a:cubicBezTo>
                      <a:pt x="143" y="395"/>
                      <a:pt x="310" y="466"/>
                      <a:pt x="476" y="466"/>
                    </a:cubicBezTo>
                    <a:cubicBezTo>
                      <a:pt x="619" y="466"/>
                      <a:pt x="786" y="395"/>
                      <a:pt x="953" y="276"/>
                    </a:cubicBezTo>
                    <a:cubicBezTo>
                      <a:pt x="1024" y="228"/>
                      <a:pt x="977" y="109"/>
                      <a:pt x="929" y="37"/>
                    </a:cubicBezTo>
                    <a:cubicBezTo>
                      <a:pt x="903" y="11"/>
                      <a:pt x="870" y="1"/>
                      <a:pt x="837" y="1"/>
                    </a:cubicBezTo>
                    <a:close/>
                  </a:path>
                </a:pathLst>
              </a:custGeom>
              <a:solidFill>
                <a:srgbClr val="3B48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55"/>
              <p:cNvSpPr/>
              <p:nvPr/>
            </p:nvSpPr>
            <p:spPr>
              <a:xfrm>
                <a:off x="5616877" y="1510940"/>
                <a:ext cx="31112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53" extrusionOk="0">
                    <a:moveTo>
                      <a:pt x="477" y="0"/>
                    </a:moveTo>
                    <a:cubicBezTo>
                      <a:pt x="215" y="0"/>
                      <a:pt x="1" y="215"/>
                      <a:pt x="1" y="477"/>
                    </a:cubicBezTo>
                    <a:cubicBezTo>
                      <a:pt x="1" y="738"/>
                      <a:pt x="215" y="953"/>
                      <a:pt x="477" y="953"/>
                    </a:cubicBezTo>
                    <a:cubicBezTo>
                      <a:pt x="739" y="953"/>
                      <a:pt x="953" y="738"/>
                      <a:pt x="953" y="477"/>
                    </a:cubicBezTo>
                    <a:cubicBezTo>
                      <a:pt x="953" y="238"/>
                      <a:pt x="763" y="24"/>
                      <a:pt x="477" y="0"/>
                    </a:cubicBezTo>
                    <a:close/>
                  </a:path>
                </a:pathLst>
              </a:custGeom>
              <a:solidFill>
                <a:srgbClr val="FF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55"/>
              <p:cNvSpPr/>
              <p:nvPr/>
            </p:nvSpPr>
            <p:spPr>
              <a:xfrm>
                <a:off x="5738036" y="1510940"/>
                <a:ext cx="31895" cy="3108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3" extrusionOk="0">
                    <a:moveTo>
                      <a:pt x="477" y="0"/>
                    </a:moveTo>
                    <a:cubicBezTo>
                      <a:pt x="215" y="0"/>
                      <a:pt x="1" y="215"/>
                      <a:pt x="1" y="477"/>
                    </a:cubicBezTo>
                    <a:cubicBezTo>
                      <a:pt x="1" y="738"/>
                      <a:pt x="215" y="953"/>
                      <a:pt x="477" y="953"/>
                    </a:cubicBezTo>
                    <a:cubicBezTo>
                      <a:pt x="763" y="953"/>
                      <a:pt x="977" y="738"/>
                      <a:pt x="977" y="477"/>
                    </a:cubicBezTo>
                    <a:cubicBezTo>
                      <a:pt x="977" y="238"/>
                      <a:pt x="763" y="24"/>
                      <a:pt x="477" y="0"/>
                    </a:cubicBezTo>
                    <a:close/>
                  </a:path>
                </a:pathLst>
              </a:custGeom>
              <a:solidFill>
                <a:srgbClr val="FF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55"/>
              <p:cNvSpPr/>
              <p:nvPr/>
            </p:nvSpPr>
            <p:spPr>
              <a:xfrm>
                <a:off x="5644076" y="1768784"/>
                <a:ext cx="58279" cy="34993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7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" y="96"/>
                      <a:pt x="96" y="167"/>
                      <a:pt x="119" y="239"/>
                    </a:cubicBezTo>
                    <a:cubicBezTo>
                      <a:pt x="119" y="286"/>
                      <a:pt x="167" y="286"/>
                      <a:pt x="167" y="310"/>
                    </a:cubicBezTo>
                    <a:cubicBezTo>
                      <a:pt x="453" y="786"/>
                      <a:pt x="953" y="1072"/>
                      <a:pt x="1501" y="1072"/>
                    </a:cubicBezTo>
                    <a:lnTo>
                      <a:pt x="1572" y="1072"/>
                    </a:lnTo>
                    <a:cubicBezTo>
                      <a:pt x="1644" y="1072"/>
                      <a:pt x="1739" y="1072"/>
                      <a:pt x="1786" y="1048"/>
                    </a:cubicBezTo>
                    <a:cubicBezTo>
                      <a:pt x="1310" y="953"/>
                      <a:pt x="929" y="644"/>
                      <a:pt x="667" y="191"/>
                    </a:cubicBezTo>
                    <a:cubicBezTo>
                      <a:pt x="429" y="120"/>
                      <a:pt x="191" y="7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83" name="Google Shape;7683;p55"/>
          <p:cNvGrpSpPr/>
          <p:nvPr/>
        </p:nvGrpSpPr>
        <p:grpSpPr>
          <a:xfrm>
            <a:off x="1450517" y="4104031"/>
            <a:ext cx="875378" cy="707226"/>
            <a:chOff x="1376868" y="2813958"/>
            <a:chExt cx="708865" cy="572699"/>
          </a:xfrm>
        </p:grpSpPr>
        <p:grpSp>
          <p:nvGrpSpPr>
            <p:cNvPr id="7684" name="Google Shape;7684;p55"/>
            <p:cNvGrpSpPr/>
            <p:nvPr/>
          </p:nvGrpSpPr>
          <p:grpSpPr>
            <a:xfrm>
              <a:off x="1376868" y="2813958"/>
              <a:ext cx="708865" cy="572699"/>
              <a:chOff x="1376868" y="2813958"/>
              <a:chExt cx="708865" cy="572699"/>
            </a:xfrm>
          </p:grpSpPr>
          <p:sp>
            <p:nvSpPr>
              <p:cNvPr id="7685" name="Google Shape;7685;p55"/>
              <p:cNvSpPr/>
              <p:nvPr/>
            </p:nvSpPr>
            <p:spPr>
              <a:xfrm>
                <a:off x="1376868" y="2813958"/>
                <a:ext cx="708865" cy="572699"/>
              </a:xfrm>
              <a:custGeom>
                <a:avLst/>
                <a:gdLst/>
                <a:ahLst/>
                <a:cxnLst/>
                <a:rect l="l" t="t" r="r" b="b"/>
                <a:pathLst>
                  <a:path w="30647" h="24760" extrusionOk="0">
                    <a:moveTo>
                      <a:pt x="19673" y="1"/>
                    </a:moveTo>
                    <a:cubicBezTo>
                      <a:pt x="18629" y="1"/>
                      <a:pt x="17612" y="402"/>
                      <a:pt x="16675" y="1125"/>
                    </a:cubicBezTo>
                    <a:cubicBezTo>
                      <a:pt x="15203" y="2330"/>
                      <a:pt x="14668" y="4069"/>
                      <a:pt x="15123" y="5916"/>
                    </a:cubicBezTo>
                    <a:cubicBezTo>
                      <a:pt x="14293" y="6826"/>
                      <a:pt x="13785" y="7870"/>
                      <a:pt x="13544" y="8967"/>
                    </a:cubicBezTo>
                    <a:cubicBezTo>
                      <a:pt x="13517" y="9021"/>
                      <a:pt x="13517" y="9128"/>
                      <a:pt x="13490" y="9208"/>
                    </a:cubicBezTo>
                    <a:cubicBezTo>
                      <a:pt x="13490" y="9289"/>
                      <a:pt x="13463" y="9369"/>
                      <a:pt x="13463" y="9476"/>
                    </a:cubicBezTo>
                    <a:cubicBezTo>
                      <a:pt x="13463" y="9530"/>
                      <a:pt x="13463" y="9556"/>
                      <a:pt x="13410" y="9637"/>
                    </a:cubicBezTo>
                    <a:lnTo>
                      <a:pt x="13410" y="9744"/>
                    </a:lnTo>
                    <a:cubicBezTo>
                      <a:pt x="13276" y="9690"/>
                      <a:pt x="13115" y="9663"/>
                      <a:pt x="12982" y="9663"/>
                    </a:cubicBezTo>
                    <a:cubicBezTo>
                      <a:pt x="12607" y="9610"/>
                      <a:pt x="12259" y="9556"/>
                      <a:pt x="11884" y="9556"/>
                    </a:cubicBezTo>
                    <a:cubicBezTo>
                      <a:pt x="11376" y="9556"/>
                      <a:pt x="10921" y="9637"/>
                      <a:pt x="10466" y="9744"/>
                    </a:cubicBezTo>
                    <a:cubicBezTo>
                      <a:pt x="9904" y="9556"/>
                      <a:pt x="9315" y="9503"/>
                      <a:pt x="8672" y="9503"/>
                    </a:cubicBezTo>
                    <a:cubicBezTo>
                      <a:pt x="8271" y="9503"/>
                      <a:pt x="7843" y="9530"/>
                      <a:pt x="7441" y="9610"/>
                    </a:cubicBezTo>
                    <a:cubicBezTo>
                      <a:pt x="5969" y="9877"/>
                      <a:pt x="4765" y="10600"/>
                      <a:pt x="3988" y="11671"/>
                    </a:cubicBezTo>
                    <a:cubicBezTo>
                      <a:pt x="1901" y="12474"/>
                      <a:pt x="536" y="14053"/>
                      <a:pt x="134" y="16060"/>
                    </a:cubicBezTo>
                    <a:cubicBezTo>
                      <a:pt x="134" y="16087"/>
                      <a:pt x="107" y="16167"/>
                      <a:pt x="107" y="16194"/>
                    </a:cubicBezTo>
                    <a:cubicBezTo>
                      <a:pt x="107" y="16221"/>
                      <a:pt x="107" y="16301"/>
                      <a:pt x="81" y="16328"/>
                    </a:cubicBezTo>
                    <a:cubicBezTo>
                      <a:pt x="81" y="16382"/>
                      <a:pt x="27" y="16462"/>
                      <a:pt x="27" y="16569"/>
                    </a:cubicBezTo>
                    <a:cubicBezTo>
                      <a:pt x="27" y="16649"/>
                      <a:pt x="0" y="16756"/>
                      <a:pt x="0" y="16890"/>
                    </a:cubicBezTo>
                    <a:lnTo>
                      <a:pt x="0" y="17158"/>
                    </a:lnTo>
                    <a:lnTo>
                      <a:pt x="0" y="17532"/>
                    </a:lnTo>
                    <a:lnTo>
                      <a:pt x="0" y="17720"/>
                    </a:lnTo>
                    <a:cubicBezTo>
                      <a:pt x="27" y="17934"/>
                      <a:pt x="27" y="18121"/>
                      <a:pt x="81" y="18335"/>
                    </a:cubicBezTo>
                    <a:cubicBezTo>
                      <a:pt x="134" y="18737"/>
                      <a:pt x="241" y="19112"/>
                      <a:pt x="375" y="19460"/>
                    </a:cubicBezTo>
                    <a:cubicBezTo>
                      <a:pt x="375" y="19513"/>
                      <a:pt x="402" y="19540"/>
                      <a:pt x="402" y="19593"/>
                    </a:cubicBezTo>
                    <a:cubicBezTo>
                      <a:pt x="348" y="19781"/>
                      <a:pt x="295" y="19941"/>
                      <a:pt x="268" y="20129"/>
                    </a:cubicBezTo>
                    <a:cubicBezTo>
                      <a:pt x="268" y="20209"/>
                      <a:pt x="241" y="20263"/>
                      <a:pt x="241" y="20343"/>
                    </a:cubicBezTo>
                    <a:cubicBezTo>
                      <a:pt x="214" y="20744"/>
                      <a:pt x="268" y="21146"/>
                      <a:pt x="402" y="21521"/>
                    </a:cubicBezTo>
                    <a:lnTo>
                      <a:pt x="402" y="21547"/>
                    </a:lnTo>
                    <a:cubicBezTo>
                      <a:pt x="482" y="21708"/>
                      <a:pt x="562" y="21922"/>
                      <a:pt x="669" y="22083"/>
                    </a:cubicBezTo>
                    <a:cubicBezTo>
                      <a:pt x="1098" y="22752"/>
                      <a:pt x="1847" y="23180"/>
                      <a:pt x="2650" y="23287"/>
                    </a:cubicBezTo>
                    <a:cubicBezTo>
                      <a:pt x="2784" y="23287"/>
                      <a:pt x="2918" y="23314"/>
                      <a:pt x="3025" y="23314"/>
                    </a:cubicBezTo>
                    <a:cubicBezTo>
                      <a:pt x="3426" y="23314"/>
                      <a:pt x="3774" y="23260"/>
                      <a:pt x="4176" y="23126"/>
                    </a:cubicBezTo>
                    <a:cubicBezTo>
                      <a:pt x="4363" y="23153"/>
                      <a:pt x="4550" y="23180"/>
                      <a:pt x="4711" y="23207"/>
                    </a:cubicBezTo>
                    <a:cubicBezTo>
                      <a:pt x="5032" y="23260"/>
                      <a:pt x="5327" y="23287"/>
                      <a:pt x="5621" y="23287"/>
                    </a:cubicBezTo>
                    <a:cubicBezTo>
                      <a:pt x="6103" y="23287"/>
                      <a:pt x="6558" y="23260"/>
                      <a:pt x="7040" y="23153"/>
                    </a:cubicBezTo>
                    <a:cubicBezTo>
                      <a:pt x="7227" y="23126"/>
                      <a:pt x="7468" y="23046"/>
                      <a:pt x="7655" y="22993"/>
                    </a:cubicBezTo>
                    <a:cubicBezTo>
                      <a:pt x="7736" y="22939"/>
                      <a:pt x="7843" y="22939"/>
                      <a:pt x="7896" y="22912"/>
                    </a:cubicBezTo>
                    <a:lnTo>
                      <a:pt x="7923" y="22912"/>
                    </a:lnTo>
                    <a:cubicBezTo>
                      <a:pt x="8057" y="22886"/>
                      <a:pt x="8164" y="22859"/>
                      <a:pt x="8298" y="22779"/>
                    </a:cubicBezTo>
                    <a:cubicBezTo>
                      <a:pt x="8378" y="22752"/>
                      <a:pt x="8458" y="22725"/>
                      <a:pt x="8539" y="22671"/>
                    </a:cubicBezTo>
                    <a:lnTo>
                      <a:pt x="8726" y="22591"/>
                    </a:lnTo>
                    <a:cubicBezTo>
                      <a:pt x="8753" y="22591"/>
                      <a:pt x="8860" y="22538"/>
                      <a:pt x="8913" y="22538"/>
                    </a:cubicBezTo>
                    <a:cubicBezTo>
                      <a:pt x="8940" y="22618"/>
                      <a:pt x="8967" y="22725"/>
                      <a:pt x="8994" y="22779"/>
                    </a:cubicBezTo>
                    <a:cubicBezTo>
                      <a:pt x="9074" y="22886"/>
                      <a:pt x="9101" y="22993"/>
                      <a:pt x="9181" y="23126"/>
                    </a:cubicBezTo>
                    <a:cubicBezTo>
                      <a:pt x="9261" y="23260"/>
                      <a:pt x="9368" y="23394"/>
                      <a:pt x="9502" y="23528"/>
                    </a:cubicBezTo>
                    <a:cubicBezTo>
                      <a:pt x="9636" y="23662"/>
                      <a:pt x="9797" y="23796"/>
                      <a:pt x="9984" y="23929"/>
                    </a:cubicBezTo>
                    <a:cubicBezTo>
                      <a:pt x="10198" y="24090"/>
                      <a:pt x="10466" y="24197"/>
                      <a:pt x="10733" y="24277"/>
                    </a:cubicBezTo>
                    <a:cubicBezTo>
                      <a:pt x="10947" y="24358"/>
                      <a:pt x="11135" y="24384"/>
                      <a:pt x="11376" y="24384"/>
                    </a:cubicBezTo>
                    <a:lnTo>
                      <a:pt x="11536" y="24384"/>
                    </a:lnTo>
                    <a:cubicBezTo>
                      <a:pt x="11884" y="24384"/>
                      <a:pt x="12259" y="24331"/>
                      <a:pt x="12580" y="24197"/>
                    </a:cubicBezTo>
                    <a:cubicBezTo>
                      <a:pt x="12687" y="24144"/>
                      <a:pt x="12794" y="24117"/>
                      <a:pt x="12848" y="24063"/>
                    </a:cubicBezTo>
                    <a:cubicBezTo>
                      <a:pt x="13410" y="24224"/>
                      <a:pt x="14026" y="24331"/>
                      <a:pt x="14668" y="24331"/>
                    </a:cubicBezTo>
                    <a:cubicBezTo>
                      <a:pt x="14962" y="24465"/>
                      <a:pt x="15257" y="24545"/>
                      <a:pt x="15551" y="24599"/>
                    </a:cubicBezTo>
                    <a:cubicBezTo>
                      <a:pt x="15658" y="24599"/>
                      <a:pt x="15792" y="24625"/>
                      <a:pt x="15899" y="24625"/>
                    </a:cubicBezTo>
                    <a:lnTo>
                      <a:pt x="16060" y="24625"/>
                    </a:lnTo>
                    <a:cubicBezTo>
                      <a:pt x="16327" y="24625"/>
                      <a:pt x="16568" y="24545"/>
                      <a:pt x="16809" y="24465"/>
                    </a:cubicBezTo>
                    <a:cubicBezTo>
                      <a:pt x="17425" y="24652"/>
                      <a:pt x="18067" y="24759"/>
                      <a:pt x="18736" y="24759"/>
                    </a:cubicBezTo>
                    <a:lnTo>
                      <a:pt x="18870" y="24759"/>
                    </a:lnTo>
                    <a:cubicBezTo>
                      <a:pt x="19780" y="24759"/>
                      <a:pt x="20690" y="24599"/>
                      <a:pt x="21573" y="24251"/>
                    </a:cubicBezTo>
                    <a:cubicBezTo>
                      <a:pt x="21814" y="24197"/>
                      <a:pt x="22028" y="24090"/>
                      <a:pt x="22243" y="23983"/>
                    </a:cubicBezTo>
                    <a:cubicBezTo>
                      <a:pt x="22698" y="23796"/>
                      <a:pt x="23126" y="23528"/>
                      <a:pt x="23527" y="23260"/>
                    </a:cubicBezTo>
                    <a:cubicBezTo>
                      <a:pt x="23929" y="22939"/>
                      <a:pt x="24330" y="22645"/>
                      <a:pt x="24705" y="22270"/>
                    </a:cubicBezTo>
                    <a:cubicBezTo>
                      <a:pt x="25776" y="21253"/>
                      <a:pt x="26391" y="19941"/>
                      <a:pt x="26525" y="18496"/>
                    </a:cubicBezTo>
                    <a:cubicBezTo>
                      <a:pt x="26927" y="17987"/>
                      <a:pt x="27248" y="17452"/>
                      <a:pt x="27435" y="16890"/>
                    </a:cubicBezTo>
                    <a:cubicBezTo>
                      <a:pt x="27462" y="16863"/>
                      <a:pt x="27569" y="16783"/>
                      <a:pt x="27596" y="16756"/>
                    </a:cubicBezTo>
                    <a:cubicBezTo>
                      <a:pt x="27676" y="16703"/>
                      <a:pt x="27783" y="16622"/>
                      <a:pt x="27837" y="16515"/>
                    </a:cubicBezTo>
                    <a:lnTo>
                      <a:pt x="27863" y="16489"/>
                    </a:lnTo>
                    <a:lnTo>
                      <a:pt x="28051" y="16328"/>
                    </a:lnTo>
                    <a:cubicBezTo>
                      <a:pt x="28051" y="16328"/>
                      <a:pt x="28211" y="16114"/>
                      <a:pt x="28265" y="16087"/>
                    </a:cubicBezTo>
                    <a:lnTo>
                      <a:pt x="28479" y="15846"/>
                    </a:lnTo>
                    <a:lnTo>
                      <a:pt x="28586" y="15766"/>
                    </a:lnTo>
                    <a:cubicBezTo>
                      <a:pt x="28613" y="15712"/>
                      <a:pt x="28773" y="15525"/>
                      <a:pt x="28773" y="15525"/>
                    </a:cubicBezTo>
                    <a:lnTo>
                      <a:pt x="28854" y="15418"/>
                    </a:lnTo>
                    <a:cubicBezTo>
                      <a:pt x="28880" y="15364"/>
                      <a:pt x="29014" y="15231"/>
                      <a:pt x="29014" y="15231"/>
                    </a:cubicBezTo>
                    <a:cubicBezTo>
                      <a:pt x="29148" y="15016"/>
                      <a:pt x="29309" y="14829"/>
                      <a:pt x="29416" y="14615"/>
                    </a:cubicBezTo>
                    <a:lnTo>
                      <a:pt x="29443" y="14588"/>
                    </a:lnTo>
                    <a:lnTo>
                      <a:pt x="29550" y="14374"/>
                    </a:lnTo>
                    <a:lnTo>
                      <a:pt x="29576" y="14347"/>
                    </a:lnTo>
                    <a:lnTo>
                      <a:pt x="29683" y="14160"/>
                    </a:lnTo>
                    <a:cubicBezTo>
                      <a:pt x="29683" y="14160"/>
                      <a:pt x="29683" y="14106"/>
                      <a:pt x="29710" y="14106"/>
                    </a:cubicBezTo>
                    <a:cubicBezTo>
                      <a:pt x="29737" y="14053"/>
                      <a:pt x="29764" y="13973"/>
                      <a:pt x="29817" y="13892"/>
                    </a:cubicBezTo>
                    <a:lnTo>
                      <a:pt x="29817" y="13839"/>
                    </a:lnTo>
                    <a:cubicBezTo>
                      <a:pt x="30647" y="12608"/>
                      <a:pt x="30647" y="11510"/>
                      <a:pt x="30085" y="10573"/>
                    </a:cubicBezTo>
                    <a:cubicBezTo>
                      <a:pt x="29790" y="10092"/>
                      <a:pt x="29335" y="9744"/>
                      <a:pt x="28854" y="9503"/>
                    </a:cubicBezTo>
                    <a:cubicBezTo>
                      <a:pt x="28613" y="8593"/>
                      <a:pt x="28211" y="7656"/>
                      <a:pt x="27649" y="6746"/>
                    </a:cubicBezTo>
                    <a:cubicBezTo>
                      <a:pt x="27783" y="6585"/>
                      <a:pt x="27863" y="6425"/>
                      <a:pt x="27970" y="6264"/>
                    </a:cubicBezTo>
                    <a:cubicBezTo>
                      <a:pt x="27997" y="6184"/>
                      <a:pt x="28051" y="6077"/>
                      <a:pt x="28077" y="6023"/>
                    </a:cubicBezTo>
                    <a:lnTo>
                      <a:pt x="28265" y="5515"/>
                    </a:lnTo>
                    <a:cubicBezTo>
                      <a:pt x="28318" y="5461"/>
                      <a:pt x="28318" y="5354"/>
                      <a:pt x="28345" y="5274"/>
                    </a:cubicBezTo>
                    <a:cubicBezTo>
                      <a:pt x="28372" y="5060"/>
                      <a:pt x="28399" y="4846"/>
                      <a:pt x="28399" y="4605"/>
                    </a:cubicBezTo>
                    <a:cubicBezTo>
                      <a:pt x="28399" y="3668"/>
                      <a:pt x="28051" y="2704"/>
                      <a:pt x="27328" y="2035"/>
                    </a:cubicBezTo>
                    <a:cubicBezTo>
                      <a:pt x="26579" y="1259"/>
                      <a:pt x="25535" y="857"/>
                      <a:pt x="24357" y="857"/>
                    </a:cubicBezTo>
                    <a:cubicBezTo>
                      <a:pt x="24089" y="857"/>
                      <a:pt x="23822" y="911"/>
                      <a:pt x="23554" y="938"/>
                    </a:cubicBezTo>
                    <a:cubicBezTo>
                      <a:pt x="23179" y="991"/>
                      <a:pt x="22858" y="1098"/>
                      <a:pt x="22564" y="1205"/>
                    </a:cubicBezTo>
                    <a:cubicBezTo>
                      <a:pt x="21841" y="456"/>
                      <a:pt x="20824" y="1"/>
                      <a:pt x="196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55"/>
              <p:cNvSpPr/>
              <p:nvPr/>
            </p:nvSpPr>
            <p:spPr>
              <a:xfrm>
                <a:off x="1402425" y="3124675"/>
                <a:ext cx="197425" cy="171425"/>
              </a:xfrm>
              <a:custGeom>
                <a:avLst/>
                <a:gdLst/>
                <a:ahLst/>
                <a:cxnLst/>
                <a:rect l="l" t="t" r="r" b="b"/>
                <a:pathLst>
                  <a:path w="7897" h="6857" extrusionOk="0">
                    <a:moveTo>
                      <a:pt x="4949" y="0"/>
                    </a:moveTo>
                    <a:cubicBezTo>
                      <a:pt x="4522" y="0"/>
                      <a:pt x="4048" y="56"/>
                      <a:pt x="3533" y="153"/>
                    </a:cubicBezTo>
                    <a:cubicBezTo>
                      <a:pt x="1392" y="555"/>
                      <a:pt x="0" y="1973"/>
                      <a:pt x="402" y="4114"/>
                    </a:cubicBezTo>
                    <a:cubicBezTo>
                      <a:pt x="741" y="5926"/>
                      <a:pt x="1790" y="6857"/>
                      <a:pt x="3402" y="6857"/>
                    </a:cubicBezTo>
                    <a:cubicBezTo>
                      <a:pt x="3695" y="6857"/>
                      <a:pt x="4007" y="6826"/>
                      <a:pt x="4336" y="6764"/>
                    </a:cubicBezTo>
                    <a:cubicBezTo>
                      <a:pt x="6504" y="6363"/>
                      <a:pt x="7896" y="4329"/>
                      <a:pt x="7495" y="2187"/>
                    </a:cubicBezTo>
                    <a:cubicBezTo>
                      <a:pt x="7190" y="561"/>
                      <a:pt x="6298" y="0"/>
                      <a:pt x="49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55"/>
              <p:cNvSpPr/>
              <p:nvPr/>
            </p:nvSpPr>
            <p:spPr>
              <a:xfrm>
                <a:off x="1409775" y="3183350"/>
                <a:ext cx="187400" cy="112075"/>
              </a:xfrm>
              <a:custGeom>
                <a:avLst/>
                <a:gdLst/>
                <a:ahLst/>
                <a:cxnLst/>
                <a:rect l="l" t="t" r="r" b="b"/>
                <a:pathLst>
                  <a:path w="7496" h="4483" extrusionOk="0">
                    <a:moveTo>
                      <a:pt x="7227" y="1"/>
                    </a:moveTo>
                    <a:lnTo>
                      <a:pt x="7227" y="1"/>
                    </a:lnTo>
                    <a:cubicBezTo>
                      <a:pt x="7013" y="1660"/>
                      <a:pt x="5755" y="3052"/>
                      <a:pt x="4042" y="3347"/>
                    </a:cubicBezTo>
                    <a:cubicBezTo>
                      <a:pt x="3707" y="3409"/>
                      <a:pt x="3390" y="3441"/>
                      <a:pt x="3093" y="3441"/>
                    </a:cubicBezTo>
                    <a:cubicBezTo>
                      <a:pt x="1490" y="3441"/>
                      <a:pt x="446" y="2530"/>
                      <a:pt x="108" y="724"/>
                    </a:cubicBezTo>
                    <a:cubicBezTo>
                      <a:pt x="108" y="643"/>
                      <a:pt x="81" y="616"/>
                      <a:pt x="81" y="536"/>
                    </a:cubicBezTo>
                    <a:lnTo>
                      <a:pt x="81" y="536"/>
                    </a:lnTo>
                    <a:cubicBezTo>
                      <a:pt x="1" y="911"/>
                      <a:pt x="1" y="1312"/>
                      <a:pt x="108" y="1741"/>
                    </a:cubicBezTo>
                    <a:cubicBezTo>
                      <a:pt x="447" y="3553"/>
                      <a:pt x="1496" y="4483"/>
                      <a:pt x="3108" y="4483"/>
                    </a:cubicBezTo>
                    <a:cubicBezTo>
                      <a:pt x="3401" y="4483"/>
                      <a:pt x="3713" y="4452"/>
                      <a:pt x="4042" y="4390"/>
                    </a:cubicBezTo>
                    <a:cubicBezTo>
                      <a:pt x="6130" y="3989"/>
                      <a:pt x="7495" y="2062"/>
                      <a:pt x="7227" y="1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55"/>
              <p:cNvSpPr/>
              <p:nvPr/>
            </p:nvSpPr>
            <p:spPr>
              <a:xfrm>
                <a:off x="1475350" y="3084525"/>
                <a:ext cx="188725" cy="190225"/>
              </a:xfrm>
              <a:custGeom>
                <a:avLst/>
                <a:gdLst/>
                <a:ahLst/>
                <a:cxnLst/>
                <a:rect l="l" t="t" r="r" b="b"/>
                <a:pathLst>
                  <a:path w="7549" h="7609" extrusionOk="0">
                    <a:moveTo>
                      <a:pt x="3409" y="1"/>
                    </a:moveTo>
                    <a:cubicBezTo>
                      <a:pt x="3160" y="1"/>
                      <a:pt x="2906" y="24"/>
                      <a:pt x="2650" y="73"/>
                    </a:cubicBezTo>
                    <a:cubicBezTo>
                      <a:pt x="536" y="474"/>
                      <a:pt x="1" y="2241"/>
                      <a:pt x="402" y="4382"/>
                    </a:cubicBezTo>
                    <a:cubicBezTo>
                      <a:pt x="758" y="6279"/>
                      <a:pt x="2394" y="7608"/>
                      <a:pt x="4252" y="7608"/>
                    </a:cubicBezTo>
                    <a:cubicBezTo>
                      <a:pt x="4491" y="7608"/>
                      <a:pt x="4734" y="7586"/>
                      <a:pt x="4979" y="7540"/>
                    </a:cubicBezTo>
                    <a:cubicBezTo>
                      <a:pt x="7120" y="7139"/>
                      <a:pt x="7549" y="5265"/>
                      <a:pt x="7147" y="3124"/>
                    </a:cubicBezTo>
                    <a:cubicBezTo>
                      <a:pt x="6794" y="1242"/>
                      <a:pt x="5221" y="1"/>
                      <a:pt x="34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55"/>
              <p:cNvSpPr/>
              <p:nvPr/>
            </p:nvSpPr>
            <p:spPr>
              <a:xfrm>
                <a:off x="1481375" y="3149900"/>
                <a:ext cx="17935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4967" extrusionOk="0">
                    <a:moveTo>
                      <a:pt x="54" y="1"/>
                    </a:moveTo>
                    <a:cubicBezTo>
                      <a:pt x="1" y="536"/>
                      <a:pt x="27" y="1152"/>
                      <a:pt x="161" y="1740"/>
                    </a:cubicBezTo>
                    <a:cubicBezTo>
                      <a:pt x="517" y="3637"/>
                      <a:pt x="2153" y="4967"/>
                      <a:pt x="4011" y="4967"/>
                    </a:cubicBezTo>
                    <a:cubicBezTo>
                      <a:pt x="4250" y="4967"/>
                      <a:pt x="4493" y="4945"/>
                      <a:pt x="4738" y="4899"/>
                    </a:cubicBezTo>
                    <a:cubicBezTo>
                      <a:pt x="6612" y="4551"/>
                      <a:pt x="7174" y="3052"/>
                      <a:pt x="7013" y="1232"/>
                    </a:cubicBezTo>
                    <a:lnTo>
                      <a:pt x="7013" y="1232"/>
                    </a:lnTo>
                    <a:cubicBezTo>
                      <a:pt x="6879" y="2597"/>
                      <a:pt x="6210" y="3587"/>
                      <a:pt x="4738" y="3855"/>
                    </a:cubicBezTo>
                    <a:cubicBezTo>
                      <a:pt x="4490" y="3901"/>
                      <a:pt x="4243" y="3924"/>
                      <a:pt x="4001" y="3924"/>
                    </a:cubicBezTo>
                    <a:cubicBezTo>
                      <a:pt x="2147" y="3924"/>
                      <a:pt x="516" y="2616"/>
                      <a:pt x="161" y="723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55"/>
              <p:cNvSpPr/>
              <p:nvPr/>
            </p:nvSpPr>
            <p:spPr>
              <a:xfrm>
                <a:off x="1557875" y="3087050"/>
                <a:ext cx="215275" cy="213150"/>
              </a:xfrm>
              <a:custGeom>
                <a:avLst/>
                <a:gdLst/>
                <a:ahLst/>
                <a:cxnLst/>
                <a:rect l="l" t="t" r="r" b="b"/>
                <a:pathLst>
                  <a:path w="8611" h="8526" extrusionOk="0">
                    <a:moveTo>
                      <a:pt x="3317" y="0"/>
                    </a:moveTo>
                    <a:cubicBezTo>
                      <a:pt x="1269" y="0"/>
                      <a:pt x="121" y="1594"/>
                      <a:pt x="72" y="3826"/>
                    </a:cubicBezTo>
                    <a:cubicBezTo>
                      <a:pt x="1" y="6038"/>
                      <a:pt x="1663" y="8525"/>
                      <a:pt x="3706" y="8525"/>
                    </a:cubicBezTo>
                    <a:cubicBezTo>
                      <a:pt x="3962" y="8525"/>
                      <a:pt x="4223" y="8486"/>
                      <a:pt x="4488" y="8403"/>
                    </a:cubicBezTo>
                    <a:cubicBezTo>
                      <a:pt x="8610" y="7145"/>
                      <a:pt x="7941" y="5245"/>
                      <a:pt x="7781" y="3532"/>
                    </a:cubicBezTo>
                    <a:cubicBezTo>
                      <a:pt x="7513" y="1123"/>
                      <a:pt x="5773" y="320"/>
                      <a:pt x="3980" y="52"/>
                    </a:cubicBezTo>
                    <a:cubicBezTo>
                      <a:pt x="3749" y="17"/>
                      <a:pt x="3528" y="0"/>
                      <a:pt x="33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55"/>
              <p:cNvSpPr/>
              <p:nvPr/>
            </p:nvSpPr>
            <p:spPr>
              <a:xfrm>
                <a:off x="1558475" y="3171325"/>
                <a:ext cx="199275" cy="12887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5155" extrusionOk="0">
                    <a:moveTo>
                      <a:pt x="75" y="0"/>
                    </a:moveTo>
                    <a:cubicBezTo>
                      <a:pt x="75" y="161"/>
                      <a:pt x="48" y="295"/>
                      <a:pt x="48" y="455"/>
                    </a:cubicBezTo>
                    <a:cubicBezTo>
                      <a:pt x="1" y="2667"/>
                      <a:pt x="1644" y="5154"/>
                      <a:pt x="3683" y="5154"/>
                    </a:cubicBezTo>
                    <a:cubicBezTo>
                      <a:pt x="3938" y="5154"/>
                      <a:pt x="4199" y="5115"/>
                      <a:pt x="4464" y="5032"/>
                    </a:cubicBezTo>
                    <a:cubicBezTo>
                      <a:pt x="7810" y="4015"/>
                      <a:pt x="7971" y="2596"/>
                      <a:pt x="7837" y="1205"/>
                    </a:cubicBezTo>
                    <a:lnTo>
                      <a:pt x="7837" y="1205"/>
                    </a:lnTo>
                    <a:cubicBezTo>
                      <a:pt x="7676" y="2195"/>
                      <a:pt x="6980" y="3212"/>
                      <a:pt x="4464" y="3961"/>
                    </a:cubicBezTo>
                    <a:cubicBezTo>
                      <a:pt x="4204" y="4041"/>
                      <a:pt x="3947" y="4078"/>
                      <a:pt x="3695" y="4078"/>
                    </a:cubicBezTo>
                    <a:cubicBezTo>
                      <a:pt x="1830" y="4078"/>
                      <a:pt x="287" y="2029"/>
                      <a:pt x="75" y="0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55"/>
              <p:cNvSpPr/>
              <p:nvPr/>
            </p:nvSpPr>
            <p:spPr>
              <a:xfrm>
                <a:off x="1609850" y="3097325"/>
                <a:ext cx="241575" cy="225225"/>
              </a:xfrm>
              <a:custGeom>
                <a:avLst/>
                <a:gdLst/>
                <a:ahLst/>
                <a:cxnLst/>
                <a:rect l="l" t="t" r="r" b="b"/>
                <a:pathLst>
                  <a:path w="9663" h="9009" extrusionOk="0">
                    <a:moveTo>
                      <a:pt x="5404" y="1"/>
                    </a:moveTo>
                    <a:cubicBezTo>
                      <a:pt x="4716" y="1"/>
                      <a:pt x="3975" y="180"/>
                      <a:pt x="3212" y="498"/>
                    </a:cubicBezTo>
                    <a:cubicBezTo>
                      <a:pt x="964" y="1434"/>
                      <a:pt x="1" y="4245"/>
                      <a:pt x="1071" y="6761"/>
                    </a:cubicBezTo>
                    <a:cubicBezTo>
                      <a:pt x="1741" y="8374"/>
                      <a:pt x="2872" y="9008"/>
                      <a:pt x="4191" y="9008"/>
                    </a:cubicBezTo>
                    <a:cubicBezTo>
                      <a:pt x="4929" y="9008"/>
                      <a:pt x="5725" y="8810"/>
                      <a:pt x="6531" y="8474"/>
                    </a:cubicBezTo>
                    <a:cubicBezTo>
                      <a:pt x="8780" y="7537"/>
                      <a:pt x="9663" y="4860"/>
                      <a:pt x="8592" y="2344"/>
                    </a:cubicBezTo>
                    <a:cubicBezTo>
                      <a:pt x="7885" y="682"/>
                      <a:pt x="6745" y="1"/>
                      <a:pt x="54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55"/>
              <p:cNvSpPr/>
              <p:nvPr/>
            </p:nvSpPr>
            <p:spPr>
              <a:xfrm>
                <a:off x="1623900" y="3196750"/>
                <a:ext cx="216150" cy="126450"/>
              </a:xfrm>
              <a:custGeom>
                <a:avLst/>
                <a:gdLst/>
                <a:ahLst/>
                <a:cxnLst/>
                <a:rect l="l" t="t" r="r" b="b"/>
                <a:pathLst>
                  <a:path w="8646" h="5058" extrusionOk="0">
                    <a:moveTo>
                      <a:pt x="8432" y="0"/>
                    </a:moveTo>
                    <a:cubicBezTo>
                      <a:pt x="8271" y="1526"/>
                      <a:pt x="7415" y="2864"/>
                      <a:pt x="5969" y="3453"/>
                    </a:cubicBezTo>
                    <a:cubicBezTo>
                      <a:pt x="5163" y="3789"/>
                      <a:pt x="4367" y="3987"/>
                      <a:pt x="3629" y="3987"/>
                    </a:cubicBezTo>
                    <a:cubicBezTo>
                      <a:pt x="2310" y="3987"/>
                      <a:pt x="1179" y="3353"/>
                      <a:pt x="509" y="1740"/>
                    </a:cubicBezTo>
                    <a:cubicBezTo>
                      <a:pt x="268" y="1205"/>
                      <a:pt x="188" y="723"/>
                      <a:pt x="108" y="188"/>
                    </a:cubicBezTo>
                    <a:lnTo>
                      <a:pt x="108" y="188"/>
                    </a:lnTo>
                    <a:cubicBezTo>
                      <a:pt x="1" y="1017"/>
                      <a:pt x="134" y="1954"/>
                      <a:pt x="509" y="2811"/>
                    </a:cubicBezTo>
                    <a:cubicBezTo>
                      <a:pt x="1196" y="4424"/>
                      <a:pt x="2334" y="5058"/>
                      <a:pt x="3648" y="5058"/>
                    </a:cubicBezTo>
                    <a:cubicBezTo>
                      <a:pt x="4383" y="5058"/>
                      <a:pt x="5173" y="4860"/>
                      <a:pt x="5969" y="4524"/>
                    </a:cubicBezTo>
                    <a:cubicBezTo>
                      <a:pt x="7709" y="3801"/>
                      <a:pt x="8646" y="1981"/>
                      <a:pt x="8432" y="0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55"/>
              <p:cNvSpPr/>
              <p:nvPr/>
            </p:nvSpPr>
            <p:spPr>
              <a:xfrm>
                <a:off x="1703525" y="3095550"/>
                <a:ext cx="270375" cy="238275"/>
              </a:xfrm>
              <a:custGeom>
                <a:avLst/>
                <a:gdLst/>
                <a:ahLst/>
                <a:cxnLst/>
                <a:rect l="l" t="t" r="r" b="b"/>
                <a:pathLst>
                  <a:path w="10815" h="9531" extrusionOk="0">
                    <a:moveTo>
                      <a:pt x="5053" y="1"/>
                    </a:moveTo>
                    <a:cubicBezTo>
                      <a:pt x="3603" y="1"/>
                      <a:pt x="2148" y="694"/>
                      <a:pt x="1714" y="1345"/>
                    </a:cubicBezTo>
                    <a:cubicBezTo>
                      <a:pt x="1" y="3834"/>
                      <a:pt x="28" y="6537"/>
                      <a:pt x="1741" y="8331"/>
                    </a:cubicBezTo>
                    <a:cubicBezTo>
                      <a:pt x="2509" y="9135"/>
                      <a:pt x="3537" y="9531"/>
                      <a:pt x="4634" y="9531"/>
                    </a:cubicBezTo>
                    <a:cubicBezTo>
                      <a:pt x="5982" y="9531"/>
                      <a:pt x="7436" y="8934"/>
                      <a:pt x="8646" y="7769"/>
                    </a:cubicBezTo>
                    <a:cubicBezTo>
                      <a:pt x="10814" y="5734"/>
                      <a:pt x="9128" y="2710"/>
                      <a:pt x="7442" y="917"/>
                    </a:cubicBezTo>
                    <a:cubicBezTo>
                      <a:pt x="6797" y="252"/>
                      <a:pt x="5926" y="1"/>
                      <a:pt x="5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55"/>
              <p:cNvSpPr/>
              <p:nvPr/>
            </p:nvSpPr>
            <p:spPr>
              <a:xfrm>
                <a:off x="1712225" y="3208775"/>
                <a:ext cx="207475" cy="125375"/>
              </a:xfrm>
              <a:custGeom>
                <a:avLst/>
                <a:gdLst/>
                <a:ahLst/>
                <a:cxnLst/>
                <a:rect l="l" t="t" r="r" b="b"/>
                <a:pathLst>
                  <a:path w="8299" h="5015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1" y="1446"/>
                      <a:pt x="402" y="2785"/>
                      <a:pt x="1393" y="3802"/>
                    </a:cubicBezTo>
                    <a:cubicBezTo>
                      <a:pt x="2161" y="4619"/>
                      <a:pt x="3189" y="5015"/>
                      <a:pt x="4287" y="5015"/>
                    </a:cubicBezTo>
                    <a:cubicBezTo>
                      <a:pt x="5635" y="5015"/>
                      <a:pt x="7088" y="4417"/>
                      <a:pt x="8298" y="3266"/>
                    </a:cubicBezTo>
                    <a:lnTo>
                      <a:pt x="8298" y="3266"/>
                    </a:lnTo>
                    <a:cubicBezTo>
                      <a:pt x="7197" y="3686"/>
                      <a:pt x="5928" y="4003"/>
                      <a:pt x="4719" y="4003"/>
                    </a:cubicBezTo>
                    <a:cubicBezTo>
                      <a:pt x="3460" y="4003"/>
                      <a:pt x="2266" y="3659"/>
                      <a:pt x="1393" y="2731"/>
                    </a:cubicBezTo>
                    <a:cubicBezTo>
                      <a:pt x="670" y="1982"/>
                      <a:pt x="268" y="1045"/>
                      <a:pt x="135" y="1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55"/>
              <p:cNvSpPr/>
              <p:nvPr/>
            </p:nvSpPr>
            <p:spPr>
              <a:xfrm>
                <a:off x="1757075" y="2847300"/>
                <a:ext cx="116550" cy="111250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450" extrusionOk="0">
                    <a:moveTo>
                      <a:pt x="3094" y="0"/>
                    </a:moveTo>
                    <a:cubicBezTo>
                      <a:pt x="2708" y="0"/>
                      <a:pt x="2252" y="150"/>
                      <a:pt x="1767" y="542"/>
                    </a:cubicBezTo>
                    <a:cubicBezTo>
                      <a:pt x="0" y="1987"/>
                      <a:pt x="2168" y="4450"/>
                      <a:pt x="2168" y="4450"/>
                    </a:cubicBezTo>
                    <a:cubicBezTo>
                      <a:pt x="2168" y="4450"/>
                      <a:pt x="1767" y="2978"/>
                      <a:pt x="1820" y="2201"/>
                    </a:cubicBezTo>
                    <a:cubicBezTo>
                      <a:pt x="1874" y="1479"/>
                      <a:pt x="2810" y="2014"/>
                      <a:pt x="3881" y="1479"/>
                    </a:cubicBezTo>
                    <a:cubicBezTo>
                      <a:pt x="4662" y="1088"/>
                      <a:pt x="4133" y="0"/>
                      <a:pt x="30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55"/>
              <p:cNvSpPr/>
              <p:nvPr/>
            </p:nvSpPr>
            <p:spPr>
              <a:xfrm>
                <a:off x="1793875" y="2867250"/>
                <a:ext cx="702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1109" extrusionOk="0">
                    <a:moveTo>
                      <a:pt x="2606" y="1"/>
                    </a:moveTo>
                    <a:cubicBezTo>
                      <a:pt x="2535" y="1"/>
                      <a:pt x="2468" y="21"/>
                      <a:pt x="2409" y="65"/>
                    </a:cubicBezTo>
                    <a:cubicBezTo>
                      <a:pt x="2115" y="306"/>
                      <a:pt x="1098" y="600"/>
                      <a:pt x="428" y="600"/>
                    </a:cubicBezTo>
                    <a:cubicBezTo>
                      <a:pt x="0" y="600"/>
                      <a:pt x="161" y="922"/>
                      <a:pt x="509" y="1109"/>
                    </a:cubicBezTo>
                    <a:cubicBezTo>
                      <a:pt x="830" y="868"/>
                      <a:pt x="1579" y="1109"/>
                      <a:pt x="2409" y="707"/>
                    </a:cubicBezTo>
                    <a:cubicBezTo>
                      <a:pt x="2703" y="547"/>
                      <a:pt x="2811" y="306"/>
                      <a:pt x="2784" y="38"/>
                    </a:cubicBezTo>
                    <a:cubicBezTo>
                      <a:pt x="2724" y="14"/>
                      <a:pt x="2663" y="1"/>
                      <a:pt x="26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55"/>
              <p:cNvSpPr/>
              <p:nvPr/>
            </p:nvSpPr>
            <p:spPr>
              <a:xfrm>
                <a:off x="1893575" y="2869300"/>
                <a:ext cx="101700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3115" extrusionOk="0">
                    <a:moveTo>
                      <a:pt x="2344" y="1"/>
                    </a:moveTo>
                    <a:cubicBezTo>
                      <a:pt x="2215" y="1"/>
                      <a:pt x="2076" y="12"/>
                      <a:pt x="1927" y="37"/>
                    </a:cubicBezTo>
                    <a:cubicBezTo>
                      <a:pt x="0" y="331"/>
                      <a:pt x="562" y="3115"/>
                      <a:pt x="562" y="3115"/>
                    </a:cubicBezTo>
                    <a:cubicBezTo>
                      <a:pt x="562" y="3115"/>
                      <a:pt x="910" y="1830"/>
                      <a:pt x="1258" y="1295"/>
                    </a:cubicBezTo>
                    <a:cubicBezTo>
                      <a:pt x="1343" y="1171"/>
                      <a:pt x="1434" y="1123"/>
                      <a:pt x="1539" y="1123"/>
                    </a:cubicBezTo>
                    <a:cubicBezTo>
                      <a:pt x="1863" y="1123"/>
                      <a:pt x="2316" y="1582"/>
                      <a:pt x="3105" y="1642"/>
                    </a:cubicBezTo>
                    <a:cubicBezTo>
                      <a:pt x="3112" y="1643"/>
                      <a:pt x="3119" y="1643"/>
                      <a:pt x="3126" y="1643"/>
                    </a:cubicBezTo>
                    <a:cubicBezTo>
                      <a:pt x="4067" y="1643"/>
                      <a:pt x="3903" y="1"/>
                      <a:pt x="23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55"/>
              <p:cNvSpPr/>
              <p:nvPr/>
            </p:nvSpPr>
            <p:spPr>
              <a:xfrm>
                <a:off x="1930375" y="2888475"/>
                <a:ext cx="56225" cy="219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878" extrusionOk="0">
                    <a:moveTo>
                      <a:pt x="172" y="0"/>
                    </a:moveTo>
                    <a:cubicBezTo>
                      <a:pt x="6" y="0"/>
                      <a:pt x="1" y="172"/>
                      <a:pt x="54" y="367"/>
                    </a:cubicBezTo>
                    <a:cubicBezTo>
                      <a:pt x="402" y="367"/>
                      <a:pt x="857" y="822"/>
                      <a:pt x="1633" y="875"/>
                    </a:cubicBezTo>
                    <a:cubicBezTo>
                      <a:pt x="1650" y="877"/>
                      <a:pt x="1667" y="877"/>
                      <a:pt x="1684" y="877"/>
                    </a:cubicBezTo>
                    <a:cubicBezTo>
                      <a:pt x="2029" y="877"/>
                      <a:pt x="2249" y="619"/>
                      <a:pt x="2249" y="287"/>
                    </a:cubicBezTo>
                    <a:cubicBezTo>
                      <a:pt x="2195" y="273"/>
                      <a:pt x="2148" y="267"/>
                      <a:pt x="2111" y="267"/>
                    </a:cubicBezTo>
                    <a:cubicBezTo>
                      <a:pt x="2075" y="267"/>
                      <a:pt x="2048" y="273"/>
                      <a:pt x="2035" y="287"/>
                    </a:cubicBezTo>
                    <a:cubicBezTo>
                      <a:pt x="1932" y="331"/>
                      <a:pt x="1702" y="422"/>
                      <a:pt x="1405" y="422"/>
                    </a:cubicBezTo>
                    <a:cubicBezTo>
                      <a:pt x="1158" y="422"/>
                      <a:pt x="866" y="359"/>
                      <a:pt x="562" y="153"/>
                    </a:cubicBezTo>
                    <a:cubicBezTo>
                      <a:pt x="382" y="45"/>
                      <a:pt x="25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55"/>
              <p:cNvSpPr/>
              <p:nvPr/>
            </p:nvSpPr>
            <p:spPr>
              <a:xfrm>
                <a:off x="1937050" y="3078275"/>
                <a:ext cx="116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4641" h="3435" extrusionOk="0">
                    <a:moveTo>
                      <a:pt x="3878" y="1"/>
                    </a:moveTo>
                    <a:cubicBezTo>
                      <a:pt x="3871" y="1"/>
                      <a:pt x="3863" y="1"/>
                      <a:pt x="3855" y="2"/>
                    </a:cubicBezTo>
                    <a:cubicBezTo>
                      <a:pt x="2330" y="109"/>
                      <a:pt x="1" y="1875"/>
                      <a:pt x="536" y="2973"/>
                    </a:cubicBezTo>
                    <a:cubicBezTo>
                      <a:pt x="691" y="3299"/>
                      <a:pt x="911" y="3435"/>
                      <a:pt x="1167" y="3435"/>
                    </a:cubicBezTo>
                    <a:cubicBezTo>
                      <a:pt x="2453" y="3435"/>
                      <a:pt x="4640" y="1"/>
                      <a:pt x="38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55"/>
              <p:cNvSpPr/>
              <p:nvPr/>
            </p:nvSpPr>
            <p:spPr>
              <a:xfrm>
                <a:off x="1946425" y="3084325"/>
                <a:ext cx="9170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3196" extrusionOk="0">
                    <a:moveTo>
                      <a:pt x="3668" y="1"/>
                    </a:moveTo>
                    <a:lnTo>
                      <a:pt x="3668" y="1"/>
                    </a:lnTo>
                    <a:cubicBezTo>
                      <a:pt x="3151" y="992"/>
                      <a:pt x="1887" y="2556"/>
                      <a:pt x="1004" y="2556"/>
                    </a:cubicBezTo>
                    <a:cubicBezTo>
                      <a:pt x="742" y="2556"/>
                      <a:pt x="514" y="2419"/>
                      <a:pt x="349" y="2088"/>
                    </a:cubicBezTo>
                    <a:cubicBezTo>
                      <a:pt x="295" y="2008"/>
                      <a:pt x="295" y="1874"/>
                      <a:pt x="295" y="1740"/>
                    </a:cubicBezTo>
                    <a:cubicBezTo>
                      <a:pt x="81" y="2088"/>
                      <a:pt x="1" y="2436"/>
                      <a:pt x="161" y="2731"/>
                    </a:cubicBezTo>
                    <a:cubicBezTo>
                      <a:pt x="320" y="3059"/>
                      <a:pt x="545" y="3195"/>
                      <a:pt x="804" y="3195"/>
                    </a:cubicBezTo>
                    <a:cubicBezTo>
                      <a:pt x="1901" y="3195"/>
                      <a:pt x="3624" y="758"/>
                      <a:pt x="3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55"/>
              <p:cNvSpPr/>
              <p:nvPr/>
            </p:nvSpPr>
            <p:spPr>
              <a:xfrm>
                <a:off x="1726000" y="3249325"/>
                <a:ext cx="51150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2046" h="3223" extrusionOk="0">
                    <a:moveTo>
                      <a:pt x="929" y="0"/>
                    </a:moveTo>
                    <a:cubicBezTo>
                      <a:pt x="1" y="0"/>
                      <a:pt x="295" y="3223"/>
                      <a:pt x="745" y="3223"/>
                    </a:cubicBezTo>
                    <a:cubicBezTo>
                      <a:pt x="768" y="3223"/>
                      <a:pt x="791" y="3215"/>
                      <a:pt x="815" y="3197"/>
                    </a:cubicBezTo>
                    <a:cubicBezTo>
                      <a:pt x="1591" y="2581"/>
                      <a:pt x="2046" y="574"/>
                      <a:pt x="1270" y="119"/>
                    </a:cubicBezTo>
                    <a:cubicBezTo>
                      <a:pt x="1141" y="37"/>
                      <a:pt x="1028" y="0"/>
                      <a:pt x="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55"/>
              <p:cNvSpPr/>
              <p:nvPr/>
            </p:nvSpPr>
            <p:spPr>
              <a:xfrm>
                <a:off x="1624750" y="3247600"/>
                <a:ext cx="60750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3037" extrusionOk="0">
                    <a:moveTo>
                      <a:pt x="1428" y="0"/>
                    </a:moveTo>
                    <a:cubicBezTo>
                      <a:pt x="583" y="0"/>
                      <a:pt x="1" y="3037"/>
                      <a:pt x="425" y="3037"/>
                    </a:cubicBezTo>
                    <a:cubicBezTo>
                      <a:pt x="441" y="3037"/>
                      <a:pt x="457" y="3033"/>
                      <a:pt x="475" y="3025"/>
                    </a:cubicBezTo>
                    <a:cubicBezTo>
                      <a:pt x="1385" y="2650"/>
                      <a:pt x="2429" y="884"/>
                      <a:pt x="1813" y="214"/>
                    </a:cubicBezTo>
                    <a:cubicBezTo>
                      <a:pt x="1681" y="65"/>
                      <a:pt x="1552" y="0"/>
                      <a:pt x="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55"/>
              <p:cNvSpPr/>
              <p:nvPr/>
            </p:nvSpPr>
            <p:spPr>
              <a:xfrm>
                <a:off x="1539275" y="3226525"/>
                <a:ext cx="66575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2129" extrusionOk="0">
                    <a:moveTo>
                      <a:pt x="2072" y="0"/>
                    </a:moveTo>
                    <a:cubicBezTo>
                      <a:pt x="1355" y="0"/>
                      <a:pt x="1" y="2106"/>
                      <a:pt x="441" y="2128"/>
                    </a:cubicBezTo>
                    <a:cubicBezTo>
                      <a:pt x="1298" y="2128"/>
                      <a:pt x="2663" y="1057"/>
                      <a:pt x="2422" y="335"/>
                    </a:cubicBezTo>
                    <a:cubicBezTo>
                      <a:pt x="2351" y="98"/>
                      <a:pt x="2226" y="0"/>
                      <a:pt x="20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55"/>
              <p:cNvSpPr/>
              <p:nvPr/>
            </p:nvSpPr>
            <p:spPr>
              <a:xfrm>
                <a:off x="1469800" y="3221550"/>
                <a:ext cx="6647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049" extrusionOk="0">
                    <a:moveTo>
                      <a:pt x="2026" y="0"/>
                    </a:moveTo>
                    <a:cubicBezTo>
                      <a:pt x="1268" y="0"/>
                      <a:pt x="0" y="552"/>
                      <a:pt x="249" y="748"/>
                    </a:cubicBezTo>
                    <a:cubicBezTo>
                      <a:pt x="495" y="947"/>
                      <a:pt x="915" y="1049"/>
                      <a:pt x="1330" y="1049"/>
                    </a:cubicBezTo>
                    <a:cubicBezTo>
                      <a:pt x="1864" y="1049"/>
                      <a:pt x="2389" y="880"/>
                      <a:pt x="2525" y="534"/>
                    </a:cubicBezTo>
                    <a:cubicBezTo>
                      <a:pt x="2659" y="140"/>
                      <a:pt x="2407" y="0"/>
                      <a:pt x="2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55"/>
              <p:cNvSpPr/>
              <p:nvPr/>
            </p:nvSpPr>
            <p:spPr>
              <a:xfrm>
                <a:off x="1412225" y="3262775"/>
                <a:ext cx="46275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355" extrusionOk="0">
                    <a:moveTo>
                      <a:pt x="1512" y="1"/>
                    </a:moveTo>
                    <a:cubicBezTo>
                      <a:pt x="1017" y="1"/>
                      <a:pt x="0" y="1326"/>
                      <a:pt x="304" y="1347"/>
                    </a:cubicBezTo>
                    <a:cubicBezTo>
                      <a:pt x="335" y="1352"/>
                      <a:pt x="367" y="1354"/>
                      <a:pt x="401" y="1354"/>
                    </a:cubicBezTo>
                    <a:cubicBezTo>
                      <a:pt x="953" y="1354"/>
                      <a:pt x="1850" y="754"/>
                      <a:pt x="1749" y="250"/>
                    </a:cubicBezTo>
                    <a:cubicBezTo>
                      <a:pt x="1714" y="73"/>
                      <a:pt x="1627" y="1"/>
                      <a:pt x="1512" y="1"/>
                    </a:cubicBezTo>
                    <a:close/>
                  </a:path>
                </a:pathLst>
              </a:custGeom>
              <a:solidFill>
                <a:srgbClr val="FDBF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55"/>
              <p:cNvSpPr/>
              <p:nvPr/>
            </p:nvSpPr>
            <p:spPr>
              <a:xfrm>
                <a:off x="1729600" y="3256975"/>
                <a:ext cx="37525" cy="72925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2917" extrusionOk="0">
                    <a:moveTo>
                      <a:pt x="403" y="0"/>
                    </a:moveTo>
                    <a:lnTo>
                      <a:pt x="403" y="0"/>
                    </a:lnTo>
                    <a:cubicBezTo>
                      <a:pt x="0" y="831"/>
                      <a:pt x="261" y="2917"/>
                      <a:pt x="605" y="2917"/>
                    </a:cubicBezTo>
                    <a:cubicBezTo>
                      <a:pt x="626" y="2917"/>
                      <a:pt x="648" y="2908"/>
                      <a:pt x="671" y="2891"/>
                    </a:cubicBezTo>
                    <a:cubicBezTo>
                      <a:pt x="1072" y="2543"/>
                      <a:pt x="1393" y="1820"/>
                      <a:pt x="1500" y="1151"/>
                    </a:cubicBezTo>
                    <a:lnTo>
                      <a:pt x="1500" y="1151"/>
                    </a:lnTo>
                    <a:cubicBezTo>
                      <a:pt x="1340" y="1579"/>
                      <a:pt x="1099" y="1981"/>
                      <a:pt x="831" y="2195"/>
                    </a:cubicBezTo>
                    <a:cubicBezTo>
                      <a:pt x="811" y="2210"/>
                      <a:pt x="790" y="2217"/>
                      <a:pt x="769" y="2217"/>
                    </a:cubicBezTo>
                    <a:cubicBezTo>
                      <a:pt x="501" y="2217"/>
                      <a:pt x="279" y="97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55"/>
              <p:cNvSpPr/>
              <p:nvPr/>
            </p:nvSpPr>
            <p:spPr>
              <a:xfrm>
                <a:off x="1628850" y="3268350"/>
                <a:ext cx="45275" cy="5520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208" extrusionOk="0">
                    <a:moveTo>
                      <a:pt x="1810" y="0"/>
                    </a:moveTo>
                    <a:lnTo>
                      <a:pt x="1810" y="0"/>
                    </a:lnTo>
                    <a:cubicBezTo>
                      <a:pt x="1542" y="669"/>
                      <a:pt x="1007" y="1285"/>
                      <a:pt x="472" y="1499"/>
                    </a:cubicBezTo>
                    <a:cubicBezTo>
                      <a:pt x="453" y="1508"/>
                      <a:pt x="436" y="1513"/>
                      <a:pt x="421" y="1513"/>
                    </a:cubicBezTo>
                    <a:cubicBezTo>
                      <a:pt x="258" y="1513"/>
                      <a:pt x="265" y="1015"/>
                      <a:pt x="338" y="428"/>
                    </a:cubicBezTo>
                    <a:lnTo>
                      <a:pt x="338" y="428"/>
                    </a:lnTo>
                    <a:cubicBezTo>
                      <a:pt x="87" y="1282"/>
                      <a:pt x="1" y="2207"/>
                      <a:pt x="256" y="2207"/>
                    </a:cubicBezTo>
                    <a:cubicBezTo>
                      <a:pt x="273" y="2207"/>
                      <a:pt x="291" y="2203"/>
                      <a:pt x="311" y="2195"/>
                    </a:cubicBezTo>
                    <a:cubicBezTo>
                      <a:pt x="1007" y="1927"/>
                      <a:pt x="1783" y="803"/>
                      <a:pt x="1810" y="0"/>
                    </a:cubicBezTo>
                    <a:close/>
                  </a:path>
                </a:pathLst>
              </a:custGeom>
              <a:solidFill>
                <a:srgbClr val="DCA4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55"/>
              <p:cNvSpPr/>
              <p:nvPr/>
            </p:nvSpPr>
            <p:spPr>
              <a:xfrm>
                <a:off x="1546950" y="3235550"/>
                <a:ext cx="5885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1768" extrusionOk="0">
                    <a:moveTo>
                      <a:pt x="2142" y="1"/>
                    </a:moveTo>
                    <a:cubicBezTo>
                      <a:pt x="1740" y="563"/>
                      <a:pt x="911" y="1071"/>
                      <a:pt x="349" y="1071"/>
                    </a:cubicBezTo>
                    <a:lnTo>
                      <a:pt x="322" y="1071"/>
                    </a:lnTo>
                    <a:cubicBezTo>
                      <a:pt x="81" y="1473"/>
                      <a:pt x="1" y="1767"/>
                      <a:pt x="188" y="1767"/>
                    </a:cubicBezTo>
                    <a:cubicBezTo>
                      <a:pt x="198" y="1767"/>
                      <a:pt x="209" y="1768"/>
                      <a:pt x="219" y="1768"/>
                    </a:cubicBezTo>
                    <a:cubicBezTo>
                      <a:pt x="1026" y="1768"/>
                      <a:pt x="2353" y="767"/>
                      <a:pt x="2142" y="1"/>
                    </a:cubicBezTo>
                    <a:close/>
                  </a:path>
                </a:pathLst>
              </a:custGeom>
              <a:solidFill>
                <a:srgbClr val="DCA4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55"/>
              <p:cNvSpPr/>
              <p:nvPr/>
            </p:nvSpPr>
            <p:spPr>
              <a:xfrm>
                <a:off x="1475350" y="3222850"/>
                <a:ext cx="60250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037" extrusionOk="0">
                    <a:moveTo>
                      <a:pt x="2142" y="0"/>
                    </a:moveTo>
                    <a:cubicBezTo>
                      <a:pt x="2044" y="468"/>
                      <a:pt x="1321" y="723"/>
                      <a:pt x="676" y="723"/>
                    </a:cubicBezTo>
                    <a:cubicBezTo>
                      <a:pt x="437" y="723"/>
                      <a:pt x="209" y="688"/>
                      <a:pt x="27" y="616"/>
                    </a:cubicBezTo>
                    <a:cubicBezTo>
                      <a:pt x="1" y="642"/>
                      <a:pt x="1" y="696"/>
                      <a:pt x="27" y="749"/>
                    </a:cubicBezTo>
                    <a:cubicBezTo>
                      <a:pt x="273" y="937"/>
                      <a:pt x="697" y="1037"/>
                      <a:pt x="1115" y="1037"/>
                    </a:cubicBezTo>
                    <a:cubicBezTo>
                      <a:pt x="1654" y="1037"/>
                      <a:pt x="2182" y="870"/>
                      <a:pt x="2303" y="509"/>
                    </a:cubicBezTo>
                    <a:cubicBezTo>
                      <a:pt x="2410" y="214"/>
                      <a:pt x="2303" y="8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55"/>
              <p:cNvSpPr/>
              <p:nvPr/>
            </p:nvSpPr>
            <p:spPr>
              <a:xfrm>
                <a:off x="1416475" y="3269000"/>
                <a:ext cx="4272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1129" extrusionOk="0">
                    <a:moveTo>
                      <a:pt x="1579" y="1"/>
                    </a:moveTo>
                    <a:lnTo>
                      <a:pt x="1579" y="1"/>
                    </a:lnTo>
                    <a:cubicBezTo>
                      <a:pt x="1310" y="343"/>
                      <a:pt x="817" y="597"/>
                      <a:pt x="408" y="597"/>
                    </a:cubicBezTo>
                    <a:cubicBezTo>
                      <a:pt x="369" y="597"/>
                      <a:pt x="331" y="594"/>
                      <a:pt x="295" y="590"/>
                    </a:cubicBezTo>
                    <a:cubicBezTo>
                      <a:pt x="107" y="857"/>
                      <a:pt x="0" y="1098"/>
                      <a:pt x="134" y="1125"/>
                    </a:cubicBezTo>
                    <a:cubicBezTo>
                      <a:pt x="157" y="1127"/>
                      <a:pt x="181" y="1128"/>
                      <a:pt x="205" y="1128"/>
                    </a:cubicBezTo>
                    <a:cubicBezTo>
                      <a:pt x="799" y="1128"/>
                      <a:pt x="1708" y="515"/>
                      <a:pt x="15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55"/>
              <p:cNvSpPr/>
              <p:nvPr/>
            </p:nvSpPr>
            <p:spPr>
              <a:xfrm>
                <a:off x="1725625" y="3046375"/>
                <a:ext cx="268350" cy="210475"/>
              </a:xfrm>
              <a:custGeom>
                <a:avLst/>
                <a:gdLst/>
                <a:ahLst/>
                <a:cxnLst/>
                <a:rect l="l" t="t" r="r" b="b"/>
                <a:pathLst>
                  <a:path w="10734" h="8419" extrusionOk="0">
                    <a:moveTo>
                      <a:pt x="5512" y="1"/>
                    </a:moveTo>
                    <a:cubicBezTo>
                      <a:pt x="4276" y="1"/>
                      <a:pt x="2985" y="490"/>
                      <a:pt x="1954" y="1465"/>
                    </a:cubicBezTo>
                    <a:cubicBezTo>
                      <a:pt x="0" y="3339"/>
                      <a:pt x="616" y="5453"/>
                      <a:pt x="2302" y="7193"/>
                    </a:cubicBezTo>
                    <a:cubicBezTo>
                      <a:pt x="3086" y="8014"/>
                      <a:pt x="4126" y="8418"/>
                      <a:pt x="5214" y="8418"/>
                    </a:cubicBezTo>
                    <a:cubicBezTo>
                      <a:pt x="6431" y="8418"/>
                      <a:pt x="7707" y="7914"/>
                      <a:pt x="8752" y="6925"/>
                    </a:cubicBezTo>
                    <a:cubicBezTo>
                      <a:pt x="10733" y="5052"/>
                      <a:pt x="10225" y="2991"/>
                      <a:pt x="8538" y="1251"/>
                    </a:cubicBezTo>
                    <a:cubicBezTo>
                      <a:pt x="7742" y="416"/>
                      <a:pt x="6651" y="1"/>
                      <a:pt x="55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55"/>
              <p:cNvSpPr/>
              <p:nvPr/>
            </p:nvSpPr>
            <p:spPr>
              <a:xfrm>
                <a:off x="1739675" y="3132500"/>
                <a:ext cx="204775" cy="1236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4947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0" y="1285"/>
                      <a:pt x="669" y="2570"/>
                      <a:pt x="1740" y="3721"/>
                    </a:cubicBezTo>
                    <a:cubicBezTo>
                      <a:pt x="2524" y="4543"/>
                      <a:pt x="3564" y="4946"/>
                      <a:pt x="4652" y="4946"/>
                    </a:cubicBezTo>
                    <a:cubicBezTo>
                      <a:pt x="5869" y="4946"/>
                      <a:pt x="7145" y="4442"/>
                      <a:pt x="8190" y="3453"/>
                    </a:cubicBezTo>
                    <a:lnTo>
                      <a:pt x="8190" y="3453"/>
                    </a:lnTo>
                    <a:cubicBezTo>
                      <a:pt x="6997" y="3828"/>
                      <a:pt x="5932" y="4064"/>
                      <a:pt x="4972" y="4064"/>
                    </a:cubicBezTo>
                    <a:cubicBezTo>
                      <a:pt x="3736" y="4064"/>
                      <a:pt x="2674" y="3672"/>
                      <a:pt x="1740" y="2677"/>
                    </a:cubicBezTo>
                    <a:cubicBezTo>
                      <a:pt x="937" y="1848"/>
                      <a:pt x="402" y="937"/>
                      <a:pt x="241" y="1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55"/>
              <p:cNvSpPr/>
              <p:nvPr/>
            </p:nvSpPr>
            <p:spPr>
              <a:xfrm>
                <a:off x="1723600" y="2925525"/>
                <a:ext cx="303825" cy="239550"/>
              </a:xfrm>
              <a:custGeom>
                <a:avLst/>
                <a:gdLst/>
                <a:ahLst/>
                <a:cxnLst/>
                <a:rect l="l" t="t" r="r" b="b"/>
                <a:pathLst>
                  <a:path w="12153" h="9582" extrusionOk="0">
                    <a:moveTo>
                      <a:pt x="6232" y="0"/>
                    </a:moveTo>
                    <a:cubicBezTo>
                      <a:pt x="4812" y="0"/>
                      <a:pt x="3307" y="586"/>
                      <a:pt x="2169" y="1669"/>
                    </a:cubicBezTo>
                    <a:cubicBezTo>
                      <a:pt x="1" y="3703"/>
                      <a:pt x="777" y="6085"/>
                      <a:pt x="2704" y="8119"/>
                    </a:cubicBezTo>
                    <a:cubicBezTo>
                      <a:pt x="3658" y="9100"/>
                      <a:pt x="4894" y="9582"/>
                      <a:pt x="6160" y="9582"/>
                    </a:cubicBezTo>
                    <a:cubicBezTo>
                      <a:pt x="7487" y="9582"/>
                      <a:pt x="8848" y="9053"/>
                      <a:pt x="9958" y="8012"/>
                    </a:cubicBezTo>
                    <a:cubicBezTo>
                      <a:pt x="12152" y="5951"/>
                      <a:pt x="10814" y="3221"/>
                      <a:pt x="9610" y="1588"/>
                    </a:cubicBezTo>
                    <a:cubicBezTo>
                      <a:pt x="8798" y="506"/>
                      <a:pt x="7551" y="0"/>
                      <a:pt x="6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55"/>
              <p:cNvSpPr/>
              <p:nvPr/>
            </p:nvSpPr>
            <p:spPr>
              <a:xfrm>
                <a:off x="1740325" y="3021425"/>
                <a:ext cx="232225" cy="143250"/>
              </a:xfrm>
              <a:custGeom>
                <a:avLst/>
                <a:gdLst/>
                <a:ahLst/>
                <a:cxnLst/>
                <a:rect l="l" t="t" r="r" b="b"/>
                <a:pathLst>
                  <a:path w="9289" h="5730" extrusionOk="0">
                    <a:moveTo>
                      <a:pt x="242" y="1"/>
                    </a:moveTo>
                    <a:lnTo>
                      <a:pt x="242" y="1"/>
                    </a:lnTo>
                    <a:cubicBezTo>
                      <a:pt x="1" y="1446"/>
                      <a:pt x="777" y="2945"/>
                      <a:pt x="2035" y="4256"/>
                    </a:cubicBezTo>
                    <a:cubicBezTo>
                      <a:pt x="2986" y="5247"/>
                      <a:pt x="4217" y="5729"/>
                      <a:pt x="5479" y="5729"/>
                    </a:cubicBezTo>
                    <a:cubicBezTo>
                      <a:pt x="6810" y="5729"/>
                      <a:pt x="8176" y="5193"/>
                      <a:pt x="9289" y="4149"/>
                    </a:cubicBezTo>
                    <a:lnTo>
                      <a:pt x="9289" y="4149"/>
                    </a:lnTo>
                    <a:cubicBezTo>
                      <a:pt x="8163" y="4604"/>
                      <a:pt x="7037" y="4871"/>
                      <a:pt x="5964" y="4871"/>
                    </a:cubicBezTo>
                    <a:cubicBezTo>
                      <a:pt x="4513" y="4871"/>
                      <a:pt x="3159" y="4382"/>
                      <a:pt x="2035" y="3212"/>
                    </a:cubicBezTo>
                    <a:cubicBezTo>
                      <a:pt x="1071" y="2195"/>
                      <a:pt x="402" y="1098"/>
                      <a:pt x="242" y="1"/>
                    </a:cubicBezTo>
                    <a:close/>
                  </a:path>
                </a:pathLst>
              </a:custGeom>
              <a:solidFill>
                <a:srgbClr val="434343">
                  <a:alpha val="10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55"/>
              <p:cNvSpPr/>
              <p:nvPr/>
            </p:nvSpPr>
            <p:spPr>
              <a:xfrm>
                <a:off x="1714250" y="3167925"/>
                <a:ext cx="113650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4546" h="3720" extrusionOk="0">
                    <a:moveTo>
                      <a:pt x="2493" y="0"/>
                    </a:moveTo>
                    <a:cubicBezTo>
                      <a:pt x="1395" y="0"/>
                      <a:pt x="0" y="2161"/>
                      <a:pt x="0" y="3535"/>
                    </a:cubicBezTo>
                    <a:cubicBezTo>
                      <a:pt x="0" y="3663"/>
                      <a:pt x="71" y="3720"/>
                      <a:pt x="193" y="3720"/>
                    </a:cubicBezTo>
                    <a:cubicBezTo>
                      <a:pt x="1069" y="3720"/>
                      <a:pt x="4546" y="784"/>
                      <a:pt x="2784" y="56"/>
                    </a:cubicBezTo>
                    <a:cubicBezTo>
                      <a:pt x="2690" y="18"/>
                      <a:pt x="2593" y="0"/>
                      <a:pt x="2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55"/>
              <p:cNvSpPr/>
              <p:nvPr/>
            </p:nvSpPr>
            <p:spPr>
              <a:xfrm>
                <a:off x="1714250" y="3172650"/>
                <a:ext cx="104275" cy="88075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3523" extrusionOk="0">
                    <a:moveTo>
                      <a:pt x="3025" y="1"/>
                    </a:moveTo>
                    <a:cubicBezTo>
                      <a:pt x="2650" y="1098"/>
                      <a:pt x="803" y="2517"/>
                      <a:pt x="107" y="2650"/>
                    </a:cubicBezTo>
                    <a:cubicBezTo>
                      <a:pt x="54" y="2891"/>
                      <a:pt x="0" y="3105"/>
                      <a:pt x="0" y="3346"/>
                    </a:cubicBezTo>
                    <a:cubicBezTo>
                      <a:pt x="0" y="3468"/>
                      <a:pt x="69" y="3522"/>
                      <a:pt x="187" y="3522"/>
                    </a:cubicBezTo>
                    <a:cubicBezTo>
                      <a:pt x="1003" y="3522"/>
                      <a:pt x="4171" y="913"/>
                      <a:pt x="30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8" name="Google Shape;7718;p55"/>
            <p:cNvSpPr/>
            <p:nvPr/>
          </p:nvSpPr>
          <p:spPr>
            <a:xfrm rot="1056071" flipH="1">
              <a:off x="1807901" y="2987554"/>
              <a:ext cx="40637" cy="36857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55"/>
            <p:cNvSpPr/>
            <p:nvPr/>
          </p:nvSpPr>
          <p:spPr>
            <a:xfrm rot="1056071" flipH="1">
              <a:off x="1915492" y="2980883"/>
              <a:ext cx="47745" cy="21084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55"/>
            <p:cNvSpPr/>
            <p:nvPr/>
          </p:nvSpPr>
          <p:spPr>
            <a:xfrm rot="1056071" flipH="1">
              <a:off x="1927433" y="3029421"/>
              <a:ext cx="35287" cy="35287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5"/>
            <p:cNvSpPr/>
            <p:nvPr/>
          </p:nvSpPr>
          <p:spPr>
            <a:xfrm rot="1056071" flipH="1">
              <a:off x="1822939" y="3037105"/>
              <a:ext cx="42408" cy="38840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5"/>
            <p:cNvSpPr/>
            <p:nvPr/>
          </p:nvSpPr>
          <p:spPr>
            <a:xfrm rot="1056071" flipH="1">
              <a:off x="1888792" y="3052107"/>
              <a:ext cx="22096" cy="21750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55"/>
          <p:cNvGrpSpPr/>
          <p:nvPr/>
        </p:nvGrpSpPr>
        <p:grpSpPr>
          <a:xfrm>
            <a:off x="7818312" y="455121"/>
            <a:ext cx="552902" cy="588459"/>
            <a:chOff x="2115362" y="3328908"/>
            <a:chExt cx="552902" cy="588459"/>
          </a:xfrm>
        </p:grpSpPr>
        <p:sp>
          <p:nvSpPr>
            <p:cNvPr id="7724" name="Google Shape;7724;p55"/>
            <p:cNvSpPr/>
            <p:nvPr/>
          </p:nvSpPr>
          <p:spPr>
            <a:xfrm>
              <a:off x="2115362" y="3328908"/>
              <a:ext cx="552902" cy="588459"/>
            </a:xfrm>
            <a:custGeom>
              <a:avLst/>
              <a:gdLst/>
              <a:ahLst/>
              <a:cxnLst/>
              <a:rect l="l" t="t" r="r" b="b"/>
              <a:pathLst>
                <a:path w="24973" h="26579" extrusionOk="0">
                  <a:moveTo>
                    <a:pt x="19272" y="0"/>
                  </a:moveTo>
                  <a:cubicBezTo>
                    <a:pt x="18335" y="0"/>
                    <a:pt x="17398" y="348"/>
                    <a:pt x="16702" y="991"/>
                  </a:cubicBezTo>
                  <a:cubicBezTo>
                    <a:pt x="15418" y="2088"/>
                    <a:pt x="13651" y="4069"/>
                    <a:pt x="12554" y="7147"/>
                  </a:cubicBezTo>
                  <a:cubicBezTo>
                    <a:pt x="12447" y="7414"/>
                    <a:pt x="12339" y="7682"/>
                    <a:pt x="12286" y="7977"/>
                  </a:cubicBezTo>
                  <a:lnTo>
                    <a:pt x="11992" y="7869"/>
                  </a:lnTo>
                  <a:cubicBezTo>
                    <a:pt x="11911" y="7843"/>
                    <a:pt x="11858" y="7843"/>
                    <a:pt x="11777" y="7816"/>
                  </a:cubicBezTo>
                  <a:cubicBezTo>
                    <a:pt x="11269" y="6371"/>
                    <a:pt x="10305" y="4684"/>
                    <a:pt x="8458" y="3560"/>
                  </a:cubicBezTo>
                  <a:cubicBezTo>
                    <a:pt x="8325" y="3400"/>
                    <a:pt x="8164" y="3185"/>
                    <a:pt x="7896" y="2945"/>
                  </a:cubicBezTo>
                  <a:cubicBezTo>
                    <a:pt x="7227" y="2409"/>
                    <a:pt x="6505" y="2115"/>
                    <a:pt x="5728" y="2115"/>
                  </a:cubicBezTo>
                  <a:cubicBezTo>
                    <a:pt x="4577" y="2115"/>
                    <a:pt x="3560" y="2757"/>
                    <a:pt x="3052" y="3801"/>
                  </a:cubicBezTo>
                  <a:cubicBezTo>
                    <a:pt x="2891" y="4122"/>
                    <a:pt x="2784" y="4524"/>
                    <a:pt x="2757" y="4898"/>
                  </a:cubicBezTo>
                  <a:cubicBezTo>
                    <a:pt x="2008" y="5006"/>
                    <a:pt x="1366" y="5300"/>
                    <a:pt x="884" y="5835"/>
                  </a:cubicBezTo>
                  <a:cubicBezTo>
                    <a:pt x="295" y="6424"/>
                    <a:pt x="1" y="7200"/>
                    <a:pt x="81" y="8030"/>
                  </a:cubicBezTo>
                  <a:cubicBezTo>
                    <a:pt x="134" y="9690"/>
                    <a:pt x="1473" y="10921"/>
                    <a:pt x="3186" y="10921"/>
                  </a:cubicBezTo>
                  <a:cubicBezTo>
                    <a:pt x="3427" y="10921"/>
                    <a:pt x="3694" y="10894"/>
                    <a:pt x="3908" y="10840"/>
                  </a:cubicBezTo>
                  <a:lnTo>
                    <a:pt x="4952" y="11483"/>
                  </a:lnTo>
                  <a:cubicBezTo>
                    <a:pt x="4551" y="12553"/>
                    <a:pt x="4310" y="13918"/>
                    <a:pt x="4417" y="15658"/>
                  </a:cubicBezTo>
                  <a:cubicBezTo>
                    <a:pt x="3962" y="16327"/>
                    <a:pt x="3721" y="17130"/>
                    <a:pt x="3774" y="17987"/>
                  </a:cubicBezTo>
                  <a:cubicBezTo>
                    <a:pt x="3882" y="19111"/>
                    <a:pt x="4497" y="20128"/>
                    <a:pt x="5380" y="20690"/>
                  </a:cubicBezTo>
                  <a:cubicBezTo>
                    <a:pt x="5514" y="21065"/>
                    <a:pt x="5702" y="21386"/>
                    <a:pt x="5862" y="21681"/>
                  </a:cubicBezTo>
                  <a:cubicBezTo>
                    <a:pt x="5862" y="21681"/>
                    <a:pt x="5889" y="21734"/>
                    <a:pt x="5889" y="21761"/>
                  </a:cubicBezTo>
                  <a:cubicBezTo>
                    <a:pt x="5996" y="21921"/>
                    <a:pt x="6103" y="22055"/>
                    <a:pt x="6183" y="22216"/>
                  </a:cubicBezTo>
                  <a:cubicBezTo>
                    <a:pt x="6906" y="23286"/>
                    <a:pt x="7843" y="24063"/>
                    <a:pt x="8994" y="24598"/>
                  </a:cubicBezTo>
                  <a:lnTo>
                    <a:pt x="9047" y="24598"/>
                  </a:lnTo>
                  <a:cubicBezTo>
                    <a:pt x="9743" y="24892"/>
                    <a:pt x="10412" y="25080"/>
                    <a:pt x="10921" y="25214"/>
                  </a:cubicBezTo>
                  <a:cubicBezTo>
                    <a:pt x="11135" y="25267"/>
                    <a:pt x="11269" y="25294"/>
                    <a:pt x="11349" y="25347"/>
                  </a:cubicBezTo>
                  <a:lnTo>
                    <a:pt x="11376" y="25374"/>
                  </a:lnTo>
                  <a:lnTo>
                    <a:pt x="11403" y="25401"/>
                  </a:lnTo>
                  <a:cubicBezTo>
                    <a:pt x="11911" y="26150"/>
                    <a:pt x="12741" y="26579"/>
                    <a:pt x="13624" y="26579"/>
                  </a:cubicBezTo>
                  <a:cubicBezTo>
                    <a:pt x="13892" y="26579"/>
                    <a:pt x="14160" y="26552"/>
                    <a:pt x="14427" y="26445"/>
                  </a:cubicBezTo>
                  <a:cubicBezTo>
                    <a:pt x="15551" y="26070"/>
                    <a:pt x="16328" y="25026"/>
                    <a:pt x="16301" y="23875"/>
                  </a:cubicBezTo>
                  <a:lnTo>
                    <a:pt x="16301" y="23795"/>
                  </a:lnTo>
                  <a:cubicBezTo>
                    <a:pt x="16301" y="23768"/>
                    <a:pt x="16328" y="23688"/>
                    <a:pt x="16435" y="23608"/>
                  </a:cubicBezTo>
                  <a:cubicBezTo>
                    <a:pt x="16461" y="23527"/>
                    <a:pt x="16542" y="23474"/>
                    <a:pt x="16595" y="23394"/>
                  </a:cubicBezTo>
                  <a:cubicBezTo>
                    <a:pt x="16702" y="23286"/>
                    <a:pt x="16809" y="23153"/>
                    <a:pt x="16890" y="23072"/>
                  </a:cubicBezTo>
                  <a:cubicBezTo>
                    <a:pt x="16943" y="23019"/>
                    <a:pt x="17077" y="22858"/>
                    <a:pt x="17077" y="22858"/>
                  </a:cubicBezTo>
                  <a:cubicBezTo>
                    <a:pt x="17104" y="22805"/>
                    <a:pt x="17157" y="22751"/>
                    <a:pt x="17184" y="22698"/>
                  </a:cubicBezTo>
                  <a:cubicBezTo>
                    <a:pt x="17264" y="22617"/>
                    <a:pt x="17291" y="22564"/>
                    <a:pt x="17371" y="22483"/>
                  </a:cubicBezTo>
                  <a:lnTo>
                    <a:pt x="17398" y="22457"/>
                  </a:lnTo>
                  <a:cubicBezTo>
                    <a:pt x="17425" y="22403"/>
                    <a:pt x="17478" y="22350"/>
                    <a:pt x="17505" y="22296"/>
                  </a:cubicBezTo>
                  <a:cubicBezTo>
                    <a:pt x="17559" y="22216"/>
                    <a:pt x="17612" y="22162"/>
                    <a:pt x="17639" y="22055"/>
                  </a:cubicBezTo>
                  <a:lnTo>
                    <a:pt x="17666" y="22028"/>
                  </a:lnTo>
                  <a:cubicBezTo>
                    <a:pt x="17693" y="21948"/>
                    <a:pt x="17773" y="21895"/>
                    <a:pt x="17800" y="21814"/>
                  </a:cubicBezTo>
                  <a:cubicBezTo>
                    <a:pt x="18228" y="21092"/>
                    <a:pt x="18522" y="20315"/>
                    <a:pt x="18683" y="19486"/>
                  </a:cubicBezTo>
                  <a:cubicBezTo>
                    <a:pt x="18683" y="19432"/>
                    <a:pt x="18683" y="19379"/>
                    <a:pt x="18710" y="19352"/>
                  </a:cubicBezTo>
                  <a:cubicBezTo>
                    <a:pt x="18710" y="19245"/>
                    <a:pt x="18736" y="19138"/>
                    <a:pt x="18736" y="19057"/>
                  </a:cubicBezTo>
                  <a:lnTo>
                    <a:pt x="18736" y="19004"/>
                  </a:lnTo>
                  <a:cubicBezTo>
                    <a:pt x="18736" y="18924"/>
                    <a:pt x="18763" y="18790"/>
                    <a:pt x="18763" y="18683"/>
                  </a:cubicBezTo>
                  <a:lnTo>
                    <a:pt x="18763" y="18174"/>
                  </a:lnTo>
                  <a:lnTo>
                    <a:pt x="18763" y="17933"/>
                  </a:lnTo>
                  <a:cubicBezTo>
                    <a:pt x="18763" y="17800"/>
                    <a:pt x="18736" y="17666"/>
                    <a:pt x="18736" y="17532"/>
                  </a:cubicBezTo>
                  <a:cubicBezTo>
                    <a:pt x="18736" y="17478"/>
                    <a:pt x="18710" y="17371"/>
                    <a:pt x="18710" y="17318"/>
                  </a:cubicBezTo>
                  <a:cubicBezTo>
                    <a:pt x="18710" y="17237"/>
                    <a:pt x="18710" y="17184"/>
                    <a:pt x="18683" y="17104"/>
                  </a:cubicBezTo>
                  <a:cubicBezTo>
                    <a:pt x="18683" y="17050"/>
                    <a:pt x="18629" y="16970"/>
                    <a:pt x="18629" y="16916"/>
                  </a:cubicBezTo>
                  <a:cubicBezTo>
                    <a:pt x="18603" y="16782"/>
                    <a:pt x="18603" y="16675"/>
                    <a:pt x="18576" y="16542"/>
                  </a:cubicBezTo>
                  <a:cubicBezTo>
                    <a:pt x="18603" y="16461"/>
                    <a:pt x="18603" y="16434"/>
                    <a:pt x="18629" y="16354"/>
                  </a:cubicBezTo>
                  <a:cubicBezTo>
                    <a:pt x="20931" y="15631"/>
                    <a:pt x="22537" y="14534"/>
                    <a:pt x="23447" y="13089"/>
                  </a:cubicBezTo>
                  <a:cubicBezTo>
                    <a:pt x="24973" y="10653"/>
                    <a:pt x="24438" y="8351"/>
                    <a:pt x="23367" y="6799"/>
                  </a:cubicBezTo>
                  <a:cubicBezTo>
                    <a:pt x="23554" y="5353"/>
                    <a:pt x="23420" y="3962"/>
                    <a:pt x="23019" y="2730"/>
                  </a:cubicBezTo>
                  <a:cubicBezTo>
                    <a:pt x="22484" y="1125"/>
                    <a:pt x="20985" y="0"/>
                    <a:pt x="19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5"/>
            <p:cNvSpPr/>
            <p:nvPr/>
          </p:nvSpPr>
          <p:spPr>
            <a:xfrm>
              <a:off x="2426200" y="3357225"/>
              <a:ext cx="219500" cy="296575"/>
            </a:xfrm>
            <a:custGeom>
              <a:avLst/>
              <a:gdLst/>
              <a:ahLst/>
              <a:cxnLst/>
              <a:rect l="l" t="t" r="r" b="b"/>
              <a:pathLst>
                <a:path w="8780" h="11863" extrusionOk="0">
                  <a:moveTo>
                    <a:pt x="5403" y="0"/>
                  </a:moveTo>
                  <a:cubicBezTo>
                    <a:pt x="5113" y="0"/>
                    <a:pt x="4819" y="104"/>
                    <a:pt x="4578" y="326"/>
                  </a:cubicBezTo>
                  <a:cubicBezTo>
                    <a:pt x="3560" y="1183"/>
                    <a:pt x="2115" y="2789"/>
                    <a:pt x="1205" y="5331"/>
                  </a:cubicBezTo>
                  <a:cubicBezTo>
                    <a:pt x="1" y="8623"/>
                    <a:pt x="295" y="11862"/>
                    <a:pt x="295" y="11862"/>
                  </a:cubicBezTo>
                  <a:cubicBezTo>
                    <a:pt x="295" y="11862"/>
                    <a:pt x="5755" y="11354"/>
                    <a:pt x="7308" y="8971"/>
                  </a:cubicBezTo>
                  <a:cubicBezTo>
                    <a:pt x="8780" y="6563"/>
                    <a:pt x="6585" y="4903"/>
                    <a:pt x="6585" y="4903"/>
                  </a:cubicBezTo>
                  <a:cubicBezTo>
                    <a:pt x="7067" y="3163"/>
                    <a:pt x="6906" y="1825"/>
                    <a:pt x="6585" y="888"/>
                  </a:cubicBezTo>
                  <a:cubicBezTo>
                    <a:pt x="6414" y="324"/>
                    <a:pt x="5915" y="0"/>
                    <a:pt x="5403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55"/>
            <p:cNvSpPr/>
            <p:nvPr/>
          </p:nvSpPr>
          <p:spPr>
            <a:xfrm>
              <a:off x="2244875" y="3429600"/>
              <a:ext cx="76300" cy="127175"/>
            </a:xfrm>
            <a:custGeom>
              <a:avLst/>
              <a:gdLst/>
              <a:ahLst/>
              <a:cxnLst/>
              <a:rect l="l" t="t" r="r" b="b"/>
              <a:pathLst>
                <a:path w="3052" h="5087" extrusionOk="0">
                  <a:moveTo>
                    <a:pt x="0" y="1"/>
                  </a:moveTo>
                  <a:lnTo>
                    <a:pt x="0" y="1"/>
                  </a:lnTo>
                  <a:cubicBezTo>
                    <a:pt x="188" y="134"/>
                    <a:pt x="428" y="268"/>
                    <a:pt x="643" y="429"/>
                  </a:cubicBezTo>
                  <a:lnTo>
                    <a:pt x="937" y="670"/>
                  </a:lnTo>
                  <a:lnTo>
                    <a:pt x="1205" y="937"/>
                  </a:lnTo>
                  <a:cubicBezTo>
                    <a:pt x="1526" y="1312"/>
                    <a:pt x="1847" y="1714"/>
                    <a:pt x="2061" y="2169"/>
                  </a:cubicBezTo>
                  <a:cubicBezTo>
                    <a:pt x="2329" y="2597"/>
                    <a:pt x="2516" y="3079"/>
                    <a:pt x="2677" y="3587"/>
                  </a:cubicBezTo>
                  <a:cubicBezTo>
                    <a:pt x="2811" y="4069"/>
                    <a:pt x="2944" y="4578"/>
                    <a:pt x="2998" y="5086"/>
                  </a:cubicBezTo>
                  <a:cubicBezTo>
                    <a:pt x="3051" y="4578"/>
                    <a:pt x="2971" y="4042"/>
                    <a:pt x="2837" y="3534"/>
                  </a:cubicBezTo>
                  <a:cubicBezTo>
                    <a:pt x="2703" y="3052"/>
                    <a:pt x="2489" y="2543"/>
                    <a:pt x="2275" y="2062"/>
                  </a:cubicBezTo>
                  <a:cubicBezTo>
                    <a:pt x="2008" y="1607"/>
                    <a:pt x="1660" y="1205"/>
                    <a:pt x="1312" y="830"/>
                  </a:cubicBezTo>
                  <a:cubicBezTo>
                    <a:pt x="937" y="456"/>
                    <a:pt x="455" y="18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55"/>
            <p:cNvSpPr/>
            <p:nvPr/>
          </p:nvSpPr>
          <p:spPr>
            <a:xfrm>
              <a:off x="2211400" y="3409425"/>
              <a:ext cx="37500" cy="21550"/>
            </a:xfrm>
            <a:custGeom>
              <a:avLst/>
              <a:gdLst/>
              <a:ahLst/>
              <a:cxnLst/>
              <a:rect l="l" t="t" r="r" b="b"/>
              <a:pathLst>
                <a:path w="1500" h="862" extrusionOk="0">
                  <a:moveTo>
                    <a:pt x="394" y="0"/>
                  </a:moveTo>
                  <a:cubicBezTo>
                    <a:pt x="283" y="0"/>
                    <a:pt x="192" y="51"/>
                    <a:pt x="135" y="165"/>
                  </a:cubicBezTo>
                  <a:cubicBezTo>
                    <a:pt x="1" y="433"/>
                    <a:pt x="269" y="674"/>
                    <a:pt x="643" y="781"/>
                  </a:cubicBezTo>
                  <a:cubicBezTo>
                    <a:pt x="707" y="794"/>
                    <a:pt x="767" y="797"/>
                    <a:pt x="827" y="797"/>
                  </a:cubicBezTo>
                  <a:cubicBezTo>
                    <a:pt x="910" y="797"/>
                    <a:pt x="993" y="790"/>
                    <a:pt x="1083" y="790"/>
                  </a:cubicBezTo>
                  <a:cubicBezTo>
                    <a:pt x="1203" y="790"/>
                    <a:pt x="1336" y="803"/>
                    <a:pt x="1500" y="861"/>
                  </a:cubicBezTo>
                  <a:cubicBezTo>
                    <a:pt x="1205" y="647"/>
                    <a:pt x="1125" y="406"/>
                    <a:pt x="911" y="246"/>
                  </a:cubicBezTo>
                  <a:cubicBezTo>
                    <a:pt x="727" y="92"/>
                    <a:pt x="543" y="0"/>
                    <a:pt x="3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5"/>
            <p:cNvSpPr/>
            <p:nvPr/>
          </p:nvSpPr>
          <p:spPr>
            <a:xfrm>
              <a:off x="2180625" y="3486125"/>
              <a:ext cx="127825" cy="74650"/>
            </a:xfrm>
            <a:custGeom>
              <a:avLst/>
              <a:gdLst/>
              <a:ahLst/>
              <a:cxnLst/>
              <a:rect l="l" t="t" r="r" b="b"/>
              <a:pathLst>
                <a:path w="5113" h="2986" extrusionOk="0">
                  <a:moveTo>
                    <a:pt x="461" y="1"/>
                  </a:moveTo>
                  <a:cubicBezTo>
                    <a:pt x="304" y="1"/>
                    <a:pt x="150" y="6"/>
                    <a:pt x="1" y="15"/>
                  </a:cubicBezTo>
                  <a:cubicBezTo>
                    <a:pt x="268" y="68"/>
                    <a:pt x="536" y="41"/>
                    <a:pt x="750" y="122"/>
                  </a:cubicBezTo>
                  <a:lnTo>
                    <a:pt x="1125" y="175"/>
                  </a:lnTo>
                  <a:lnTo>
                    <a:pt x="1500" y="282"/>
                  </a:lnTo>
                  <a:cubicBezTo>
                    <a:pt x="1955" y="416"/>
                    <a:pt x="2436" y="604"/>
                    <a:pt x="2865" y="925"/>
                  </a:cubicBezTo>
                  <a:cubicBezTo>
                    <a:pt x="3293" y="1192"/>
                    <a:pt x="3694" y="1487"/>
                    <a:pt x="4069" y="1862"/>
                  </a:cubicBezTo>
                  <a:cubicBezTo>
                    <a:pt x="4444" y="2183"/>
                    <a:pt x="4818" y="2584"/>
                    <a:pt x="5113" y="2986"/>
                  </a:cubicBezTo>
                  <a:cubicBezTo>
                    <a:pt x="4872" y="2531"/>
                    <a:pt x="4578" y="2076"/>
                    <a:pt x="4203" y="1754"/>
                  </a:cubicBezTo>
                  <a:cubicBezTo>
                    <a:pt x="3828" y="1380"/>
                    <a:pt x="3427" y="1059"/>
                    <a:pt x="2998" y="737"/>
                  </a:cubicBezTo>
                  <a:cubicBezTo>
                    <a:pt x="2570" y="443"/>
                    <a:pt x="2062" y="256"/>
                    <a:pt x="1553" y="122"/>
                  </a:cubicBezTo>
                  <a:cubicBezTo>
                    <a:pt x="1183" y="29"/>
                    <a:pt x="813" y="1"/>
                    <a:pt x="4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55"/>
            <p:cNvSpPr/>
            <p:nvPr/>
          </p:nvSpPr>
          <p:spPr>
            <a:xfrm>
              <a:off x="2146050" y="3477450"/>
              <a:ext cx="39300" cy="16875"/>
            </a:xfrm>
            <a:custGeom>
              <a:avLst/>
              <a:gdLst/>
              <a:ahLst/>
              <a:cxnLst/>
              <a:rect l="l" t="t" r="r" b="b"/>
              <a:pathLst>
                <a:path w="1572" h="675" extrusionOk="0">
                  <a:moveTo>
                    <a:pt x="549" y="0"/>
                  </a:moveTo>
                  <a:cubicBezTo>
                    <a:pt x="236" y="0"/>
                    <a:pt x="1" y="116"/>
                    <a:pt x="45" y="362"/>
                  </a:cubicBezTo>
                  <a:cubicBezTo>
                    <a:pt x="45" y="574"/>
                    <a:pt x="226" y="675"/>
                    <a:pt x="467" y="675"/>
                  </a:cubicBezTo>
                  <a:cubicBezTo>
                    <a:pt x="560" y="675"/>
                    <a:pt x="663" y="659"/>
                    <a:pt x="768" y="629"/>
                  </a:cubicBezTo>
                  <a:cubicBezTo>
                    <a:pt x="1036" y="549"/>
                    <a:pt x="1196" y="362"/>
                    <a:pt x="1571" y="281"/>
                  </a:cubicBezTo>
                  <a:cubicBezTo>
                    <a:pt x="1196" y="255"/>
                    <a:pt x="1009" y="67"/>
                    <a:pt x="741" y="14"/>
                  </a:cubicBezTo>
                  <a:cubicBezTo>
                    <a:pt x="675" y="5"/>
                    <a:pt x="611" y="0"/>
                    <a:pt x="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55"/>
            <p:cNvSpPr/>
            <p:nvPr/>
          </p:nvSpPr>
          <p:spPr>
            <a:xfrm>
              <a:off x="2247550" y="3544825"/>
              <a:ext cx="254300" cy="342500"/>
            </a:xfrm>
            <a:custGeom>
              <a:avLst/>
              <a:gdLst/>
              <a:ahLst/>
              <a:cxnLst/>
              <a:rect l="l" t="t" r="r" b="b"/>
              <a:pathLst>
                <a:path w="10172" h="13700" extrusionOk="0">
                  <a:moveTo>
                    <a:pt x="3518" y="1"/>
                  </a:moveTo>
                  <a:cubicBezTo>
                    <a:pt x="3242" y="1"/>
                    <a:pt x="2961" y="42"/>
                    <a:pt x="2677" y="129"/>
                  </a:cubicBezTo>
                  <a:cubicBezTo>
                    <a:pt x="402" y="879"/>
                    <a:pt x="0" y="3850"/>
                    <a:pt x="482" y="7088"/>
                  </a:cubicBezTo>
                  <a:cubicBezTo>
                    <a:pt x="1124" y="11157"/>
                    <a:pt x="2730" y="11879"/>
                    <a:pt x="4738" y="12361"/>
                  </a:cubicBezTo>
                  <a:cubicBezTo>
                    <a:pt x="5915" y="12629"/>
                    <a:pt x="6451" y="13057"/>
                    <a:pt x="6879" y="13699"/>
                  </a:cubicBezTo>
                  <a:cubicBezTo>
                    <a:pt x="6852" y="12923"/>
                    <a:pt x="7066" y="12281"/>
                    <a:pt x="7896" y="11371"/>
                  </a:cubicBezTo>
                  <a:cubicBezTo>
                    <a:pt x="9288" y="9845"/>
                    <a:pt x="10171" y="8293"/>
                    <a:pt x="8378" y="4626"/>
                  </a:cubicBezTo>
                  <a:cubicBezTo>
                    <a:pt x="7160" y="2026"/>
                    <a:pt x="5451" y="1"/>
                    <a:pt x="35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55"/>
            <p:cNvSpPr/>
            <p:nvPr/>
          </p:nvSpPr>
          <p:spPr>
            <a:xfrm>
              <a:off x="2352600" y="3548050"/>
              <a:ext cx="149250" cy="339950"/>
            </a:xfrm>
            <a:custGeom>
              <a:avLst/>
              <a:gdLst/>
              <a:ahLst/>
              <a:cxnLst/>
              <a:rect l="l" t="t" r="r" b="b"/>
              <a:pathLst>
                <a:path w="5970" h="13598" extrusionOk="0">
                  <a:moveTo>
                    <a:pt x="0" y="0"/>
                  </a:moveTo>
                  <a:lnTo>
                    <a:pt x="0" y="0"/>
                  </a:lnTo>
                  <a:cubicBezTo>
                    <a:pt x="616" y="883"/>
                    <a:pt x="1071" y="1847"/>
                    <a:pt x="1499" y="2811"/>
                  </a:cubicBezTo>
                  <a:cubicBezTo>
                    <a:pt x="2115" y="4149"/>
                    <a:pt x="2811" y="5487"/>
                    <a:pt x="2971" y="7013"/>
                  </a:cubicBezTo>
                  <a:cubicBezTo>
                    <a:pt x="3132" y="8538"/>
                    <a:pt x="2570" y="9957"/>
                    <a:pt x="2008" y="11349"/>
                  </a:cubicBezTo>
                  <a:cubicBezTo>
                    <a:pt x="1847" y="11750"/>
                    <a:pt x="1660" y="12178"/>
                    <a:pt x="1499" y="12580"/>
                  </a:cubicBezTo>
                  <a:cubicBezTo>
                    <a:pt x="2008" y="12821"/>
                    <a:pt x="2329" y="13169"/>
                    <a:pt x="2650" y="13597"/>
                  </a:cubicBezTo>
                  <a:cubicBezTo>
                    <a:pt x="2650" y="12821"/>
                    <a:pt x="2838" y="12152"/>
                    <a:pt x="3641" y="11295"/>
                  </a:cubicBezTo>
                  <a:cubicBezTo>
                    <a:pt x="5059" y="9743"/>
                    <a:pt x="5969" y="8217"/>
                    <a:pt x="4149" y="4524"/>
                  </a:cubicBezTo>
                  <a:cubicBezTo>
                    <a:pt x="3078" y="2275"/>
                    <a:pt x="1633" y="455"/>
                    <a:pt x="0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55"/>
            <p:cNvSpPr/>
            <p:nvPr/>
          </p:nvSpPr>
          <p:spPr>
            <a:xfrm>
              <a:off x="2279000" y="3728050"/>
              <a:ext cx="204100" cy="93025"/>
            </a:xfrm>
            <a:custGeom>
              <a:avLst/>
              <a:gdLst/>
              <a:ahLst/>
              <a:cxnLst/>
              <a:rect l="l" t="t" r="r" b="b"/>
              <a:pathLst>
                <a:path w="8164" h="3721" extrusionOk="0">
                  <a:moveTo>
                    <a:pt x="8057" y="0"/>
                  </a:moveTo>
                  <a:cubicBezTo>
                    <a:pt x="7227" y="535"/>
                    <a:pt x="5782" y="1338"/>
                    <a:pt x="4202" y="1847"/>
                  </a:cubicBezTo>
                  <a:cubicBezTo>
                    <a:pt x="2623" y="2302"/>
                    <a:pt x="1017" y="2489"/>
                    <a:pt x="0" y="2516"/>
                  </a:cubicBezTo>
                  <a:cubicBezTo>
                    <a:pt x="241" y="3025"/>
                    <a:pt x="509" y="3373"/>
                    <a:pt x="803" y="3721"/>
                  </a:cubicBezTo>
                  <a:cubicBezTo>
                    <a:pt x="1874" y="3587"/>
                    <a:pt x="3426" y="3373"/>
                    <a:pt x="4577" y="3025"/>
                  </a:cubicBezTo>
                  <a:cubicBezTo>
                    <a:pt x="5755" y="2650"/>
                    <a:pt x="7120" y="1981"/>
                    <a:pt x="8110" y="1445"/>
                  </a:cubicBezTo>
                  <a:cubicBezTo>
                    <a:pt x="8164" y="1017"/>
                    <a:pt x="8164" y="535"/>
                    <a:pt x="80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55"/>
            <p:cNvSpPr/>
            <p:nvPr/>
          </p:nvSpPr>
          <p:spPr>
            <a:xfrm>
              <a:off x="2262275" y="3671825"/>
              <a:ext cx="211475" cy="94375"/>
            </a:xfrm>
            <a:custGeom>
              <a:avLst/>
              <a:gdLst/>
              <a:ahLst/>
              <a:cxnLst/>
              <a:rect l="l" t="t" r="r" b="b"/>
              <a:pathLst>
                <a:path w="8459" h="3775" extrusionOk="0">
                  <a:moveTo>
                    <a:pt x="8003" y="1"/>
                  </a:moveTo>
                  <a:cubicBezTo>
                    <a:pt x="7173" y="536"/>
                    <a:pt x="5755" y="1339"/>
                    <a:pt x="4176" y="1821"/>
                  </a:cubicBezTo>
                  <a:cubicBezTo>
                    <a:pt x="2623" y="2356"/>
                    <a:pt x="964" y="2517"/>
                    <a:pt x="0" y="2544"/>
                  </a:cubicBezTo>
                  <a:cubicBezTo>
                    <a:pt x="107" y="3025"/>
                    <a:pt x="214" y="3427"/>
                    <a:pt x="294" y="3775"/>
                  </a:cubicBezTo>
                  <a:cubicBezTo>
                    <a:pt x="1365" y="3694"/>
                    <a:pt x="3212" y="3454"/>
                    <a:pt x="4550" y="3025"/>
                  </a:cubicBezTo>
                  <a:cubicBezTo>
                    <a:pt x="5889" y="2570"/>
                    <a:pt x="7521" y="1741"/>
                    <a:pt x="8458" y="1205"/>
                  </a:cubicBezTo>
                  <a:cubicBezTo>
                    <a:pt x="8378" y="831"/>
                    <a:pt x="8190" y="429"/>
                    <a:pt x="8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5"/>
            <p:cNvSpPr/>
            <p:nvPr/>
          </p:nvSpPr>
          <p:spPr>
            <a:xfrm>
              <a:off x="2329850" y="3800300"/>
              <a:ext cx="137200" cy="87025"/>
            </a:xfrm>
            <a:custGeom>
              <a:avLst/>
              <a:gdLst/>
              <a:ahLst/>
              <a:cxnLst/>
              <a:rect l="l" t="t" r="r" b="b"/>
              <a:pathLst>
                <a:path w="5488" h="3481" extrusionOk="0">
                  <a:moveTo>
                    <a:pt x="5487" y="1"/>
                  </a:moveTo>
                  <a:lnTo>
                    <a:pt x="5487" y="1"/>
                  </a:lnTo>
                  <a:cubicBezTo>
                    <a:pt x="4738" y="402"/>
                    <a:pt x="3828" y="831"/>
                    <a:pt x="2864" y="1125"/>
                  </a:cubicBezTo>
                  <a:cubicBezTo>
                    <a:pt x="1847" y="1419"/>
                    <a:pt x="884" y="1633"/>
                    <a:pt x="0" y="1687"/>
                  </a:cubicBezTo>
                  <a:cubicBezTo>
                    <a:pt x="455" y="1901"/>
                    <a:pt x="910" y="2035"/>
                    <a:pt x="1446" y="2142"/>
                  </a:cubicBezTo>
                  <a:cubicBezTo>
                    <a:pt x="2597" y="2410"/>
                    <a:pt x="3159" y="2811"/>
                    <a:pt x="3587" y="3480"/>
                  </a:cubicBezTo>
                  <a:cubicBezTo>
                    <a:pt x="3587" y="2704"/>
                    <a:pt x="3801" y="2035"/>
                    <a:pt x="4604" y="1152"/>
                  </a:cubicBezTo>
                  <a:cubicBezTo>
                    <a:pt x="4925" y="804"/>
                    <a:pt x="5273" y="402"/>
                    <a:pt x="54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55"/>
            <p:cNvSpPr/>
            <p:nvPr/>
          </p:nvSpPr>
          <p:spPr>
            <a:xfrm>
              <a:off x="2416825" y="3728050"/>
              <a:ext cx="65600" cy="66250"/>
            </a:xfrm>
            <a:custGeom>
              <a:avLst/>
              <a:gdLst/>
              <a:ahLst/>
              <a:cxnLst/>
              <a:rect l="l" t="t" r="r" b="b"/>
              <a:pathLst>
                <a:path w="2624" h="2650" extrusionOk="0">
                  <a:moveTo>
                    <a:pt x="2517" y="0"/>
                  </a:moveTo>
                  <a:cubicBezTo>
                    <a:pt x="1982" y="348"/>
                    <a:pt x="1259" y="776"/>
                    <a:pt x="376" y="1178"/>
                  </a:cubicBezTo>
                  <a:cubicBezTo>
                    <a:pt x="322" y="1686"/>
                    <a:pt x="188" y="2168"/>
                    <a:pt x="1" y="2650"/>
                  </a:cubicBezTo>
                  <a:cubicBezTo>
                    <a:pt x="911" y="2275"/>
                    <a:pt x="1848" y="1820"/>
                    <a:pt x="2544" y="1445"/>
                  </a:cubicBezTo>
                  <a:cubicBezTo>
                    <a:pt x="2624" y="990"/>
                    <a:pt x="2624" y="535"/>
                    <a:pt x="2517" y="0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55"/>
            <p:cNvSpPr/>
            <p:nvPr/>
          </p:nvSpPr>
          <p:spPr>
            <a:xfrm>
              <a:off x="2421525" y="3673175"/>
              <a:ext cx="51550" cy="53550"/>
            </a:xfrm>
            <a:custGeom>
              <a:avLst/>
              <a:gdLst/>
              <a:ahLst/>
              <a:cxnLst/>
              <a:rect l="l" t="t" r="r" b="b"/>
              <a:pathLst>
                <a:path w="2062" h="2142" extrusionOk="0">
                  <a:moveTo>
                    <a:pt x="1606" y="0"/>
                  </a:moveTo>
                  <a:cubicBezTo>
                    <a:pt x="1205" y="268"/>
                    <a:pt x="616" y="589"/>
                    <a:pt x="0" y="884"/>
                  </a:cubicBezTo>
                  <a:cubicBezTo>
                    <a:pt x="107" y="1258"/>
                    <a:pt x="188" y="1606"/>
                    <a:pt x="214" y="1954"/>
                  </a:cubicBezTo>
                  <a:lnTo>
                    <a:pt x="214" y="2142"/>
                  </a:lnTo>
                  <a:cubicBezTo>
                    <a:pt x="937" y="1794"/>
                    <a:pt x="1606" y="1472"/>
                    <a:pt x="2061" y="1205"/>
                  </a:cubicBezTo>
                  <a:cubicBezTo>
                    <a:pt x="1954" y="830"/>
                    <a:pt x="1794" y="429"/>
                    <a:pt x="1606" y="0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5"/>
            <p:cNvSpPr/>
            <p:nvPr/>
          </p:nvSpPr>
          <p:spPr>
            <a:xfrm>
              <a:off x="2390075" y="3800975"/>
              <a:ext cx="76300" cy="87025"/>
            </a:xfrm>
            <a:custGeom>
              <a:avLst/>
              <a:gdLst/>
              <a:ahLst/>
              <a:cxnLst/>
              <a:rect l="l" t="t" r="r" b="b"/>
              <a:pathLst>
                <a:path w="3052" h="3481" extrusionOk="0">
                  <a:moveTo>
                    <a:pt x="3052" y="1"/>
                  </a:moveTo>
                  <a:lnTo>
                    <a:pt x="3052" y="1"/>
                  </a:lnTo>
                  <a:cubicBezTo>
                    <a:pt x="2356" y="375"/>
                    <a:pt x="1526" y="777"/>
                    <a:pt x="589" y="1071"/>
                  </a:cubicBezTo>
                  <a:cubicBezTo>
                    <a:pt x="536" y="1125"/>
                    <a:pt x="536" y="1178"/>
                    <a:pt x="509" y="1232"/>
                  </a:cubicBezTo>
                  <a:cubicBezTo>
                    <a:pt x="348" y="1633"/>
                    <a:pt x="188" y="2061"/>
                    <a:pt x="0" y="2463"/>
                  </a:cubicBezTo>
                  <a:cubicBezTo>
                    <a:pt x="509" y="2704"/>
                    <a:pt x="857" y="3025"/>
                    <a:pt x="1151" y="3480"/>
                  </a:cubicBezTo>
                  <a:cubicBezTo>
                    <a:pt x="1151" y="2704"/>
                    <a:pt x="1339" y="2035"/>
                    <a:pt x="2142" y="1178"/>
                  </a:cubicBezTo>
                  <a:cubicBezTo>
                    <a:pt x="2490" y="804"/>
                    <a:pt x="2811" y="402"/>
                    <a:pt x="30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5"/>
            <p:cNvSpPr/>
            <p:nvPr/>
          </p:nvSpPr>
          <p:spPr>
            <a:xfrm>
              <a:off x="2238175" y="3645750"/>
              <a:ext cx="248275" cy="107200"/>
            </a:xfrm>
            <a:custGeom>
              <a:avLst/>
              <a:gdLst/>
              <a:ahLst/>
              <a:cxnLst/>
              <a:rect l="l" t="t" r="r" b="b"/>
              <a:pathLst>
                <a:path w="9931" h="4288" extrusionOk="0">
                  <a:moveTo>
                    <a:pt x="8902" y="1"/>
                  </a:moveTo>
                  <a:cubicBezTo>
                    <a:pt x="8752" y="1"/>
                    <a:pt x="8599" y="37"/>
                    <a:pt x="8458" y="107"/>
                  </a:cubicBezTo>
                  <a:cubicBezTo>
                    <a:pt x="8458" y="134"/>
                    <a:pt x="6692" y="1178"/>
                    <a:pt x="4818" y="1766"/>
                  </a:cubicBezTo>
                  <a:cubicBezTo>
                    <a:pt x="2945" y="2329"/>
                    <a:pt x="911" y="2489"/>
                    <a:pt x="857" y="2489"/>
                  </a:cubicBezTo>
                  <a:cubicBezTo>
                    <a:pt x="375" y="2516"/>
                    <a:pt x="1" y="2944"/>
                    <a:pt x="27" y="3453"/>
                  </a:cubicBezTo>
                  <a:cubicBezTo>
                    <a:pt x="102" y="3929"/>
                    <a:pt x="459" y="4288"/>
                    <a:pt x="900" y="4288"/>
                  </a:cubicBezTo>
                  <a:cubicBezTo>
                    <a:pt x="930" y="4288"/>
                    <a:pt x="960" y="4286"/>
                    <a:pt x="991" y="4282"/>
                  </a:cubicBezTo>
                  <a:cubicBezTo>
                    <a:pt x="1071" y="4282"/>
                    <a:pt x="3239" y="4122"/>
                    <a:pt x="5327" y="3479"/>
                  </a:cubicBezTo>
                  <a:cubicBezTo>
                    <a:pt x="7388" y="2810"/>
                    <a:pt x="9261" y="1766"/>
                    <a:pt x="9368" y="1686"/>
                  </a:cubicBezTo>
                  <a:cubicBezTo>
                    <a:pt x="9797" y="1418"/>
                    <a:pt x="9931" y="883"/>
                    <a:pt x="9690" y="455"/>
                  </a:cubicBezTo>
                  <a:cubicBezTo>
                    <a:pt x="9510" y="150"/>
                    <a:pt x="9210" y="1"/>
                    <a:pt x="89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5"/>
            <p:cNvSpPr/>
            <p:nvPr/>
          </p:nvSpPr>
          <p:spPr>
            <a:xfrm>
              <a:off x="2359300" y="3646775"/>
              <a:ext cx="126475" cy="88650"/>
            </a:xfrm>
            <a:custGeom>
              <a:avLst/>
              <a:gdLst/>
              <a:ahLst/>
              <a:cxnLst/>
              <a:rect l="l" t="t" r="r" b="b"/>
              <a:pathLst>
                <a:path w="5059" h="3546" extrusionOk="0">
                  <a:moveTo>
                    <a:pt x="4043" y="1"/>
                  </a:moveTo>
                  <a:cubicBezTo>
                    <a:pt x="3887" y="1"/>
                    <a:pt x="3729" y="39"/>
                    <a:pt x="3587" y="120"/>
                  </a:cubicBezTo>
                  <a:cubicBezTo>
                    <a:pt x="3587" y="120"/>
                    <a:pt x="2810" y="548"/>
                    <a:pt x="1767" y="1003"/>
                  </a:cubicBezTo>
                  <a:cubicBezTo>
                    <a:pt x="1686" y="2154"/>
                    <a:pt x="937" y="2957"/>
                    <a:pt x="0" y="3546"/>
                  </a:cubicBezTo>
                  <a:cubicBezTo>
                    <a:pt x="161" y="3519"/>
                    <a:pt x="295" y="3465"/>
                    <a:pt x="482" y="3412"/>
                  </a:cubicBezTo>
                  <a:cubicBezTo>
                    <a:pt x="2543" y="2796"/>
                    <a:pt x="4416" y="1672"/>
                    <a:pt x="4497" y="1645"/>
                  </a:cubicBezTo>
                  <a:cubicBezTo>
                    <a:pt x="4925" y="1404"/>
                    <a:pt x="5059" y="842"/>
                    <a:pt x="4818" y="441"/>
                  </a:cubicBezTo>
                  <a:cubicBezTo>
                    <a:pt x="4657" y="155"/>
                    <a:pt x="4354" y="1"/>
                    <a:pt x="4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55"/>
            <p:cNvSpPr/>
            <p:nvPr/>
          </p:nvSpPr>
          <p:spPr>
            <a:xfrm>
              <a:off x="2279650" y="3602550"/>
              <a:ext cx="25475" cy="38025"/>
            </a:xfrm>
            <a:custGeom>
              <a:avLst/>
              <a:gdLst/>
              <a:ahLst/>
              <a:cxnLst/>
              <a:rect l="l" t="t" r="r" b="b"/>
              <a:pathLst>
                <a:path w="1019" h="1521" extrusionOk="0">
                  <a:moveTo>
                    <a:pt x="347" y="1"/>
                  </a:moveTo>
                  <a:cubicBezTo>
                    <a:pt x="320" y="1"/>
                    <a:pt x="294" y="5"/>
                    <a:pt x="269" y="15"/>
                  </a:cubicBezTo>
                  <a:cubicBezTo>
                    <a:pt x="81" y="68"/>
                    <a:pt x="1" y="470"/>
                    <a:pt x="135" y="871"/>
                  </a:cubicBezTo>
                  <a:cubicBezTo>
                    <a:pt x="258" y="1241"/>
                    <a:pt x="495" y="1520"/>
                    <a:pt x="699" y="1520"/>
                  </a:cubicBezTo>
                  <a:cubicBezTo>
                    <a:pt x="716" y="1520"/>
                    <a:pt x="733" y="1518"/>
                    <a:pt x="750" y="1514"/>
                  </a:cubicBezTo>
                  <a:cubicBezTo>
                    <a:pt x="938" y="1433"/>
                    <a:pt x="1018" y="1032"/>
                    <a:pt x="884" y="631"/>
                  </a:cubicBezTo>
                  <a:cubicBezTo>
                    <a:pt x="766" y="253"/>
                    <a:pt x="545" y="1"/>
                    <a:pt x="347" y="1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Hộp Văn bản 161">
            <a:extLst>
              <a:ext uri="{FF2B5EF4-FFF2-40B4-BE49-F238E27FC236}">
                <a16:creationId xmlns:a16="http://schemas.microsoft.com/office/drawing/2014/main" id="{888D0796-8173-5645-29AB-6EE75AC5E9A4}"/>
              </a:ext>
            </a:extLst>
          </p:cNvPr>
          <p:cNvSpPr txBox="1"/>
          <p:nvPr/>
        </p:nvSpPr>
        <p:spPr>
          <a:xfrm>
            <a:off x="1999861" y="520213"/>
            <a:ext cx="51171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HƯỚNG DẪN VỀ NHÀ </a:t>
            </a:r>
          </a:p>
        </p:txBody>
      </p:sp>
      <p:sp>
        <p:nvSpPr>
          <p:cNvPr id="163" name="Hộp Văn bản 162">
            <a:extLst>
              <a:ext uri="{FF2B5EF4-FFF2-40B4-BE49-F238E27FC236}">
                <a16:creationId xmlns:a16="http://schemas.microsoft.com/office/drawing/2014/main" id="{655DF09D-F830-484B-4FEE-4C50588863DB}"/>
              </a:ext>
            </a:extLst>
          </p:cNvPr>
          <p:cNvSpPr txBox="1"/>
          <p:nvPr/>
        </p:nvSpPr>
        <p:spPr>
          <a:xfrm>
            <a:off x="994876" y="2455008"/>
            <a:ext cx="18288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4" name="Hộp Văn bản 163">
            <a:extLst>
              <a:ext uri="{FF2B5EF4-FFF2-40B4-BE49-F238E27FC236}">
                <a16:creationId xmlns:a16="http://schemas.microsoft.com/office/drawing/2014/main" id="{FFD44F38-54EC-D4A0-5CC5-AC2FDC9F489D}"/>
              </a:ext>
            </a:extLst>
          </p:cNvPr>
          <p:cNvSpPr txBox="1"/>
          <p:nvPr/>
        </p:nvSpPr>
        <p:spPr>
          <a:xfrm>
            <a:off x="3564400" y="2459273"/>
            <a:ext cx="22860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165" name="Hộp Văn bản 164">
            <a:extLst>
              <a:ext uri="{FF2B5EF4-FFF2-40B4-BE49-F238E27FC236}">
                <a16:creationId xmlns:a16="http://schemas.microsoft.com/office/drawing/2014/main" id="{0EC81215-B85D-105C-0D44-55B56FC88BBE}"/>
              </a:ext>
            </a:extLst>
          </p:cNvPr>
          <p:cNvSpPr txBox="1"/>
          <p:nvPr/>
        </p:nvSpPr>
        <p:spPr>
          <a:xfrm>
            <a:off x="5990970" y="2458943"/>
            <a:ext cx="2683218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Luyện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5" name="Google Shape;8371;p60">
            <a:extLst>
              <a:ext uri="{FF2B5EF4-FFF2-40B4-BE49-F238E27FC236}">
                <a16:creationId xmlns:a16="http://schemas.microsoft.com/office/drawing/2014/main" id="{30723682-A45A-E4AE-4070-692ADC5AE1D4}"/>
              </a:ext>
            </a:extLst>
          </p:cNvPr>
          <p:cNvGrpSpPr/>
          <p:nvPr/>
        </p:nvGrpSpPr>
        <p:grpSpPr>
          <a:xfrm>
            <a:off x="4563700" y="4149331"/>
            <a:ext cx="1855225" cy="916069"/>
            <a:chOff x="3716454" y="3225710"/>
            <a:chExt cx="1855225" cy="916069"/>
          </a:xfrm>
        </p:grpSpPr>
        <p:sp>
          <p:nvSpPr>
            <p:cNvPr id="146" name="Google Shape;8372;p60">
              <a:extLst>
                <a:ext uri="{FF2B5EF4-FFF2-40B4-BE49-F238E27FC236}">
                  <a16:creationId xmlns:a16="http://schemas.microsoft.com/office/drawing/2014/main" id="{096B0119-198B-C641-9164-075908E0E6BD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373;p60">
              <a:extLst>
                <a:ext uri="{FF2B5EF4-FFF2-40B4-BE49-F238E27FC236}">
                  <a16:creationId xmlns:a16="http://schemas.microsoft.com/office/drawing/2014/main" id="{0F42A930-10A0-2051-D69B-FFAFD4FF9542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374;p60">
              <a:extLst>
                <a:ext uri="{FF2B5EF4-FFF2-40B4-BE49-F238E27FC236}">
                  <a16:creationId xmlns:a16="http://schemas.microsoft.com/office/drawing/2014/main" id="{8368E96B-3BC8-CBC4-B415-B5A7DDB82816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375;p60">
              <a:extLst>
                <a:ext uri="{FF2B5EF4-FFF2-40B4-BE49-F238E27FC236}">
                  <a16:creationId xmlns:a16="http://schemas.microsoft.com/office/drawing/2014/main" id="{A90DB50B-E5B3-60E1-4944-9827CA7A54FA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376;p60">
              <a:extLst>
                <a:ext uri="{FF2B5EF4-FFF2-40B4-BE49-F238E27FC236}">
                  <a16:creationId xmlns:a16="http://schemas.microsoft.com/office/drawing/2014/main" id="{1ACE29D8-B6B0-B055-F6BA-FD643CFB59EB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377;p60">
              <a:extLst>
                <a:ext uri="{FF2B5EF4-FFF2-40B4-BE49-F238E27FC236}">
                  <a16:creationId xmlns:a16="http://schemas.microsoft.com/office/drawing/2014/main" id="{F321E8A6-2E63-CB27-1A77-F2891C5D473E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378;p60">
              <a:extLst>
                <a:ext uri="{FF2B5EF4-FFF2-40B4-BE49-F238E27FC236}">
                  <a16:creationId xmlns:a16="http://schemas.microsoft.com/office/drawing/2014/main" id="{583BDCC6-1FF1-0480-20D0-C891AAC664EC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379;p60">
              <a:extLst>
                <a:ext uri="{FF2B5EF4-FFF2-40B4-BE49-F238E27FC236}">
                  <a16:creationId xmlns:a16="http://schemas.microsoft.com/office/drawing/2014/main" id="{D0A24FEF-9B68-6973-C0B5-6A344DEC22C5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380;p60">
              <a:extLst>
                <a:ext uri="{FF2B5EF4-FFF2-40B4-BE49-F238E27FC236}">
                  <a16:creationId xmlns:a16="http://schemas.microsoft.com/office/drawing/2014/main" id="{5E7B687B-435E-DC67-F369-AFD395472118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381;p60">
              <a:extLst>
                <a:ext uri="{FF2B5EF4-FFF2-40B4-BE49-F238E27FC236}">
                  <a16:creationId xmlns:a16="http://schemas.microsoft.com/office/drawing/2014/main" id="{D7BFB2DB-8DE5-7D52-CF06-3F8D6DEB2139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382;p60">
              <a:extLst>
                <a:ext uri="{FF2B5EF4-FFF2-40B4-BE49-F238E27FC236}">
                  <a16:creationId xmlns:a16="http://schemas.microsoft.com/office/drawing/2014/main" id="{F532F18A-F685-AF4C-F359-667DA8B78052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383;p60">
              <a:extLst>
                <a:ext uri="{FF2B5EF4-FFF2-40B4-BE49-F238E27FC236}">
                  <a16:creationId xmlns:a16="http://schemas.microsoft.com/office/drawing/2014/main" id="{8F6AB33D-B549-2F22-17F0-5CC695568FF8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384;p60">
              <a:extLst>
                <a:ext uri="{FF2B5EF4-FFF2-40B4-BE49-F238E27FC236}">
                  <a16:creationId xmlns:a16="http://schemas.microsoft.com/office/drawing/2014/main" id="{A8581DA8-6071-31A9-ABE9-D8C0F48CB26E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385;p60">
              <a:extLst>
                <a:ext uri="{FF2B5EF4-FFF2-40B4-BE49-F238E27FC236}">
                  <a16:creationId xmlns:a16="http://schemas.microsoft.com/office/drawing/2014/main" id="{7895F0AE-AFEB-14EB-668B-E25697DFDC7F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386;p60">
              <a:extLst>
                <a:ext uri="{FF2B5EF4-FFF2-40B4-BE49-F238E27FC236}">
                  <a16:creationId xmlns:a16="http://schemas.microsoft.com/office/drawing/2014/main" id="{1FC4D704-5CFF-E3F0-890E-697525F1F01F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387;p60">
              <a:extLst>
                <a:ext uri="{FF2B5EF4-FFF2-40B4-BE49-F238E27FC236}">
                  <a16:creationId xmlns:a16="http://schemas.microsoft.com/office/drawing/2014/main" id="{4BE2F56B-1308-4A15-04D5-62212C18DAA7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388;p60">
              <a:extLst>
                <a:ext uri="{FF2B5EF4-FFF2-40B4-BE49-F238E27FC236}">
                  <a16:creationId xmlns:a16="http://schemas.microsoft.com/office/drawing/2014/main" id="{B5737072-EE95-F2B9-9F89-3D438313F0BB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389;p60">
              <a:extLst>
                <a:ext uri="{FF2B5EF4-FFF2-40B4-BE49-F238E27FC236}">
                  <a16:creationId xmlns:a16="http://schemas.microsoft.com/office/drawing/2014/main" id="{AB5EA64F-164E-43AF-3969-6BC09C919884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390;p60">
              <a:extLst>
                <a:ext uri="{FF2B5EF4-FFF2-40B4-BE49-F238E27FC236}">
                  <a16:creationId xmlns:a16="http://schemas.microsoft.com/office/drawing/2014/main" id="{6DCFFDFF-043E-34C2-2140-FBDC37065A50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391;p60">
              <a:extLst>
                <a:ext uri="{FF2B5EF4-FFF2-40B4-BE49-F238E27FC236}">
                  <a16:creationId xmlns:a16="http://schemas.microsoft.com/office/drawing/2014/main" id="{AAF319C5-F61E-7B2D-F3AA-B6C1F85C30A1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392;p60">
              <a:extLst>
                <a:ext uri="{FF2B5EF4-FFF2-40B4-BE49-F238E27FC236}">
                  <a16:creationId xmlns:a16="http://schemas.microsoft.com/office/drawing/2014/main" id="{555759CC-142E-4FF2-675A-04E9C661ECA9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393;p60">
              <a:extLst>
                <a:ext uri="{FF2B5EF4-FFF2-40B4-BE49-F238E27FC236}">
                  <a16:creationId xmlns:a16="http://schemas.microsoft.com/office/drawing/2014/main" id="{FC1F6D9F-7B66-D025-858B-6D51E20BFFB2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394;p60">
              <a:extLst>
                <a:ext uri="{FF2B5EF4-FFF2-40B4-BE49-F238E27FC236}">
                  <a16:creationId xmlns:a16="http://schemas.microsoft.com/office/drawing/2014/main" id="{86E4B975-FE03-150C-50B2-036E090CD248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395;p60">
              <a:extLst>
                <a:ext uri="{FF2B5EF4-FFF2-40B4-BE49-F238E27FC236}">
                  <a16:creationId xmlns:a16="http://schemas.microsoft.com/office/drawing/2014/main" id="{5627A00D-84E8-58FC-C12D-8E5EFDAE8E77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396;p60">
              <a:extLst>
                <a:ext uri="{FF2B5EF4-FFF2-40B4-BE49-F238E27FC236}">
                  <a16:creationId xmlns:a16="http://schemas.microsoft.com/office/drawing/2014/main" id="{92D8FCCB-13BB-BF09-94CB-5E4CFFB0F265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397;p60">
              <a:extLst>
                <a:ext uri="{FF2B5EF4-FFF2-40B4-BE49-F238E27FC236}">
                  <a16:creationId xmlns:a16="http://schemas.microsoft.com/office/drawing/2014/main" id="{CB7D12A2-DF5E-8B05-F833-081EF3081DDC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398;p60">
              <a:extLst>
                <a:ext uri="{FF2B5EF4-FFF2-40B4-BE49-F238E27FC236}">
                  <a16:creationId xmlns:a16="http://schemas.microsoft.com/office/drawing/2014/main" id="{0F2FB3E4-1AE5-5A1B-4F4F-DF027D7FDDDD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399;p60">
              <a:extLst>
                <a:ext uri="{FF2B5EF4-FFF2-40B4-BE49-F238E27FC236}">
                  <a16:creationId xmlns:a16="http://schemas.microsoft.com/office/drawing/2014/main" id="{34E27AD0-B006-F0FE-FDA5-D207A4F95C65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/>
      <p:bldP spid="164" grpId="0"/>
      <p:bldP spid="1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8" name="Google Shape;7758;p56"/>
          <p:cNvGrpSpPr/>
          <p:nvPr/>
        </p:nvGrpSpPr>
        <p:grpSpPr>
          <a:xfrm>
            <a:off x="7588692" y="3256622"/>
            <a:ext cx="835443" cy="814299"/>
            <a:chOff x="6760900" y="5637775"/>
            <a:chExt cx="1057925" cy="1031150"/>
          </a:xfrm>
        </p:grpSpPr>
        <p:sp>
          <p:nvSpPr>
            <p:cNvPr id="7759" name="Google Shape;7759;p56"/>
            <p:cNvSpPr/>
            <p:nvPr/>
          </p:nvSpPr>
          <p:spPr>
            <a:xfrm>
              <a:off x="6760900" y="5637775"/>
              <a:ext cx="1057925" cy="1031150"/>
            </a:xfrm>
            <a:custGeom>
              <a:avLst/>
              <a:gdLst/>
              <a:ahLst/>
              <a:cxnLst/>
              <a:rect l="l" t="t" r="r" b="b"/>
              <a:pathLst>
                <a:path w="42317" h="41246" extrusionOk="0">
                  <a:moveTo>
                    <a:pt x="23581" y="0"/>
                  </a:moveTo>
                  <a:cubicBezTo>
                    <a:pt x="23206" y="0"/>
                    <a:pt x="22832" y="27"/>
                    <a:pt x="22484" y="134"/>
                  </a:cubicBezTo>
                  <a:cubicBezTo>
                    <a:pt x="22082" y="241"/>
                    <a:pt x="21627" y="402"/>
                    <a:pt x="21226" y="643"/>
                  </a:cubicBezTo>
                  <a:cubicBezTo>
                    <a:pt x="20931" y="803"/>
                    <a:pt x="20637" y="1044"/>
                    <a:pt x="20289" y="1312"/>
                  </a:cubicBezTo>
                  <a:cubicBezTo>
                    <a:pt x="19834" y="1713"/>
                    <a:pt x="19432" y="2168"/>
                    <a:pt x="19004" y="2784"/>
                  </a:cubicBezTo>
                  <a:cubicBezTo>
                    <a:pt x="18736" y="3132"/>
                    <a:pt x="18469" y="3587"/>
                    <a:pt x="18228" y="4015"/>
                  </a:cubicBezTo>
                  <a:cubicBezTo>
                    <a:pt x="18121" y="3988"/>
                    <a:pt x="18014" y="3908"/>
                    <a:pt x="17933" y="3881"/>
                  </a:cubicBezTo>
                  <a:cubicBezTo>
                    <a:pt x="17800" y="3801"/>
                    <a:pt x="17612" y="3747"/>
                    <a:pt x="17532" y="3721"/>
                  </a:cubicBezTo>
                  <a:cubicBezTo>
                    <a:pt x="17345" y="3640"/>
                    <a:pt x="17184" y="3587"/>
                    <a:pt x="16997" y="3533"/>
                  </a:cubicBezTo>
                  <a:cubicBezTo>
                    <a:pt x="16649" y="3453"/>
                    <a:pt x="16274" y="3373"/>
                    <a:pt x="15873" y="3346"/>
                  </a:cubicBezTo>
                  <a:cubicBezTo>
                    <a:pt x="15712" y="3319"/>
                    <a:pt x="15578" y="3319"/>
                    <a:pt x="15418" y="3319"/>
                  </a:cubicBezTo>
                  <a:cubicBezTo>
                    <a:pt x="14855" y="3319"/>
                    <a:pt x="14267" y="3399"/>
                    <a:pt x="13705" y="3533"/>
                  </a:cubicBezTo>
                  <a:cubicBezTo>
                    <a:pt x="13330" y="3640"/>
                    <a:pt x="12928" y="3774"/>
                    <a:pt x="12580" y="3988"/>
                  </a:cubicBezTo>
                  <a:cubicBezTo>
                    <a:pt x="12366" y="4069"/>
                    <a:pt x="12206" y="4176"/>
                    <a:pt x="12045" y="4283"/>
                  </a:cubicBezTo>
                  <a:cubicBezTo>
                    <a:pt x="11724" y="4122"/>
                    <a:pt x="11403" y="4015"/>
                    <a:pt x="11055" y="3988"/>
                  </a:cubicBezTo>
                  <a:cubicBezTo>
                    <a:pt x="10841" y="3935"/>
                    <a:pt x="10626" y="3935"/>
                    <a:pt x="10359" y="3908"/>
                  </a:cubicBezTo>
                  <a:lnTo>
                    <a:pt x="9422" y="3908"/>
                  </a:lnTo>
                  <a:cubicBezTo>
                    <a:pt x="9101" y="3908"/>
                    <a:pt x="8753" y="3988"/>
                    <a:pt x="8432" y="4042"/>
                  </a:cubicBezTo>
                  <a:cubicBezTo>
                    <a:pt x="8057" y="4122"/>
                    <a:pt x="7682" y="4202"/>
                    <a:pt x="7388" y="4336"/>
                  </a:cubicBezTo>
                  <a:cubicBezTo>
                    <a:pt x="6558" y="4684"/>
                    <a:pt x="5835" y="5246"/>
                    <a:pt x="5380" y="5915"/>
                  </a:cubicBezTo>
                  <a:cubicBezTo>
                    <a:pt x="4845" y="6665"/>
                    <a:pt x="4765" y="7387"/>
                    <a:pt x="4818" y="7869"/>
                  </a:cubicBezTo>
                  <a:cubicBezTo>
                    <a:pt x="4845" y="8886"/>
                    <a:pt x="5434" y="9796"/>
                    <a:pt x="6424" y="10305"/>
                  </a:cubicBezTo>
                  <a:cubicBezTo>
                    <a:pt x="6692" y="10439"/>
                    <a:pt x="6960" y="10492"/>
                    <a:pt x="7254" y="10573"/>
                  </a:cubicBezTo>
                  <a:cubicBezTo>
                    <a:pt x="7308" y="10599"/>
                    <a:pt x="7361" y="10599"/>
                    <a:pt x="7415" y="10599"/>
                  </a:cubicBezTo>
                  <a:cubicBezTo>
                    <a:pt x="7227" y="10706"/>
                    <a:pt x="7040" y="10840"/>
                    <a:pt x="6853" y="10947"/>
                  </a:cubicBezTo>
                  <a:cubicBezTo>
                    <a:pt x="6371" y="11242"/>
                    <a:pt x="5889" y="11563"/>
                    <a:pt x="5407" y="11964"/>
                  </a:cubicBezTo>
                  <a:cubicBezTo>
                    <a:pt x="4604" y="12634"/>
                    <a:pt x="3882" y="13490"/>
                    <a:pt x="3239" y="14427"/>
                  </a:cubicBezTo>
                  <a:cubicBezTo>
                    <a:pt x="2731" y="15123"/>
                    <a:pt x="2329" y="15926"/>
                    <a:pt x="2008" y="16755"/>
                  </a:cubicBezTo>
                  <a:cubicBezTo>
                    <a:pt x="1687" y="17103"/>
                    <a:pt x="1339" y="17451"/>
                    <a:pt x="1018" y="17933"/>
                  </a:cubicBezTo>
                  <a:cubicBezTo>
                    <a:pt x="750" y="18335"/>
                    <a:pt x="563" y="18736"/>
                    <a:pt x="402" y="19138"/>
                  </a:cubicBezTo>
                  <a:cubicBezTo>
                    <a:pt x="322" y="19378"/>
                    <a:pt x="268" y="19566"/>
                    <a:pt x="188" y="19807"/>
                  </a:cubicBezTo>
                  <a:cubicBezTo>
                    <a:pt x="134" y="20101"/>
                    <a:pt x="81" y="20369"/>
                    <a:pt x="54" y="20583"/>
                  </a:cubicBezTo>
                  <a:cubicBezTo>
                    <a:pt x="0" y="21065"/>
                    <a:pt x="27" y="21547"/>
                    <a:pt x="134" y="22109"/>
                  </a:cubicBezTo>
                  <a:cubicBezTo>
                    <a:pt x="188" y="22457"/>
                    <a:pt x="295" y="22778"/>
                    <a:pt x="402" y="23152"/>
                  </a:cubicBezTo>
                  <a:cubicBezTo>
                    <a:pt x="589" y="23795"/>
                    <a:pt x="857" y="24410"/>
                    <a:pt x="1232" y="25053"/>
                  </a:cubicBezTo>
                  <a:cubicBezTo>
                    <a:pt x="1526" y="25615"/>
                    <a:pt x="1901" y="26150"/>
                    <a:pt x="2356" y="26686"/>
                  </a:cubicBezTo>
                  <a:cubicBezTo>
                    <a:pt x="2597" y="27007"/>
                    <a:pt x="2864" y="27274"/>
                    <a:pt x="3132" y="27542"/>
                  </a:cubicBezTo>
                  <a:lnTo>
                    <a:pt x="3266" y="27676"/>
                  </a:lnTo>
                  <a:cubicBezTo>
                    <a:pt x="3400" y="27810"/>
                    <a:pt x="3534" y="27943"/>
                    <a:pt x="3694" y="28077"/>
                  </a:cubicBezTo>
                  <a:cubicBezTo>
                    <a:pt x="4444" y="28693"/>
                    <a:pt x="5247" y="29309"/>
                    <a:pt x="6157" y="29844"/>
                  </a:cubicBezTo>
                  <a:cubicBezTo>
                    <a:pt x="6076" y="29951"/>
                    <a:pt x="5969" y="30085"/>
                    <a:pt x="5916" y="30165"/>
                  </a:cubicBezTo>
                  <a:cubicBezTo>
                    <a:pt x="5300" y="31075"/>
                    <a:pt x="5032" y="32092"/>
                    <a:pt x="5220" y="33082"/>
                  </a:cubicBezTo>
                  <a:cubicBezTo>
                    <a:pt x="5273" y="33591"/>
                    <a:pt x="5487" y="34046"/>
                    <a:pt x="5782" y="34501"/>
                  </a:cubicBezTo>
                  <a:cubicBezTo>
                    <a:pt x="5809" y="34528"/>
                    <a:pt x="5889" y="34581"/>
                    <a:pt x="5916" y="34662"/>
                  </a:cubicBezTo>
                  <a:cubicBezTo>
                    <a:pt x="6237" y="35090"/>
                    <a:pt x="6719" y="35465"/>
                    <a:pt x="7254" y="35706"/>
                  </a:cubicBezTo>
                  <a:cubicBezTo>
                    <a:pt x="7682" y="35893"/>
                    <a:pt x="8191" y="36000"/>
                    <a:pt x="8726" y="36000"/>
                  </a:cubicBezTo>
                  <a:lnTo>
                    <a:pt x="8887" y="36000"/>
                  </a:lnTo>
                  <a:cubicBezTo>
                    <a:pt x="9368" y="36000"/>
                    <a:pt x="9823" y="35866"/>
                    <a:pt x="10252" y="35706"/>
                  </a:cubicBezTo>
                  <a:cubicBezTo>
                    <a:pt x="10439" y="35625"/>
                    <a:pt x="10600" y="35572"/>
                    <a:pt x="10760" y="35465"/>
                  </a:cubicBezTo>
                  <a:cubicBezTo>
                    <a:pt x="10867" y="35572"/>
                    <a:pt x="11001" y="35652"/>
                    <a:pt x="11108" y="35759"/>
                  </a:cubicBezTo>
                  <a:cubicBezTo>
                    <a:pt x="11135" y="36321"/>
                    <a:pt x="11269" y="36856"/>
                    <a:pt x="11456" y="37365"/>
                  </a:cubicBezTo>
                  <a:cubicBezTo>
                    <a:pt x="11563" y="37606"/>
                    <a:pt x="11670" y="37847"/>
                    <a:pt x="11804" y="38034"/>
                  </a:cubicBezTo>
                  <a:cubicBezTo>
                    <a:pt x="11858" y="38141"/>
                    <a:pt x="11911" y="38248"/>
                    <a:pt x="11965" y="38302"/>
                  </a:cubicBezTo>
                  <a:cubicBezTo>
                    <a:pt x="12339" y="38864"/>
                    <a:pt x="12875" y="39319"/>
                    <a:pt x="13464" y="39613"/>
                  </a:cubicBezTo>
                  <a:cubicBezTo>
                    <a:pt x="13945" y="39854"/>
                    <a:pt x="14481" y="39935"/>
                    <a:pt x="14989" y="39935"/>
                  </a:cubicBezTo>
                  <a:lnTo>
                    <a:pt x="15150" y="39935"/>
                  </a:lnTo>
                  <a:cubicBezTo>
                    <a:pt x="15712" y="39908"/>
                    <a:pt x="16274" y="39694"/>
                    <a:pt x="16783" y="39399"/>
                  </a:cubicBezTo>
                  <a:cubicBezTo>
                    <a:pt x="16890" y="39372"/>
                    <a:pt x="16943" y="39319"/>
                    <a:pt x="17050" y="39239"/>
                  </a:cubicBezTo>
                  <a:cubicBezTo>
                    <a:pt x="17398" y="39319"/>
                    <a:pt x="17693" y="39399"/>
                    <a:pt x="18014" y="39479"/>
                  </a:cubicBezTo>
                  <a:cubicBezTo>
                    <a:pt x="18522" y="39587"/>
                    <a:pt x="19031" y="39640"/>
                    <a:pt x="19486" y="39720"/>
                  </a:cubicBezTo>
                  <a:cubicBezTo>
                    <a:pt x="19593" y="39747"/>
                    <a:pt x="19646" y="39747"/>
                    <a:pt x="19754" y="39747"/>
                  </a:cubicBezTo>
                  <a:cubicBezTo>
                    <a:pt x="19861" y="39774"/>
                    <a:pt x="20021" y="39774"/>
                    <a:pt x="20021" y="39774"/>
                  </a:cubicBezTo>
                  <a:cubicBezTo>
                    <a:pt x="20503" y="39801"/>
                    <a:pt x="20904" y="39854"/>
                    <a:pt x="21252" y="39854"/>
                  </a:cubicBezTo>
                  <a:cubicBezTo>
                    <a:pt x="21627" y="39854"/>
                    <a:pt x="22029" y="39854"/>
                    <a:pt x="22430" y="39801"/>
                  </a:cubicBezTo>
                  <a:cubicBezTo>
                    <a:pt x="22510" y="39774"/>
                    <a:pt x="22591" y="39774"/>
                    <a:pt x="22671" y="39774"/>
                  </a:cubicBezTo>
                  <a:lnTo>
                    <a:pt x="22778" y="39881"/>
                  </a:lnTo>
                  <a:cubicBezTo>
                    <a:pt x="22832" y="39908"/>
                    <a:pt x="22858" y="39988"/>
                    <a:pt x="22939" y="40015"/>
                  </a:cubicBezTo>
                  <a:cubicBezTo>
                    <a:pt x="23126" y="40175"/>
                    <a:pt x="23367" y="40336"/>
                    <a:pt x="23635" y="40470"/>
                  </a:cubicBezTo>
                  <a:lnTo>
                    <a:pt x="23661" y="40470"/>
                  </a:lnTo>
                  <a:cubicBezTo>
                    <a:pt x="24116" y="40711"/>
                    <a:pt x="24571" y="40925"/>
                    <a:pt x="25000" y="41005"/>
                  </a:cubicBezTo>
                  <a:cubicBezTo>
                    <a:pt x="25374" y="41112"/>
                    <a:pt x="25749" y="41139"/>
                    <a:pt x="26097" y="41139"/>
                  </a:cubicBezTo>
                  <a:cubicBezTo>
                    <a:pt x="26177" y="41139"/>
                    <a:pt x="26258" y="41139"/>
                    <a:pt x="26284" y="41246"/>
                  </a:cubicBezTo>
                  <a:cubicBezTo>
                    <a:pt x="26445" y="41219"/>
                    <a:pt x="26579" y="41219"/>
                    <a:pt x="26766" y="41166"/>
                  </a:cubicBezTo>
                  <a:cubicBezTo>
                    <a:pt x="26900" y="41166"/>
                    <a:pt x="27034" y="41139"/>
                    <a:pt x="27114" y="41112"/>
                  </a:cubicBezTo>
                  <a:lnTo>
                    <a:pt x="27623" y="40898"/>
                  </a:lnTo>
                  <a:cubicBezTo>
                    <a:pt x="27730" y="40871"/>
                    <a:pt x="27837" y="40818"/>
                    <a:pt x="27890" y="40764"/>
                  </a:cubicBezTo>
                  <a:cubicBezTo>
                    <a:pt x="28372" y="40550"/>
                    <a:pt x="28774" y="40175"/>
                    <a:pt x="29068" y="39747"/>
                  </a:cubicBezTo>
                  <a:cubicBezTo>
                    <a:pt x="29095" y="39747"/>
                    <a:pt x="29095" y="39694"/>
                    <a:pt x="29095" y="39694"/>
                  </a:cubicBezTo>
                  <a:cubicBezTo>
                    <a:pt x="29122" y="39667"/>
                    <a:pt x="29175" y="39613"/>
                    <a:pt x="29202" y="39560"/>
                  </a:cubicBezTo>
                  <a:cubicBezTo>
                    <a:pt x="29469" y="39105"/>
                    <a:pt x="29657" y="38543"/>
                    <a:pt x="29710" y="37954"/>
                  </a:cubicBezTo>
                  <a:lnTo>
                    <a:pt x="29710" y="37927"/>
                  </a:lnTo>
                  <a:cubicBezTo>
                    <a:pt x="29710" y="37740"/>
                    <a:pt x="29710" y="37499"/>
                    <a:pt x="29657" y="37285"/>
                  </a:cubicBezTo>
                  <a:lnTo>
                    <a:pt x="30272" y="36803"/>
                  </a:lnTo>
                  <a:cubicBezTo>
                    <a:pt x="30380" y="36696"/>
                    <a:pt x="30460" y="36616"/>
                    <a:pt x="30567" y="36535"/>
                  </a:cubicBezTo>
                  <a:cubicBezTo>
                    <a:pt x="31263" y="36535"/>
                    <a:pt x="31932" y="36428"/>
                    <a:pt x="32574" y="36268"/>
                  </a:cubicBezTo>
                  <a:cubicBezTo>
                    <a:pt x="33458" y="36027"/>
                    <a:pt x="34261" y="35625"/>
                    <a:pt x="34930" y="35090"/>
                  </a:cubicBezTo>
                  <a:cubicBezTo>
                    <a:pt x="35411" y="34662"/>
                    <a:pt x="35786" y="34180"/>
                    <a:pt x="36027" y="33645"/>
                  </a:cubicBezTo>
                  <a:cubicBezTo>
                    <a:pt x="36161" y="33350"/>
                    <a:pt x="36268" y="33029"/>
                    <a:pt x="36295" y="32654"/>
                  </a:cubicBezTo>
                  <a:cubicBezTo>
                    <a:pt x="36348" y="32280"/>
                    <a:pt x="36321" y="31905"/>
                    <a:pt x="36268" y="31557"/>
                  </a:cubicBezTo>
                  <a:cubicBezTo>
                    <a:pt x="36214" y="31369"/>
                    <a:pt x="36188" y="31209"/>
                    <a:pt x="36134" y="31048"/>
                  </a:cubicBezTo>
                  <a:cubicBezTo>
                    <a:pt x="36081" y="30941"/>
                    <a:pt x="36054" y="30888"/>
                    <a:pt x="36027" y="30781"/>
                  </a:cubicBezTo>
                  <a:cubicBezTo>
                    <a:pt x="35866" y="30406"/>
                    <a:pt x="35652" y="30085"/>
                    <a:pt x="35385" y="29764"/>
                  </a:cubicBezTo>
                  <a:cubicBezTo>
                    <a:pt x="35117" y="29442"/>
                    <a:pt x="34823" y="29148"/>
                    <a:pt x="34528" y="28907"/>
                  </a:cubicBezTo>
                  <a:cubicBezTo>
                    <a:pt x="34528" y="28907"/>
                    <a:pt x="34073" y="28532"/>
                    <a:pt x="34020" y="28479"/>
                  </a:cubicBezTo>
                  <a:cubicBezTo>
                    <a:pt x="34020" y="28291"/>
                    <a:pt x="34020" y="28131"/>
                    <a:pt x="33993" y="27943"/>
                  </a:cubicBezTo>
                  <a:cubicBezTo>
                    <a:pt x="33939" y="27596"/>
                    <a:pt x="33886" y="27221"/>
                    <a:pt x="33806" y="26873"/>
                  </a:cubicBezTo>
                  <a:cubicBezTo>
                    <a:pt x="33725" y="26364"/>
                    <a:pt x="33591" y="25856"/>
                    <a:pt x="33404" y="25347"/>
                  </a:cubicBezTo>
                  <a:cubicBezTo>
                    <a:pt x="34475" y="24946"/>
                    <a:pt x="35519" y="24384"/>
                    <a:pt x="36429" y="23688"/>
                  </a:cubicBezTo>
                  <a:cubicBezTo>
                    <a:pt x="36937" y="23286"/>
                    <a:pt x="37392" y="22858"/>
                    <a:pt x="37874" y="22376"/>
                  </a:cubicBezTo>
                  <a:cubicBezTo>
                    <a:pt x="38356" y="21868"/>
                    <a:pt x="38811" y="21306"/>
                    <a:pt x="39212" y="20770"/>
                  </a:cubicBezTo>
                  <a:cubicBezTo>
                    <a:pt x="40015" y="19673"/>
                    <a:pt x="40631" y="18468"/>
                    <a:pt x="41139" y="17157"/>
                  </a:cubicBezTo>
                  <a:cubicBezTo>
                    <a:pt x="41621" y="15926"/>
                    <a:pt x="41969" y="14587"/>
                    <a:pt x="42156" y="13249"/>
                  </a:cubicBezTo>
                  <a:cubicBezTo>
                    <a:pt x="42237" y="12580"/>
                    <a:pt x="42290" y="11911"/>
                    <a:pt x="42317" y="11242"/>
                  </a:cubicBezTo>
                  <a:lnTo>
                    <a:pt x="42317" y="9957"/>
                  </a:lnTo>
                  <a:cubicBezTo>
                    <a:pt x="42317" y="9100"/>
                    <a:pt x="42290" y="8057"/>
                    <a:pt x="42049" y="6986"/>
                  </a:cubicBezTo>
                  <a:cubicBezTo>
                    <a:pt x="41915" y="6344"/>
                    <a:pt x="41755" y="5808"/>
                    <a:pt x="41514" y="5327"/>
                  </a:cubicBezTo>
                  <a:cubicBezTo>
                    <a:pt x="41220" y="4684"/>
                    <a:pt x="40872" y="4122"/>
                    <a:pt x="40443" y="3640"/>
                  </a:cubicBezTo>
                  <a:cubicBezTo>
                    <a:pt x="39935" y="3078"/>
                    <a:pt x="39346" y="2650"/>
                    <a:pt x="38677" y="2329"/>
                  </a:cubicBezTo>
                  <a:cubicBezTo>
                    <a:pt x="38329" y="2168"/>
                    <a:pt x="37954" y="2061"/>
                    <a:pt x="37553" y="1981"/>
                  </a:cubicBezTo>
                  <a:cubicBezTo>
                    <a:pt x="37151" y="1874"/>
                    <a:pt x="36803" y="1793"/>
                    <a:pt x="36429" y="1767"/>
                  </a:cubicBezTo>
                  <a:cubicBezTo>
                    <a:pt x="36295" y="1767"/>
                    <a:pt x="36161" y="1740"/>
                    <a:pt x="36000" y="1740"/>
                  </a:cubicBezTo>
                  <a:lnTo>
                    <a:pt x="35465" y="1740"/>
                  </a:lnTo>
                  <a:cubicBezTo>
                    <a:pt x="35063" y="1740"/>
                    <a:pt x="34608" y="1767"/>
                    <a:pt x="34207" y="1847"/>
                  </a:cubicBezTo>
                  <a:cubicBezTo>
                    <a:pt x="33511" y="1927"/>
                    <a:pt x="32842" y="2141"/>
                    <a:pt x="32173" y="2382"/>
                  </a:cubicBezTo>
                  <a:cubicBezTo>
                    <a:pt x="31049" y="2811"/>
                    <a:pt x="29924" y="3453"/>
                    <a:pt x="28907" y="4283"/>
                  </a:cubicBezTo>
                  <a:cubicBezTo>
                    <a:pt x="28774" y="3935"/>
                    <a:pt x="28586" y="3640"/>
                    <a:pt x="28426" y="3373"/>
                  </a:cubicBezTo>
                  <a:cubicBezTo>
                    <a:pt x="28104" y="2784"/>
                    <a:pt x="27730" y="2248"/>
                    <a:pt x="27301" y="1767"/>
                  </a:cubicBezTo>
                  <a:cubicBezTo>
                    <a:pt x="26713" y="1178"/>
                    <a:pt x="26124" y="723"/>
                    <a:pt x="25481" y="428"/>
                  </a:cubicBezTo>
                  <a:cubicBezTo>
                    <a:pt x="25241" y="295"/>
                    <a:pt x="25026" y="241"/>
                    <a:pt x="24785" y="161"/>
                  </a:cubicBezTo>
                  <a:cubicBezTo>
                    <a:pt x="24545" y="107"/>
                    <a:pt x="24277" y="54"/>
                    <a:pt x="23983" y="27"/>
                  </a:cubicBezTo>
                  <a:cubicBezTo>
                    <a:pt x="23849" y="0"/>
                    <a:pt x="23715" y="0"/>
                    <a:pt x="23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7237325" y="5702000"/>
              <a:ext cx="222175" cy="525300"/>
            </a:xfrm>
            <a:custGeom>
              <a:avLst/>
              <a:gdLst/>
              <a:ahLst/>
              <a:cxnLst/>
              <a:rect l="l" t="t" r="r" b="b"/>
              <a:pathLst>
                <a:path w="8887" h="21012" extrusionOk="0">
                  <a:moveTo>
                    <a:pt x="4685" y="1"/>
                  </a:moveTo>
                  <a:cubicBezTo>
                    <a:pt x="4658" y="27"/>
                    <a:pt x="4631" y="27"/>
                    <a:pt x="4551" y="27"/>
                  </a:cubicBezTo>
                  <a:cubicBezTo>
                    <a:pt x="4417" y="27"/>
                    <a:pt x="4256" y="81"/>
                    <a:pt x="4096" y="108"/>
                  </a:cubicBezTo>
                  <a:cubicBezTo>
                    <a:pt x="3908" y="135"/>
                    <a:pt x="3721" y="242"/>
                    <a:pt x="3507" y="322"/>
                  </a:cubicBezTo>
                  <a:cubicBezTo>
                    <a:pt x="3346" y="429"/>
                    <a:pt x="3186" y="563"/>
                    <a:pt x="2972" y="697"/>
                  </a:cubicBezTo>
                  <a:cubicBezTo>
                    <a:pt x="2677" y="964"/>
                    <a:pt x="2410" y="1285"/>
                    <a:pt x="2062" y="1714"/>
                  </a:cubicBezTo>
                  <a:cubicBezTo>
                    <a:pt x="1847" y="2035"/>
                    <a:pt x="1633" y="2410"/>
                    <a:pt x="1446" y="2784"/>
                  </a:cubicBezTo>
                  <a:cubicBezTo>
                    <a:pt x="1232" y="3159"/>
                    <a:pt x="1071" y="3587"/>
                    <a:pt x="911" y="4069"/>
                  </a:cubicBezTo>
                  <a:cubicBezTo>
                    <a:pt x="536" y="5086"/>
                    <a:pt x="295" y="6157"/>
                    <a:pt x="161" y="7388"/>
                  </a:cubicBezTo>
                  <a:cubicBezTo>
                    <a:pt x="27" y="8485"/>
                    <a:pt x="1" y="9636"/>
                    <a:pt x="54" y="10868"/>
                  </a:cubicBezTo>
                  <a:cubicBezTo>
                    <a:pt x="108" y="11965"/>
                    <a:pt x="242" y="13143"/>
                    <a:pt x="429" y="14427"/>
                  </a:cubicBezTo>
                  <a:cubicBezTo>
                    <a:pt x="589" y="15525"/>
                    <a:pt x="804" y="16622"/>
                    <a:pt x="1098" y="17853"/>
                  </a:cubicBezTo>
                  <a:cubicBezTo>
                    <a:pt x="1312" y="18710"/>
                    <a:pt x="1500" y="19566"/>
                    <a:pt x="1767" y="20530"/>
                  </a:cubicBezTo>
                  <a:cubicBezTo>
                    <a:pt x="1767" y="20583"/>
                    <a:pt x="1821" y="20637"/>
                    <a:pt x="1874" y="20637"/>
                  </a:cubicBezTo>
                  <a:lnTo>
                    <a:pt x="1767" y="20717"/>
                  </a:lnTo>
                  <a:lnTo>
                    <a:pt x="1687" y="20771"/>
                  </a:lnTo>
                  <a:cubicBezTo>
                    <a:pt x="1633" y="20824"/>
                    <a:pt x="1633" y="20851"/>
                    <a:pt x="1633" y="20878"/>
                  </a:cubicBezTo>
                  <a:cubicBezTo>
                    <a:pt x="1633" y="20905"/>
                    <a:pt x="1633" y="20958"/>
                    <a:pt x="1687" y="20985"/>
                  </a:cubicBezTo>
                  <a:cubicBezTo>
                    <a:pt x="1714" y="21012"/>
                    <a:pt x="1740" y="21012"/>
                    <a:pt x="1767" y="21012"/>
                  </a:cubicBezTo>
                  <a:cubicBezTo>
                    <a:pt x="1821" y="21012"/>
                    <a:pt x="1847" y="20985"/>
                    <a:pt x="1874" y="20985"/>
                  </a:cubicBezTo>
                  <a:cubicBezTo>
                    <a:pt x="4042" y="19272"/>
                    <a:pt x="5595" y="17693"/>
                    <a:pt x="6746" y="16060"/>
                  </a:cubicBezTo>
                  <a:cubicBezTo>
                    <a:pt x="7468" y="15043"/>
                    <a:pt x="8004" y="14053"/>
                    <a:pt x="8352" y="13036"/>
                  </a:cubicBezTo>
                  <a:cubicBezTo>
                    <a:pt x="8726" y="12018"/>
                    <a:pt x="8887" y="10868"/>
                    <a:pt x="8887" y="9502"/>
                  </a:cubicBezTo>
                  <a:cubicBezTo>
                    <a:pt x="8887" y="8352"/>
                    <a:pt x="8753" y="7147"/>
                    <a:pt x="8485" y="5862"/>
                  </a:cubicBezTo>
                  <a:cubicBezTo>
                    <a:pt x="8405" y="5381"/>
                    <a:pt x="8298" y="4952"/>
                    <a:pt x="8164" y="4578"/>
                  </a:cubicBezTo>
                  <a:cubicBezTo>
                    <a:pt x="8030" y="4149"/>
                    <a:pt x="7870" y="3748"/>
                    <a:pt x="7682" y="3320"/>
                  </a:cubicBezTo>
                  <a:cubicBezTo>
                    <a:pt x="7495" y="2838"/>
                    <a:pt x="7281" y="2410"/>
                    <a:pt x="7067" y="2008"/>
                  </a:cubicBezTo>
                  <a:cubicBezTo>
                    <a:pt x="6826" y="1580"/>
                    <a:pt x="6558" y="1205"/>
                    <a:pt x="6264" y="911"/>
                  </a:cubicBezTo>
                  <a:cubicBezTo>
                    <a:pt x="5943" y="563"/>
                    <a:pt x="5621" y="322"/>
                    <a:pt x="5327" y="161"/>
                  </a:cubicBezTo>
                  <a:lnTo>
                    <a:pt x="5033" y="54"/>
                  </a:lnTo>
                  <a:cubicBezTo>
                    <a:pt x="4926" y="27"/>
                    <a:pt x="4818" y="27"/>
                    <a:pt x="4685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7371150" y="5745775"/>
              <a:ext cx="381450" cy="474850"/>
            </a:xfrm>
            <a:custGeom>
              <a:avLst/>
              <a:gdLst/>
              <a:ahLst/>
              <a:cxnLst/>
              <a:rect l="l" t="t" r="r" b="b"/>
              <a:pathLst>
                <a:path w="15258" h="18994" extrusionOk="0">
                  <a:moveTo>
                    <a:pt x="10977" y="0"/>
                  </a:moveTo>
                  <a:cubicBezTo>
                    <a:pt x="10711" y="0"/>
                    <a:pt x="10463" y="19"/>
                    <a:pt x="10225" y="70"/>
                  </a:cubicBezTo>
                  <a:cubicBezTo>
                    <a:pt x="9743" y="123"/>
                    <a:pt x="9235" y="257"/>
                    <a:pt x="8753" y="418"/>
                  </a:cubicBezTo>
                  <a:cubicBezTo>
                    <a:pt x="7870" y="766"/>
                    <a:pt x="6987" y="1301"/>
                    <a:pt x="6130" y="1997"/>
                  </a:cubicBezTo>
                  <a:cubicBezTo>
                    <a:pt x="5354" y="2639"/>
                    <a:pt x="4604" y="3362"/>
                    <a:pt x="3909" y="4245"/>
                  </a:cubicBezTo>
                  <a:cubicBezTo>
                    <a:pt x="3186" y="5155"/>
                    <a:pt x="2517" y="6119"/>
                    <a:pt x="2008" y="7109"/>
                  </a:cubicBezTo>
                  <a:cubicBezTo>
                    <a:pt x="1500" y="8099"/>
                    <a:pt x="1098" y="9117"/>
                    <a:pt x="804" y="10241"/>
                  </a:cubicBezTo>
                  <a:cubicBezTo>
                    <a:pt x="509" y="11311"/>
                    <a:pt x="295" y="12409"/>
                    <a:pt x="161" y="13586"/>
                  </a:cubicBezTo>
                  <a:cubicBezTo>
                    <a:pt x="108" y="14122"/>
                    <a:pt x="54" y="14711"/>
                    <a:pt x="28" y="15326"/>
                  </a:cubicBezTo>
                  <a:cubicBezTo>
                    <a:pt x="1" y="16049"/>
                    <a:pt x="1" y="16718"/>
                    <a:pt x="28" y="17334"/>
                  </a:cubicBezTo>
                  <a:cubicBezTo>
                    <a:pt x="28" y="17387"/>
                    <a:pt x="108" y="17467"/>
                    <a:pt x="161" y="17467"/>
                  </a:cubicBezTo>
                  <a:lnTo>
                    <a:pt x="242" y="17467"/>
                  </a:lnTo>
                  <a:cubicBezTo>
                    <a:pt x="938" y="17949"/>
                    <a:pt x="1687" y="18351"/>
                    <a:pt x="2490" y="18618"/>
                  </a:cubicBezTo>
                  <a:cubicBezTo>
                    <a:pt x="3106" y="18832"/>
                    <a:pt x="3828" y="18966"/>
                    <a:pt x="4497" y="18993"/>
                  </a:cubicBezTo>
                  <a:lnTo>
                    <a:pt x="5059" y="18993"/>
                  </a:lnTo>
                  <a:cubicBezTo>
                    <a:pt x="5568" y="18993"/>
                    <a:pt x="6023" y="18940"/>
                    <a:pt x="6505" y="18859"/>
                  </a:cubicBezTo>
                  <a:cubicBezTo>
                    <a:pt x="6960" y="18806"/>
                    <a:pt x="7442" y="18672"/>
                    <a:pt x="7897" y="18484"/>
                  </a:cubicBezTo>
                  <a:cubicBezTo>
                    <a:pt x="8833" y="18190"/>
                    <a:pt x="9717" y="17735"/>
                    <a:pt x="10466" y="17119"/>
                  </a:cubicBezTo>
                  <a:cubicBezTo>
                    <a:pt x="10841" y="16825"/>
                    <a:pt x="11242" y="16477"/>
                    <a:pt x="11590" y="16129"/>
                  </a:cubicBezTo>
                  <a:cubicBezTo>
                    <a:pt x="11965" y="15674"/>
                    <a:pt x="12340" y="15246"/>
                    <a:pt x="12688" y="14791"/>
                  </a:cubicBezTo>
                  <a:cubicBezTo>
                    <a:pt x="13357" y="13881"/>
                    <a:pt x="13892" y="12837"/>
                    <a:pt x="14294" y="11766"/>
                  </a:cubicBezTo>
                  <a:cubicBezTo>
                    <a:pt x="14695" y="10696"/>
                    <a:pt x="14963" y="9598"/>
                    <a:pt x="15123" y="8447"/>
                  </a:cubicBezTo>
                  <a:cubicBezTo>
                    <a:pt x="15177" y="7885"/>
                    <a:pt x="15257" y="7323"/>
                    <a:pt x="15257" y="6761"/>
                  </a:cubicBezTo>
                  <a:lnTo>
                    <a:pt x="15257" y="5583"/>
                  </a:lnTo>
                  <a:cubicBezTo>
                    <a:pt x="15257" y="4834"/>
                    <a:pt x="15230" y="3978"/>
                    <a:pt x="15043" y="3148"/>
                  </a:cubicBezTo>
                  <a:cubicBezTo>
                    <a:pt x="14963" y="2693"/>
                    <a:pt x="14829" y="2345"/>
                    <a:pt x="14695" y="1997"/>
                  </a:cubicBezTo>
                  <a:cubicBezTo>
                    <a:pt x="14508" y="1622"/>
                    <a:pt x="14320" y="1328"/>
                    <a:pt x="14079" y="1060"/>
                  </a:cubicBezTo>
                  <a:cubicBezTo>
                    <a:pt x="13812" y="766"/>
                    <a:pt x="13491" y="552"/>
                    <a:pt x="13143" y="391"/>
                  </a:cubicBezTo>
                  <a:cubicBezTo>
                    <a:pt x="12982" y="337"/>
                    <a:pt x="12795" y="257"/>
                    <a:pt x="12554" y="204"/>
                  </a:cubicBezTo>
                  <a:cubicBezTo>
                    <a:pt x="12286" y="123"/>
                    <a:pt x="12019" y="97"/>
                    <a:pt x="11751" y="70"/>
                  </a:cubicBezTo>
                  <a:cubicBezTo>
                    <a:pt x="11644" y="16"/>
                    <a:pt x="11537" y="16"/>
                    <a:pt x="11456" y="16"/>
                  </a:cubicBezTo>
                  <a:cubicBezTo>
                    <a:pt x="11290" y="6"/>
                    <a:pt x="11131" y="0"/>
                    <a:pt x="10977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7487575" y="5840825"/>
              <a:ext cx="226875" cy="347675"/>
            </a:xfrm>
            <a:custGeom>
              <a:avLst/>
              <a:gdLst/>
              <a:ahLst/>
              <a:cxnLst/>
              <a:rect l="l" t="t" r="r" b="b"/>
              <a:pathLst>
                <a:path w="9075" h="13907" extrusionOk="0">
                  <a:moveTo>
                    <a:pt x="4524" y="11042"/>
                  </a:moveTo>
                  <a:cubicBezTo>
                    <a:pt x="4524" y="11042"/>
                    <a:pt x="4524" y="11069"/>
                    <a:pt x="4471" y="11069"/>
                  </a:cubicBezTo>
                  <a:lnTo>
                    <a:pt x="4524" y="11042"/>
                  </a:lnTo>
                  <a:close/>
                  <a:moveTo>
                    <a:pt x="8506" y="1"/>
                  </a:moveTo>
                  <a:cubicBezTo>
                    <a:pt x="8473" y="1"/>
                    <a:pt x="8440" y="5"/>
                    <a:pt x="8405" y="15"/>
                  </a:cubicBezTo>
                  <a:cubicBezTo>
                    <a:pt x="8218" y="15"/>
                    <a:pt x="8057" y="68"/>
                    <a:pt x="7924" y="176"/>
                  </a:cubicBezTo>
                  <a:cubicBezTo>
                    <a:pt x="7817" y="283"/>
                    <a:pt x="7736" y="443"/>
                    <a:pt x="7736" y="604"/>
                  </a:cubicBezTo>
                  <a:lnTo>
                    <a:pt x="7736" y="1567"/>
                  </a:lnTo>
                  <a:cubicBezTo>
                    <a:pt x="7683" y="1915"/>
                    <a:pt x="7683" y="2236"/>
                    <a:pt x="7656" y="2584"/>
                  </a:cubicBezTo>
                  <a:cubicBezTo>
                    <a:pt x="7602" y="3227"/>
                    <a:pt x="7522" y="3896"/>
                    <a:pt x="7388" y="4512"/>
                  </a:cubicBezTo>
                  <a:cubicBezTo>
                    <a:pt x="7254" y="5261"/>
                    <a:pt x="7067" y="5984"/>
                    <a:pt x="6826" y="6706"/>
                  </a:cubicBezTo>
                  <a:lnTo>
                    <a:pt x="6425" y="7804"/>
                  </a:lnTo>
                  <a:cubicBezTo>
                    <a:pt x="6291" y="8125"/>
                    <a:pt x="6104" y="8419"/>
                    <a:pt x="5970" y="8741"/>
                  </a:cubicBezTo>
                  <a:cubicBezTo>
                    <a:pt x="5568" y="9570"/>
                    <a:pt x="5086" y="10373"/>
                    <a:pt x="4444" y="11096"/>
                  </a:cubicBezTo>
                  <a:lnTo>
                    <a:pt x="4417" y="11149"/>
                  </a:lnTo>
                  <a:cubicBezTo>
                    <a:pt x="3962" y="11631"/>
                    <a:pt x="3481" y="12113"/>
                    <a:pt x="2892" y="12514"/>
                  </a:cubicBezTo>
                  <a:cubicBezTo>
                    <a:pt x="2356" y="12889"/>
                    <a:pt x="1794" y="13157"/>
                    <a:pt x="1205" y="13398"/>
                  </a:cubicBezTo>
                  <a:lnTo>
                    <a:pt x="1232" y="13398"/>
                  </a:lnTo>
                  <a:cubicBezTo>
                    <a:pt x="857" y="13478"/>
                    <a:pt x="510" y="13585"/>
                    <a:pt x="81" y="13639"/>
                  </a:cubicBezTo>
                  <a:cubicBezTo>
                    <a:pt x="28" y="13639"/>
                    <a:pt x="1" y="13746"/>
                    <a:pt x="1" y="13826"/>
                  </a:cubicBezTo>
                  <a:cubicBezTo>
                    <a:pt x="1" y="13880"/>
                    <a:pt x="81" y="13906"/>
                    <a:pt x="162" y="13906"/>
                  </a:cubicBezTo>
                  <a:cubicBezTo>
                    <a:pt x="804" y="13826"/>
                    <a:pt x="1473" y="13692"/>
                    <a:pt x="2062" y="13451"/>
                  </a:cubicBezTo>
                  <a:cubicBezTo>
                    <a:pt x="2330" y="13344"/>
                    <a:pt x="2651" y="13210"/>
                    <a:pt x="2918" y="13077"/>
                  </a:cubicBezTo>
                  <a:cubicBezTo>
                    <a:pt x="3186" y="12943"/>
                    <a:pt x="3454" y="12782"/>
                    <a:pt x="3721" y="12622"/>
                  </a:cubicBezTo>
                  <a:cubicBezTo>
                    <a:pt x="4819" y="11899"/>
                    <a:pt x="5729" y="10935"/>
                    <a:pt x="6452" y="9865"/>
                  </a:cubicBezTo>
                  <a:cubicBezTo>
                    <a:pt x="6692" y="9543"/>
                    <a:pt x="6880" y="9196"/>
                    <a:pt x="7094" y="8821"/>
                  </a:cubicBezTo>
                  <a:cubicBezTo>
                    <a:pt x="7281" y="8473"/>
                    <a:pt x="7495" y="8071"/>
                    <a:pt x="7656" y="7670"/>
                  </a:cubicBezTo>
                  <a:cubicBezTo>
                    <a:pt x="8031" y="6920"/>
                    <a:pt x="8298" y="6144"/>
                    <a:pt x="8486" y="5341"/>
                  </a:cubicBezTo>
                  <a:cubicBezTo>
                    <a:pt x="8700" y="4538"/>
                    <a:pt x="8860" y="3709"/>
                    <a:pt x="8967" y="2879"/>
                  </a:cubicBezTo>
                  <a:cubicBezTo>
                    <a:pt x="8994" y="2504"/>
                    <a:pt x="9021" y="2103"/>
                    <a:pt x="9021" y="1728"/>
                  </a:cubicBezTo>
                  <a:cubicBezTo>
                    <a:pt x="9075" y="1380"/>
                    <a:pt x="9021" y="1005"/>
                    <a:pt x="9021" y="631"/>
                  </a:cubicBezTo>
                  <a:cubicBezTo>
                    <a:pt x="9021" y="497"/>
                    <a:pt x="9021" y="390"/>
                    <a:pt x="8967" y="309"/>
                  </a:cubicBezTo>
                  <a:cubicBezTo>
                    <a:pt x="8941" y="256"/>
                    <a:pt x="8887" y="202"/>
                    <a:pt x="8860" y="176"/>
                  </a:cubicBezTo>
                  <a:cubicBezTo>
                    <a:pt x="8773" y="88"/>
                    <a:pt x="8650" y="1"/>
                    <a:pt x="850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7676275" y="5792975"/>
              <a:ext cx="32825" cy="32225"/>
            </a:xfrm>
            <a:custGeom>
              <a:avLst/>
              <a:gdLst/>
              <a:ahLst/>
              <a:cxnLst/>
              <a:rect l="l" t="t" r="r" b="b"/>
              <a:pathLst>
                <a:path w="1313" h="1289" extrusionOk="0">
                  <a:moveTo>
                    <a:pt x="680" y="0"/>
                  </a:moveTo>
                  <a:cubicBezTo>
                    <a:pt x="351" y="0"/>
                    <a:pt x="80" y="284"/>
                    <a:pt x="54" y="617"/>
                  </a:cubicBezTo>
                  <a:cubicBezTo>
                    <a:pt x="1" y="939"/>
                    <a:pt x="322" y="1260"/>
                    <a:pt x="643" y="1287"/>
                  </a:cubicBezTo>
                  <a:cubicBezTo>
                    <a:pt x="658" y="1288"/>
                    <a:pt x="673" y="1288"/>
                    <a:pt x="687" y="1288"/>
                  </a:cubicBezTo>
                  <a:cubicBezTo>
                    <a:pt x="1016" y="1288"/>
                    <a:pt x="1287" y="1004"/>
                    <a:pt x="1312" y="671"/>
                  </a:cubicBezTo>
                  <a:cubicBezTo>
                    <a:pt x="1312" y="350"/>
                    <a:pt x="1045" y="2"/>
                    <a:pt x="724" y="2"/>
                  </a:cubicBezTo>
                  <a:cubicBezTo>
                    <a:pt x="709" y="1"/>
                    <a:pt x="694" y="0"/>
                    <a:pt x="68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7498975" y="6015575"/>
              <a:ext cx="113775" cy="139725"/>
            </a:xfrm>
            <a:custGeom>
              <a:avLst/>
              <a:gdLst/>
              <a:ahLst/>
              <a:cxnLst/>
              <a:rect l="l" t="t" r="r" b="b"/>
              <a:pathLst>
                <a:path w="4551" h="5589" extrusionOk="0">
                  <a:moveTo>
                    <a:pt x="4446" y="1"/>
                  </a:moveTo>
                  <a:cubicBezTo>
                    <a:pt x="4405" y="1"/>
                    <a:pt x="4390" y="31"/>
                    <a:pt x="4390" y="91"/>
                  </a:cubicBezTo>
                  <a:cubicBezTo>
                    <a:pt x="4283" y="466"/>
                    <a:pt x="4175" y="760"/>
                    <a:pt x="4015" y="1108"/>
                  </a:cubicBezTo>
                  <a:cubicBezTo>
                    <a:pt x="3827" y="1483"/>
                    <a:pt x="3640" y="1804"/>
                    <a:pt x="3426" y="2152"/>
                  </a:cubicBezTo>
                  <a:cubicBezTo>
                    <a:pt x="3212" y="2446"/>
                    <a:pt x="2971" y="2741"/>
                    <a:pt x="2757" y="3009"/>
                  </a:cubicBezTo>
                  <a:cubicBezTo>
                    <a:pt x="2382" y="3437"/>
                    <a:pt x="1954" y="3811"/>
                    <a:pt x="1472" y="4159"/>
                  </a:cubicBezTo>
                  <a:cubicBezTo>
                    <a:pt x="1285" y="4293"/>
                    <a:pt x="1071" y="4427"/>
                    <a:pt x="883" y="4507"/>
                  </a:cubicBezTo>
                  <a:cubicBezTo>
                    <a:pt x="669" y="4614"/>
                    <a:pt x="455" y="4722"/>
                    <a:pt x="241" y="4775"/>
                  </a:cubicBezTo>
                  <a:cubicBezTo>
                    <a:pt x="134" y="4829"/>
                    <a:pt x="80" y="4936"/>
                    <a:pt x="54" y="5016"/>
                  </a:cubicBezTo>
                  <a:cubicBezTo>
                    <a:pt x="0" y="5123"/>
                    <a:pt x="0" y="5257"/>
                    <a:pt x="80" y="5364"/>
                  </a:cubicBezTo>
                  <a:cubicBezTo>
                    <a:pt x="107" y="5471"/>
                    <a:pt x="214" y="5524"/>
                    <a:pt x="321" y="5551"/>
                  </a:cubicBezTo>
                  <a:cubicBezTo>
                    <a:pt x="357" y="5575"/>
                    <a:pt x="404" y="5589"/>
                    <a:pt x="455" y="5589"/>
                  </a:cubicBezTo>
                  <a:cubicBezTo>
                    <a:pt x="516" y="5589"/>
                    <a:pt x="583" y="5569"/>
                    <a:pt x="642" y="5524"/>
                  </a:cubicBezTo>
                  <a:cubicBezTo>
                    <a:pt x="910" y="5364"/>
                    <a:pt x="1151" y="5150"/>
                    <a:pt x="1392" y="4989"/>
                  </a:cubicBezTo>
                  <a:cubicBezTo>
                    <a:pt x="1606" y="4775"/>
                    <a:pt x="1820" y="4614"/>
                    <a:pt x="2007" y="4427"/>
                  </a:cubicBezTo>
                  <a:cubicBezTo>
                    <a:pt x="2222" y="4213"/>
                    <a:pt x="2409" y="4026"/>
                    <a:pt x="2623" y="3785"/>
                  </a:cubicBezTo>
                  <a:cubicBezTo>
                    <a:pt x="2784" y="3571"/>
                    <a:pt x="2944" y="3383"/>
                    <a:pt x="3132" y="3142"/>
                  </a:cubicBezTo>
                  <a:cubicBezTo>
                    <a:pt x="3453" y="2714"/>
                    <a:pt x="3747" y="2206"/>
                    <a:pt x="3988" y="1670"/>
                  </a:cubicBezTo>
                  <a:cubicBezTo>
                    <a:pt x="4229" y="1215"/>
                    <a:pt x="4416" y="680"/>
                    <a:pt x="4550" y="145"/>
                  </a:cubicBezTo>
                  <a:cubicBezTo>
                    <a:pt x="4550" y="64"/>
                    <a:pt x="4523" y="38"/>
                    <a:pt x="4497" y="11"/>
                  </a:cubicBezTo>
                  <a:cubicBezTo>
                    <a:pt x="4477" y="4"/>
                    <a:pt x="4460" y="1"/>
                    <a:pt x="444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7485575" y="6369150"/>
              <a:ext cx="117125" cy="112425"/>
            </a:xfrm>
            <a:custGeom>
              <a:avLst/>
              <a:gdLst/>
              <a:ahLst/>
              <a:cxnLst/>
              <a:rect l="l" t="t" r="r" b="b"/>
              <a:pathLst>
                <a:path w="4685" h="4497" extrusionOk="0">
                  <a:moveTo>
                    <a:pt x="2088" y="0"/>
                  </a:moveTo>
                  <a:cubicBezTo>
                    <a:pt x="2035" y="0"/>
                    <a:pt x="2008" y="0"/>
                    <a:pt x="2008" y="54"/>
                  </a:cubicBezTo>
                  <a:cubicBezTo>
                    <a:pt x="2008" y="54"/>
                    <a:pt x="1981" y="54"/>
                    <a:pt x="1955" y="27"/>
                  </a:cubicBezTo>
                  <a:cubicBezTo>
                    <a:pt x="1928" y="27"/>
                    <a:pt x="1874" y="27"/>
                    <a:pt x="1874" y="54"/>
                  </a:cubicBezTo>
                  <a:cubicBezTo>
                    <a:pt x="1848" y="80"/>
                    <a:pt x="1821" y="107"/>
                    <a:pt x="1821" y="161"/>
                  </a:cubicBezTo>
                  <a:cubicBezTo>
                    <a:pt x="1740" y="642"/>
                    <a:pt x="1607" y="1231"/>
                    <a:pt x="1366" y="1847"/>
                  </a:cubicBezTo>
                  <a:cubicBezTo>
                    <a:pt x="1125" y="2516"/>
                    <a:pt x="804" y="3105"/>
                    <a:pt x="456" y="3587"/>
                  </a:cubicBezTo>
                  <a:cubicBezTo>
                    <a:pt x="322" y="3774"/>
                    <a:pt x="188" y="3935"/>
                    <a:pt x="27" y="4068"/>
                  </a:cubicBezTo>
                  <a:cubicBezTo>
                    <a:pt x="1" y="4095"/>
                    <a:pt x="1" y="4122"/>
                    <a:pt x="1" y="4175"/>
                  </a:cubicBezTo>
                  <a:cubicBezTo>
                    <a:pt x="1" y="4202"/>
                    <a:pt x="1" y="4229"/>
                    <a:pt x="27" y="4256"/>
                  </a:cubicBezTo>
                  <a:lnTo>
                    <a:pt x="81" y="4309"/>
                  </a:lnTo>
                  <a:cubicBezTo>
                    <a:pt x="108" y="4336"/>
                    <a:pt x="135" y="4363"/>
                    <a:pt x="161" y="4363"/>
                  </a:cubicBezTo>
                  <a:cubicBezTo>
                    <a:pt x="616" y="4470"/>
                    <a:pt x="1071" y="4497"/>
                    <a:pt x="1553" y="4497"/>
                  </a:cubicBezTo>
                  <a:cubicBezTo>
                    <a:pt x="2035" y="4497"/>
                    <a:pt x="2543" y="4416"/>
                    <a:pt x="2972" y="4336"/>
                  </a:cubicBezTo>
                  <a:cubicBezTo>
                    <a:pt x="3480" y="4202"/>
                    <a:pt x="3908" y="3988"/>
                    <a:pt x="4256" y="3694"/>
                  </a:cubicBezTo>
                  <a:cubicBezTo>
                    <a:pt x="4444" y="3533"/>
                    <a:pt x="4551" y="3399"/>
                    <a:pt x="4631" y="3239"/>
                  </a:cubicBezTo>
                  <a:cubicBezTo>
                    <a:pt x="4658" y="3158"/>
                    <a:pt x="4685" y="3105"/>
                    <a:pt x="4685" y="2998"/>
                  </a:cubicBezTo>
                  <a:lnTo>
                    <a:pt x="4685" y="2730"/>
                  </a:lnTo>
                  <a:cubicBezTo>
                    <a:pt x="4658" y="2516"/>
                    <a:pt x="4551" y="2355"/>
                    <a:pt x="4390" y="2168"/>
                  </a:cubicBezTo>
                  <a:cubicBezTo>
                    <a:pt x="4230" y="1954"/>
                    <a:pt x="3989" y="1740"/>
                    <a:pt x="3828" y="1579"/>
                  </a:cubicBezTo>
                  <a:cubicBezTo>
                    <a:pt x="3721" y="1526"/>
                    <a:pt x="3614" y="1419"/>
                    <a:pt x="3561" y="1338"/>
                  </a:cubicBezTo>
                  <a:cubicBezTo>
                    <a:pt x="3132" y="990"/>
                    <a:pt x="2650" y="589"/>
                    <a:pt x="2276" y="134"/>
                  </a:cubicBezTo>
                  <a:lnTo>
                    <a:pt x="2249" y="107"/>
                  </a:lnTo>
                  <a:lnTo>
                    <a:pt x="2222" y="80"/>
                  </a:lnTo>
                  <a:cubicBezTo>
                    <a:pt x="2169" y="54"/>
                    <a:pt x="2169" y="0"/>
                    <a:pt x="2115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7485575" y="6433375"/>
              <a:ext cx="117800" cy="47525"/>
            </a:xfrm>
            <a:custGeom>
              <a:avLst/>
              <a:gdLst/>
              <a:ahLst/>
              <a:cxnLst/>
              <a:rect l="l" t="t" r="r" b="b"/>
              <a:pathLst>
                <a:path w="4712" h="1901" extrusionOk="0">
                  <a:moveTo>
                    <a:pt x="4685" y="1"/>
                  </a:moveTo>
                  <a:cubicBezTo>
                    <a:pt x="4631" y="81"/>
                    <a:pt x="4551" y="134"/>
                    <a:pt x="4497" y="188"/>
                  </a:cubicBezTo>
                  <a:cubicBezTo>
                    <a:pt x="4256" y="402"/>
                    <a:pt x="3962" y="509"/>
                    <a:pt x="3668" y="643"/>
                  </a:cubicBezTo>
                  <a:cubicBezTo>
                    <a:pt x="3320" y="777"/>
                    <a:pt x="2945" y="857"/>
                    <a:pt x="2597" y="857"/>
                  </a:cubicBezTo>
                  <a:cubicBezTo>
                    <a:pt x="2222" y="857"/>
                    <a:pt x="1848" y="830"/>
                    <a:pt x="1500" y="723"/>
                  </a:cubicBezTo>
                  <a:cubicBezTo>
                    <a:pt x="1285" y="643"/>
                    <a:pt x="1045" y="563"/>
                    <a:pt x="804" y="429"/>
                  </a:cubicBezTo>
                  <a:cubicBezTo>
                    <a:pt x="697" y="616"/>
                    <a:pt x="563" y="830"/>
                    <a:pt x="429" y="991"/>
                  </a:cubicBezTo>
                  <a:cubicBezTo>
                    <a:pt x="295" y="1205"/>
                    <a:pt x="161" y="1339"/>
                    <a:pt x="27" y="1473"/>
                  </a:cubicBezTo>
                  <a:cubicBezTo>
                    <a:pt x="1" y="1499"/>
                    <a:pt x="1" y="1526"/>
                    <a:pt x="1" y="1553"/>
                  </a:cubicBezTo>
                  <a:cubicBezTo>
                    <a:pt x="1" y="1606"/>
                    <a:pt x="27" y="1633"/>
                    <a:pt x="27" y="1660"/>
                  </a:cubicBezTo>
                  <a:lnTo>
                    <a:pt x="81" y="1687"/>
                  </a:lnTo>
                  <a:cubicBezTo>
                    <a:pt x="108" y="1740"/>
                    <a:pt x="135" y="1767"/>
                    <a:pt x="161" y="1767"/>
                  </a:cubicBezTo>
                  <a:cubicBezTo>
                    <a:pt x="616" y="1847"/>
                    <a:pt x="1071" y="1901"/>
                    <a:pt x="1580" y="1901"/>
                  </a:cubicBezTo>
                  <a:cubicBezTo>
                    <a:pt x="2088" y="1901"/>
                    <a:pt x="2570" y="1821"/>
                    <a:pt x="3025" y="1740"/>
                  </a:cubicBezTo>
                  <a:cubicBezTo>
                    <a:pt x="3507" y="1606"/>
                    <a:pt x="3962" y="1392"/>
                    <a:pt x="4283" y="1098"/>
                  </a:cubicBezTo>
                  <a:cubicBezTo>
                    <a:pt x="4497" y="937"/>
                    <a:pt x="4578" y="803"/>
                    <a:pt x="4658" y="616"/>
                  </a:cubicBezTo>
                  <a:cubicBezTo>
                    <a:pt x="4685" y="563"/>
                    <a:pt x="4711" y="482"/>
                    <a:pt x="4711" y="402"/>
                  </a:cubicBezTo>
                  <a:lnTo>
                    <a:pt x="4711" y="134"/>
                  </a:lnTo>
                  <a:cubicBezTo>
                    <a:pt x="4711" y="81"/>
                    <a:pt x="4685" y="27"/>
                    <a:pt x="4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6956300" y="6397900"/>
              <a:ext cx="109750" cy="73650"/>
            </a:xfrm>
            <a:custGeom>
              <a:avLst/>
              <a:gdLst/>
              <a:ahLst/>
              <a:cxnLst/>
              <a:rect l="l" t="t" r="r" b="b"/>
              <a:pathLst>
                <a:path w="4390" h="2946" extrusionOk="0">
                  <a:moveTo>
                    <a:pt x="2810" y="1"/>
                  </a:moveTo>
                  <a:cubicBezTo>
                    <a:pt x="2302" y="28"/>
                    <a:pt x="1820" y="162"/>
                    <a:pt x="1419" y="376"/>
                  </a:cubicBezTo>
                  <a:cubicBezTo>
                    <a:pt x="964" y="563"/>
                    <a:pt x="616" y="911"/>
                    <a:pt x="348" y="1312"/>
                  </a:cubicBezTo>
                  <a:cubicBezTo>
                    <a:pt x="161" y="1553"/>
                    <a:pt x="0" y="1901"/>
                    <a:pt x="80" y="2276"/>
                  </a:cubicBezTo>
                  <a:cubicBezTo>
                    <a:pt x="107" y="2410"/>
                    <a:pt x="134" y="2517"/>
                    <a:pt x="214" y="2597"/>
                  </a:cubicBezTo>
                  <a:lnTo>
                    <a:pt x="241" y="2651"/>
                  </a:lnTo>
                  <a:cubicBezTo>
                    <a:pt x="294" y="2731"/>
                    <a:pt x="428" y="2811"/>
                    <a:pt x="562" y="2892"/>
                  </a:cubicBezTo>
                  <a:cubicBezTo>
                    <a:pt x="669" y="2918"/>
                    <a:pt x="803" y="2945"/>
                    <a:pt x="964" y="2945"/>
                  </a:cubicBezTo>
                  <a:lnTo>
                    <a:pt x="1017" y="2945"/>
                  </a:lnTo>
                  <a:cubicBezTo>
                    <a:pt x="1178" y="2945"/>
                    <a:pt x="1338" y="2918"/>
                    <a:pt x="1499" y="2838"/>
                  </a:cubicBezTo>
                  <a:cubicBezTo>
                    <a:pt x="1686" y="2785"/>
                    <a:pt x="1847" y="2677"/>
                    <a:pt x="2034" y="2517"/>
                  </a:cubicBezTo>
                  <a:cubicBezTo>
                    <a:pt x="2275" y="2356"/>
                    <a:pt x="2489" y="2142"/>
                    <a:pt x="2677" y="1955"/>
                  </a:cubicBezTo>
                  <a:cubicBezTo>
                    <a:pt x="2784" y="1875"/>
                    <a:pt x="2837" y="1767"/>
                    <a:pt x="2918" y="1714"/>
                  </a:cubicBezTo>
                  <a:lnTo>
                    <a:pt x="3025" y="1634"/>
                  </a:lnTo>
                  <a:cubicBezTo>
                    <a:pt x="3239" y="1393"/>
                    <a:pt x="3587" y="1098"/>
                    <a:pt x="3881" y="831"/>
                  </a:cubicBezTo>
                  <a:cubicBezTo>
                    <a:pt x="3988" y="750"/>
                    <a:pt x="4122" y="643"/>
                    <a:pt x="4229" y="536"/>
                  </a:cubicBezTo>
                  <a:lnTo>
                    <a:pt x="4256" y="509"/>
                  </a:lnTo>
                  <a:lnTo>
                    <a:pt x="4309" y="429"/>
                  </a:lnTo>
                  <a:cubicBezTo>
                    <a:pt x="4309" y="402"/>
                    <a:pt x="4363" y="402"/>
                    <a:pt x="4363" y="376"/>
                  </a:cubicBezTo>
                  <a:cubicBezTo>
                    <a:pt x="4363" y="322"/>
                    <a:pt x="4363" y="295"/>
                    <a:pt x="4390" y="295"/>
                  </a:cubicBezTo>
                  <a:lnTo>
                    <a:pt x="4390" y="269"/>
                  </a:lnTo>
                  <a:lnTo>
                    <a:pt x="4390" y="242"/>
                  </a:lnTo>
                  <a:lnTo>
                    <a:pt x="4390" y="188"/>
                  </a:lnTo>
                  <a:cubicBezTo>
                    <a:pt x="4363" y="162"/>
                    <a:pt x="4309" y="135"/>
                    <a:pt x="4283" y="135"/>
                  </a:cubicBezTo>
                  <a:cubicBezTo>
                    <a:pt x="3881" y="28"/>
                    <a:pt x="3506" y="1"/>
                    <a:pt x="310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6986400" y="6029225"/>
              <a:ext cx="558750" cy="536000"/>
            </a:xfrm>
            <a:custGeom>
              <a:avLst/>
              <a:gdLst/>
              <a:ahLst/>
              <a:cxnLst/>
              <a:rect l="l" t="t" r="r" b="b"/>
              <a:pathLst>
                <a:path w="22350" h="21440" extrusionOk="0">
                  <a:moveTo>
                    <a:pt x="11081" y="0"/>
                  </a:moveTo>
                  <a:cubicBezTo>
                    <a:pt x="11055" y="0"/>
                    <a:pt x="11001" y="0"/>
                    <a:pt x="10974" y="27"/>
                  </a:cubicBezTo>
                  <a:cubicBezTo>
                    <a:pt x="10948" y="54"/>
                    <a:pt x="10948" y="107"/>
                    <a:pt x="10948" y="134"/>
                  </a:cubicBezTo>
                  <a:cubicBezTo>
                    <a:pt x="10948" y="161"/>
                    <a:pt x="10948" y="187"/>
                    <a:pt x="10974" y="214"/>
                  </a:cubicBezTo>
                  <a:cubicBezTo>
                    <a:pt x="11269" y="535"/>
                    <a:pt x="11590" y="857"/>
                    <a:pt x="11911" y="1151"/>
                  </a:cubicBezTo>
                  <a:cubicBezTo>
                    <a:pt x="11724" y="1097"/>
                    <a:pt x="11456" y="1017"/>
                    <a:pt x="11215" y="990"/>
                  </a:cubicBezTo>
                  <a:cubicBezTo>
                    <a:pt x="10867" y="937"/>
                    <a:pt x="10466" y="883"/>
                    <a:pt x="10118" y="883"/>
                  </a:cubicBezTo>
                  <a:lnTo>
                    <a:pt x="9904" y="883"/>
                  </a:lnTo>
                  <a:cubicBezTo>
                    <a:pt x="9476" y="883"/>
                    <a:pt x="9047" y="964"/>
                    <a:pt x="8592" y="1017"/>
                  </a:cubicBezTo>
                  <a:cubicBezTo>
                    <a:pt x="7736" y="1205"/>
                    <a:pt x="6906" y="1526"/>
                    <a:pt x="6023" y="2007"/>
                  </a:cubicBezTo>
                  <a:cubicBezTo>
                    <a:pt x="5247" y="2436"/>
                    <a:pt x="4497" y="2998"/>
                    <a:pt x="3774" y="3694"/>
                  </a:cubicBezTo>
                  <a:cubicBezTo>
                    <a:pt x="3105" y="4336"/>
                    <a:pt x="2516" y="5086"/>
                    <a:pt x="1928" y="5889"/>
                  </a:cubicBezTo>
                  <a:cubicBezTo>
                    <a:pt x="1392" y="6638"/>
                    <a:pt x="964" y="7441"/>
                    <a:pt x="589" y="8297"/>
                  </a:cubicBezTo>
                  <a:cubicBezTo>
                    <a:pt x="482" y="8619"/>
                    <a:pt x="348" y="8967"/>
                    <a:pt x="268" y="9261"/>
                  </a:cubicBezTo>
                  <a:cubicBezTo>
                    <a:pt x="161" y="9582"/>
                    <a:pt x="108" y="9930"/>
                    <a:pt x="54" y="10305"/>
                  </a:cubicBezTo>
                  <a:cubicBezTo>
                    <a:pt x="1" y="10840"/>
                    <a:pt x="27" y="11375"/>
                    <a:pt x="134" y="11911"/>
                  </a:cubicBezTo>
                  <a:lnTo>
                    <a:pt x="108" y="11911"/>
                  </a:lnTo>
                  <a:cubicBezTo>
                    <a:pt x="27" y="11938"/>
                    <a:pt x="1" y="11991"/>
                    <a:pt x="1" y="12071"/>
                  </a:cubicBezTo>
                  <a:cubicBezTo>
                    <a:pt x="563" y="14186"/>
                    <a:pt x="1821" y="16140"/>
                    <a:pt x="3560" y="17826"/>
                  </a:cubicBezTo>
                  <a:cubicBezTo>
                    <a:pt x="4363" y="18602"/>
                    <a:pt x="5300" y="19298"/>
                    <a:pt x="6290" y="19860"/>
                  </a:cubicBezTo>
                  <a:cubicBezTo>
                    <a:pt x="6826" y="20155"/>
                    <a:pt x="7334" y="20449"/>
                    <a:pt x="7870" y="20636"/>
                  </a:cubicBezTo>
                  <a:cubicBezTo>
                    <a:pt x="8405" y="20824"/>
                    <a:pt x="8967" y="21038"/>
                    <a:pt x="9583" y="21172"/>
                  </a:cubicBezTo>
                  <a:cubicBezTo>
                    <a:pt x="10412" y="21359"/>
                    <a:pt x="11322" y="21439"/>
                    <a:pt x="12206" y="21439"/>
                  </a:cubicBezTo>
                  <a:cubicBezTo>
                    <a:pt x="12554" y="21439"/>
                    <a:pt x="12875" y="21439"/>
                    <a:pt x="13196" y="21413"/>
                  </a:cubicBezTo>
                  <a:cubicBezTo>
                    <a:pt x="14400" y="21306"/>
                    <a:pt x="15605" y="21038"/>
                    <a:pt x="16702" y="20636"/>
                  </a:cubicBezTo>
                  <a:cubicBezTo>
                    <a:pt x="17238" y="20422"/>
                    <a:pt x="17746" y="20208"/>
                    <a:pt x="18201" y="19887"/>
                  </a:cubicBezTo>
                  <a:cubicBezTo>
                    <a:pt x="18629" y="19619"/>
                    <a:pt x="19111" y="19298"/>
                    <a:pt x="19539" y="18923"/>
                  </a:cubicBezTo>
                  <a:cubicBezTo>
                    <a:pt x="20369" y="18201"/>
                    <a:pt x="21092" y="17317"/>
                    <a:pt x="21574" y="16354"/>
                  </a:cubicBezTo>
                  <a:cubicBezTo>
                    <a:pt x="21815" y="15872"/>
                    <a:pt x="22029" y="15337"/>
                    <a:pt x="22162" y="14855"/>
                  </a:cubicBezTo>
                  <a:cubicBezTo>
                    <a:pt x="22296" y="14320"/>
                    <a:pt x="22350" y="13784"/>
                    <a:pt x="22350" y="13249"/>
                  </a:cubicBezTo>
                  <a:cubicBezTo>
                    <a:pt x="22350" y="13008"/>
                    <a:pt x="22350" y="12741"/>
                    <a:pt x="22323" y="12393"/>
                  </a:cubicBezTo>
                  <a:cubicBezTo>
                    <a:pt x="22296" y="12125"/>
                    <a:pt x="22243" y="11857"/>
                    <a:pt x="22189" y="11563"/>
                  </a:cubicBezTo>
                  <a:cubicBezTo>
                    <a:pt x="22082" y="11054"/>
                    <a:pt x="21922" y="10519"/>
                    <a:pt x="21707" y="10037"/>
                  </a:cubicBezTo>
                  <a:cubicBezTo>
                    <a:pt x="21360" y="9100"/>
                    <a:pt x="20824" y="8164"/>
                    <a:pt x="20102" y="7280"/>
                  </a:cubicBezTo>
                  <a:cubicBezTo>
                    <a:pt x="19486" y="6477"/>
                    <a:pt x="18683" y="5755"/>
                    <a:pt x="17773" y="5032"/>
                  </a:cubicBezTo>
                  <a:cubicBezTo>
                    <a:pt x="17238" y="4631"/>
                    <a:pt x="16676" y="4229"/>
                    <a:pt x="16087" y="3881"/>
                  </a:cubicBezTo>
                  <a:lnTo>
                    <a:pt x="16033" y="3828"/>
                  </a:lnTo>
                  <a:cubicBezTo>
                    <a:pt x="15391" y="3426"/>
                    <a:pt x="14748" y="2998"/>
                    <a:pt x="14133" y="2543"/>
                  </a:cubicBezTo>
                  <a:lnTo>
                    <a:pt x="14160" y="2543"/>
                  </a:lnTo>
                  <a:cubicBezTo>
                    <a:pt x="13597" y="2141"/>
                    <a:pt x="13089" y="1740"/>
                    <a:pt x="12607" y="1365"/>
                  </a:cubicBezTo>
                  <a:cubicBezTo>
                    <a:pt x="12072" y="937"/>
                    <a:pt x="11617" y="455"/>
                    <a:pt x="11189" y="0"/>
                  </a:cubicBezTo>
                  <a:cubicBezTo>
                    <a:pt x="11189" y="9"/>
                    <a:pt x="11183" y="12"/>
                    <a:pt x="11173" y="12"/>
                  </a:cubicBezTo>
                  <a:cubicBezTo>
                    <a:pt x="11153" y="12"/>
                    <a:pt x="11117" y="0"/>
                    <a:pt x="11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7076075" y="6136275"/>
              <a:ext cx="438300" cy="427600"/>
            </a:xfrm>
            <a:custGeom>
              <a:avLst/>
              <a:gdLst/>
              <a:ahLst/>
              <a:cxnLst/>
              <a:rect l="l" t="t" r="r" b="b"/>
              <a:pathLst>
                <a:path w="17532" h="17104" extrusionOk="0">
                  <a:moveTo>
                    <a:pt x="13142" y="1"/>
                  </a:moveTo>
                  <a:lnTo>
                    <a:pt x="13276" y="402"/>
                  </a:lnTo>
                  <a:cubicBezTo>
                    <a:pt x="13356" y="696"/>
                    <a:pt x="13410" y="991"/>
                    <a:pt x="13490" y="1339"/>
                  </a:cubicBezTo>
                  <a:cubicBezTo>
                    <a:pt x="13570" y="1954"/>
                    <a:pt x="13570" y="2597"/>
                    <a:pt x="13517" y="3239"/>
                  </a:cubicBezTo>
                  <a:cubicBezTo>
                    <a:pt x="13436" y="3694"/>
                    <a:pt x="13383" y="4203"/>
                    <a:pt x="13249" y="4685"/>
                  </a:cubicBezTo>
                  <a:cubicBezTo>
                    <a:pt x="13115" y="5140"/>
                    <a:pt x="12955" y="5621"/>
                    <a:pt x="12767" y="6076"/>
                  </a:cubicBezTo>
                  <a:cubicBezTo>
                    <a:pt x="12366" y="6986"/>
                    <a:pt x="11884" y="7843"/>
                    <a:pt x="11268" y="8673"/>
                  </a:cubicBezTo>
                  <a:cubicBezTo>
                    <a:pt x="11001" y="8994"/>
                    <a:pt x="10733" y="9342"/>
                    <a:pt x="10439" y="9636"/>
                  </a:cubicBezTo>
                  <a:cubicBezTo>
                    <a:pt x="10144" y="9931"/>
                    <a:pt x="9823" y="10225"/>
                    <a:pt x="9502" y="10493"/>
                  </a:cubicBezTo>
                  <a:cubicBezTo>
                    <a:pt x="8833" y="11082"/>
                    <a:pt x="8137" y="11563"/>
                    <a:pt x="7361" y="12018"/>
                  </a:cubicBezTo>
                  <a:cubicBezTo>
                    <a:pt x="6584" y="12447"/>
                    <a:pt x="5781" y="12821"/>
                    <a:pt x="4952" y="13116"/>
                  </a:cubicBezTo>
                  <a:cubicBezTo>
                    <a:pt x="4122" y="13383"/>
                    <a:pt x="3266" y="13571"/>
                    <a:pt x="2409" y="13651"/>
                  </a:cubicBezTo>
                  <a:cubicBezTo>
                    <a:pt x="2166" y="13667"/>
                    <a:pt x="1923" y="13676"/>
                    <a:pt x="1680" y="13676"/>
                  </a:cubicBezTo>
                  <a:cubicBezTo>
                    <a:pt x="1120" y="13676"/>
                    <a:pt x="560" y="13629"/>
                    <a:pt x="0" y="13517"/>
                  </a:cubicBezTo>
                  <a:lnTo>
                    <a:pt x="0" y="13517"/>
                  </a:lnTo>
                  <a:lnTo>
                    <a:pt x="27" y="13544"/>
                  </a:lnTo>
                  <a:cubicBezTo>
                    <a:pt x="830" y="14320"/>
                    <a:pt x="1767" y="15016"/>
                    <a:pt x="2784" y="15578"/>
                  </a:cubicBezTo>
                  <a:cubicBezTo>
                    <a:pt x="3319" y="15899"/>
                    <a:pt x="3801" y="16167"/>
                    <a:pt x="4336" y="16354"/>
                  </a:cubicBezTo>
                  <a:cubicBezTo>
                    <a:pt x="4871" y="16568"/>
                    <a:pt x="5487" y="16756"/>
                    <a:pt x="6049" y="16890"/>
                  </a:cubicBezTo>
                  <a:cubicBezTo>
                    <a:pt x="6451" y="16997"/>
                    <a:pt x="6852" y="17050"/>
                    <a:pt x="7254" y="17104"/>
                  </a:cubicBezTo>
                  <a:cubicBezTo>
                    <a:pt x="8030" y="16970"/>
                    <a:pt x="8726" y="16729"/>
                    <a:pt x="9422" y="16435"/>
                  </a:cubicBezTo>
                  <a:cubicBezTo>
                    <a:pt x="10037" y="16167"/>
                    <a:pt x="10599" y="15846"/>
                    <a:pt x="11161" y="15498"/>
                  </a:cubicBezTo>
                  <a:cubicBezTo>
                    <a:pt x="11697" y="15150"/>
                    <a:pt x="12205" y="14775"/>
                    <a:pt x="12714" y="14374"/>
                  </a:cubicBezTo>
                  <a:cubicBezTo>
                    <a:pt x="13222" y="13972"/>
                    <a:pt x="13677" y="13544"/>
                    <a:pt x="14106" y="13089"/>
                  </a:cubicBezTo>
                  <a:cubicBezTo>
                    <a:pt x="14587" y="12580"/>
                    <a:pt x="15016" y="12072"/>
                    <a:pt x="15390" y="11537"/>
                  </a:cubicBezTo>
                  <a:cubicBezTo>
                    <a:pt x="16033" y="10627"/>
                    <a:pt x="16595" y="9690"/>
                    <a:pt x="16970" y="8673"/>
                  </a:cubicBezTo>
                  <a:cubicBezTo>
                    <a:pt x="17103" y="8298"/>
                    <a:pt x="17237" y="7950"/>
                    <a:pt x="17291" y="7602"/>
                  </a:cubicBezTo>
                  <a:cubicBezTo>
                    <a:pt x="17398" y="7227"/>
                    <a:pt x="17451" y="6853"/>
                    <a:pt x="17505" y="6478"/>
                  </a:cubicBezTo>
                  <a:cubicBezTo>
                    <a:pt x="17532" y="6210"/>
                    <a:pt x="17532" y="5916"/>
                    <a:pt x="17532" y="5648"/>
                  </a:cubicBezTo>
                  <a:cubicBezTo>
                    <a:pt x="17532" y="5380"/>
                    <a:pt x="17505" y="5113"/>
                    <a:pt x="17451" y="4845"/>
                  </a:cubicBezTo>
                  <a:cubicBezTo>
                    <a:pt x="17425" y="4604"/>
                    <a:pt x="17371" y="4337"/>
                    <a:pt x="17291" y="4122"/>
                  </a:cubicBezTo>
                  <a:cubicBezTo>
                    <a:pt x="17050" y="3748"/>
                    <a:pt x="16782" y="3346"/>
                    <a:pt x="16488" y="2972"/>
                  </a:cubicBezTo>
                  <a:cubicBezTo>
                    <a:pt x="15845" y="2169"/>
                    <a:pt x="15042" y="1446"/>
                    <a:pt x="14159" y="723"/>
                  </a:cubicBezTo>
                  <a:cubicBezTo>
                    <a:pt x="13811" y="456"/>
                    <a:pt x="13490" y="241"/>
                    <a:pt x="131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7514350" y="630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7460825" y="642667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8"/>
                  </a:moveTo>
                  <a:cubicBezTo>
                    <a:pt x="0" y="28"/>
                    <a:pt x="0" y="1"/>
                    <a:pt x="0" y="28"/>
                  </a:cubicBezTo>
                  <a:cubicBezTo>
                    <a:pt x="0" y="1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7075400" y="6466825"/>
              <a:ext cx="329900" cy="97725"/>
            </a:xfrm>
            <a:custGeom>
              <a:avLst/>
              <a:gdLst/>
              <a:ahLst/>
              <a:cxnLst/>
              <a:rect l="l" t="t" r="r" b="b"/>
              <a:pathLst>
                <a:path w="13196" h="3909" extrusionOk="0">
                  <a:moveTo>
                    <a:pt x="4577" y="1"/>
                  </a:moveTo>
                  <a:cubicBezTo>
                    <a:pt x="3828" y="268"/>
                    <a:pt x="3105" y="402"/>
                    <a:pt x="2409" y="456"/>
                  </a:cubicBezTo>
                  <a:cubicBezTo>
                    <a:pt x="2142" y="483"/>
                    <a:pt x="1874" y="483"/>
                    <a:pt x="1606" y="483"/>
                  </a:cubicBezTo>
                  <a:cubicBezTo>
                    <a:pt x="1017" y="483"/>
                    <a:pt x="482" y="429"/>
                    <a:pt x="0" y="322"/>
                  </a:cubicBezTo>
                  <a:lnTo>
                    <a:pt x="0" y="322"/>
                  </a:lnTo>
                  <a:lnTo>
                    <a:pt x="27" y="349"/>
                  </a:lnTo>
                  <a:cubicBezTo>
                    <a:pt x="830" y="1125"/>
                    <a:pt x="1767" y="1821"/>
                    <a:pt x="2757" y="2410"/>
                  </a:cubicBezTo>
                  <a:cubicBezTo>
                    <a:pt x="3293" y="2704"/>
                    <a:pt x="3801" y="2972"/>
                    <a:pt x="4336" y="3159"/>
                  </a:cubicBezTo>
                  <a:cubicBezTo>
                    <a:pt x="4872" y="3373"/>
                    <a:pt x="5487" y="3561"/>
                    <a:pt x="6049" y="3694"/>
                  </a:cubicBezTo>
                  <a:cubicBezTo>
                    <a:pt x="6451" y="3802"/>
                    <a:pt x="6852" y="3882"/>
                    <a:pt x="7254" y="3909"/>
                  </a:cubicBezTo>
                  <a:lnTo>
                    <a:pt x="7281" y="3909"/>
                  </a:lnTo>
                  <a:cubicBezTo>
                    <a:pt x="7414" y="3882"/>
                    <a:pt x="7521" y="3882"/>
                    <a:pt x="7655" y="3828"/>
                  </a:cubicBezTo>
                  <a:lnTo>
                    <a:pt x="7843" y="3828"/>
                  </a:lnTo>
                  <a:cubicBezTo>
                    <a:pt x="8378" y="3694"/>
                    <a:pt x="8887" y="3534"/>
                    <a:pt x="9502" y="3293"/>
                  </a:cubicBezTo>
                  <a:cubicBezTo>
                    <a:pt x="10091" y="3025"/>
                    <a:pt x="10653" y="2731"/>
                    <a:pt x="11242" y="2356"/>
                  </a:cubicBezTo>
                  <a:cubicBezTo>
                    <a:pt x="11777" y="2035"/>
                    <a:pt x="12313" y="1660"/>
                    <a:pt x="12768" y="1259"/>
                  </a:cubicBezTo>
                  <a:cubicBezTo>
                    <a:pt x="12928" y="1125"/>
                    <a:pt x="13062" y="1018"/>
                    <a:pt x="13196" y="884"/>
                  </a:cubicBezTo>
                  <a:lnTo>
                    <a:pt x="12768" y="884"/>
                  </a:lnTo>
                  <a:cubicBezTo>
                    <a:pt x="12446" y="884"/>
                    <a:pt x="12098" y="857"/>
                    <a:pt x="11777" y="831"/>
                  </a:cubicBezTo>
                  <a:cubicBezTo>
                    <a:pt x="11429" y="804"/>
                    <a:pt x="11108" y="750"/>
                    <a:pt x="10760" y="697"/>
                  </a:cubicBezTo>
                  <a:cubicBezTo>
                    <a:pt x="10439" y="616"/>
                    <a:pt x="10091" y="590"/>
                    <a:pt x="9770" y="536"/>
                  </a:cubicBezTo>
                  <a:cubicBezTo>
                    <a:pt x="9582" y="483"/>
                    <a:pt x="9422" y="483"/>
                    <a:pt x="9234" y="456"/>
                  </a:cubicBezTo>
                  <a:cubicBezTo>
                    <a:pt x="9047" y="429"/>
                    <a:pt x="8913" y="429"/>
                    <a:pt x="8753" y="429"/>
                  </a:cubicBezTo>
                  <a:cubicBezTo>
                    <a:pt x="8592" y="429"/>
                    <a:pt x="8458" y="429"/>
                    <a:pt x="8298" y="456"/>
                  </a:cubicBezTo>
                  <a:cubicBezTo>
                    <a:pt x="8217" y="456"/>
                    <a:pt x="8191" y="483"/>
                    <a:pt x="8110" y="483"/>
                  </a:cubicBezTo>
                  <a:cubicBezTo>
                    <a:pt x="8084" y="483"/>
                    <a:pt x="8084" y="536"/>
                    <a:pt x="8057" y="536"/>
                  </a:cubicBezTo>
                  <a:lnTo>
                    <a:pt x="8030" y="563"/>
                  </a:lnTo>
                  <a:cubicBezTo>
                    <a:pt x="8030" y="563"/>
                    <a:pt x="8030" y="590"/>
                    <a:pt x="7977" y="590"/>
                  </a:cubicBezTo>
                  <a:lnTo>
                    <a:pt x="7977" y="616"/>
                  </a:lnTo>
                  <a:lnTo>
                    <a:pt x="7977" y="697"/>
                  </a:lnTo>
                  <a:cubicBezTo>
                    <a:pt x="7977" y="723"/>
                    <a:pt x="8030" y="750"/>
                    <a:pt x="8030" y="804"/>
                  </a:cubicBezTo>
                  <a:cubicBezTo>
                    <a:pt x="8057" y="857"/>
                    <a:pt x="8084" y="938"/>
                    <a:pt x="8164" y="991"/>
                  </a:cubicBezTo>
                  <a:cubicBezTo>
                    <a:pt x="8298" y="1125"/>
                    <a:pt x="8432" y="1232"/>
                    <a:pt x="8565" y="1339"/>
                  </a:cubicBezTo>
                  <a:cubicBezTo>
                    <a:pt x="8726" y="1473"/>
                    <a:pt x="8913" y="1526"/>
                    <a:pt x="9127" y="1633"/>
                  </a:cubicBezTo>
                  <a:cubicBezTo>
                    <a:pt x="9154" y="1633"/>
                    <a:pt x="9154" y="1660"/>
                    <a:pt x="9154" y="1660"/>
                  </a:cubicBezTo>
                  <a:cubicBezTo>
                    <a:pt x="9154" y="1660"/>
                    <a:pt x="9154" y="1687"/>
                    <a:pt x="9127" y="1687"/>
                  </a:cubicBezTo>
                  <a:lnTo>
                    <a:pt x="9101" y="1687"/>
                  </a:lnTo>
                  <a:cubicBezTo>
                    <a:pt x="8833" y="1687"/>
                    <a:pt x="8512" y="1660"/>
                    <a:pt x="8244" y="1607"/>
                  </a:cubicBezTo>
                  <a:lnTo>
                    <a:pt x="7441" y="1393"/>
                  </a:lnTo>
                  <a:cubicBezTo>
                    <a:pt x="6906" y="1232"/>
                    <a:pt x="6424" y="1018"/>
                    <a:pt x="5916" y="750"/>
                  </a:cubicBezTo>
                  <a:cubicBezTo>
                    <a:pt x="5434" y="536"/>
                    <a:pt x="5006" y="295"/>
                    <a:pt x="4577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7274800" y="648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7276150" y="648690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8"/>
                  </a:moveTo>
                  <a:cubicBezTo>
                    <a:pt x="0" y="1"/>
                    <a:pt x="0" y="1"/>
                    <a:pt x="0" y="28"/>
                  </a:cubicBezTo>
                  <a:cubicBezTo>
                    <a:pt x="0" y="1"/>
                    <a:pt x="0" y="1"/>
                    <a:pt x="0" y="28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6987075" y="6204525"/>
              <a:ext cx="202775" cy="273700"/>
            </a:xfrm>
            <a:custGeom>
              <a:avLst/>
              <a:gdLst/>
              <a:ahLst/>
              <a:cxnLst/>
              <a:rect l="l" t="t" r="r" b="b"/>
              <a:pathLst>
                <a:path w="8111" h="10948" extrusionOk="0">
                  <a:moveTo>
                    <a:pt x="1205" y="1"/>
                  </a:moveTo>
                  <a:cubicBezTo>
                    <a:pt x="991" y="456"/>
                    <a:pt x="776" y="884"/>
                    <a:pt x="616" y="1285"/>
                  </a:cubicBezTo>
                  <a:cubicBezTo>
                    <a:pt x="482" y="1607"/>
                    <a:pt x="348" y="1955"/>
                    <a:pt x="268" y="2249"/>
                  </a:cubicBezTo>
                  <a:cubicBezTo>
                    <a:pt x="188" y="2597"/>
                    <a:pt x="107" y="2918"/>
                    <a:pt x="81" y="3293"/>
                  </a:cubicBezTo>
                  <a:cubicBezTo>
                    <a:pt x="0" y="3828"/>
                    <a:pt x="54" y="4363"/>
                    <a:pt x="134" y="4899"/>
                  </a:cubicBezTo>
                  <a:lnTo>
                    <a:pt x="107" y="4899"/>
                  </a:lnTo>
                  <a:cubicBezTo>
                    <a:pt x="54" y="4926"/>
                    <a:pt x="0" y="4979"/>
                    <a:pt x="0" y="5059"/>
                  </a:cubicBezTo>
                  <a:cubicBezTo>
                    <a:pt x="589" y="7147"/>
                    <a:pt x="1794" y="9101"/>
                    <a:pt x="3533" y="10787"/>
                  </a:cubicBezTo>
                  <a:cubicBezTo>
                    <a:pt x="4015" y="10894"/>
                    <a:pt x="4604" y="10948"/>
                    <a:pt x="5139" y="10948"/>
                  </a:cubicBezTo>
                  <a:cubicBezTo>
                    <a:pt x="5407" y="10948"/>
                    <a:pt x="5675" y="10948"/>
                    <a:pt x="5942" y="10921"/>
                  </a:cubicBezTo>
                  <a:cubicBezTo>
                    <a:pt x="6638" y="10841"/>
                    <a:pt x="7361" y="10707"/>
                    <a:pt x="8110" y="10493"/>
                  </a:cubicBezTo>
                  <a:cubicBezTo>
                    <a:pt x="7762" y="10279"/>
                    <a:pt x="7441" y="10038"/>
                    <a:pt x="7093" y="9824"/>
                  </a:cubicBezTo>
                  <a:cubicBezTo>
                    <a:pt x="6210" y="9155"/>
                    <a:pt x="5327" y="8405"/>
                    <a:pt x="4550" y="7602"/>
                  </a:cubicBezTo>
                  <a:cubicBezTo>
                    <a:pt x="4202" y="7201"/>
                    <a:pt x="3828" y="6772"/>
                    <a:pt x="3480" y="6344"/>
                  </a:cubicBezTo>
                  <a:cubicBezTo>
                    <a:pt x="3159" y="5889"/>
                    <a:pt x="2811" y="5434"/>
                    <a:pt x="2543" y="4926"/>
                  </a:cubicBezTo>
                  <a:cubicBezTo>
                    <a:pt x="2008" y="3989"/>
                    <a:pt x="1579" y="2998"/>
                    <a:pt x="1392" y="1928"/>
                  </a:cubicBezTo>
                  <a:cubicBezTo>
                    <a:pt x="1285" y="1392"/>
                    <a:pt x="1205" y="884"/>
                    <a:pt x="1205" y="349"/>
                  </a:cubicBezTo>
                  <a:lnTo>
                    <a:pt x="1205" y="1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7255400" y="6355075"/>
              <a:ext cx="289350" cy="211475"/>
            </a:xfrm>
            <a:custGeom>
              <a:avLst/>
              <a:gdLst/>
              <a:ahLst/>
              <a:cxnLst/>
              <a:rect l="l" t="t" r="r" b="b"/>
              <a:pathLst>
                <a:path w="11574" h="8459" extrusionOk="0">
                  <a:moveTo>
                    <a:pt x="11563" y="1"/>
                  </a:moveTo>
                  <a:lnTo>
                    <a:pt x="11563" y="229"/>
                  </a:lnTo>
                  <a:lnTo>
                    <a:pt x="11563" y="229"/>
                  </a:lnTo>
                  <a:cubicBezTo>
                    <a:pt x="11572" y="157"/>
                    <a:pt x="11573" y="83"/>
                    <a:pt x="11563" y="1"/>
                  </a:cubicBezTo>
                  <a:close/>
                  <a:moveTo>
                    <a:pt x="11563" y="229"/>
                  </a:moveTo>
                  <a:lnTo>
                    <a:pt x="11563" y="229"/>
                  </a:lnTo>
                  <a:cubicBezTo>
                    <a:pt x="11549" y="346"/>
                    <a:pt x="11516" y="457"/>
                    <a:pt x="11483" y="590"/>
                  </a:cubicBezTo>
                  <a:cubicBezTo>
                    <a:pt x="11429" y="884"/>
                    <a:pt x="11322" y="1179"/>
                    <a:pt x="11215" y="1473"/>
                  </a:cubicBezTo>
                  <a:cubicBezTo>
                    <a:pt x="11081" y="1794"/>
                    <a:pt x="10947" y="2089"/>
                    <a:pt x="10787" y="2356"/>
                  </a:cubicBezTo>
                  <a:cubicBezTo>
                    <a:pt x="10519" y="2811"/>
                    <a:pt x="10198" y="3213"/>
                    <a:pt x="9823" y="3614"/>
                  </a:cubicBezTo>
                  <a:cubicBezTo>
                    <a:pt x="9449" y="3989"/>
                    <a:pt x="9047" y="4283"/>
                    <a:pt x="8619" y="4551"/>
                  </a:cubicBezTo>
                  <a:cubicBezTo>
                    <a:pt x="8191" y="4819"/>
                    <a:pt x="7709" y="5033"/>
                    <a:pt x="7200" y="5167"/>
                  </a:cubicBezTo>
                  <a:cubicBezTo>
                    <a:pt x="6933" y="5220"/>
                    <a:pt x="6718" y="5301"/>
                    <a:pt x="6451" y="5327"/>
                  </a:cubicBezTo>
                  <a:cubicBezTo>
                    <a:pt x="6263" y="5354"/>
                    <a:pt x="6103" y="5354"/>
                    <a:pt x="5942" y="5354"/>
                  </a:cubicBezTo>
                  <a:cubicBezTo>
                    <a:pt x="5808" y="5488"/>
                    <a:pt x="5648" y="5595"/>
                    <a:pt x="5514" y="5729"/>
                  </a:cubicBezTo>
                  <a:cubicBezTo>
                    <a:pt x="5032" y="6130"/>
                    <a:pt x="4497" y="6505"/>
                    <a:pt x="3962" y="6826"/>
                  </a:cubicBezTo>
                  <a:cubicBezTo>
                    <a:pt x="3400" y="7201"/>
                    <a:pt x="2784" y="7495"/>
                    <a:pt x="2222" y="7763"/>
                  </a:cubicBezTo>
                  <a:cubicBezTo>
                    <a:pt x="1660" y="8004"/>
                    <a:pt x="1124" y="8191"/>
                    <a:pt x="589" y="8298"/>
                  </a:cubicBezTo>
                  <a:lnTo>
                    <a:pt x="375" y="8298"/>
                  </a:lnTo>
                  <a:cubicBezTo>
                    <a:pt x="241" y="8325"/>
                    <a:pt x="134" y="8325"/>
                    <a:pt x="0" y="8379"/>
                  </a:cubicBezTo>
                  <a:cubicBezTo>
                    <a:pt x="482" y="8432"/>
                    <a:pt x="937" y="8459"/>
                    <a:pt x="1419" y="8459"/>
                  </a:cubicBezTo>
                  <a:cubicBezTo>
                    <a:pt x="1767" y="8459"/>
                    <a:pt x="2061" y="8459"/>
                    <a:pt x="2382" y="8432"/>
                  </a:cubicBezTo>
                  <a:cubicBezTo>
                    <a:pt x="3587" y="8325"/>
                    <a:pt x="4791" y="8057"/>
                    <a:pt x="5889" y="7656"/>
                  </a:cubicBezTo>
                  <a:cubicBezTo>
                    <a:pt x="6451" y="7469"/>
                    <a:pt x="6933" y="7228"/>
                    <a:pt x="7414" y="6933"/>
                  </a:cubicBezTo>
                  <a:cubicBezTo>
                    <a:pt x="7843" y="6666"/>
                    <a:pt x="8324" y="6318"/>
                    <a:pt x="8753" y="5970"/>
                  </a:cubicBezTo>
                  <a:cubicBezTo>
                    <a:pt x="9582" y="5220"/>
                    <a:pt x="10278" y="4364"/>
                    <a:pt x="10787" y="3373"/>
                  </a:cubicBezTo>
                  <a:cubicBezTo>
                    <a:pt x="11028" y="2918"/>
                    <a:pt x="11215" y="2383"/>
                    <a:pt x="11349" y="1875"/>
                  </a:cubicBezTo>
                  <a:cubicBezTo>
                    <a:pt x="11483" y="1339"/>
                    <a:pt x="11563" y="804"/>
                    <a:pt x="11563" y="269"/>
                  </a:cubicBezTo>
                  <a:lnTo>
                    <a:pt x="11563" y="229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7104175" y="6448100"/>
              <a:ext cx="54900" cy="120475"/>
            </a:xfrm>
            <a:custGeom>
              <a:avLst/>
              <a:gdLst/>
              <a:ahLst/>
              <a:cxnLst/>
              <a:rect l="l" t="t" r="r" b="b"/>
              <a:pathLst>
                <a:path w="2196" h="4819" extrusionOk="0">
                  <a:moveTo>
                    <a:pt x="1606" y="0"/>
                  </a:moveTo>
                  <a:lnTo>
                    <a:pt x="1606" y="0"/>
                  </a:lnTo>
                  <a:cubicBezTo>
                    <a:pt x="1642" y="72"/>
                    <a:pt x="1654" y="84"/>
                    <a:pt x="1642" y="84"/>
                  </a:cubicBezTo>
                  <a:cubicBezTo>
                    <a:pt x="1636" y="84"/>
                    <a:pt x="1624" y="81"/>
                    <a:pt x="1606" y="81"/>
                  </a:cubicBezTo>
                  <a:cubicBezTo>
                    <a:pt x="1579" y="81"/>
                    <a:pt x="1553" y="107"/>
                    <a:pt x="1526" y="107"/>
                  </a:cubicBezTo>
                  <a:cubicBezTo>
                    <a:pt x="1151" y="429"/>
                    <a:pt x="857" y="803"/>
                    <a:pt x="589" y="1205"/>
                  </a:cubicBezTo>
                  <a:cubicBezTo>
                    <a:pt x="321" y="1633"/>
                    <a:pt x="134" y="2115"/>
                    <a:pt x="81" y="2570"/>
                  </a:cubicBezTo>
                  <a:cubicBezTo>
                    <a:pt x="0" y="3078"/>
                    <a:pt x="54" y="3560"/>
                    <a:pt x="214" y="3988"/>
                  </a:cubicBezTo>
                  <a:cubicBezTo>
                    <a:pt x="321" y="4256"/>
                    <a:pt x="509" y="4577"/>
                    <a:pt x="857" y="4765"/>
                  </a:cubicBezTo>
                  <a:cubicBezTo>
                    <a:pt x="937" y="4818"/>
                    <a:pt x="1071" y="4818"/>
                    <a:pt x="1205" y="4818"/>
                  </a:cubicBezTo>
                  <a:lnTo>
                    <a:pt x="1258" y="4818"/>
                  </a:lnTo>
                  <a:cubicBezTo>
                    <a:pt x="1392" y="4818"/>
                    <a:pt x="1526" y="4765"/>
                    <a:pt x="1606" y="4684"/>
                  </a:cubicBezTo>
                  <a:cubicBezTo>
                    <a:pt x="1713" y="4631"/>
                    <a:pt x="1820" y="4524"/>
                    <a:pt x="1927" y="4363"/>
                  </a:cubicBezTo>
                  <a:cubicBezTo>
                    <a:pt x="1981" y="4229"/>
                    <a:pt x="2061" y="4095"/>
                    <a:pt x="2115" y="3881"/>
                  </a:cubicBezTo>
                  <a:cubicBezTo>
                    <a:pt x="2142" y="3721"/>
                    <a:pt x="2195" y="3507"/>
                    <a:pt x="2142" y="3239"/>
                  </a:cubicBezTo>
                  <a:cubicBezTo>
                    <a:pt x="2142" y="2945"/>
                    <a:pt x="2088" y="2650"/>
                    <a:pt x="2061" y="2409"/>
                  </a:cubicBezTo>
                  <a:cubicBezTo>
                    <a:pt x="2008" y="2249"/>
                    <a:pt x="1981" y="2115"/>
                    <a:pt x="1981" y="1954"/>
                  </a:cubicBezTo>
                  <a:cubicBezTo>
                    <a:pt x="1927" y="1553"/>
                    <a:pt x="1847" y="1151"/>
                    <a:pt x="1820" y="750"/>
                  </a:cubicBezTo>
                  <a:cubicBezTo>
                    <a:pt x="1794" y="616"/>
                    <a:pt x="1794" y="429"/>
                    <a:pt x="1740" y="295"/>
                  </a:cubicBezTo>
                  <a:cubicBezTo>
                    <a:pt x="1740" y="241"/>
                    <a:pt x="1713" y="214"/>
                    <a:pt x="1713" y="134"/>
                  </a:cubicBezTo>
                  <a:cubicBezTo>
                    <a:pt x="1713" y="107"/>
                    <a:pt x="1687" y="107"/>
                    <a:pt x="1687" y="81"/>
                  </a:cubicBezTo>
                  <a:cubicBezTo>
                    <a:pt x="1687" y="27"/>
                    <a:pt x="1660" y="27"/>
                    <a:pt x="160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7340375" y="6512500"/>
              <a:ext cx="97050" cy="87650"/>
            </a:xfrm>
            <a:custGeom>
              <a:avLst/>
              <a:gdLst/>
              <a:ahLst/>
              <a:cxnLst/>
              <a:rect l="l" t="t" r="r" b="b"/>
              <a:pathLst>
                <a:path w="3882" h="3506" extrusionOk="0">
                  <a:moveTo>
                    <a:pt x="43" y="9"/>
                  </a:moveTo>
                  <a:cubicBezTo>
                    <a:pt x="40" y="10"/>
                    <a:pt x="35" y="13"/>
                    <a:pt x="27" y="21"/>
                  </a:cubicBezTo>
                  <a:cubicBezTo>
                    <a:pt x="32" y="16"/>
                    <a:pt x="37" y="12"/>
                    <a:pt x="43" y="9"/>
                  </a:cubicBezTo>
                  <a:close/>
                  <a:moveTo>
                    <a:pt x="74" y="1"/>
                  </a:moveTo>
                  <a:cubicBezTo>
                    <a:pt x="65" y="1"/>
                    <a:pt x="54" y="3"/>
                    <a:pt x="43" y="9"/>
                  </a:cubicBezTo>
                  <a:lnTo>
                    <a:pt x="43" y="9"/>
                  </a:lnTo>
                  <a:cubicBezTo>
                    <a:pt x="44" y="9"/>
                    <a:pt x="45" y="9"/>
                    <a:pt x="45" y="9"/>
                  </a:cubicBezTo>
                  <a:cubicBezTo>
                    <a:pt x="51" y="9"/>
                    <a:pt x="45" y="21"/>
                    <a:pt x="27" y="21"/>
                  </a:cubicBezTo>
                  <a:cubicBezTo>
                    <a:pt x="1" y="74"/>
                    <a:pt x="1" y="101"/>
                    <a:pt x="27" y="128"/>
                  </a:cubicBezTo>
                  <a:cubicBezTo>
                    <a:pt x="108" y="609"/>
                    <a:pt x="188" y="1064"/>
                    <a:pt x="402" y="1546"/>
                  </a:cubicBezTo>
                  <a:cubicBezTo>
                    <a:pt x="589" y="2001"/>
                    <a:pt x="911" y="2403"/>
                    <a:pt x="1232" y="2751"/>
                  </a:cubicBezTo>
                  <a:cubicBezTo>
                    <a:pt x="1606" y="3072"/>
                    <a:pt x="2008" y="3313"/>
                    <a:pt x="2463" y="3447"/>
                  </a:cubicBezTo>
                  <a:cubicBezTo>
                    <a:pt x="2578" y="3481"/>
                    <a:pt x="2717" y="3506"/>
                    <a:pt x="2866" y="3506"/>
                  </a:cubicBezTo>
                  <a:cubicBezTo>
                    <a:pt x="3065" y="3506"/>
                    <a:pt x="3281" y="3462"/>
                    <a:pt x="3480" y="3340"/>
                  </a:cubicBezTo>
                  <a:cubicBezTo>
                    <a:pt x="3587" y="3286"/>
                    <a:pt x="3667" y="3206"/>
                    <a:pt x="3748" y="3125"/>
                  </a:cubicBezTo>
                  <a:lnTo>
                    <a:pt x="3775" y="3072"/>
                  </a:lnTo>
                  <a:cubicBezTo>
                    <a:pt x="3855" y="2992"/>
                    <a:pt x="3882" y="2831"/>
                    <a:pt x="3882" y="2697"/>
                  </a:cubicBezTo>
                  <a:cubicBezTo>
                    <a:pt x="3882" y="2590"/>
                    <a:pt x="3855" y="2456"/>
                    <a:pt x="3801" y="2269"/>
                  </a:cubicBezTo>
                  <a:cubicBezTo>
                    <a:pt x="3748" y="2135"/>
                    <a:pt x="3667" y="2001"/>
                    <a:pt x="3534" y="1841"/>
                  </a:cubicBezTo>
                  <a:cubicBezTo>
                    <a:pt x="3400" y="1707"/>
                    <a:pt x="3266" y="1573"/>
                    <a:pt x="3052" y="1439"/>
                  </a:cubicBezTo>
                  <a:cubicBezTo>
                    <a:pt x="2811" y="1279"/>
                    <a:pt x="2543" y="1145"/>
                    <a:pt x="2302" y="1038"/>
                  </a:cubicBezTo>
                  <a:cubicBezTo>
                    <a:pt x="2169" y="957"/>
                    <a:pt x="2035" y="904"/>
                    <a:pt x="1874" y="824"/>
                  </a:cubicBezTo>
                  <a:cubicBezTo>
                    <a:pt x="1499" y="663"/>
                    <a:pt x="1125" y="502"/>
                    <a:pt x="804" y="288"/>
                  </a:cubicBezTo>
                  <a:lnTo>
                    <a:pt x="402" y="101"/>
                  </a:lnTo>
                  <a:cubicBezTo>
                    <a:pt x="322" y="74"/>
                    <a:pt x="295" y="74"/>
                    <a:pt x="241" y="21"/>
                  </a:cubicBezTo>
                  <a:lnTo>
                    <a:pt x="81" y="21"/>
                  </a:lnTo>
                  <a:cubicBezTo>
                    <a:pt x="94" y="7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7116225" y="6448775"/>
              <a:ext cx="44850" cy="120450"/>
            </a:xfrm>
            <a:custGeom>
              <a:avLst/>
              <a:gdLst/>
              <a:ahLst/>
              <a:cxnLst/>
              <a:rect l="l" t="t" r="r" b="b"/>
              <a:pathLst>
                <a:path w="1794" h="4818" extrusionOk="0">
                  <a:moveTo>
                    <a:pt x="1151" y="0"/>
                  </a:moveTo>
                  <a:lnTo>
                    <a:pt x="1178" y="134"/>
                  </a:lnTo>
                  <a:lnTo>
                    <a:pt x="1178" y="348"/>
                  </a:lnTo>
                  <a:lnTo>
                    <a:pt x="1178" y="910"/>
                  </a:lnTo>
                  <a:cubicBezTo>
                    <a:pt x="1178" y="1472"/>
                    <a:pt x="1205" y="2008"/>
                    <a:pt x="1178" y="2596"/>
                  </a:cubicBezTo>
                  <a:cubicBezTo>
                    <a:pt x="1178" y="2864"/>
                    <a:pt x="1124" y="3132"/>
                    <a:pt x="1097" y="3399"/>
                  </a:cubicBezTo>
                  <a:cubicBezTo>
                    <a:pt x="1071" y="3587"/>
                    <a:pt x="990" y="3828"/>
                    <a:pt x="937" y="4015"/>
                  </a:cubicBezTo>
                  <a:cubicBezTo>
                    <a:pt x="883" y="4095"/>
                    <a:pt x="830" y="4202"/>
                    <a:pt x="803" y="4256"/>
                  </a:cubicBezTo>
                  <a:cubicBezTo>
                    <a:pt x="723" y="4336"/>
                    <a:pt x="696" y="4363"/>
                    <a:pt x="642" y="4390"/>
                  </a:cubicBezTo>
                  <a:cubicBezTo>
                    <a:pt x="562" y="4416"/>
                    <a:pt x="509" y="4470"/>
                    <a:pt x="402" y="4470"/>
                  </a:cubicBezTo>
                  <a:cubicBezTo>
                    <a:pt x="294" y="4470"/>
                    <a:pt x="214" y="4470"/>
                    <a:pt x="134" y="4416"/>
                  </a:cubicBezTo>
                  <a:cubicBezTo>
                    <a:pt x="80" y="4390"/>
                    <a:pt x="27" y="4390"/>
                    <a:pt x="0" y="4363"/>
                  </a:cubicBezTo>
                  <a:lnTo>
                    <a:pt x="0" y="4363"/>
                  </a:lnTo>
                  <a:cubicBezTo>
                    <a:pt x="80" y="4524"/>
                    <a:pt x="268" y="4657"/>
                    <a:pt x="455" y="4764"/>
                  </a:cubicBezTo>
                  <a:cubicBezTo>
                    <a:pt x="562" y="4818"/>
                    <a:pt x="696" y="4818"/>
                    <a:pt x="830" y="4818"/>
                  </a:cubicBezTo>
                  <a:lnTo>
                    <a:pt x="857" y="4818"/>
                  </a:lnTo>
                  <a:cubicBezTo>
                    <a:pt x="990" y="4818"/>
                    <a:pt x="1124" y="4764"/>
                    <a:pt x="1231" y="4684"/>
                  </a:cubicBezTo>
                  <a:cubicBezTo>
                    <a:pt x="1338" y="4631"/>
                    <a:pt x="1445" y="4524"/>
                    <a:pt x="1526" y="4363"/>
                  </a:cubicBezTo>
                  <a:cubicBezTo>
                    <a:pt x="1633" y="4229"/>
                    <a:pt x="1660" y="4068"/>
                    <a:pt x="1740" y="3881"/>
                  </a:cubicBezTo>
                  <a:cubicBezTo>
                    <a:pt x="1767" y="3721"/>
                    <a:pt x="1793" y="3533"/>
                    <a:pt x="1767" y="3266"/>
                  </a:cubicBezTo>
                  <a:cubicBezTo>
                    <a:pt x="1767" y="2944"/>
                    <a:pt x="1713" y="2677"/>
                    <a:pt x="1660" y="2409"/>
                  </a:cubicBezTo>
                  <a:cubicBezTo>
                    <a:pt x="1633" y="2275"/>
                    <a:pt x="1633" y="2195"/>
                    <a:pt x="1606" y="2061"/>
                  </a:cubicBezTo>
                  <a:lnTo>
                    <a:pt x="1579" y="1954"/>
                  </a:lnTo>
                  <a:cubicBezTo>
                    <a:pt x="1499" y="1606"/>
                    <a:pt x="1445" y="1178"/>
                    <a:pt x="1392" y="750"/>
                  </a:cubicBezTo>
                  <a:cubicBezTo>
                    <a:pt x="1365" y="616"/>
                    <a:pt x="1365" y="455"/>
                    <a:pt x="1338" y="321"/>
                  </a:cubicBezTo>
                  <a:lnTo>
                    <a:pt x="1312" y="241"/>
                  </a:lnTo>
                  <a:lnTo>
                    <a:pt x="1258" y="134"/>
                  </a:lnTo>
                  <a:cubicBezTo>
                    <a:pt x="1258" y="107"/>
                    <a:pt x="1231" y="107"/>
                    <a:pt x="1231" y="80"/>
                  </a:cubicBezTo>
                  <a:cubicBezTo>
                    <a:pt x="1231" y="54"/>
                    <a:pt x="1205" y="54"/>
                    <a:pt x="115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7350425" y="6514350"/>
              <a:ext cx="87000" cy="87000"/>
            </a:xfrm>
            <a:custGeom>
              <a:avLst/>
              <a:gdLst/>
              <a:ahLst/>
              <a:cxnLst/>
              <a:rect l="l" t="t" r="r" b="b"/>
              <a:pathLst>
                <a:path w="3480" h="3480" extrusionOk="0">
                  <a:moveTo>
                    <a:pt x="0" y="0"/>
                  </a:moveTo>
                  <a:cubicBezTo>
                    <a:pt x="27" y="54"/>
                    <a:pt x="80" y="134"/>
                    <a:pt x="134" y="241"/>
                  </a:cubicBezTo>
                  <a:cubicBezTo>
                    <a:pt x="187" y="321"/>
                    <a:pt x="294" y="428"/>
                    <a:pt x="402" y="535"/>
                  </a:cubicBezTo>
                  <a:cubicBezTo>
                    <a:pt x="482" y="616"/>
                    <a:pt x="589" y="696"/>
                    <a:pt x="696" y="803"/>
                  </a:cubicBezTo>
                  <a:cubicBezTo>
                    <a:pt x="937" y="990"/>
                    <a:pt x="1204" y="1178"/>
                    <a:pt x="1472" y="1338"/>
                  </a:cubicBezTo>
                  <a:lnTo>
                    <a:pt x="1767" y="1526"/>
                  </a:lnTo>
                  <a:cubicBezTo>
                    <a:pt x="1820" y="1579"/>
                    <a:pt x="1927" y="1633"/>
                    <a:pt x="2007" y="1660"/>
                  </a:cubicBezTo>
                  <a:cubicBezTo>
                    <a:pt x="2141" y="1767"/>
                    <a:pt x="2222" y="1874"/>
                    <a:pt x="2329" y="1954"/>
                  </a:cubicBezTo>
                  <a:lnTo>
                    <a:pt x="2489" y="2141"/>
                  </a:lnTo>
                  <a:cubicBezTo>
                    <a:pt x="2543" y="2195"/>
                    <a:pt x="2596" y="2222"/>
                    <a:pt x="2623" y="2302"/>
                  </a:cubicBezTo>
                  <a:cubicBezTo>
                    <a:pt x="2703" y="2409"/>
                    <a:pt x="2757" y="2543"/>
                    <a:pt x="2757" y="2677"/>
                  </a:cubicBezTo>
                  <a:lnTo>
                    <a:pt x="2757" y="2757"/>
                  </a:lnTo>
                  <a:lnTo>
                    <a:pt x="2757" y="2837"/>
                  </a:lnTo>
                  <a:cubicBezTo>
                    <a:pt x="2730" y="2918"/>
                    <a:pt x="2730" y="2944"/>
                    <a:pt x="2703" y="2971"/>
                  </a:cubicBezTo>
                  <a:cubicBezTo>
                    <a:pt x="2677" y="3051"/>
                    <a:pt x="2596" y="3078"/>
                    <a:pt x="2543" y="3105"/>
                  </a:cubicBezTo>
                  <a:cubicBezTo>
                    <a:pt x="2462" y="3132"/>
                    <a:pt x="2355" y="3185"/>
                    <a:pt x="2302" y="3212"/>
                  </a:cubicBezTo>
                  <a:cubicBezTo>
                    <a:pt x="2168" y="3239"/>
                    <a:pt x="2061" y="3239"/>
                    <a:pt x="1927" y="3239"/>
                  </a:cubicBezTo>
                  <a:cubicBezTo>
                    <a:pt x="1820" y="3239"/>
                    <a:pt x="1686" y="3212"/>
                    <a:pt x="1606" y="3159"/>
                  </a:cubicBezTo>
                  <a:cubicBezTo>
                    <a:pt x="1392" y="3105"/>
                    <a:pt x="1231" y="2998"/>
                    <a:pt x="1017" y="2891"/>
                  </a:cubicBezTo>
                  <a:lnTo>
                    <a:pt x="1017" y="2891"/>
                  </a:lnTo>
                  <a:cubicBezTo>
                    <a:pt x="1338" y="3132"/>
                    <a:pt x="1686" y="3346"/>
                    <a:pt x="2061" y="3399"/>
                  </a:cubicBezTo>
                  <a:cubicBezTo>
                    <a:pt x="2222" y="3426"/>
                    <a:pt x="2355" y="3480"/>
                    <a:pt x="2489" y="3480"/>
                  </a:cubicBezTo>
                  <a:cubicBezTo>
                    <a:pt x="2730" y="3480"/>
                    <a:pt x="2891" y="3426"/>
                    <a:pt x="3078" y="3346"/>
                  </a:cubicBezTo>
                  <a:cubicBezTo>
                    <a:pt x="3158" y="3266"/>
                    <a:pt x="3265" y="3212"/>
                    <a:pt x="3346" y="3105"/>
                  </a:cubicBezTo>
                  <a:cubicBezTo>
                    <a:pt x="3346" y="3105"/>
                    <a:pt x="3346" y="3078"/>
                    <a:pt x="3373" y="3078"/>
                  </a:cubicBezTo>
                  <a:cubicBezTo>
                    <a:pt x="3426" y="2971"/>
                    <a:pt x="3480" y="2837"/>
                    <a:pt x="3480" y="2677"/>
                  </a:cubicBezTo>
                  <a:cubicBezTo>
                    <a:pt x="3480" y="2543"/>
                    <a:pt x="3426" y="2409"/>
                    <a:pt x="3373" y="2222"/>
                  </a:cubicBezTo>
                  <a:cubicBezTo>
                    <a:pt x="3292" y="2088"/>
                    <a:pt x="3239" y="1954"/>
                    <a:pt x="3105" y="1793"/>
                  </a:cubicBezTo>
                  <a:cubicBezTo>
                    <a:pt x="2971" y="1660"/>
                    <a:pt x="2837" y="1526"/>
                    <a:pt x="2596" y="1392"/>
                  </a:cubicBezTo>
                  <a:cubicBezTo>
                    <a:pt x="2329" y="1231"/>
                    <a:pt x="2061" y="1098"/>
                    <a:pt x="1874" y="990"/>
                  </a:cubicBezTo>
                  <a:cubicBezTo>
                    <a:pt x="1793" y="964"/>
                    <a:pt x="1740" y="937"/>
                    <a:pt x="1686" y="883"/>
                  </a:cubicBezTo>
                  <a:lnTo>
                    <a:pt x="1606" y="830"/>
                  </a:lnTo>
                  <a:lnTo>
                    <a:pt x="1472" y="750"/>
                  </a:lnTo>
                  <a:cubicBezTo>
                    <a:pt x="1124" y="589"/>
                    <a:pt x="723" y="428"/>
                    <a:pt x="402" y="214"/>
                  </a:cubicBezTo>
                  <a:cubicBezTo>
                    <a:pt x="268" y="134"/>
                    <a:pt x="134" y="54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6949600" y="5801700"/>
              <a:ext cx="135200" cy="163300"/>
            </a:xfrm>
            <a:custGeom>
              <a:avLst/>
              <a:gdLst/>
              <a:ahLst/>
              <a:cxnLst/>
              <a:rect l="l" t="t" r="r" b="b"/>
              <a:pathLst>
                <a:path w="5408" h="6532" extrusionOk="0">
                  <a:moveTo>
                    <a:pt x="2731" y="1"/>
                  </a:moveTo>
                  <a:cubicBezTo>
                    <a:pt x="2570" y="28"/>
                    <a:pt x="2516" y="28"/>
                    <a:pt x="2409" y="28"/>
                  </a:cubicBezTo>
                  <a:lnTo>
                    <a:pt x="2115" y="28"/>
                  </a:lnTo>
                  <a:cubicBezTo>
                    <a:pt x="1901" y="28"/>
                    <a:pt x="1713" y="54"/>
                    <a:pt x="1473" y="135"/>
                  </a:cubicBezTo>
                  <a:cubicBezTo>
                    <a:pt x="1285" y="161"/>
                    <a:pt x="1071" y="242"/>
                    <a:pt x="910" y="295"/>
                  </a:cubicBezTo>
                  <a:cubicBezTo>
                    <a:pt x="536" y="429"/>
                    <a:pt x="268" y="670"/>
                    <a:pt x="107" y="911"/>
                  </a:cubicBezTo>
                  <a:cubicBezTo>
                    <a:pt x="81" y="964"/>
                    <a:pt x="0" y="1071"/>
                    <a:pt x="0" y="1152"/>
                  </a:cubicBezTo>
                  <a:cubicBezTo>
                    <a:pt x="0" y="1259"/>
                    <a:pt x="81" y="1339"/>
                    <a:pt x="134" y="1366"/>
                  </a:cubicBezTo>
                  <a:cubicBezTo>
                    <a:pt x="161" y="1366"/>
                    <a:pt x="215" y="1393"/>
                    <a:pt x="268" y="1393"/>
                  </a:cubicBezTo>
                  <a:lnTo>
                    <a:pt x="429" y="1393"/>
                  </a:lnTo>
                  <a:cubicBezTo>
                    <a:pt x="536" y="1393"/>
                    <a:pt x="643" y="1393"/>
                    <a:pt x="750" y="1366"/>
                  </a:cubicBezTo>
                  <a:cubicBezTo>
                    <a:pt x="1044" y="1339"/>
                    <a:pt x="1312" y="1232"/>
                    <a:pt x="1499" y="1205"/>
                  </a:cubicBezTo>
                  <a:cubicBezTo>
                    <a:pt x="1740" y="1125"/>
                    <a:pt x="1954" y="1071"/>
                    <a:pt x="2115" y="991"/>
                  </a:cubicBezTo>
                  <a:cubicBezTo>
                    <a:pt x="2249" y="938"/>
                    <a:pt x="2409" y="857"/>
                    <a:pt x="2543" y="804"/>
                  </a:cubicBezTo>
                  <a:cubicBezTo>
                    <a:pt x="2704" y="697"/>
                    <a:pt x="2838" y="616"/>
                    <a:pt x="2998" y="536"/>
                  </a:cubicBezTo>
                  <a:lnTo>
                    <a:pt x="3052" y="563"/>
                  </a:lnTo>
                  <a:cubicBezTo>
                    <a:pt x="3641" y="1366"/>
                    <a:pt x="4149" y="2196"/>
                    <a:pt x="4524" y="3079"/>
                  </a:cubicBezTo>
                  <a:cubicBezTo>
                    <a:pt x="4818" y="3775"/>
                    <a:pt x="5006" y="4497"/>
                    <a:pt x="5113" y="5247"/>
                  </a:cubicBezTo>
                  <a:cubicBezTo>
                    <a:pt x="5193" y="5648"/>
                    <a:pt x="5193" y="6050"/>
                    <a:pt x="5193" y="6425"/>
                  </a:cubicBezTo>
                  <a:cubicBezTo>
                    <a:pt x="5193" y="6451"/>
                    <a:pt x="5193" y="6451"/>
                    <a:pt x="5220" y="6478"/>
                  </a:cubicBezTo>
                  <a:cubicBezTo>
                    <a:pt x="5246" y="6532"/>
                    <a:pt x="5246" y="6532"/>
                    <a:pt x="5300" y="6532"/>
                  </a:cubicBezTo>
                  <a:cubicBezTo>
                    <a:pt x="5327" y="6532"/>
                    <a:pt x="5380" y="6478"/>
                    <a:pt x="5380" y="6425"/>
                  </a:cubicBezTo>
                  <a:cubicBezTo>
                    <a:pt x="5407" y="5488"/>
                    <a:pt x="5327" y="4524"/>
                    <a:pt x="5059" y="3480"/>
                  </a:cubicBezTo>
                  <a:cubicBezTo>
                    <a:pt x="4925" y="2999"/>
                    <a:pt x="4738" y="2517"/>
                    <a:pt x="4551" y="2035"/>
                  </a:cubicBezTo>
                  <a:cubicBezTo>
                    <a:pt x="4336" y="1580"/>
                    <a:pt x="4122" y="1125"/>
                    <a:pt x="3855" y="723"/>
                  </a:cubicBezTo>
                  <a:cubicBezTo>
                    <a:pt x="3721" y="536"/>
                    <a:pt x="3587" y="375"/>
                    <a:pt x="3400" y="135"/>
                  </a:cubicBezTo>
                  <a:cubicBezTo>
                    <a:pt x="3373" y="54"/>
                    <a:pt x="3293" y="54"/>
                    <a:pt x="3212" y="54"/>
                  </a:cubicBezTo>
                  <a:cubicBezTo>
                    <a:pt x="3078" y="28"/>
                    <a:pt x="2918" y="28"/>
                    <a:pt x="273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7096150" y="5786975"/>
              <a:ext cx="97700" cy="178700"/>
            </a:xfrm>
            <a:custGeom>
              <a:avLst/>
              <a:gdLst/>
              <a:ahLst/>
              <a:cxnLst/>
              <a:rect l="l" t="t" r="r" b="b"/>
              <a:pathLst>
                <a:path w="3908" h="7148" extrusionOk="0">
                  <a:moveTo>
                    <a:pt x="2302" y="1"/>
                  </a:moveTo>
                  <a:lnTo>
                    <a:pt x="2061" y="28"/>
                  </a:lnTo>
                  <a:cubicBezTo>
                    <a:pt x="1740" y="28"/>
                    <a:pt x="1365" y="54"/>
                    <a:pt x="1044" y="162"/>
                  </a:cubicBezTo>
                  <a:cubicBezTo>
                    <a:pt x="830" y="215"/>
                    <a:pt x="642" y="269"/>
                    <a:pt x="428" y="376"/>
                  </a:cubicBezTo>
                  <a:cubicBezTo>
                    <a:pt x="321" y="456"/>
                    <a:pt x="268" y="483"/>
                    <a:pt x="187" y="563"/>
                  </a:cubicBezTo>
                  <a:cubicBezTo>
                    <a:pt x="161" y="590"/>
                    <a:pt x="134" y="617"/>
                    <a:pt x="107" y="617"/>
                  </a:cubicBezTo>
                  <a:cubicBezTo>
                    <a:pt x="54" y="643"/>
                    <a:pt x="54" y="670"/>
                    <a:pt x="27" y="724"/>
                  </a:cubicBezTo>
                  <a:cubicBezTo>
                    <a:pt x="0" y="750"/>
                    <a:pt x="0" y="831"/>
                    <a:pt x="0" y="884"/>
                  </a:cubicBezTo>
                  <a:lnTo>
                    <a:pt x="0" y="938"/>
                  </a:lnTo>
                  <a:cubicBezTo>
                    <a:pt x="0" y="991"/>
                    <a:pt x="27" y="1018"/>
                    <a:pt x="27" y="1018"/>
                  </a:cubicBezTo>
                  <a:cubicBezTo>
                    <a:pt x="134" y="1125"/>
                    <a:pt x="241" y="1179"/>
                    <a:pt x="375" y="1205"/>
                  </a:cubicBezTo>
                  <a:cubicBezTo>
                    <a:pt x="509" y="1259"/>
                    <a:pt x="669" y="1286"/>
                    <a:pt x="910" y="1286"/>
                  </a:cubicBezTo>
                  <a:lnTo>
                    <a:pt x="937" y="1286"/>
                  </a:lnTo>
                  <a:cubicBezTo>
                    <a:pt x="1044" y="1286"/>
                    <a:pt x="1124" y="1286"/>
                    <a:pt x="1231" y="1259"/>
                  </a:cubicBezTo>
                  <a:cubicBezTo>
                    <a:pt x="1365" y="1205"/>
                    <a:pt x="1499" y="1205"/>
                    <a:pt x="1579" y="1179"/>
                  </a:cubicBezTo>
                  <a:cubicBezTo>
                    <a:pt x="1793" y="1125"/>
                    <a:pt x="2061" y="1018"/>
                    <a:pt x="2302" y="911"/>
                  </a:cubicBezTo>
                  <a:lnTo>
                    <a:pt x="2409" y="884"/>
                  </a:lnTo>
                  <a:lnTo>
                    <a:pt x="2436" y="884"/>
                  </a:lnTo>
                  <a:cubicBezTo>
                    <a:pt x="2570" y="804"/>
                    <a:pt x="2703" y="777"/>
                    <a:pt x="2837" y="724"/>
                  </a:cubicBezTo>
                  <a:cubicBezTo>
                    <a:pt x="2944" y="670"/>
                    <a:pt x="3051" y="643"/>
                    <a:pt x="3105" y="617"/>
                  </a:cubicBezTo>
                  <a:cubicBezTo>
                    <a:pt x="3185" y="884"/>
                    <a:pt x="3239" y="1072"/>
                    <a:pt x="3265" y="1286"/>
                  </a:cubicBezTo>
                  <a:cubicBezTo>
                    <a:pt x="3319" y="1473"/>
                    <a:pt x="3373" y="1714"/>
                    <a:pt x="3399" y="1955"/>
                  </a:cubicBezTo>
                  <a:cubicBezTo>
                    <a:pt x="3506" y="2785"/>
                    <a:pt x="3506" y="3668"/>
                    <a:pt x="3399" y="4524"/>
                  </a:cubicBezTo>
                  <a:cubicBezTo>
                    <a:pt x="3319" y="5301"/>
                    <a:pt x="3132" y="5970"/>
                    <a:pt x="2864" y="6558"/>
                  </a:cubicBezTo>
                  <a:cubicBezTo>
                    <a:pt x="2810" y="6773"/>
                    <a:pt x="2703" y="6906"/>
                    <a:pt x="2650" y="7040"/>
                  </a:cubicBezTo>
                  <a:cubicBezTo>
                    <a:pt x="2596" y="7067"/>
                    <a:pt x="2650" y="7147"/>
                    <a:pt x="2677" y="7147"/>
                  </a:cubicBezTo>
                  <a:lnTo>
                    <a:pt x="2703" y="7147"/>
                  </a:lnTo>
                  <a:cubicBezTo>
                    <a:pt x="2730" y="7147"/>
                    <a:pt x="2784" y="7147"/>
                    <a:pt x="2784" y="7094"/>
                  </a:cubicBezTo>
                  <a:cubicBezTo>
                    <a:pt x="2971" y="6746"/>
                    <a:pt x="3132" y="6344"/>
                    <a:pt x="3319" y="5889"/>
                  </a:cubicBezTo>
                  <a:cubicBezTo>
                    <a:pt x="3480" y="5461"/>
                    <a:pt x="3587" y="5033"/>
                    <a:pt x="3667" y="4524"/>
                  </a:cubicBezTo>
                  <a:cubicBezTo>
                    <a:pt x="3774" y="4069"/>
                    <a:pt x="3854" y="3588"/>
                    <a:pt x="3881" y="3079"/>
                  </a:cubicBezTo>
                  <a:cubicBezTo>
                    <a:pt x="3908" y="2624"/>
                    <a:pt x="3908" y="2142"/>
                    <a:pt x="3854" y="1687"/>
                  </a:cubicBezTo>
                  <a:cubicBezTo>
                    <a:pt x="3801" y="1205"/>
                    <a:pt x="3747" y="804"/>
                    <a:pt x="3613" y="456"/>
                  </a:cubicBezTo>
                  <a:cubicBezTo>
                    <a:pt x="3587" y="322"/>
                    <a:pt x="3480" y="242"/>
                    <a:pt x="3346" y="242"/>
                  </a:cubicBezTo>
                  <a:cubicBezTo>
                    <a:pt x="3319" y="242"/>
                    <a:pt x="3265" y="215"/>
                    <a:pt x="3239" y="215"/>
                  </a:cubicBezTo>
                  <a:cubicBezTo>
                    <a:pt x="3185" y="188"/>
                    <a:pt x="3078" y="135"/>
                    <a:pt x="2944" y="108"/>
                  </a:cubicBezTo>
                  <a:cubicBezTo>
                    <a:pt x="2730" y="54"/>
                    <a:pt x="2543" y="1"/>
                    <a:pt x="2302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7159050" y="5789650"/>
              <a:ext cx="24775" cy="6725"/>
            </a:xfrm>
            <a:custGeom>
              <a:avLst/>
              <a:gdLst/>
              <a:ahLst/>
              <a:cxnLst/>
              <a:rect l="l" t="t" r="r" b="b"/>
              <a:pathLst>
                <a:path w="991" h="269" extrusionOk="0">
                  <a:moveTo>
                    <a:pt x="27" y="1"/>
                  </a:moveTo>
                  <a:cubicBezTo>
                    <a:pt x="9" y="1"/>
                    <a:pt x="3" y="25"/>
                    <a:pt x="9" y="25"/>
                  </a:cubicBezTo>
                  <a:cubicBezTo>
                    <a:pt x="12" y="25"/>
                    <a:pt x="18" y="19"/>
                    <a:pt x="27" y="1"/>
                  </a:cubicBezTo>
                  <a:lnTo>
                    <a:pt x="27" y="1"/>
                  </a:lnTo>
                  <a:cubicBezTo>
                    <a:pt x="0" y="55"/>
                    <a:pt x="0" y="55"/>
                    <a:pt x="0" y="81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348" y="108"/>
                  </a:lnTo>
                  <a:cubicBezTo>
                    <a:pt x="428" y="108"/>
                    <a:pt x="482" y="135"/>
                    <a:pt x="562" y="135"/>
                  </a:cubicBezTo>
                  <a:cubicBezTo>
                    <a:pt x="616" y="135"/>
                    <a:pt x="696" y="188"/>
                    <a:pt x="723" y="215"/>
                  </a:cubicBezTo>
                  <a:cubicBezTo>
                    <a:pt x="803" y="242"/>
                    <a:pt x="857" y="269"/>
                    <a:pt x="937" y="269"/>
                  </a:cubicBezTo>
                  <a:cubicBezTo>
                    <a:pt x="964" y="269"/>
                    <a:pt x="990" y="269"/>
                    <a:pt x="990" y="242"/>
                  </a:cubicBezTo>
                  <a:cubicBezTo>
                    <a:pt x="990" y="215"/>
                    <a:pt x="990" y="215"/>
                    <a:pt x="964" y="188"/>
                  </a:cubicBezTo>
                  <a:cubicBezTo>
                    <a:pt x="883" y="135"/>
                    <a:pt x="830" y="108"/>
                    <a:pt x="749" y="108"/>
                  </a:cubicBezTo>
                  <a:cubicBezTo>
                    <a:pt x="696" y="81"/>
                    <a:pt x="616" y="81"/>
                    <a:pt x="535" y="55"/>
                  </a:cubicBezTo>
                  <a:cubicBezTo>
                    <a:pt x="455" y="1"/>
                    <a:pt x="348" y="1"/>
                    <a:pt x="268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7157700" y="5789650"/>
              <a:ext cx="26800" cy="8075"/>
            </a:xfrm>
            <a:custGeom>
              <a:avLst/>
              <a:gdLst/>
              <a:ahLst/>
              <a:cxnLst/>
              <a:rect l="l" t="t" r="r" b="b"/>
              <a:pathLst>
                <a:path w="1072" h="323" extrusionOk="0">
                  <a:moveTo>
                    <a:pt x="54" y="1"/>
                  </a:moveTo>
                  <a:cubicBezTo>
                    <a:pt x="1" y="1"/>
                    <a:pt x="1" y="55"/>
                    <a:pt x="1" y="81"/>
                  </a:cubicBezTo>
                  <a:cubicBezTo>
                    <a:pt x="1" y="108"/>
                    <a:pt x="54" y="108"/>
                    <a:pt x="81" y="108"/>
                  </a:cubicBezTo>
                  <a:lnTo>
                    <a:pt x="375" y="108"/>
                  </a:lnTo>
                  <a:cubicBezTo>
                    <a:pt x="456" y="108"/>
                    <a:pt x="509" y="135"/>
                    <a:pt x="589" y="135"/>
                  </a:cubicBezTo>
                  <a:cubicBezTo>
                    <a:pt x="643" y="188"/>
                    <a:pt x="723" y="188"/>
                    <a:pt x="777" y="215"/>
                  </a:cubicBezTo>
                  <a:cubicBezTo>
                    <a:pt x="857" y="242"/>
                    <a:pt x="911" y="269"/>
                    <a:pt x="1018" y="322"/>
                  </a:cubicBezTo>
                  <a:cubicBezTo>
                    <a:pt x="1044" y="322"/>
                    <a:pt x="1071" y="322"/>
                    <a:pt x="1071" y="269"/>
                  </a:cubicBezTo>
                  <a:cubicBezTo>
                    <a:pt x="1071" y="242"/>
                    <a:pt x="1071" y="242"/>
                    <a:pt x="1044" y="215"/>
                  </a:cubicBezTo>
                  <a:cubicBezTo>
                    <a:pt x="991" y="188"/>
                    <a:pt x="911" y="135"/>
                    <a:pt x="803" y="108"/>
                  </a:cubicBezTo>
                  <a:cubicBezTo>
                    <a:pt x="750" y="81"/>
                    <a:pt x="643" y="55"/>
                    <a:pt x="589" y="55"/>
                  </a:cubicBezTo>
                  <a:cubicBezTo>
                    <a:pt x="509" y="1"/>
                    <a:pt x="402" y="1"/>
                    <a:pt x="348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7009825" y="5803275"/>
              <a:ext cx="22100" cy="5150"/>
            </a:xfrm>
            <a:custGeom>
              <a:avLst/>
              <a:gdLst/>
              <a:ahLst/>
              <a:cxnLst/>
              <a:rect l="l" t="t" r="r" b="b"/>
              <a:pathLst>
                <a:path w="884" h="206" extrusionOk="0">
                  <a:moveTo>
                    <a:pt x="204" y="0"/>
                  </a:moveTo>
                  <a:cubicBezTo>
                    <a:pt x="143" y="0"/>
                    <a:pt x="90" y="13"/>
                    <a:pt x="27" y="45"/>
                  </a:cubicBezTo>
                  <a:cubicBezTo>
                    <a:pt x="0" y="45"/>
                    <a:pt x="0" y="72"/>
                    <a:pt x="0" y="98"/>
                  </a:cubicBezTo>
                  <a:cubicBezTo>
                    <a:pt x="0" y="125"/>
                    <a:pt x="27" y="125"/>
                    <a:pt x="81" y="125"/>
                  </a:cubicBezTo>
                  <a:lnTo>
                    <a:pt x="509" y="125"/>
                  </a:lnTo>
                  <a:cubicBezTo>
                    <a:pt x="616" y="125"/>
                    <a:pt x="696" y="179"/>
                    <a:pt x="803" y="205"/>
                  </a:cubicBezTo>
                  <a:lnTo>
                    <a:pt x="830" y="205"/>
                  </a:lnTo>
                  <a:cubicBezTo>
                    <a:pt x="830" y="205"/>
                    <a:pt x="830" y="179"/>
                    <a:pt x="884" y="179"/>
                  </a:cubicBezTo>
                  <a:lnTo>
                    <a:pt x="884" y="125"/>
                  </a:lnTo>
                  <a:cubicBezTo>
                    <a:pt x="884" y="125"/>
                    <a:pt x="830" y="125"/>
                    <a:pt x="830" y="98"/>
                  </a:cubicBezTo>
                  <a:cubicBezTo>
                    <a:pt x="777" y="98"/>
                    <a:pt x="750" y="72"/>
                    <a:pt x="669" y="72"/>
                  </a:cubicBezTo>
                  <a:cubicBezTo>
                    <a:pt x="616" y="72"/>
                    <a:pt x="536" y="72"/>
                    <a:pt x="482" y="18"/>
                  </a:cubicBezTo>
                  <a:lnTo>
                    <a:pt x="348" y="18"/>
                  </a:lnTo>
                  <a:cubicBezTo>
                    <a:pt x="293" y="7"/>
                    <a:pt x="247" y="0"/>
                    <a:pt x="20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7015850" y="5804375"/>
              <a:ext cx="2700" cy="2050"/>
            </a:xfrm>
            <a:custGeom>
              <a:avLst/>
              <a:gdLst/>
              <a:ahLst/>
              <a:cxnLst/>
              <a:rect l="l" t="t" r="r" b="b"/>
              <a:pathLst>
                <a:path w="108" h="82" extrusionOk="0">
                  <a:moveTo>
                    <a:pt x="27" y="1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7" y="81"/>
                  </a:lnTo>
                  <a:lnTo>
                    <a:pt x="54" y="81"/>
                  </a:lnTo>
                  <a:lnTo>
                    <a:pt x="107" y="54"/>
                  </a:lnTo>
                  <a:lnTo>
                    <a:pt x="107" y="2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6829150" y="5938200"/>
              <a:ext cx="509250" cy="441675"/>
            </a:xfrm>
            <a:custGeom>
              <a:avLst/>
              <a:gdLst/>
              <a:ahLst/>
              <a:cxnLst/>
              <a:rect l="l" t="t" r="r" b="b"/>
              <a:pathLst>
                <a:path w="20370" h="17667" extrusionOk="0">
                  <a:moveTo>
                    <a:pt x="10172" y="1"/>
                  </a:moveTo>
                  <a:cubicBezTo>
                    <a:pt x="9931" y="1"/>
                    <a:pt x="9743" y="1"/>
                    <a:pt x="9502" y="28"/>
                  </a:cubicBezTo>
                  <a:cubicBezTo>
                    <a:pt x="8539" y="81"/>
                    <a:pt x="7629" y="295"/>
                    <a:pt x="6772" y="670"/>
                  </a:cubicBezTo>
                  <a:cubicBezTo>
                    <a:pt x="6317" y="831"/>
                    <a:pt x="5916" y="1018"/>
                    <a:pt x="5541" y="1259"/>
                  </a:cubicBezTo>
                  <a:cubicBezTo>
                    <a:pt x="5193" y="1500"/>
                    <a:pt x="4818" y="1767"/>
                    <a:pt x="4444" y="2062"/>
                  </a:cubicBezTo>
                  <a:cubicBezTo>
                    <a:pt x="3828" y="2597"/>
                    <a:pt x="3293" y="3240"/>
                    <a:pt x="2784" y="3962"/>
                  </a:cubicBezTo>
                  <a:cubicBezTo>
                    <a:pt x="2302" y="4685"/>
                    <a:pt x="1901" y="5488"/>
                    <a:pt x="1607" y="6344"/>
                  </a:cubicBezTo>
                  <a:cubicBezTo>
                    <a:pt x="1285" y="6639"/>
                    <a:pt x="857" y="7040"/>
                    <a:pt x="536" y="7522"/>
                  </a:cubicBezTo>
                  <a:cubicBezTo>
                    <a:pt x="402" y="7709"/>
                    <a:pt x="268" y="7950"/>
                    <a:pt x="188" y="8164"/>
                  </a:cubicBezTo>
                  <a:cubicBezTo>
                    <a:pt x="161" y="8245"/>
                    <a:pt x="134" y="8379"/>
                    <a:pt x="108" y="8486"/>
                  </a:cubicBezTo>
                  <a:cubicBezTo>
                    <a:pt x="81" y="8619"/>
                    <a:pt x="27" y="8753"/>
                    <a:pt x="27" y="8887"/>
                  </a:cubicBezTo>
                  <a:cubicBezTo>
                    <a:pt x="1" y="9128"/>
                    <a:pt x="27" y="9396"/>
                    <a:pt x="81" y="9690"/>
                  </a:cubicBezTo>
                  <a:cubicBezTo>
                    <a:pt x="108" y="9931"/>
                    <a:pt x="161" y="10172"/>
                    <a:pt x="241" y="10440"/>
                  </a:cubicBezTo>
                  <a:cubicBezTo>
                    <a:pt x="375" y="10895"/>
                    <a:pt x="563" y="11323"/>
                    <a:pt x="830" y="11805"/>
                  </a:cubicBezTo>
                  <a:cubicBezTo>
                    <a:pt x="1071" y="12206"/>
                    <a:pt x="1339" y="12608"/>
                    <a:pt x="1714" y="13036"/>
                  </a:cubicBezTo>
                  <a:cubicBezTo>
                    <a:pt x="2008" y="13411"/>
                    <a:pt x="2383" y="13785"/>
                    <a:pt x="2784" y="14133"/>
                  </a:cubicBezTo>
                  <a:cubicBezTo>
                    <a:pt x="3480" y="14776"/>
                    <a:pt x="4310" y="15391"/>
                    <a:pt x="5300" y="15873"/>
                  </a:cubicBezTo>
                  <a:cubicBezTo>
                    <a:pt x="6210" y="16408"/>
                    <a:pt x="7174" y="16810"/>
                    <a:pt x="8111" y="17131"/>
                  </a:cubicBezTo>
                  <a:cubicBezTo>
                    <a:pt x="9181" y="17452"/>
                    <a:pt x="10225" y="17613"/>
                    <a:pt x="11322" y="17666"/>
                  </a:cubicBezTo>
                  <a:lnTo>
                    <a:pt x="11617" y="17666"/>
                  </a:lnTo>
                  <a:cubicBezTo>
                    <a:pt x="12607" y="17666"/>
                    <a:pt x="13571" y="17532"/>
                    <a:pt x="14481" y="17211"/>
                  </a:cubicBezTo>
                  <a:cubicBezTo>
                    <a:pt x="15525" y="16890"/>
                    <a:pt x="16488" y="16382"/>
                    <a:pt x="17291" y="15686"/>
                  </a:cubicBezTo>
                  <a:cubicBezTo>
                    <a:pt x="18014" y="15070"/>
                    <a:pt x="18629" y="14321"/>
                    <a:pt x="19138" y="13411"/>
                  </a:cubicBezTo>
                  <a:cubicBezTo>
                    <a:pt x="19593" y="12581"/>
                    <a:pt x="19941" y="11644"/>
                    <a:pt x="20155" y="10627"/>
                  </a:cubicBezTo>
                  <a:cubicBezTo>
                    <a:pt x="20342" y="9663"/>
                    <a:pt x="20369" y="8646"/>
                    <a:pt x="20235" y="7683"/>
                  </a:cubicBezTo>
                  <a:cubicBezTo>
                    <a:pt x="20182" y="7174"/>
                    <a:pt x="20075" y="6719"/>
                    <a:pt x="19941" y="6291"/>
                  </a:cubicBezTo>
                  <a:cubicBezTo>
                    <a:pt x="19807" y="5809"/>
                    <a:pt x="19593" y="5381"/>
                    <a:pt x="19379" y="4899"/>
                  </a:cubicBezTo>
                  <a:cubicBezTo>
                    <a:pt x="18924" y="4096"/>
                    <a:pt x="18335" y="3347"/>
                    <a:pt x="17559" y="2678"/>
                  </a:cubicBezTo>
                  <a:cubicBezTo>
                    <a:pt x="16863" y="2062"/>
                    <a:pt x="16060" y="1527"/>
                    <a:pt x="15123" y="1098"/>
                  </a:cubicBezTo>
                  <a:cubicBezTo>
                    <a:pt x="14240" y="697"/>
                    <a:pt x="13330" y="402"/>
                    <a:pt x="12340" y="188"/>
                  </a:cubicBezTo>
                  <a:cubicBezTo>
                    <a:pt x="11885" y="81"/>
                    <a:pt x="11403" y="28"/>
                    <a:pt x="109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6888700" y="5952925"/>
              <a:ext cx="449025" cy="424275"/>
            </a:xfrm>
            <a:custGeom>
              <a:avLst/>
              <a:gdLst/>
              <a:ahLst/>
              <a:cxnLst/>
              <a:rect l="l" t="t" r="r" b="b"/>
              <a:pathLst>
                <a:path w="17961" h="16971" extrusionOk="0">
                  <a:moveTo>
                    <a:pt x="1" y="13116"/>
                  </a:moveTo>
                  <a:lnTo>
                    <a:pt x="1" y="13116"/>
                  </a:lnTo>
                  <a:cubicBezTo>
                    <a:pt x="31" y="13143"/>
                    <a:pt x="62" y="13170"/>
                    <a:pt x="93" y="13196"/>
                  </a:cubicBezTo>
                  <a:lnTo>
                    <a:pt x="93" y="13196"/>
                  </a:lnTo>
                  <a:cubicBezTo>
                    <a:pt x="63" y="13169"/>
                    <a:pt x="33" y="13141"/>
                    <a:pt x="1" y="13116"/>
                  </a:cubicBezTo>
                  <a:close/>
                  <a:moveTo>
                    <a:pt x="11778" y="1"/>
                  </a:moveTo>
                  <a:lnTo>
                    <a:pt x="11778" y="1"/>
                  </a:lnTo>
                  <a:cubicBezTo>
                    <a:pt x="11965" y="161"/>
                    <a:pt x="12072" y="242"/>
                    <a:pt x="12152" y="295"/>
                  </a:cubicBezTo>
                  <a:cubicBezTo>
                    <a:pt x="12581" y="643"/>
                    <a:pt x="12982" y="1018"/>
                    <a:pt x="13357" y="1419"/>
                  </a:cubicBezTo>
                  <a:cubicBezTo>
                    <a:pt x="13705" y="1821"/>
                    <a:pt x="14079" y="2222"/>
                    <a:pt x="14374" y="2651"/>
                  </a:cubicBezTo>
                  <a:cubicBezTo>
                    <a:pt x="14508" y="2838"/>
                    <a:pt x="14642" y="3052"/>
                    <a:pt x="14775" y="3293"/>
                  </a:cubicBezTo>
                  <a:cubicBezTo>
                    <a:pt x="14882" y="3480"/>
                    <a:pt x="15016" y="3721"/>
                    <a:pt x="15097" y="3909"/>
                  </a:cubicBezTo>
                  <a:cubicBezTo>
                    <a:pt x="15284" y="4337"/>
                    <a:pt x="15445" y="4819"/>
                    <a:pt x="15552" y="5327"/>
                  </a:cubicBezTo>
                  <a:cubicBezTo>
                    <a:pt x="15659" y="5782"/>
                    <a:pt x="15766" y="6291"/>
                    <a:pt x="15792" y="6772"/>
                  </a:cubicBezTo>
                  <a:cubicBezTo>
                    <a:pt x="15819" y="7254"/>
                    <a:pt x="15846" y="7763"/>
                    <a:pt x="15819" y="8245"/>
                  </a:cubicBezTo>
                  <a:cubicBezTo>
                    <a:pt x="15766" y="9128"/>
                    <a:pt x="15578" y="10038"/>
                    <a:pt x="15257" y="10921"/>
                  </a:cubicBezTo>
                  <a:cubicBezTo>
                    <a:pt x="15123" y="11269"/>
                    <a:pt x="14909" y="11644"/>
                    <a:pt x="14722" y="12019"/>
                  </a:cubicBezTo>
                  <a:cubicBezTo>
                    <a:pt x="14508" y="12340"/>
                    <a:pt x="14294" y="12634"/>
                    <a:pt x="14026" y="12955"/>
                  </a:cubicBezTo>
                  <a:cubicBezTo>
                    <a:pt x="13517" y="13517"/>
                    <a:pt x="12902" y="14026"/>
                    <a:pt x="12233" y="14427"/>
                  </a:cubicBezTo>
                  <a:cubicBezTo>
                    <a:pt x="11563" y="14829"/>
                    <a:pt x="10841" y="15123"/>
                    <a:pt x="10091" y="15364"/>
                  </a:cubicBezTo>
                  <a:cubicBezTo>
                    <a:pt x="9342" y="15578"/>
                    <a:pt x="8539" y="15712"/>
                    <a:pt x="7682" y="15819"/>
                  </a:cubicBezTo>
                  <a:cubicBezTo>
                    <a:pt x="7495" y="15846"/>
                    <a:pt x="7281" y="15846"/>
                    <a:pt x="7067" y="15846"/>
                  </a:cubicBezTo>
                  <a:cubicBezTo>
                    <a:pt x="6906" y="15846"/>
                    <a:pt x="6746" y="15870"/>
                    <a:pt x="6585" y="15870"/>
                  </a:cubicBezTo>
                  <a:cubicBezTo>
                    <a:pt x="6505" y="15870"/>
                    <a:pt x="6424" y="15864"/>
                    <a:pt x="6344" y="15846"/>
                  </a:cubicBezTo>
                  <a:cubicBezTo>
                    <a:pt x="5889" y="15846"/>
                    <a:pt x="5381" y="15793"/>
                    <a:pt x="4926" y="15685"/>
                  </a:cubicBezTo>
                  <a:cubicBezTo>
                    <a:pt x="3989" y="15498"/>
                    <a:pt x="3052" y="15123"/>
                    <a:pt x="2196" y="14642"/>
                  </a:cubicBezTo>
                  <a:cubicBezTo>
                    <a:pt x="1429" y="14233"/>
                    <a:pt x="736" y="13751"/>
                    <a:pt x="93" y="13196"/>
                  </a:cubicBezTo>
                  <a:lnTo>
                    <a:pt x="93" y="13196"/>
                  </a:lnTo>
                  <a:cubicBezTo>
                    <a:pt x="187" y="13284"/>
                    <a:pt x="274" y="13376"/>
                    <a:pt x="375" y="13437"/>
                  </a:cubicBezTo>
                  <a:cubicBezTo>
                    <a:pt x="1071" y="14080"/>
                    <a:pt x="1901" y="14695"/>
                    <a:pt x="2865" y="15177"/>
                  </a:cubicBezTo>
                  <a:cubicBezTo>
                    <a:pt x="3801" y="15712"/>
                    <a:pt x="4738" y="16114"/>
                    <a:pt x="5675" y="16435"/>
                  </a:cubicBezTo>
                  <a:cubicBezTo>
                    <a:pt x="6746" y="16756"/>
                    <a:pt x="7816" y="16917"/>
                    <a:pt x="8887" y="16970"/>
                  </a:cubicBezTo>
                  <a:lnTo>
                    <a:pt x="9208" y="16970"/>
                  </a:lnTo>
                  <a:cubicBezTo>
                    <a:pt x="10198" y="16970"/>
                    <a:pt x="11162" y="16836"/>
                    <a:pt x="12072" y="16515"/>
                  </a:cubicBezTo>
                  <a:cubicBezTo>
                    <a:pt x="13116" y="16194"/>
                    <a:pt x="14079" y="15685"/>
                    <a:pt x="14882" y="14990"/>
                  </a:cubicBezTo>
                  <a:cubicBezTo>
                    <a:pt x="15632" y="14374"/>
                    <a:pt x="16221" y="13624"/>
                    <a:pt x="16729" y="12714"/>
                  </a:cubicBezTo>
                  <a:cubicBezTo>
                    <a:pt x="17184" y="11885"/>
                    <a:pt x="17532" y="10948"/>
                    <a:pt x="17720" y="9931"/>
                  </a:cubicBezTo>
                  <a:cubicBezTo>
                    <a:pt x="17934" y="8967"/>
                    <a:pt x="17960" y="7977"/>
                    <a:pt x="17827" y="6987"/>
                  </a:cubicBezTo>
                  <a:cubicBezTo>
                    <a:pt x="17773" y="6505"/>
                    <a:pt x="17666" y="6023"/>
                    <a:pt x="17532" y="5595"/>
                  </a:cubicBezTo>
                  <a:cubicBezTo>
                    <a:pt x="17398" y="5113"/>
                    <a:pt x="17184" y="4685"/>
                    <a:pt x="16970" y="4230"/>
                  </a:cubicBezTo>
                  <a:cubicBezTo>
                    <a:pt x="16515" y="3427"/>
                    <a:pt x="15926" y="2651"/>
                    <a:pt x="15150" y="1981"/>
                  </a:cubicBezTo>
                  <a:cubicBezTo>
                    <a:pt x="14454" y="1366"/>
                    <a:pt x="13651" y="831"/>
                    <a:pt x="12714" y="402"/>
                  </a:cubicBezTo>
                  <a:cubicBezTo>
                    <a:pt x="12420" y="268"/>
                    <a:pt x="12072" y="135"/>
                    <a:pt x="11778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7120900" y="6090050"/>
              <a:ext cx="76300" cy="69050"/>
            </a:xfrm>
            <a:custGeom>
              <a:avLst/>
              <a:gdLst/>
              <a:ahLst/>
              <a:cxnLst/>
              <a:rect l="l" t="t" r="r" b="b"/>
              <a:pathLst>
                <a:path w="3052" h="2762" extrusionOk="0">
                  <a:moveTo>
                    <a:pt x="630" y="1"/>
                  </a:moveTo>
                  <a:cubicBezTo>
                    <a:pt x="502" y="1"/>
                    <a:pt x="396" y="36"/>
                    <a:pt x="322" y="110"/>
                  </a:cubicBezTo>
                  <a:cubicBezTo>
                    <a:pt x="0" y="404"/>
                    <a:pt x="322" y="1207"/>
                    <a:pt x="991" y="1903"/>
                  </a:cubicBezTo>
                  <a:cubicBezTo>
                    <a:pt x="1493" y="2445"/>
                    <a:pt x="2070" y="2761"/>
                    <a:pt x="2451" y="2761"/>
                  </a:cubicBezTo>
                  <a:cubicBezTo>
                    <a:pt x="2578" y="2761"/>
                    <a:pt x="2684" y="2726"/>
                    <a:pt x="2757" y="2653"/>
                  </a:cubicBezTo>
                  <a:cubicBezTo>
                    <a:pt x="3052" y="2358"/>
                    <a:pt x="2757" y="1528"/>
                    <a:pt x="2088" y="832"/>
                  </a:cubicBezTo>
                  <a:cubicBezTo>
                    <a:pt x="1587" y="312"/>
                    <a:pt x="1011" y="1"/>
                    <a:pt x="63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6923500" y="6015675"/>
              <a:ext cx="89025" cy="39700"/>
            </a:xfrm>
            <a:custGeom>
              <a:avLst/>
              <a:gdLst/>
              <a:ahLst/>
              <a:cxnLst/>
              <a:rect l="l" t="t" r="r" b="b"/>
              <a:pathLst>
                <a:path w="3561" h="1588" extrusionOk="0">
                  <a:moveTo>
                    <a:pt x="1638" y="1"/>
                  </a:moveTo>
                  <a:cubicBezTo>
                    <a:pt x="770" y="1"/>
                    <a:pt x="79" y="306"/>
                    <a:pt x="54" y="703"/>
                  </a:cubicBezTo>
                  <a:cubicBezTo>
                    <a:pt x="1" y="1131"/>
                    <a:pt x="777" y="1532"/>
                    <a:pt x="1740" y="1586"/>
                  </a:cubicBezTo>
                  <a:cubicBezTo>
                    <a:pt x="1779" y="1587"/>
                    <a:pt x="1817" y="1587"/>
                    <a:pt x="1855" y="1587"/>
                  </a:cubicBezTo>
                  <a:cubicBezTo>
                    <a:pt x="2792" y="1587"/>
                    <a:pt x="3535" y="1275"/>
                    <a:pt x="3560" y="863"/>
                  </a:cubicBezTo>
                  <a:cubicBezTo>
                    <a:pt x="3560" y="435"/>
                    <a:pt x="2784" y="34"/>
                    <a:pt x="1847" y="7"/>
                  </a:cubicBezTo>
                  <a:cubicBezTo>
                    <a:pt x="1777" y="3"/>
                    <a:pt x="1707" y="1"/>
                    <a:pt x="1638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6893400" y="6098800"/>
              <a:ext cx="66250" cy="65600"/>
            </a:xfrm>
            <a:custGeom>
              <a:avLst/>
              <a:gdLst/>
              <a:ahLst/>
              <a:cxnLst/>
              <a:rect l="l" t="t" r="r" b="b"/>
              <a:pathLst>
                <a:path w="2650" h="2624" extrusionOk="0">
                  <a:moveTo>
                    <a:pt x="1660" y="1"/>
                  </a:moveTo>
                  <a:cubicBezTo>
                    <a:pt x="1312" y="1"/>
                    <a:pt x="990" y="161"/>
                    <a:pt x="642" y="536"/>
                  </a:cubicBezTo>
                  <a:cubicBezTo>
                    <a:pt x="375" y="804"/>
                    <a:pt x="134" y="1152"/>
                    <a:pt x="0" y="1526"/>
                  </a:cubicBezTo>
                  <a:lnTo>
                    <a:pt x="0" y="1633"/>
                  </a:lnTo>
                  <a:cubicBezTo>
                    <a:pt x="54" y="1660"/>
                    <a:pt x="54" y="1687"/>
                    <a:pt x="107" y="1687"/>
                  </a:cubicBezTo>
                  <a:lnTo>
                    <a:pt x="134" y="1687"/>
                  </a:lnTo>
                  <a:cubicBezTo>
                    <a:pt x="214" y="1687"/>
                    <a:pt x="241" y="1660"/>
                    <a:pt x="268" y="1607"/>
                  </a:cubicBezTo>
                  <a:cubicBezTo>
                    <a:pt x="321" y="1526"/>
                    <a:pt x="348" y="1500"/>
                    <a:pt x="348" y="1419"/>
                  </a:cubicBezTo>
                  <a:cubicBezTo>
                    <a:pt x="482" y="1152"/>
                    <a:pt x="642" y="964"/>
                    <a:pt x="803" y="750"/>
                  </a:cubicBezTo>
                  <a:cubicBezTo>
                    <a:pt x="937" y="616"/>
                    <a:pt x="1044" y="536"/>
                    <a:pt x="1178" y="429"/>
                  </a:cubicBezTo>
                  <a:cubicBezTo>
                    <a:pt x="1258" y="402"/>
                    <a:pt x="1338" y="322"/>
                    <a:pt x="1419" y="295"/>
                  </a:cubicBezTo>
                  <a:lnTo>
                    <a:pt x="1472" y="295"/>
                  </a:lnTo>
                  <a:cubicBezTo>
                    <a:pt x="1526" y="295"/>
                    <a:pt x="1553" y="295"/>
                    <a:pt x="1606" y="268"/>
                  </a:cubicBezTo>
                  <a:lnTo>
                    <a:pt x="1793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49"/>
                    <a:pt x="2061" y="402"/>
                    <a:pt x="2088" y="429"/>
                  </a:cubicBezTo>
                  <a:cubicBezTo>
                    <a:pt x="2115" y="456"/>
                    <a:pt x="2141" y="482"/>
                    <a:pt x="2195" y="563"/>
                  </a:cubicBezTo>
                  <a:cubicBezTo>
                    <a:pt x="2222" y="616"/>
                    <a:pt x="2248" y="670"/>
                    <a:pt x="2275" y="723"/>
                  </a:cubicBezTo>
                  <a:cubicBezTo>
                    <a:pt x="2329" y="830"/>
                    <a:pt x="2355" y="964"/>
                    <a:pt x="2355" y="1098"/>
                  </a:cubicBezTo>
                  <a:cubicBezTo>
                    <a:pt x="2355" y="1285"/>
                    <a:pt x="2355" y="1526"/>
                    <a:pt x="2275" y="1794"/>
                  </a:cubicBezTo>
                  <a:lnTo>
                    <a:pt x="2275" y="1767"/>
                  </a:lnTo>
                  <a:cubicBezTo>
                    <a:pt x="2248" y="1901"/>
                    <a:pt x="2222" y="2008"/>
                    <a:pt x="2195" y="2142"/>
                  </a:cubicBezTo>
                  <a:cubicBezTo>
                    <a:pt x="2195" y="2195"/>
                    <a:pt x="2141" y="2222"/>
                    <a:pt x="2141" y="2303"/>
                  </a:cubicBezTo>
                  <a:lnTo>
                    <a:pt x="2115" y="2356"/>
                  </a:lnTo>
                  <a:cubicBezTo>
                    <a:pt x="2115" y="2410"/>
                    <a:pt x="2088" y="2436"/>
                    <a:pt x="2088" y="2463"/>
                  </a:cubicBezTo>
                  <a:cubicBezTo>
                    <a:pt x="2061" y="2543"/>
                    <a:pt x="2088" y="2624"/>
                    <a:pt x="2195" y="2624"/>
                  </a:cubicBezTo>
                  <a:lnTo>
                    <a:pt x="2222" y="2624"/>
                  </a:lnTo>
                  <a:cubicBezTo>
                    <a:pt x="2275" y="2624"/>
                    <a:pt x="2355" y="2597"/>
                    <a:pt x="2355" y="2543"/>
                  </a:cubicBezTo>
                  <a:cubicBezTo>
                    <a:pt x="2355" y="2490"/>
                    <a:pt x="2382" y="2436"/>
                    <a:pt x="2382" y="2410"/>
                  </a:cubicBezTo>
                  <a:cubicBezTo>
                    <a:pt x="2382" y="2356"/>
                    <a:pt x="2409" y="2356"/>
                    <a:pt x="2409" y="2329"/>
                  </a:cubicBezTo>
                  <a:cubicBezTo>
                    <a:pt x="2463" y="2276"/>
                    <a:pt x="2463" y="2169"/>
                    <a:pt x="2489" y="2088"/>
                  </a:cubicBezTo>
                  <a:cubicBezTo>
                    <a:pt x="2516" y="1928"/>
                    <a:pt x="2543" y="1740"/>
                    <a:pt x="2596" y="1553"/>
                  </a:cubicBezTo>
                  <a:cubicBezTo>
                    <a:pt x="2650" y="1125"/>
                    <a:pt x="2623" y="804"/>
                    <a:pt x="2489" y="536"/>
                  </a:cubicBezTo>
                  <a:cubicBezTo>
                    <a:pt x="2409" y="349"/>
                    <a:pt x="2329" y="268"/>
                    <a:pt x="2195" y="161"/>
                  </a:cubicBezTo>
                  <a:cubicBezTo>
                    <a:pt x="2115" y="135"/>
                    <a:pt x="2061" y="81"/>
                    <a:pt x="1954" y="27"/>
                  </a:cubicBezTo>
                  <a:cubicBezTo>
                    <a:pt x="1847" y="27"/>
                    <a:pt x="1740" y="1"/>
                    <a:pt x="1660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7062675" y="6169725"/>
              <a:ext cx="79650" cy="72975"/>
            </a:xfrm>
            <a:custGeom>
              <a:avLst/>
              <a:gdLst/>
              <a:ahLst/>
              <a:cxnLst/>
              <a:rect l="l" t="t" r="r" b="b"/>
              <a:pathLst>
                <a:path w="3186" h="2919" extrusionOk="0">
                  <a:moveTo>
                    <a:pt x="1901" y="1"/>
                  </a:moveTo>
                  <a:cubicBezTo>
                    <a:pt x="1741" y="1"/>
                    <a:pt x="1580" y="28"/>
                    <a:pt x="1393" y="135"/>
                  </a:cubicBezTo>
                  <a:cubicBezTo>
                    <a:pt x="1232" y="188"/>
                    <a:pt x="1071" y="295"/>
                    <a:pt x="911" y="456"/>
                  </a:cubicBezTo>
                  <a:cubicBezTo>
                    <a:pt x="723" y="590"/>
                    <a:pt x="590" y="777"/>
                    <a:pt x="402" y="991"/>
                  </a:cubicBezTo>
                  <a:cubicBezTo>
                    <a:pt x="268" y="1179"/>
                    <a:pt x="161" y="1339"/>
                    <a:pt x="28" y="1526"/>
                  </a:cubicBezTo>
                  <a:cubicBezTo>
                    <a:pt x="1" y="1607"/>
                    <a:pt x="1" y="1714"/>
                    <a:pt x="54" y="1741"/>
                  </a:cubicBezTo>
                  <a:cubicBezTo>
                    <a:pt x="108" y="1741"/>
                    <a:pt x="108" y="1767"/>
                    <a:pt x="135" y="1767"/>
                  </a:cubicBezTo>
                  <a:cubicBezTo>
                    <a:pt x="188" y="1767"/>
                    <a:pt x="242" y="1741"/>
                    <a:pt x="268" y="1714"/>
                  </a:cubicBezTo>
                  <a:cubicBezTo>
                    <a:pt x="429" y="1393"/>
                    <a:pt x="590" y="1179"/>
                    <a:pt x="804" y="964"/>
                  </a:cubicBezTo>
                  <a:lnTo>
                    <a:pt x="804" y="938"/>
                  </a:lnTo>
                  <a:cubicBezTo>
                    <a:pt x="964" y="777"/>
                    <a:pt x="1125" y="590"/>
                    <a:pt x="1259" y="509"/>
                  </a:cubicBezTo>
                  <a:cubicBezTo>
                    <a:pt x="1366" y="429"/>
                    <a:pt x="1473" y="376"/>
                    <a:pt x="1580" y="322"/>
                  </a:cubicBezTo>
                  <a:cubicBezTo>
                    <a:pt x="1660" y="295"/>
                    <a:pt x="1741" y="295"/>
                    <a:pt x="1848" y="269"/>
                  </a:cubicBezTo>
                  <a:lnTo>
                    <a:pt x="2035" y="269"/>
                  </a:lnTo>
                  <a:cubicBezTo>
                    <a:pt x="2142" y="295"/>
                    <a:pt x="2196" y="295"/>
                    <a:pt x="2303" y="349"/>
                  </a:cubicBezTo>
                  <a:cubicBezTo>
                    <a:pt x="2383" y="402"/>
                    <a:pt x="2436" y="456"/>
                    <a:pt x="2517" y="483"/>
                  </a:cubicBezTo>
                  <a:cubicBezTo>
                    <a:pt x="2570" y="536"/>
                    <a:pt x="2597" y="590"/>
                    <a:pt x="2651" y="670"/>
                  </a:cubicBezTo>
                  <a:lnTo>
                    <a:pt x="2731" y="857"/>
                  </a:lnTo>
                  <a:cubicBezTo>
                    <a:pt x="2784" y="964"/>
                    <a:pt x="2811" y="1071"/>
                    <a:pt x="2811" y="1205"/>
                  </a:cubicBezTo>
                  <a:cubicBezTo>
                    <a:pt x="2811" y="1393"/>
                    <a:pt x="2811" y="1607"/>
                    <a:pt x="2784" y="1821"/>
                  </a:cubicBezTo>
                  <a:lnTo>
                    <a:pt x="2784" y="1874"/>
                  </a:lnTo>
                  <a:cubicBezTo>
                    <a:pt x="2731" y="2035"/>
                    <a:pt x="2704" y="2142"/>
                    <a:pt x="2677" y="2276"/>
                  </a:cubicBezTo>
                  <a:cubicBezTo>
                    <a:pt x="2651" y="2329"/>
                    <a:pt x="2651" y="2410"/>
                    <a:pt x="2597" y="2463"/>
                  </a:cubicBezTo>
                  <a:cubicBezTo>
                    <a:pt x="2570" y="2570"/>
                    <a:pt x="2544" y="2651"/>
                    <a:pt x="2517" y="2704"/>
                  </a:cubicBezTo>
                  <a:lnTo>
                    <a:pt x="2517" y="2731"/>
                  </a:lnTo>
                  <a:cubicBezTo>
                    <a:pt x="2463" y="2784"/>
                    <a:pt x="2517" y="2811"/>
                    <a:pt x="2517" y="2838"/>
                  </a:cubicBezTo>
                  <a:cubicBezTo>
                    <a:pt x="2517" y="2865"/>
                    <a:pt x="2544" y="2918"/>
                    <a:pt x="2570" y="2918"/>
                  </a:cubicBezTo>
                  <a:lnTo>
                    <a:pt x="2677" y="2918"/>
                  </a:lnTo>
                  <a:cubicBezTo>
                    <a:pt x="2704" y="2865"/>
                    <a:pt x="2731" y="2865"/>
                    <a:pt x="2731" y="2838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11" y="2731"/>
                    <a:pt x="2811" y="2704"/>
                    <a:pt x="2838" y="2677"/>
                  </a:cubicBezTo>
                  <a:cubicBezTo>
                    <a:pt x="2838" y="2651"/>
                    <a:pt x="2865" y="2597"/>
                    <a:pt x="2865" y="2570"/>
                  </a:cubicBezTo>
                  <a:lnTo>
                    <a:pt x="2865" y="2544"/>
                  </a:lnTo>
                  <a:cubicBezTo>
                    <a:pt x="2918" y="2437"/>
                    <a:pt x="2945" y="2383"/>
                    <a:pt x="2972" y="2276"/>
                  </a:cubicBezTo>
                  <a:cubicBezTo>
                    <a:pt x="3052" y="2115"/>
                    <a:pt x="3079" y="1901"/>
                    <a:pt x="3106" y="1714"/>
                  </a:cubicBezTo>
                  <a:cubicBezTo>
                    <a:pt x="3186" y="1259"/>
                    <a:pt x="3106" y="911"/>
                    <a:pt x="2972" y="590"/>
                  </a:cubicBezTo>
                  <a:cubicBezTo>
                    <a:pt x="2784" y="269"/>
                    <a:pt x="2410" y="28"/>
                    <a:pt x="200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6978375" y="6164375"/>
              <a:ext cx="40850" cy="41525"/>
            </a:xfrm>
            <a:custGeom>
              <a:avLst/>
              <a:gdLst/>
              <a:ahLst/>
              <a:cxnLst/>
              <a:rect l="l" t="t" r="r" b="b"/>
              <a:pathLst>
                <a:path w="1634" h="1661" extrusionOk="0">
                  <a:moveTo>
                    <a:pt x="402" y="1"/>
                  </a:moveTo>
                  <a:cubicBezTo>
                    <a:pt x="402" y="81"/>
                    <a:pt x="402" y="81"/>
                    <a:pt x="348" y="81"/>
                  </a:cubicBezTo>
                  <a:cubicBezTo>
                    <a:pt x="322" y="81"/>
                    <a:pt x="295" y="81"/>
                    <a:pt x="295" y="108"/>
                  </a:cubicBezTo>
                  <a:cubicBezTo>
                    <a:pt x="188" y="268"/>
                    <a:pt x="81" y="402"/>
                    <a:pt x="27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91"/>
                  </a:lnTo>
                  <a:cubicBezTo>
                    <a:pt x="27" y="1205"/>
                    <a:pt x="134" y="1446"/>
                    <a:pt x="322" y="1553"/>
                  </a:cubicBezTo>
                  <a:cubicBezTo>
                    <a:pt x="429" y="1607"/>
                    <a:pt x="536" y="1660"/>
                    <a:pt x="616" y="1660"/>
                  </a:cubicBezTo>
                  <a:lnTo>
                    <a:pt x="669" y="1660"/>
                  </a:lnTo>
                  <a:cubicBezTo>
                    <a:pt x="750" y="1660"/>
                    <a:pt x="857" y="1607"/>
                    <a:pt x="964" y="1580"/>
                  </a:cubicBezTo>
                  <a:cubicBezTo>
                    <a:pt x="1044" y="1500"/>
                    <a:pt x="1151" y="1446"/>
                    <a:pt x="1285" y="1312"/>
                  </a:cubicBezTo>
                  <a:cubicBezTo>
                    <a:pt x="1392" y="1205"/>
                    <a:pt x="1499" y="1045"/>
                    <a:pt x="1553" y="857"/>
                  </a:cubicBezTo>
                  <a:cubicBezTo>
                    <a:pt x="1580" y="777"/>
                    <a:pt x="1580" y="723"/>
                    <a:pt x="1633" y="616"/>
                  </a:cubicBezTo>
                  <a:cubicBezTo>
                    <a:pt x="1633" y="536"/>
                    <a:pt x="1633" y="509"/>
                    <a:pt x="1553" y="483"/>
                  </a:cubicBezTo>
                  <a:lnTo>
                    <a:pt x="1526" y="483"/>
                  </a:lnTo>
                  <a:cubicBezTo>
                    <a:pt x="1499" y="483"/>
                    <a:pt x="1446" y="509"/>
                    <a:pt x="1419" y="536"/>
                  </a:cubicBezTo>
                  <a:cubicBezTo>
                    <a:pt x="1392" y="670"/>
                    <a:pt x="1365" y="804"/>
                    <a:pt x="1285" y="911"/>
                  </a:cubicBezTo>
                  <a:cubicBezTo>
                    <a:pt x="1232" y="1018"/>
                    <a:pt x="1205" y="1125"/>
                    <a:pt x="1124" y="1178"/>
                  </a:cubicBezTo>
                  <a:cubicBezTo>
                    <a:pt x="1044" y="1259"/>
                    <a:pt x="1017" y="1285"/>
                    <a:pt x="964" y="1312"/>
                  </a:cubicBezTo>
                  <a:cubicBezTo>
                    <a:pt x="910" y="1339"/>
                    <a:pt x="857" y="1339"/>
                    <a:pt x="830" y="1393"/>
                  </a:cubicBezTo>
                  <a:cubicBezTo>
                    <a:pt x="750" y="1393"/>
                    <a:pt x="723" y="1419"/>
                    <a:pt x="696" y="1419"/>
                  </a:cubicBezTo>
                  <a:lnTo>
                    <a:pt x="562" y="1419"/>
                  </a:lnTo>
                  <a:cubicBezTo>
                    <a:pt x="536" y="1419"/>
                    <a:pt x="482" y="1393"/>
                    <a:pt x="455" y="1393"/>
                  </a:cubicBezTo>
                  <a:cubicBezTo>
                    <a:pt x="429" y="1339"/>
                    <a:pt x="402" y="1339"/>
                    <a:pt x="348" y="1312"/>
                  </a:cubicBezTo>
                  <a:lnTo>
                    <a:pt x="268" y="1205"/>
                  </a:lnTo>
                  <a:cubicBezTo>
                    <a:pt x="214" y="1178"/>
                    <a:pt x="214" y="1152"/>
                    <a:pt x="188" y="1071"/>
                  </a:cubicBezTo>
                  <a:cubicBezTo>
                    <a:pt x="188" y="1045"/>
                    <a:pt x="161" y="991"/>
                    <a:pt x="161" y="911"/>
                  </a:cubicBezTo>
                  <a:lnTo>
                    <a:pt x="161" y="670"/>
                  </a:lnTo>
                  <a:cubicBezTo>
                    <a:pt x="188" y="590"/>
                    <a:pt x="214" y="509"/>
                    <a:pt x="268" y="402"/>
                  </a:cubicBezTo>
                  <a:cubicBezTo>
                    <a:pt x="295" y="322"/>
                    <a:pt x="348" y="242"/>
                    <a:pt x="429" y="135"/>
                  </a:cubicBezTo>
                  <a:cubicBezTo>
                    <a:pt x="429" y="108"/>
                    <a:pt x="455" y="108"/>
                    <a:pt x="429" y="81"/>
                  </a:cubicBezTo>
                  <a:cubicBezTo>
                    <a:pt x="429" y="54"/>
                    <a:pt x="402" y="1"/>
                    <a:pt x="40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Hộp Văn bản 76">
            <a:extLst>
              <a:ext uri="{FF2B5EF4-FFF2-40B4-BE49-F238E27FC236}">
                <a16:creationId xmlns:a16="http://schemas.microsoft.com/office/drawing/2014/main" id="{D71227A5-8E71-AD70-A5F0-328BFD27883B}"/>
              </a:ext>
            </a:extLst>
          </p:cNvPr>
          <p:cNvSpPr txBox="1"/>
          <p:nvPr/>
        </p:nvSpPr>
        <p:spPr>
          <a:xfrm>
            <a:off x="470710" y="1035324"/>
            <a:ext cx="7901127" cy="215071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CẢM ƠN CÁC EM </a:t>
            </a:r>
          </a:p>
          <a:p>
            <a:pPr algn="ctr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ĐÃ LẮNG NGHE BÀI</a:t>
            </a:r>
            <a:r>
              <a:rPr lang="vi-VN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</a:t>
            </a: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GIẢNG</a:t>
            </a:r>
          </a:p>
        </p:txBody>
      </p:sp>
      <p:grpSp>
        <p:nvGrpSpPr>
          <p:cNvPr id="39" name="Google Shape;8495;p61">
            <a:extLst>
              <a:ext uri="{FF2B5EF4-FFF2-40B4-BE49-F238E27FC236}">
                <a16:creationId xmlns:a16="http://schemas.microsoft.com/office/drawing/2014/main" id="{C7D85DB5-4331-D577-706B-62DC34FFE594}"/>
              </a:ext>
            </a:extLst>
          </p:cNvPr>
          <p:cNvGrpSpPr/>
          <p:nvPr/>
        </p:nvGrpSpPr>
        <p:grpSpPr>
          <a:xfrm>
            <a:off x="7609383" y="696414"/>
            <a:ext cx="716988" cy="622858"/>
            <a:chOff x="8263800" y="5524025"/>
            <a:chExt cx="1197775" cy="1040525"/>
          </a:xfrm>
        </p:grpSpPr>
        <p:sp>
          <p:nvSpPr>
            <p:cNvPr id="40" name="Google Shape;8496;p61">
              <a:extLst>
                <a:ext uri="{FF2B5EF4-FFF2-40B4-BE49-F238E27FC236}">
                  <a16:creationId xmlns:a16="http://schemas.microsoft.com/office/drawing/2014/main" id="{2643BA73-4445-E5D6-3403-1BF234246937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497;p61">
              <a:extLst>
                <a:ext uri="{FF2B5EF4-FFF2-40B4-BE49-F238E27FC236}">
                  <a16:creationId xmlns:a16="http://schemas.microsoft.com/office/drawing/2014/main" id="{6138B33F-7663-1165-8919-05F991AF51A1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498;p61">
              <a:extLst>
                <a:ext uri="{FF2B5EF4-FFF2-40B4-BE49-F238E27FC236}">
                  <a16:creationId xmlns:a16="http://schemas.microsoft.com/office/drawing/2014/main" id="{BA185ADD-03E6-0F30-1E74-06083C96D49F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499;p61">
              <a:extLst>
                <a:ext uri="{FF2B5EF4-FFF2-40B4-BE49-F238E27FC236}">
                  <a16:creationId xmlns:a16="http://schemas.microsoft.com/office/drawing/2014/main" id="{2B645E4C-109E-3378-7FE4-0B5C259C35F0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500;p61">
              <a:extLst>
                <a:ext uri="{FF2B5EF4-FFF2-40B4-BE49-F238E27FC236}">
                  <a16:creationId xmlns:a16="http://schemas.microsoft.com/office/drawing/2014/main" id="{1CDAA4CC-A3ED-7AED-80C9-5FAD82BB0968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501;p61">
              <a:extLst>
                <a:ext uri="{FF2B5EF4-FFF2-40B4-BE49-F238E27FC236}">
                  <a16:creationId xmlns:a16="http://schemas.microsoft.com/office/drawing/2014/main" id="{38E1B8E8-35EF-21D5-0DD4-F493021BF19D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02;p61">
              <a:extLst>
                <a:ext uri="{FF2B5EF4-FFF2-40B4-BE49-F238E27FC236}">
                  <a16:creationId xmlns:a16="http://schemas.microsoft.com/office/drawing/2014/main" id="{DA3C7813-E948-A414-C46E-5222519B7D35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03;p61">
              <a:extLst>
                <a:ext uri="{FF2B5EF4-FFF2-40B4-BE49-F238E27FC236}">
                  <a16:creationId xmlns:a16="http://schemas.microsoft.com/office/drawing/2014/main" id="{8B0E23A3-EFD2-DD3B-7130-E93EE63C6528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04;p61">
              <a:extLst>
                <a:ext uri="{FF2B5EF4-FFF2-40B4-BE49-F238E27FC236}">
                  <a16:creationId xmlns:a16="http://schemas.microsoft.com/office/drawing/2014/main" id="{8F56D2E9-C88E-C05B-E65D-902FA3E39570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05;p61">
              <a:extLst>
                <a:ext uri="{FF2B5EF4-FFF2-40B4-BE49-F238E27FC236}">
                  <a16:creationId xmlns:a16="http://schemas.microsoft.com/office/drawing/2014/main" id="{22136A76-D364-8692-886F-9F258F9304F2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06;p61">
              <a:extLst>
                <a:ext uri="{FF2B5EF4-FFF2-40B4-BE49-F238E27FC236}">
                  <a16:creationId xmlns:a16="http://schemas.microsoft.com/office/drawing/2014/main" id="{F55C4509-6C8C-B755-76B1-20BDE2B5077F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07;p61">
              <a:extLst>
                <a:ext uri="{FF2B5EF4-FFF2-40B4-BE49-F238E27FC236}">
                  <a16:creationId xmlns:a16="http://schemas.microsoft.com/office/drawing/2014/main" id="{A3CBBD90-5879-3A4F-1972-2F42F44EA3E2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08;p61">
              <a:extLst>
                <a:ext uri="{FF2B5EF4-FFF2-40B4-BE49-F238E27FC236}">
                  <a16:creationId xmlns:a16="http://schemas.microsoft.com/office/drawing/2014/main" id="{6B6CDFCF-DE60-FDC8-A2B3-5467F9C3C8B7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09;p61">
              <a:extLst>
                <a:ext uri="{FF2B5EF4-FFF2-40B4-BE49-F238E27FC236}">
                  <a16:creationId xmlns:a16="http://schemas.microsoft.com/office/drawing/2014/main" id="{5BB7D3BF-B0FA-2F7F-0FD1-4B61B20598F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10;p61">
              <a:extLst>
                <a:ext uri="{FF2B5EF4-FFF2-40B4-BE49-F238E27FC236}">
                  <a16:creationId xmlns:a16="http://schemas.microsoft.com/office/drawing/2014/main" id="{CC448777-C96C-174C-DABB-CEFCD59400FE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11;p61">
              <a:extLst>
                <a:ext uri="{FF2B5EF4-FFF2-40B4-BE49-F238E27FC236}">
                  <a16:creationId xmlns:a16="http://schemas.microsoft.com/office/drawing/2014/main" id="{E6C44498-6A9A-3AE5-8975-BD991C52714A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512;p61">
              <a:extLst>
                <a:ext uri="{FF2B5EF4-FFF2-40B4-BE49-F238E27FC236}">
                  <a16:creationId xmlns:a16="http://schemas.microsoft.com/office/drawing/2014/main" id="{6A2463F8-CBB6-659A-D8D5-9843AFACD5F0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513;p61">
              <a:extLst>
                <a:ext uri="{FF2B5EF4-FFF2-40B4-BE49-F238E27FC236}">
                  <a16:creationId xmlns:a16="http://schemas.microsoft.com/office/drawing/2014/main" id="{8AC8FB21-8DC7-BAB8-7A5A-4B288D9DDCD7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514;p61">
              <a:extLst>
                <a:ext uri="{FF2B5EF4-FFF2-40B4-BE49-F238E27FC236}">
                  <a16:creationId xmlns:a16="http://schemas.microsoft.com/office/drawing/2014/main" id="{235D3999-0812-7478-B371-043ADA3831E3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515;p61">
              <a:extLst>
                <a:ext uri="{FF2B5EF4-FFF2-40B4-BE49-F238E27FC236}">
                  <a16:creationId xmlns:a16="http://schemas.microsoft.com/office/drawing/2014/main" id="{ADA798C0-3E4B-F391-DFDB-C91D7E43D62C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516;p61">
              <a:extLst>
                <a:ext uri="{FF2B5EF4-FFF2-40B4-BE49-F238E27FC236}">
                  <a16:creationId xmlns:a16="http://schemas.microsoft.com/office/drawing/2014/main" id="{F5B8D7DF-D609-3F2E-5A19-67BE3478B3C5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517;p61">
              <a:extLst>
                <a:ext uri="{FF2B5EF4-FFF2-40B4-BE49-F238E27FC236}">
                  <a16:creationId xmlns:a16="http://schemas.microsoft.com/office/drawing/2014/main" id="{1EE01E2F-5AC8-6165-E790-753636329D10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518;p61">
              <a:extLst>
                <a:ext uri="{FF2B5EF4-FFF2-40B4-BE49-F238E27FC236}">
                  <a16:creationId xmlns:a16="http://schemas.microsoft.com/office/drawing/2014/main" id="{753AF502-4CF1-0867-A621-6FD67D3514EC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519;p61">
              <a:extLst>
                <a:ext uri="{FF2B5EF4-FFF2-40B4-BE49-F238E27FC236}">
                  <a16:creationId xmlns:a16="http://schemas.microsoft.com/office/drawing/2014/main" id="{B22C8325-79C7-4BDA-5E00-BCF2B633B459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520;p61">
              <a:extLst>
                <a:ext uri="{FF2B5EF4-FFF2-40B4-BE49-F238E27FC236}">
                  <a16:creationId xmlns:a16="http://schemas.microsoft.com/office/drawing/2014/main" id="{9F9C8703-4C98-42F4-5EA8-3A5467370B28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521;p61">
              <a:extLst>
                <a:ext uri="{FF2B5EF4-FFF2-40B4-BE49-F238E27FC236}">
                  <a16:creationId xmlns:a16="http://schemas.microsoft.com/office/drawing/2014/main" id="{9B24F099-AF0F-577E-662C-24693AE484CA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522;p61">
              <a:extLst>
                <a:ext uri="{FF2B5EF4-FFF2-40B4-BE49-F238E27FC236}">
                  <a16:creationId xmlns:a16="http://schemas.microsoft.com/office/drawing/2014/main" id="{2C861185-9F28-8E35-62C3-94D40CE53ED3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523;p61">
              <a:extLst>
                <a:ext uri="{FF2B5EF4-FFF2-40B4-BE49-F238E27FC236}">
                  <a16:creationId xmlns:a16="http://schemas.microsoft.com/office/drawing/2014/main" id="{B062F4B4-0E9A-99E6-494E-83F535D17D8A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524;p61">
              <a:extLst>
                <a:ext uri="{FF2B5EF4-FFF2-40B4-BE49-F238E27FC236}">
                  <a16:creationId xmlns:a16="http://schemas.microsoft.com/office/drawing/2014/main" id="{B0F8C986-A473-804D-3BD5-257C632E5E97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525;p61">
              <a:extLst>
                <a:ext uri="{FF2B5EF4-FFF2-40B4-BE49-F238E27FC236}">
                  <a16:creationId xmlns:a16="http://schemas.microsoft.com/office/drawing/2014/main" id="{E106CAFD-0A2A-7824-31C0-C955A8C272C6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526;p61">
              <a:extLst>
                <a:ext uri="{FF2B5EF4-FFF2-40B4-BE49-F238E27FC236}">
                  <a16:creationId xmlns:a16="http://schemas.microsoft.com/office/drawing/2014/main" id="{DB08DC52-9590-68C9-827C-CB31FE98D8AB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527;p61">
              <a:extLst>
                <a:ext uri="{FF2B5EF4-FFF2-40B4-BE49-F238E27FC236}">
                  <a16:creationId xmlns:a16="http://schemas.microsoft.com/office/drawing/2014/main" id="{204B2525-037F-3F13-3CAD-863D792CD335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528;p61">
              <a:extLst>
                <a:ext uri="{FF2B5EF4-FFF2-40B4-BE49-F238E27FC236}">
                  <a16:creationId xmlns:a16="http://schemas.microsoft.com/office/drawing/2014/main" id="{8DADDEC4-3032-89DD-73F6-C0268CF9517C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529;p61">
              <a:extLst>
                <a:ext uri="{FF2B5EF4-FFF2-40B4-BE49-F238E27FC236}">
                  <a16:creationId xmlns:a16="http://schemas.microsoft.com/office/drawing/2014/main" id="{0B33FA39-E9F0-53F1-13F3-1BCFEC5B6016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530;p61">
              <a:extLst>
                <a:ext uri="{FF2B5EF4-FFF2-40B4-BE49-F238E27FC236}">
                  <a16:creationId xmlns:a16="http://schemas.microsoft.com/office/drawing/2014/main" id="{70534146-87CF-C62E-DC2D-AD0100BA2E69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531;p61">
              <a:extLst>
                <a:ext uri="{FF2B5EF4-FFF2-40B4-BE49-F238E27FC236}">
                  <a16:creationId xmlns:a16="http://schemas.microsoft.com/office/drawing/2014/main" id="{4FE27DED-8A4B-A39D-A805-CBEFD47B06C5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532;p61">
              <a:extLst>
                <a:ext uri="{FF2B5EF4-FFF2-40B4-BE49-F238E27FC236}">
                  <a16:creationId xmlns:a16="http://schemas.microsoft.com/office/drawing/2014/main" id="{50C52EB9-D1EA-440E-40B0-99769E6D545F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533;p61">
              <a:extLst>
                <a:ext uri="{FF2B5EF4-FFF2-40B4-BE49-F238E27FC236}">
                  <a16:creationId xmlns:a16="http://schemas.microsoft.com/office/drawing/2014/main" id="{E9CC0389-4056-4476-BDAB-7D851D918182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534;p61">
              <a:extLst>
                <a:ext uri="{FF2B5EF4-FFF2-40B4-BE49-F238E27FC236}">
                  <a16:creationId xmlns:a16="http://schemas.microsoft.com/office/drawing/2014/main" id="{1553D8B5-3DE1-097C-5497-2E48F0D43CB7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535;p61">
              <a:extLst>
                <a:ext uri="{FF2B5EF4-FFF2-40B4-BE49-F238E27FC236}">
                  <a16:creationId xmlns:a16="http://schemas.microsoft.com/office/drawing/2014/main" id="{8B336CDE-F67D-1A40-4CD7-19BB4DAA5427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536;p61">
              <a:extLst>
                <a:ext uri="{FF2B5EF4-FFF2-40B4-BE49-F238E27FC236}">
                  <a16:creationId xmlns:a16="http://schemas.microsoft.com/office/drawing/2014/main" id="{00E60C5D-99F2-3EE0-BEC4-4AC106E5237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537;p61">
              <a:extLst>
                <a:ext uri="{FF2B5EF4-FFF2-40B4-BE49-F238E27FC236}">
                  <a16:creationId xmlns:a16="http://schemas.microsoft.com/office/drawing/2014/main" id="{6810C23D-0D12-6349-4424-7AD38B8CAD5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538;p61">
              <a:extLst>
                <a:ext uri="{FF2B5EF4-FFF2-40B4-BE49-F238E27FC236}">
                  <a16:creationId xmlns:a16="http://schemas.microsoft.com/office/drawing/2014/main" id="{0BA40C9F-BD04-E4B8-47F0-39711479B9BB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539;p61">
              <a:extLst>
                <a:ext uri="{FF2B5EF4-FFF2-40B4-BE49-F238E27FC236}">
                  <a16:creationId xmlns:a16="http://schemas.microsoft.com/office/drawing/2014/main" id="{B4572346-FB24-B247-A22A-1276E2B661D0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40;p61">
              <a:extLst>
                <a:ext uri="{FF2B5EF4-FFF2-40B4-BE49-F238E27FC236}">
                  <a16:creationId xmlns:a16="http://schemas.microsoft.com/office/drawing/2014/main" id="{EF8F99C3-3BC5-235F-2056-286C7CE384D0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541;p61">
              <a:extLst>
                <a:ext uri="{FF2B5EF4-FFF2-40B4-BE49-F238E27FC236}">
                  <a16:creationId xmlns:a16="http://schemas.microsoft.com/office/drawing/2014/main" id="{05772468-4A92-484F-CD49-EF9ED2A134F5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542;p61">
              <a:extLst>
                <a:ext uri="{FF2B5EF4-FFF2-40B4-BE49-F238E27FC236}">
                  <a16:creationId xmlns:a16="http://schemas.microsoft.com/office/drawing/2014/main" id="{70F2FA43-F960-55BE-BD77-AB51490B5E6D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43;p61">
              <a:extLst>
                <a:ext uri="{FF2B5EF4-FFF2-40B4-BE49-F238E27FC236}">
                  <a16:creationId xmlns:a16="http://schemas.microsoft.com/office/drawing/2014/main" id="{04B05CF4-B576-88F6-0087-B7DE345BAFF1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44;p61">
              <a:extLst>
                <a:ext uri="{FF2B5EF4-FFF2-40B4-BE49-F238E27FC236}">
                  <a16:creationId xmlns:a16="http://schemas.microsoft.com/office/drawing/2014/main" id="{48ADF291-26FD-AE34-81D7-282AD3E5E41B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45;p61">
              <a:extLst>
                <a:ext uri="{FF2B5EF4-FFF2-40B4-BE49-F238E27FC236}">
                  <a16:creationId xmlns:a16="http://schemas.microsoft.com/office/drawing/2014/main" id="{2E432144-5729-FC99-EFA7-AA26D79FDEEA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46;p61">
              <a:extLst>
                <a:ext uri="{FF2B5EF4-FFF2-40B4-BE49-F238E27FC236}">
                  <a16:creationId xmlns:a16="http://schemas.microsoft.com/office/drawing/2014/main" id="{627D675D-899C-D618-F162-1B53BD49FFF2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47;p61">
              <a:extLst>
                <a:ext uri="{FF2B5EF4-FFF2-40B4-BE49-F238E27FC236}">
                  <a16:creationId xmlns:a16="http://schemas.microsoft.com/office/drawing/2014/main" id="{DA5616ED-2C1F-193E-68D7-317DF1341F34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0747;p74">
            <a:extLst>
              <a:ext uri="{FF2B5EF4-FFF2-40B4-BE49-F238E27FC236}">
                <a16:creationId xmlns:a16="http://schemas.microsoft.com/office/drawing/2014/main" id="{7DE8D775-4CAD-37F2-5DC0-BC56F8D63E09}"/>
              </a:ext>
            </a:extLst>
          </p:cNvPr>
          <p:cNvGrpSpPr/>
          <p:nvPr/>
        </p:nvGrpSpPr>
        <p:grpSpPr>
          <a:xfrm>
            <a:off x="3171223" y="3493868"/>
            <a:ext cx="1250050" cy="1497000"/>
            <a:chOff x="2514750" y="855925"/>
            <a:chExt cx="1250050" cy="1497000"/>
          </a:xfrm>
        </p:grpSpPr>
        <p:sp>
          <p:nvSpPr>
            <p:cNvPr id="94" name="Google Shape;10748;p74">
              <a:extLst>
                <a:ext uri="{FF2B5EF4-FFF2-40B4-BE49-F238E27FC236}">
                  <a16:creationId xmlns:a16="http://schemas.microsoft.com/office/drawing/2014/main" id="{664AC6C2-B8A8-1D52-56E4-2060FB4A676F}"/>
                </a:ext>
              </a:extLst>
            </p:cNvPr>
            <p:cNvSpPr/>
            <p:nvPr/>
          </p:nvSpPr>
          <p:spPr>
            <a:xfrm>
              <a:off x="2514750" y="855925"/>
              <a:ext cx="1250050" cy="1497000"/>
            </a:xfrm>
            <a:custGeom>
              <a:avLst/>
              <a:gdLst/>
              <a:ahLst/>
              <a:cxnLst/>
              <a:rect l="l" t="t" r="r" b="b"/>
              <a:pathLst>
                <a:path w="50002" h="59880" extrusionOk="0">
                  <a:moveTo>
                    <a:pt x="31490" y="1"/>
                  </a:moveTo>
                  <a:cubicBezTo>
                    <a:pt x="29819" y="1"/>
                    <a:pt x="28390" y="1034"/>
                    <a:pt x="27782" y="2493"/>
                  </a:cubicBezTo>
                  <a:cubicBezTo>
                    <a:pt x="26779" y="3344"/>
                    <a:pt x="25989" y="4408"/>
                    <a:pt x="25351" y="5593"/>
                  </a:cubicBezTo>
                  <a:lnTo>
                    <a:pt x="24743" y="5593"/>
                  </a:lnTo>
                  <a:cubicBezTo>
                    <a:pt x="23405" y="5593"/>
                    <a:pt x="22129" y="5776"/>
                    <a:pt x="20852" y="6201"/>
                  </a:cubicBezTo>
                  <a:cubicBezTo>
                    <a:pt x="20153" y="5320"/>
                    <a:pt x="19302" y="4560"/>
                    <a:pt x="18390" y="3922"/>
                  </a:cubicBezTo>
                  <a:cubicBezTo>
                    <a:pt x="17660" y="2736"/>
                    <a:pt x="16384" y="1946"/>
                    <a:pt x="14925" y="1946"/>
                  </a:cubicBezTo>
                  <a:cubicBezTo>
                    <a:pt x="14682" y="1946"/>
                    <a:pt x="14408" y="1976"/>
                    <a:pt x="14135" y="2037"/>
                  </a:cubicBezTo>
                  <a:cubicBezTo>
                    <a:pt x="13071" y="2250"/>
                    <a:pt x="12159" y="2858"/>
                    <a:pt x="11551" y="3739"/>
                  </a:cubicBezTo>
                  <a:cubicBezTo>
                    <a:pt x="10943" y="4651"/>
                    <a:pt x="10761" y="5715"/>
                    <a:pt x="10943" y="6779"/>
                  </a:cubicBezTo>
                  <a:cubicBezTo>
                    <a:pt x="11338" y="8663"/>
                    <a:pt x="13010" y="10031"/>
                    <a:pt x="14894" y="10031"/>
                  </a:cubicBezTo>
                  <a:lnTo>
                    <a:pt x="15046" y="10031"/>
                  </a:lnTo>
                  <a:lnTo>
                    <a:pt x="15077" y="10092"/>
                  </a:lnTo>
                  <a:cubicBezTo>
                    <a:pt x="14925" y="10274"/>
                    <a:pt x="14773" y="10487"/>
                    <a:pt x="14621" y="10700"/>
                  </a:cubicBezTo>
                  <a:cubicBezTo>
                    <a:pt x="12949" y="13040"/>
                    <a:pt x="11824" y="16019"/>
                    <a:pt x="11217" y="19758"/>
                  </a:cubicBezTo>
                  <a:cubicBezTo>
                    <a:pt x="10761" y="19970"/>
                    <a:pt x="10213" y="20122"/>
                    <a:pt x="9666" y="20274"/>
                  </a:cubicBezTo>
                  <a:cubicBezTo>
                    <a:pt x="8329" y="20639"/>
                    <a:pt x="6779" y="21095"/>
                    <a:pt x="5350" y="22159"/>
                  </a:cubicBezTo>
                  <a:cubicBezTo>
                    <a:pt x="3739" y="23375"/>
                    <a:pt x="2584" y="25229"/>
                    <a:pt x="2128" y="27357"/>
                  </a:cubicBezTo>
                  <a:cubicBezTo>
                    <a:pt x="1976" y="28056"/>
                    <a:pt x="1794" y="29150"/>
                    <a:pt x="1855" y="30457"/>
                  </a:cubicBezTo>
                  <a:cubicBezTo>
                    <a:pt x="1095" y="31521"/>
                    <a:pt x="578" y="32737"/>
                    <a:pt x="304" y="33952"/>
                  </a:cubicBezTo>
                  <a:cubicBezTo>
                    <a:pt x="1" y="35259"/>
                    <a:pt x="31" y="36414"/>
                    <a:pt x="487" y="37448"/>
                  </a:cubicBezTo>
                  <a:cubicBezTo>
                    <a:pt x="1216" y="39120"/>
                    <a:pt x="2675" y="39880"/>
                    <a:pt x="3496" y="40335"/>
                  </a:cubicBezTo>
                  <a:lnTo>
                    <a:pt x="3739" y="40427"/>
                  </a:lnTo>
                  <a:cubicBezTo>
                    <a:pt x="4955" y="41095"/>
                    <a:pt x="6049" y="42159"/>
                    <a:pt x="7235" y="43253"/>
                  </a:cubicBezTo>
                  <a:cubicBezTo>
                    <a:pt x="7873" y="43861"/>
                    <a:pt x="8542" y="44500"/>
                    <a:pt x="9271" y="45108"/>
                  </a:cubicBezTo>
                  <a:cubicBezTo>
                    <a:pt x="11855" y="47235"/>
                    <a:pt x="14925" y="48877"/>
                    <a:pt x="18208" y="49819"/>
                  </a:cubicBezTo>
                  <a:lnTo>
                    <a:pt x="18663" y="49940"/>
                  </a:lnTo>
                  <a:cubicBezTo>
                    <a:pt x="19484" y="50731"/>
                    <a:pt x="20305" y="51582"/>
                    <a:pt x="21004" y="52494"/>
                  </a:cubicBezTo>
                  <a:lnTo>
                    <a:pt x="20457" y="56445"/>
                  </a:lnTo>
                  <a:cubicBezTo>
                    <a:pt x="20214" y="57995"/>
                    <a:pt x="21247" y="59485"/>
                    <a:pt x="22767" y="59819"/>
                  </a:cubicBezTo>
                  <a:cubicBezTo>
                    <a:pt x="22980" y="59849"/>
                    <a:pt x="23223" y="59880"/>
                    <a:pt x="23436" y="59880"/>
                  </a:cubicBezTo>
                  <a:cubicBezTo>
                    <a:pt x="24135" y="59880"/>
                    <a:pt x="24773" y="59667"/>
                    <a:pt x="25320" y="59242"/>
                  </a:cubicBezTo>
                  <a:cubicBezTo>
                    <a:pt x="25715" y="59272"/>
                    <a:pt x="26171" y="59272"/>
                    <a:pt x="26597" y="59272"/>
                  </a:cubicBezTo>
                  <a:cubicBezTo>
                    <a:pt x="29819" y="59272"/>
                    <a:pt x="32828" y="58330"/>
                    <a:pt x="35260" y="56506"/>
                  </a:cubicBezTo>
                  <a:cubicBezTo>
                    <a:pt x="36293" y="55746"/>
                    <a:pt x="37235" y="54773"/>
                    <a:pt x="38026" y="53588"/>
                  </a:cubicBezTo>
                  <a:cubicBezTo>
                    <a:pt x="38269" y="53284"/>
                    <a:pt x="38451" y="52950"/>
                    <a:pt x="38633" y="52555"/>
                  </a:cubicBezTo>
                  <a:cubicBezTo>
                    <a:pt x="38755" y="52372"/>
                    <a:pt x="38846" y="52190"/>
                    <a:pt x="38877" y="51977"/>
                  </a:cubicBezTo>
                  <a:cubicBezTo>
                    <a:pt x="38998" y="51825"/>
                    <a:pt x="39059" y="51643"/>
                    <a:pt x="39150" y="51460"/>
                  </a:cubicBezTo>
                  <a:cubicBezTo>
                    <a:pt x="39697" y="50062"/>
                    <a:pt x="39940" y="48542"/>
                    <a:pt x="39789" y="47114"/>
                  </a:cubicBezTo>
                  <a:cubicBezTo>
                    <a:pt x="39758" y="46779"/>
                    <a:pt x="39637" y="46445"/>
                    <a:pt x="39515" y="46141"/>
                  </a:cubicBezTo>
                  <a:cubicBezTo>
                    <a:pt x="39515" y="46141"/>
                    <a:pt x="39515" y="46111"/>
                    <a:pt x="39485" y="46111"/>
                  </a:cubicBezTo>
                  <a:lnTo>
                    <a:pt x="40518" y="45290"/>
                  </a:lnTo>
                  <a:cubicBezTo>
                    <a:pt x="41217" y="44682"/>
                    <a:pt x="41916" y="44044"/>
                    <a:pt x="42555" y="43436"/>
                  </a:cubicBezTo>
                  <a:cubicBezTo>
                    <a:pt x="43740" y="42342"/>
                    <a:pt x="44834" y="41278"/>
                    <a:pt x="46050" y="40639"/>
                  </a:cubicBezTo>
                  <a:lnTo>
                    <a:pt x="46293" y="40518"/>
                  </a:lnTo>
                  <a:cubicBezTo>
                    <a:pt x="47144" y="40062"/>
                    <a:pt x="48573" y="39302"/>
                    <a:pt x="49272" y="37630"/>
                  </a:cubicBezTo>
                  <a:cubicBezTo>
                    <a:pt x="49941" y="36536"/>
                    <a:pt x="50001" y="35381"/>
                    <a:pt x="49667" y="34044"/>
                  </a:cubicBezTo>
                  <a:cubicBezTo>
                    <a:pt x="49424" y="33101"/>
                    <a:pt x="49090" y="32250"/>
                    <a:pt x="48603" y="31369"/>
                  </a:cubicBezTo>
                  <a:cubicBezTo>
                    <a:pt x="48846" y="29819"/>
                    <a:pt x="48603" y="28329"/>
                    <a:pt x="48421" y="27448"/>
                  </a:cubicBezTo>
                  <a:cubicBezTo>
                    <a:pt x="47965" y="25320"/>
                    <a:pt x="46810" y="23466"/>
                    <a:pt x="45199" y="22250"/>
                  </a:cubicBezTo>
                  <a:cubicBezTo>
                    <a:pt x="44530" y="21794"/>
                    <a:pt x="43892" y="21399"/>
                    <a:pt x="43254" y="21125"/>
                  </a:cubicBezTo>
                  <a:cubicBezTo>
                    <a:pt x="43558" y="20457"/>
                    <a:pt x="43770" y="19697"/>
                    <a:pt x="43862" y="18967"/>
                  </a:cubicBezTo>
                  <a:cubicBezTo>
                    <a:pt x="44226" y="18481"/>
                    <a:pt x="44530" y="17904"/>
                    <a:pt x="44773" y="17326"/>
                  </a:cubicBezTo>
                  <a:cubicBezTo>
                    <a:pt x="44834" y="17113"/>
                    <a:pt x="45108" y="16384"/>
                    <a:pt x="44986" y="15502"/>
                  </a:cubicBezTo>
                  <a:cubicBezTo>
                    <a:pt x="44865" y="14530"/>
                    <a:pt x="44348" y="13679"/>
                    <a:pt x="43588" y="13162"/>
                  </a:cubicBezTo>
                  <a:cubicBezTo>
                    <a:pt x="43345" y="12888"/>
                    <a:pt x="43071" y="12615"/>
                    <a:pt x="42706" y="12432"/>
                  </a:cubicBezTo>
                  <a:cubicBezTo>
                    <a:pt x="42220" y="12128"/>
                    <a:pt x="41643" y="11976"/>
                    <a:pt x="41035" y="11976"/>
                  </a:cubicBezTo>
                  <a:cubicBezTo>
                    <a:pt x="40852" y="11976"/>
                    <a:pt x="40700" y="11976"/>
                    <a:pt x="40518" y="12007"/>
                  </a:cubicBezTo>
                  <a:cubicBezTo>
                    <a:pt x="40366" y="12007"/>
                    <a:pt x="40244" y="11976"/>
                    <a:pt x="40092" y="11976"/>
                  </a:cubicBezTo>
                  <a:cubicBezTo>
                    <a:pt x="38816" y="11976"/>
                    <a:pt x="37661" y="12736"/>
                    <a:pt x="37083" y="13891"/>
                  </a:cubicBezTo>
                  <a:lnTo>
                    <a:pt x="37053" y="13922"/>
                  </a:lnTo>
                  <a:cubicBezTo>
                    <a:pt x="36415" y="12524"/>
                    <a:pt x="35533" y="11065"/>
                    <a:pt x="34348" y="9818"/>
                  </a:cubicBezTo>
                  <a:cubicBezTo>
                    <a:pt x="33740" y="9119"/>
                    <a:pt x="33071" y="8572"/>
                    <a:pt x="32342" y="8025"/>
                  </a:cubicBezTo>
                  <a:cubicBezTo>
                    <a:pt x="34135" y="7660"/>
                    <a:pt x="35442" y="6171"/>
                    <a:pt x="35564" y="4256"/>
                  </a:cubicBezTo>
                  <a:cubicBezTo>
                    <a:pt x="35685" y="2037"/>
                    <a:pt x="33983" y="122"/>
                    <a:pt x="317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0749;p74">
              <a:extLst>
                <a:ext uri="{FF2B5EF4-FFF2-40B4-BE49-F238E27FC236}">
                  <a16:creationId xmlns:a16="http://schemas.microsoft.com/office/drawing/2014/main" id="{53EDEE89-B7EA-D84D-9086-B7F95EA2D8BB}"/>
                </a:ext>
              </a:extLst>
            </p:cNvPr>
            <p:cNvSpPr/>
            <p:nvPr/>
          </p:nvSpPr>
          <p:spPr>
            <a:xfrm>
              <a:off x="2635575" y="1343525"/>
              <a:ext cx="504600" cy="624925"/>
            </a:xfrm>
            <a:custGeom>
              <a:avLst/>
              <a:gdLst/>
              <a:ahLst/>
              <a:cxnLst/>
              <a:rect l="l" t="t" r="r" b="b"/>
              <a:pathLst>
                <a:path w="20184" h="24997" extrusionOk="0">
                  <a:moveTo>
                    <a:pt x="14185" y="1"/>
                  </a:moveTo>
                  <a:cubicBezTo>
                    <a:pt x="13684" y="1"/>
                    <a:pt x="13185" y="73"/>
                    <a:pt x="12706" y="223"/>
                  </a:cubicBezTo>
                  <a:cubicBezTo>
                    <a:pt x="10973" y="770"/>
                    <a:pt x="9697" y="2138"/>
                    <a:pt x="8086" y="2898"/>
                  </a:cubicBezTo>
                  <a:cubicBezTo>
                    <a:pt x="6262" y="3780"/>
                    <a:pt x="4104" y="3871"/>
                    <a:pt x="2462" y="5087"/>
                  </a:cubicBezTo>
                  <a:cubicBezTo>
                    <a:pt x="1368" y="5938"/>
                    <a:pt x="700" y="7184"/>
                    <a:pt x="396" y="8521"/>
                  </a:cubicBezTo>
                  <a:cubicBezTo>
                    <a:pt x="122" y="9859"/>
                    <a:pt x="0" y="11774"/>
                    <a:pt x="882" y="12898"/>
                  </a:cubicBezTo>
                  <a:cubicBezTo>
                    <a:pt x="2584" y="15239"/>
                    <a:pt x="4864" y="17458"/>
                    <a:pt x="7022" y="19373"/>
                  </a:cubicBezTo>
                  <a:cubicBezTo>
                    <a:pt x="9241" y="21409"/>
                    <a:pt x="11703" y="23172"/>
                    <a:pt x="14438" y="24449"/>
                  </a:cubicBezTo>
                  <a:cubicBezTo>
                    <a:pt x="15092" y="24723"/>
                    <a:pt x="15805" y="24997"/>
                    <a:pt x="16504" y="24997"/>
                  </a:cubicBezTo>
                  <a:cubicBezTo>
                    <a:pt x="16813" y="24997"/>
                    <a:pt x="17119" y="24944"/>
                    <a:pt x="17417" y="24813"/>
                  </a:cubicBezTo>
                  <a:cubicBezTo>
                    <a:pt x="18420" y="24357"/>
                    <a:pt x="18876" y="23111"/>
                    <a:pt x="19119" y="22017"/>
                  </a:cubicBezTo>
                  <a:cubicBezTo>
                    <a:pt x="19788" y="18825"/>
                    <a:pt x="19910" y="15543"/>
                    <a:pt x="20031" y="12290"/>
                  </a:cubicBezTo>
                  <a:cubicBezTo>
                    <a:pt x="20092" y="10102"/>
                    <a:pt x="20183" y="7944"/>
                    <a:pt x="19879" y="5816"/>
                  </a:cubicBezTo>
                  <a:cubicBezTo>
                    <a:pt x="19697" y="4600"/>
                    <a:pt x="19363" y="3324"/>
                    <a:pt x="18663" y="2290"/>
                  </a:cubicBezTo>
                  <a:cubicBezTo>
                    <a:pt x="17651" y="853"/>
                    <a:pt x="15908" y="1"/>
                    <a:pt x="14185" y="1"/>
                  </a:cubicBezTo>
                  <a:close/>
                </a:path>
              </a:pathLst>
            </a:custGeom>
            <a:solidFill>
              <a:srgbClr val="FF8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0750;p74">
              <a:extLst>
                <a:ext uri="{FF2B5EF4-FFF2-40B4-BE49-F238E27FC236}">
                  <a16:creationId xmlns:a16="http://schemas.microsoft.com/office/drawing/2014/main" id="{A86661F8-119E-2E4B-2BD5-A7BFE60C61F6}"/>
                </a:ext>
              </a:extLst>
            </p:cNvPr>
            <p:cNvSpPr/>
            <p:nvPr/>
          </p:nvSpPr>
          <p:spPr>
            <a:xfrm>
              <a:off x="2635575" y="1343525"/>
              <a:ext cx="504600" cy="624925"/>
            </a:xfrm>
            <a:custGeom>
              <a:avLst/>
              <a:gdLst/>
              <a:ahLst/>
              <a:cxnLst/>
              <a:rect l="l" t="t" r="r" b="b"/>
              <a:pathLst>
                <a:path w="20184" h="24997" extrusionOk="0">
                  <a:moveTo>
                    <a:pt x="14185" y="1"/>
                  </a:moveTo>
                  <a:cubicBezTo>
                    <a:pt x="13684" y="1"/>
                    <a:pt x="13185" y="73"/>
                    <a:pt x="12706" y="223"/>
                  </a:cubicBezTo>
                  <a:cubicBezTo>
                    <a:pt x="10973" y="770"/>
                    <a:pt x="9697" y="2138"/>
                    <a:pt x="8086" y="2898"/>
                  </a:cubicBezTo>
                  <a:cubicBezTo>
                    <a:pt x="6262" y="3780"/>
                    <a:pt x="4104" y="3871"/>
                    <a:pt x="2462" y="5087"/>
                  </a:cubicBezTo>
                  <a:cubicBezTo>
                    <a:pt x="1368" y="5938"/>
                    <a:pt x="700" y="7184"/>
                    <a:pt x="396" y="8521"/>
                  </a:cubicBezTo>
                  <a:cubicBezTo>
                    <a:pt x="122" y="9859"/>
                    <a:pt x="0" y="11774"/>
                    <a:pt x="882" y="12898"/>
                  </a:cubicBezTo>
                  <a:cubicBezTo>
                    <a:pt x="2584" y="15239"/>
                    <a:pt x="4864" y="17458"/>
                    <a:pt x="7022" y="19373"/>
                  </a:cubicBezTo>
                  <a:cubicBezTo>
                    <a:pt x="9241" y="21409"/>
                    <a:pt x="11703" y="23172"/>
                    <a:pt x="14438" y="24449"/>
                  </a:cubicBezTo>
                  <a:cubicBezTo>
                    <a:pt x="15092" y="24723"/>
                    <a:pt x="15805" y="24997"/>
                    <a:pt x="16504" y="24997"/>
                  </a:cubicBezTo>
                  <a:cubicBezTo>
                    <a:pt x="16813" y="24997"/>
                    <a:pt x="17119" y="24944"/>
                    <a:pt x="17417" y="24813"/>
                  </a:cubicBezTo>
                  <a:cubicBezTo>
                    <a:pt x="18420" y="24357"/>
                    <a:pt x="18876" y="23111"/>
                    <a:pt x="19119" y="22017"/>
                  </a:cubicBezTo>
                  <a:cubicBezTo>
                    <a:pt x="19788" y="18825"/>
                    <a:pt x="19910" y="15543"/>
                    <a:pt x="20031" y="12290"/>
                  </a:cubicBezTo>
                  <a:cubicBezTo>
                    <a:pt x="20092" y="10102"/>
                    <a:pt x="20183" y="7944"/>
                    <a:pt x="19879" y="5816"/>
                  </a:cubicBezTo>
                  <a:cubicBezTo>
                    <a:pt x="19697" y="4600"/>
                    <a:pt x="19363" y="3324"/>
                    <a:pt x="18663" y="2290"/>
                  </a:cubicBezTo>
                  <a:cubicBezTo>
                    <a:pt x="17651" y="853"/>
                    <a:pt x="15908" y="1"/>
                    <a:pt x="14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0751;p74">
              <a:extLst>
                <a:ext uri="{FF2B5EF4-FFF2-40B4-BE49-F238E27FC236}">
                  <a16:creationId xmlns:a16="http://schemas.microsoft.com/office/drawing/2014/main" id="{6EBC90EE-A9D0-7C94-0349-EEA8E218C76B}"/>
                </a:ext>
              </a:extLst>
            </p:cNvPr>
            <p:cNvSpPr/>
            <p:nvPr/>
          </p:nvSpPr>
          <p:spPr>
            <a:xfrm>
              <a:off x="3156100" y="1346475"/>
              <a:ext cx="505350" cy="625000"/>
            </a:xfrm>
            <a:custGeom>
              <a:avLst/>
              <a:gdLst/>
              <a:ahLst/>
              <a:cxnLst/>
              <a:rect l="l" t="t" r="r" b="b"/>
              <a:pathLst>
                <a:path w="20214" h="25000" extrusionOk="0">
                  <a:moveTo>
                    <a:pt x="5974" y="1"/>
                  </a:moveTo>
                  <a:cubicBezTo>
                    <a:pt x="4251" y="1"/>
                    <a:pt x="2505" y="840"/>
                    <a:pt x="1520" y="2294"/>
                  </a:cubicBezTo>
                  <a:cubicBezTo>
                    <a:pt x="791" y="3297"/>
                    <a:pt x="487" y="4604"/>
                    <a:pt x="304" y="5820"/>
                  </a:cubicBezTo>
                  <a:cubicBezTo>
                    <a:pt x="1" y="7947"/>
                    <a:pt x="61" y="10105"/>
                    <a:pt x="152" y="12264"/>
                  </a:cubicBezTo>
                  <a:cubicBezTo>
                    <a:pt x="274" y="15546"/>
                    <a:pt x="396" y="18799"/>
                    <a:pt x="1064" y="21990"/>
                  </a:cubicBezTo>
                  <a:cubicBezTo>
                    <a:pt x="1308" y="23115"/>
                    <a:pt x="1763" y="24361"/>
                    <a:pt x="2767" y="24817"/>
                  </a:cubicBezTo>
                  <a:cubicBezTo>
                    <a:pt x="3062" y="24946"/>
                    <a:pt x="3366" y="25000"/>
                    <a:pt x="3672" y="25000"/>
                  </a:cubicBezTo>
                  <a:cubicBezTo>
                    <a:pt x="4374" y="25000"/>
                    <a:pt x="5089" y="24718"/>
                    <a:pt x="5745" y="24422"/>
                  </a:cubicBezTo>
                  <a:cubicBezTo>
                    <a:pt x="8481" y="23176"/>
                    <a:pt x="10943" y="21382"/>
                    <a:pt x="13162" y="19376"/>
                  </a:cubicBezTo>
                  <a:cubicBezTo>
                    <a:pt x="15320" y="17431"/>
                    <a:pt x="17600" y="15242"/>
                    <a:pt x="19302" y="12871"/>
                  </a:cubicBezTo>
                  <a:cubicBezTo>
                    <a:pt x="20214" y="11777"/>
                    <a:pt x="20092" y="9801"/>
                    <a:pt x="19788" y="8525"/>
                  </a:cubicBezTo>
                  <a:cubicBezTo>
                    <a:pt x="19484" y="7187"/>
                    <a:pt x="18815" y="5941"/>
                    <a:pt x="17721" y="5090"/>
                  </a:cubicBezTo>
                  <a:cubicBezTo>
                    <a:pt x="16080" y="3874"/>
                    <a:pt x="13922" y="3753"/>
                    <a:pt x="12098" y="2902"/>
                  </a:cubicBezTo>
                  <a:cubicBezTo>
                    <a:pt x="10487" y="2142"/>
                    <a:pt x="9210" y="774"/>
                    <a:pt x="7478" y="227"/>
                  </a:cubicBezTo>
                  <a:cubicBezTo>
                    <a:pt x="6992" y="74"/>
                    <a:pt x="6484" y="1"/>
                    <a:pt x="5974" y="1"/>
                  </a:cubicBezTo>
                  <a:close/>
                </a:path>
              </a:pathLst>
            </a:custGeom>
            <a:solidFill>
              <a:srgbClr val="FF8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0752;p74">
              <a:extLst>
                <a:ext uri="{FF2B5EF4-FFF2-40B4-BE49-F238E27FC236}">
                  <a16:creationId xmlns:a16="http://schemas.microsoft.com/office/drawing/2014/main" id="{7A908CAA-9EC4-0CF2-7089-7D2894F28427}"/>
                </a:ext>
              </a:extLst>
            </p:cNvPr>
            <p:cNvSpPr/>
            <p:nvPr/>
          </p:nvSpPr>
          <p:spPr>
            <a:xfrm>
              <a:off x="3156100" y="1346475"/>
              <a:ext cx="505350" cy="625000"/>
            </a:xfrm>
            <a:custGeom>
              <a:avLst/>
              <a:gdLst/>
              <a:ahLst/>
              <a:cxnLst/>
              <a:rect l="l" t="t" r="r" b="b"/>
              <a:pathLst>
                <a:path w="20214" h="25000" extrusionOk="0">
                  <a:moveTo>
                    <a:pt x="5974" y="1"/>
                  </a:moveTo>
                  <a:cubicBezTo>
                    <a:pt x="4251" y="1"/>
                    <a:pt x="2505" y="840"/>
                    <a:pt x="1520" y="2294"/>
                  </a:cubicBezTo>
                  <a:cubicBezTo>
                    <a:pt x="791" y="3297"/>
                    <a:pt x="487" y="4604"/>
                    <a:pt x="304" y="5820"/>
                  </a:cubicBezTo>
                  <a:cubicBezTo>
                    <a:pt x="1" y="7947"/>
                    <a:pt x="61" y="10105"/>
                    <a:pt x="152" y="12264"/>
                  </a:cubicBezTo>
                  <a:cubicBezTo>
                    <a:pt x="274" y="15546"/>
                    <a:pt x="396" y="18799"/>
                    <a:pt x="1064" y="21990"/>
                  </a:cubicBezTo>
                  <a:cubicBezTo>
                    <a:pt x="1308" y="23115"/>
                    <a:pt x="1763" y="24361"/>
                    <a:pt x="2767" y="24817"/>
                  </a:cubicBezTo>
                  <a:cubicBezTo>
                    <a:pt x="3062" y="24946"/>
                    <a:pt x="3366" y="25000"/>
                    <a:pt x="3672" y="25000"/>
                  </a:cubicBezTo>
                  <a:cubicBezTo>
                    <a:pt x="4374" y="25000"/>
                    <a:pt x="5089" y="24718"/>
                    <a:pt x="5745" y="24422"/>
                  </a:cubicBezTo>
                  <a:cubicBezTo>
                    <a:pt x="8481" y="23176"/>
                    <a:pt x="10943" y="21382"/>
                    <a:pt x="13162" y="19376"/>
                  </a:cubicBezTo>
                  <a:cubicBezTo>
                    <a:pt x="15320" y="17431"/>
                    <a:pt x="17600" y="15242"/>
                    <a:pt x="19302" y="12871"/>
                  </a:cubicBezTo>
                  <a:cubicBezTo>
                    <a:pt x="20214" y="11777"/>
                    <a:pt x="20092" y="9801"/>
                    <a:pt x="19788" y="8525"/>
                  </a:cubicBezTo>
                  <a:cubicBezTo>
                    <a:pt x="19484" y="7187"/>
                    <a:pt x="18815" y="5941"/>
                    <a:pt x="17721" y="5090"/>
                  </a:cubicBezTo>
                  <a:cubicBezTo>
                    <a:pt x="16080" y="3874"/>
                    <a:pt x="13922" y="3753"/>
                    <a:pt x="12098" y="2902"/>
                  </a:cubicBezTo>
                  <a:cubicBezTo>
                    <a:pt x="10487" y="2142"/>
                    <a:pt x="9210" y="774"/>
                    <a:pt x="7478" y="227"/>
                  </a:cubicBezTo>
                  <a:cubicBezTo>
                    <a:pt x="6992" y="74"/>
                    <a:pt x="6484" y="1"/>
                    <a:pt x="59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0753;p74">
              <a:extLst>
                <a:ext uri="{FF2B5EF4-FFF2-40B4-BE49-F238E27FC236}">
                  <a16:creationId xmlns:a16="http://schemas.microsoft.com/office/drawing/2014/main" id="{0FB7CFD2-6DE4-B9A2-EFB8-30FB33E7D86B}"/>
                </a:ext>
              </a:extLst>
            </p:cNvPr>
            <p:cNvSpPr/>
            <p:nvPr/>
          </p:nvSpPr>
          <p:spPr>
            <a:xfrm>
              <a:off x="2798200" y="1311100"/>
              <a:ext cx="304725" cy="474975"/>
            </a:xfrm>
            <a:custGeom>
              <a:avLst/>
              <a:gdLst/>
              <a:ahLst/>
              <a:cxnLst/>
              <a:rect l="l" t="t" r="r" b="b"/>
              <a:pathLst>
                <a:path w="12189" h="18999" extrusionOk="0">
                  <a:moveTo>
                    <a:pt x="6140" y="1"/>
                  </a:moveTo>
                  <a:cubicBezTo>
                    <a:pt x="3708" y="2341"/>
                    <a:pt x="1793" y="5229"/>
                    <a:pt x="790" y="8420"/>
                  </a:cubicBezTo>
                  <a:cubicBezTo>
                    <a:pt x="760" y="8481"/>
                    <a:pt x="760" y="8572"/>
                    <a:pt x="730" y="8633"/>
                  </a:cubicBezTo>
                  <a:cubicBezTo>
                    <a:pt x="304" y="10031"/>
                    <a:pt x="61" y="11520"/>
                    <a:pt x="31" y="13010"/>
                  </a:cubicBezTo>
                  <a:cubicBezTo>
                    <a:pt x="0" y="13800"/>
                    <a:pt x="61" y="14590"/>
                    <a:pt x="304" y="15350"/>
                  </a:cubicBezTo>
                  <a:cubicBezTo>
                    <a:pt x="517" y="16019"/>
                    <a:pt x="882" y="16627"/>
                    <a:pt x="1338" y="17113"/>
                  </a:cubicBezTo>
                  <a:lnTo>
                    <a:pt x="1398" y="17174"/>
                  </a:lnTo>
                  <a:cubicBezTo>
                    <a:pt x="1793" y="17630"/>
                    <a:pt x="2249" y="17995"/>
                    <a:pt x="2766" y="18299"/>
                  </a:cubicBezTo>
                  <a:cubicBezTo>
                    <a:pt x="2766" y="18299"/>
                    <a:pt x="2797" y="18329"/>
                    <a:pt x="2857" y="18329"/>
                  </a:cubicBezTo>
                  <a:cubicBezTo>
                    <a:pt x="3222" y="18511"/>
                    <a:pt x="3617" y="18663"/>
                    <a:pt x="3982" y="18785"/>
                  </a:cubicBezTo>
                  <a:cubicBezTo>
                    <a:pt x="4467" y="18930"/>
                    <a:pt x="4977" y="18998"/>
                    <a:pt x="5481" y="18998"/>
                  </a:cubicBezTo>
                  <a:cubicBezTo>
                    <a:pt x="5926" y="18998"/>
                    <a:pt x="6365" y="18945"/>
                    <a:pt x="6778" y="18846"/>
                  </a:cubicBezTo>
                  <a:cubicBezTo>
                    <a:pt x="6839" y="18846"/>
                    <a:pt x="6870" y="18815"/>
                    <a:pt x="6900" y="18815"/>
                  </a:cubicBezTo>
                  <a:cubicBezTo>
                    <a:pt x="7629" y="18633"/>
                    <a:pt x="8359" y="18359"/>
                    <a:pt x="8997" y="17934"/>
                  </a:cubicBezTo>
                  <a:cubicBezTo>
                    <a:pt x="9332" y="17721"/>
                    <a:pt x="9696" y="17448"/>
                    <a:pt x="10000" y="17174"/>
                  </a:cubicBezTo>
                  <a:lnTo>
                    <a:pt x="10061" y="17113"/>
                  </a:lnTo>
                  <a:cubicBezTo>
                    <a:pt x="11003" y="16232"/>
                    <a:pt x="11733" y="15077"/>
                    <a:pt x="12189" y="13891"/>
                  </a:cubicBezTo>
                  <a:cubicBezTo>
                    <a:pt x="11885" y="12858"/>
                    <a:pt x="11307" y="11916"/>
                    <a:pt x="10821" y="10943"/>
                  </a:cubicBezTo>
                  <a:cubicBezTo>
                    <a:pt x="10395" y="10244"/>
                    <a:pt x="10000" y="9514"/>
                    <a:pt x="9605" y="8754"/>
                  </a:cubicBezTo>
                  <a:cubicBezTo>
                    <a:pt x="9575" y="8663"/>
                    <a:pt x="9544" y="8633"/>
                    <a:pt x="9484" y="8572"/>
                  </a:cubicBezTo>
                  <a:cubicBezTo>
                    <a:pt x="9088" y="7751"/>
                    <a:pt x="8663" y="6900"/>
                    <a:pt x="8268" y="6049"/>
                  </a:cubicBezTo>
                  <a:cubicBezTo>
                    <a:pt x="8237" y="6019"/>
                    <a:pt x="8237" y="5988"/>
                    <a:pt x="8207" y="5897"/>
                  </a:cubicBezTo>
                  <a:cubicBezTo>
                    <a:pt x="7569" y="4408"/>
                    <a:pt x="6991" y="2949"/>
                    <a:pt x="6535" y="1368"/>
                  </a:cubicBezTo>
                  <a:cubicBezTo>
                    <a:pt x="6535" y="1338"/>
                    <a:pt x="6505" y="1308"/>
                    <a:pt x="6505" y="1277"/>
                  </a:cubicBezTo>
                  <a:lnTo>
                    <a:pt x="6140" y="1"/>
                  </a:ln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754;p74">
              <a:extLst>
                <a:ext uri="{FF2B5EF4-FFF2-40B4-BE49-F238E27FC236}">
                  <a16:creationId xmlns:a16="http://schemas.microsoft.com/office/drawing/2014/main" id="{18425B03-7AF9-0AD5-2D3F-BE9EBEC13828}"/>
                </a:ext>
              </a:extLst>
            </p:cNvPr>
            <p:cNvSpPr/>
            <p:nvPr/>
          </p:nvSpPr>
          <p:spPr>
            <a:xfrm>
              <a:off x="2829350" y="1339975"/>
              <a:ext cx="129975" cy="398975"/>
            </a:xfrm>
            <a:custGeom>
              <a:avLst/>
              <a:gdLst/>
              <a:ahLst/>
              <a:cxnLst/>
              <a:rect l="l" t="t" r="r" b="b"/>
              <a:pathLst>
                <a:path w="5199" h="15959" extrusionOk="0">
                  <a:moveTo>
                    <a:pt x="5198" y="1"/>
                  </a:moveTo>
                  <a:cubicBezTo>
                    <a:pt x="4803" y="608"/>
                    <a:pt x="4377" y="1247"/>
                    <a:pt x="3982" y="1885"/>
                  </a:cubicBezTo>
                  <a:cubicBezTo>
                    <a:pt x="3830" y="2189"/>
                    <a:pt x="3648" y="2554"/>
                    <a:pt x="3496" y="2858"/>
                  </a:cubicBezTo>
                  <a:cubicBezTo>
                    <a:pt x="3465" y="2919"/>
                    <a:pt x="3435" y="3040"/>
                    <a:pt x="3374" y="3101"/>
                  </a:cubicBezTo>
                  <a:cubicBezTo>
                    <a:pt x="2736" y="4438"/>
                    <a:pt x="2219" y="5988"/>
                    <a:pt x="1703" y="7934"/>
                  </a:cubicBezTo>
                  <a:cubicBezTo>
                    <a:pt x="1520" y="8785"/>
                    <a:pt x="1307" y="9606"/>
                    <a:pt x="1155" y="10457"/>
                  </a:cubicBezTo>
                  <a:cubicBezTo>
                    <a:pt x="1095" y="10487"/>
                    <a:pt x="1095" y="10517"/>
                    <a:pt x="1095" y="10548"/>
                  </a:cubicBezTo>
                  <a:cubicBezTo>
                    <a:pt x="973" y="11004"/>
                    <a:pt x="912" y="11460"/>
                    <a:pt x="851" y="11916"/>
                  </a:cubicBezTo>
                  <a:lnTo>
                    <a:pt x="730" y="12615"/>
                  </a:lnTo>
                  <a:cubicBezTo>
                    <a:pt x="547" y="13709"/>
                    <a:pt x="335" y="14803"/>
                    <a:pt x="0" y="15867"/>
                  </a:cubicBezTo>
                  <a:lnTo>
                    <a:pt x="92" y="15958"/>
                  </a:lnTo>
                  <a:cubicBezTo>
                    <a:pt x="426" y="14894"/>
                    <a:pt x="608" y="13739"/>
                    <a:pt x="791" y="12645"/>
                  </a:cubicBezTo>
                  <a:lnTo>
                    <a:pt x="912" y="11976"/>
                  </a:lnTo>
                  <a:cubicBezTo>
                    <a:pt x="973" y="11460"/>
                    <a:pt x="1064" y="10973"/>
                    <a:pt x="1186" y="10487"/>
                  </a:cubicBezTo>
                  <a:cubicBezTo>
                    <a:pt x="1186" y="10396"/>
                    <a:pt x="1186" y="10335"/>
                    <a:pt x="1216" y="10244"/>
                  </a:cubicBezTo>
                  <a:cubicBezTo>
                    <a:pt x="1368" y="9484"/>
                    <a:pt x="1551" y="8724"/>
                    <a:pt x="1733" y="7964"/>
                  </a:cubicBezTo>
                  <a:cubicBezTo>
                    <a:pt x="2280" y="5928"/>
                    <a:pt x="2858" y="4286"/>
                    <a:pt x="3526" y="2919"/>
                  </a:cubicBezTo>
                  <a:cubicBezTo>
                    <a:pt x="3526" y="2888"/>
                    <a:pt x="3587" y="2888"/>
                    <a:pt x="3587" y="2858"/>
                  </a:cubicBezTo>
                  <a:cubicBezTo>
                    <a:pt x="3709" y="2554"/>
                    <a:pt x="3891" y="2250"/>
                    <a:pt x="4013" y="1976"/>
                  </a:cubicBezTo>
                  <a:cubicBezTo>
                    <a:pt x="4408" y="1368"/>
                    <a:pt x="4772" y="760"/>
                    <a:pt x="5198" y="153"/>
                  </a:cubicBezTo>
                  <a:lnTo>
                    <a:pt x="5198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755;p74">
              <a:extLst>
                <a:ext uri="{FF2B5EF4-FFF2-40B4-BE49-F238E27FC236}">
                  <a16:creationId xmlns:a16="http://schemas.microsoft.com/office/drawing/2014/main" id="{D844F103-0158-D1F8-345A-A4B30AA37B4A}"/>
                </a:ext>
              </a:extLst>
            </p:cNvPr>
            <p:cNvSpPr/>
            <p:nvPr/>
          </p:nvSpPr>
          <p:spPr>
            <a:xfrm>
              <a:off x="2813400" y="1409875"/>
              <a:ext cx="106400" cy="114775"/>
            </a:xfrm>
            <a:custGeom>
              <a:avLst/>
              <a:gdLst/>
              <a:ahLst/>
              <a:cxnLst/>
              <a:rect l="l" t="t" r="r" b="b"/>
              <a:pathLst>
                <a:path w="4256" h="4591" extrusionOk="0">
                  <a:moveTo>
                    <a:pt x="4134" y="1"/>
                  </a:moveTo>
                  <a:lnTo>
                    <a:pt x="4073" y="92"/>
                  </a:lnTo>
                  <a:cubicBezTo>
                    <a:pt x="2644" y="1430"/>
                    <a:pt x="1277" y="2889"/>
                    <a:pt x="61" y="4378"/>
                  </a:cubicBezTo>
                  <a:cubicBezTo>
                    <a:pt x="30" y="4439"/>
                    <a:pt x="30" y="4530"/>
                    <a:pt x="0" y="4591"/>
                  </a:cubicBezTo>
                  <a:cubicBezTo>
                    <a:pt x="1216" y="3071"/>
                    <a:pt x="2553" y="1642"/>
                    <a:pt x="3951" y="305"/>
                  </a:cubicBezTo>
                  <a:cubicBezTo>
                    <a:pt x="4012" y="244"/>
                    <a:pt x="4103" y="214"/>
                    <a:pt x="4164" y="123"/>
                  </a:cubicBezTo>
                  <a:cubicBezTo>
                    <a:pt x="4225" y="123"/>
                    <a:pt x="4225" y="92"/>
                    <a:pt x="4255" y="92"/>
                  </a:cubicBezTo>
                  <a:lnTo>
                    <a:pt x="4134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756;p74">
              <a:extLst>
                <a:ext uri="{FF2B5EF4-FFF2-40B4-BE49-F238E27FC236}">
                  <a16:creationId xmlns:a16="http://schemas.microsoft.com/office/drawing/2014/main" id="{0D96D76C-2C0E-2CF0-D599-43FEB4F7F308}"/>
                </a:ext>
              </a:extLst>
            </p:cNvPr>
            <p:cNvSpPr/>
            <p:nvPr/>
          </p:nvSpPr>
          <p:spPr>
            <a:xfrm>
              <a:off x="2865825" y="1457750"/>
              <a:ext cx="138325" cy="310825"/>
            </a:xfrm>
            <a:custGeom>
              <a:avLst/>
              <a:gdLst/>
              <a:ahLst/>
              <a:cxnLst/>
              <a:rect l="l" t="t" r="r" b="b"/>
              <a:pathLst>
                <a:path w="5533" h="12433" extrusionOk="0">
                  <a:moveTo>
                    <a:pt x="5380" y="1"/>
                  </a:moveTo>
                  <a:cubicBezTo>
                    <a:pt x="5380" y="214"/>
                    <a:pt x="5320" y="487"/>
                    <a:pt x="5259" y="761"/>
                  </a:cubicBezTo>
                  <a:lnTo>
                    <a:pt x="5259" y="822"/>
                  </a:lnTo>
                  <a:cubicBezTo>
                    <a:pt x="4924" y="2584"/>
                    <a:pt x="4347" y="4408"/>
                    <a:pt x="3526" y="6232"/>
                  </a:cubicBezTo>
                  <a:cubicBezTo>
                    <a:pt x="2675" y="8116"/>
                    <a:pt x="1551" y="10092"/>
                    <a:pt x="0" y="12372"/>
                  </a:cubicBezTo>
                  <a:cubicBezTo>
                    <a:pt x="0" y="12372"/>
                    <a:pt x="31" y="12433"/>
                    <a:pt x="61" y="12433"/>
                  </a:cubicBezTo>
                  <a:cubicBezTo>
                    <a:pt x="1611" y="10153"/>
                    <a:pt x="2766" y="8177"/>
                    <a:pt x="3648" y="6262"/>
                  </a:cubicBezTo>
                  <a:cubicBezTo>
                    <a:pt x="4590" y="4165"/>
                    <a:pt x="5228" y="2129"/>
                    <a:pt x="5532" y="153"/>
                  </a:cubicBezTo>
                  <a:cubicBezTo>
                    <a:pt x="5502" y="122"/>
                    <a:pt x="5472" y="31"/>
                    <a:pt x="5380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757;p74">
              <a:extLst>
                <a:ext uri="{FF2B5EF4-FFF2-40B4-BE49-F238E27FC236}">
                  <a16:creationId xmlns:a16="http://schemas.microsoft.com/office/drawing/2014/main" id="{60F67677-FA88-85BB-D5C1-FD60D6EC7CBE}"/>
                </a:ext>
              </a:extLst>
            </p:cNvPr>
            <p:cNvSpPr/>
            <p:nvPr/>
          </p:nvSpPr>
          <p:spPr>
            <a:xfrm>
              <a:off x="2855175" y="1476000"/>
              <a:ext cx="144400" cy="129950"/>
            </a:xfrm>
            <a:custGeom>
              <a:avLst/>
              <a:gdLst/>
              <a:ahLst/>
              <a:cxnLst/>
              <a:rect l="l" t="t" r="r" b="b"/>
              <a:pathLst>
                <a:path w="5776" h="5198" extrusionOk="0">
                  <a:moveTo>
                    <a:pt x="5746" y="0"/>
                  </a:moveTo>
                  <a:cubicBezTo>
                    <a:pt x="3557" y="1125"/>
                    <a:pt x="1521" y="2949"/>
                    <a:pt x="1" y="5107"/>
                  </a:cubicBezTo>
                  <a:lnTo>
                    <a:pt x="62" y="5198"/>
                  </a:lnTo>
                  <a:cubicBezTo>
                    <a:pt x="1581" y="3040"/>
                    <a:pt x="3648" y="1247"/>
                    <a:pt x="5776" y="61"/>
                  </a:cubicBezTo>
                  <a:lnTo>
                    <a:pt x="5746" y="0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758;p74">
              <a:extLst>
                <a:ext uri="{FF2B5EF4-FFF2-40B4-BE49-F238E27FC236}">
                  <a16:creationId xmlns:a16="http://schemas.microsoft.com/office/drawing/2014/main" id="{A752CE09-ECF5-906B-5240-3436CA93449D}"/>
                </a:ext>
              </a:extLst>
            </p:cNvPr>
            <p:cNvSpPr/>
            <p:nvPr/>
          </p:nvSpPr>
          <p:spPr>
            <a:xfrm>
              <a:off x="2966125" y="1525400"/>
              <a:ext cx="71450" cy="256850"/>
            </a:xfrm>
            <a:custGeom>
              <a:avLst/>
              <a:gdLst/>
              <a:ahLst/>
              <a:cxnLst/>
              <a:rect l="l" t="t" r="r" b="b"/>
              <a:pathLst>
                <a:path w="2858" h="10274" extrusionOk="0">
                  <a:moveTo>
                    <a:pt x="2706" y="0"/>
                  </a:moveTo>
                  <a:lnTo>
                    <a:pt x="2706" y="0"/>
                  </a:lnTo>
                  <a:cubicBezTo>
                    <a:pt x="2767" y="3587"/>
                    <a:pt x="1824" y="7204"/>
                    <a:pt x="1" y="10274"/>
                  </a:cubicBezTo>
                  <a:cubicBezTo>
                    <a:pt x="31" y="10274"/>
                    <a:pt x="61" y="10243"/>
                    <a:pt x="122" y="10243"/>
                  </a:cubicBezTo>
                  <a:cubicBezTo>
                    <a:pt x="912" y="8906"/>
                    <a:pt x="1520" y="7477"/>
                    <a:pt x="1976" y="5958"/>
                  </a:cubicBezTo>
                  <a:cubicBezTo>
                    <a:pt x="2007" y="5927"/>
                    <a:pt x="2007" y="5927"/>
                    <a:pt x="2007" y="5866"/>
                  </a:cubicBezTo>
                  <a:cubicBezTo>
                    <a:pt x="2584" y="4012"/>
                    <a:pt x="2858" y="2128"/>
                    <a:pt x="2827" y="182"/>
                  </a:cubicBezTo>
                  <a:cubicBezTo>
                    <a:pt x="2767" y="91"/>
                    <a:pt x="2736" y="61"/>
                    <a:pt x="2706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759;p74">
              <a:extLst>
                <a:ext uri="{FF2B5EF4-FFF2-40B4-BE49-F238E27FC236}">
                  <a16:creationId xmlns:a16="http://schemas.microsoft.com/office/drawing/2014/main" id="{DD0F67F1-26B9-C7A1-70C0-6FC2B0B5FD5C}"/>
                </a:ext>
              </a:extLst>
            </p:cNvPr>
            <p:cNvSpPr/>
            <p:nvPr/>
          </p:nvSpPr>
          <p:spPr>
            <a:xfrm>
              <a:off x="3015525" y="1670525"/>
              <a:ext cx="33450" cy="69950"/>
            </a:xfrm>
            <a:custGeom>
              <a:avLst/>
              <a:gdLst/>
              <a:ahLst/>
              <a:cxnLst/>
              <a:rect l="l" t="t" r="r" b="b"/>
              <a:pathLst>
                <a:path w="1338" h="2798" extrusionOk="0">
                  <a:moveTo>
                    <a:pt x="61" y="1"/>
                  </a:moveTo>
                  <a:lnTo>
                    <a:pt x="0" y="61"/>
                  </a:lnTo>
                  <a:cubicBezTo>
                    <a:pt x="31" y="61"/>
                    <a:pt x="31" y="122"/>
                    <a:pt x="31" y="122"/>
                  </a:cubicBezTo>
                  <a:cubicBezTo>
                    <a:pt x="699" y="882"/>
                    <a:pt x="1003" y="1855"/>
                    <a:pt x="1247" y="2797"/>
                  </a:cubicBezTo>
                  <a:lnTo>
                    <a:pt x="1338" y="2736"/>
                  </a:lnTo>
                  <a:cubicBezTo>
                    <a:pt x="1095" y="1794"/>
                    <a:pt x="760" y="791"/>
                    <a:pt x="6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760;p74">
              <a:extLst>
                <a:ext uri="{FF2B5EF4-FFF2-40B4-BE49-F238E27FC236}">
                  <a16:creationId xmlns:a16="http://schemas.microsoft.com/office/drawing/2014/main" id="{40A22537-58B0-0D0E-F5B8-C4C68116D850}"/>
                </a:ext>
              </a:extLst>
            </p:cNvPr>
            <p:cNvSpPr/>
            <p:nvPr/>
          </p:nvSpPr>
          <p:spPr>
            <a:xfrm>
              <a:off x="3201700" y="1286775"/>
              <a:ext cx="303975" cy="469975"/>
            </a:xfrm>
            <a:custGeom>
              <a:avLst/>
              <a:gdLst/>
              <a:ahLst/>
              <a:cxnLst/>
              <a:rect l="l" t="t" r="r" b="b"/>
              <a:pathLst>
                <a:path w="12159" h="18799" extrusionOk="0">
                  <a:moveTo>
                    <a:pt x="3982" y="1"/>
                  </a:moveTo>
                  <a:cubicBezTo>
                    <a:pt x="3952" y="426"/>
                    <a:pt x="3891" y="882"/>
                    <a:pt x="3800" y="1277"/>
                  </a:cubicBezTo>
                  <a:cubicBezTo>
                    <a:pt x="3800" y="1338"/>
                    <a:pt x="3800" y="1369"/>
                    <a:pt x="3769" y="1399"/>
                  </a:cubicBezTo>
                  <a:cubicBezTo>
                    <a:pt x="3526" y="3010"/>
                    <a:pt x="3192" y="4560"/>
                    <a:pt x="2736" y="6110"/>
                  </a:cubicBezTo>
                  <a:cubicBezTo>
                    <a:pt x="2736" y="6202"/>
                    <a:pt x="2705" y="6232"/>
                    <a:pt x="2705" y="6293"/>
                  </a:cubicBezTo>
                  <a:cubicBezTo>
                    <a:pt x="2432" y="7205"/>
                    <a:pt x="2158" y="8086"/>
                    <a:pt x="1854" y="8968"/>
                  </a:cubicBezTo>
                  <a:cubicBezTo>
                    <a:pt x="1824" y="9028"/>
                    <a:pt x="1824" y="9120"/>
                    <a:pt x="1794" y="9150"/>
                  </a:cubicBezTo>
                  <a:cubicBezTo>
                    <a:pt x="1520" y="9940"/>
                    <a:pt x="1216" y="10761"/>
                    <a:pt x="882" y="11521"/>
                  </a:cubicBezTo>
                  <a:cubicBezTo>
                    <a:pt x="578" y="12615"/>
                    <a:pt x="152" y="13588"/>
                    <a:pt x="0" y="14712"/>
                  </a:cubicBezTo>
                  <a:cubicBezTo>
                    <a:pt x="639" y="15837"/>
                    <a:pt x="1520" y="16870"/>
                    <a:pt x="2584" y="17569"/>
                  </a:cubicBezTo>
                  <a:cubicBezTo>
                    <a:pt x="2614" y="17569"/>
                    <a:pt x="2675" y="17630"/>
                    <a:pt x="2675" y="17661"/>
                  </a:cubicBezTo>
                  <a:cubicBezTo>
                    <a:pt x="3009" y="17873"/>
                    <a:pt x="3374" y="18086"/>
                    <a:pt x="3769" y="18269"/>
                  </a:cubicBezTo>
                  <a:cubicBezTo>
                    <a:pt x="4438" y="18573"/>
                    <a:pt x="5198" y="18755"/>
                    <a:pt x="5958" y="18785"/>
                  </a:cubicBezTo>
                  <a:lnTo>
                    <a:pt x="6079" y="18785"/>
                  </a:lnTo>
                  <a:cubicBezTo>
                    <a:pt x="6213" y="18794"/>
                    <a:pt x="6347" y="18798"/>
                    <a:pt x="6481" y="18798"/>
                  </a:cubicBezTo>
                  <a:cubicBezTo>
                    <a:pt x="7294" y="18798"/>
                    <a:pt x="8115" y="18638"/>
                    <a:pt x="8845" y="18299"/>
                  </a:cubicBezTo>
                  <a:cubicBezTo>
                    <a:pt x="9241" y="18147"/>
                    <a:pt x="9575" y="17934"/>
                    <a:pt x="9909" y="17691"/>
                  </a:cubicBezTo>
                  <a:cubicBezTo>
                    <a:pt x="9970" y="17691"/>
                    <a:pt x="9970" y="17661"/>
                    <a:pt x="10000" y="17630"/>
                  </a:cubicBezTo>
                  <a:cubicBezTo>
                    <a:pt x="10456" y="17266"/>
                    <a:pt x="10882" y="16810"/>
                    <a:pt x="11216" y="16323"/>
                  </a:cubicBezTo>
                  <a:lnTo>
                    <a:pt x="11277" y="16262"/>
                  </a:lnTo>
                  <a:cubicBezTo>
                    <a:pt x="11672" y="15685"/>
                    <a:pt x="11946" y="15047"/>
                    <a:pt x="12037" y="14348"/>
                  </a:cubicBezTo>
                  <a:cubicBezTo>
                    <a:pt x="12159" y="13557"/>
                    <a:pt x="12128" y="12767"/>
                    <a:pt x="11976" y="11977"/>
                  </a:cubicBezTo>
                  <a:cubicBezTo>
                    <a:pt x="11733" y="10487"/>
                    <a:pt x="11277" y="9089"/>
                    <a:pt x="10639" y="7752"/>
                  </a:cubicBezTo>
                  <a:lnTo>
                    <a:pt x="10517" y="7509"/>
                  </a:lnTo>
                  <a:cubicBezTo>
                    <a:pt x="9089" y="4530"/>
                    <a:pt x="6778" y="1885"/>
                    <a:pt x="3982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61;p74">
              <a:extLst>
                <a:ext uri="{FF2B5EF4-FFF2-40B4-BE49-F238E27FC236}">
                  <a16:creationId xmlns:a16="http://schemas.microsoft.com/office/drawing/2014/main" id="{8D4FDF4D-CC1B-2E30-8EAC-9FE0E3BF6518}"/>
                </a:ext>
              </a:extLst>
            </p:cNvPr>
            <p:cNvSpPr/>
            <p:nvPr/>
          </p:nvSpPr>
          <p:spPr>
            <a:xfrm>
              <a:off x="3297450" y="1321425"/>
              <a:ext cx="187700" cy="374975"/>
            </a:xfrm>
            <a:custGeom>
              <a:avLst/>
              <a:gdLst/>
              <a:ahLst/>
              <a:cxnLst/>
              <a:rect l="l" t="t" r="r" b="b"/>
              <a:pathLst>
                <a:path w="7508" h="14999" extrusionOk="0">
                  <a:moveTo>
                    <a:pt x="38" y="0"/>
                  </a:moveTo>
                  <a:cubicBezTo>
                    <a:pt x="31" y="0"/>
                    <a:pt x="18" y="4"/>
                    <a:pt x="0" y="13"/>
                  </a:cubicBezTo>
                  <a:cubicBezTo>
                    <a:pt x="6" y="20"/>
                    <a:pt x="12" y="27"/>
                    <a:pt x="18" y="33"/>
                  </a:cubicBezTo>
                  <a:lnTo>
                    <a:pt x="18" y="33"/>
                  </a:lnTo>
                  <a:cubicBezTo>
                    <a:pt x="46" y="16"/>
                    <a:pt x="53" y="0"/>
                    <a:pt x="38" y="0"/>
                  </a:cubicBezTo>
                  <a:close/>
                  <a:moveTo>
                    <a:pt x="18" y="33"/>
                  </a:moveTo>
                  <a:cubicBezTo>
                    <a:pt x="13" y="37"/>
                    <a:pt x="7" y="40"/>
                    <a:pt x="0" y="43"/>
                  </a:cubicBezTo>
                  <a:cubicBezTo>
                    <a:pt x="517" y="591"/>
                    <a:pt x="1003" y="1107"/>
                    <a:pt x="1459" y="1685"/>
                  </a:cubicBezTo>
                  <a:lnTo>
                    <a:pt x="2037" y="2475"/>
                  </a:lnTo>
                  <a:cubicBezTo>
                    <a:pt x="2037" y="2505"/>
                    <a:pt x="2067" y="2505"/>
                    <a:pt x="2067" y="2566"/>
                  </a:cubicBezTo>
                  <a:cubicBezTo>
                    <a:pt x="2948" y="3812"/>
                    <a:pt x="3739" y="5332"/>
                    <a:pt x="4529" y="7308"/>
                  </a:cubicBezTo>
                  <a:cubicBezTo>
                    <a:pt x="4833" y="8037"/>
                    <a:pt x="5137" y="8767"/>
                    <a:pt x="5411" y="9527"/>
                  </a:cubicBezTo>
                  <a:cubicBezTo>
                    <a:pt x="5441" y="9588"/>
                    <a:pt x="5471" y="9679"/>
                    <a:pt x="5471" y="9740"/>
                  </a:cubicBezTo>
                  <a:cubicBezTo>
                    <a:pt x="5684" y="10196"/>
                    <a:pt x="5836" y="10682"/>
                    <a:pt x="5988" y="11138"/>
                  </a:cubicBezTo>
                  <a:cubicBezTo>
                    <a:pt x="6049" y="11381"/>
                    <a:pt x="6140" y="11594"/>
                    <a:pt x="6201" y="11807"/>
                  </a:cubicBezTo>
                  <a:cubicBezTo>
                    <a:pt x="6535" y="12870"/>
                    <a:pt x="6900" y="13965"/>
                    <a:pt x="7417" y="14998"/>
                  </a:cubicBezTo>
                  <a:lnTo>
                    <a:pt x="7508" y="14907"/>
                  </a:lnTo>
                  <a:cubicBezTo>
                    <a:pt x="6991" y="13934"/>
                    <a:pt x="6657" y="12870"/>
                    <a:pt x="6322" y="11807"/>
                  </a:cubicBezTo>
                  <a:cubicBezTo>
                    <a:pt x="6231" y="11563"/>
                    <a:pt x="6170" y="11351"/>
                    <a:pt x="6079" y="11138"/>
                  </a:cubicBezTo>
                  <a:cubicBezTo>
                    <a:pt x="5927" y="10682"/>
                    <a:pt x="5775" y="10287"/>
                    <a:pt x="5623" y="9831"/>
                  </a:cubicBezTo>
                  <a:cubicBezTo>
                    <a:pt x="5623" y="9770"/>
                    <a:pt x="5593" y="9740"/>
                    <a:pt x="5593" y="9709"/>
                  </a:cubicBezTo>
                  <a:cubicBezTo>
                    <a:pt x="5289" y="8919"/>
                    <a:pt x="4985" y="8068"/>
                    <a:pt x="4651" y="7308"/>
                  </a:cubicBezTo>
                  <a:cubicBezTo>
                    <a:pt x="3891" y="5454"/>
                    <a:pt x="3131" y="3995"/>
                    <a:pt x="2280" y="2779"/>
                  </a:cubicBezTo>
                  <a:cubicBezTo>
                    <a:pt x="2249" y="2718"/>
                    <a:pt x="2189" y="2627"/>
                    <a:pt x="2128" y="2566"/>
                  </a:cubicBezTo>
                  <a:cubicBezTo>
                    <a:pt x="1945" y="2262"/>
                    <a:pt x="1733" y="1989"/>
                    <a:pt x="1489" y="1715"/>
                  </a:cubicBezTo>
                  <a:cubicBezTo>
                    <a:pt x="1039" y="1114"/>
                    <a:pt x="529" y="603"/>
                    <a:pt x="18" y="33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762;p74">
              <a:extLst>
                <a:ext uri="{FF2B5EF4-FFF2-40B4-BE49-F238E27FC236}">
                  <a16:creationId xmlns:a16="http://schemas.microsoft.com/office/drawing/2014/main" id="{CA295BA7-6065-D3A6-918B-997504E377C2}"/>
                </a:ext>
              </a:extLst>
            </p:cNvPr>
            <p:cNvSpPr/>
            <p:nvPr/>
          </p:nvSpPr>
          <p:spPr>
            <a:xfrm>
              <a:off x="3347600" y="1379500"/>
              <a:ext cx="120850" cy="99550"/>
            </a:xfrm>
            <a:custGeom>
              <a:avLst/>
              <a:gdLst/>
              <a:ahLst/>
              <a:cxnLst/>
              <a:rect l="l" t="t" r="r" b="b"/>
              <a:pathLst>
                <a:path w="4834" h="3982" extrusionOk="0">
                  <a:moveTo>
                    <a:pt x="61" y="0"/>
                  </a:moveTo>
                  <a:lnTo>
                    <a:pt x="0" y="152"/>
                  </a:lnTo>
                  <a:cubicBezTo>
                    <a:pt x="61" y="152"/>
                    <a:pt x="61" y="182"/>
                    <a:pt x="91" y="182"/>
                  </a:cubicBezTo>
                  <a:cubicBezTo>
                    <a:pt x="152" y="243"/>
                    <a:pt x="243" y="304"/>
                    <a:pt x="335" y="365"/>
                  </a:cubicBezTo>
                  <a:cubicBezTo>
                    <a:pt x="1915" y="1459"/>
                    <a:pt x="3435" y="2705"/>
                    <a:pt x="4833" y="3982"/>
                  </a:cubicBezTo>
                  <a:lnTo>
                    <a:pt x="4712" y="3769"/>
                  </a:lnTo>
                  <a:cubicBezTo>
                    <a:pt x="3313" y="2462"/>
                    <a:pt x="1733" y="1186"/>
                    <a:pt x="122" y="91"/>
                  </a:cubicBezTo>
                  <a:cubicBezTo>
                    <a:pt x="91" y="91"/>
                    <a:pt x="91" y="61"/>
                    <a:pt x="6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763;p74">
              <a:extLst>
                <a:ext uri="{FF2B5EF4-FFF2-40B4-BE49-F238E27FC236}">
                  <a16:creationId xmlns:a16="http://schemas.microsoft.com/office/drawing/2014/main" id="{244E615D-03D0-1114-3137-F983FCA5FFC5}"/>
                </a:ext>
              </a:extLst>
            </p:cNvPr>
            <p:cNvSpPr/>
            <p:nvPr/>
          </p:nvSpPr>
          <p:spPr>
            <a:xfrm>
              <a:off x="3270850" y="1440275"/>
              <a:ext cx="181625" cy="288800"/>
            </a:xfrm>
            <a:custGeom>
              <a:avLst/>
              <a:gdLst/>
              <a:ahLst/>
              <a:cxnLst/>
              <a:rect l="l" t="t" r="r" b="b"/>
              <a:pathLst>
                <a:path w="7265" h="11552" extrusionOk="0">
                  <a:moveTo>
                    <a:pt x="91" y="1"/>
                  </a:moveTo>
                  <a:cubicBezTo>
                    <a:pt x="31" y="92"/>
                    <a:pt x="31" y="122"/>
                    <a:pt x="0" y="214"/>
                  </a:cubicBezTo>
                  <a:cubicBezTo>
                    <a:pt x="608" y="2128"/>
                    <a:pt x="1520" y="4074"/>
                    <a:pt x="2797" y="5989"/>
                  </a:cubicBezTo>
                  <a:cubicBezTo>
                    <a:pt x="3921" y="7721"/>
                    <a:pt x="5320" y="9515"/>
                    <a:pt x="7204" y="11551"/>
                  </a:cubicBezTo>
                  <a:cubicBezTo>
                    <a:pt x="7234" y="11551"/>
                    <a:pt x="7234" y="11521"/>
                    <a:pt x="7265" y="11490"/>
                  </a:cubicBezTo>
                  <a:cubicBezTo>
                    <a:pt x="5411" y="9423"/>
                    <a:pt x="4012" y="7691"/>
                    <a:pt x="2857" y="5928"/>
                  </a:cubicBezTo>
                  <a:cubicBezTo>
                    <a:pt x="1763" y="4226"/>
                    <a:pt x="912" y="2554"/>
                    <a:pt x="365" y="852"/>
                  </a:cubicBezTo>
                  <a:cubicBezTo>
                    <a:pt x="365" y="821"/>
                    <a:pt x="304" y="761"/>
                    <a:pt x="304" y="761"/>
                  </a:cubicBezTo>
                  <a:cubicBezTo>
                    <a:pt x="243" y="517"/>
                    <a:pt x="152" y="274"/>
                    <a:pt x="9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0764;p74">
              <a:extLst>
                <a:ext uri="{FF2B5EF4-FFF2-40B4-BE49-F238E27FC236}">
                  <a16:creationId xmlns:a16="http://schemas.microsoft.com/office/drawing/2014/main" id="{7809864E-0485-39A8-76D4-F8DDBEA355F9}"/>
                </a:ext>
              </a:extLst>
            </p:cNvPr>
            <p:cNvSpPr/>
            <p:nvPr/>
          </p:nvSpPr>
          <p:spPr>
            <a:xfrm>
              <a:off x="3277675" y="1458525"/>
              <a:ext cx="161900" cy="108675"/>
            </a:xfrm>
            <a:custGeom>
              <a:avLst/>
              <a:gdLst/>
              <a:ahLst/>
              <a:cxnLst/>
              <a:rect l="l" t="t" r="r" b="b"/>
              <a:pathLst>
                <a:path w="6476" h="4347" extrusionOk="0">
                  <a:moveTo>
                    <a:pt x="31" y="0"/>
                  </a:moveTo>
                  <a:lnTo>
                    <a:pt x="1" y="91"/>
                  </a:lnTo>
                  <a:cubicBezTo>
                    <a:pt x="2311" y="912"/>
                    <a:pt x="4560" y="2401"/>
                    <a:pt x="6384" y="4347"/>
                  </a:cubicBezTo>
                  <a:lnTo>
                    <a:pt x="6475" y="4256"/>
                  </a:lnTo>
                  <a:cubicBezTo>
                    <a:pt x="4651" y="2310"/>
                    <a:pt x="2372" y="851"/>
                    <a:pt x="3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0765;p74">
              <a:extLst>
                <a:ext uri="{FF2B5EF4-FFF2-40B4-BE49-F238E27FC236}">
                  <a16:creationId xmlns:a16="http://schemas.microsoft.com/office/drawing/2014/main" id="{C5586E60-90B7-5CDB-163F-10F88D07B644}"/>
                </a:ext>
              </a:extLst>
            </p:cNvPr>
            <p:cNvSpPr/>
            <p:nvPr/>
          </p:nvSpPr>
          <p:spPr>
            <a:xfrm>
              <a:off x="3248050" y="1512475"/>
              <a:ext cx="106400" cy="244700"/>
            </a:xfrm>
            <a:custGeom>
              <a:avLst/>
              <a:gdLst/>
              <a:ahLst/>
              <a:cxnLst/>
              <a:rect l="l" t="t" r="r" b="b"/>
              <a:pathLst>
                <a:path w="4256" h="9788" extrusionOk="0">
                  <a:moveTo>
                    <a:pt x="92" y="0"/>
                  </a:moveTo>
                  <a:cubicBezTo>
                    <a:pt x="61" y="92"/>
                    <a:pt x="61" y="152"/>
                    <a:pt x="0" y="213"/>
                  </a:cubicBezTo>
                  <a:cubicBezTo>
                    <a:pt x="274" y="2098"/>
                    <a:pt x="851" y="3952"/>
                    <a:pt x="1642" y="5715"/>
                  </a:cubicBezTo>
                  <a:cubicBezTo>
                    <a:pt x="1642" y="5745"/>
                    <a:pt x="1672" y="5745"/>
                    <a:pt x="1672" y="5775"/>
                  </a:cubicBezTo>
                  <a:cubicBezTo>
                    <a:pt x="2341" y="7204"/>
                    <a:pt x="3162" y="8572"/>
                    <a:pt x="4165" y="9788"/>
                  </a:cubicBezTo>
                  <a:lnTo>
                    <a:pt x="4256" y="9788"/>
                  </a:lnTo>
                  <a:cubicBezTo>
                    <a:pt x="1976" y="6991"/>
                    <a:pt x="548" y="3557"/>
                    <a:pt x="92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0766;p74">
              <a:extLst>
                <a:ext uri="{FF2B5EF4-FFF2-40B4-BE49-F238E27FC236}">
                  <a16:creationId xmlns:a16="http://schemas.microsoft.com/office/drawing/2014/main" id="{4C18CD2F-0132-8A0D-15C2-183262B152DF}"/>
                </a:ext>
              </a:extLst>
            </p:cNvPr>
            <p:cNvSpPr/>
            <p:nvPr/>
          </p:nvSpPr>
          <p:spPr>
            <a:xfrm>
              <a:off x="3267050" y="1655325"/>
              <a:ext cx="22825" cy="72975"/>
            </a:xfrm>
            <a:custGeom>
              <a:avLst/>
              <a:gdLst/>
              <a:ahLst/>
              <a:cxnLst/>
              <a:rect l="l" t="t" r="r" b="b"/>
              <a:pathLst>
                <a:path w="913" h="2919" extrusionOk="0">
                  <a:moveTo>
                    <a:pt x="851" y="1"/>
                  </a:moveTo>
                  <a:cubicBezTo>
                    <a:pt x="304" y="821"/>
                    <a:pt x="91" y="1855"/>
                    <a:pt x="0" y="2827"/>
                  </a:cubicBezTo>
                  <a:cubicBezTo>
                    <a:pt x="61" y="2827"/>
                    <a:pt x="91" y="2888"/>
                    <a:pt x="91" y="2919"/>
                  </a:cubicBezTo>
                  <a:cubicBezTo>
                    <a:pt x="183" y="1916"/>
                    <a:pt x="395" y="943"/>
                    <a:pt x="912" y="61"/>
                  </a:cubicBezTo>
                  <a:lnTo>
                    <a:pt x="912" y="3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0767;p74">
              <a:extLst>
                <a:ext uri="{FF2B5EF4-FFF2-40B4-BE49-F238E27FC236}">
                  <a16:creationId xmlns:a16="http://schemas.microsoft.com/office/drawing/2014/main" id="{50C2A1C7-A202-2FD7-6463-9ADFE225F106}"/>
                </a:ext>
              </a:extLst>
            </p:cNvPr>
            <p:cNvSpPr/>
            <p:nvPr/>
          </p:nvSpPr>
          <p:spPr>
            <a:xfrm>
              <a:off x="3036800" y="1727525"/>
              <a:ext cx="6850" cy="91975"/>
            </a:xfrm>
            <a:custGeom>
              <a:avLst/>
              <a:gdLst/>
              <a:ahLst/>
              <a:cxnLst/>
              <a:rect l="l" t="t" r="r" b="b"/>
              <a:pathLst>
                <a:path w="274" h="3679" fill="none" extrusionOk="0">
                  <a:moveTo>
                    <a:pt x="274" y="0"/>
                  </a:moveTo>
                  <a:lnTo>
                    <a:pt x="0" y="3678"/>
                  </a:lnTo>
                </a:path>
              </a:pathLst>
            </a:custGeom>
            <a:noFill/>
            <a:ln w="5325" cap="flat" cmpd="sng">
              <a:solidFill>
                <a:srgbClr val="211E1F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0768;p74">
              <a:extLst>
                <a:ext uri="{FF2B5EF4-FFF2-40B4-BE49-F238E27FC236}">
                  <a16:creationId xmlns:a16="http://schemas.microsoft.com/office/drawing/2014/main" id="{ABAFCF87-80DB-B110-4188-3EAE6A55A165}"/>
                </a:ext>
              </a:extLst>
            </p:cNvPr>
            <p:cNvSpPr/>
            <p:nvPr/>
          </p:nvSpPr>
          <p:spPr>
            <a:xfrm>
              <a:off x="2928125" y="1788300"/>
              <a:ext cx="114025" cy="57000"/>
            </a:xfrm>
            <a:custGeom>
              <a:avLst/>
              <a:gdLst/>
              <a:ahLst/>
              <a:cxnLst/>
              <a:rect l="l" t="t" r="r" b="b"/>
              <a:pathLst>
                <a:path w="4561" h="2280" extrusionOk="0">
                  <a:moveTo>
                    <a:pt x="4439" y="1"/>
                  </a:moveTo>
                  <a:cubicBezTo>
                    <a:pt x="4439" y="1"/>
                    <a:pt x="1" y="1855"/>
                    <a:pt x="62" y="2189"/>
                  </a:cubicBezTo>
                  <a:cubicBezTo>
                    <a:pt x="72" y="2252"/>
                    <a:pt x="209" y="2279"/>
                    <a:pt x="428" y="2279"/>
                  </a:cubicBezTo>
                  <a:cubicBezTo>
                    <a:pt x="1478" y="2279"/>
                    <a:pt x="4424" y="1666"/>
                    <a:pt x="4499" y="1490"/>
                  </a:cubicBezTo>
                  <a:cubicBezTo>
                    <a:pt x="4560" y="1247"/>
                    <a:pt x="4439" y="1"/>
                    <a:pt x="4439" y="1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0769;p74">
              <a:extLst>
                <a:ext uri="{FF2B5EF4-FFF2-40B4-BE49-F238E27FC236}">
                  <a16:creationId xmlns:a16="http://schemas.microsoft.com/office/drawing/2014/main" id="{0CFFA310-1FC6-5CF8-0F12-EF95E1A8CFF2}"/>
                </a:ext>
              </a:extLst>
            </p:cNvPr>
            <p:cNvSpPr/>
            <p:nvPr/>
          </p:nvSpPr>
          <p:spPr>
            <a:xfrm>
              <a:off x="3270075" y="1713075"/>
              <a:ext cx="8400" cy="91225"/>
            </a:xfrm>
            <a:custGeom>
              <a:avLst/>
              <a:gdLst/>
              <a:ahLst/>
              <a:cxnLst/>
              <a:rect l="l" t="t" r="r" b="b"/>
              <a:pathLst>
                <a:path w="336" h="3649" fill="none" extrusionOk="0">
                  <a:moveTo>
                    <a:pt x="1" y="1"/>
                  </a:moveTo>
                  <a:lnTo>
                    <a:pt x="335" y="3648"/>
                  </a:lnTo>
                </a:path>
              </a:pathLst>
            </a:custGeom>
            <a:noFill/>
            <a:ln w="5325" cap="flat" cmpd="sng">
              <a:solidFill>
                <a:srgbClr val="211E1F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0770;p74">
              <a:extLst>
                <a:ext uri="{FF2B5EF4-FFF2-40B4-BE49-F238E27FC236}">
                  <a16:creationId xmlns:a16="http://schemas.microsoft.com/office/drawing/2014/main" id="{6CA31519-08C5-646A-65F6-7E540E4C2786}"/>
                </a:ext>
              </a:extLst>
            </p:cNvPr>
            <p:cNvSpPr/>
            <p:nvPr/>
          </p:nvSpPr>
          <p:spPr>
            <a:xfrm>
              <a:off x="3273875" y="1773875"/>
              <a:ext cx="113250" cy="55375"/>
            </a:xfrm>
            <a:custGeom>
              <a:avLst/>
              <a:gdLst/>
              <a:ahLst/>
              <a:cxnLst/>
              <a:rect l="l" t="t" r="r" b="b"/>
              <a:pathLst>
                <a:path w="4530" h="2215" extrusionOk="0">
                  <a:moveTo>
                    <a:pt x="92" y="0"/>
                  </a:moveTo>
                  <a:cubicBezTo>
                    <a:pt x="92" y="0"/>
                    <a:pt x="1" y="1216"/>
                    <a:pt x="92" y="1490"/>
                  </a:cubicBezTo>
                  <a:cubicBezTo>
                    <a:pt x="142" y="1689"/>
                    <a:pt x="3025" y="2214"/>
                    <a:pt x="4101" y="2214"/>
                  </a:cubicBezTo>
                  <a:cubicBezTo>
                    <a:pt x="4339" y="2214"/>
                    <a:pt x="4488" y="2189"/>
                    <a:pt x="4499" y="2128"/>
                  </a:cubicBezTo>
                  <a:cubicBezTo>
                    <a:pt x="4530" y="1794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0771;p74">
              <a:extLst>
                <a:ext uri="{FF2B5EF4-FFF2-40B4-BE49-F238E27FC236}">
                  <a16:creationId xmlns:a16="http://schemas.microsoft.com/office/drawing/2014/main" id="{3E35622E-BC4A-C33F-F737-FB56FBD66FAB}"/>
                </a:ext>
              </a:extLst>
            </p:cNvPr>
            <p:cNvSpPr/>
            <p:nvPr/>
          </p:nvSpPr>
          <p:spPr>
            <a:xfrm>
              <a:off x="3133300" y="1732850"/>
              <a:ext cx="61575" cy="56250"/>
            </a:xfrm>
            <a:custGeom>
              <a:avLst/>
              <a:gdLst/>
              <a:ahLst/>
              <a:cxnLst/>
              <a:rect l="l" t="t" r="r" b="b"/>
              <a:pathLst>
                <a:path w="2463" h="2250" extrusionOk="0">
                  <a:moveTo>
                    <a:pt x="1" y="0"/>
                  </a:moveTo>
                  <a:cubicBezTo>
                    <a:pt x="457" y="760"/>
                    <a:pt x="882" y="1489"/>
                    <a:pt x="1338" y="2249"/>
                  </a:cubicBezTo>
                  <a:cubicBezTo>
                    <a:pt x="1764" y="1520"/>
                    <a:pt x="2128" y="821"/>
                    <a:pt x="2463" y="61"/>
                  </a:cubicBezTo>
                  <a:lnTo>
                    <a:pt x="2463" y="61"/>
                  </a:lnTo>
                  <a:cubicBezTo>
                    <a:pt x="2222" y="79"/>
                    <a:pt x="1919" y="86"/>
                    <a:pt x="1609" y="86"/>
                  </a:cubicBezTo>
                  <a:cubicBezTo>
                    <a:pt x="859" y="86"/>
                    <a:pt x="65" y="43"/>
                    <a:pt x="1" y="0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0772;p74">
              <a:extLst>
                <a:ext uri="{FF2B5EF4-FFF2-40B4-BE49-F238E27FC236}">
                  <a16:creationId xmlns:a16="http://schemas.microsoft.com/office/drawing/2014/main" id="{D2673569-2553-0202-36F4-8DA43DF5F493}"/>
                </a:ext>
              </a:extLst>
            </p:cNvPr>
            <p:cNvSpPr/>
            <p:nvPr/>
          </p:nvSpPr>
          <p:spPr>
            <a:xfrm>
              <a:off x="2863550" y="1070950"/>
              <a:ext cx="554750" cy="674125"/>
            </a:xfrm>
            <a:custGeom>
              <a:avLst/>
              <a:gdLst/>
              <a:ahLst/>
              <a:cxnLst/>
              <a:rect l="l" t="t" r="r" b="b"/>
              <a:pathLst>
                <a:path w="22190" h="26965" extrusionOk="0">
                  <a:moveTo>
                    <a:pt x="10871" y="1"/>
                  </a:moveTo>
                  <a:cubicBezTo>
                    <a:pt x="8769" y="1"/>
                    <a:pt x="6680" y="676"/>
                    <a:pt x="4985" y="2038"/>
                  </a:cubicBezTo>
                  <a:cubicBezTo>
                    <a:pt x="4377" y="2585"/>
                    <a:pt x="3769" y="3193"/>
                    <a:pt x="3283" y="3862"/>
                  </a:cubicBezTo>
                  <a:cubicBezTo>
                    <a:pt x="1307" y="6597"/>
                    <a:pt x="486" y="10184"/>
                    <a:pt x="152" y="13497"/>
                  </a:cubicBezTo>
                  <a:cubicBezTo>
                    <a:pt x="152" y="13588"/>
                    <a:pt x="122" y="13680"/>
                    <a:pt x="122" y="13801"/>
                  </a:cubicBezTo>
                  <a:lnTo>
                    <a:pt x="122" y="13953"/>
                  </a:lnTo>
                  <a:cubicBezTo>
                    <a:pt x="31" y="14652"/>
                    <a:pt x="0" y="15412"/>
                    <a:pt x="0" y="16142"/>
                  </a:cubicBezTo>
                  <a:cubicBezTo>
                    <a:pt x="0" y="16658"/>
                    <a:pt x="31" y="17145"/>
                    <a:pt x="91" y="17631"/>
                  </a:cubicBezTo>
                  <a:cubicBezTo>
                    <a:pt x="122" y="17874"/>
                    <a:pt x="122" y="18056"/>
                    <a:pt x="152" y="18269"/>
                  </a:cubicBezTo>
                  <a:cubicBezTo>
                    <a:pt x="274" y="19029"/>
                    <a:pt x="426" y="19789"/>
                    <a:pt x="638" y="20549"/>
                  </a:cubicBezTo>
                  <a:cubicBezTo>
                    <a:pt x="699" y="20640"/>
                    <a:pt x="699" y="20701"/>
                    <a:pt x="730" y="20792"/>
                  </a:cubicBezTo>
                  <a:cubicBezTo>
                    <a:pt x="882" y="21157"/>
                    <a:pt x="1034" y="21552"/>
                    <a:pt x="1186" y="21886"/>
                  </a:cubicBezTo>
                  <a:cubicBezTo>
                    <a:pt x="1338" y="22190"/>
                    <a:pt x="1490" y="22494"/>
                    <a:pt x="1672" y="22768"/>
                  </a:cubicBezTo>
                  <a:cubicBezTo>
                    <a:pt x="2158" y="23558"/>
                    <a:pt x="2827" y="24288"/>
                    <a:pt x="3587" y="24865"/>
                  </a:cubicBezTo>
                  <a:cubicBezTo>
                    <a:pt x="3952" y="25169"/>
                    <a:pt x="4377" y="25382"/>
                    <a:pt x="4833" y="25625"/>
                  </a:cubicBezTo>
                  <a:cubicBezTo>
                    <a:pt x="4894" y="25655"/>
                    <a:pt x="5015" y="25686"/>
                    <a:pt x="5107" y="25716"/>
                  </a:cubicBezTo>
                  <a:cubicBezTo>
                    <a:pt x="6896" y="26520"/>
                    <a:pt x="9028" y="26964"/>
                    <a:pt x="11163" y="26964"/>
                  </a:cubicBezTo>
                  <a:cubicBezTo>
                    <a:pt x="14034" y="26964"/>
                    <a:pt x="16910" y="26161"/>
                    <a:pt x="18967" y="24348"/>
                  </a:cubicBezTo>
                  <a:cubicBezTo>
                    <a:pt x="19301" y="24014"/>
                    <a:pt x="19697" y="23680"/>
                    <a:pt x="20001" y="23254"/>
                  </a:cubicBezTo>
                  <a:cubicBezTo>
                    <a:pt x="20396" y="22677"/>
                    <a:pt x="20760" y="22129"/>
                    <a:pt x="21064" y="21430"/>
                  </a:cubicBezTo>
                  <a:cubicBezTo>
                    <a:pt x="21095" y="21309"/>
                    <a:pt x="21156" y="21157"/>
                    <a:pt x="21216" y="21066"/>
                  </a:cubicBezTo>
                  <a:cubicBezTo>
                    <a:pt x="21429" y="20519"/>
                    <a:pt x="21581" y="19911"/>
                    <a:pt x="21733" y="19333"/>
                  </a:cubicBezTo>
                  <a:cubicBezTo>
                    <a:pt x="21855" y="18938"/>
                    <a:pt x="21915" y="18482"/>
                    <a:pt x="22007" y="18026"/>
                  </a:cubicBezTo>
                  <a:cubicBezTo>
                    <a:pt x="22067" y="17570"/>
                    <a:pt x="22128" y="17145"/>
                    <a:pt x="22159" y="16689"/>
                  </a:cubicBezTo>
                  <a:lnTo>
                    <a:pt x="22159" y="16597"/>
                  </a:lnTo>
                  <a:cubicBezTo>
                    <a:pt x="22189" y="16142"/>
                    <a:pt x="22189" y="15655"/>
                    <a:pt x="22189" y="15169"/>
                  </a:cubicBezTo>
                  <a:lnTo>
                    <a:pt x="22189" y="14348"/>
                  </a:lnTo>
                  <a:cubicBezTo>
                    <a:pt x="22159" y="13558"/>
                    <a:pt x="22067" y="12707"/>
                    <a:pt x="21915" y="11856"/>
                  </a:cubicBezTo>
                  <a:lnTo>
                    <a:pt x="21824" y="11187"/>
                  </a:lnTo>
                  <a:cubicBezTo>
                    <a:pt x="21247" y="8208"/>
                    <a:pt x="20061" y="5321"/>
                    <a:pt x="18207" y="3284"/>
                  </a:cubicBezTo>
                  <a:cubicBezTo>
                    <a:pt x="16264" y="1102"/>
                    <a:pt x="13556" y="1"/>
                    <a:pt x="108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0773;p74">
              <a:extLst>
                <a:ext uri="{FF2B5EF4-FFF2-40B4-BE49-F238E27FC236}">
                  <a16:creationId xmlns:a16="http://schemas.microsoft.com/office/drawing/2014/main" id="{D8821B11-755C-7674-F6E5-E6D486C6D16D}"/>
                </a:ext>
              </a:extLst>
            </p:cNvPr>
            <p:cNvSpPr/>
            <p:nvPr/>
          </p:nvSpPr>
          <p:spPr>
            <a:xfrm>
              <a:off x="2886350" y="1309350"/>
              <a:ext cx="135275" cy="129575"/>
            </a:xfrm>
            <a:custGeom>
              <a:avLst/>
              <a:gdLst/>
              <a:ahLst/>
              <a:cxnLst/>
              <a:rect l="l" t="t" r="r" b="b"/>
              <a:pathLst>
                <a:path w="5411" h="5183" extrusionOk="0">
                  <a:moveTo>
                    <a:pt x="2661" y="0"/>
                  </a:moveTo>
                  <a:cubicBezTo>
                    <a:pt x="1305" y="0"/>
                    <a:pt x="208" y="1028"/>
                    <a:pt x="122" y="2411"/>
                  </a:cubicBezTo>
                  <a:cubicBezTo>
                    <a:pt x="0" y="3840"/>
                    <a:pt x="1064" y="5055"/>
                    <a:pt x="2492" y="5177"/>
                  </a:cubicBezTo>
                  <a:cubicBezTo>
                    <a:pt x="2552" y="5181"/>
                    <a:pt x="2612" y="5183"/>
                    <a:pt x="2671" y="5183"/>
                  </a:cubicBezTo>
                  <a:cubicBezTo>
                    <a:pt x="4049" y="5183"/>
                    <a:pt x="5172" y="4175"/>
                    <a:pt x="5289" y="2776"/>
                  </a:cubicBezTo>
                  <a:cubicBezTo>
                    <a:pt x="5410" y="1347"/>
                    <a:pt x="4286" y="131"/>
                    <a:pt x="2888" y="10"/>
                  </a:cubicBezTo>
                  <a:cubicBezTo>
                    <a:pt x="2811" y="3"/>
                    <a:pt x="2736" y="0"/>
                    <a:pt x="26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0774;p74">
              <a:extLst>
                <a:ext uri="{FF2B5EF4-FFF2-40B4-BE49-F238E27FC236}">
                  <a16:creationId xmlns:a16="http://schemas.microsoft.com/office/drawing/2014/main" id="{5C1E6549-18A5-31EB-B67E-8407E7C94C09}"/>
                </a:ext>
              </a:extLst>
            </p:cNvPr>
            <p:cNvSpPr/>
            <p:nvPr/>
          </p:nvSpPr>
          <p:spPr>
            <a:xfrm>
              <a:off x="3248800" y="1288175"/>
              <a:ext cx="134525" cy="129575"/>
            </a:xfrm>
            <a:custGeom>
              <a:avLst/>
              <a:gdLst/>
              <a:ahLst/>
              <a:cxnLst/>
              <a:rect l="l" t="t" r="r" b="b"/>
              <a:pathLst>
                <a:path w="5381" h="5183" extrusionOk="0">
                  <a:moveTo>
                    <a:pt x="2718" y="0"/>
                  </a:moveTo>
                  <a:cubicBezTo>
                    <a:pt x="1364" y="0"/>
                    <a:pt x="239" y="1035"/>
                    <a:pt x="122" y="2407"/>
                  </a:cubicBezTo>
                  <a:cubicBezTo>
                    <a:pt x="1" y="3866"/>
                    <a:pt x="1065" y="5082"/>
                    <a:pt x="2524" y="5173"/>
                  </a:cubicBezTo>
                  <a:cubicBezTo>
                    <a:pt x="2598" y="5179"/>
                    <a:pt x="2672" y="5182"/>
                    <a:pt x="2746" y="5182"/>
                  </a:cubicBezTo>
                  <a:cubicBezTo>
                    <a:pt x="4079" y="5182"/>
                    <a:pt x="5203" y="4156"/>
                    <a:pt x="5290" y="2802"/>
                  </a:cubicBezTo>
                  <a:cubicBezTo>
                    <a:pt x="5381" y="1373"/>
                    <a:pt x="4317" y="127"/>
                    <a:pt x="2888" y="6"/>
                  </a:cubicBezTo>
                  <a:cubicBezTo>
                    <a:pt x="2831" y="2"/>
                    <a:pt x="2774" y="0"/>
                    <a:pt x="27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0775;p74">
              <a:extLst>
                <a:ext uri="{FF2B5EF4-FFF2-40B4-BE49-F238E27FC236}">
                  <a16:creationId xmlns:a16="http://schemas.microsoft.com/office/drawing/2014/main" id="{0048B4DC-D36D-5901-998B-AA489AB5B6D3}"/>
                </a:ext>
              </a:extLst>
            </p:cNvPr>
            <p:cNvSpPr/>
            <p:nvPr/>
          </p:nvSpPr>
          <p:spPr>
            <a:xfrm>
              <a:off x="2981325" y="1257050"/>
              <a:ext cx="76025" cy="72550"/>
            </a:xfrm>
            <a:custGeom>
              <a:avLst/>
              <a:gdLst/>
              <a:ahLst/>
              <a:cxnLst/>
              <a:rect l="l" t="t" r="r" b="b"/>
              <a:pathLst>
                <a:path w="3041" h="2902" extrusionOk="0">
                  <a:moveTo>
                    <a:pt x="1533" y="0"/>
                  </a:moveTo>
                  <a:cubicBezTo>
                    <a:pt x="788" y="0"/>
                    <a:pt x="150" y="588"/>
                    <a:pt x="92" y="1342"/>
                  </a:cubicBezTo>
                  <a:cubicBezTo>
                    <a:pt x="0" y="2132"/>
                    <a:pt x="608" y="2831"/>
                    <a:pt x="1399" y="2892"/>
                  </a:cubicBezTo>
                  <a:cubicBezTo>
                    <a:pt x="1453" y="2898"/>
                    <a:pt x="1508" y="2901"/>
                    <a:pt x="1561" y="2901"/>
                  </a:cubicBezTo>
                  <a:cubicBezTo>
                    <a:pt x="2306" y="2901"/>
                    <a:pt x="2894" y="2320"/>
                    <a:pt x="2979" y="1555"/>
                  </a:cubicBezTo>
                  <a:cubicBezTo>
                    <a:pt x="3040" y="764"/>
                    <a:pt x="2432" y="96"/>
                    <a:pt x="1642" y="4"/>
                  </a:cubicBezTo>
                  <a:cubicBezTo>
                    <a:pt x="1605" y="2"/>
                    <a:pt x="1569" y="0"/>
                    <a:pt x="1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0776;p74">
              <a:extLst>
                <a:ext uri="{FF2B5EF4-FFF2-40B4-BE49-F238E27FC236}">
                  <a16:creationId xmlns:a16="http://schemas.microsoft.com/office/drawing/2014/main" id="{9CCA4B69-C793-58A4-1B13-8B41DF97B414}"/>
                </a:ext>
              </a:extLst>
            </p:cNvPr>
            <p:cNvSpPr/>
            <p:nvPr/>
          </p:nvSpPr>
          <p:spPr>
            <a:xfrm>
              <a:off x="3213100" y="1240200"/>
              <a:ext cx="76000" cy="72550"/>
            </a:xfrm>
            <a:custGeom>
              <a:avLst/>
              <a:gdLst/>
              <a:ahLst/>
              <a:cxnLst/>
              <a:rect l="l" t="t" r="r" b="b"/>
              <a:pathLst>
                <a:path w="3040" h="2902" extrusionOk="0">
                  <a:moveTo>
                    <a:pt x="1479" y="1"/>
                  </a:moveTo>
                  <a:cubicBezTo>
                    <a:pt x="734" y="1"/>
                    <a:pt x="146" y="579"/>
                    <a:pt x="61" y="1317"/>
                  </a:cubicBezTo>
                  <a:cubicBezTo>
                    <a:pt x="0" y="2137"/>
                    <a:pt x="608" y="2806"/>
                    <a:pt x="1398" y="2897"/>
                  </a:cubicBezTo>
                  <a:cubicBezTo>
                    <a:pt x="1436" y="2900"/>
                    <a:pt x="1474" y="2901"/>
                    <a:pt x="1511" y="2901"/>
                  </a:cubicBezTo>
                  <a:cubicBezTo>
                    <a:pt x="2280" y="2901"/>
                    <a:pt x="2892" y="2314"/>
                    <a:pt x="2979" y="1560"/>
                  </a:cubicBezTo>
                  <a:cubicBezTo>
                    <a:pt x="3040" y="770"/>
                    <a:pt x="2432" y="71"/>
                    <a:pt x="1642" y="10"/>
                  </a:cubicBezTo>
                  <a:cubicBezTo>
                    <a:pt x="1587" y="4"/>
                    <a:pt x="1532" y="1"/>
                    <a:pt x="1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0777;p74">
              <a:extLst>
                <a:ext uri="{FF2B5EF4-FFF2-40B4-BE49-F238E27FC236}">
                  <a16:creationId xmlns:a16="http://schemas.microsoft.com/office/drawing/2014/main" id="{6225245E-DB42-80FE-53C4-AD23A733435D}"/>
                </a:ext>
              </a:extLst>
            </p:cNvPr>
            <p:cNvSpPr/>
            <p:nvPr/>
          </p:nvSpPr>
          <p:spPr>
            <a:xfrm>
              <a:off x="3112775" y="1321750"/>
              <a:ext cx="57800" cy="37250"/>
            </a:xfrm>
            <a:custGeom>
              <a:avLst/>
              <a:gdLst/>
              <a:ahLst/>
              <a:cxnLst/>
              <a:rect l="l" t="t" r="r" b="b"/>
              <a:pathLst>
                <a:path w="2312" h="1490" fill="none" extrusionOk="0">
                  <a:moveTo>
                    <a:pt x="1" y="152"/>
                  </a:moveTo>
                  <a:cubicBezTo>
                    <a:pt x="31" y="912"/>
                    <a:pt x="822" y="1489"/>
                    <a:pt x="1551" y="1185"/>
                  </a:cubicBezTo>
                  <a:cubicBezTo>
                    <a:pt x="2007" y="1003"/>
                    <a:pt x="2311" y="486"/>
                    <a:pt x="2311" y="0"/>
                  </a:cubicBezTo>
                </a:path>
              </a:pathLst>
            </a:custGeom>
            <a:solidFill>
              <a:schemeClr val="dk1"/>
            </a:solidFill>
            <a:ln w="11400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0778;p74">
              <a:extLst>
                <a:ext uri="{FF2B5EF4-FFF2-40B4-BE49-F238E27FC236}">
                  <a16:creationId xmlns:a16="http://schemas.microsoft.com/office/drawing/2014/main" id="{8D8CAFE0-8D8E-572B-F9C6-7722F961E602}"/>
                </a:ext>
              </a:extLst>
            </p:cNvPr>
            <p:cNvSpPr/>
            <p:nvPr/>
          </p:nvSpPr>
          <p:spPr>
            <a:xfrm>
              <a:off x="2863550" y="1366575"/>
              <a:ext cx="554750" cy="142775"/>
            </a:xfrm>
            <a:custGeom>
              <a:avLst/>
              <a:gdLst/>
              <a:ahLst/>
              <a:cxnLst/>
              <a:rect l="l" t="t" r="r" b="b"/>
              <a:pathLst>
                <a:path w="22190" h="5711" extrusionOk="0">
                  <a:moveTo>
                    <a:pt x="21915" y="0"/>
                  </a:moveTo>
                  <a:cubicBezTo>
                    <a:pt x="20608" y="973"/>
                    <a:pt x="18997" y="1794"/>
                    <a:pt x="17265" y="2341"/>
                  </a:cubicBezTo>
                  <a:cubicBezTo>
                    <a:pt x="15137" y="3040"/>
                    <a:pt x="12736" y="3374"/>
                    <a:pt x="9848" y="3465"/>
                  </a:cubicBezTo>
                  <a:cubicBezTo>
                    <a:pt x="9542" y="3473"/>
                    <a:pt x="9240" y="3476"/>
                    <a:pt x="8942" y="3476"/>
                  </a:cubicBezTo>
                  <a:cubicBezTo>
                    <a:pt x="5458" y="3476"/>
                    <a:pt x="2558" y="2984"/>
                    <a:pt x="122" y="1976"/>
                  </a:cubicBezTo>
                  <a:lnTo>
                    <a:pt x="122" y="2128"/>
                  </a:lnTo>
                  <a:cubicBezTo>
                    <a:pt x="31" y="2858"/>
                    <a:pt x="0" y="3617"/>
                    <a:pt x="0" y="4317"/>
                  </a:cubicBezTo>
                  <a:cubicBezTo>
                    <a:pt x="2037" y="5076"/>
                    <a:pt x="4408" y="5502"/>
                    <a:pt x="7022" y="5654"/>
                  </a:cubicBezTo>
                  <a:cubicBezTo>
                    <a:pt x="7672" y="5675"/>
                    <a:pt x="8336" y="5710"/>
                    <a:pt x="9005" y="5710"/>
                  </a:cubicBezTo>
                  <a:cubicBezTo>
                    <a:pt x="9306" y="5710"/>
                    <a:pt x="9608" y="5703"/>
                    <a:pt x="9909" y="5684"/>
                  </a:cubicBezTo>
                  <a:cubicBezTo>
                    <a:pt x="13010" y="5624"/>
                    <a:pt x="15624" y="5198"/>
                    <a:pt x="17934" y="4469"/>
                  </a:cubicBezTo>
                  <a:cubicBezTo>
                    <a:pt x="19484" y="3982"/>
                    <a:pt x="20912" y="3344"/>
                    <a:pt x="22189" y="2554"/>
                  </a:cubicBezTo>
                  <a:cubicBezTo>
                    <a:pt x="22159" y="1703"/>
                    <a:pt x="22067" y="882"/>
                    <a:pt x="21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0779;p74">
              <a:extLst>
                <a:ext uri="{FF2B5EF4-FFF2-40B4-BE49-F238E27FC236}">
                  <a16:creationId xmlns:a16="http://schemas.microsoft.com/office/drawing/2014/main" id="{7255C8CE-178A-FA4C-0BF3-3601D52C17DF}"/>
                </a:ext>
              </a:extLst>
            </p:cNvPr>
            <p:cNvSpPr/>
            <p:nvPr/>
          </p:nvSpPr>
          <p:spPr>
            <a:xfrm>
              <a:off x="2866575" y="1485875"/>
              <a:ext cx="550950" cy="129575"/>
            </a:xfrm>
            <a:custGeom>
              <a:avLst/>
              <a:gdLst/>
              <a:ahLst/>
              <a:cxnLst/>
              <a:rect l="l" t="t" r="r" b="b"/>
              <a:pathLst>
                <a:path w="22038" h="5183" extrusionOk="0">
                  <a:moveTo>
                    <a:pt x="22038" y="0"/>
                  </a:moveTo>
                  <a:cubicBezTo>
                    <a:pt x="19940" y="1277"/>
                    <a:pt x="17296" y="2067"/>
                    <a:pt x="13800" y="2554"/>
                  </a:cubicBezTo>
                  <a:cubicBezTo>
                    <a:pt x="11912" y="2825"/>
                    <a:pt x="10104" y="2961"/>
                    <a:pt x="8385" y="2961"/>
                  </a:cubicBezTo>
                  <a:cubicBezTo>
                    <a:pt x="5291" y="2961"/>
                    <a:pt x="2482" y="2521"/>
                    <a:pt x="1" y="1642"/>
                  </a:cubicBezTo>
                  <a:lnTo>
                    <a:pt x="1" y="1642"/>
                  </a:lnTo>
                  <a:cubicBezTo>
                    <a:pt x="122" y="2402"/>
                    <a:pt x="244" y="3162"/>
                    <a:pt x="487" y="3922"/>
                  </a:cubicBezTo>
                  <a:cubicBezTo>
                    <a:pt x="517" y="4013"/>
                    <a:pt x="517" y="4073"/>
                    <a:pt x="578" y="4165"/>
                  </a:cubicBezTo>
                  <a:cubicBezTo>
                    <a:pt x="2463" y="4681"/>
                    <a:pt x="4530" y="5016"/>
                    <a:pt x="6688" y="5137"/>
                  </a:cubicBezTo>
                  <a:cubicBezTo>
                    <a:pt x="7273" y="5168"/>
                    <a:pt x="7868" y="5183"/>
                    <a:pt x="8471" y="5183"/>
                  </a:cubicBezTo>
                  <a:cubicBezTo>
                    <a:pt x="10282" y="5183"/>
                    <a:pt x="12174" y="5046"/>
                    <a:pt x="14135" y="4773"/>
                  </a:cubicBezTo>
                  <a:cubicBezTo>
                    <a:pt x="17083" y="4347"/>
                    <a:pt x="19576" y="3709"/>
                    <a:pt x="21612" y="2736"/>
                  </a:cubicBezTo>
                  <a:cubicBezTo>
                    <a:pt x="21734" y="2341"/>
                    <a:pt x="21794" y="1885"/>
                    <a:pt x="21886" y="1429"/>
                  </a:cubicBezTo>
                  <a:cubicBezTo>
                    <a:pt x="21946" y="973"/>
                    <a:pt x="22007" y="548"/>
                    <a:pt x="22038" y="92"/>
                  </a:cubicBezTo>
                  <a:lnTo>
                    <a:pt x="220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0780;p74">
              <a:extLst>
                <a:ext uri="{FF2B5EF4-FFF2-40B4-BE49-F238E27FC236}">
                  <a16:creationId xmlns:a16="http://schemas.microsoft.com/office/drawing/2014/main" id="{10B5F6E9-D84A-0826-747C-66E5119C72EA}"/>
                </a:ext>
              </a:extLst>
            </p:cNvPr>
            <p:cNvSpPr/>
            <p:nvPr/>
          </p:nvSpPr>
          <p:spPr>
            <a:xfrm>
              <a:off x="2905325" y="1597575"/>
              <a:ext cx="488650" cy="118625"/>
            </a:xfrm>
            <a:custGeom>
              <a:avLst/>
              <a:gdLst/>
              <a:ahLst/>
              <a:cxnLst/>
              <a:rect l="l" t="t" r="r" b="b"/>
              <a:pathLst>
                <a:path w="19546" h="4745" extrusionOk="0">
                  <a:moveTo>
                    <a:pt x="19545" y="1"/>
                  </a:moveTo>
                  <a:cubicBezTo>
                    <a:pt x="17600" y="973"/>
                    <a:pt x="15168" y="1672"/>
                    <a:pt x="12159" y="2098"/>
                  </a:cubicBezTo>
                  <a:cubicBezTo>
                    <a:pt x="10246" y="2379"/>
                    <a:pt x="8418" y="2520"/>
                    <a:pt x="6680" y="2520"/>
                  </a:cubicBezTo>
                  <a:cubicBezTo>
                    <a:pt x="4277" y="2520"/>
                    <a:pt x="2047" y="2250"/>
                    <a:pt x="1" y="1703"/>
                  </a:cubicBezTo>
                  <a:lnTo>
                    <a:pt x="1" y="1703"/>
                  </a:lnTo>
                  <a:cubicBezTo>
                    <a:pt x="487" y="2493"/>
                    <a:pt x="1156" y="3223"/>
                    <a:pt x="1916" y="3800"/>
                  </a:cubicBezTo>
                  <a:cubicBezTo>
                    <a:pt x="2281" y="4104"/>
                    <a:pt x="2706" y="4317"/>
                    <a:pt x="3162" y="4560"/>
                  </a:cubicBezTo>
                  <a:cubicBezTo>
                    <a:pt x="3770" y="4621"/>
                    <a:pt x="4378" y="4651"/>
                    <a:pt x="5016" y="4712"/>
                  </a:cubicBezTo>
                  <a:cubicBezTo>
                    <a:pt x="5566" y="4733"/>
                    <a:pt x="6121" y="4744"/>
                    <a:pt x="6682" y="4744"/>
                  </a:cubicBezTo>
                  <a:cubicBezTo>
                    <a:pt x="8538" y="4744"/>
                    <a:pt x="10456" y="4620"/>
                    <a:pt x="12463" y="4317"/>
                  </a:cubicBezTo>
                  <a:cubicBezTo>
                    <a:pt x="14257" y="4104"/>
                    <a:pt x="15837" y="3739"/>
                    <a:pt x="17296" y="3283"/>
                  </a:cubicBezTo>
                  <a:cubicBezTo>
                    <a:pt x="17630" y="2949"/>
                    <a:pt x="18026" y="2615"/>
                    <a:pt x="18330" y="2189"/>
                  </a:cubicBezTo>
                  <a:cubicBezTo>
                    <a:pt x="18725" y="1612"/>
                    <a:pt x="19089" y="1064"/>
                    <a:pt x="19393" y="365"/>
                  </a:cubicBezTo>
                  <a:cubicBezTo>
                    <a:pt x="19424" y="244"/>
                    <a:pt x="19485" y="92"/>
                    <a:pt x="19545" y="1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0781;p74">
              <a:extLst>
                <a:ext uri="{FF2B5EF4-FFF2-40B4-BE49-F238E27FC236}">
                  <a16:creationId xmlns:a16="http://schemas.microsoft.com/office/drawing/2014/main" id="{95210C7F-447B-789B-FD32-CC397953B8D3}"/>
                </a:ext>
              </a:extLst>
            </p:cNvPr>
            <p:cNvSpPr/>
            <p:nvPr/>
          </p:nvSpPr>
          <p:spPr>
            <a:xfrm>
              <a:off x="3197900" y="944825"/>
              <a:ext cx="108675" cy="145175"/>
            </a:xfrm>
            <a:custGeom>
              <a:avLst/>
              <a:gdLst/>
              <a:ahLst/>
              <a:cxnLst/>
              <a:rect l="l" t="t" r="r" b="b"/>
              <a:pathLst>
                <a:path w="4347" h="5807" fill="none" extrusionOk="0">
                  <a:moveTo>
                    <a:pt x="0" y="5806"/>
                  </a:moveTo>
                  <a:cubicBezTo>
                    <a:pt x="487" y="3344"/>
                    <a:pt x="2128" y="1125"/>
                    <a:pt x="4347" y="1"/>
                  </a:cubicBezTo>
                </a:path>
              </a:pathLst>
            </a:custGeom>
            <a:noFill/>
            <a:ln w="532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0782;p74">
              <a:extLst>
                <a:ext uri="{FF2B5EF4-FFF2-40B4-BE49-F238E27FC236}">
                  <a16:creationId xmlns:a16="http://schemas.microsoft.com/office/drawing/2014/main" id="{39CEBC6E-6359-03AD-1AFD-5614FD5A9025}"/>
                </a:ext>
              </a:extLst>
            </p:cNvPr>
            <p:cNvSpPr/>
            <p:nvPr/>
          </p:nvSpPr>
          <p:spPr>
            <a:xfrm>
              <a:off x="3278450" y="932525"/>
              <a:ext cx="52450" cy="50375"/>
            </a:xfrm>
            <a:custGeom>
              <a:avLst/>
              <a:gdLst/>
              <a:ahLst/>
              <a:cxnLst/>
              <a:rect l="l" t="t" r="r" b="b"/>
              <a:pathLst>
                <a:path w="2098" h="2015" extrusionOk="0">
                  <a:moveTo>
                    <a:pt x="1016" y="1"/>
                  </a:moveTo>
                  <a:cubicBezTo>
                    <a:pt x="491" y="1"/>
                    <a:pt x="89" y="408"/>
                    <a:pt x="61" y="949"/>
                  </a:cubicBezTo>
                  <a:cubicBezTo>
                    <a:pt x="0" y="1526"/>
                    <a:pt x="426" y="1982"/>
                    <a:pt x="1003" y="2013"/>
                  </a:cubicBezTo>
                  <a:cubicBezTo>
                    <a:pt x="1023" y="2014"/>
                    <a:pt x="1042" y="2014"/>
                    <a:pt x="1061" y="2014"/>
                  </a:cubicBezTo>
                  <a:cubicBezTo>
                    <a:pt x="1609" y="2014"/>
                    <a:pt x="2008" y="1599"/>
                    <a:pt x="2067" y="1070"/>
                  </a:cubicBezTo>
                  <a:cubicBezTo>
                    <a:pt x="2098" y="493"/>
                    <a:pt x="1672" y="37"/>
                    <a:pt x="1125" y="7"/>
                  </a:cubicBezTo>
                  <a:cubicBezTo>
                    <a:pt x="1088" y="3"/>
                    <a:pt x="1052" y="1"/>
                    <a:pt x="10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0783;p74">
              <a:extLst>
                <a:ext uri="{FF2B5EF4-FFF2-40B4-BE49-F238E27FC236}">
                  <a16:creationId xmlns:a16="http://schemas.microsoft.com/office/drawing/2014/main" id="{8F3B300E-44B3-98C2-DAAB-6586103A2FC8}"/>
                </a:ext>
              </a:extLst>
            </p:cNvPr>
            <p:cNvSpPr/>
            <p:nvPr/>
          </p:nvSpPr>
          <p:spPr>
            <a:xfrm>
              <a:off x="2887100" y="993475"/>
              <a:ext cx="128450" cy="127675"/>
            </a:xfrm>
            <a:custGeom>
              <a:avLst/>
              <a:gdLst/>
              <a:ahLst/>
              <a:cxnLst/>
              <a:rect l="l" t="t" r="r" b="b"/>
              <a:pathLst>
                <a:path w="5138" h="5107" fill="none" extrusionOk="0">
                  <a:moveTo>
                    <a:pt x="5137" y="5107"/>
                  </a:moveTo>
                  <a:cubicBezTo>
                    <a:pt x="4317" y="2766"/>
                    <a:pt x="2371" y="821"/>
                    <a:pt x="0" y="0"/>
                  </a:cubicBezTo>
                </a:path>
              </a:pathLst>
            </a:custGeom>
            <a:noFill/>
            <a:ln w="532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0784;p74">
              <a:extLst>
                <a:ext uri="{FF2B5EF4-FFF2-40B4-BE49-F238E27FC236}">
                  <a16:creationId xmlns:a16="http://schemas.microsoft.com/office/drawing/2014/main" id="{1DAAC481-3458-9803-8614-B5A04970EE77}"/>
                </a:ext>
              </a:extLst>
            </p:cNvPr>
            <p:cNvSpPr/>
            <p:nvPr/>
          </p:nvSpPr>
          <p:spPr>
            <a:xfrm>
              <a:off x="2863550" y="980200"/>
              <a:ext cx="55500" cy="50350"/>
            </a:xfrm>
            <a:custGeom>
              <a:avLst/>
              <a:gdLst/>
              <a:ahLst/>
              <a:cxnLst/>
              <a:rect l="l" t="t" r="r" b="b"/>
              <a:pathLst>
                <a:path w="2220" h="2014" extrusionOk="0">
                  <a:moveTo>
                    <a:pt x="1080" y="0"/>
                  </a:moveTo>
                  <a:cubicBezTo>
                    <a:pt x="1025" y="0"/>
                    <a:pt x="968" y="5"/>
                    <a:pt x="912" y="14"/>
                  </a:cubicBezTo>
                  <a:cubicBezTo>
                    <a:pt x="335" y="136"/>
                    <a:pt x="0" y="683"/>
                    <a:pt x="122" y="1200"/>
                  </a:cubicBezTo>
                  <a:cubicBezTo>
                    <a:pt x="227" y="1676"/>
                    <a:pt x="632" y="2014"/>
                    <a:pt x="1096" y="2014"/>
                  </a:cubicBezTo>
                  <a:cubicBezTo>
                    <a:pt x="1165" y="2014"/>
                    <a:pt x="1236" y="2006"/>
                    <a:pt x="1307" y="1990"/>
                  </a:cubicBezTo>
                  <a:cubicBezTo>
                    <a:pt x="1824" y="1899"/>
                    <a:pt x="2219" y="1352"/>
                    <a:pt x="2097" y="835"/>
                  </a:cubicBezTo>
                  <a:cubicBezTo>
                    <a:pt x="1988" y="344"/>
                    <a:pt x="1562" y="0"/>
                    <a:pt x="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0785;p74">
              <a:extLst>
                <a:ext uri="{FF2B5EF4-FFF2-40B4-BE49-F238E27FC236}">
                  <a16:creationId xmlns:a16="http://schemas.microsoft.com/office/drawing/2014/main" id="{FA34DD33-B5E5-7B55-2A90-124622FE9269}"/>
                </a:ext>
              </a:extLst>
            </p:cNvPr>
            <p:cNvSpPr/>
            <p:nvPr/>
          </p:nvSpPr>
          <p:spPr>
            <a:xfrm>
              <a:off x="2594550" y="1557900"/>
              <a:ext cx="543325" cy="489600"/>
            </a:xfrm>
            <a:custGeom>
              <a:avLst/>
              <a:gdLst/>
              <a:ahLst/>
              <a:cxnLst/>
              <a:rect l="l" t="t" r="r" b="b"/>
              <a:pathLst>
                <a:path w="21733" h="19584" extrusionOk="0">
                  <a:moveTo>
                    <a:pt x="10291" y="1"/>
                  </a:moveTo>
                  <a:cubicBezTo>
                    <a:pt x="8195" y="1"/>
                    <a:pt x="6094" y="389"/>
                    <a:pt x="4255" y="1436"/>
                  </a:cubicBezTo>
                  <a:cubicBezTo>
                    <a:pt x="2280" y="2530"/>
                    <a:pt x="730" y="4354"/>
                    <a:pt x="213" y="6542"/>
                  </a:cubicBezTo>
                  <a:cubicBezTo>
                    <a:pt x="91" y="7089"/>
                    <a:pt x="0" y="7667"/>
                    <a:pt x="243" y="8153"/>
                  </a:cubicBezTo>
                  <a:cubicBezTo>
                    <a:pt x="578" y="8913"/>
                    <a:pt x="1429" y="9278"/>
                    <a:pt x="2128" y="9673"/>
                  </a:cubicBezTo>
                  <a:cubicBezTo>
                    <a:pt x="4407" y="10919"/>
                    <a:pt x="6170" y="13016"/>
                    <a:pt x="8177" y="14688"/>
                  </a:cubicBezTo>
                  <a:cubicBezTo>
                    <a:pt x="10456" y="16573"/>
                    <a:pt x="13131" y="18001"/>
                    <a:pt x="15958" y="18822"/>
                  </a:cubicBezTo>
                  <a:cubicBezTo>
                    <a:pt x="17276" y="19203"/>
                    <a:pt x="18763" y="19583"/>
                    <a:pt x="20175" y="19583"/>
                  </a:cubicBezTo>
                  <a:cubicBezTo>
                    <a:pt x="20229" y="19583"/>
                    <a:pt x="20282" y="19583"/>
                    <a:pt x="20335" y="19582"/>
                  </a:cubicBezTo>
                  <a:cubicBezTo>
                    <a:pt x="21733" y="19582"/>
                    <a:pt x="21581" y="17788"/>
                    <a:pt x="21581" y="16694"/>
                  </a:cubicBezTo>
                  <a:cubicBezTo>
                    <a:pt x="21581" y="12925"/>
                    <a:pt x="21004" y="9035"/>
                    <a:pt x="18724" y="6056"/>
                  </a:cubicBezTo>
                  <a:cubicBezTo>
                    <a:pt x="17934" y="4992"/>
                    <a:pt x="16930" y="4080"/>
                    <a:pt x="15927" y="3199"/>
                  </a:cubicBezTo>
                  <a:cubicBezTo>
                    <a:pt x="15259" y="2591"/>
                    <a:pt x="14529" y="1952"/>
                    <a:pt x="13830" y="1344"/>
                  </a:cubicBezTo>
                  <a:cubicBezTo>
                    <a:pt x="13435" y="919"/>
                    <a:pt x="12979" y="554"/>
                    <a:pt x="12432" y="311"/>
                  </a:cubicBezTo>
                  <a:cubicBezTo>
                    <a:pt x="11915" y="98"/>
                    <a:pt x="11338" y="68"/>
                    <a:pt x="10760" y="7"/>
                  </a:cubicBezTo>
                  <a:cubicBezTo>
                    <a:pt x="10604" y="3"/>
                    <a:pt x="10447" y="1"/>
                    <a:pt x="10291" y="1"/>
                  </a:cubicBezTo>
                  <a:close/>
                </a:path>
              </a:pathLst>
            </a:custGeom>
            <a:solidFill>
              <a:srgbClr val="FF8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0786;p74">
              <a:extLst>
                <a:ext uri="{FF2B5EF4-FFF2-40B4-BE49-F238E27FC236}">
                  <a16:creationId xmlns:a16="http://schemas.microsoft.com/office/drawing/2014/main" id="{EAF526AF-140C-7D98-75B6-78EBAF1C63F7}"/>
                </a:ext>
              </a:extLst>
            </p:cNvPr>
            <p:cNvSpPr/>
            <p:nvPr/>
          </p:nvSpPr>
          <p:spPr>
            <a:xfrm>
              <a:off x="2594550" y="1557900"/>
              <a:ext cx="543325" cy="489600"/>
            </a:xfrm>
            <a:custGeom>
              <a:avLst/>
              <a:gdLst/>
              <a:ahLst/>
              <a:cxnLst/>
              <a:rect l="l" t="t" r="r" b="b"/>
              <a:pathLst>
                <a:path w="21733" h="19584" extrusionOk="0">
                  <a:moveTo>
                    <a:pt x="10291" y="1"/>
                  </a:moveTo>
                  <a:cubicBezTo>
                    <a:pt x="8195" y="1"/>
                    <a:pt x="6094" y="389"/>
                    <a:pt x="4255" y="1436"/>
                  </a:cubicBezTo>
                  <a:cubicBezTo>
                    <a:pt x="2280" y="2530"/>
                    <a:pt x="730" y="4354"/>
                    <a:pt x="213" y="6542"/>
                  </a:cubicBezTo>
                  <a:cubicBezTo>
                    <a:pt x="91" y="7089"/>
                    <a:pt x="0" y="7667"/>
                    <a:pt x="243" y="8153"/>
                  </a:cubicBezTo>
                  <a:cubicBezTo>
                    <a:pt x="578" y="8913"/>
                    <a:pt x="1429" y="9278"/>
                    <a:pt x="2128" y="9673"/>
                  </a:cubicBezTo>
                  <a:cubicBezTo>
                    <a:pt x="4407" y="10919"/>
                    <a:pt x="6170" y="13016"/>
                    <a:pt x="8177" y="14688"/>
                  </a:cubicBezTo>
                  <a:cubicBezTo>
                    <a:pt x="10456" y="16573"/>
                    <a:pt x="13131" y="18001"/>
                    <a:pt x="15958" y="18822"/>
                  </a:cubicBezTo>
                  <a:cubicBezTo>
                    <a:pt x="17276" y="19203"/>
                    <a:pt x="18763" y="19583"/>
                    <a:pt x="20175" y="19583"/>
                  </a:cubicBezTo>
                  <a:cubicBezTo>
                    <a:pt x="20229" y="19583"/>
                    <a:pt x="20282" y="19583"/>
                    <a:pt x="20335" y="19582"/>
                  </a:cubicBezTo>
                  <a:cubicBezTo>
                    <a:pt x="21733" y="19582"/>
                    <a:pt x="21581" y="17788"/>
                    <a:pt x="21581" y="16694"/>
                  </a:cubicBezTo>
                  <a:cubicBezTo>
                    <a:pt x="21581" y="12925"/>
                    <a:pt x="21004" y="9035"/>
                    <a:pt x="18724" y="6056"/>
                  </a:cubicBezTo>
                  <a:cubicBezTo>
                    <a:pt x="17934" y="4992"/>
                    <a:pt x="16930" y="4080"/>
                    <a:pt x="15927" y="3199"/>
                  </a:cubicBezTo>
                  <a:cubicBezTo>
                    <a:pt x="15259" y="2591"/>
                    <a:pt x="14529" y="1952"/>
                    <a:pt x="13830" y="1344"/>
                  </a:cubicBezTo>
                  <a:cubicBezTo>
                    <a:pt x="13435" y="919"/>
                    <a:pt x="12979" y="554"/>
                    <a:pt x="12432" y="311"/>
                  </a:cubicBezTo>
                  <a:cubicBezTo>
                    <a:pt x="11915" y="98"/>
                    <a:pt x="11338" y="68"/>
                    <a:pt x="10760" y="7"/>
                  </a:cubicBezTo>
                  <a:cubicBezTo>
                    <a:pt x="10604" y="3"/>
                    <a:pt x="10447" y="1"/>
                    <a:pt x="10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0787;p74">
              <a:extLst>
                <a:ext uri="{FF2B5EF4-FFF2-40B4-BE49-F238E27FC236}">
                  <a16:creationId xmlns:a16="http://schemas.microsoft.com/office/drawing/2014/main" id="{4DCB2597-009F-F5AE-0E3C-9BEAC9FCBB10}"/>
                </a:ext>
              </a:extLst>
            </p:cNvPr>
            <p:cNvSpPr/>
            <p:nvPr/>
          </p:nvSpPr>
          <p:spPr>
            <a:xfrm>
              <a:off x="3144700" y="1561700"/>
              <a:ext cx="543350" cy="489600"/>
            </a:xfrm>
            <a:custGeom>
              <a:avLst/>
              <a:gdLst/>
              <a:ahLst/>
              <a:cxnLst/>
              <a:rect l="l" t="t" r="r" b="b"/>
              <a:pathLst>
                <a:path w="21734" h="19584" extrusionOk="0">
                  <a:moveTo>
                    <a:pt x="11443" y="1"/>
                  </a:moveTo>
                  <a:cubicBezTo>
                    <a:pt x="11286" y="1"/>
                    <a:pt x="11130" y="3"/>
                    <a:pt x="10973" y="7"/>
                  </a:cubicBezTo>
                  <a:cubicBezTo>
                    <a:pt x="10426" y="68"/>
                    <a:pt x="9849" y="98"/>
                    <a:pt x="9302" y="311"/>
                  </a:cubicBezTo>
                  <a:cubicBezTo>
                    <a:pt x="8785" y="554"/>
                    <a:pt x="8329" y="919"/>
                    <a:pt x="7903" y="1344"/>
                  </a:cubicBezTo>
                  <a:cubicBezTo>
                    <a:pt x="7235" y="1952"/>
                    <a:pt x="6505" y="2591"/>
                    <a:pt x="5806" y="3199"/>
                  </a:cubicBezTo>
                  <a:cubicBezTo>
                    <a:pt x="4833" y="4080"/>
                    <a:pt x="3800" y="4992"/>
                    <a:pt x="3010" y="6056"/>
                  </a:cubicBezTo>
                  <a:cubicBezTo>
                    <a:pt x="730" y="9035"/>
                    <a:pt x="153" y="12925"/>
                    <a:pt x="153" y="16694"/>
                  </a:cubicBezTo>
                  <a:cubicBezTo>
                    <a:pt x="153" y="17788"/>
                    <a:pt x="1" y="19582"/>
                    <a:pt x="1399" y="19582"/>
                  </a:cubicBezTo>
                  <a:cubicBezTo>
                    <a:pt x="1452" y="19583"/>
                    <a:pt x="1505" y="19583"/>
                    <a:pt x="1558" y="19583"/>
                  </a:cubicBezTo>
                  <a:cubicBezTo>
                    <a:pt x="2970" y="19583"/>
                    <a:pt x="4458" y="19203"/>
                    <a:pt x="5776" y="18822"/>
                  </a:cubicBezTo>
                  <a:cubicBezTo>
                    <a:pt x="8603" y="17940"/>
                    <a:pt x="11277" y="16573"/>
                    <a:pt x="13557" y="14688"/>
                  </a:cubicBezTo>
                  <a:cubicBezTo>
                    <a:pt x="15594" y="13016"/>
                    <a:pt x="17326" y="10919"/>
                    <a:pt x="19606" y="9673"/>
                  </a:cubicBezTo>
                  <a:cubicBezTo>
                    <a:pt x="20335" y="9278"/>
                    <a:pt x="21156" y="8913"/>
                    <a:pt x="21521" y="8153"/>
                  </a:cubicBezTo>
                  <a:cubicBezTo>
                    <a:pt x="21733" y="7667"/>
                    <a:pt x="21642" y="7089"/>
                    <a:pt x="21551" y="6542"/>
                  </a:cubicBezTo>
                  <a:cubicBezTo>
                    <a:pt x="21004" y="4354"/>
                    <a:pt x="19454" y="2530"/>
                    <a:pt x="17478" y="1436"/>
                  </a:cubicBezTo>
                  <a:cubicBezTo>
                    <a:pt x="15640" y="389"/>
                    <a:pt x="13538" y="1"/>
                    <a:pt x="11443" y="1"/>
                  </a:cubicBezTo>
                  <a:close/>
                </a:path>
              </a:pathLst>
            </a:custGeom>
            <a:solidFill>
              <a:srgbClr val="FF8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0788;p74">
              <a:extLst>
                <a:ext uri="{FF2B5EF4-FFF2-40B4-BE49-F238E27FC236}">
                  <a16:creationId xmlns:a16="http://schemas.microsoft.com/office/drawing/2014/main" id="{F0907437-E4E6-B4D3-5986-FFC5FE8B0760}"/>
                </a:ext>
              </a:extLst>
            </p:cNvPr>
            <p:cNvSpPr/>
            <p:nvPr/>
          </p:nvSpPr>
          <p:spPr>
            <a:xfrm>
              <a:off x="3144700" y="1561700"/>
              <a:ext cx="543350" cy="489600"/>
            </a:xfrm>
            <a:custGeom>
              <a:avLst/>
              <a:gdLst/>
              <a:ahLst/>
              <a:cxnLst/>
              <a:rect l="l" t="t" r="r" b="b"/>
              <a:pathLst>
                <a:path w="21734" h="19584" extrusionOk="0">
                  <a:moveTo>
                    <a:pt x="11443" y="1"/>
                  </a:moveTo>
                  <a:cubicBezTo>
                    <a:pt x="11286" y="1"/>
                    <a:pt x="11130" y="3"/>
                    <a:pt x="10973" y="7"/>
                  </a:cubicBezTo>
                  <a:cubicBezTo>
                    <a:pt x="10426" y="68"/>
                    <a:pt x="9849" y="98"/>
                    <a:pt x="9302" y="311"/>
                  </a:cubicBezTo>
                  <a:cubicBezTo>
                    <a:pt x="8785" y="554"/>
                    <a:pt x="8329" y="919"/>
                    <a:pt x="7903" y="1344"/>
                  </a:cubicBezTo>
                  <a:cubicBezTo>
                    <a:pt x="7235" y="1952"/>
                    <a:pt x="6505" y="2591"/>
                    <a:pt x="5806" y="3199"/>
                  </a:cubicBezTo>
                  <a:cubicBezTo>
                    <a:pt x="4833" y="4080"/>
                    <a:pt x="3800" y="4992"/>
                    <a:pt x="3010" y="6056"/>
                  </a:cubicBezTo>
                  <a:cubicBezTo>
                    <a:pt x="730" y="9035"/>
                    <a:pt x="153" y="12925"/>
                    <a:pt x="153" y="16694"/>
                  </a:cubicBezTo>
                  <a:cubicBezTo>
                    <a:pt x="153" y="17788"/>
                    <a:pt x="1" y="19582"/>
                    <a:pt x="1399" y="19582"/>
                  </a:cubicBezTo>
                  <a:cubicBezTo>
                    <a:pt x="1452" y="19583"/>
                    <a:pt x="1505" y="19583"/>
                    <a:pt x="1558" y="19583"/>
                  </a:cubicBezTo>
                  <a:cubicBezTo>
                    <a:pt x="2970" y="19583"/>
                    <a:pt x="4458" y="19203"/>
                    <a:pt x="5776" y="18822"/>
                  </a:cubicBezTo>
                  <a:cubicBezTo>
                    <a:pt x="8603" y="17940"/>
                    <a:pt x="11277" y="16573"/>
                    <a:pt x="13557" y="14688"/>
                  </a:cubicBezTo>
                  <a:cubicBezTo>
                    <a:pt x="15594" y="13016"/>
                    <a:pt x="17326" y="10919"/>
                    <a:pt x="19606" y="9673"/>
                  </a:cubicBezTo>
                  <a:cubicBezTo>
                    <a:pt x="20335" y="9278"/>
                    <a:pt x="21156" y="8913"/>
                    <a:pt x="21521" y="8153"/>
                  </a:cubicBezTo>
                  <a:cubicBezTo>
                    <a:pt x="21733" y="7667"/>
                    <a:pt x="21642" y="7089"/>
                    <a:pt x="21551" y="6542"/>
                  </a:cubicBezTo>
                  <a:cubicBezTo>
                    <a:pt x="21004" y="4354"/>
                    <a:pt x="19454" y="2530"/>
                    <a:pt x="17478" y="1436"/>
                  </a:cubicBezTo>
                  <a:cubicBezTo>
                    <a:pt x="15640" y="389"/>
                    <a:pt x="13538" y="1"/>
                    <a:pt x="114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0789;p74">
              <a:extLst>
                <a:ext uri="{FF2B5EF4-FFF2-40B4-BE49-F238E27FC236}">
                  <a16:creationId xmlns:a16="http://schemas.microsoft.com/office/drawing/2014/main" id="{5FD05F1C-5503-9F0D-53BB-5A9268D45E0C}"/>
                </a:ext>
              </a:extLst>
            </p:cNvPr>
            <p:cNvSpPr/>
            <p:nvPr/>
          </p:nvSpPr>
          <p:spPr>
            <a:xfrm>
              <a:off x="2900775" y="1434100"/>
              <a:ext cx="512200" cy="619200"/>
            </a:xfrm>
            <a:custGeom>
              <a:avLst/>
              <a:gdLst/>
              <a:ahLst/>
              <a:cxnLst/>
              <a:rect l="l" t="t" r="r" b="b"/>
              <a:pathLst>
                <a:path w="20488" h="24768" extrusionOk="0">
                  <a:moveTo>
                    <a:pt x="9864" y="1"/>
                  </a:moveTo>
                  <a:cubicBezTo>
                    <a:pt x="9366" y="1"/>
                    <a:pt x="8871" y="69"/>
                    <a:pt x="8390" y="217"/>
                  </a:cubicBezTo>
                  <a:cubicBezTo>
                    <a:pt x="6657" y="764"/>
                    <a:pt x="5350" y="2223"/>
                    <a:pt x="3770" y="3105"/>
                  </a:cubicBezTo>
                  <a:cubicBezTo>
                    <a:pt x="2645" y="3682"/>
                    <a:pt x="1368" y="4047"/>
                    <a:pt x="639" y="5050"/>
                  </a:cubicBezTo>
                  <a:cubicBezTo>
                    <a:pt x="61" y="5780"/>
                    <a:pt x="1" y="6752"/>
                    <a:pt x="153" y="7664"/>
                  </a:cubicBezTo>
                  <a:cubicBezTo>
                    <a:pt x="305" y="8576"/>
                    <a:pt x="730" y="9427"/>
                    <a:pt x="1095" y="10248"/>
                  </a:cubicBezTo>
                  <a:cubicBezTo>
                    <a:pt x="2067" y="12406"/>
                    <a:pt x="3071" y="14594"/>
                    <a:pt x="3526" y="16905"/>
                  </a:cubicBezTo>
                  <a:cubicBezTo>
                    <a:pt x="3709" y="17938"/>
                    <a:pt x="3830" y="18941"/>
                    <a:pt x="4134" y="19944"/>
                  </a:cubicBezTo>
                  <a:cubicBezTo>
                    <a:pt x="4530" y="21130"/>
                    <a:pt x="5198" y="22133"/>
                    <a:pt x="6140" y="22953"/>
                  </a:cubicBezTo>
                  <a:cubicBezTo>
                    <a:pt x="7207" y="23909"/>
                    <a:pt x="8664" y="24767"/>
                    <a:pt x="10107" y="24767"/>
                  </a:cubicBezTo>
                  <a:cubicBezTo>
                    <a:pt x="10638" y="24767"/>
                    <a:pt x="11166" y="24651"/>
                    <a:pt x="11672" y="24382"/>
                  </a:cubicBezTo>
                  <a:cubicBezTo>
                    <a:pt x="13679" y="23318"/>
                    <a:pt x="15107" y="21342"/>
                    <a:pt x="16080" y="19336"/>
                  </a:cubicBezTo>
                  <a:cubicBezTo>
                    <a:pt x="17235" y="16874"/>
                    <a:pt x="17843" y="14139"/>
                    <a:pt x="18876" y="11585"/>
                  </a:cubicBezTo>
                  <a:cubicBezTo>
                    <a:pt x="19423" y="10218"/>
                    <a:pt x="20092" y="8910"/>
                    <a:pt x="20274" y="7482"/>
                  </a:cubicBezTo>
                  <a:cubicBezTo>
                    <a:pt x="20487" y="6023"/>
                    <a:pt x="20062" y="4412"/>
                    <a:pt x="18846" y="3652"/>
                  </a:cubicBezTo>
                  <a:cubicBezTo>
                    <a:pt x="18025" y="3135"/>
                    <a:pt x="17053" y="3075"/>
                    <a:pt x="16171" y="2740"/>
                  </a:cubicBezTo>
                  <a:cubicBezTo>
                    <a:pt x="15168" y="2345"/>
                    <a:pt x="14317" y="1616"/>
                    <a:pt x="13405" y="1068"/>
                  </a:cubicBezTo>
                  <a:cubicBezTo>
                    <a:pt x="12344" y="419"/>
                    <a:pt x="11098" y="1"/>
                    <a:pt x="98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0790;p74">
              <a:extLst>
                <a:ext uri="{FF2B5EF4-FFF2-40B4-BE49-F238E27FC236}">
                  <a16:creationId xmlns:a16="http://schemas.microsoft.com/office/drawing/2014/main" id="{720B7E49-2C2C-3073-28BF-6C3A834162B0}"/>
                </a:ext>
              </a:extLst>
            </p:cNvPr>
            <p:cNvSpPr/>
            <p:nvPr/>
          </p:nvSpPr>
          <p:spPr>
            <a:xfrm>
              <a:off x="3017050" y="1993575"/>
              <a:ext cx="248500" cy="161775"/>
            </a:xfrm>
            <a:custGeom>
              <a:avLst/>
              <a:gdLst/>
              <a:ahLst/>
              <a:cxnLst/>
              <a:rect l="l" t="t" r="r" b="b"/>
              <a:pathLst>
                <a:path w="9940" h="6471" extrusionOk="0">
                  <a:moveTo>
                    <a:pt x="5048" y="1"/>
                  </a:moveTo>
                  <a:cubicBezTo>
                    <a:pt x="4869" y="1"/>
                    <a:pt x="4690" y="38"/>
                    <a:pt x="4529" y="118"/>
                  </a:cubicBezTo>
                  <a:cubicBezTo>
                    <a:pt x="4012" y="301"/>
                    <a:pt x="3556" y="817"/>
                    <a:pt x="3222" y="1304"/>
                  </a:cubicBezTo>
                  <a:cubicBezTo>
                    <a:pt x="2693" y="803"/>
                    <a:pt x="1935" y="506"/>
                    <a:pt x="1205" y="506"/>
                  </a:cubicBezTo>
                  <a:cubicBezTo>
                    <a:pt x="1137" y="506"/>
                    <a:pt x="1070" y="508"/>
                    <a:pt x="1003" y="513"/>
                  </a:cubicBezTo>
                  <a:cubicBezTo>
                    <a:pt x="760" y="544"/>
                    <a:pt x="517" y="605"/>
                    <a:pt x="304" y="757"/>
                  </a:cubicBezTo>
                  <a:cubicBezTo>
                    <a:pt x="122" y="909"/>
                    <a:pt x="0" y="1121"/>
                    <a:pt x="61" y="1365"/>
                  </a:cubicBezTo>
                  <a:cubicBezTo>
                    <a:pt x="91" y="1577"/>
                    <a:pt x="274" y="1729"/>
                    <a:pt x="426" y="1881"/>
                  </a:cubicBezTo>
                  <a:cubicBezTo>
                    <a:pt x="1945" y="3279"/>
                    <a:pt x="3344" y="4860"/>
                    <a:pt x="4559" y="6471"/>
                  </a:cubicBezTo>
                  <a:cubicBezTo>
                    <a:pt x="5593" y="5377"/>
                    <a:pt x="6657" y="4404"/>
                    <a:pt x="7721" y="3371"/>
                  </a:cubicBezTo>
                  <a:cubicBezTo>
                    <a:pt x="8268" y="2854"/>
                    <a:pt x="9210" y="2185"/>
                    <a:pt x="9666" y="1638"/>
                  </a:cubicBezTo>
                  <a:cubicBezTo>
                    <a:pt x="9939" y="1273"/>
                    <a:pt x="9757" y="757"/>
                    <a:pt x="9362" y="544"/>
                  </a:cubicBezTo>
                  <a:cubicBezTo>
                    <a:pt x="9180" y="453"/>
                    <a:pt x="8982" y="415"/>
                    <a:pt x="8777" y="415"/>
                  </a:cubicBezTo>
                  <a:cubicBezTo>
                    <a:pt x="8572" y="415"/>
                    <a:pt x="8359" y="453"/>
                    <a:pt x="8146" y="513"/>
                  </a:cubicBezTo>
                  <a:cubicBezTo>
                    <a:pt x="7538" y="696"/>
                    <a:pt x="6930" y="1030"/>
                    <a:pt x="6474" y="1486"/>
                  </a:cubicBezTo>
                  <a:cubicBezTo>
                    <a:pt x="6474" y="1030"/>
                    <a:pt x="6262" y="513"/>
                    <a:pt x="5866" y="270"/>
                  </a:cubicBezTo>
                  <a:cubicBezTo>
                    <a:pt x="5640" y="100"/>
                    <a:pt x="5343" y="1"/>
                    <a:pt x="5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0791;p74">
              <a:extLst>
                <a:ext uri="{FF2B5EF4-FFF2-40B4-BE49-F238E27FC236}">
                  <a16:creationId xmlns:a16="http://schemas.microsoft.com/office/drawing/2014/main" id="{B29D8751-71AD-DAD8-49AD-1FEB35972D59}"/>
                </a:ext>
              </a:extLst>
            </p:cNvPr>
            <p:cNvSpPr/>
            <p:nvPr/>
          </p:nvSpPr>
          <p:spPr>
            <a:xfrm>
              <a:off x="3105175" y="2063400"/>
              <a:ext cx="31950" cy="212775"/>
            </a:xfrm>
            <a:custGeom>
              <a:avLst/>
              <a:gdLst/>
              <a:ahLst/>
              <a:cxnLst/>
              <a:rect l="l" t="t" r="r" b="b"/>
              <a:pathLst>
                <a:path w="1278" h="8511" fill="none" extrusionOk="0">
                  <a:moveTo>
                    <a:pt x="1217" y="0"/>
                  </a:moveTo>
                  <a:cubicBezTo>
                    <a:pt x="1278" y="2857"/>
                    <a:pt x="913" y="5745"/>
                    <a:pt x="1" y="8511"/>
                  </a:cubicBezTo>
                </a:path>
              </a:pathLst>
            </a:custGeom>
            <a:noFill/>
            <a:ln w="5325" cap="rnd" cmpd="sng">
              <a:solidFill>
                <a:srgbClr val="5D916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0792;p74">
              <a:extLst>
                <a:ext uri="{FF2B5EF4-FFF2-40B4-BE49-F238E27FC236}">
                  <a16:creationId xmlns:a16="http://schemas.microsoft.com/office/drawing/2014/main" id="{BCA5676E-21B5-629A-8787-BC2881D8B6BF}"/>
                </a:ext>
              </a:extLst>
            </p:cNvPr>
            <p:cNvSpPr/>
            <p:nvPr/>
          </p:nvSpPr>
          <p:spPr>
            <a:xfrm>
              <a:off x="3110500" y="2042875"/>
              <a:ext cx="329825" cy="219325"/>
            </a:xfrm>
            <a:custGeom>
              <a:avLst/>
              <a:gdLst/>
              <a:ahLst/>
              <a:cxnLst/>
              <a:rect l="l" t="t" r="r" b="b"/>
              <a:pathLst>
                <a:path w="13193" h="8773" extrusionOk="0">
                  <a:moveTo>
                    <a:pt x="13041" y="0"/>
                  </a:moveTo>
                  <a:cubicBezTo>
                    <a:pt x="10366" y="426"/>
                    <a:pt x="7782" y="1247"/>
                    <a:pt x="5502" y="2645"/>
                  </a:cubicBezTo>
                  <a:cubicBezTo>
                    <a:pt x="5198" y="2858"/>
                    <a:pt x="4894" y="3040"/>
                    <a:pt x="4591" y="3253"/>
                  </a:cubicBezTo>
                  <a:cubicBezTo>
                    <a:pt x="4408" y="3648"/>
                    <a:pt x="4287" y="4073"/>
                    <a:pt x="4226" y="4469"/>
                  </a:cubicBezTo>
                  <a:cubicBezTo>
                    <a:pt x="4165" y="4165"/>
                    <a:pt x="4135" y="3830"/>
                    <a:pt x="4165" y="3526"/>
                  </a:cubicBezTo>
                  <a:lnTo>
                    <a:pt x="4165" y="3526"/>
                  </a:lnTo>
                  <a:cubicBezTo>
                    <a:pt x="2463" y="4833"/>
                    <a:pt x="1004" y="6505"/>
                    <a:pt x="1" y="8420"/>
                  </a:cubicBezTo>
                  <a:cubicBezTo>
                    <a:pt x="967" y="8655"/>
                    <a:pt x="1956" y="8773"/>
                    <a:pt x="2940" y="8773"/>
                  </a:cubicBezTo>
                  <a:cubicBezTo>
                    <a:pt x="5394" y="8773"/>
                    <a:pt x="7823" y="8041"/>
                    <a:pt x="9819" y="6566"/>
                  </a:cubicBezTo>
                  <a:cubicBezTo>
                    <a:pt x="10609" y="5958"/>
                    <a:pt x="11278" y="5198"/>
                    <a:pt x="11855" y="4377"/>
                  </a:cubicBezTo>
                  <a:cubicBezTo>
                    <a:pt x="12037" y="4134"/>
                    <a:pt x="12189" y="3861"/>
                    <a:pt x="12311" y="3648"/>
                  </a:cubicBezTo>
                  <a:cubicBezTo>
                    <a:pt x="11916" y="3496"/>
                    <a:pt x="11521" y="3222"/>
                    <a:pt x="11217" y="2888"/>
                  </a:cubicBezTo>
                  <a:lnTo>
                    <a:pt x="11217" y="2888"/>
                  </a:lnTo>
                  <a:cubicBezTo>
                    <a:pt x="11703" y="2918"/>
                    <a:pt x="12189" y="2918"/>
                    <a:pt x="12645" y="2918"/>
                  </a:cubicBezTo>
                  <a:cubicBezTo>
                    <a:pt x="13071" y="1885"/>
                    <a:pt x="13192" y="882"/>
                    <a:pt x="13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0793;p74">
              <a:extLst>
                <a:ext uri="{FF2B5EF4-FFF2-40B4-BE49-F238E27FC236}">
                  <a16:creationId xmlns:a16="http://schemas.microsoft.com/office/drawing/2014/main" id="{80BB25DB-C7A9-FB1E-CC96-FA49D8DCF27B}"/>
                </a:ext>
              </a:extLst>
            </p:cNvPr>
            <p:cNvSpPr/>
            <p:nvPr/>
          </p:nvSpPr>
          <p:spPr>
            <a:xfrm>
              <a:off x="3114300" y="2039825"/>
              <a:ext cx="323750" cy="209775"/>
            </a:xfrm>
            <a:custGeom>
              <a:avLst/>
              <a:gdLst/>
              <a:ahLst/>
              <a:cxnLst/>
              <a:rect l="l" t="t" r="r" b="b"/>
              <a:pathLst>
                <a:path w="12950" h="8391" fill="none" extrusionOk="0">
                  <a:moveTo>
                    <a:pt x="1" y="8390"/>
                  </a:moveTo>
                  <a:cubicBezTo>
                    <a:pt x="4256" y="5472"/>
                    <a:pt x="8542" y="2706"/>
                    <a:pt x="12949" y="1"/>
                  </a:cubicBezTo>
                </a:path>
              </a:pathLst>
            </a:custGeom>
            <a:noFill/>
            <a:ln w="227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0794;p74">
              <a:extLst>
                <a:ext uri="{FF2B5EF4-FFF2-40B4-BE49-F238E27FC236}">
                  <a16:creationId xmlns:a16="http://schemas.microsoft.com/office/drawing/2014/main" id="{8802866D-4665-C692-FF30-CFF62F6E8BDB}"/>
                </a:ext>
              </a:extLst>
            </p:cNvPr>
            <p:cNvSpPr/>
            <p:nvPr/>
          </p:nvSpPr>
          <p:spPr>
            <a:xfrm>
              <a:off x="2779200" y="1415975"/>
              <a:ext cx="88925" cy="147425"/>
            </a:xfrm>
            <a:custGeom>
              <a:avLst/>
              <a:gdLst/>
              <a:ahLst/>
              <a:cxnLst/>
              <a:rect l="l" t="t" r="r" b="b"/>
              <a:pathLst>
                <a:path w="3557" h="5897" fill="none" extrusionOk="0">
                  <a:moveTo>
                    <a:pt x="3557" y="0"/>
                  </a:moveTo>
                  <a:cubicBezTo>
                    <a:pt x="1733" y="1520"/>
                    <a:pt x="943" y="3769"/>
                    <a:pt x="0" y="5897"/>
                  </a:cubicBezTo>
                </a:path>
              </a:pathLst>
            </a:custGeom>
            <a:solidFill>
              <a:srgbClr val="3D85C6">
                <a:alpha val="28950"/>
              </a:srgbClr>
            </a:solidFill>
            <a:ln w="5325" cap="flat" cmpd="sng">
              <a:solidFill>
                <a:srgbClr val="211E1F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0795;p74">
              <a:extLst>
                <a:ext uri="{FF2B5EF4-FFF2-40B4-BE49-F238E27FC236}">
                  <a16:creationId xmlns:a16="http://schemas.microsoft.com/office/drawing/2014/main" id="{1D3C739B-96F1-35C5-8B8B-2186998941B3}"/>
                </a:ext>
              </a:extLst>
            </p:cNvPr>
            <p:cNvSpPr/>
            <p:nvPr/>
          </p:nvSpPr>
          <p:spPr>
            <a:xfrm>
              <a:off x="2741200" y="1552750"/>
              <a:ext cx="76775" cy="70325"/>
            </a:xfrm>
            <a:custGeom>
              <a:avLst/>
              <a:gdLst/>
              <a:ahLst/>
              <a:cxnLst/>
              <a:rect l="l" t="t" r="r" b="b"/>
              <a:pathLst>
                <a:path w="3071" h="2813" extrusionOk="0">
                  <a:moveTo>
                    <a:pt x="1703" y="0"/>
                  </a:moveTo>
                  <a:cubicBezTo>
                    <a:pt x="1186" y="152"/>
                    <a:pt x="669" y="517"/>
                    <a:pt x="183" y="973"/>
                  </a:cubicBezTo>
                  <a:cubicBezTo>
                    <a:pt x="122" y="1095"/>
                    <a:pt x="31" y="1216"/>
                    <a:pt x="0" y="1368"/>
                  </a:cubicBezTo>
                  <a:cubicBezTo>
                    <a:pt x="0" y="1520"/>
                    <a:pt x="31" y="1702"/>
                    <a:pt x="152" y="1763"/>
                  </a:cubicBezTo>
                  <a:cubicBezTo>
                    <a:pt x="205" y="1803"/>
                    <a:pt x="293" y="1825"/>
                    <a:pt x="378" y="1825"/>
                  </a:cubicBezTo>
                  <a:cubicBezTo>
                    <a:pt x="442" y="1825"/>
                    <a:pt x="505" y="1813"/>
                    <a:pt x="549" y="1784"/>
                  </a:cubicBezTo>
                  <a:lnTo>
                    <a:pt x="549" y="1784"/>
                  </a:lnTo>
                  <a:cubicBezTo>
                    <a:pt x="490" y="1869"/>
                    <a:pt x="449" y="1944"/>
                    <a:pt x="426" y="2037"/>
                  </a:cubicBezTo>
                  <a:cubicBezTo>
                    <a:pt x="365" y="2189"/>
                    <a:pt x="426" y="2310"/>
                    <a:pt x="487" y="2432"/>
                  </a:cubicBezTo>
                  <a:cubicBezTo>
                    <a:pt x="555" y="2518"/>
                    <a:pt x="643" y="2555"/>
                    <a:pt x="734" y="2555"/>
                  </a:cubicBezTo>
                  <a:cubicBezTo>
                    <a:pt x="804" y="2555"/>
                    <a:pt x="876" y="2533"/>
                    <a:pt x="943" y="2493"/>
                  </a:cubicBezTo>
                  <a:cubicBezTo>
                    <a:pt x="1095" y="2432"/>
                    <a:pt x="1216" y="2341"/>
                    <a:pt x="1277" y="2189"/>
                  </a:cubicBezTo>
                  <a:cubicBezTo>
                    <a:pt x="1307" y="2310"/>
                    <a:pt x="1307" y="2432"/>
                    <a:pt x="1368" y="2554"/>
                  </a:cubicBezTo>
                  <a:cubicBezTo>
                    <a:pt x="1368" y="2645"/>
                    <a:pt x="1429" y="2766"/>
                    <a:pt x="1551" y="2797"/>
                  </a:cubicBezTo>
                  <a:cubicBezTo>
                    <a:pt x="1583" y="2808"/>
                    <a:pt x="1615" y="2813"/>
                    <a:pt x="1646" y="2813"/>
                  </a:cubicBezTo>
                  <a:cubicBezTo>
                    <a:pt x="1786" y="2813"/>
                    <a:pt x="1901" y="2709"/>
                    <a:pt x="1976" y="2584"/>
                  </a:cubicBezTo>
                  <a:cubicBezTo>
                    <a:pt x="2128" y="2341"/>
                    <a:pt x="2219" y="2098"/>
                    <a:pt x="2219" y="1824"/>
                  </a:cubicBezTo>
                  <a:cubicBezTo>
                    <a:pt x="2341" y="1885"/>
                    <a:pt x="2463" y="1976"/>
                    <a:pt x="2614" y="2006"/>
                  </a:cubicBezTo>
                  <a:cubicBezTo>
                    <a:pt x="2650" y="2014"/>
                    <a:pt x="2686" y="2017"/>
                    <a:pt x="2721" y="2017"/>
                  </a:cubicBezTo>
                  <a:cubicBezTo>
                    <a:pt x="2833" y="2017"/>
                    <a:pt x="2933" y="1978"/>
                    <a:pt x="2979" y="1885"/>
                  </a:cubicBezTo>
                  <a:cubicBezTo>
                    <a:pt x="3070" y="1733"/>
                    <a:pt x="2979" y="1581"/>
                    <a:pt x="2918" y="1429"/>
                  </a:cubicBezTo>
                  <a:cubicBezTo>
                    <a:pt x="2584" y="912"/>
                    <a:pt x="2189" y="426"/>
                    <a:pt x="1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0796;p74">
              <a:extLst>
                <a:ext uri="{FF2B5EF4-FFF2-40B4-BE49-F238E27FC236}">
                  <a16:creationId xmlns:a16="http://schemas.microsoft.com/office/drawing/2014/main" id="{E34D1411-E8E5-043A-6DB9-143FEF62DAF8}"/>
                </a:ext>
              </a:extLst>
            </p:cNvPr>
            <p:cNvSpPr/>
            <p:nvPr/>
          </p:nvSpPr>
          <p:spPr>
            <a:xfrm>
              <a:off x="3403075" y="1289075"/>
              <a:ext cx="139825" cy="129950"/>
            </a:xfrm>
            <a:custGeom>
              <a:avLst/>
              <a:gdLst/>
              <a:ahLst/>
              <a:cxnLst/>
              <a:rect l="l" t="t" r="r" b="b"/>
              <a:pathLst>
                <a:path w="5593" h="5198" fill="none" extrusionOk="0">
                  <a:moveTo>
                    <a:pt x="0" y="4742"/>
                  </a:moveTo>
                  <a:cubicBezTo>
                    <a:pt x="1368" y="5198"/>
                    <a:pt x="2918" y="4833"/>
                    <a:pt x="3982" y="3891"/>
                  </a:cubicBezTo>
                  <a:cubicBezTo>
                    <a:pt x="5046" y="2948"/>
                    <a:pt x="5593" y="1429"/>
                    <a:pt x="5289" y="0"/>
                  </a:cubicBezTo>
                </a:path>
              </a:pathLst>
            </a:custGeom>
            <a:noFill/>
            <a:ln w="532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0797;p74">
              <a:extLst>
                <a:ext uri="{FF2B5EF4-FFF2-40B4-BE49-F238E27FC236}">
                  <a16:creationId xmlns:a16="http://schemas.microsoft.com/office/drawing/2014/main" id="{8D4EC2CE-F20D-D41C-5075-6C8820CD9F43}"/>
                </a:ext>
              </a:extLst>
            </p:cNvPr>
            <p:cNvSpPr/>
            <p:nvPr/>
          </p:nvSpPr>
          <p:spPr>
            <a:xfrm>
              <a:off x="3490450" y="1231300"/>
              <a:ext cx="74500" cy="66900"/>
            </a:xfrm>
            <a:custGeom>
              <a:avLst/>
              <a:gdLst/>
              <a:ahLst/>
              <a:cxnLst/>
              <a:rect l="l" t="t" r="r" b="b"/>
              <a:pathLst>
                <a:path w="2980" h="2676" extrusionOk="0">
                  <a:moveTo>
                    <a:pt x="1064" y="1"/>
                  </a:moveTo>
                  <a:cubicBezTo>
                    <a:pt x="912" y="1"/>
                    <a:pt x="791" y="214"/>
                    <a:pt x="761" y="366"/>
                  </a:cubicBezTo>
                  <a:cubicBezTo>
                    <a:pt x="700" y="609"/>
                    <a:pt x="700" y="882"/>
                    <a:pt x="761" y="1156"/>
                  </a:cubicBezTo>
                  <a:cubicBezTo>
                    <a:pt x="609" y="1126"/>
                    <a:pt x="487" y="1065"/>
                    <a:pt x="335" y="1065"/>
                  </a:cubicBezTo>
                  <a:cubicBezTo>
                    <a:pt x="244" y="1065"/>
                    <a:pt x="92" y="1156"/>
                    <a:pt x="31" y="1308"/>
                  </a:cubicBezTo>
                  <a:cubicBezTo>
                    <a:pt x="1" y="1460"/>
                    <a:pt x="153" y="1582"/>
                    <a:pt x="274" y="1673"/>
                  </a:cubicBezTo>
                  <a:cubicBezTo>
                    <a:pt x="730" y="2098"/>
                    <a:pt x="1308" y="2433"/>
                    <a:pt x="1855" y="2676"/>
                  </a:cubicBezTo>
                  <a:cubicBezTo>
                    <a:pt x="2311" y="2372"/>
                    <a:pt x="2736" y="1825"/>
                    <a:pt x="2858" y="1369"/>
                  </a:cubicBezTo>
                  <a:cubicBezTo>
                    <a:pt x="2888" y="1217"/>
                    <a:pt x="2979" y="1065"/>
                    <a:pt x="2919" y="913"/>
                  </a:cubicBezTo>
                  <a:cubicBezTo>
                    <a:pt x="2888" y="761"/>
                    <a:pt x="2827" y="609"/>
                    <a:pt x="2675" y="578"/>
                  </a:cubicBezTo>
                  <a:cubicBezTo>
                    <a:pt x="2643" y="565"/>
                    <a:pt x="2605" y="559"/>
                    <a:pt x="2565" y="559"/>
                  </a:cubicBezTo>
                  <a:cubicBezTo>
                    <a:pt x="2449" y="559"/>
                    <a:pt x="2319" y="611"/>
                    <a:pt x="2270" y="692"/>
                  </a:cubicBezTo>
                  <a:lnTo>
                    <a:pt x="2270" y="692"/>
                  </a:lnTo>
                  <a:cubicBezTo>
                    <a:pt x="2292" y="604"/>
                    <a:pt x="2311" y="491"/>
                    <a:pt x="2311" y="396"/>
                  </a:cubicBezTo>
                  <a:cubicBezTo>
                    <a:pt x="2311" y="244"/>
                    <a:pt x="2250" y="123"/>
                    <a:pt x="2128" y="62"/>
                  </a:cubicBezTo>
                  <a:cubicBezTo>
                    <a:pt x="2080" y="26"/>
                    <a:pt x="2023" y="9"/>
                    <a:pt x="1964" y="9"/>
                  </a:cubicBezTo>
                  <a:cubicBezTo>
                    <a:pt x="1872" y="9"/>
                    <a:pt x="1776" y="49"/>
                    <a:pt x="1703" y="123"/>
                  </a:cubicBezTo>
                  <a:cubicBezTo>
                    <a:pt x="1612" y="244"/>
                    <a:pt x="1490" y="366"/>
                    <a:pt x="1490" y="518"/>
                  </a:cubicBezTo>
                  <a:cubicBezTo>
                    <a:pt x="1460" y="427"/>
                    <a:pt x="1399" y="305"/>
                    <a:pt x="1338" y="214"/>
                  </a:cubicBezTo>
                  <a:cubicBezTo>
                    <a:pt x="1308" y="92"/>
                    <a:pt x="1186" y="1"/>
                    <a:pt x="1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0798;p74">
            <a:extLst>
              <a:ext uri="{FF2B5EF4-FFF2-40B4-BE49-F238E27FC236}">
                <a16:creationId xmlns:a16="http://schemas.microsoft.com/office/drawing/2014/main" id="{6FD668F9-C86B-E89E-1061-CBBC01FDB034}"/>
              </a:ext>
            </a:extLst>
          </p:cNvPr>
          <p:cNvGrpSpPr/>
          <p:nvPr/>
        </p:nvGrpSpPr>
        <p:grpSpPr>
          <a:xfrm>
            <a:off x="279358" y="626888"/>
            <a:ext cx="1613275" cy="1641400"/>
            <a:chOff x="406800" y="2858225"/>
            <a:chExt cx="1613275" cy="1641400"/>
          </a:xfrm>
        </p:grpSpPr>
        <p:sp>
          <p:nvSpPr>
            <p:cNvPr id="145" name="Google Shape;10799;p74">
              <a:extLst>
                <a:ext uri="{FF2B5EF4-FFF2-40B4-BE49-F238E27FC236}">
                  <a16:creationId xmlns:a16="http://schemas.microsoft.com/office/drawing/2014/main" id="{675E5614-C61F-1527-A29F-9D076A0B6719}"/>
                </a:ext>
              </a:extLst>
            </p:cNvPr>
            <p:cNvSpPr/>
            <p:nvPr/>
          </p:nvSpPr>
          <p:spPr>
            <a:xfrm>
              <a:off x="406800" y="2858225"/>
              <a:ext cx="1613275" cy="1641400"/>
            </a:xfrm>
            <a:custGeom>
              <a:avLst/>
              <a:gdLst/>
              <a:ahLst/>
              <a:cxnLst/>
              <a:rect l="l" t="t" r="r" b="b"/>
              <a:pathLst>
                <a:path w="64531" h="65656" extrusionOk="0">
                  <a:moveTo>
                    <a:pt x="7965" y="1"/>
                  </a:moveTo>
                  <a:cubicBezTo>
                    <a:pt x="7113" y="1"/>
                    <a:pt x="6323" y="92"/>
                    <a:pt x="5533" y="214"/>
                  </a:cubicBezTo>
                  <a:cubicBezTo>
                    <a:pt x="4530" y="366"/>
                    <a:pt x="3709" y="974"/>
                    <a:pt x="3253" y="1825"/>
                  </a:cubicBezTo>
                  <a:cubicBezTo>
                    <a:pt x="2797" y="2706"/>
                    <a:pt x="2797" y="3740"/>
                    <a:pt x="3253" y="4621"/>
                  </a:cubicBezTo>
                  <a:cubicBezTo>
                    <a:pt x="4530" y="7113"/>
                    <a:pt x="6779" y="9089"/>
                    <a:pt x="9788" y="10427"/>
                  </a:cubicBezTo>
                  <a:cubicBezTo>
                    <a:pt x="11095" y="11004"/>
                    <a:pt x="12433" y="11399"/>
                    <a:pt x="13770" y="11703"/>
                  </a:cubicBezTo>
                  <a:cubicBezTo>
                    <a:pt x="13193" y="11642"/>
                    <a:pt x="12615" y="11521"/>
                    <a:pt x="12007" y="11399"/>
                  </a:cubicBezTo>
                  <a:cubicBezTo>
                    <a:pt x="10943" y="11156"/>
                    <a:pt x="9940" y="10761"/>
                    <a:pt x="8907" y="10275"/>
                  </a:cubicBezTo>
                  <a:cubicBezTo>
                    <a:pt x="8876" y="10275"/>
                    <a:pt x="8816" y="10244"/>
                    <a:pt x="8785" y="10244"/>
                  </a:cubicBezTo>
                  <a:cubicBezTo>
                    <a:pt x="7873" y="9727"/>
                    <a:pt x="6961" y="9180"/>
                    <a:pt x="6050" y="8481"/>
                  </a:cubicBezTo>
                  <a:cubicBezTo>
                    <a:pt x="6019" y="8481"/>
                    <a:pt x="6019" y="8451"/>
                    <a:pt x="5989" y="8451"/>
                  </a:cubicBezTo>
                  <a:cubicBezTo>
                    <a:pt x="5928" y="8420"/>
                    <a:pt x="5867" y="8360"/>
                    <a:pt x="5837" y="8329"/>
                  </a:cubicBezTo>
                  <a:lnTo>
                    <a:pt x="5472" y="8117"/>
                  </a:lnTo>
                  <a:cubicBezTo>
                    <a:pt x="4955" y="7813"/>
                    <a:pt x="4347" y="7600"/>
                    <a:pt x="3740" y="7600"/>
                  </a:cubicBezTo>
                  <a:cubicBezTo>
                    <a:pt x="2706" y="7600"/>
                    <a:pt x="1764" y="8056"/>
                    <a:pt x="1125" y="8876"/>
                  </a:cubicBezTo>
                  <a:lnTo>
                    <a:pt x="1034" y="8937"/>
                  </a:lnTo>
                  <a:cubicBezTo>
                    <a:pt x="1" y="10305"/>
                    <a:pt x="153" y="12250"/>
                    <a:pt x="1369" y="13436"/>
                  </a:cubicBezTo>
                  <a:cubicBezTo>
                    <a:pt x="2554" y="14560"/>
                    <a:pt x="3800" y="15594"/>
                    <a:pt x="5138" y="16415"/>
                  </a:cubicBezTo>
                  <a:lnTo>
                    <a:pt x="5168" y="16475"/>
                  </a:lnTo>
                  <a:cubicBezTo>
                    <a:pt x="5259" y="16506"/>
                    <a:pt x="5381" y="16566"/>
                    <a:pt x="5472" y="16658"/>
                  </a:cubicBezTo>
                  <a:cubicBezTo>
                    <a:pt x="5472" y="16658"/>
                    <a:pt x="5533" y="16658"/>
                    <a:pt x="5533" y="16688"/>
                  </a:cubicBezTo>
                  <a:cubicBezTo>
                    <a:pt x="6809" y="17448"/>
                    <a:pt x="8147" y="18086"/>
                    <a:pt x="9424" y="18603"/>
                  </a:cubicBezTo>
                  <a:cubicBezTo>
                    <a:pt x="9484" y="18603"/>
                    <a:pt x="9697" y="18664"/>
                    <a:pt x="9788" y="18694"/>
                  </a:cubicBezTo>
                  <a:cubicBezTo>
                    <a:pt x="9819" y="18694"/>
                    <a:pt x="10031" y="18785"/>
                    <a:pt x="10031" y="18785"/>
                  </a:cubicBezTo>
                  <a:cubicBezTo>
                    <a:pt x="10761" y="18998"/>
                    <a:pt x="11460" y="19241"/>
                    <a:pt x="12159" y="19393"/>
                  </a:cubicBezTo>
                  <a:cubicBezTo>
                    <a:pt x="9636" y="21369"/>
                    <a:pt x="7965" y="23801"/>
                    <a:pt x="7265" y="26506"/>
                  </a:cubicBezTo>
                  <a:cubicBezTo>
                    <a:pt x="7053" y="27448"/>
                    <a:pt x="7265" y="28482"/>
                    <a:pt x="7904" y="29181"/>
                  </a:cubicBezTo>
                  <a:cubicBezTo>
                    <a:pt x="8481" y="29880"/>
                    <a:pt x="9332" y="30245"/>
                    <a:pt x="10183" y="30245"/>
                  </a:cubicBezTo>
                  <a:lnTo>
                    <a:pt x="10487" y="30245"/>
                  </a:lnTo>
                  <a:lnTo>
                    <a:pt x="11521" y="30153"/>
                  </a:lnTo>
                  <a:lnTo>
                    <a:pt x="11521" y="30153"/>
                  </a:lnTo>
                  <a:cubicBezTo>
                    <a:pt x="11308" y="30640"/>
                    <a:pt x="11156" y="31126"/>
                    <a:pt x="11034" y="31673"/>
                  </a:cubicBezTo>
                  <a:cubicBezTo>
                    <a:pt x="10943" y="31703"/>
                    <a:pt x="10883" y="31734"/>
                    <a:pt x="10791" y="31734"/>
                  </a:cubicBezTo>
                  <a:cubicBezTo>
                    <a:pt x="9849" y="32129"/>
                    <a:pt x="8937" y="32737"/>
                    <a:pt x="8177" y="33436"/>
                  </a:cubicBezTo>
                  <a:lnTo>
                    <a:pt x="7904" y="33710"/>
                  </a:lnTo>
                  <a:cubicBezTo>
                    <a:pt x="7357" y="34318"/>
                    <a:pt x="6840" y="35017"/>
                    <a:pt x="6506" y="35776"/>
                  </a:cubicBezTo>
                  <a:cubicBezTo>
                    <a:pt x="6475" y="35837"/>
                    <a:pt x="6445" y="35959"/>
                    <a:pt x="6354" y="36080"/>
                  </a:cubicBezTo>
                  <a:cubicBezTo>
                    <a:pt x="6141" y="36597"/>
                    <a:pt x="5928" y="37175"/>
                    <a:pt x="5837" y="37752"/>
                  </a:cubicBezTo>
                  <a:cubicBezTo>
                    <a:pt x="5563" y="39029"/>
                    <a:pt x="5594" y="40427"/>
                    <a:pt x="5928" y="41795"/>
                  </a:cubicBezTo>
                  <a:cubicBezTo>
                    <a:pt x="5928" y="41856"/>
                    <a:pt x="5989" y="41916"/>
                    <a:pt x="5989" y="41947"/>
                  </a:cubicBezTo>
                  <a:lnTo>
                    <a:pt x="6019" y="42068"/>
                  </a:lnTo>
                  <a:cubicBezTo>
                    <a:pt x="6323" y="43132"/>
                    <a:pt x="6809" y="44135"/>
                    <a:pt x="7417" y="44986"/>
                  </a:cubicBezTo>
                  <a:cubicBezTo>
                    <a:pt x="7752" y="45442"/>
                    <a:pt x="8116" y="45868"/>
                    <a:pt x="8481" y="46263"/>
                  </a:cubicBezTo>
                  <a:lnTo>
                    <a:pt x="8633" y="46415"/>
                  </a:lnTo>
                  <a:cubicBezTo>
                    <a:pt x="9363" y="47084"/>
                    <a:pt x="10427" y="47722"/>
                    <a:pt x="11460" y="48269"/>
                  </a:cubicBezTo>
                  <a:cubicBezTo>
                    <a:pt x="11399" y="48573"/>
                    <a:pt x="11399" y="48847"/>
                    <a:pt x="11399" y="49090"/>
                  </a:cubicBezTo>
                  <a:lnTo>
                    <a:pt x="11399" y="49606"/>
                  </a:lnTo>
                  <a:lnTo>
                    <a:pt x="11399" y="49667"/>
                  </a:lnTo>
                  <a:lnTo>
                    <a:pt x="11399" y="49850"/>
                  </a:lnTo>
                  <a:cubicBezTo>
                    <a:pt x="11399" y="50822"/>
                    <a:pt x="11551" y="51765"/>
                    <a:pt x="11794" y="52646"/>
                  </a:cubicBezTo>
                  <a:cubicBezTo>
                    <a:pt x="11916" y="53011"/>
                    <a:pt x="12007" y="53406"/>
                    <a:pt x="12159" y="53801"/>
                  </a:cubicBezTo>
                  <a:cubicBezTo>
                    <a:pt x="12281" y="54166"/>
                    <a:pt x="12402" y="54409"/>
                    <a:pt x="12524" y="54652"/>
                  </a:cubicBezTo>
                  <a:cubicBezTo>
                    <a:pt x="13132" y="55990"/>
                    <a:pt x="13983" y="57205"/>
                    <a:pt x="15108" y="58300"/>
                  </a:cubicBezTo>
                  <a:cubicBezTo>
                    <a:pt x="15047" y="58452"/>
                    <a:pt x="15047" y="58634"/>
                    <a:pt x="15016" y="58786"/>
                  </a:cubicBezTo>
                  <a:cubicBezTo>
                    <a:pt x="14864" y="59850"/>
                    <a:pt x="15290" y="60914"/>
                    <a:pt x="16111" y="61613"/>
                  </a:cubicBezTo>
                  <a:cubicBezTo>
                    <a:pt x="16658" y="62008"/>
                    <a:pt x="17326" y="62251"/>
                    <a:pt x="18025" y="62251"/>
                  </a:cubicBezTo>
                  <a:cubicBezTo>
                    <a:pt x="18390" y="62251"/>
                    <a:pt x="18785" y="62160"/>
                    <a:pt x="19120" y="62069"/>
                  </a:cubicBezTo>
                  <a:lnTo>
                    <a:pt x="20032" y="61704"/>
                  </a:lnTo>
                  <a:cubicBezTo>
                    <a:pt x="21217" y="62251"/>
                    <a:pt x="22494" y="62707"/>
                    <a:pt x="23801" y="63011"/>
                  </a:cubicBezTo>
                  <a:cubicBezTo>
                    <a:pt x="24257" y="63315"/>
                    <a:pt x="24713" y="63588"/>
                    <a:pt x="25168" y="63832"/>
                  </a:cubicBezTo>
                  <a:cubicBezTo>
                    <a:pt x="27479" y="65047"/>
                    <a:pt x="30153" y="65655"/>
                    <a:pt x="33071" y="65655"/>
                  </a:cubicBezTo>
                  <a:cubicBezTo>
                    <a:pt x="33406" y="65655"/>
                    <a:pt x="33801" y="65655"/>
                    <a:pt x="34135" y="65625"/>
                  </a:cubicBezTo>
                  <a:cubicBezTo>
                    <a:pt x="34743" y="65595"/>
                    <a:pt x="35351" y="65564"/>
                    <a:pt x="35959" y="65473"/>
                  </a:cubicBezTo>
                  <a:cubicBezTo>
                    <a:pt x="36081" y="65473"/>
                    <a:pt x="36141" y="65503"/>
                    <a:pt x="36233" y="65503"/>
                  </a:cubicBezTo>
                  <a:cubicBezTo>
                    <a:pt x="36293" y="65503"/>
                    <a:pt x="36476" y="65564"/>
                    <a:pt x="36476" y="65564"/>
                  </a:cubicBezTo>
                  <a:cubicBezTo>
                    <a:pt x="36628" y="65564"/>
                    <a:pt x="36780" y="65595"/>
                    <a:pt x="36932" y="65595"/>
                  </a:cubicBezTo>
                  <a:cubicBezTo>
                    <a:pt x="37053" y="65595"/>
                    <a:pt x="37296" y="65625"/>
                    <a:pt x="37296" y="65625"/>
                  </a:cubicBezTo>
                  <a:cubicBezTo>
                    <a:pt x="37388" y="65625"/>
                    <a:pt x="37540" y="65625"/>
                    <a:pt x="37661" y="65655"/>
                  </a:cubicBezTo>
                  <a:lnTo>
                    <a:pt x="39576" y="65655"/>
                  </a:lnTo>
                  <a:cubicBezTo>
                    <a:pt x="39728" y="65655"/>
                    <a:pt x="39910" y="65655"/>
                    <a:pt x="40062" y="65625"/>
                  </a:cubicBezTo>
                  <a:lnTo>
                    <a:pt x="40336" y="65625"/>
                  </a:lnTo>
                  <a:cubicBezTo>
                    <a:pt x="40579" y="65595"/>
                    <a:pt x="40853" y="65595"/>
                    <a:pt x="41096" y="65564"/>
                  </a:cubicBezTo>
                  <a:lnTo>
                    <a:pt x="41187" y="65564"/>
                  </a:lnTo>
                  <a:lnTo>
                    <a:pt x="41886" y="65443"/>
                  </a:lnTo>
                  <a:cubicBezTo>
                    <a:pt x="41917" y="65443"/>
                    <a:pt x="41947" y="65443"/>
                    <a:pt x="42008" y="65412"/>
                  </a:cubicBezTo>
                  <a:cubicBezTo>
                    <a:pt x="42312" y="65351"/>
                    <a:pt x="42646" y="65291"/>
                    <a:pt x="42950" y="65199"/>
                  </a:cubicBezTo>
                  <a:lnTo>
                    <a:pt x="43072" y="65169"/>
                  </a:lnTo>
                  <a:cubicBezTo>
                    <a:pt x="43376" y="65108"/>
                    <a:pt x="43710" y="65017"/>
                    <a:pt x="44044" y="64895"/>
                  </a:cubicBezTo>
                  <a:cubicBezTo>
                    <a:pt x="44135" y="64865"/>
                    <a:pt x="44196" y="64865"/>
                    <a:pt x="44287" y="64835"/>
                  </a:cubicBezTo>
                  <a:cubicBezTo>
                    <a:pt x="44622" y="64713"/>
                    <a:pt x="44956" y="64591"/>
                    <a:pt x="45230" y="64500"/>
                  </a:cubicBezTo>
                  <a:lnTo>
                    <a:pt x="45260" y="64500"/>
                  </a:lnTo>
                  <a:cubicBezTo>
                    <a:pt x="45564" y="64379"/>
                    <a:pt x="45898" y="64227"/>
                    <a:pt x="46263" y="64044"/>
                  </a:cubicBezTo>
                  <a:cubicBezTo>
                    <a:pt x="46354" y="63984"/>
                    <a:pt x="46476" y="63923"/>
                    <a:pt x="46567" y="63892"/>
                  </a:cubicBezTo>
                  <a:lnTo>
                    <a:pt x="46628" y="63832"/>
                  </a:lnTo>
                  <a:cubicBezTo>
                    <a:pt x="46901" y="63680"/>
                    <a:pt x="47175" y="63528"/>
                    <a:pt x="47479" y="63376"/>
                  </a:cubicBezTo>
                  <a:lnTo>
                    <a:pt x="47540" y="63315"/>
                  </a:lnTo>
                  <a:cubicBezTo>
                    <a:pt x="47783" y="63163"/>
                    <a:pt x="48026" y="63011"/>
                    <a:pt x="48269" y="62829"/>
                  </a:cubicBezTo>
                  <a:lnTo>
                    <a:pt x="48330" y="62768"/>
                  </a:lnTo>
                  <a:cubicBezTo>
                    <a:pt x="48604" y="62585"/>
                    <a:pt x="48847" y="62403"/>
                    <a:pt x="49060" y="62221"/>
                  </a:cubicBezTo>
                  <a:lnTo>
                    <a:pt x="49090" y="62160"/>
                  </a:lnTo>
                  <a:cubicBezTo>
                    <a:pt x="49637" y="61704"/>
                    <a:pt x="50123" y="61218"/>
                    <a:pt x="50579" y="60731"/>
                  </a:cubicBezTo>
                  <a:cubicBezTo>
                    <a:pt x="50670" y="60640"/>
                    <a:pt x="50731" y="60549"/>
                    <a:pt x="50822" y="60458"/>
                  </a:cubicBezTo>
                  <a:cubicBezTo>
                    <a:pt x="50883" y="60397"/>
                    <a:pt x="50914" y="60306"/>
                    <a:pt x="51005" y="60245"/>
                  </a:cubicBezTo>
                  <a:cubicBezTo>
                    <a:pt x="51126" y="60123"/>
                    <a:pt x="51218" y="59971"/>
                    <a:pt x="51309" y="59819"/>
                  </a:cubicBezTo>
                  <a:lnTo>
                    <a:pt x="51430" y="59698"/>
                  </a:lnTo>
                  <a:cubicBezTo>
                    <a:pt x="51582" y="59515"/>
                    <a:pt x="51674" y="59333"/>
                    <a:pt x="51795" y="59120"/>
                  </a:cubicBezTo>
                  <a:lnTo>
                    <a:pt x="51917" y="58968"/>
                  </a:lnTo>
                  <a:lnTo>
                    <a:pt x="52251" y="58421"/>
                  </a:lnTo>
                  <a:cubicBezTo>
                    <a:pt x="52251" y="58421"/>
                    <a:pt x="52281" y="58360"/>
                    <a:pt x="52281" y="58330"/>
                  </a:cubicBezTo>
                  <a:cubicBezTo>
                    <a:pt x="52403" y="58117"/>
                    <a:pt x="52525" y="57904"/>
                    <a:pt x="52646" y="57692"/>
                  </a:cubicBezTo>
                  <a:lnTo>
                    <a:pt x="52707" y="57540"/>
                  </a:lnTo>
                  <a:cubicBezTo>
                    <a:pt x="52798" y="57357"/>
                    <a:pt x="52889" y="57145"/>
                    <a:pt x="52981" y="56932"/>
                  </a:cubicBezTo>
                  <a:cubicBezTo>
                    <a:pt x="52981" y="56901"/>
                    <a:pt x="53011" y="56841"/>
                    <a:pt x="53011" y="56841"/>
                  </a:cubicBezTo>
                  <a:lnTo>
                    <a:pt x="53254" y="56172"/>
                  </a:lnTo>
                  <a:cubicBezTo>
                    <a:pt x="53285" y="56081"/>
                    <a:pt x="53285" y="56020"/>
                    <a:pt x="53315" y="55990"/>
                  </a:cubicBezTo>
                  <a:cubicBezTo>
                    <a:pt x="53406" y="55777"/>
                    <a:pt x="53436" y="55564"/>
                    <a:pt x="53467" y="55382"/>
                  </a:cubicBezTo>
                  <a:cubicBezTo>
                    <a:pt x="53649" y="55260"/>
                    <a:pt x="53862" y="55108"/>
                    <a:pt x="54014" y="54986"/>
                  </a:cubicBezTo>
                  <a:lnTo>
                    <a:pt x="54044" y="54956"/>
                  </a:lnTo>
                  <a:cubicBezTo>
                    <a:pt x="54166" y="54865"/>
                    <a:pt x="54257" y="54804"/>
                    <a:pt x="54379" y="54683"/>
                  </a:cubicBezTo>
                  <a:lnTo>
                    <a:pt x="54652" y="54409"/>
                  </a:lnTo>
                  <a:lnTo>
                    <a:pt x="54713" y="54348"/>
                  </a:lnTo>
                  <a:cubicBezTo>
                    <a:pt x="54835" y="54257"/>
                    <a:pt x="54926" y="54166"/>
                    <a:pt x="55017" y="54044"/>
                  </a:cubicBezTo>
                  <a:lnTo>
                    <a:pt x="55230" y="53862"/>
                  </a:lnTo>
                  <a:cubicBezTo>
                    <a:pt x="55260" y="53801"/>
                    <a:pt x="55291" y="53771"/>
                    <a:pt x="55321" y="53710"/>
                  </a:cubicBezTo>
                  <a:cubicBezTo>
                    <a:pt x="55382" y="53649"/>
                    <a:pt x="55412" y="53588"/>
                    <a:pt x="55443" y="53558"/>
                  </a:cubicBezTo>
                  <a:cubicBezTo>
                    <a:pt x="55564" y="53406"/>
                    <a:pt x="55716" y="53254"/>
                    <a:pt x="55838" y="53041"/>
                  </a:cubicBezTo>
                  <a:cubicBezTo>
                    <a:pt x="55899" y="52980"/>
                    <a:pt x="55929" y="52859"/>
                    <a:pt x="56020" y="52737"/>
                  </a:cubicBezTo>
                  <a:lnTo>
                    <a:pt x="56051" y="52676"/>
                  </a:lnTo>
                  <a:cubicBezTo>
                    <a:pt x="56142" y="52524"/>
                    <a:pt x="56233" y="52403"/>
                    <a:pt x="56324" y="52251"/>
                  </a:cubicBezTo>
                  <a:cubicBezTo>
                    <a:pt x="56354" y="52129"/>
                    <a:pt x="56446" y="52069"/>
                    <a:pt x="56476" y="51947"/>
                  </a:cubicBezTo>
                  <a:lnTo>
                    <a:pt x="56506" y="51825"/>
                  </a:lnTo>
                  <a:cubicBezTo>
                    <a:pt x="56598" y="51673"/>
                    <a:pt x="56658" y="51582"/>
                    <a:pt x="56689" y="51430"/>
                  </a:cubicBezTo>
                  <a:cubicBezTo>
                    <a:pt x="56810" y="51157"/>
                    <a:pt x="56932" y="50853"/>
                    <a:pt x="57054" y="50549"/>
                  </a:cubicBezTo>
                  <a:cubicBezTo>
                    <a:pt x="57114" y="50275"/>
                    <a:pt x="57206" y="50002"/>
                    <a:pt x="57266" y="49698"/>
                  </a:cubicBezTo>
                  <a:cubicBezTo>
                    <a:pt x="57266" y="49637"/>
                    <a:pt x="57297" y="49546"/>
                    <a:pt x="57297" y="49485"/>
                  </a:cubicBezTo>
                  <a:lnTo>
                    <a:pt x="57297" y="49455"/>
                  </a:lnTo>
                  <a:lnTo>
                    <a:pt x="57418" y="48877"/>
                  </a:lnTo>
                  <a:cubicBezTo>
                    <a:pt x="57418" y="48755"/>
                    <a:pt x="57449" y="48695"/>
                    <a:pt x="57449" y="48573"/>
                  </a:cubicBezTo>
                  <a:cubicBezTo>
                    <a:pt x="57510" y="48391"/>
                    <a:pt x="57510" y="48239"/>
                    <a:pt x="57540" y="48026"/>
                  </a:cubicBezTo>
                  <a:lnTo>
                    <a:pt x="57540" y="47996"/>
                  </a:lnTo>
                  <a:cubicBezTo>
                    <a:pt x="57540" y="47935"/>
                    <a:pt x="57540" y="47813"/>
                    <a:pt x="57570" y="47722"/>
                  </a:cubicBezTo>
                  <a:cubicBezTo>
                    <a:pt x="57570" y="47540"/>
                    <a:pt x="57570" y="47357"/>
                    <a:pt x="57601" y="47205"/>
                  </a:cubicBezTo>
                  <a:lnTo>
                    <a:pt x="57601" y="46719"/>
                  </a:lnTo>
                  <a:lnTo>
                    <a:pt x="57601" y="46263"/>
                  </a:lnTo>
                  <a:cubicBezTo>
                    <a:pt x="57601" y="46111"/>
                    <a:pt x="57570" y="45898"/>
                    <a:pt x="57570" y="45746"/>
                  </a:cubicBezTo>
                  <a:lnTo>
                    <a:pt x="57570" y="45564"/>
                  </a:lnTo>
                  <a:cubicBezTo>
                    <a:pt x="57570" y="45381"/>
                    <a:pt x="57540" y="45199"/>
                    <a:pt x="57510" y="44986"/>
                  </a:cubicBezTo>
                  <a:lnTo>
                    <a:pt x="57510" y="44895"/>
                  </a:lnTo>
                  <a:cubicBezTo>
                    <a:pt x="57418" y="44470"/>
                    <a:pt x="57388" y="44074"/>
                    <a:pt x="57297" y="43740"/>
                  </a:cubicBezTo>
                  <a:cubicBezTo>
                    <a:pt x="57054" y="42403"/>
                    <a:pt x="56628" y="41248"/>
                    <a:pt x="56081" y="40214"/>
                  </a:cubicBezTo>
                  <a:cubicBezTo>
                    <a:pt x="56142" y="40093"/>
                    <a:pt x="56203" y="39971"/>
                    <a:pt x="56233" y="39880"/>
                  </a:cubicBezTo>
                  <a:lnTo>
                    <a:pt x="56294" y="39758"/>
                  </a:lnTo>
                  <a:cubicBezTo>
                    <a:pt x="56506" y="39150"/>
                    <a:pt x="56689" y="38451"/>
                    <a:pt x="56841" y="37813"/>
                  </a:cubicBezTo>
                  <a:lnTo>
                    <a:pt x="56902" y="37631"/>
                  </a:lnTo>
                  <a:cubicBezTo>
                    <a:pt x="56932" y="37327"/>
                    <a:pt x="56993" y="37023"/>
                    <a:pt x="56993" y="36749"/>
                  </a:cubicBezTo>
                  <a:lnTo>
                    <a:pt x="56993" y="36688"/>
                  </a:lnTo>
                  <a:cubicBezTo>
                    <a:pt x="57054" y="36384"/>
                    <a:pt x="57054" y="36020"/>
                    <a:pt x="57084" y="35685"/>
                  </a:cubicBezTo>
                  <a:lnTo>
                    <a:pt x="57084" y="35533"/>
                  </a:lnTo>
                  <a:cubicBezTo>
                    <a:pt x="57084" y="35229"/>
                    <a:pt x="57084" y="34925"/>
                    <a:pt x="57054" y="34621"/>
                  </a:cubicBezTo>
                  <a:lnTo>
                    <a:pt x="57054" y="34561"/>
                  </a:lnTo>
                  <a:lnTo>
                    <a:pt x="56932" y="33527"/>
                  </a:lnTo>
                  <a:lnTo>
                    <a:pt x="56932" y="33497"/>
                  </a:lnTo>
                  <a:cubicBezTo>
                    <a:pt x="56780" y="32585"/>
                    <a:pt x="56598" y="31734"/>
                    <a:pt x="56233" y="30913"/>
                  </a:cubicBezTo>
                  <a:cubicBezTo>
                    <a:pt x="56172" y="30640"/>
                    <a:pt x="56051" y="30396"/>
                    <a:pt x="55929" y="30184"/>
                  </a:cubicBezTo>
                  <a:lnTo>
                    <a:pt x="55838" y="29941"/>
                  </a:lnTo>
                  <a:cubicBezTo>
                    <a:pt x="55747" y="29789"/>
                    <a:pt x="55686" y="29606"/>
                    <a:pt x="55564" y="29454"/>
                  </a:cubicBezTo>
                  <a:lnTo>
                    <a:pt x="55443" y="29241"/>
                  </a:lnTo>
                  <a:cubicBezTo>
                    <a:pt x="55382" y="29089"/>
                    <a:pt x="55260" y="28937"/>
                    <a:pt x="55169" y="28786"/>
                  </a:cubicBezTo>
                  <a:cubicBezTo>
                    <a:pt x="55139" y="28694"/>
                    <a:pt x="55108" y="28634"/>
                    <a:pt x="55017" y="28542"/>
                  </a:cubicBezTo>
                  <a:cubicBezTo>
                    <a:pt x="54926" y="28390"/>
                    <a:pt x="54804" y="28208"/>
                    <a:pt x="54683" y="28056"/>
                  </a:cubicBezTo>
                  <a:lnTo>
                    <a:pt x="54622" y="27934"/>
                  </a:lnTo>
                  <a:cubicBezTo>
                    <a:pt x="54014" y="27114"/>
                    <a:pt x="53285" y="26263"/>
                    <a:pt x="52494" y="25503"/>
                  </a:cubicBezTo>
                  <a:cubicBezTo>
                    <a:pt x="52433" y="25472"/>
                    <a:pt x="52403" y="25442"/>
                    <a:pt x="52342" y="25381"/>
                  </a:cubicBezTo>
                  <a:cubicBezTo>
                    <a:pt x="52099" y="25199"/>
                    <a:pt x="51917" y="25016"/>
                    <a:pt x="51674" y="24864"/>
                  </a:cubicBezTo>
                  <a:lnTo>
                    <a:pt x="51461" y="24682"/>
                  </a:lnTo>
                  <a:cubicBezTo>
                    <a:pt x="51309" y="24530"/>
                    <a:pt x="51126" y="24409"/>
                    <a:pt x="50914" y="24287"/>
                  </a:cubicBezTo>
                  <a:lnTo>
                    <a:pt x="50701" y="24135"/>
                  </a:lnTo>
                  <a:lnTo>
                    <a:pt x="50701" y="23801"/>
                  </a:lnTo>
                  <a:lnTo>
                    <a:pt x="50701" y="23649"/>
                  </a:lnTo>
                  <a:cubicBezTo>
                    <a:pt x="50701" y="23405"/>
                    <a:pt x="50670" y="23223"/>
                    <a:pt x="50670" y="22950"/>
                  </a:cubicBezTo>
                  <a:lnTo>
                    <a:pt x="50670" y="22858"/>
                  </a:lnTo>
                  <a:cubicBezTo>
                    <a:pt x="50610" y="22402"/>
                    <a:pt x="50549" y="21977"/>
                    <a:pt x="50427" y="21551"/>
                  </a:cubicBezTo>
                  <a:lnTo>
                    <a:pt x="50427" y="21491"/>
                  </a:lnTo>
                  <a:cubicBezTo>
                    <a:pt x="50427" y="21430"/>
                    <a:pt x="50397" y="21369"/>
                    <a:pt x="50397" y="21339"/>
                  </a:cubicBezTo>
                  <a:cubicBezTo>
                    <a:pt x="50306" y="21035"/>
                    <a:pt x="50245" y="20731"/>
                    <a:pt x="50123" y="20427"/>
                  </a:cubicBezTo>
                  <a:lnTo>
                    <a:pt x="50093" y="20336"/>
                  </a:lnTo>
                  <a:cubicBezTo>
                    <a:pt x="50002" y="20062"/>
                    <a:pt x="49911" y="19819"/>
                    <a:pt x="49789" y="19545"/>
                  </a:cubicBezTo>
                  <a:cubicBezTo>
                    <a:pt x="49789" y="19545"/>
                    <a:pt x="49667" y="19302"/>
                    <a:pt x="49667" y="19272"/>
                  </a:cubicBezTo>
                  <a:lnTo>
                    <a:pt x="49667" y="19272"/>
                  </a:lnTo>
                  <a:cubicBezTo>
                    <a:pt x="50549" y="19363"/>
                    <a:pt x="51430" y="19393"/>
                    <a:pt x="52281" y="19424"/>
                  </a:cubicBezTo>
                  <a:cubicBezTo>
                    <a:pt x="52829" y="19424"/>
                    <a:pt x="53315" y="19454"/>
                    <a:pt x="53862" y="19454"/>
                  </a:cubicBezTo>
                  <a:cubicBezTo>
                    <a:pt x="55412" y="19454"/>
                    <a:pt x="56962" y="19393"/>
                    <a:pt x="58482" y="19211"/>
                  </a:cubicBezTo>
                  <a:cubicBezTo>
                    <a:pt x="58634" y="19211"/>
                    <a:pt x="58756" y="19150"/>
                    <a:pt x="58908" y="19150"/>
                  </a:cubicBezTo>
                  <a:cubicBezTo>
                    <a:pt x="59272" y="19120"/>
                    <a:pt x="59698" y="19059"/>
                    <a:pt x="60124" y="18998"/>
                  </a:cubicBezTo>
                  <a:cubicBezTo>
                    <a:pt x="62099" y="18998"/>
                    <a:pt x="64227" y="17326"/>
                    <a:pt x="64227" y="12676"/>
                  </a:cubicBezTo>
                  <a:cubicBezTo>
                    <a:pt x="64531" y="11004"/>
                    <a:pt x="64227" y="8086"/>
                    <a:pt x="62251" y="6810"/>
                  </a:cubicBezTo>
                  <a:cubicBezTo>
                    <a:pt x="61735" y="6475"/>
                    <a:pt x="61066" y="6293"/>
                    <a:pt x="60428" y="6293"/>
                  </a:cubicBezTo>
                  <a:cubicBezTo>
                    <a:pt x="60063" y="6293"/>
                    <a:pt x="59698" y="6354"/>
                    <a:pt x="59364" y="6475"/>
                  </a:cubicBezTo>
                  <a:cubicBezTo>
                    <a:pt x="59333" y="6475"/>
                    <a:pt x="59242" y="6506"/>
                    <a:pt x="59212" y="6506"/>
                  </a:cubicBezTo>
                  <a:cubicBezTo>
                    <a:pt x="59029" y="6597"/>
                    <a:pt x="58817" y="6627"/>
                    <a:pt x="58634" y="6658"/>
                  </a:cubicBezTo>
                  <a:cubicBezTo>
                    <a:pt x="58604" y="6658"/>
                    <a:pt x="58604" y="6658"/>
                    <a:pt x="58573" y="6718"/>
                  </a:cubicBezTo>
                  <a:cubicBezTo>
                    <a:pt x="58421" y="6749"/>
                    <a:pt x="58269" y="6779"/>
                    <a:pt x="58148" y="6810"/>
                  </a:cubicBezTo>
                  <a:cubicBezTo>
                    <a:pt x="58117" y="6810"/>
                    <a:pt x="58087" y="6810"/>
                    <a:pt x="58026" y="6870"/>
                  </a:cubicBezTo>
                  <a:cubicBezTo>
                    <a:pt x="56294" y="7326"/>
                    <a:pt x="54379" y="7630"/>
                    <a:pt x="52403" y="7721"/>
                  </a:cubicBezTo>
                  <a:cubicBezTo>
                    <a:pt x="51613" y="7782"/>
                    <a:pt x="50762" y="7813"/>
                    <a:pt x="49941" y="7813"/>
                  </a:cubicBezTo>
                  <a:cubicBezTo>
                    <a:pt x="48421" y="7813"/>
                    <a:pt x="46749" y="7721"/>
                    <a:pt x="44835" y="7539"/>
                  </a:cubicBezTo>
                  <a:cubicBezTo>
                    <a:pt x="44135" y="7478"/>
                    <a:pt x="43406" y="7387"/>
                    <a:pt x="42646" y="7326"/>
                  </a:cubicBezTo>
                  <a:cubicBezTo>
                    <a:pt x="41278" y="7174"/>
                    <a:pt x="39819" y="7022"/>
                    <a:pt x="38299" y="6931"/>
                  </a:cubicBezTo>
                  <a:cubicBezTo>
                    <a:pt x="38087" y="6931"/>
                    <a:pt x="37843" y="6901"/>
                    <a:pt x="37631" y="6901"/>
                  </a:cubicBezTo>
                  <a:cubicBezTo>
                    <a:pt x="37205" y="6870"/>
                    <a:pt x="36749" y="6870"/>
                    <a:pt x="36263" y="6870"/>
                  </a:cubicBezTo>
                  <a:lnTo>
                    <a:pt x="35837" y="6870"/>
                  </a:lnTo>
                  <a:cubicBezTo>
                    <a:pt x="35017" y="6870"/>
                    <a:pt x="34166" y="6931"/>
                    <a:pt x="33375" y="7022"/>
                  </a:cubicBezTo>
                  <a:cubicBezTo>
                    <a:pt x="30397" y="6658"/>
                    <a:pt x="27357" y="5594"/>
                    <a:pt x="24561" y="3922"/>
                  </a:cubicBezTo>
                  <a:cubicBezTo>
                    <a:pt x="24287" y="3770"/>
                    <a:pt x="23983" y="3588"/>
                    <a:pt x="23679" y="3375"/>
                  </a:cubicBezTo>
                  <a:cubicBezTo>
                    <a:pt x="23618" y="3314"/>
                    <a:pt x="23558" y="3284"/>
                    <a:pt x="23497" y="3253"/>
                  </a:cubicBezTo>
                  <a:cubicBezTo>
                    <a:pt x="23466" y="3192"/>
                    <a:pt x="23406" y="3192"/>
                    <a:pt x="23375" y="3162"/>
                  </a:cubicBezTo>
                  <a:cubicBezTo>
                    <a:pt x="22950" y="2919"/>
                    <a:pt x="22494" y="2706"/>
                    <a:pt x="22007" y="2676"/>
                  </a:cubicBezTo>
                  <a:cubicBezTo>
                    <a:pt x="21855" y="2645"/>
                    <a:pt x="21703" y="2645"/>
                    <a:pt x="21551" y="2645"/>
                  </a:cubicBezTo>
                  <a:cubicBezTo>
                    <a:pt x="21035" y="2645"/>
                    <a:pt x="20457" y="2797"/>
                    <a:pt x="19971" y="3010"/>
                  </a:cubicBezTo>
                  <a:cubicBezTo>
                    <a:pt x="19667" y="3162"/>
                    <a:pt x="19393" y="3344"/>
                    <a:pt x="19150" y="3588"/>
                  </a:cubicBezTo>
                  <a:cubicBezTo>
                    <a:pt x="15746" y="1278"/>
                    <a:pt x="11825" y="1"/>
                    <a:pt x="79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0800;p74">
              <a:extLst>
                <a:ext uri="{FF2B5EF4-FFF2-40B4-BE49-F238E27FC236}">
                  <a16:creationId xmlns:a16="http://schemas.microsoft.com/office/drawing/2014/main" id="{A6DA674F-15F4-ECA1-A9B6-14337971C6DA}"/>
                </a:ext>
              </a:extLst>
            </p:cNvPr>
            <p:cNvSpPr/>
            <p:nvPr/>
          </p:nvSpPr>
          <p:spPr>
            <a:xfrm>
              <a:off x="839200" y="3188025"/>
              <a:ext cx="942275" cy="1235700"/>
            </a:xfrm>
            <a:custGeom>
              <a:avLst/>
              <a:gdLst/>
              <a:ahLst/>
              <a:cxnLst/>
              <a:rect l="l" t="t" r="r" b="b"/>
              <a:pathLst>
                <a:path w="37691" h="49428" extrusionOk="0">
                  <a:moveTo>
                    <a:pt x="18298" y="1"/>
                  </a:moveTo>
                  <a:cubicBezTo>
                    <a:pt x="18085" y="61"/>
                    <a:pt x="17873" y="92"/>
                    <a:pt x="17690" y="122"/>
                  </a:cubicBezTo>
                  <a:cubicBezTo>
                    <a:pt x="15198" y="548"/>
                    <a:pt x="12827" y="1520"/>
                    <a:pt x="10912" y="3131"/>
                  </a:cubicBezTo>
                  <a:cubicBezTo>
                    <a:pt x="10882" y="3162"/>
                    <a:pt x="10790" y="3192"/>
                    <a:pt x="10760" y="3253"/>
                  </a:cubicBezTo>
                  <a:cubicBezTo>
                    <a:pt x="10638" y="3344"/>
                    <a:pt x="10547" y="3435"/>
                    <a:pt x="10426" y="3557"/>
                  </a:cubicBezTo>
                  <a:cubicBezTo>
                    <a:pt x="8936" y="4955"/>
                    <a:pt x="7812" y="6809"/>
                    <a:pt x="7295" y="8785"/>
                  </a:cubicBezTo>
                  <a:cubicBezTo>
                    <a:pt x="7295" y="8815"/>
                    <a:pt x="7265" y="8906"/>
                    <a:pt x="7265" y="8937"/>
                  </a:cubicBezTo>
                  <a:cubicBezTo>
                    <a:pt x="6961" y="10092"/>
                    <a:pt x="6930" y="11247"/>
                    <a:pt x="7113" y="12432"/>
                  </a:cubicBezTo>
                  <a:cubicBezTo>
                    <a:pt x="6170" y="13010"/>
                    <a:pt x="5258" y="13648"/>
                    <a:pt x="4407" y="14408"/>
                  </a:cubicBezTo>
                  <a:cubicBezTo>
                    <a:pt x="4347" y="14438"/>
                    <a:pt x="4316" y="14499"/>
                    <a:pt x="4255" y="14530"/>
                  </a:cubicBezTo>
                  <a:cubicBezTo>
                    <a:pt x="2979" y="15745"/>
                    <a:pt x="1915" y="17144"/>
                    <a:pt x="1307" y="18785"/>
                  </a:cubicBezTo>
                  <a:cubicBezTo>
                    <a:pt x="1185" y="19119"/>
                    <a:pt x="1064" y="19423"/>
                    <a:pt x="1003" y="19758"/>
                  </a:cubicBezTo>
                  <a:cubicBezTo>
                    <a:pt x="1003" y="19818"/>
                    <a:pt x="973" y="19879"/>
                    <a:pt x="973" y="19910"/>
                  </a:cubicBezTo>
                  <a:cubicBezTo>
                    <a:pt x="456" y="21977"/>
                    <a:pt x="608" y="24226"/>
                    <a:pt x="1581" y="26110"/>
                  </a:cubicBezTo>
                  <a:cubicBezTo>
                    <a:pt x="1611" y="26202"/>
                    <a:pt x="1641" y="26232"/>
                    <a:pt x="1672" y="26293"/>
                  </a:cubicBezTo>
                  <a:cubicBezTo>
                    <a:pt x="1824" y="26597"/>
                    <a:pt x="2037" y="26901"/>
                    <a:pt x="2219" y="27174"/>
                  </a:cubicBezTo>
                  <a:cubicBezTo>
                    <a:pt x="1216" y="28238"/>
                    <a:pt x="699" y="29758"/>
                    <a:pt x="395" y="31156"/>
                  </a:cubicBezTo>
                  <a:cubicBezTo>
                    <a:pt x="304" y="31430"/>
                    <a:pt x="274" y="31703"/>
                    <a:pt x="243" y="31977"/>
                  </a:cubicBezTo>
                  <a:cubicBezTo>
                    <a:pt x="213" y="32007"/>
                    <a:pt x="213" y="32068"/>
                    <a:pt x="213" y="32129"/>
                  </a:cubicBezTo>
                  <a:cubicBezTo>
                    <a:pt x="0" y="33557"/>
                    <a:pt x="61" y="35047"/>
                    <a:pt x="517" y="36445"/>
                  </a:cubicBezTo>
                  <a:cubicBezTo>
                    <a:pt x="729" y="37205"/>
                    <a:pt x="1125" y="37965"/>
                    <a:pt x="1641" y="38573"/>
                  </a:cubicBezTo>
                  <a:cubicBezTo>
                    <a:pt x="1672" y="38603"/>
                    <a:pt x="1763" y="38694"/>
                    <a:pt x="1793" y="38755"/>
                  </a:cubicBezTo>
                  <a:cubicBezTo>
                    <a:pt x="2401" y="39424"/>
                    <a:pt x="3131" y="39940"/>
                    <a:pt x="3951" y="40244"/>
                  </a:cubicBezTo>
                  <a:cubicBezTo>
                    <a:pt x="3951" y="40366"/>
                    <a:pt x="4012" y="40427"/>
                    <a:pt x="4012" y="40548"/>
                  </a:cubicBezTo>
                  <a:cubicBezTo>
                    <a:pt x="4225" y="42554"/>
                    <a:pt x="5289" y="44439"/>
                    <a:pt x="6748" y="45898"/>
                  </a:cubicBezTo>
                  <a:cubicBezTo>
                    <a:pt x="6809" y="45989"/>
                    <a:pt x="6839" y="46050"/>
                    <a:pt x="6930" y="46111"/>
                  </a:cubicBezTo>
                  <a:cubicBezTo>
                    <a:pt x="7690" y="46871"/>
                    <a:pt x="8572" y="47478"/>
                    <a:pt x="9483" y="47965"/>
                  </a:cubicBezTo>
                  <a:cubicBezTo>
                    <a:pt x="11489" y="49008"/>
                    <a:pt x="13731" y="49416"/>
                    <a:pt x="16000" y="49416"/>
                  </a:cubicBezTo>
                  <a:cubicBezTo>
                    <a:pt x="16310" y="49416"/>
                    <a:pt x="16620" y="49408"/>
                    <a:pt x="16930" y="49393"/>
                  </a:cubicBezTo>
                  <a:cubicBezTo>
                    <a:pt x="17569" y="49363"/>
                    <a:pt x="18207" y="49333"/>
                    <a:pt x="18845" y="49211"/>
                  </a:cubicBezTo>
                  <a:cubicBezTo>
                    <a:pt x="19781" y="49351"/>
                    <a:pt x="20741" y="49428"/>
                    <a:pt x="21700" y="49428"/>
                  </a:cubicBezTo>
                  <a:cubicBezTo>
                    <a:pt x="22610" y="49428"/>
                    <a:pt x="23520" y="49359"/>
                    <a:pt x="24408" y="49211"/>
                  </a:cubicBezTo>
                  <a:cubicBezTo>
                    <a:pt x="25624" y="49029"/>
                    <a:pt x="26809" y="48694"/>
                    <a:pt x="27934" y="48117"/>
                  </a:cubicBezTo>
                  <a:cubicBezTo>
                    <a:pt x="28025" y="48086"/>
                    <a:pt x="28116" y="47995"/>
                    <a:pt x="28207" y="47965"/>
                  </a:cubicBezTo>
                  <a:cubicBezTo>
                    <a:pt x="29089" y="47478"/>
                    <a:pt x="29940" y="46871"/>
                    <a:pt x="30700" y="46141"/>
                  </a:cubicBezTo>
                  <a:lnTo>
                    <a:pt x="30912" y="45959"/>
                  </a:lnTo>
                  <a:cubicBezTo>
                    <a:pt x="32463" y="44378"/>
                    <a:pt x="33557" y="42372"/>
                    <a:pt x="33709" y="40244"/>
                  </a:cubicBezTo>
                  <a:lnTo>
                    <a:pt x="33739" y="40244"/>
                  </a:lnTo>
                  <a:cubicBezTo>
                    <a:pt x="33800" y="40244"/>
                    <a:pt x="33800" y="40214"/>
                    <a:pt x="33830" y="40214"/>
                  </a:cubicBezTo>
                  <a:cubicBezTo>
                    <a:pt x="34590" y="39910"/>
                    <a:pt x="35259" y="39454"/>
                    <a:pt x="35806" y="38846"/>
                  </a:cubicBezTo>
                  <a:cubicBezTo>
                    <a:pt x="35867" y="38816"/>
                    <a:pt x="35958" y="38725"/>
                    <a:pt x="35989" y="38664"/>
                  </a:cubicBezTo>
                  <a:cubicBezTo>
                    <a:pt x="36505" y="37995"/>
                    <a:pt x="36931" y="37235"/>
                    <a:pt x="37204" y="36445"/>
                  </a:cubicBezTo>
                  <a:cubicBezTo>
                    <a:pt x="37660" y="35077"/>
                    <a:pt x="37691" y="33648"/>
                    <a:pt x="37630" y="32068"/>
                  </a:cubicBezTo>
                  <a:cubicBezTo>
                    <a:pt x="37630" y="32038"/>
                    <a:pt x="37599" y="31977"/>
                    <a:pt x="37599" y="31916"/>
                  </a:cubicBezTo>
                  <a:cubicBezTo>
                    <a:pt x="37539" y="31612"/>
                    <a:pt x="37508" y="31369"/>
                    <a:pt x="37448" y="31065"/>
                  </a:cubicBezTo>
                  <a:cubicBezTo>
                    <a:pt x="37144" y="29636"/>
                    <a:pt x="36596" y="28116"/>
                    <a:pt x="35624" y="27053"/>
                  </a:cubicBezTo>
                  <a:cubicBezTo>
                    <a:pt x="35806" y="26840"/>
                    <a:pt x="35958" y="26566"/>
                    <a:pt x="36110" y="26293"/>
                  </a:cubicBezTo>
                  <a:cubicBezTo>
                    <a:pt x="36140" y="26232"/>
                    <a:pt x="36171" y="26202"/>
                    <a:pt x="36232" y="26110"/>
                  </a:cubicBezTo>
                  <a:cubicBezTo>
                    <a:pt x="37204" y="24256"/>
                    <a:pt x="37387" y="22007"/>
                    <a:pt x="36900" y="19910"/>
                  </a:cubicBezTo>
                  <a:cubicBezTo>
                    <a:pt x="36900" y="19879"/>
                    <a:pt x="36870" y="19818"/>
                    <a:pt x="36870" y="19758"/>
                  </a:cubicBezTo>
                  <a:cubicBezTo>
                    <a:pt x="36779" y="19423"/>
                    <a:pt x="36688" y="19089"/>
                    <a:pt x="36566" y="18755"/>
                  </a:cubicBezTo>
                  <a:cubicBezTo>
                    <a:pt x="35958" y="17144"/>
                    <a:pt x="34894" y="15745"/>
                    <a:pt x="33648" y="14560"/>
                  </a:cubicBezTo>
                  <a:cubicBezTo>
                    <a:pt x="33557" y="14530"/>
                    <a:pt x="33526" y="14499"/>
                    <a:pt x="33496" y="14438"/>
                  </a:cubicBezTo>
                  <a:cubicBezTo>
                    <a:pt x="32645" y="13679"/>
                    <a:pt x="31733" y="13010"/>
                    <a:pt x="30760" y="12432"/>
                  </a:cubicBezTo>
                  <a:cubicBezTo>
                    <a:pt x="30943" y="11308"/>
                    <a:pt x="30912" y="10122"/>
                    <a:pt x="30639" y="8967"/>
                  </a:cubicBezTo>
                  <a:cubicBezTo>
                    <a:pt x="30639" y="8937"/>
                    <a:pt x="30608" y="8876"/>
                    <a:pt x="30608" y="8815"/>
                  </a:cubicBezTo>
                  <a:cubicBezTo>
                    <a:pt x="30092" y="6809"/>
                    <a:pt x="28967" y="4955"/>
                    <a:pt x="27447" y="3557"/>
                  </a:cubicBezTo>
                  <a:cubicBezTo>
                    <a:pt x="27326" y="3466"/>
                    <a:pt x="27265" y="3344"/>
                    <a:pt x="27143" y="3283"/>
                  </a:cubicBezTo>
                  <a:cubicBezTo>
                    <a:pt x="27113" y="3253"/>
                    <a:pt x="27022" y="3192"/>
                    <a:pt x="26991" y="3162"/>
                  </a:cubicBezTo>
                  <a:cubicBezTo>
                    <a:pt x="24894" y="1429"/>
                    <a:pt x="22280" y="396"/>
                    <a:pt x="19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0801;p74">
              <a:extLst>
                <a:ext uri="{FF2B5EF4-FFF2-40B4-BE49-F238E27FC236}">
                  <a16:creationId xmlns:a16="http://schemas.microsoft.com/office/drawing/2014/main" id="{A8377F3D-33C1-5BFF-FE16-7E9D1292F985}"/>
                </a:ext>
              </a:extLst>
            </p:cNvPr>
            <p:cNvSpPr/>
            <p:nvPr/>
          </p:nvSpPr>
          <p:spPr>
            <a:xfrm>
              <a:off x="839200" y="3188025"/>
              <a:ext cx="942275" cy="1235700"/>
            </a:xfrm>
            <a:custGeom>
              <a:avLst/>
              <a:gdLst/>
              <a:ahLst/>
              <a:cxnLst/>
              <a:rect l="l" t="t" r="r" b="b"/>
              <a:pathLst>
                <a:path w="37691" h="49428" extrusionOk="0">
                  <a:moveTo>
                    <a:pt x="18298" y="1"/>
                  </a:moveTo>
                  <a:cubicBezTo>
                    <a:pt x="18085" y="61"/>
                    <a:pt x="17873" y="92"/>
                    <a:pt x="17690" y="122"/>
                  </a:cubicBezTo>
                  <a:cubicBezTo>
                    <a:pt x="15198" y="548"/>
                    <a:pt x="12827" y="1520"/>
                    <a:pt x="10912" y="3131"/>
                  </a:cubicBezTo>
                  <a:cubicBezTo>
                    <a:pt x="10882" y="3162"/>
                    <a:pt x="10790" y="3192"/>
                    <a:pt x="10760" y="3253"/>
                  </a:cubicBezTo>
                  <a:cubicBezTo>
                    <a:pt x="10638" y="3344"/>
                    <a:pt x="10547" y="3435"/>
                    <a:pt x="10426" y="3557"/>
                  </a:cubicBezTo>
                  <a:cubicBezTo>
                    <a:pt x="8936" y="4955"/>
                    <a:pt x="7812" y="6809"/>
                    <a:pt x="7295" y="8785"/>
                  </a:cubicBezTo>
                  <a:cubicBezTo>
                    <a:pt x="7295" y="8815"/>
                    <a:pt x="7265" y="8906"/>
                    <a:pt x="7265" y="8937"/>
                  </a:cubicBezTo>
                  <a:cubicBezTo>
                    <a:pt x="6961" y="10092"/>
                    <a:pt x="6930" y="11247"/>
                    <a:pt x="7113" y="12432"/>
                  </a:cubicBezTo>
                  <a:cubicBezTo>
                    <a:pt x="6170" y="13010"/>
                    <a:pt x="5258" y="13648"/>
                    <a:pt x="4407" y="14408"/>
                  </a:cubicBezTo>
                  <a:cubicBezTo>
                    <a:pt x="4347" y="14438"/>
                    <a:pt x="4316" y="14499"/>
                    <a:pt x="4255" y="14530"/>
                  </a:cubicBezTo>
                  <a:cubicBezTo>
                    <a:pt x="2979" y="15745"/>
                    <a:pt x="1915" y="17144"/>
                    <a:pt x="1307" y="18785"/>
                  </a:cubicBezTo>
                  <a:cubicBezTo>
                    <a:pt x="1185" y="19119"/>
                    <a:pt x="1064" y="19423"/>
                    <a:pt x="1003" y="19758"/>
                  </a:cubicBezTo>
                  <a:cubicBezTo>
                    <a:pt x="1003" y="19818"/>
                    <a:pt x="973" y="19879"/>
                    <a:pt x="973" y="19910"/>
                  </a:cubicBezTo>
                  <a:cubicBezTo>
                    <a:pt x="456" y="21977"/>
                    <a:pt x="608" y="24226"/>
                    <a:pt x="1581" y="26110"/>
                  </a:cubicBezTo>
                  <a:cubicBezTo>
                    <a:pt x="1611" y="26202"/>
                    <a:pt x="1641" y="26232"/>
                    <a:pt x="1672" y="26293"/>
                  </a:cubicBezTo>
                  <a:cubicBezTo>
                    <a:pt x="1824" y="26597"/>
                    <a:pt x="2037" y="26901"/>
                    <a:pt x="2219" y="27174"/>
                  </a:cubicBezTo>
                  <a:cubicBezTo>
                    <a:pt x="1216" y="28238"/>
                    <a:pt x="699" y="29758"/>
                    <a:pt x="395" y="31156"/>
                  </a:cubicBezTo>
                  <a:cubicBezTo>
                    <a:pt x="304" y="31430"/>
                    <a:pt x="274" y="31703"/>
                    <a:pt x="243" y="31977"/>
                  </a:cubicBezTo>
                  <a:cubicBezTo>
                    <a:pt x="213" y="32007"/>
                    <a:pt x="213" y="32068"/>
                    <a:pt x="213" y="32129"/>
                  </a:cubicBezTo>
                  <a:cubicBezTo>
                    <a:pt x="0" y="33557"/>
                    <a:pt x="61" y="35047"/>
                    <a:pt x="517" y="36445"/>
                  </a:cubicBezTo>
                  <a:cubicBezTo>
                    <a:pt x="729" y="37205"/>
                    <a:pt x="1125" y="37965"/>
                    <a:pt x="1641" y="38573"/>
                  </a:cubicBezTo>
                  <a:cubicBezTo>
                    <a:pt x="1672" y="38603"/>
                    <a:pt x="1763" y="38694"/>
                    <a:pt x="1793" y="38755"/>
                  </a:cubicBezTo>
                  <a:cubicBezTo>
                    <a:pt x="2401" y="39424"/>
                    <a:pt x="3131" y="39940"/>
                    <a:pt x="3951" y="40244"/>
                  </a:cubicBezTo>
                  <a:cubicBezTo>
                    <a:pt x="3951" y="40366"/>
                    <a:pt x="4012" y="40427"/>
                    <a:pt x="4012" y="40548"/>
                  </a:cubicBezTo>
                  <a:cubicBezTo>
                    <a:pt x="4225" y="42554"/>
                    <a:pt x="5289" y="44439"/>
                    <a:pt x="6748" y="45898"/>
                  </a:cubicBezTo>
                  <a:cubicBezTo>
                    <a:pt x="6809" y="45989"/>
                    <a:pt x="6839" y="46050"/>
                    <a:pt x="6930" y="46111"/>
                  </a:cubicBezTo>
                  <a:cubicBezTo>
                    <a:pt x="7690" y="46871"/>
                    <a:pt x="8572" y="47478"/>
                    <a:pt x="9483" y="47965"/>
                  </a:cubicBezTo>
                  <a:cubicBezTo>
                    <a:pt x="11489" y="49008"/>
                    <a:pt x="13731" y="49416"/>
                    <a:pt x="16000" y="49416"/>
                  </a:cubicBezTo>
                  <a:cubicBezTo>
                    <a:pt x="16310" y="49416"/>
                    <a:pt x="16620" y="49408"/>
                    <a:pt x="16930" y="49393"/>
                  </a:cubicBezTo>
                  <a:cubicBezTo>
                    <a:pt x="17569" y="49363"/>
                    <a:pt x="18207" y="49333"/>
                    <a:pt x="18845" y="49211"/>
                  </a:cubicBezTo>
                  <a:cubicBezTo>
                    <a:pt x="19781" y="49351"/>
                    <a:pt x="20741" y="49428"/>
                    <a:pt x="21700" y="49428"/>
                  </a:cubicBezTo>
                  <a:cubicBezTo>
                    <a:pt x="22610" y="49428"/>
                    <a:pt x="23520" y="49359"/>
                    <a:pt x="24408" y="49211"/>
                  </a:cubicBezTo>
                  <a:cubicBezTo>
                    <a:pt x="25624" y="49029"/>
                    <a:pt x="26809" y="48694"/>
                    <a:pt x="27934" y="48117"/>
                  </a:cubicBezTo>
                  <a:cubicBezTo>
                    <a:pt x="28025" y="48086"/>
                    <a:pt x="28116" y="47995"/>
                    <a:pt x="28207" y="47965"/>
                  </a:cubicBezTo>
                  <a:cubicBezTo>
                    <a:pt x="29089" y="47478"/>
                    <a:pt x="29940" y="46871"/>
                    <a:pt x="30700" y="46141"/>
                  </a:cubicBezTo>
                  <a:lnTo>
                    <a:pt x="30912" y="45959"/>
                  </a:lnTo>
                  <a:cubicBezTo>
                    <a:pt x="32463" y="44378"/>
                    <a:pt x="33557" y="42372"/>
                    <a:pt x="33709" y="40244"/>
                  </a:cubicBezTo>
                  <a:lnTo>
                    <a:pt x="33739" y="40244"/>
                  </a:lnTo>
                  <a:cubicBezTo>
                    <a:pt x="33800" y="40244"/>
                    <a:pt x="33800" y="40214"/>
                    <a:pt x="33830" y="40214"/>
                  </a:cubicBezTo>
                  <a:cubicBezTo>
                    <a:pt x="34590" y="39910"/>
                    <a:pt x="35259" y="39454"/>
                    <a:pt x="35806" y="38846"/>
                  </a:cubicBezTo>
                  <a:cubicBezTo>
                    <a:pt x="35867" y="38816"/>
                    <a:pt x="35958" y="38725"/>
                    <a:pt x="35989" y="38664"/>
                  </a:cubicBezTo>
                  <a:cubicBezTo>
                    <a:pt x="36505" y="37995"/>
                    <a:pt x="36931" y="37235"/>
                    <a:pt x="37204" y="36445"/>
                  </a:cubicBezTo>
                  <a:cubicBezTo>
                    <a:pt x="37660" y="35077"/>
                    <a:pt x="37691" y="33648"/>
                    <a:pt x="37630" y="32068"/>
                  </a:cubicBezTo>
                  <a:cubicBezTo>
                    <a:pt x="37630" y="32038"/>
                    <a:pt x="37599" y="31977"/>
                    <a:pt x="37599" y="31916"/>
                  </a:cubicBezTo>
                  <a:cubicBezTo>
                    <a:pt x="37539" y="31612"/>
                    <a:pt x="37508" y="31369"/>
                    <a:pt x="37448" y="31065"/>
                  </a:cubicBezTo>
                  <a:cubicBezTo>
                    <a:pt x="37144" y="29636"/>
                    <a:pt x="36596" y="28116"/>
                    <a:pt x="35624" y="27053"/>
                  </a:cubicBezTo>
                  <a:cubicBezTo>
                    <a:pt x="35806" y="26840"/>
                    <a:pt x="35958" y="26566"/>
                    <a:pt x="36110" y="26293"/>
                  </a:cubicBezTo>
                  <a:cubicBezTo>
                    <a:pt x="36140" y="26232"/>
                    <a:pt x="36171" y="26202"/>
                    <a:pt x="36232" y="26110"/>
                  </a:cubicBezTo>
                  <a:cubicBezTo>
                    <a:pt x="37204" y="24256"/>
                    <a:pt x="37387" y="22007"/>
                    <a:pt x="36900" y="19910"/>
                  </a:cubicBezTo>
                  <a:cubicBezTo>
                    <a:pt x="36900" y="19879"/>
                    <a:pt x="36870" y="19818"/>
                    <a:pt x="36870" y="19758"/>
                  </a:cubicBezTo>
                  <a:cubicBezTo>
                    <a:pt x="36779" y="19423"/>
                    <a:pt x="36688" y="19089"/>
                    <a:pt x="36566" y="18755"/>
                  </a:cubicBezTo>
                  <a:cubicBezTo>
                    <a:pt x="35958" y="17144"/>
                    <a:pt x="34894" y="15745"/>
                    <a:pt x="33648" y="14560"/>
                  </a:cubicBezTo>
                  <a:cubicBezTo>
                    <a:pt x="33557" y="14530"/>
                    <a:pt x="33526" y="14499"/>
                    <a:pt x="33496" y="14438"/>
                  </a:cubicBezTo>
                  <a:cubicBezTo>
                    <a:pt x="32645" y="13679"/>
                    <a:pt x="31733" y="13010"/>
                    <a:pt x="30760" y="12432"/>
                  </a:cubicBezTo>
                  <a:cubicBezTo>
                    <a:pt x="30943" y="11308"/>
                    <a:pt x="30912" y="10122"/>
                    <a:pt x="30639" y="8967"/>
                  </a:cubicBezTo>
                  <a:cubicBezTo>
                    <a:pt x="30639" y="8937"/>
                    <a:pt x="30608" y="8876"/>
                    <a:pt x="30608" y="8815"/>
                  </a:cubicBezTo>
                  <a:cubicBezTo>
                    <a:pt x="30092" y="6809"/>
                    <a:pt x="28967" y="4955"/>
                    <a:pt x="27447" y="3557"/>
                  </a:cubicBezTo>
                  <a:cubicBezTo>
                    <a:pt x="27326" y="3466"/>
                    <a:pt x="27265" y="3344"/>
                    <a:pt x="27143" y="3283"/>
                  </a:cubicBezTo>
                  <a:cubicBezTo>
                    <a:pt x="27113" y="3253"/>
                    <a:pt x="27022" y="3192"/>
                    <a:pt x="26991" y="3162"/>
                  </a:cubicBezTo>
                  <a:cubicBezTo>
                    <a:pt x="24894" y="1429"/>
                    <a:pt x="22280" y="396"/>
                    <a:pt x="1957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0802;p74">
              <a:extLst>
                <a:ext uri="{FF2B5EF4-FFF2-40B4-BE49-F238E27FC236}">
                  <a16:creationId xmlns:a16="http://schemas.microsoft.com/office/drawing/2014/main" id="{33480C33-64DF-C70C-7866-01705F5B9329}"/>
                </a:ext>
              </a:extLst>
            </p:cNvPr>
            <p:cNvSpPr/>
            <p:nvPr/>
          </p:nvSpPr>
          <p:spPr>
            <a:xfrm>
              <a:off x="1106675" y="3268575"/>
              <a:ext cx="408075" cy="15975"/>
            </a:xfrm>
            <a:custGeom>
              <a:avLst/>
              <a:gdLst/>
              <a:ahLst/>
              <a:cxnLst/>
              <a:rect l="l" t="t" r="r" b="b"/>
              <a:pathLst>
                <a:path w="16323" h="639" extrusionOk="0">
                  <a:moveTo>
                    <a:pt x="152" y="1"/>
                  </a:moveTo>
                  <a:cubicBezTo>
                    <a:pt x="91" y="61"/>
                    <a:pt x="31" y="92"/>
                    <a:pt x="0" y="122"/>
                  </a:cubicBezTo>
                  <a:cubicBezTo>
                    <a:pt x="2736" y="487"/>
                    <a:pt x="5502" y="639"/>
                    <a:pt x="8268" y="639"/>
                  </a:cubicBezTo>
                  <a:lnTo>
                    <a:pt x="8967" y="639"/>
                  </a:lnTo>
                  <a:cubicBezTo>
                    <a:pt x="11429" y="578"/>
                    <a:pt x="13891" y="426"/>
                    <a:pt x="16323" y="122"/>
                  </a:cubicBezTo>
                  <a:cubicBezTo>
                    <a:pt x="16292" y="92"/>
                    <a:pt x="16232" y="61"/>
                    <a:pt x="16171" y="61"/>
                  </a:cubicBezTo>
                  <a:cubicBezTo>
                    <a:pt x="13575" y="358"/>
                    <a:pt x="10964" y="510"/>
                    <a:pt x="8353" y="510"/>
                  </a:cubicBezTo>
                  <a:cubicBezTo>
                    <a:pt x="5614" y="510"/>
                    <a:pt x="2875" y="343"/>
                    <a:pt x="15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0803;p74">
              <a:extLst>
                <a:ext uri="{FF2B5EF4-FFF2-40B4-BE49-F238E27FC236}">
                  <a16:creationId xmlns:a16="http://schemas.microsoft.com/office/drawing/2014/main" id="{CECE7C2A-5C8D-665E-E1E8-9665247F6EAA}"/>
                </a:ext>
              </a:extLst>
            </p:cNvPr>
            <p:cNvSpPr/>
            <p:nvPr/>
          </p:nvSpPr>
          <p:spPr>
            <a:xfrm>
              <a:off x="1019275" y="3409925"/>
              <a:ext cx="582875" cy="28900"/>
            </a:xfrm>
            <a:custGeom>
              <a:avLst/>
              <a:gdLst/>
              <a:ahLst/>
              <a:cxnLst/>
              <a:rect l="l" t="t" r="r" b="b"/>
              <a:pathLst>
                <a:path w="23315" h="1156" extrusionOk="0">
                  <a:moveTo>
                    <a:pt x="31" y="0"/>
                  </a:moveTo>
                  <a:cubicBezTo>
                    <a:pt x="31" y="30"/>
                    <a:pt x="1" y="91"/>
                    <a:pt x="1" y="152"/>
                  </a:cubicBezTo>
                  <a:cubicBezTo>
                    <a:pt x="3861" y="821"/>
                    <a:pt x="7782" y="1155"/>
                    <a:pt x="11764" y="1155"/>
                  </a:cubicBezTo>
                  <a:lnTo>
                    <a:pt x="12463" y="1155"/>
                  </a:lnTo>
                  <a:cubicBezTo>
                    <a:pt x="16141" y="1125"/>
                    <a:pt x="19728" y="790"/>
                    <a:pt x="23314" y="182"/>
                  </a:cubicBezTo>
                  <a:cubicBezTo>
                    <a:pt x="23284" y="91"/>
                    <a:pt x="23284" y="61"/>
                    <a:pt x="23284" y="30"/>
                  </a:cubicBezTo>
                  <a:cubicBezTo>
                    <a:pt x="19460" y="695"/>
                    <a:pt x="15584" y="1030"/>
                    <a:pt x="11712" y="1030"/>
                  </a:cubicBezTo>
                  <a:cubicBezTo>
                    <a:pt x="7795" y="1030"/>
                    <a:pt x="3883" y="688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0804;p74">
              <a:extLst>
                <a:ext uri="{FF2B5EF4-FFF2-40B4-BE49-F238E27FC236}">
                  <a16:creationId xmlns:a16="http://schemas.microsoft.com/office/drawing/2014/main" id="{AC7E4F9D-B3EA-1073-20C3-35C9074804A0}"/>
                </a:ext>
              </a:extLst>
            </p:cNvPr>
            <p:cNvSpPr/>
            <p:nvPr/>
          </p:nvSpPr>
          <p:spPr>
            <a:xfrm>
              <a:off x="1019275" y="3409925"/>
              <a:ext cx="582875" cy="28900"/>
            </a:xfrm>
            <a:custGeom>
              <a:avLst/>
              <a:gdLst/>
              <a:ahLst/>
              <a:cxnLst/>
              <a:rect l="l" t="t" r="r" b="b"/>
              <a:pathLst>
                <a:path w="23315" h="1156" extrusionOk="0">
                  <a:moveTo>
                    <a:pt x="31" y="0"/>
                  </a:moveTo>
                  <a:cubicBezTo>
                    <a:pt x="31" y="30"/>
                    <a:pt x="1" y="91"/>
                    <a:pt x="1" y="152"/>
                  </a:cubicBezTo>
                  <a:cubicBezTo>
                    <a:pt x="3861" y="821"/>
                    <a:pt x="7782" y="1155"/>
                    <a:pt x="11764" y="1155"/>
                  </a:cubicBezTo>
                  <a:lnTo>
                    <a:pt x="12463" y="1155"/>
                  </a:lnTo>
                  <a:cubicBezTo>
                    <a:pt x="16141" y="1125"/>
                    <a:pt x="19728" y="790"/>
                    <a:pt x="23314" y="182"/>
                  </a:cubicBezTo>
                  <a:cubicBezTo>
                    <a:pt x="23284" y="91"/>
                    <a:pt x="23284" y="61"/>
                    <a:pt x="23284" y="30"/>
                  </a:cubicBezTo>
                  <a:cubicBezTo>
                    <a:pt x="19460" y="695"/>
                    <a:pt x="15584" y="1030"/>
                    <a:pt x="11712" y="1030"/>
                  </a:cubicBezTo>
                  <a:cubicBezTo>
                    <a:pt x="7795" y="1030"/>
                    <a:pt x="3883" y="688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0805;p74">
              <a:extLst>
                <a:ext uri="{FF2B5EF4-FFF2-40B4-BE49-F238E27FC236}">
                  <a16:creationId xmlns:a16="http://schemas.microsoft.com/office/drawing/2014/main" id="{2C976395-3826-40D3-97F0-5C9C58631403}"/>
                </a:ext>
              </a:extLst>
            </p:cNvPr>
            <p:cNvSpPr/>
            <p:nvPr/>
          </p:nvSpPr>
          <p:spPr>
            <a:xfrm>
              <a:off x="945575" y="3548975"/>
              <a:ext cx="731800" cy="44100"/>
            </a:xfrm>
            <a:custGeom>
              <a:avLst/>
              <a:gdLst/>
              <a:ahLst/>
              <a:cxnLst/>
              <a:rect l="l" t="t" r="r" b="b"/>
              <a:pathLst>
                <a:path w="29272" h="1764" extrusionOk="0">
                  <a:moveTo>
                    <a:pt x="152" y="0"/>
                  </a:moveTo>
                  <a:cubicBezTo>
                    <a:pt x="92" y="61"/>
                    <a:pt x="31" y="92"/>
                    <a:pt x="0" y="122"/>
                  </a:cubicBezTo>
                  <a:cubicBezTo>
                    <a:pt x="4803" y="1216"/>
                    <a:pt x="9697" y="1763"/>
                    <a:pt x="14712" y="1763"/>
                  </a:cubicBezTo>
                  <a:lnTo>
                    <a:pt x="15411" y="1763"/>
                  </a:lnTo>
                  <a:cubicBezTo>
                    <a:pt x="20122" y="1733"/>
                    <a:pt x="24743" y="1186"/>
                    <a:pt x="29271" y="213"/>
                  </a:cubicBezTo>
                  <a:cubicBezTo>
                    <a:pt x="29180" y="152"/>
                    <a:pt x="29150" y="122"/>
                    <a:pt x="29150" y="61"/>
                  </a:cubicBezTo>
                  <a:cubicBezTo>
                    <a:pt x="24476" y="1110"/>
                    <a:pt x="19684" y="1627"/>
                    <a:pt x="14883" y="1627"/>
                  </a:cubicBezTo>
                  <a:cubicBezTo>
                    <a:pt x="9942" y="1627"/>
                    <a:pt x="4993" y="1080"/>
                    <a:pt x="152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0806;p74">
              <a:extLst>
                <a:ext uri="{FF2B5EF4-FFF2-40B4-BE49-F238E27FC236}">
                  <a16:creationId xmlns:a16="http://schemas.microsoft.com/office/drawing/2014/main" id="{134A9613-9453-D2B6-3C5C-71B32EBAF944}"/>
                </a:ext>
              </a:extLst>
            </p:cNvPr>
            <p:cNvSpPr/>
            <p:nvPr/>
          </p:nvSpPr>
          <p:spPr>
            <a:xfrm>
              <a:off x="945575" y="3548975"/>
              <a:ext cx="731800" cy="44100"/>
            </a:xfrm>
            <a:custGeom>
              <a:avLst/>
              <a:gdLst/>
              <a:ahLst/>
              <a:cxnLst/>
              <a:rect l="l" t="t" r="r" b="b"/>
              <a:pathLst>
                <a:path w="29272" h="1764" extrusionOk="0">
                  <a:moveTo>
                    <a:pt x="152" y="0"/>
                  </a:moveTo>
                  <a:cubicBezTo>
                    <a:pt x="92" y="61"/>
                    <a:pt x="31" y="92"/>
                    <a:pt x="0" y="122"/>
                  </a:cubicBezTo>
                  <a:cubicBezTo>
                    <a:pt x="4803" y="1216"/>
                    <a:pt x="9697" y="1763"/>
                    <a:pt x="14712" y="1763"/>
                  </a:cubicBezTo>
                  <a:lnTo>
                    <a:pt x="15411" y="1763"/>
                  </a:lnTo>
                  <a:cubicBezTo>
                    <a:pt x="20122" y="1733"/>
                    <a:pt x="24743" y="1186"/>
                    <a:pt x="29271" y="213"/>
                  </a:cubicBezTo>
                  <a:cubicBezTo>
                    <a:pt x="29180" y="152"/>
                    <a:pt x="29150" y="122"/>
                    <a:pt x="29150" y="61"/>
                  </a:cubicBezTo>
                  <a:cubicBezTo>
                    <a:pt x="24476" y="1110"/>
                    <a:pt x="19684" y="1627"/>
                    <a:pt x="14883" y="1627"/>
                  </a:cubicBezTo>
                  <a:cubicBezTo>
                    <a:pt x="9942" y="1627"/>
                    <a:pt x="4993" y="1080"/>
                    <a:pt x="152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0807;p74">
              <a:extLst>
                <a:ext uri="{FF2B5EF4-FFF2-40B4-BE49-F238E27FC236}">
                  <a16:creationId xmlns:a16="http://schemas.microsoft.com/office/drawing/2014/main" id="{3E35198A-0FD1-43D3-F261-9E1CF2393ED3}"/>
                </a:ext>
              </a:extLst>
            </p:cNvPr>
            <p:cNvSpPr/>
            <p:nvPr/>
          </p:nvSpPr>
          <p:spPr>
            <a:xfrm>
              <a:off x="863500" y="3683475"/>
              <a:ext cx="895175" cy="65375"/>
            </a:xfrm>
            <a:custGeom>
              <a:avLst/>
              <a:gdLst/>
              <a:ahLst/>
              <a:cxnLst/>
              <a:rect l="l" t="t" r="r" b="b"/>
              <a:pathLst>
                <a:path w="35807" h="2615" extrusionOk="0">
                  <a:moveTo>
                    <a:pt x="31" y="0"/>
                  </a:moveTo>
                  <a:cubicBezTo>
                    <a:pt x="31" y="31"/>
                    <a:pt x="1" y="92"/>
                    <a:pt x="1" y="152"/>
                  </a:cubicBezTo>
                  <a:cubicBezTo>
                    <a:pt x="5806" y="1763"/>
                    <a:pt x="11855" y="2615"/>
                    <a:pt x="17995" y="2615"/>
                  </a:cubicBezTo>
                  <a:lnTo>
                    <a:pt x="18694" y="2615"/>
                  </a:lnTo>
                  <a:cubicBezTo>
                    <a:pt x="24530" y="2523"/>
                    <a:pt x="30275" y="1733"/>
                    <a:pt x="35807" y="213"/>
                  </a:cubicBezTo>
                  <a:cubicBezTo>
                    <a:pt x="35776" y="152"/>
                    <a:pt x="35776" y="92"/>
                    <a:pt x="35776" y="61"/>
                  </a:cubicBezTo>
                  <a:cubicBezTo>
                    <a:pt x="29968" y="1650"/>
                    <a:pt x="23964" y="2447"/>
                    <a:pt x="17966" y="2447"/>
                  </a:cubicBezTo>
                  <a:cubicBezTo>
                    <a:pt x="11912" y="2447"/>
                    <a:pt x="5864" y="1634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0808;p74">
              <a:extLst>
                <a:ext uri="{FF2B5EF4-FFF2-40B4-BE49-F238E27FC236}">
                  <a16:creationId xmlns:a16="http://schemas.microsoft.com/office/drawing/2014/main" id="{B58EB173-3AF5-CB44-9D4F-482A23331505}"/>
                </a:ext>
              </a:extLst>
            </p:cNvPr>
            <p:cNvSpPr/>
            <p:nvPr/>
          </p:nvSpPr>
          <p:spPr>
            <a:xfrm>
              <a:off x="863500" y="3683475"/>
              <a:ext cx="895175" cy="65375"/>
            </a:xfrm>
            <a:custGeom>
              <a:avLst/>
              <a:gdLst/>
              <a:ahLst/>
              <a:cxnLst/>
              <a:rect l="l" t="t" r="r" b="b"/>
              <a:pathLst>
                <a:path w="35807" h="2615" extrusionOk="0">
                  <a:moveTo>
                    <a:pt x="31" y="0"/>
                  </a:moveTo>
                  <a:cubicBezTo>
                    <a:pt x="31" y="31"/>
                    <a:pt x="1" y="92"/>
                    <a:pt x="1" y="152"/>
                  </a:cubicBezTo>
                  <a:cubicBezTo>
                    <a:pt x="5806" y="1763"/>
                    <a:pt x="11855" y="2615"/>
                    <a:pt x="17995" y="2615"/>
                  </a:cubicBezTo>
                  <a:lnTo>
                    <a:pt x="18694" y="2615"/>
                  </a:lnTo>
                  <a:cubicBezTo>
                    <a:pt x="24530" y="2523"/>
                    <a:pt x="30275" y="1733"/>
                    <a:pt x="35807" y="213"/>
                  </a:cubicBezTo>
                  <a:cubicBezTo>
                    <a:pt x="35776" y="152"/>
                    <a:pt x="35776" y="92"/>
                    <a:pt x="35776" y="61"/>
                  </a:cubicBezTo>
                  <a:cubicBezTo>
                    <a:pt x="29968" y="1650"/>
                    <a:pt x="23964" y="2447"/>
                    <a:pt x="17966" y="2447"/>
                  </a:cubicBezTo>
                  <a:cubicBezTo>
                    <a:pt x="11912" y="2447"/>
                    <a:pt x="5864" y="1634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0809;p74">
              <a:extLst>
                <a:ext uri="{FF2B5EF4-FFF2-40B4-BE49-F238E27FC236}">
                  <a16:creationId xmlns:a16="http://schemas.microsoft.com/office/drawing/2014/main" id="{BA14B37F-526F-B785-2E13-B6A609E4645C}"/>
                </a:ext>
              </a:extLst>
            </p:cNvPr>
            <p:cNvSpPr/>
            <p:nvPr/>
          </p:nvSpPr>
          <p:spPr>
            <a:xfrm>
              <a:off x="876425" y="3840775"/>
              <a:ext cx="865550" cy="61575"/>
            </a:xfrm>
            <a:custGeom>
              <a:avLst/>
              <a:gdLst/>
              <a:ahLst/>
              <a:cxnLst/>
              <a:rect l="l" t="t" r="r" b="b"/>
              <a:pathLst>
                <a:path w="34622" h="246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92"/>
                    <a:pt x="92" y="122"/>
                    <a:pt x="122" y="183"/>
                  </a:cubicBezTo>
                  <a:cubicBezTo>
                    <a:pt x="5745" y="1703"/>
                    <a:pt x="11520" y="2462"/>
                    <a:pt x="17448" y="2462"/>
                  </a:cubicBezTo>
                  <a:lnTo>
                    <a:pt x="18116" y="2462"/>
                  </a:lnTo>
                  <a:cubicBezTo>
                    <a:pt x="23709" y="2432"/>
                    <a:pt x="29211" y="1703"/>
                    <a:pt x="34500" y="304"/>
                  </a:cubicBezTo>
                  <a:cubicBezTo>
                    <a:pt x="34530" y="244"/>
                    <a:pt x="34591" y="183"/>
                    <a:pt x="34621" y="122"/>
                  </a:cubicBezTo>
                  <a:lnTo>
                    <a:pt x="34621" y="122"/>
                  </a:lnTo>
                  <a:cubicBezTo>
                    <a:pt x="29067" y="1604"/>
                    <a:pt x="23336" y="2341"/>
                    <a:pt x="17596" y="2341"/>
                  </a:cubicBezTo>
                  <a:cubicBezTo>
                    <a:pt x="11680" y="2341"/>
                    <a:pt x="5754" y="155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0810;p74">
              <a:extLst>
                <a:ext uri="{FF2B5EF4-FFF2-40B4-BE49-F238E27FC236}">
                  <a16:creationId xmlns:a16="http://schemas.microsoft.com/office/drawing/2014/main" id="{8EA67E12-0155-78D5-9E55-844BB96EFB11}"/>
                </a:ext>
              </a:extLst>
            </p:cNvPr>
            <p:cNvSpPr/>
            <p:nvPr/>
          </p:nvSpPr>
          <p:spPr>
            <a:xfrm>
              <a:off x="876425" y="3840775"/>
              <a:ext cx="865550" cy="61575"/>
            </a:xfrm>
            <a:custGeom>
              <a:avLst/>
              <a:gdLst/>
              <a:ahLst/>
              <a:cxnLst/>
              <a:rect l="l" t="t" r="r" b="b"/>
              <a:pathLst>
                <a:path w="34622" h="246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92"/>
                    <a:pt x="92" y="122"/>
                    <a:pt x="122" y="183"/>
                  </a:cubicBezTo>
                  <a:cubicBezTo>
                    <a:pt x="5745" y="1703"/>
                    <a:pt x="11520" y="2462"/>
                    <a:pt x="17448" y="2462"/>
                  </a:cubicBezTo>
                  <a:lnTo>
                    <a:pt x="18116" y="2462"/>
                  </a:lnTo>
                  <a:cubicBezTo>
                    <a:pt x="23709" y="2432"/>
                    <a:pt x="29211" y="1703"/>
                    <a:pt x="34500" y="304"/>
                  </a:cubicBezTo>
                  <a:cubicBezTo>
                    <a:pt x="34530" y="244"/>
                    <a:pt x="34591" y="183"/>
                    <a:pt x="34621" y="122"/>
                  </a:cubicBezTo>
                  <a:lnTo>
                    <a:pt x="34621" y="122"/>
                  </a:lnTo>
                  <a:cubicBezTo>
                    <a:pt x="29067" y="1604"/>
                    <a:pt x="23336" y="2341"/>
                    <a:pt x="17596" y="2341"/>
                  </a:cubicBezTo>
                  <a:cubicBezTo>
                    <a:pt x="11680" y="2341"/>
                    <a:pt x="5754" y="155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0811;p74">
              <a:extLst>
                <a:ext uri="{FF2B5EF4-FFF2-40B4-BE49-F238E27FC236}">
                  <a16:creationId xmlns:a16="http://schemas.microsoft.com/office/drawing/2014/main" id="{D7A2563B-A254-30B1-CAF1-1A632373B4F3}"/>
                </a:ext>
              </a:extLst>
            </p:cNvPr>
            <p:cNvSpPr/>
            <p:nvPr/>
          </p:nvSpPr>
          <p:spPr>
            <a:xfrm>
              <a:off x="842975" y="3987425"/>
              <a:ext cx="933950" cy="69950"/>
            </a:xfrm>
            <a:custGeom>
              <a:avLst/>
              <a:gdLst/>
              <a:ahLst/>
              <a:cxnLst/>
              <a:rect l="l" t="t" r="r" b="b"/>
              <a:pathLst>
                <a:path w="37358" h="2798" extrusionOk="0">
                  <a:moveTo>
                    <a:pt x="62" y="1"/>
                  </a:moveTo>
                  <a:cubicBezTo>
                    <a:pt x="1" y="31"/>
                    <a:pt x="1" y="92"/>
                    <a:pt x="1" y="153"/>
                  </a:cubicBezTo>
                  <a:cubicBezTo>
                    <a:pt x="6050" y="1885"/>
                    <a:pt x="12372" y="2797"/>
                    <a:pt x="18786" y="2797"/>
                  </a:cubicBezTo>
                  <a:lnTo>
                    <a:pt x="19454" y="2797"/>
                  </a:lnTo>
                  <a:cubicBezTo>
                    <a:pt x="25594" y="2736"/>
                    <a:pt x="31582" y="1885"/>
                    <a:pt x="37357" y="213"/>
                  </a:cubicBezTo>
                  <a:cubicBezTo>
                    <a:pt x="37357" y="183"/>
                    <a:pt x="37357" y="92"/>
                    <a:pt x="37327" y="62"/>
                  </a:cubicBezTo>
                  <a:cubicBezTo>
                    <a:pt x="31289" y="1802"/>
                    <a:pt x="25025" y="2676"/>
                    <a:pt x="18764" y="2676"/>
                  </a:cubicBezTo>
                  <a:cubicBezTo>
                    <a:pt x="12449" y="2676"/>
                    <a:pt x="6137" y="1787"/>
                    <a:pt x="6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0812;p74">
              <a:extLst>
                <a:ext uri="{FF2B5EF4-FFF2-40B4-BE49-F238E27FC236}">
                  <a16:creationId xmlns:a16="http://schemas.microsoft.com/office/drawing/2014/main" id="{7F35B0DE-0408-D723-367B-20B0BD6E594A}"/>
                </a:ext>
              </a:extLst>
            </p:cNvPr>
            <p:cNvSpPr/>
            <p:nvPr/>
          </p:nvSpPr>
          <p:spPr>
            <a:xfrm>
              <a:off x="842975" y="3987425"/>
              <a:ext cx="933950" cy="69950"/>
            </a:xfrm>
            <a:custGeom>
              <a:avLst/>
              <a:gdLst/>
              <a:ahLst/>
              <a:cxnLst/>
              <a:rect l="l" t="t" r="r" b="b"/>
              <a:pathLst>
                <a:path w="37358" h="2798" extrusionOk="0">
                  <a:moveTo>
                    <a:pt x="62" y="1"/>
                  </a:moveTo>
                  <a:cubicBezTo>
                    <a:pt x="1" y="31"/>
                    <a:pt x="1" y="92"/>
                    <a:pt x="1" y="153"/>
                  </a:cubicBezTo>
                  <a:cubicBezTo>
                    <a:pt x="6050" y="1885"/>
                    <a:pt x="12372" y="2797"/>
                    <a:pt x="18786" y="2797"/>
                  </a:cubicBezTo>
                  <a:lnTo>
                    <a:pt x="19454" y="2797"/>
                  </a:lnTo>
                  <a:cubicBezTo>
                    <a:pt x="25594" y="2736"/>
                    <a:pt x="31582" y="1885"/>
                    <a:pt x="37357" y="213"/>
                  </a:cubicBezTo>
                  <a:cubicBezTo>
                    <a:pt x="37357" y="183"/>
                    <a:pt x="37357" y="92"/>
                    <a:pt x="37327" y="62"/>
                  </a:cubicBezTo>
                  <a:cubicBezTo>
                    <a:pt x="31289" y="1802"/>
                    <a:pt x="25025" y="2676"/>
                    <a:pt x="18764" y="2676"/>
                  </a:cubicBezTo>
                  <a:cubicBezTo>
                    <a:pt x="12449" y="2676"/>
                    <a:pt x="6137" y="1787"/>
                    <a:pt x="6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0813;p74">
              <a:extLst>
                <a:ext uri="{FF2B5EF4-FFF2-40B4-BE49-F238E27FC236}">
                  <a16:creationId xmlns:a16="http://schemas.microsoft.com/office/drawing/2014/main" id="{88753D24-79A1-C1DA-A293-1FF0EC54A889}"/>
                </a:ext>
              </a:extLst>
            </p:cNvPr>
            <p:cNvSpPr/>
            <p:nvPr/>
          </p:nvSpPr>
          <p:spPr>
            <a:xfrm>
              <a:off x="880225" y="4152325"/>
              <a:ext cx="858700" cy="60050"/>
            </a:xfrm>
            <a:custGeom>
              <a:avLst/>
              <a:gdLst/>
              <a:ahLst/>
              <a:cxnLst/>
              <a:rect l="l" t="t" r="r" b="b"/>
              <a:pathLst>
                <a:path w="34348" h="2402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31"/>
                    <a:pt x="122" y="122"/>
                    <a:pt x="152" y="183"/>
                  </a:cubicBezTo>
                  <a:cubicBezTo>
                    <a:pt x="5715" y="1642"/>
                    <a:pt x="11429" y="2402"/>
                    <a:pt x="17296" y="2402"/>
                  </a:cubicBezTo>
                  <a:lnTo>
                    <a:pt x="17964" y="2402"/>
                  </a:lnTo>
                  <a:cubicBezTo>
                    <a:pt x="23496" y="2311"/>
                    <a:pt x="28907" y="1642"/>
                    <a:pt x="34165" y="274"/>
                  </a:cubicBezTo>
                  <a:cubicBezTo>
                    <a:pt x="34226" y="244"/>
                    <a:pt x="34317" y="153"/>
                    <a:pt x="34348" y="92"/>
                  </a:cubicBezTo>
                  <a:lnTo>
                    <a:pt x="34348" y="92"/>
                  </a:lnTo>
                  <a:cubicBezTo>
                    <a:pt x="28797" y="1551"/>
                    <a:pt x="23075" y="2280"/>
                    <a:pt x="17351" y="2280"/>
                  </a:cubicBezTo>
                  <a:cubicBezTo>
                    <a:pt x="11509" y="2280"/>
                    <a:pt x="5666" y="1521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0814;p74">
              <a:extLst>
                <a:ext uri="{FF2B5EF4-FFF2-40B4-BE49-F238E27FC236}">
                  <a16:creationId xmlns:a16="http://schemas.microsoft.com/office/drawing/2014/main" id="{B123223D-FB94-4456-0C49-EC5693CCA432}"/>
                </a:ext>
              </a:extLst>
            </p:cNvPr>
            <p:cNvSpPr/>
            <p:nvPr/>
          </p:nvSpPr>
          <p:spPr>
            <a:xfrm>
              <a:off x="880225" y="4152325"/>
              <a:ext cx="858700" cy="60050"/>
            </a:xfrm>
            <a:custGeom>
              <a:avLst/>
              <a:gdLst/>
              <a:ahLst/>
              <a:cxnLst/>
              <a:rect l="l" t="t" r="r" b="b"/>
              <a:pathLst>
                <a:path w="34348" h="2402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31"/>
                    <a:pt x="122" y="122"/>
                    <a:pt x="152" y="183"/>
                  </a:cubicBezTo>
                  <a:cubicBezTo>
                    <a:pt x="5715" y="1642"/>
                    <a:pt x="11429" y="2402"/>
                    <a:pt x="17296" y="2402"/>
                  </a:cubicBezTo>
                  <a:lnTo>
                    <a:pt x="17964" y="2402"/>
                  </a:lnTo>
                  <a:cubicBezTo>
                    <a:pt x="23496" y="2311"/>
                    <a:pt x="28907" y="1642"/>
                    <a:pt x="34165" y="274"/>
                  </a:cubicBezTo>
                  <a:cubicBezTo>
                    <a:pt x="34226" y="244"/>
                    <a:pt x="34317" y="153"/>
                    <a:pt x="34348" y="92"/>
                  </a:cubicBezTo>
                  <a:lnTo>
                    <a:pt x="34348" y="92"/>
                  </a:lnTo>
                  <a:cubicBezTo>
                    <a:pt x="28797" y="1551"/>
                    <a:pt x="23075" y="2280"/>
                    <a:pt x="17351" y="2280"/>
                  </a:cubicBezTo>
                  <a:cubicBezTo>
                    <a:pt x="11509" y="2280"/>
                    <a:pt x="5666" y="1521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0815;p74">
              <a:extLst>
                <a:ext uri="{FF2B5EF4-FFF2-40B4-BE49-F238E27FC236}">
                  <a16:creationId xmlns:a16="http://schemas.microsoft.com/office/drawing/2014/main" id="{F0AB2276-E073-7E6E-4AC9-C6F0978C6177}"/>
                </a:ext>
              </a:extLst>
            </p:cNvPr>
            <p:cNvSpPr/>
            <p:nvPr/>
          </p:nvSpPr>
          <p:spPr>
            <a:xfrm>
              <a:off x="1006375" y="4335450"/>
              <a:ext cx="606400" cy="31950"/>
            </a:xfrm>
            <a:custGeom>
              <a:avLst/>
              <a:gdLst/>
              <a:ahLst/>
              <a:cxnLst/>
              <a:rect l="l" t="t" r="r" b="b"/>
              <a:pathLst>
                <a:path w="24256" h="1278" extrusionOk="0">
                  <a:moveTo>
                    <a:pt x="0" y="1"/>
                  </a:moveTo>
                  <a:cubicBezTo>
                    <a:pt x="91" y="92"/>
                    <a:pt x="122" y="153"/>
                    <a:pt x="182" y="214"/>
                  </a:cubicBezTo>
                  <a:cubicBezTo>
                    <a:pt x="4164" y="913"/>
                    <a:pt x="8177" y="1278"/>
                    <a:pt x="12250" y="1278"/>
                  </a:cubicBezTo>
                  <a:lnTo>
                    <a:pt x="12918" y="1278"/>
                  </a:lnTo>
                  <a:cubicBezTo>
                    <a:pt x="16687" y="1217"/>
                    <a:pt x="20426" y="882"/>
                    <a:pt x="24043" y="244"/>
                  </a:cubicBezTo>
                  <a:lnTo>
                    <a:pt x="24256" y="62"/>
                  </a:lnTo>
                  <a:lnTo>
                    <a:pt x="24256" y="62"/>
                  </a:lnTo>
                  <a:cubicBezTo>
                    <a:pt x="20306" y="780"/>
                    <a:pt x="16311" y="1137"/>
                    <a:pt x="12316" y="1137"/>
                  </a:cubicBezTo>
                  <a:cubicBezTo>
                    <a:pt x="8196" y="1137"/>
                    <a:pt x="4074" y="757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0816;p74">
              <a:extLst>
                <a:ext uri="{FF2B5EF4-FFF2-40B4-BE49-F238E27FC236}">
                  <a16:creationId xmlns:a16="http://schemas.microsoft.com/office/drawing/2014/main" id="{737498CA-D409-5676-8591-2AAE0519A94B}"/>
                </a:ext>
              </a:extLst>
            </p:cNvPr>
            <p:cNvSpPr/>
            <p:nvPr/>
          </p:nvSpPr>
          <p:spPr>
            <a:xfrm>
              <a:off x="1006375" y="4335450"/>
              <a:ext cx="606400" cy="31950"/>
            </a:xfrm>
            <a:custGeom>
              <a:avLst/>
              <a:gdLst/>
              <a:ahLst/>
              <a:cxnLst/>
              <a:rect l="l" t="t" r="r" b="b"/>
              <a:pathLst>
                <a:path w="24256" h="1278" extrusionOk="0">
                  <a:moveTo>
                    <a:pt x="0" y="1"/>
                  </a:moveTo>
                  <a:cubicBezTo>
                    <a:pt x="91" y="92"/>
                    <a:pt x="122" y="153"/>
                    <a:pt x="182" y="214"/>
                  </a:cubicBezTo>
                  <a:cubicBezTo>
                    <a:pt x="4164" y="913"/>
                    <a:pt x="8177" y="1278"/>
                    <a:pt x="12250" y="1278"/>
                  </a:cubicBezTo>
                  <a:lnTo>
                    <a:pt x="12918" y="1278"/>
                  </a:lnTo>
                  <a:cubicBezTo>
                    <a:pt x="16687" y="1217"/>
                    <a:pt x="20426" y="882"/>
                    <a:pt x="24043" y="244"/>
                  </a:cubicBezTo>
                  <a:lnTo>
                    <a:pt x="24256" y="62"/>
                  </a:lnTo>
                  <a:lnTo>
                    <a:pt x="24256" y="62"/>
                  </a:lnTo>
                  <a:cubicBezTo>
                    <a:pt x="20306" y="780"/>
                    <a:pt x="16311" y="1137"/>
                    <a:pt x="12316" y="1137"/>
                  </a:cubicBezTo>
                  <a:cubicBezTo>
                    <a:pt x="8196" y="1137"/>
                    <a:pt x="4074" y="757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0817;p74">
              <a:extLst>
                <a:ext uri="{FF2B5EF4-FFF2-40B4-BE49-F238E27FC236}">
                  <a16:creationId xmlns:a16="http://schemas.microsoft.com/office/drawing/2014/main" id="{EEA94DEC-2D61-5AF6-8F53-E2C7B58AC6B0}"/>
                </a:ext>
              </a:extLst>
            </p:cNvPr>
            <p:cNvSpPr/>
            <p:nvPr/>
          </p:nvSpPr>
          <p:spPr>
            <a:xfrm>
              <a:off x="1262450" y="3189550"/>
              <a:ext cx="521300" cy="1234425"/>
            </a:xfrm>
            <a:custGeom>
              <a:avLst/>
              <a:gdLst/>
              <a:ahLst/>
              <a:cxnLst/>
              <a:rect l="l" t="t" r="r" b="b"/>
              <a:pathLst>
                <a:path w="20852" h="49377" extrusionOk="0">
                  <a:moveTo>
                    <a:pt x="1277" y="0"/>
                  </a:moveTo>
                  <a:cubicBezTo>
                    <a:pt x="1095" y="31"/>
                    <a:pt x="851" y="61"/>
                    <a:pt x="669" y="92"/>
                  </a:cubicBezTo>
                  <a:cubicBezTo>
                    <a:pt x="10122" y="6779"/>
                    <a:pt x="15593" y="17539"/>
                    <a:pt x="15229" y="29211"/>
                  </a:cubicBezTo>
                  <a:cubicBezTo>
                    <a:pt x="15107" y="32311"/>
                    <a:pt x="14742" y="35320"/>
                    <a:pt x="13283" y="38056"/>
                  </a:cubicBezTo>
                  <a:cubicBezTo>
                    <a:pt x="11794" y="40913"/>
                    <a:pt x="9605" y="43253"/>
                    <a:pt x="7143" y="45229"/>
                  </a:cubicBezTo>
                  <a:cubicBezTo>
                    <a:pt x="5016" y="46962"/>
                    <a:pt x="2614" y="48481"/>
                    <a:pt x="0" y="49332"/>
                  </a:cubicBezTo>
                  <a:cubicBezTo>
                    <a:pt x="639" y="49302"/>
                    <a:pt x="1277" y="49272"/>
                    <a:pt x="1915" y="49150"/>
                  </a:cubicBezTo>
                  <a:cubicBezTo>
                    <a:pt x="2867" y="49297"/>
                    <a:pt x="3839" y="49377"/>
                    <a:pt x="4810" y="49377"/>
                  </a:cubicBezTo>
                  <a:cubicBezTo>
                    <a:pt x="7062" y="49377"/>
                    <a:pt x="9311" y="48945"/>
                    <a:pt x="11308" y="47904"/>
                  </a:cubicBezTo>
                  <a:cubicBezTo>
                    <a:pt x="14165" y="46384"/>
                    <a:pt x="16627" y="43405"/>
                    <a:pt x="16809" y="40183"/>
                  </a:cubicBezTo>
                  <a:cubicBezTo>
                    <a:pt x="18481" y="39575"/>
                    <a:pt x="19697" y="38056"/>
                    <a:pt x="20274" y="36384"/>
                  </a:cubicBezTo>
                  <a:cubicBezTo>
                    <a:pt x="20852" y="34712"/>
                    <a:pt x="20761" y="32858"/>
                    <a:pt x="20426" y="31065"/>
                  </a:cubicBezTo>
                  <a:cubicBezTo>
                    <a:pt x="20122" y="29666"/>
                    <a:pt x="19575" y="28147"/>
                    <a:pt x="18603" y="27083"/>
                  </a:cubicBezTo>
                  <a:cubicBezTo>
                    <a:pt x="20335" y="24712"/>
                    <a:pt x="20548" y="21460"/>
                    <a:pt x="19514" y="18724"/>
                  </a:cubicBezTo>
                  <a:cubicBezTo>
                    <a:pt x="18481" y="16019"/>
                    <a:pt x="16232" y="13891"/>
                    <a:pt x="13739" y="12402"/>
                  </a:cubicBezTo>
                  <a:cubicBezTo>
                    <a:pt x="14256" y="9149"/>
                    <a:pt x="12827" y="5745"/>
                    <a:pt x="10426" y="3526"/>
                  </a:cubicBezTo>
                  <a:cubicBezTo>
                    <a:pt x="8268" y="1551"/>
                    <a:pt x="5441" y="396"/>
                    <a:pt x="2554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0818;p74">
              <a:extLst>
                <a:ext uri="{FF2B5EF4-FFF2-40B4-BE49-F238E27FC236}">
                  <a16:creationId xmlns:a16="http://schemas.microsoft.com/office/drawing/2014/main" id="{B60A2FC0-C663-125B-11D8-0EE9466E4CD5}"/>
                </a:ext>
              </a:extLst>
            </p:cNvPr>
            <p:cNvSpPr/>
            <p:nvPr/>
          </p:nvSpPr>
          <p:spPr>
            <a:xfrm>
              <a:off x="1537525" y="4193350"/>
              <a:ext cx="147450" cy="197600"/>
            </a:xfrm>
            <a:custGeom>
              <a:avLst/>
              <a:gdLst/>
              <a:ahLst/>
              <a:cxnLst/>
              <a:rect l="l" t="t" r="r" b="b"/>
              <a:pathLst>
                <a:path w="5898" h="7904" extrusionOk="0">
                  <a:moveTo>
                    <a:pt x="5897" y="1"/>
                  </a:moveTo>
                  <a:cubicBezTo>
                    <a:pt x="5320" y="1"/>
                    <a:pt x="4742" y="1"/>
                    <a:pt x="4742" y="31"/>
                  </a:cubicBezTo>
                  <a:cubicBezTo>
                    <a:pt x="4286" y="2281"/>
                    <a:pt x="3314" y="4439"/>
                    <a:pt x="1824" y="6202"/>
                  </a:cubicBezTo>
                  <a:cubicBezTo>
                    <a:pt x="1247" y="6840"/>
                    <a:pt x="700" y="7417"/>
                    <a:pt x="1" y="7904"/>
                  </a:cubicBezTo>
                  <a:cubicBezTo>
                    <a:pt x="92" y="7873"/>
                    <a:pt x="183" y="7782"/>
                    <a:pt x="274" y="7752"/>
                  </a:cubicBezTo>
                  <a:cubicBezTo>
                    <a:pt x="3131" y="6232"/>
                    <a:pt x="5593" y="3253"/>
                    <a:pt x="5776" y="31"/>
                  </a:cubicBezTo>
                  <a:lnTo>
                    <a:pt x="5806" y="31"/>
                  </a:lnTo>
                  <a:cubicBezTo>
                    <a:pt x="5867" y="31"/>
                    <a:pt x="5867" y="1"/>
                    <a:pt x="5897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0819;p74">
              <a:extLst>
                <a:ext uri="{FF2B5EF4-FFF2-40B4-BE49-F238E27FC236}">
                  <a16:creationId xmlns:a16="http://schemas.microsoft.com/office/drawing/2014/main" id="{16AC2D7F-6F72-2614-606A-4FADDC3D6AB3}"/>
                </a:ext>
              </a:extLst>
            </p:cNvPr>
            <p:cNvSpPr/>
            <p:nvPr/>
          </p:nvSpPr>
          <p:spPr>
            <a:xfrm>
              <a:off x="1013975" y="3501100"/>
              <a:ext cx="243175" cy="26625"/>
            </a:xfrm>
            <a:custGeom>
              <a:avLst/>
              <a:gdLst/>
              <a:ahLst/>
              <a:cxnLst/>
              <a:rect l="l" t="t" r="r" b="b"/>
              <a:pathLst>
                <a:path w="9727" h="1065" fill="none" extrusionOk="0">
                  <a:moveTo>
                    <a:pt x="0" y="1"/>
                  </a:moveTo>
                  <a:cubicBezTo>
                    <a:pt x="0" y="1"/>
                    <a:pt x="5289" y="1064"/>
                    <a:pt x="9727" y="852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0820;p74">
              <a:extLst>
                <a:ext uri="{FF2B5EF4-FFF2-40B4-BE49-F238E27FC236}">
                  <a16:creationId xmlns:a16="http://schemas.microsoft.com/office/drawing/2014/main" id="{F8904731-FDC6-5D98-3434-4F630DA3B8DE}"/>
                </a:ext>
              </a:extLst>
            </p:cNvPr>
            <p:cNvSpPr/>
            <p:nvPr/>
          </p:nvSpPr>
          <p:spPr>
            <a:xfrm>
              <a:off x="1437975" y="3498050"/>
              <a:ext cx="171000" cy="27400"/>
            </a:xfrm>
            <a:custGeom>
              <a:avLst/>
              <a:gdLst/>
              <a:ahLst/>
              <a:cxnLst/>
              <a:rect l="l" t="t" r="r" b="b"/>
              <a:pathLst>
                <a:path w="6840" h="1096" fill="none" extrusionOk="0">
                  <a:moveTo>
                    <a:pt x="6840" y="1"/>
                  </a:moveTo>
                  <a:cubicBezTo>
                    <a:pt x="4682" y="791"/>
                    <a:pt x="2311" y="1095"/>
                    <a:pt x="1" y="882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0821;p74">
              <a:extLst>
                <a:ext uri="{FF2B5EF4-FFF2-40B4-BE49-F238E27FC236}">
                  <a16:creationId xmlns:a16="http://schemas.microsoft.com/office/drawing/2014/main" id="{459EF582-22FF-BC2A-4A91-24C40F4D1AF1}"/>
                </a:ext>
              </a:extLst>
            </p:cNvPr>
            <p:cNvSpPr/>
            <p:nvPr/>
          </p:nvSpPr>
          <p:spPr>
            <a:xfrm>
              <a:off x="1428100" y="3871925"/>
              <a:ext cx="301700" cy="33450"/>
            </a:xfrm>
            <a:custGeom>
              <a:avLst/>
              <a:gdLst/>
              <a:ahLst/>
              <a:cxnLst/>
              <a:rect l="l" t="t" r="r" b="b"/>
              <a:pathLst>
                <a:path w="12068" h="1338" fill="none" extrusionOk="0">
                  <a:moveTo>
                    <a:pt x="1" y="882"/>
                  </a:moveTo>
                  <a:cubicBezTo>
                    <a:pt x="4043" y="1338"/>
                    <a:pt x="8147" y="1034"/>
                    <a:pt x="12068" y="1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0822;p74">
              <a:extLst>
                <a:ext uri="{FF2B5EF4-FFF2-40B4-BE49-F238E27FC236}">
                  <a16:creationId xmlns:a16="http://schemas.microsoft.com/office/drawing/2014/main" id="{4355112E-8A25-A224-F525-43304926ED0E}"/>
                </a:ext>
              </a:extLst>
            </p:cNvPr>
            <p:cNvSpPr/>
            <p:nvPr/>
          </p:nvSpPr>
          <p:spPr>
            <a:xfrm>
              <a:off x="890850" y="3866600"/>
              <a:ext cx="246250" cy="33475"/>
            </a:xfrm>
            <a:custGeom>
              <a:avLst/>
              <a:gdLst/>
              <a:ahLst/>
              <a:cxnLst/>
              <a:rect l="l" t="t" r="r" b="b"/>
              <a:pathLst>
                <a:path w="9850" h="1339" fill="none" extrusionOk="0">
                  <a:moveTo>
                    <a:pt x="1" y="1"/>
                  </a:moveTo>
                  <a:cubicBezTo>
                    <a:pt x="3223" y="822"/>
                    <a:pt x="6536" y="1277"/>
                    <a:pt x="9849" y="1338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0823;p74">
              <a:extLst>
                <a:ext uri="{FF2B5EF4-FFF2-40B4-BE49-F238E27FC236}">
                  <a16:creationId xmlns:a16="http://schemas.microsoft.com/office/drawing/2014/main" id="{C5C05274-A742-4BCA-53F6-2D03761799CF}"/>
                </a:ext>
              </a:extLst>
            </p:cNvPr>
            <p:cNvSpPr/>
            <p:nvPr/>
          </p:nvSpPr>
          <p:spPr>
            <a:xfrm>
              <a:off x="937975" y="4194125"/>
              <a:ext cx="166450" cy="22050"/>
            </a:xfrm>
            <a:custGeom>
              <a:avLst/>
              <a:gdLst/>
              <a:ahLst/>
              <a:cxnLst/>
              <a:rect l="l" t="t" r="r" b="b"/>
              <a:pathLst>
                <a:path w="6658" h="882" extrusionOk="0">
                  <a:moveTo>
                    <a:pt x="0" y="0"/>
                  </a:moveTo>
                  <a:cubicBezTo>
                    <a:pt x="0" y="122"/>
                    <a:pt x="61" y="183"/>
                    <a:pt x="61" y="304"/>
                  </a:cubicBezTo>
                  <a:cubicBezTo>
                    <a:pt x="1763" y="699"/>
                    <a:pt x="3466" y="882"/>
                    <a:pt x="5168" y="882"/>
                  </a:cubicBezTo>
                  <a:cubicBezTo>
                    <a:pt x="5624" y="882"/>
                    <a:pt x="6080" y="882"/>
                    <a:pt x="6536" y="851"/>
                  </a:cubicBezTo>
                  <a:cubicBezTo>
                    <a:pt x="6627" y="851"/>
                    <a:pt x="6657" y="760"/>
                    <a:pt x="6657" y="699"/>
                  </a:cubicBezTo>
                  <a:cubicBezTo>
                    <a:pt x="6627" y="608"/>
                    <a:pt x="6596" y="547"/>
                    <a:pt x="6505" y="547"/>
                  </a:cubicBezTo>
                  <a:cubicBezTo>
                    <a:pt x="6108" y="564"/>
                    <a:pt x="5711" y="573"/>
                    <a:pt x="5315" y="573"/>
                  </a:cubicBezTo>
                  <a:cubicBezTo>
                    <a:pt x="3525" y="573"/>
                    <a:pt x="1742" y="39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0824;p74">
              <a:extLst>
                <a:ext uri="{FF2B5EF4-FFF2-40B4-BE49-F238E27FC236}">
                  <a16:creationId xmlns:a16="http://schemas.microsoft.com/office/drawing/2014/main" id="{EC2E88C9-B205-FCEA-1693-AC16F7696BE4}"/>
                </a:ext>
              </a:extLst>
            </p:cNvPr>
            <p:cNvSpPr/>
            <p:nvPr/>
          </p:nvSpPr>
          <p:spPr>
            <a:xfrm>
              <a:off x="1086150" y="3852925"/>
              <a:ext cx="410375" cy="440775"/>
            </a:xfrm>
            <a:custGeom>
              <a:avLst/>
              <a:gdLst/>
              <a:ahLst/>
              <a:cxnLst/>
              <a:rect l="l" t="t" r="r" b="b"/>
              <a:pathLst>
                <a:path w="16415" h="17631" extrusionOk="0">
                  <a:moveTo>
                    <a:pt x="8207" y="1"/>
                  </a:moveTo>
                  <a:cubicBezTo>
                    <a:pt x="3678" y="1"/>
                    <a:pt x="1" y="3952"/>
                    <a:pt x="1" y="8815"/>
                  </a:cubicBezTo>
                  <a:cubicBezTo>
                    <a:pt x="1" y="13679"/>
                    <a:pt x="3678" y="17630"/>
                    <a:pt x="8207" y="17630"/>
                  </a:cubicBezTo>
                  <a:cubicBezTo>
                    <a:pt x="12736" y="17630"/>
                    <a:pt x="16414" y="13679"/>
                    <a:pt x="16414" y="8815"/>
                  </a:cubicBezTo>
                  <a:cubicBezTo>
                    <a:pt x="16414" y="3952"/>
                    <a:pt x="12736" y="1"/>
                    <a:pt x="8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0825;p74">
              <a:extLst>
                <a:ext uri="{FF2B5EF4-FFF2-40B4-BE49-F238E27FC236}">
                  <a16:creationId xmlns:a16="http://schemas.microsoft.com/office/drawing/2014/main" id="{430F6482-B1E9-1113-A4F2-EA246620EF9B}"/>
                </a:ext>
              </a:extLst>
            </p:cNvPr>
            <p:cNvSpPr/>
            <p:nvPr/>
          </p:nvSpPr>
          <p:spPr>
            <a:xfrm>
              <a:off x="1087675" y="3852925"/>
              <a:ext cx="321450" cy="420250"/>
            </a:xfrm>
            <a:custGeom>
              <a:avLst/>
              <a:gdLst/>
              <a:ahLst/>
              <a:cxnLst/>
              <a:rect l="l" t="t" r="r" b="b"/>
              <a:pathLst>
                <a:path w="12858" h="16810" extrusionOk="0">
                  <a:moveTo>
                    <a:pt x="8207" y="1"/>
                  </a:moveTo>
                  <a:cubicBezTo>
                    <a:pt x="3678" y="1"/>
                    <a:pt x="0" y="3952"/>
                    <a:pt x="0" y="8815"/>
                  </a:cubicBezTo>
                  <a:cubicBezTo>
                    <a:pt x="0" y="12372"/>
                    <a:pt x="1885" y="15411"/>
                    <a:pt x="4651" y="16809"/>
                  </a:cubicBezTo>
                  <a:cubicBezTo>
                    <a:pt x="2523" y="15198"/>
                    <a:pt x="1125" y="12554"/>
                    <a:pt x="1125" y="9545"/>
                  </a:cubicBezTo>
                  <a:cubicBezTo>
                    <a:pt x="1125" y="4700"/>
                    <a:pt x="4775" y="760"/>
                    <a:pt x="9280" y="760"/>
                  </a:cubicBezTo>
                  <a:cubicBezTo>
                    <a:pt x="9297" y="760"/>
                    <a:pt x="9315" y="760"/>
                    <a:pt x="9332" y="761"/>
                  </a:cubicBezTo>
                  <a:cubicBezTo>
                    <a:pt x="10639" y="761"/>
                    <a:pt x="11794" y="1065"/>
                    <a:pt x="12858" y="1612"/>
                  </a:cubicBezTo>
                  <a:cubicBezTo>
                    <a:pt x="11551" y="578"/>
                    <a:pt x="9940" y="1"/>
                    <a:pt x="8207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0826;p74">
              <a:extLst>
                <a:ext uri="{FF2B5EF4-FFF2-40B4-BE49-F238E27FC236}">
                  <a16:creationId xmlns:a16="http://schemas.microsoft.com/office/drawing/2014/main" id="{62834FDD-9492-F368-7945-ED3E977849C1}"/>
                </a:ext>
              </a:extLst>
            </p:cNvPr>
            <p:cNvSpPr/>
            <p:nvPr/>
          </p:nvSpPr>
          <p:spPr>
            <a:xfrm>
              <a:off x="557275" y="2936975"/>
              <a:ext cx="414925" cy="170525"/>
            </a:xfrm>
            <a:custGeom>
              <a:avLst/>
              <a:gdLst/>
              <a:ahLst/>
              <a:cxnLst/>
              <a:rect l="l" t="t" r="r" b="b"/>
              <a:pathLst>
                <a:path w="16597" h="6821" extrusionOk="0">
                  <a:moveTo>
                    <a:pt x="1949" y="0"/>
                  </a:moveTo>
                  <a:cubicBezTo>
                    <a:pt x="1298" y="0"/>
                    <a:pt x="647" y="44"/>
                    <a:pt x="0" y="134"/>
                  </a:cubicBezTo>
                  <a:cubicBezTo>
                    <a:pt x="1064" y="2170"/>
                    <a:pt x="2918" y="3629"/>
                    <a:pt x="5046" y="4541"/>
                  </a:cubicBezTo>
                  <a:cubicBezTo>
                    <a:pt x="7174" y="5453"/>
                    <a:pt x="9484" y="5878"/>
                    <a:pt x="11763" y="6243"/>
                  </a:cubicBezTo>
                  <a:cubicBezTo>
                    <a:pt x="13344" y="6517"/>
                    <a:pt x="15016" y="6669"/>
                    <a:pt x="16596" y="6821"/>
                  </a:cubicBezTo>
                  <a:cubicBezTo>
                    <a:pt x="15228" y="6182"/>
                    <a:pt x="14165" y="5118"/>
                    <a:pt x="13010" y="4176"/>
                  </a:cubicBezTo>
                  <a:cubicBezTo>
                    <a:pt x="9902" y="1617"/>
                    <a:pt x="5920" y="0"/>
                    <a:pt x="19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0827;p74">
              <a:extLst>
                <a:ext uri="{FF2B5EF4-FFF2-40B4-BE49-F238E27FC236}">
                  <a16:creationId xmlns:a16="http://schemas.microsoft.com/office/drawing/2014/main" id="{F54F141C-A82B-CD00-A53D-4CF3EC6880B6}"/>
                </a:ext>
              </a:extLst>
            </p:cNvPr>
            <p:cNvSpPr/>
            <p:nvPr/>
          </p:nvSpPr>
          <p:spPr>
            <a:xfrm>
              <a:off x="494950" y="3092275"/>
              <a:ext cx="1429400" cy="190800"/>
            </a:xfrm>
            <a:custGeom>
              <a:avLst/>
              <a:gdLst/>
              <a:ahLst/>
              <a:cxnLst/>
              <a:rect l="l" t="t" r="r" b="b"/>
              <a:pathLst>
                <a:path w="57176" h="7632" extrusionOk="0">
                  <a:moveTo>
                    <a:pt x="56932" y="1"/>
                  </a:moveTo>
                  <a:cubicBezTo>
                    <a:pt x="56902" y="31"/>
                    <a:pt x="56841" y="31"/>
                    <a:pt x="56780" y="31"/>
                  </a:cubicBezTo>
                  <a:cubicBezTo>
                    <a:pt x="56567" y="122"/>
                    <a:pt x="56324" y="183"/>
                    <a:pt x="56081" y="274"/>
                  </a:cubicBezTo>
                  <a:cubicBezTo>
                    <a:pt x="55838" y="335"/>
                    <a:pt x="55655" y="365"/>
                    <a:pt x="55412" y="457"/>
                  </a:cubicBezTo>
                  <a:cubicBezTo>
                    <a:pt x="53436" y="973"/>
                    <a:pt x="51369" y="1338"/>
                    <a:pt x="49242" y="1429"/>
                  </a:cubicBezTo>
                  <a:cubicBezTo>
                    <a:pt x="48311" y="1504"/>
                    <a:pt x="47377" y="1538"/>
                    <a:pt x="46437" y="1538"/>
                  </a:cubicBezTo>
                  <a:cubicBezTo>
                    <a:pt x="44707" y="1538"/>
                    <a:pt x="42960" y="1424"/>
                    <a:pt x="41187" y="1247"/>
                  </a:cubicBezTo>
                  <a:cubicBezTo>
                    <a:pt x="39120" y="1065"/>
                    <a:pt x="36992" y="761"/>
                    <a:pt x="34743" y="639"/>
                  </a:cubicBezTo>
                  <a:cubicBezTo>
                    <a:pt x="34561" y="639"/>
                    <a:pt x="34348" y="609"/>
                    <a:pt x="34135" y="609"/>
                  </a:cubicBezTo>
                  <a:cubicBezTo>
                    <a:pt x="33618" y="578"/>
                    <a:pt x="33071" y="578"/>
                    <a:pt x="32524" y="578"/>
                  </a:cubicBezTo>
                  <a:cubicBezTo>
                    <a:pt x="31673" y="578"/>
                    <a:pt x="30883" y="639"/>
                    <a:pt x="30032" y="730"/>
                  </a:cubicBezTo>
                  <a:cubicBezTo>
                    <a:pt x="29637" y="761"/>
                    <a:pt x="29211" y="821"/>
                    <a:pt x="28785" y="913"/>
                  </a:cubicBezTo>
                  <a:cubicBezTo>
                    <a:pt x="28664" y="913"/>
                    <a:pt x="28603" y="943"/>
                    <a:pt x="28482" y="973"/>
                  </a:cubicBezTo>
                  <a:lnTo>
                    <a:pt x="27904" y="1095"/>
                  </a:lnTo>
                  <a:cubicBezTo>
                    <a:pt x="27205" y="1277"/>
                    <a:pt x="26506" y="1490"/>
                    <a:pt x="25837" y="1733"/>
                  </a:cubicBezTo>
                  <a:cubicBezTo>
                    <a:pt x="25442" y="1855"/>
                    <a:pt x="25108" y="2007"/>
                    <a:pt x="24712" y="2159"/>
                  </a:cubicBezTo>
                  <a:cubicBezTo>
                    <a:pt x="24621" y="2189"/>
                    <a:pt x="24469" y="2280"/>
                    <a:pt x="24348" y="2311"/>
                  </a:cubicBezTo>
                  <a:cubicBezTo>
                    <a:pt x="24105" y="2432"/>
                    <a:pt x="23892" y="2493"/>
                    <a:pt x="23649" y="2615"/>
                  </a:cubicBezTo>
                  <a:cubicBezTo>
                    <a:pt x="22372" y="3192"/>
                    <a:pt x="21126" y="3770"/>
                    <a:pt x="19849" y="4226"/>
                  </a:cubicBezTo>
                  <a:lnTo>
                    <a:pt x="19819" y="4226"/>
                  </a:lnTo>
                  <a:cubicBezTo>
                    <a:pt x="19545" y="4317"/>
                    <a:pt x="19302" y="4408"/>
                    <a:pt x="18998" y="4469"/>
                  </a:cubicBezTo>
                  <a:cubicBezTo>
                    <a:pt x="17995" y="4834"/>
                    <a:pt x="16962" y="5046"/>
                    <a:pt x="15958" y="5229"/>
                  </a:cubicBezTo>
                  <a:cubicBezTo>
                    <a:pt x="14794" y="5430"/>
                    <a:pt x="13645" y="5549"/>
                    <a:pt x="12501" y="5549"/>
                  </a:cubicBezTo>
                  <a:cubicBezTo>
                    <a:pt x="12093" y="5549"/>
                    <a:pt x="11685" y="5534"/>
                    <a:pt x="11278" y="5502"/>
                  </a:cubicBezTo>
                  <a:lnTo>
                    <a:pt x="11186" y="5502"/>
                  </a:lnTo>
                  <a:cubicBezTo>
                    <a:pt x="10092" y="5442"/>
                    <a:pt x="9028" y="5290"/>
                    <a:pt x="7964" y="5016"/>
                  </a:cubicBezTo>
                  <a:cubicBezTo>
                    <a:pt x="6718" y="4682"/>
                    <a:pt x="5472" y="4256"/>
                    <a:pt x="4287" y="3648"/>
                  </a:cubicBezTo>
                  <a:cubicBezTo>
                    <a:pt x="4256" y="3648"/>
                    <a:pt x="4195" y="3618"/>
                    <a:pt x="4135" y="3557"/>
                  </a:cubicBezTo>
                  <a:cubicBezTo>
                    <a:pt x="2980" y="3010"/>
                    <a:pt x="1916" y="2280"/>
                    <a:pt x="913" y="1521"/>
                  </a:cubicBezTo>
                  <a:cubicBezTo>
                    <a:pt x="821" y="1429"/>
                    <a:pt x="761" y="1399"/>
                    <a:pt x="669" y="1338"/>
                  </a:cubicBezTo>
                  <a:cubicBezTo>
                    <a:pt x="598" y="1281"/>
                    <a:pt x="519" y="1250"/>
                    <a:pt x="443" y="1250"/>
                  </a:cubicBezTo>
                  <a:cubicBezTo>
                    <a:pt x="359" y="1250"/>
                    <a:pt x="278" y="1288"/>
                    <a:pt x="214" y="1369"/>
                  </a:cubicBezTo>
                  <a:cubicBezTo>
                    <a:pt x="1" y="1551"/>
                    <a:pt x="1" y="1764"/>
                    <a:pt x="92" y="1855"/>
                  </a:cubicBezTo>
                  <a:cubicBezTo>
                    <a:pt x="1125" y="2858"/>
                    <a:pt x="2220" y="3709"/>
                    <a:pt x="3435" y="4530"/>
                  </a:cubicBezTo>
                  <a:lnTo>
                    <a:pt x="3496" y="4560"/>
                  </a:lnTo>
                  <a:lnTo>
                    <a:pt x="3709" y="4682"/>
                  </a:lnTo>
                  <a:cubicBezTo>
                    <a:pt x="4803" y="5320"/>
                    <a:pt x="5958" y="5897"/>
                    <a:pt x="7144" y="6353"/>
                  </a:cubicBezTo>
                  <a:cubicBezTo>
                    <a:pt x="7235" y="6384"/>
                    <a:pt x="7326" y="6414"/>
                    <a:pt x="7448" y="6475"/>
                  </a:cubicBezTo>
                  <a:cubicBezTo>
                    <a:pt x="7508" y="6505"/>
                    <a:pt x="7600" y="6505"/>
                    <a:pt x="7630" y="6536"/>
                  </a:cubicBezTo>
                  <a:cubicBezTo>
                    <a:pt x="9812" y="7271"/>
                    <a:pt x="12133" y="7631"/>
                    <a:pt x="14464" y="7631"/>
                  </a:cubicBezTo>
                  <a:cubicBezTo>
                    <a:pt x="15023" y="7631"/>
                    <a:pt x="15582" y="7610"/>
                    <a:pt x="16141" y="7569"/>
                  </a:cubicBezTo>
                  <a:cubicBezTo>
                    <a:pt x="17539" y="7448"/>
                    <a:pt x="18907" y="7265"/>
                    <a:pt x="20275" y="6931"/>
                  </a:cubicBezTo>
                  <a:cubicBezTo>
                    <a:pt x="20366" y="6931"/>
                    <a:pt x="20427" y="6870"/>
                    <a:pt x="20518" y="6870"/>
                  </a:cubicBezTo>
                  <a:lnTo>
                    <a:pt x="20548" y="6870"/>
                  </a:lnTo>
                  <a:cubicBezTo>
                    <a:pt x="21977" y="6536"/>
                    <a:pt x="23345" y="6049"/>
                    <a:pt x="24682" y="5624"/>
                  </a:cubicBezTo>
                  <a:cubicBezTo>
                    <a:pt x="25776" y="5290"/>
                    <a:pt x="26840" y="4925"/>
                    <a:pt x="27904" y="4742"/>
                  </a:cubicBezTo>
                  <a:cubicBezTo>
                    <a:pt x="28117" y="4712"/>
                    <a:pt x="28299" y="4682"/>
                    <a:pt x="28451" y="4621"/>
                  </a:cubicBezTo>
                  <a:lnTo>
                    <a:pt x="28512" y="4621"/>
                  </a:lnTo>
                  <a:cubicBezTo>
                    <a:pt x="29256" y="4532"/>
                    <a:pt x="29989" y="4485"/>
                    <a:pt x="30724" y="4485"/>
                  </a:cubicBezTo>
                  <a:cubicBezTo>
                    <a:pt x="31251" y="4485"/>
                    <a:pt x="31778" y="4509"/>
                    <a:pt x="32311" y="4560"/>
                  </a:cubicBezTo>
                  <a:cubicBezTo>
                    <a:pt x="32585" y="4590"/>
                    <a:pt x="32889" y="4590"/>
                    <a:pt x="33162" y="4621"/>
                  </a:cubicBezTo>
                  <a:cubicBezTo>
                    <a:pt x="33284" y="4621"/>
                    <a:pt x="33375" y="4682"/>
                    <a:pt x="33497" y="4682"/>
                  </a:cubicBezTo>
                  <a:cubicBezTo>
                    <a:pt x="35716" y="4986"/>
                    <a:pt x="38026" y="5502"/>
                    <a:pt x="40457" y="5989"/>
                  </a:cubicBezTo>
                  <a:cubicBezTo>
                    <a:pt x="43315" y="6536"/>
                    <a:pt x="46233" y="6961"/>
                    <a:pt x="49272" y="7053"/>
                  </a:cubicBezTo>
                  <a:cubicBezTo>
                    <a:pt x="49765" y="7076"/>
                    <a:pt x="50259" y="7088"/>
                    <a:pt x="50756" y="7088"/>
                  </a:cubicBezTo>
                  <a:cubicBezTo>
                    <a:pt x="52160" y="7088"/>
                    <a:pt x="53580" y="6997"/>
                    <a:pt x="55017" y="6840"/>
                  </a:cubicBezTo>
                  <a:cubicBezTo>
                    <a:pt x="55108" y="6840"/>
                    <a:pt x="55230" y="6809"/>
                    <a:pt x="55351" y="6809"/>
                  </a:cubicBezTo>
                  <a:lnTo>
                    <a:pt x="56841" y="6566"/>
                  </a:lnTo>
                  <a:cubicBezTo>
                    <a:pt x="56932" y="6566"/>
                    <a:pt x="57053" y="6536"/>
                    <a:pt x="57175" y="6536"/>
                  </a:cubicBezTo>
                  <a:lnTo>
                    <a:pt x="57175" y="62"/>
                  </a:lnTo>
                  <a:cubicBezTo>
                    <a:pt x="57084" y="31"/>
                    <a:pt x="57023" y="1"/>
                    <a:pt x="569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0828;p74">
              <a:extLst>
                <a:ext uri="{FF2B5EF4-FFF2-40B4-BE49-F238E27FC236}">
                  <a16:creationId xmlns:a16="http://schemas.microsoft.com/office/drawing/2014/main" id="{5766B391-76EE-A40B-1FA7-E9C12D6F7C7B}"/>
                </a:ext>
              </a:extLst>
            </p:cNvPr>
            <p:cNvSpPr/>
            <p:nvPr/>
          </p:nvSpPr>
          <p:spPr>
            <a:xfrm>
              <a:off x="781425" y="3015025"/>
              <a:ext cx="382250" cy="128600"/>
            </a:xfrm>
            <a:custGeom>
              <a:avLst/>
              <a:gdLst/>
              <a:ahLst/>
              <a:cxnLst/>
              <a:rect l="l" t="t" r="r" b="b"/>
              <a:pathLst>
                <a:path w="15290" h="5144" extrusionOk="0">
                  <a:moveTo>
                    <a:pt x="132" y="1"/>
                  </a:moveTo>
                  <a:cubicBezTo>
                    <a:pt x="103" y="1"/>
                    <a:pt x="67" y="16"/>
                    <a:pt x="31" y="51"/>
                  </a:cubicBezTo>
                  <a:cubicBezTo>
                    <a:pt x="1" y="82"/>
                    <a:pt x="1" y="173"/>
                    <a:pt x="92" y="203"/>
                  </a:cubicBezTo>
                  <a:cubicBezTo>
                    <a:pt x="2372" y="1571"/>
                    <a:pt x="4803" y="2635"/>
                    <a:pt x="7296" y="3486"/>
                  </a:cubicBezTo>
                  <a:cubicBezTo>
                    <a:pt x="9819" y="4307"/>
                    <a:pt x="12433" y="4884"/>
                    <a:pt x="15047" y="5127"/>
                  </a:cubicBezTo>
                  <a:cubicBezTo>
                    <a:pt x="15076" y="5139"/>
                    <a:pt x="15103" y="5144"/>
                    <a:pt x="15127" y="5144"/>
                  </a:cubicBezTo>
                  <a:cubicBezTo>
                    <a:pt x="15230" y="5144"/>
                    <a:pt x="15290" y="5055"/>
                    <a:pt x="15290" y="5006"/>
                  </a:cubicBezTo>
                  <a:cubicBezTo>
                    <a:pt x="15290" y="4884"/>
                    <a:pt x="15199" y="4762"/>
                    <a:pt x="15077" y="4762"/>
                  </a:cubicBezTo>
                  <a:cubicBezTo>
                    <a:pt x="12463" y="4489"/>
                    <a:pt x="9880" y="4003"/>
                    <a:pt x="7357" y="3212"/>
                  </a:cubicBezTo>
                  <a:cubicBezTo>
                    <a:pt x="4864" y="2422"/>
                    <a:pt x="2433" y="1328"/>
                    <a:pt x="183" y="21"/>
                  </a:cubicBezTo>
                  <a:cubicBezTo>
                    <a:pt x="171" y="8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0829;p74">
              <a:extLst>
                <a:ext uri="{FF2B5EF4-FFF2-40B4-BE49-F238E27FC236}">
                  <a16:creationId xmlns:a16="http://schemas.microsoft.com/office/drawing/2014/main" id="{F55108B3-318C-9970-F282-7223D3A2F559}"/>
                </a:ext>
              </a:extLst>
            </p:cNvPr>
            <p:cNvSpPr/>
            <p:nvPr/>
          </p:nvSpPr>
          <p:spPr>
            <a:xfrm>
              <a:off x="666700" y="3279225"/>
              <a:ext cx="373875" cy="259125"/>
            </a:xfrm>
            <a:custGeom>
              <a:avLst/>
              <a:gdLst/>
              <a:ahLst/>
              <a:cxnLst/>
              <a:rect l="l" t="t" r="r" b="b"/>
              <a:pathLst>
                <a:path w="14955" h="10365" extrusionOk="0">
                  <a:moveTo>
                    <a:pt x="14955" y="0"/>
                  </a:moveTo>
                  <a:lnTo>
                    <a:pt x="14955" y="0"/>
                  </a:lnTo>
                  <a:cubicBezTo>
                    <a:pt x="13405" y="547"/>
                    <a:pt x="11459" y="1003"/>
                    <a:pt x="9940" y="1641"/>
                  </a:cubicBezTo>
                  <a:cubicBezTo>
                    <a:pt x="7812" y="2553"/>
                    <a:pt x="5684" y="3496"/>
                    <a:pt x="3830" y="4894"/>
                  </a:cubicBezTo>
                  <a:cubicBezTo>
                    <a:pt x="2006" y="6322"/>
                    <a:pt x="517" y="8146"/>
                    <a:pt x="0" y="10365"/>
                  </a:cubicBezTo>
                  <a:cubicBezTo>
                    <a:pt x="4681" y="9909"/>
                    <a:pt x="8876" y="7113"/>
                    <a:pt x="11703" y="3374"/>
                  </a:cubicBezTo>
                  <a:cubicBezTo>
                    <a:pt x="12614" y="2219"/>
                    <a:pt x="13800" y="973"/>
                    <a:pt x="14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0830;p74">
              <a:extLst>
                <a:ext uri="{FF2B5EF4-FFF2-40B4-BE49-F238E27FC236}">
                  <a16:creationId xmlns:a16="http://schemas.microsoft.com/office/drawing/2014/main" id="{582ECF3B-6874-9CD7-3976-A9D5ABB448B1}"/>
                </a:ext>
              </a:extLst>
            </p:cNvPr>
            <p:cNvSpPr/>
            <p:nvPr/>
          </p:nvSpPr>
          <p:spPr>
            <a:xfrm>
              <a:off x="865775" y="3197625"/>
              <a:ext cx="344275" cy="214400"/>
            </a:xfrm>
            <a:custGeom>
              <a:avLst/>
              <a:gdLst/>
              <a:ahLst/>
              <a:cxnLst/>
              <a:rect l="l" t="t" r="r" b="b"/>
              <a:pathLst>
                <a:path w="13771" h="8576" extrusionOk="0">
                  <a:moveTo>
                    <a:pt x="13504" y="1"/>
                  </a:moveTo>
                  <a:cubicBezTo>
                    <a:pt x="13480" y="1"/>
                    <a:pt x="13457" y="5"/>
                    <a:pt x="13436" y="12"/>
                  </a:cubicBezTo>
                  <a:cubicBezTo>
                    <a:pt x="10913" y="924"/>
                    <a:pt x="8512" y="2048"/>
                    <a:pt x="6293" y="3477"/>
                  </a:cubicBezTo>
                  <a:cubicBezTo>
                    <a:pt x="4043" y="4875"/>
                    <a:pt x="1916" y="6516"/>
                    <a:pt x="31" y="8371"/>
                  </a:cubicBezTo>
                  <a:cubicBezTo>
                    <a:pt x="1" y="8431"/>
                    <a:pt x="1" y="8522"/>
                    <a:pt x="31" y="8553"/>
                  </a:cubicBezTo>
                  <a:cubicBezTo>
                    <a:pt x="77" y="8568"/>
                    <a:pt x="115" y="8576"/>
                    <a:pt x="149" y="8576"/>
                  </a:cubicBezTo>
                  <a:cubicBezTo>
                    <a:pt x="183" y="8576"/>
                    <a:pt x="214" y="8568"/>
                    <a:pt x="244" y="8553"/>
                  </a:cubicBezTo>
                  <a:cubicBezTo>
                    <a:pt x="2098" y="6729"/>
                    <a:pt x="4226" y="5149"/>
                    <a:pt x="6475" y="3781"/>
                  </a:cubicBezTo>
                  <a:cubicBezTo>
                    <a:pt x="8724" y="2383"/>
                    <a:pt x="11095" y="1288"/>
                    <a:pt x="13588" y="437"/>
                  </a:cubicBezTo>
                  <a:cubicBezTo>
                    <a:pt x="13679" y="376"/>
                    <a:pt x="13770" y="285"/>
                    <a:pt x="13679" y="133"/>
                  </a:cubicBezTo>
                  <a:cubicBezTo>
                    <a:pt x="13656" y="40"/>
                    <a:pt x="13579" y="1"/>
                    <a:pt x="13504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0831;p74">
              <a:extLst>
                <a:ext uri="{FF2B5EF4-FFF2-40B4-BE49-F238E27FC236}">
                  <a16:creationId xmlns:a16="http://schemas.microsoft.com/office/drawing/2014/main" id="{D6D590CB-4529-319B-4521-44755C9B88A7}"/>
                </a:ext>
              </a:extLst>
            </p:cNvPr>
            <p:cNvSpPr/>
            <p:nvPr/>
          </p:nvSpPr>
          <p:spPr>
            <a:xfrm>
              <a:off x="1890875" y="3091525"/>
              <a:ext cx="53225" cy="164925"/>
            </a:xfrm>
            <a:custGeom>
              <a:avLst/>
              <a:gdLst/>
              <a:ahLst/>
              <a:cxnLst/>
              <a:rect l="l" t="t" r="r" b="b"/>
              <a:pathLst>
                <a:path w="2129" h="6597" extrusionOk="0">
                  <a:moveTo>
                    <a:pt x="1034" y="0"/>
                  </a:moveTo>
                  <a:cubicBezTo>
                    <a:pt x="1004" y="31"/>
                    <a:pt x="913" y="31"/>
                    <a:pt x="882" y="31"/>
                  </a:cubicBezTo>
                  <a:cubicBezTo>
                    <a:pt x="396" y="365"/>
                    <a:pt x="1" y="1702"/>
                    <a:pt x="1" y="3313"/>
                  </a:cubicBezTo>
                  <a:cubicBezTo>
                    <a:pt x="1" y="4985"/>
                    <a:pt x="426" y="6383"/>
                    <a:pt x="943" y="6566"/>
                  </a:cubicBezTo>
                  <a:cubicBezTo>
                    <a:pt x="1004" y="6566"/>
                    <a:pt x="1034" y="6596"/>
                    <a:pt x="1065" y="6596"/>
                  </a:cubicBezTo>
                  <a:cubicBezTo>
                    <a:pt x="1642" y="6596"/>
                    <a:pt x="2128" y="5137"/>
                    <a:pt x="2128" y="3313"/>
                  </a:cubicBezTo>
                  <a:cubicBezTo>
                    <a:pt x="2128" y="1702"/>
                    <a:pt x="1764" y="335"/>
                    <a:pt x="1247" y="61"/>
                  </a:cubicBezTo>
                  <a:cubicBezTo>
                    <a:pt x="1186" y="31"/>
                    <a:pt x="1095" y="0"/>
                    <a:pt x="10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0832;p74">
              <a:extLst>
                <a:ext uri="{FF2B5EF4-FFF2-40B4-BE49-F238E27FC236}">
                  <a16:creationId xmlns:a16="http://schemas.microsoft.com/office/drawing/2014/main" id="{6FF610AB-0D0A-14D8-476F-4E14E3CE2FD1}"/>
                </a:ext>
              </a:extLst>
            </p:cNvPr>
            <p:cNvSpPr/>
            <p:nvPr/>
          </p:nvSpPr>
          <p:spPr>
            <a:xfrm>
              <a:off x="937225" y="3002625"/>
              <a:ext cx="329050" cy="164125"/>
            </a:xfrm>
            <a:custGeom>
              <a:avLst/>
              <a:gdLst/>
              <a:ahLst/>
              <a:cxnLst/>
              <a:rect l="l" t="t" r="r" b="b"/>
              <a:pathLst>
                <a:path w="13162" h="6565" extrusionOk="0">
                  <a:moveTo>
                    <a:pt x="426" y="0"/>
                  </a:moveTo>
                  <a:cubicBezTo>
                    <a:pt x="334" y="0"/>
                    <a:pt x="274" y="0"/>
                    <a:pt x="182" y="61"/>
                  </a:cubicBezTo>
                  <a:lnTo>
                    <a:pt x="91" y="152"/>
                  </a:lnTo>
                  <a:cubicBezTo>
                    <a:pt x="0" y="243"/>
                    <a:pt x="30" y="426"/>
                    <a:pt x="152" y="547"/>
                  </a:cubicBezTo>
                  <a:cubicBezTo>
                    <a:pt x="486" y="851"/>
                    <a:pt x="882" y="1155"/>
                    <a:pt x="1246" y="1459"/>
                  </a:cubicBezTo>
                  <a:cubicBezTo>
                    <a:pt x="1368" y="1581"/>
                    <a:pt x="1489" y="1641"/>
                    <a:pt x="1611" y="1733"/>
                  </a:cubicBezTo>
                  <a:cubicBezTo>
                    <a:pt x="3526" y="3192"/>
                    <a:pt x="5714" y="4468"/>
                    <a:pt x="8025" y="5380"/>
                  </a:cubicBezTo>
                  <a:cubicBezTo>
                    <a:pt x="8359" y="5532"/>
                    <a:pt x="8693" y="5623"/>
                    <a:pt x="9058" y="5745"/>
                  </a:cubicBezTo>
                  <a:cubicBezTo>
                    <a:pt x="9210" y="5806"/>
                    <a:pt x="9362" y="5866"/>
                    <a:pt x="9514" y="5897"/>
                  </a:cubicBezTo>
                  <a:cubicBezTo>
                    <a:pt x="10213" y="6140"/>
                    <a:pt x="10973" y="6353"/>
                    <a:pt x="11794" y="6535"/>
                  </a:cubicBezTo>
                  <a:cubicBezTo>
                    <a:pt x="11880" y="6555"/>
                    <a:pt x="11966" y="6565"/>
                    <a:pt x="12050" y="6565"/>
                  </a:cubicBezTo>
                  <a:cubicBezTo>
                    <a:pt x="12355" y="6565"/>
                    <a:pt x="12643" y="6439"/>
                    <a:pt x="12857" y="6201"/>
                  </a:cubicBezTo>
                  <a:lnTo>
                    <a:pt x="12949" y="6079"/>
                  </a:lnTo>
                  <a:cubicBezTo>
                    <a:pt x="13040" y="5988"/>
                    <a:pt x="13101" y="5866"/>
                    <a:pt x="13101" y="5714"/>
                  </a:cubicBezTo>
                  <a:cubicBezTo>
                    <a:pt x="13161" y="5562"/>
                    <a:pt x="13161" y="5441"/>
                    <a:pt x="13101" y="5289"/>
                  </a:cubicBezTo>
                  <a:cubicBezTo>
                    <a:pt x="13101" y="5258"/>
                    <a:pt x="13101" y="5167"/>
                    <a:pt x="13070" y="5137"/>
                  </a:cubicBezTo>
                  <a:cubicBezTo>
                    <a:pt x="12949" y="4772"/>
                    <a:pt x="12645" y="4468"/>
                    <a:pt x="12250" y="4377"/>
                  </a:cubicBezTo>
                  <a:lnTo>
                    <a:pt x="12098" y="4377"/>
                  </a:lnTo>
                  <a:cubicBezTo>
                    <a:pt x="8511" y="4043"/>
                    <a:pt x="4985" y="2796"/>
                    <a:pt x="1793" y="851"/>
                  </a:cubicBezTo>
                  <a:cubicBezTo>
                    <a:pt x="1398" y="608"/>
                    <a:pt x="1064" y="395"/>
                    <a:pt x="730" y="152"/>
                  </a:cubicBezTo>
                  <a:lnTo>
                    <a:pt x="699" y="152"/>
                  </a:lnTo>
                  <a:cubicBezTo>
                    <a:pt x="638" y="122"/>
                    <a:pt x="578" y="91"/>
                    <a:pt x="547" y="61"/>
                  </a:cubicBezTo>
                  <a:cubicBezTo>
                    <a:pt x="486" y="0"/>
                    <a:pt x="456" y="0"/>
                    <a:pt x="4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0833;p74">
              <a:extLst>
                <a:ext uri="{FF2B5EF4-FFF2-40B4-BE49-F238E27FC236}">
                  <a16:creationId xmlns:a16="http://schemas.microsoft.com/office/drawing/2014/main" id="{BFBA7244-694A-D337-82C4-A0CD695DF725}"/>
                </a:ext>
              </a:extLst>
            </p:cNvPr>
            <p:cNvSpPr/>
            <p:nvPr/>
          </p:nvSpPr>
          <p:spPr>
            <a:xfrm>
              <a:off x="1346800" y="3099125"/>
              <a:ext cx="547900" cy="64950"/>
            </a:xfrm>
            <a:custGeom>
              <a:avLst/>
              <a:gdLst/>
              <a:ahLst/>
              <a:cxnLst/>
              <a:rect l="l" t="t" r="r" b="b"/>
              <a:pathLst>
                <a:path w="21916" h="2598" extrusionOk="0">
                  <a:moveTo>
                    <a:pt x="21916" y="0"/>
                  </a:moveTo>
                  <a:lnTo>
                    <a:pt x="21916" y="0"/>
                  </a:lnTo>
                  <a:cubicBezTo>
                    <a:pt x="21703" y="61"/>
                    <a:pt x="21490" y="122"/>
                    <a:pt x="21277" y="183"/>
                  </a:cubicBezTo>
                  <a:cubicBezTo>
                    <a:pt x="18224" y="1709"/>
                    <a:pt x="14766" y="2491"/>
                    <a:pt x="11313" y="2491"/>
                  </a:cubicBezTo>
                  <a:cubicBezTo>
                    <a:pt x="10641" y="2491"/>
                    <a:pt x="9970" y="2461"/>
                    <a:pt x="9301" y="2402"/>
                  </a:cubicBezTo>
                  <a:cubicBezTo>
                    <a:pt x="6596" y="2128"/>
                    <a:pt x="3921" y="1368"/>
                    <a:pt x="1368" y="608"/>
                  </a:cubicBezTo>
                  <a:cubicBezTo>
                    <a:pt x="1095" y="517"/>
                    <a:pt x="882" y="456"/>
                    <a:pt x="608" y="365"/>
                  </a:cubicBezTo>
                  <a:cubicBezTo>
                    <a:pt x="426" y="365"/>
                    <a:pt x="183" y="335"/>
                    <a:pt x="0" y="335"/>
                  </a:cubicBezTo>
                  <a:cubicBezTo>
                    <a:pt x="456" y="456"/>
                    <a:pt x="912" y="608"/>
                    <a:pt x="1368" y="699"/>
                  </a:cubicBezTo>
                  <a:cubicBezTo>
                    <a:pt x="3952" y="1459"/>
                    <a:pt x="6596" y="2219"/>
                    <a:pt x="9332" y="2493"/>
                  </a:cubicBezTo>
                  <a:cubicBezTo>
                    <a:pt x="10046" y="2563"/>
                    <a:pt x="10763" y="2597"/>
                    <a:pt x="11479" y="2597"/>
                  </a:cubicBezTo>
                  <a:cubicBezTo>
                    <a:pt x="15120" y="2597"/>
                    <a:pt x="18741" y="1702"/>
                    <a:pt x="21916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0834;p74">
              <a:extLst>
                <a:ext uri="{FF2B5EF4-FFF2-40B4-BE49-F238E27FC236}">
                  <a16:creationId xmlns:a16="http://schemas.microsoft.com/office/drawing/2014/main" id="{A11AB26F-C064-BAFD-1BC5-F08120B97136}"/>
                </a:ext>
              </a:extLst>
            </p:cNvPr>
            <p:cNvSpPr/>
            <p:nvPr/>
          </p:nvSpPr>
          <p:spPr>
            <a:xfrm>
              <a:off x="969900" y="3039100"/>
              <a:ext cx="952150" cy="149275"/>
            </a:xfrm>
            <a:custGeom>
              <a:avLst/>
              <a:gdLst/>
              <a:ahLst/>
              <a:cxnLst/>
              <a:rect l="l" t="t" r="r" b="b"/>
              <a:pathLst>
                <a:path w="38086" h="5971" extrusionOk="0">
                  <a:moveTo>
                    <a:pt x="0" y="0"/>
                  </a:moveTo>
                  <a:lnTo>
                    <a:pt x="0" y="0"/>
                  </a:lnTo>
                  <a:cubicBezTo>
                    <a:pt x="91" y="122"/>
                    <a:pt x="213" y="182"/>
                    <a:pt x="334" y="274"/>
                  </a:cubicBezTo>
                  <a:cubicBezTo>
                    <a:pt x="3252" y="1246"/>
                    <a:pt x="6292" y="2249"/>
                    <a:pt x="9423" y="3161"/>
                  </a:cubicBezTo>
                  <a:cubicBezTo>
                    <a:pt x="10213" y="3374"/>
                    <a:pt x="11034" y="3617"/>
                    <a:pt x="11854" y="3830"/>
                  </a:cubicBezTo>
                  <a:cubicBezTo>
                    <a:pt x="16618" y="5081"/>
                    <a:pt x="21571" y="5970"/>
                    <a:pt x="26535" y="5970"/>
                  </a:cubicBezTo>
                  <a:cubicBezTo>
                    <a:pt x="27842" y="5970"/>
                    <a:pt x="29151" y="5908"/>
                    <a:pt x="30457" y="5775"/>
                  </a:cubicBezTo>
                  <a:cubicBezTo>
                    <a:pt x="30912" y="5745"/>
                    <a:pt x="31368" y="5654"/>
                    <a:pt x="31794" y="5623"/>
                  </a:cubicBezTo>
                  <a:cubicBezTo>
                    <a:pt x="32898" y="5492"/>
                    <a:pt x="34070" y="5338"/>
                    <a:pt x="35232" y="5338"/>
                  </a:cubicBezTo>
                  <a:cubicBezTo>
                    <a:pt x="35413" y="5338"/>
                    <a:pt x="35595" y="5341"/>
                    <a:pt x="35776" y="5350"/>
                  </a:cubicBezTo>
                  <a:cubicBezTo>
                    <a:pt x="36566" y="5410"/>
                    <a:pt x="37417" y="5593"/>
                    <a:pt x="38086" y="5897"/>
                  </a:cubicBezTo>
                  <a:lnTo>
                    <a:pt x="38086" y="5745"/>
                  </a:lnTo>
                  <a:cubicBezTo>
                    <a:pt x="37387" y="5441"/>
                    <a:pt x="36566" y="5258"/>
                    <a:pt x="35776" y="5198"/>
                  </a:cubicBezTo>
                  <a:cubicBezTo>
                    <a:pt x="35659" y="5195"/>
                    <a:pt x="35543" y="5194"/>
                    <a:pt x="35426" y="5194"/>
                  </a:cubicBezTo>
                  <a:cubicBezTo>
                    <a:pt x="34201" y="5194"/>
                    <a:pt x="32959" y="5333"/>
                    <a:pt x="31794" y="5471"/>
                  </a:cubicBezTo>
                  <a:cubicBezTo>
                    <a:pt x="31338" y="5502"/>
                    <a:pt x="30882" y="5593"/>
                    <a:pt x="30457" y="5623"/>
                  </a:cubicBezTo>
                  <a:cubicBezTo>
                    <a:pt x="29125" y="5758"/>
                    <a:pt x="27792" y="5821"/>
                    <a:pt x="26461" y="5821"/>
                  </a:cubicBezTo>
                  <a:cubicBezTo>
                    <a:pt x="21501" y="5821"/>
                    <a:pt x="16562" y="4948"/>
                    <a:pt x="11794" y="3678"/>
                  </a:cubicBezTo>
                  <a:cubicBezTo>
                    <a:pt x="11094" y="3496"/>
                    <a:pt x="10395" y="3313"/>
                    <a:pt x="9666" y="3131"/>
                  </a:cubicBezTo>
                  <a:cubicBezTo>
                    <a:pt x="6444" y="2128"/>
                    <a:pt x="3252" y="1064"/>
                    <a:pt x="213" y="91"/>
                  </a:cubicBezTo>
                  <a:cubicBezTo>
                    <a:pt x="122" y="30"/>
                    <a:pt x="61" y="30"/>
                    <a:pt x="0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0835;p74">
              <a:extLst>
                <a:ext uri="{FF2B5EF4-FFF2-40B4-BE49-F238E27FC236}">
                  <a16:creationId xmlns:a16="http://schemas.microsoft.com/office/drawing/2014/main" id="{C8E52CA9-38AF-123E-E6DE-79CBFFDA8856}"/>
                </a:ext>
              </a:extLst>
            </p:cNvPr>
            <p:cNvSpPr/>
            <p:nvPr/>
          </p:nvSpPr>
          <p:spPr>
            <a:xfrm>
              <a:off x="943300" y="3001275"/>
              <a:ext cx="39525" cy="21875"/>
            </a:xfrm>
            <a:custGeom>
              <a:avLst/>
              <a:gdLst/>
              <a:ahLst/>
              <a:cxnLst/>
              <a:rect l="l" t="t" r="r" b="b"/>
              <a:pathLst>
                <a:path w="1581" h="875" extrusionOk="0">
                  <a:moveTo>
                    <a:pt x="91" y="1"/>
                  </a:moveTo>
                  <a:cubicBezTo>
                    <a:pt x="61" y="1"/>
                    <a:pt x="31" y="8"/>
                    <a:pt x="0" y="24"/>
                  </a:cubicBezTo>
                  <a:cubicBezTo>
                    <a:pt x="91" y="84"/>
                    <a:pt x="183" y="145"/>
                    <a:pt x="243" y="176"/>
                  </a:cubicBezTo>
                  <a:cubicBezTo>
                    <a:pt x="669" y="419"/>
                    <a:pt x="1125" y="632"/>
                    <a:pt x="1581" y="875"/>
                  </a:cubicBezTo>
                  <a:cubicBezTo>
                    <a:pt x="1216" y="632"/>
                    <a:pt x="851" y="419"/>
                    <a:pt x="517" y="176"/>
                  </a:cubicBezTo>
                  <a:lnTo>
                    <a:pt x="487" y="176"/>
                  </a:lnTo>
                  <a:cubicBezTo>
                    <a:pt x="395" y="145"/>
                    <a:pt x="365" y="145"/>
                    <a:pt x="304" y="115"/>
                  </a:cubicBezTo>
                  <a:cubicBezTo>
                    <a:pt x="243" y="54"/>
                    <a:pt x="213" y="54"/>
                    <a:pt x="183" y="24"/>
                  </a:cubicBezTo>
                  <a:cubicBezTo>
                    <a:pt x="152" y="8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0836;p74">
              <a:extLst>
                <a:ext uri="{FF2B5EF4-FFF2-40B4-BE49-F238E27FC236}">
                  <a16:creationId xmlns:a16="http://schemas.microsoft.com/office/drawing/2014/main" id="{6F24C7C4-F4C3-60C7-7BCC-3BA6F5F2ED72}"/>
                </a:ext>
              </a:extLst>
            </p:cNvPr>
            <p:cNvSpPr/>
            <p:nvPr/>
          </p:nvSpPr>
          <p:spPr>
            <a:xfrm>
              <a:off x="1100600" y="3144725"/>
              <a:ext cx="775875" cy="117800"/>
            </a:xfrm>
            <a:custGeom>
              <a:avLst/>
              <a:gdLst/>
              <a:ahLst/>
              <a:cxnLst/>
              <a:rect l="l" t="t" r="r" b="b"/>
              <a:pathLst>
                <a:path w="31035" h="4712" extrusionOk="0">
                  <a:moveTo>
                    <a:pt x="2523" y="0"/>
                  </a:moveTo>
                  <a:cubicBezTo>
                    <a:pt x="1793" y="0"/>
                    <a:pt x="1094" y="0"/>
                    <a:pt x="395" y="30"/>
                  </a:cubicBezTo>
                  <a:cubicBezTo>
                    <a:pt x="274" y="61"/>
                    <a:pt x="122" y="152"/>
                    <a:pt x="0" y="182"/>
                  </a:cubicBezTo>
                  <a:cubicBezTo>
                    <a:pt x="692" y="161"/>
                    <a:pt x="1370" y="126"/>
                    <a:pt x="2053" y="126"/>
                  </a:cubicBezTo>
                  <a:cubicBezTo>
                    <a:pt x="2360" y="126"/>
                    <a:pt x="2668" y="133"/>
                    <a:pt x="2979" y="152"/>
                  </a:cubicBezTo>
                  <a:lnTo>
                    <a:pt x="3374" y="152"/>
                  </a:lnTo>
                  <a:cubicBezTo>
                    <a:pt x="4408" y="274"/>
                    <a:pt x="5350" y="365"/>
                    <a:pt x="6353" y="486"/>
                  </a:cubicBezTo>
                  <a:cubicBezTo>
                    <a:pt x="8663" y="790"/>
                    <a:pt x="10943" y="1337"/>
                    <a:pt x="13161" y="1793"/>
                  </a:cubicBezTo>
                  <a:cubicBezTo>
                    <a:pt x="15320" y="2280"/>
                    <a:pt x="17508" y="2766"/>
                    <a:pt x="19727" y="3070"/>
                  </a:cubicBezTo>
                  <a:cubicBezTo>
                    <a:pt x="20912" y="3222"/>
                    <a:pt x="22128" y="3374"/>
                    <a:pt x="23253" y="3496"/>
                  </a:cubicBezTo>
                  <a:cubicBezTo>
                    <a:pt x="25715" y="3708"/>
                    <a:pt x="28299" y="3982"/>
                    <a:pt x="30700" y="4711"/>
                  </a:cubicBezTo>
                  <a:cubicBezTo>
                    <a:pt x="30821" y="4711"/>
                    <a:pt x="30943" y="4651"/>
                    <a:pt x="31034" y="4651"/>
                  </a:cubicBezTo>
                  <a:cubicBezTo>
                    <a:pt x="28542" y="3860"/>
                    <a:pt x="25836" y="3587"/>
                    <a:pt x="23253" y="3344"/>
                  </a:cubicBezTo>
                  <a:cubicBezTo>
                    <a:pt x="22067" y="3222"/>
                    <a:pt x="20912" y="3100"/>
                    <a:pt x="19727" y="2918"/>
                  </a:cubicBezTo>
                  <a:cubicBezTo>
                    <a:pt x="17508" y="2614"/>
                    <a:pt x="15320" y="2128"/>
                    <a:pt x="13161" y="1611"/>
                  </a:cubicBezTo>
                  <a:cubicBezTo>
                    <a:pt x="10943" y="1125"/>
                    <a:pt x="8693" y="638"/>
                    <a:pt x="6414" y="334"/>
                  </a:cubicBezTo>
                  <a:cubicBezTo>
                    <a:pt x="5441" y="182"/>
                    <a:pt x="4408" y="91"/>
                    <a:pt x="3435" y="30"/>
                  </a:cubicBezTo>
                  <a:cubicBezTo>
                    <a:pt x="3131" y="30"/>
                    <a:pt x="2827" y="0"/>
                    <a:pt x="2523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0837;p74">
              <a:extLst>
                <a:ext uri="{FF2B5EF4-FFF2-40B4-BE49-F238E27FC236}">
                  <a16:creationId xmlns:a16="http://schemas.microsoft.com/office/drawing/2014/main" id="{3DE4B040-119E-8F68-E5B0-606B167818D2}"/>
                </a:ext>
              </a:extLst>
            </p:cNvPr>
            <p:cNvSpPr/>
            <p:nvPr/>
          </p:nvSpPr>
          <p:spPr>
            <a:xfrm>
              <a:off x="772325" y="32298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31" y="0"/>
                  </a:moveTo>
                  <a:lnTo>
                    <a:pt x="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0838;p74">
              <a:extLst>
                <a:ext uri="{FF2B5EF4-FFF2-40B4-BE49-F238E27FC236}">
                  <a16:creationId xmlns:a16="http://schemas.microsoft.com/office/drawing/2014/main" id="{D9C22D64-9E15-8F8E-9AFE-5699B7D1D6B0}"/>
                </a:ext>
              </a:extLst>
            </p:cNvPr>
            <p:cNvSpPr/>
            <p:nvPr/>
          </p:nvSpPr>
          <p:spPr>
            <a:xfrm>
              <a:off x="966850" y="3176275"/>
              <a:ext cx="364775" cy="33050"/>
            </a:xfrm>
            <a:custGeom>
              <a:avLst/>
              <a:gdLst/>
              <a:ahLst/>
              <a:cxnLst/>
              <a:rect l="l" t="t" r="r" b="b"/>
              <a:pathLst>
                <a:path w="14591" h="1322" extrusionOk="0">
                  <a:moveTo>
                    <a:pt x="8431" y="0"/>
                  </a:moveTo>
                  <a:cubicBezTo>
                    <a:pt x="5907" y="0"/>
                    <a:pt x="3376" y="414"/>
                    <a:pt x="882" y="866"/>
                  </a:cubicBezTo>
                  <a:lnTo>
                    <a:pt x="821" y="866"/>
                  </a:lnTo>
                  <a:cubicBezTo>
                    <a:pt x="578" y="987"/>
                    <a:pt x="304" y="1048"/>
                    <a:pt x="0" y="1139"/>
                  </a:cubicBezTo>
                  <a:cubicBezTo>
                    <a:pt x="2766" y="658"/>
                    <a:pt x="5570" y="139"/>
                    <a:pt x="8352" y="139"/>
                  </a:cubicBezTo>
                  <a:cubicBezTo>
                    <a:pt x="9086" y="139"/>
                    <a:pt x="9818" y="175"/>
                    <a:pt x="10548" y="258"/>
                  </a:cubicBezTo>
                  <a:cubicBezTo>
                    <a:pt x="12068" y="410"/>
                    <a:pt x="13283" y="744"/>
                    <a:pt x="14256" y="1291"/>
                  </a:cubicBezTo>
                  <a:cubicBezTo>
                    <a:pt x="14347" y="1291"/>
                    <a:pt x="14469" y="1322"/>
                    <a:pt x="14590" y="1322"/>
                  </a:cubicBezTo>
                  <a:cubicBezTo>
                    <a:pt x="13557" y="683"/>
                    <a:pt x="12280" y="288"/>
                    <a:pt x="10548" y="106"/>
                  </a:cubicBezTo>
                  <a:cubicBezTo>
                    <a:pt x="9843" y="33"/>
                    <a:pt x="9138" y="0"/>
                    <a:pt x="8431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0839;p74">
              <a:extLst>
                <a:ext uri="{FF2B5EF4-FFF2-40B4-BE49-F238E27FC236}">
                  <a16:creationId xmlns:a16="http://schemas.microsoft.com/office/drawing/2014/main" id="{4FAB987E-F95C-14EE-25E6-760A364036FA}"/>
                </a:ext>
              </a:extLst>
            </p:cNvPr>
            <p:cNvSpPr/>
            <p:nvPr/>
          </p:nvSpPr>
          <p:spPr>
            <a:xfrm>
              <a:off x="673525" y="3251100"/>
              <a:ext cx="335150" cy="15225"/>
            </a:xfrm>
            <a:custGeom>
              <a:avLst/>
              <a:gdLst/>
              <a:ahLst/>
              <a:cxnLst/>
              <a:rect l="l" t="t" r="r" b="b"/>
              <a:pathLst>
                <a:path w="13406" h="609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31"/>
                    <a:pt x="183" y="61"/>
                    <a:pt x="274" y="122"/>
                  </a:cubicBezTo>
                  <a:cubicBezTo>
                    <a:pt x="365" y="152"/>
                    <a:pt x="426" y="152"/>
                    <a:pt x="487" y="183"/>
                  </a:cubicBezTo>
                  <a:cubicBezTo>
                    <a:pt x="2372" y="304"/>
                    <a:pt x="4287" y="304"/>
                    <a:pt x="6171" y="304"/>
                  </a:cubicBezTo>
                  <a:cubicBezTo>
                    <a:pt x="8238" y="304"/>
                    <a:pt x="10366" y="304"/>
                    <a:pt x="12433" y="456"/>
                  </a:cubicBezTo>
                  <a:cubicBezTo>
                    <a:pt x="12737" y="487"/>
                    <a:pt x="12980" y="517"/>
                    <a:pt x="13162" y="608"/>
                  </a:cubicBezTo>
                  <a:cubicBezTo>
                    <a:pt x="13253" y="608"/>
                    <a:pt x="13314" y="578"/>
                    <a:pt x="13405" y="578"/>
                  </a:cubicBezTo>
                  <a:cubicBezTo>
                    <a:pt x="13132" y="426"/>
                    <a:pt x="12737" y="365"/>
                    <a:pt x="12493" y="335"/>
                  </a:cubicBezTo>
                  <a:cubicBezTo>
                    <a:pt x="10366" y="152"/>
                    <a:pt x="8238" y="152"/>
                    <a:pt x="6171" y="152"/>
                  </a:cubicBezTo>
                  <a:cubicBezTo>
                    <a:pt x="4135" y="152"/>
                    <a:pt x="2068" y="152"/>
                    <a:pt x="1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0840;p74">
              <a:extLst>
                <a:ext uri="{FF2B5EF4-FFF2-40B4-BE49-F238E27FC236}">
                  <a16:creationId xmlns:a16="http://schemas.microsoft.com/office/drawing/2014/main" id="{5B150A7D-7FA6-19AF-AF51-186841AE63E0}"/>
                </a:ext>
              </a:extLst>
            </p:cNvPr>
            <p:cNvSpPr/>
            <p:nvPr/>
          </p:nvSpPr>
          <p:spPr>
            <a:xfrm>
              <a:off x="580825" y="3204575"/>
              <a:ext cx="625425" cy="39375"/>
            </a:xfrm>
            <a:custGeom>
              <a:avLst/>
              <a:gdLst/>
              <a:ahLst/>
              <a:cxnLst/>
              <a:rect l="l" t="t" r="r" b="b"/>
              <a:pathLst>
                <a:path w="25017" h="1575" extrusionOk="0">
                  <a:moveTo>
                    <a:pt x="22974" y="0"/>
                  </a:moveTo>
                  <a:cubicBezTo>
                    <a:pt x="20628" y="0"/>
                    <a:pt x="18266" y="353"/>
                    <a:pt x="15958" y="706"/>
                  </a:cubicBezTo>
                  <a:cubicBezTo>
                    <a:pt x="13640" y="1061"/>
                    <a:pt x="11278" y="1417"/>
                    <a:pt x="8933" y="1417"/>
                  </a:cubicBezTo>
                  <a:cubicBezTo>
                    <a:pt x="7865" y="1417"/>
                    <a:pt x="6801" y="1343"/>
                    <a:pt x="5745" y="1162"/>
                  </a:cubicBezTo>
                  <a:cubicBezTo>
                    <a:pt x="4985" y="1071"/>
                    <a:pt x="4256" y="858"/>
                    <a:pt x="3557" y="676"/>
                  </a:cubicBezTo>
                  <a:cubicBezTo>
                    <a:pt x="2402" y="402"/>
                    <a:pt x="1186" y="98"/>
                    <a:pt x="0" y="38"/>
                  </a:cubicBezTo>
                  <a:lnTo>
                    <a:pt x="0" y="38"/>
                  </a:lnTo>
                  <a:lnTo>
                    <a:pt x="61" y="68"/>
                  </a:lnTo>
                  <a:lnTo>
                    <a:pt x="274" y="190"/>
                  </a:lnTo>
                  <a:cubicBezTo>
                    <a:pt x="1368" y="311"/>
                    <a:pt x="2432" y="554"/>
                    <a:pt x="3496" y="828"/>
                  </a:cubicBezTo>
                  <a:cubicBezTo>
                    <a:pt x="4225" y="1010"/>
                    <a:pt x="4985" y="1223"/>
                    <a:pt x="5745" y="1314"/>
                  </a:cubicBezTo>
                  <a:cubicBezTo>
                    <a:pt x="6823" y="1499"/>
                    <a:pt x="7914" y="1575"/>
                    <a:pt x="9010" y="1575"/>
                  </a:cubicBezTo>
                  <a:cubicBezTo>
                    <a:pt x="11344" y="1575"/>
                    <a:pt x="13703" y="1231"/>
                    <a:pt x="16019" y="858"/>
                  </a:cubicBezTo>
                  <a:cubicBezTo>
                    <a:pt x="18331" y="528"/>
                    <a:pt x="20728" y="177"/>
                    <a:pt x="23086" y="177"/>
                  </a:cubicBezTo>
                  <a:cubicBezTo>
                    <a:pt x="23549" y="177"/>
                    <a:pt x="24010" y="190"/>
                    <a:pt x="24469" y="220"/>
                  </a:cubicBezTo>
                  <a:cubicBezTo>
                    <a:pt x="24682" y="190"/>
                    <a:pt x="24864" y="159"/>
                    <a:pt x="25016" y="98"/>
                  </a:cubicBezTo>
                  <a:cubicBezTo>
                    <a:pt x="24338" y="30"/>
                    <a:pt x="23656" y="0"/>
                    <a:pt x="22974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0841;p74">
              <a:extLst>
                <a:ext uri="{FF2B5EF4-FFF2-40B4-BE49-F238E27FC236}">
                  <a16:creationId xmlns:a16="http://schemas.microsoft.com/office/drawing/2014/main" id="{7321588C-822F-C050-4912-13ECDE99EB74}"/>
                </a:ext>
              </a:extLst>
            </p:cNvPr>
            <p:cNvSpPr/>
            <p:nvPr/>
          </p:nvSpPr>
          <p:spPr>
            <a:xfrm>
              <a:off x="508625" y="3126475"/>
              <a:ext cx="90450" cy="65375"/>
            </a:xfrm>
            <a:custGeom>
              <a:avLst/>
              <a:gdLst/>
              <a:ahLst/>
              <a:cxnLst/>
              <a:rect l="l" t="t" r="r" b="b"/>
              <a:pathLst>
                <a:path w="3618" h="2615" extrusionOk="0">
                  <a:moveTo>
                    <a:pt x="1" y="1"/>
                  </a:moveTo>
                  <a:cubicBezTo>
                    <a:pt x="92" y="153"/>
                    <a:pt x="153" y="274"/>
                    <a:pt x="244" y="426"/>
                  </a:cubicBezTo>
                  <a:cubicBezTo>
                    <a:pt x="730" y="1156"/>
                    <a:pt x="1338" y="1794"/>
                    <a:pt x="2068" y="2280"/>
                  </a:cubicBezTo>
                  <a:cubicBezTo>
                    <a:pt x="2281" y="2432"/>
                    <a:pt x="2554" y="2584"/>
                    <a:pt x="2858" y="2615"/>
                  </a:cubicBezTo>
                  <a:lnTo>
                    <a:pt x="2980" y="2615"/>
                  </a:lnTo>
                  <a:cubicBezTo>
                    <a:pt x="3192" y="2615"/>
                    <a:pt x="3466" y="2554"/>
                    <a:pt x="3618" y="2311"/>
                  </a:cubicBezTo>
                  <a:cubicBezTo>
                    <a:pt x="3588" y="2311"/>
                    <a:pt x="3527" y="2280"/>
                    <a:pt x="3466" y="2250"/>
                  </a:cubicBezTo>
                  <a:cubicBezTo>
                    <a:pt x="3346" y="2394"/>
                    <a:pt x="3149" y="2481"/>
                    <a:pt x="2982" y="2481"/>
                  </a:cubicBezTo>
                  <a:cubicBezTo>
                    <a:pt x="2938" y="2481"/>
                    <a:pt x="2896" y="2475"/>
                    <a:pt x="2858" y="2463"/>
                  </a:cubicBezTo>
                  <a:cubicBezTo>
                    <a:pt x="2585" y="2432"/>
                    <a:pt x="2341" y="2280"/>
                    <a:pt x="2129" y="2128"/>
                  </a:cubicBezTo>
                  <a:cubicBezTo>
                    <a:pt x="1460" y="1642"/>
                    <a:pt x="822" y="1034"/>
                    <a:pt x="366" y="304"/>
                  </a:cubicBezTo>
                  <a:cubicBezTo>
                    <a:pt x="305" y="274"/>
                    <a:pt x="274" y="183"/>
                    <a:pt x="244" y="153"/>
                  </a:cubicBezTo>
                  <a:cubicBezTo>
                    <a:pt x="153" y="122"/>
                    <a:pt x="92" y="31"/>
                    <a:pt x="1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0842;p74">
              <a:extLst>
                <a:ext uri="{FF2B5EF4-FFF2-40B4-BE49-F238E27FC236}">
                  <a16:creationId xmlns:a16="http://schemas.microsoft.com/office/drawing/2014/main" id="{325D1E04-9FC6-4FCE-1B03-04B05AD8597B}"/>
                </a:ext>
              </a:extLst>
            </p:cNvPr>
            <p:cNvSpPr/>
            <p:nvPr/>
          </p:nvSpPr>
          <p:spPr>
            <a:xfrm>
              <a:off x="757125" y="3565225"/>
              <a:ext cx="341975" cy="305975"/>
            </a:xfrm>
            <a:custGeom>
              <a:avLst/>
              <a:gdLst/>
              <a:ahLst/>
              <a:cxnLst/>
              <a:rect l="l" t="t" r="r" b="b"/>
              <a:pathLst>
                <a:path w="13679" h="12239" extrusionOk="0">
                  <a:moveTo>
                    <a:pt x="5016" y="0"/>
                  </a:moveTo>
                  <a:cubicBezTo>
                    <a:pt x="4893" y="0"/>
                    <a:pt x="4771" y="6"/>
                    <a:pt x="4651" y="19"/>
                  </a:cubicBezTo>
                  <a:lnTo>
                    <a:pt x="4560" y="19"/>
                  </a:lnTo>
                  <a:cubicBezTo>
                    <a:pt x="4043" y="50"/>
                    <a:pt x="3557" y="171"/>
                    <a:pt x="3101" y="354"/>
                  </a:cubicBezTo>
                  <a:cubicBezTo>
                    <a:pt x="3070" y="354"/>
                    <a:pt x="3070" y="384"/>
                    <a:pt x="3040" y="384"/>
                  </a:cubicBezTo>
                  <a:cubicBezTo>
                    <a:pt x="2675" y="536"/>
                    <a:pt x="2371" y="718"/>
                    <a:pt x="2128" y="931"/>
                  </a:cubicBezTo>
                  <a:cubicBezTo>
                    <a:pt x="1459" y="1417"/>
                    <a:pt x="943" y="2056"/>
                    <a:pt x="608" y="2785"/>
                  </a:cubicBezTo>
                  <a:cubicBezTo>
                    <a:pt x="608" y="2816"/>
                    <a:pt x="547" y="2846"/>
                    <a:pt x="547" y="2907"/>
                  </a:cubicBezTo>
                  <a:cubicBezTo>
                    <a:pt x="243" y="3454"/>
                    <a:pt x="91" y="4123"/>
                    <a:pt x="31" y="4761"/>
                  </a:cubicBezTo>
                  <a:cubicBezTo>
                    <a:pt x="0" y="5095"/>
                    <a:pt x="0" y="5490"/>
                    <a:pt x="31" y="5825"/>
                  </a:cubicBezTo>
                  <a:lnTo>
                    <a:pt x="31" y="5886"/>
                  </a:lnTo>
                  <a:cubicBezTo>
                    <a:pt x="152" y="7010"/>
                    <a:pt x="517" y="8074"/>
                    <a:pt x="1095" y="9016"/>
                  </a:cubicBezTo>
                  <a:cubicBezTo>
                    <a:pt x="1976" y="9381"/>
                    <a:pt x="2888" y="9472"/>
                    <a:pt x="3769" y="9655"/>
                  </a:cubicBezTo>
                  <a:cubicBezTo>
                    <a:pt x="4499" y="9776"/>
                    <a:pt x="5198" y="9898"/>
                    <a:pt x="5897" y="9989"/>
                  </a:cubicBezTo>
                  <a:cubicBezTo>
                    <a:pt x="5988" y="9989"/>
                    <a:pt x="6019" y="10050"/>
                    <a:pt x="6110" y="10050"/>
                  </a:cubicBezTo>
                  <a:cubicBezTo>
                    <a:pt x="6870" y="10202"/>
                    <a:pt x="7660" y="10354"/>
                    <a:pt x="8420" y="10536"/>
                  </a:cubicBezTo>
                  <a:cubicBezTo>
                    <a:pt x="8450" y="10536"/>
                    <a:pt x="8541" y="10566"/>
                    <a:pt x="8572" y="10566"/>
                  </a:cubicBezTo>
                  <a:cubicBezTo>
                    <a:pt x="9909" y="10870"/>
                    <a:pt x="11216" y="11296"/>
                    <a:pt x="12523" y="11782"/>
                  </a:cubicBezTo>
                  <a:cubicBezTo>
                    <a:pt x="12554" y="11782"/>
                    <a:pt x="12614" y="11813"/>
                    <a:pt x="12645" y="11813"/>
                  </a:cubicBezTo>
                  <a:cubicBezTo>
                    <a:pt x="12979" y="11934"/>
                    <a:pt x="13314" y="12086"/>
                    <a:pt x="13678" y="12238"/>
                  </a:cubicBezTo>
                  <a:cubicBezTo>
                    <a:pt x="13405" y="9381"/>
                    <a:pt x="12463" y="6585"/>
                    <a:pt x="10821" y="4214"/>
                  </a:cubicBezTo>
                  <a:cubicBezTo>
                    <a:pt x="10791" y="4153"/>
                    <a:pt x="10730" y="4062"/>
                    <a:pt x="10700" y="4031"/>
                  </a:cubicBezTo>
                  <a:cubicBezTo>
                    <a:pt x="9970" y="2998"/>
                    <a:pt x="9089" y="2086"/>
                    <a:pt x="8116" y="1296"/>
                  </a:cubicBezTo>
                  <a:cubicBezTo>
                    <a:pt x="7599" y="840"/>
                    <a:pt x="7022" y="475"/>
                    <a:pt x="6383" y="232"/>
                  </a:cubicBezTo>
                  <a:cubicBezTo>
                    <a:pt x="5950" y="88"/>
                    <a:pt x="5479" y="0"/>
                    <a:pt x="50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0843;p74">
              <a:extLst>
                <a:ext uri="{FF2B5EF4-FFF2-40B4-BE49-F238E27FC236}">
                  <a16:creationId xmlns:a16="http://schemas.microsoft.com/office/drawing/2014/main" id="{E2755AEE-5A7B-AB26-BB3A-845BD20EC46B}"/>
                </a:ext>
              </a:extLst>
            </p:cNvPr>
            <p:cNvSpPr/>
            <p:nvPr/>
          </p:nvSpPr>
          <p:spPr>
            <a:xfrm>
              <a:off x="757125" y="3565225"/>
              <a:ext cx="341975" cy="305975"/>
            </a:xfrm>
            <a:custGeom>
              <a:avLst/>
              <a:gdLst/>
              <a:ahLst/>
              <a:cxnLst/>
              <a:rect l="l" t="t" r="r" b="b"/>
              <a:pathLst>
                <a:path w="13679" h="12239" extrusionOk="0">
                  <a:moveTo>
                    <a:pt x="5016" y="0"/>
                  </a:moveTo>
                  <a:cubicBezTo>
                    <a:pt x="4893" y="0"/>
                    <a:pt x="4771" y="6"/>
                    <a:pt x="4651" y="19"/>
                  </a:cubicBezTo>
                  <a:lnTo>
                    <a:pt x="4560" y="19"/>
                  </a:lnTo>
                  <a:cubicBezTo>
                    <a:pt x="4043" y="50"/>
                    <a:pt x="3557" y="171"/>
                    <a:pt x="3101" y="354"/>
                  </a:cubicBezTo>
                  <a:cubicBezTo>
                    <a:pt x="3070" y="354"/>
                    <a:pt x="3070" y="384"/>
                    <a:pt x="3040" y="384"/>
                  </a:cubicBezTo>
                  <a:cubicBezTo>
                    <a:pt x="2675" y="536"/>
                    <a:pt x="2371" y="718"/>
                    <a:pt x="2128" y="931"/>
                  </a:cubicBezTo>
                  <a:cubicBezTo>
                    <a:pt x="1459" y="1417"/>
                    <a:pt x="943" y="2056"/>
                    <a:pt x="608" y="2785"/>
                  </a:cubicBezTo>
                  <a:cubicBezTo>
                    <a:pt x="608" y="2816"/>
                    <a:pt x="547" y="2846"/>
                    <a:pt x="547" y="2907"/>
                  </a:cubicBezTo>
                  <a:cubicBezTo>
                    <a:pt x="243" y="3454"/>
                    <a:pt x="91" y="4123"/>
                    <a:pt x="31" y="4761"/>
                  </a:cubicBezTo>
                  <a:cubicBezTo>
                    <a:pt x="0" y="5095"/>
                    <a:pt x="0" y="5490"/>
                    <a:pt x="31" y="5825"/>
                  </a:cubicBezTo>
                  <a:lnTo>
                    <a:pt x="31" y="5886"/>
                  </a:lnTo>
                  <a:cubicBezTo>
                    <a:pt x="152" y="7010"/>
                    <a:pt x="517" y="8074"/>
                    <a:pt x="1095" y="9016"/>
                  </a:cubicBezTo>
                  <a:cubicBezTo>
                    <a:pt x="1976" y="9381"/>
                    <a:pt x="2888" y="9472"/>
                    <a:pt x="3769" y="9655"/>
                  </a:cubicBezTo>
                  <a:cubicBezTo>
                    <a:pt x="4499" y="9776"/>
                    <a:pt x="5198" y="9898"/>
                    <a:pt x="5897" y="9989"/>
                  </a:cubicBezTo>
                  <a:cubicBezTo>
                    <a:pt x="5988" y="9989"/>
                    <a:pt x="6019" y="10050"/>
                    <a:pt x="6110" y="10050"/>
                  </a:cubicBezTo>
                  <a:cubicBezTo>
                    <a:pt x="6870" y="10202"/>
                    <a:pt x="7660" y="10354"/>
                    <a:pt x="8420" y="10536"/>
                  </a:cubicBezTo>
                  <a:cubicBezTo>
                    <a:pt x="8450" y="10536"/>
                    <a:pt x="8541" y="10566"/>
                    <a:pt x="8572" y="10566"/>
                  </a:cubicBezTo>
                  <a:cubicBezTo>
                    <a:pt x="9909" y="10870"/>
                    <a:pt x="11216" y="11296"/>
                    <a:pt x="12523" y="11782"/>
                  </a:cubicBezTo>
                  <a:cubicBezTo>
                    <a:pt x="12554" y="11782"/>
                    <a:pt x="12614" y="11813"/>
                    <a:pt x="12645" y="11813"/>
                  </a:cubicBezTo>
                  <a:cubicBezTo>
                    <a:pt x="12979" y="11934"/>
                    <a:pt x="13314" y="12086"/>
                    <a:pt x="13678" y="12238"/>
                  </a:cubicBezTo>
                  <a:cubicBezTo>
                    <a:pt x="13405" y="9381"/>
                    <a:pt x="12463" y="6585"/>
                    <a:pt x="10821" y="4214"/>
                  </a:cubicBezTo>
                  <a:cubicBezTo>
                    <a:pt x="10791" y="4153"/>
                    <a:pt x="10730" y="4062"/>
                    <a:pt x="10700" y="4031"/>
                  </a:cubicBezTo>
                  <a:cubicBezTo>
                    <a:pt x="9970" y="2998"/>
                    <a:pt x="9089" y="2086"/>
                    <a:pt x="8116" y="1296"/>
                  </a:cubicBezTo>
                  <a:cubicBezTo>
                    <a:pt x="7599" y="840"/>
                    <a:pt x="7022" y="475"/>
                    <a:pt x="6383" y="232"/>
                  </a:cubicBezTo>
                  <a:cubicBezTo>
                    <a:pt x="5950" y="88"/>
                    <a:pt x="5479" y="0"/>
                    <a:pt x="5016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0844;p74">
              <a:extLst>
                <a:ext uri="{FF2B5EF4-FFF2-40B4-BE49-F238E27FC236}">
                  <a16:creationId xmlns:a16="http://schemas.microsoft.com/office/drawing/2014/main" id="{0E733F5F-2837-B132-C940-D829C9850980}"/>
                </a:ext>
              </a:extLst>
            </p:cNvPr>
            <p:cNvSpPr/>
            <p:nvPr/>
          </p:nvSpPr>
          <p:spPr>
            <a:xfrm>
              <a:off x="871875" y="3564175"/>
              <a:ext cx="203675" cy="295625"/>
            </a:xfrm>
            <a:custGeom>
              <a:avLst/>
              <a:gdLst/>
              <a:ahLst/>
              <a:cxnLst/>
              <a:rect l="l" t="t" r="r" b="b"/>
              <a:pathLst>
                <a:path w="8147" h="11825" extrusionOk="0">
                  <a:moveTo>
                    <a:pt x="0" y="0"/>
                  </a:moveTo>
                  <a:cubicBezTo>
                    <a:pt x="517" y="791"/>
                    <a:pt x="1216" y="1520"/>
                    <a:pt x="1854" y="2250"/>
                  </a:cubicBezTo>
                  <a:cubicBezTo>
                    <a:pt x="2006" y="2402"/>
                    <a:pt x="2128" y="2554"/>
                    <a:pt x="2280" y="2706"/>
                  </a:cubicBezTo>
                  <a:cubicBezTo>
                    <a:pt x="2553" y="3010"/>
                    <a:pt x="2857" y="3314"/>
                    <a:pt x="3100" y="3648"/>
                  </a:cubicBezTo>
                  <a:cubicBezTo>
                    <a:pt x="3161" y="3678"/>
                    <a:pt x="3192" y="3769"/>
                    <a:pt x="3222" y="3800"/>
                  </a:cubicBezTo>
                  <a:cubicBezTo>
                    <a:pt x="3678" y="4286"/>
                    <a:pt x="4103" y="4833"/>
                    <a:pt x="4529" y="5350"/>
                  </a:cubicBezTo>
                  <a:cubicBezTo>
                    <a:pt x="5623" y="6809"/>
                    <a:pt x="6414" y="8025"/>
                    <a:pt x="6991" y="9210"/>
                  </a:cubicBezTo>
                  <a:cubicBezTo>
                    <a:pt x="6991" y="9241"/>
                    <a:pt x="7021" y="9241"/>
                    <a:pt x="7021" y="9271"/>
                  </a:cubicBezTo>
                  <a:cubicBezTo>
                    <a:pt x="7143" y="9545"/>
                    <a:pt x="7265" y="9788"/>
                    <a:pt x="7356" y="10031"/>
                  </a:cubicBezTo>
                  <a:cubicBezTo>
                    <a:pt x="7599" y="10608"/>
                    <a:pt x="7781" y="11216"/>
                    <a:pt x="7964" y="11794"/>
                  </a:cubicBezTo>
                  <a:cubicBezTo>
                    <a:pt x="8024" y="11794"/>
                    <a:pt x="8055" y="11794"/>
                    <a:pt x="8146" y="11824"/>
                  </a:cubicBezTo>
                  <a:cubicBezTo>
                    <a:pt x="7964" y="11216"/>
                    <a:pt x="7751" y="10608"/>
                    <a:pt x="7508" y="10001"/>
                  </a:cubicBezTo>
                  <a:cubicBezTo>
                    <a:pt x="7386" y="9697"/>
                    <a:pt x="7295" y="9423"/>
                    <a:pt x="7143" y="9180"/>
                  </a:cubicBezTo>
                  <a:lnTo>
                    <a:pt x="7021" y="8937"/>
                  </a:lnTo>
                  <a:cubicBezTo>
                    <a:pt x="6444" y="7812"/>
                    <a:pt x="5684" y="6657"/>
                    <a:pt x="4620" y="5289"/>
                  </a:cubicBezTo>
                  <a:cubicBezTo>
                    <a:pt x="4164" y="4712"/>
                    <a:pt x="3708" y="4165"/>
                    <a:pt x="3222" y="3587"/>
                  </a:cubicBezTo>
                  <a:lnTo>
                    <a:pt x="3131" y="3496"/>
                  </a:lnTo>
                  <a:cubicBezTo>
                    <a:pt x="2888" y="3192"/>
                    <a:pt x="2614" y="2949"/>
                    <a:pt x="2340" y="2645"/>
                  </a:cubicBezTo>
                  <a:cubicBezTo>
                    <a:pt x="2189" y="2493"/>
                    <a:pt x="2097" y="2310"/>
                    <a:pt x="1945" y="2189"/>
                  </a:cubicBezTo>
                  <a:cubicBezTo>
                    <a:pt x="1277" y="1490"/>
                    <a:pt x="638" y="821"/>
                    <a:pt x="122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0845;p74">
              <a:extLst>
                <a:ext uri="{FF2B5EF4-FFF2-40B4-BE49-F238E27FC236}">
                  <a16:creationId xmlns:a16="http://schemas.microsoft.com/office/drawing/2014/main" id="{FD91A464-BA40-4389-70DC-0F9210FF2F66}"/>
                </a:ext>
              </a:extLst>
            </p:cNvPr>
            <p:cNvSpPr/>
            <p:nvPr/>
          </p:nvSpPr>
          <p:spPr>
            <a:xfrm>
              <a:off x="1024600" y="3666000"/>
              <a:ext cx="22825" cy="129975"/>
            </a:xfrm>
            <a:custGeom>
              <a:avLst/>
              <a:gdLst/>
              <a:ahLst/>
              <a:cxnLst/>
              <a:rect l="l" t="t" r="r" b="b"/>
              <a:pathLst>
                <a:path w="913" h="5199" extrusionOk="0">
                  <a:moveTo>
                    <a:pt x="1" y="0"/>
                  </a:moveTo>
                  <a:lnTo>
                    <a:pt x="1" y="0"/>
                  </a:lnTo>
                  <a:cubicBezTo>
                    <a:pt x="396" y="1611"/>
                    <a:pt x="700" y="3283"/>
                    <a:pt x="852" y="4894"/>
                  </a:cubicBezTo>
                  <a:cubicBezTo>
                    <a:pt x="882" y="4985"/>
                    <a:pt x="882" y="5046"/>
                    <a:pt x="882" y="5137"/>
                  </a:cubicBezTo>
                  <a:lnTo>
                    <a:pt x="882" y="5198"/>
                  </a:lnTo>
                  <a:lnTo>
                    <a:pt x="912" y="5198"/>
                  </a:lnTo>
                  <a:lnTo>
                    <a:pt x="912" y="5137"/>
                  </a:lnTo>
                  <a:cubicBezTo>
                    <a:pt x="760" y="3496"/>
                    <a:pt x="487" y="1794"/>
                    <a:pt x="122" y="183"/>
                  </a:cubicBezTo>
                  <a:cubicBezTo>
                    <a:pt x="92" y="122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0846;p74">
              <a:extLst>
                <a:ext uri="{FF2B5EF4-FFF2-40B4-BE49-F238E27FC236}">
                  <a16:creationId xmlns:a16="http://schemas.microsoft.com/office/drawing/2014/main" id="{FDC2C481-4FC5-BAE4-F626-AC166448AF82}"/>
                </a:ext>
              </a:extLst>
            </p:cNvPr>
            <p:cNvSpPr/>
            <p:nvPr/>
          </p:nvSpPr>
          <p:spPr>
            <a:xfrm>
              <a:off x="833875" y="3574050"/>
              <a:ext cx="139850" cy="254600"/>
            </a:xfrm>
            <a:custGeom>
              <a:avLst/>
              <a:gdLst/>
              <a:ahLst/>
              <a:cxnLst/>
              <a:rect l="l" t="t" r="r" b="b"/>
              <a:pathLst>
                <a:path w="5594" h="10184" extrusionOk="0">
                  <a:moveTo>
                    <a:pt x="61" y="1"/>
                  </a:moveTo>
                  <a:cubicBezTo>
                    <a:pt x="31" y="1"/>
                    <a:pt x="31" y="31"/>
                    <a:pt x="0" y="31"/>
                  </a:cubicBezTo>
                  <a:cubicBezTo>
                    <a:pt x="730" y="2280"/>
                    <a:pt x="1429" y="4104"/>
                    <a:pt x="2280" y="5654"/>
                  </a:cubicBezTo>
                  <a:cubicBezTo>
                    <a:pt x="3192" y="7417"/>
                    <a:pt x="4256" y="8876"/>
                    <a:pt x="5441" y="10153"/>
                  </a:cubicBezTo>
                  <a:cubicBezTo>
                    <a:pt x="5471" y="10153"/>
                    <a:pt x="5502" y="10153"/>
                    <a:pt x="5593" y="10183"/>
                  </a:cubicBezTo>
                  <a:cubicBezTo>
                    <a:pt x="5441" y="10031"/>
                    <a:pt x="5289" y="9879"/>
                    <a:pt x="5137" y="9666"/>
                  </a:cubicBezTo>
                  <a:cubicBezTo>
                    <a:pt x="5137" y="9636"/>
                    <a:pt x="5076" y="9636"/>
                    <a:pt x="5076" y="9606"/>
                  </a:cubicBezTo>
                  <a:cubicBezTo>
                    <a:pt x="4073" y="8451"/>
                    <a:pt x="3161" y="7143"/>
                    <a:pt x="2341" y="5624"/>
                  </a:cubicBezTo>
                  <a:cubicBezTo>
                    <a:pt x="1520" y="4013"/>
                    <a:pt x="791" y="2219"/>
                    <a:pt x="6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0847;p74">
              <a:extLst>
                <a:ext uri="{FF2B5EF4-FFF2-40B4-BE49-F238E27FC236}">
                  <a16:creationId xmlns:a16="http://schemas.microsoft.com/office/drawing/2014/main" id="{5E437358-EFB2-66FB-2627-2B605F8D44F7}"/>
                </a:ext>
              </a:extLst>
            </p:cNvPr>
            <p:cNvSpPr/>
            <p:nvPr/>
          </p:nvSpPr>
          <p:spPr>
            <a:xfrm>
              <a:off x="948600" y="3651550"/>
              <a:ext cx="22825" cy="163400"/>
            </a:xfrm>
            <a:custGeom>
              <a:avLst/>
              <a:gdLst/>
              <a:ahLst/>
              <a:cxnLst/>
              <a:rect l="l" t="t" r="r" b="b"/>
              <a:pathLst>
                <a:path w="913" h="6536" extrusionOk="0">
                  <a:moveTo>
                    <a:pt x="92" y="1"/>
                  </a:moveTo>
                  <a:lnTo>
                    <a:pt x="1" y="62"/>
                  </a:lnTo>
                  <a:cubicBezTo>
                    <a:pt x="639" y="2189"/>
                    <a:pt x="852" y="4499"/>
                    <a:pt x="457" y="6536"/>
                  </a:cubicBezTo>
                  <a:lnTo>
                    <a:pt x="548" y="6536"/>
                  </a:lnTo>
                  <a:cubicBezTo>
                    <a:pt x="913" y="4499"/>
                    <a:pt x="730" y="2189"/>
                    <a:pt x="92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0848;p74">
              <a:extLst>
                <a:ext uri="{FF2B5EF4-FFF2-40B4-BE49-F238E27FC236}">
                  <a16:creationId xmlns:a16="http://schemas.microsoft.com/office/drawing/2014/main" id="{FD8E83C0-3D6F-8AF2-9586-88B6465C57A3}"/>
                </a:ext>
              </a:extLst>
            </p:cNvPr>
            <p:cNvSpPr/>
            <p:nvPr/>
          </p:nvSpPr>
          <p:spPr>
            <a:xfrm>
              <a:off x="770800" y="3634850"/>
              <a:ext cx="139075" cy="180100"/>
            </a:xfrm>
            <a:custGeom>
              <a:avLst/>
              <a:gdLst/>
              <a:ahLst/>
              <a:cxnLst/>
              <a:rect l="l" t="t" r="r" b="b"/>
              <a:pathLst>
                <a:path w="5563" h="7204" extrusionOk="0">
                  <a:moveTo>
                    <a:pt x="61" y="0"/>
                  </a:moveTo>
                  <a:cubicBezTo>
                    <a:pt x="61" y="31"/>
                    <a:pt x="0" y="61"/>
                    <a:pt x="0" y="122"/>
                  </a:cubicBezTo>
                  <a:cubicBezTo>
                    <a:pt x="517" y="1338"/>
                    <a:pt x="1155" y="2493"/>
                    <a:pt x="1946" y="3617"/>
                  </a:cubicBezTo>
                  <a:lnTo>
                    <a:pt x="1976" y="3648"/>
                  </a:lnTo>
                  <a:cubicBezTo>
                    <a:pt x="2949" y="4985"/>
                    <a:pt x="4073" y="6140"/>
                    <a:pt x="5350" y="7174"/>
                  </a:cubicBezTo>
                  <a:cubicBezTo>
                    <a:pt x="5441" y="7174"/>
                    <a:pt x="5472" y="7204"/>
                    <a:pt x="5563" y="7204"/>
                  </a:cubicBezTo>
                  <a:cubicBezTo>
                    <a:pt x="3131" y="5380"/>
                    <a:pt x="1186" y="2857"/>
                    <a:pt x="6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0849;p74">
              <a:extLst>
                <a:ext uri="{FF2B5EF4-FFF2-40B4-BE49-F238E27FC236}">
                  <a16:creationId xmlns:a16="http://schemas.microsoft.com/office/drawing/2014/main" id="{B08DAD49-5F8C-8BD4-EC36-B9EFD0239F86}"/>
                </a:ext>
              </a:extLst>
            </p:cNvPr>
            <p:cNvSpPr/>
            <p:nvPr/>
          </p:nvSpPr>
          <p:spPr>
            <a:xfrm>
              <a:off x="757875" y="3710825"/>
              <a:ext cx="62350" cy="16050"/>
            </a:xfrm>
            <a:custGeom>
              <a:avLst/>
              <a:gdLst/>
              <a:ahLst/>
              <a:cxnLst/>
              <a:rect l="l" t="t" r="r" b="b"/>
              <a:pathLst>
                <a:path w="2494" h="642" extrusionOk="0">
                  <a:moveTo>
                    <a:pt x="1" y="1"/>
                  </a:moveTo>
                  <a:lnTo>
                    <a:pt x="1" y="62"/>
                  </a:lnTo>
                  <a:cubicBezTo>
                    <a:pt x="746" y="406"/>
                    <a:pt x="1546" y="642"/>
                    <a:pt x="2349" y="642"/>
                  </a:cubicBezTo>
                  <a:cubicBezTo>
                    <a:pt x="2397" y="642"/>
                    <a:pt x="2445" y="641"/>
                    <a:pt x="2493" y="639"/>
                  </a:cubicBezTo>
                  <a:lnTo>
                    <a:pt x="2493" y="578"/>
                  </a:lnTo>
                  <a:lnTo>
                    <a:pt x="2463" y="578"/>
                  </a:lnTo>
                  <a:cubicBezTo>
                    <a:pt x="2418" y="580"/>
                    <a:pt x="2373" y="581"/>
                    <a:pt x="2328" y="581"/>
                  </a:cubicBezTo>
                  <a:cubicBezTo>
                    <a:pt x="1498" y="581"/>
                    <a:pt x="722" y="318"/>
                    <a:pt x="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0850;p74">
              <a:extLst>
                <a:ext uri="{FF2B5EF4-FFF2-40B4-BE49-F238E27FC236}">
                  <a16:creationId xmlns:a16="http://schemas.microsoft.com/office/drawing/2014/main" id="{90EBFE04-DD79-D9A2-5C7D-A6E2B3010C1C}"/>
                </a:ext>
              </a:extLst>
            </p:cNvPr>
            <p:cNvSpPr/>
            <p:nvPr/>
          </p:nvSpPr>
          <p:spPr>
            <a:xfrm>
              <a:off x="626425" y="3712025"/>
              <a:ext cx="465075" cy="308100"/>
            </a:xfrm>
            <a:custGeom>
              <a:avLst/>
              <a:gdLst/>
              <a:ahLst/>
              <a:cxnLst/>
              <a:rect l="l" t="t" r="r" b="b"/>
              <a:pathLst>
                <a:path w="18603" h="12324" extrusionOk="0">
                  <a:moveTo>
                    <a:pt x="6230" y="0"/>
                  </a:moveTo>
                  <a:cubicBezTo>
                    <a:pt x="6018" y="0"/>
                    <a:pt x="5806" y="5"/>
                    <a:pt x="5593" y="14"/>
                  </a:cubicBezTo>
                  <a:cubicBezTo>
                    <a:pt x="4833" y="74"/>
                    <a:pt x="4043" y="166"/>
                    <a:pt x="3313" y="439"/>
                  </a:cubicBezTo>
                  <a:cubicBezTo>
                    <a:pt x="2705" y="713"/>
                    <a:pt x="2128" y="1077"/>
                    <a:pt x="1672" y="1533"/>
                  </a:cubicBezTo>
                  <a:lnTo>
                    <a:pt x="1611" y="1624"/>
                  </a:lnTo>
                  <a:cubicBezTo>
                    <a:pt x="1186" y="2050"/>
                    <a:pt x="851" y="2506"/>
                    <a:pt x="608" y="3023"/>
                  </a:cubicBezTo>
                  <a:cubicBezTo>
                    <a:pt x="608" y="3023"/>
                    <a:pt x="578" y="3053"/>
                    <a:pt x="578" y="3114"/>
                  </a:cubicBezTo>
                  <a:cubicBezTo>
                    <a:pt x="395" y="3479"/>
                    <a:pt x="274" y="3874"/>
                    <a:pt x="213" y="4239"/>
                  </a:cubicBezTo>
                  <a:cubicBezTo>
                    <a:pt x="0" y="5150"/>
                    <a:pt x="91" y="6062"/>
                    <a:pt x="304" y="6974"/>
                  </a:cubicBezTo>
                  <a:cubicBezTo>
                    <a:pt x="304" y="7005"/>
                    <a:pt x="365" y="7065"/>
                    <a:pt x="365" y="7096"/>
                  </a:cubicBezTo>
                  <a:cubicBezTo>
                    <a:pt x="547" y="7764"/>
                    <a:pt x="882" y="8463"/>
                    <a:pt x="1307" y="9071"/>
                  </a:cubicBezTo>
                  <a:cubicBezTo>
                    <a:pt x="1520" y="9375"/>
                    <a:pt x="1794" y="9710"/>
                    <a:pt x="2098" y="9983"/>
                  </a:cubicBezTo>
                  <a:lnTo>
                    <a:pt x="2189" y="10044"/>
                  </a:lnTo>
                  <a:cubicBezTo>
                    <a:pt x="3101" y="10926"/>
                    <a:pt x="5319" y="11959"/>
                    <a:pt x="6535" y="12324"/>
                  </a:cubicBezTo>
                  <a:cubicBezTo>
                    <a:pt x="7538" y="11989"/>
                    <a:pt x="7295" y="10956"/>
                    <a:pt x="8177" y="10409"/>
                  </a:cubicBezTo>
                  <a:cubicBezTo>
                    <a:pt x="8845" y="9953"/>
                    <a:pt x="9544" y="9497"/>
                    <a:pt x="10274" y="9071"/>
                  </a:cubicBezTo>
                  <a:cubicBezTo>
                    <a:pt x="10335" y="9041"/>
                    <a:pt x="10365" y="8980"/>
                    <a:pt x="10456" y="8950"/>
                  </a:cubicBezTo>
                  <a:cubicBezTo>
                    <a:pt x="11216" y="8494"/>
                    <a:pt x="12007" y="8038"/>
                    <a:pt x="12797" y="7612"/>
                  </a:cubicBezTo>
                  <a:cubicBezTo>
                    <a:pt x="12858" y="7582"/>
                    <a:pt x="12918" y="7582"/>
                    <a:pt x="12979" y="7552"/>
                  </a:cubicBezTo>
                  <a:cubicBezTo>
                    <a:pt x="14377" y="6822"/>
                    <a:pt x="15776" y="6184"/>
                    <a:pt x="17265" y="5606"/>
                  </a:cubicBezTo>
                  <a:cubicBezTo>
                    <a:pt x="17295" y="5606"/>
                    <a:pt x="17326" y="5576"/>
                    <a:pt x="17387" y="5576"/>
                  </a:cubicBezTo>
                  <a:cubicBezTo>
                    <a:pt x="17782" y="5424"/>
                    <a:pt x="18177" y="5302"/>
                    <a:pt x="18602" y="5150"/>
                  </a:cubicBezTo>
                  <a:cubicBezTo>
                    <a:pt x="16232" y="2901"/>
                    <a:pt x="13283" y="1199"/>
                    <a:pt x="10122" y="439"/>
                  </a:cubicBezTo>
                  <a:cubicBezTo>
                    <a:pt x="10031" y="439"/>
                    <a:pt x="9970" y="409"/>
                    <a:pt x="9879" y="409"/>
                  </a:cubicBezTo>
                  <a:cubicBezTo>
                    <a:pt x="8685" y="149"/>
                    <a:pt x="7468" y="0"/>
                    <a:pt x="6230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0851;p74">
              <a:extLst>
                <a:ext uri="{FF2B5EF4-FFF2-40B4-BE49-F238E27FC236}">
                  <a16:creationId xmlns:a16="http://schemas.microsoft.com/office/drawing/2014/main" id="{5CF4F6D2-C783-008F-07E2-0223CC41AFFF}"/>
                </a:ext>
              </a:extLst>
            </p:cNvPr>
            <p:cNvSpPr/>
            <p:nvPr/>
          </p:nvSpPr>
          <p:spPr>
            <a:xfrm>
              <a:off x="664400" y="3748825"/>
              <a:ext cx="395175" cy="102600"/>
            </a:xfrm>
            <a:custGeom>
              <a:avLst/>
              <a:gdLst/>
              <a:ahLst/>
              <a:cxnLst/>
              <a:rect l="l" t="t" r="r" b="b"/>
              <a:pathLst>
                <a:path w="15807" h="4104" extrusionOk="0">
                  <a:moveTo>
                    <a:pt x="92" y="1"/>
                  </a:moveTo>
                  <a:lnTo>
                    <a:pt x="1" y="61"/>
                  </a:lnTo>
                  <a:cubicBezTo>
                    <a:pt x="1065" y="335"/>
                    <a:pt x="2159" y="456"/>
                    <a:pt x="3284" y="578"/>
                  </a:cubicBezTo>
                  <a:cubicBezTo>
                    <a:pt x="3496" y="608"/>
                    <a:pt x="3740" y="608"/>
                    <a:pt x="3952" y="639"/>
                  </a:cubicBezTo>
                  <a:cubicBezTo>
                    <a:pt x="4439" y="700"/>
                    <a:pt x="4895" y="760"/>
                    <a:pt x="5411" y="821"/>
                  </a:cubicBezTo>
                  <a:cubicBezTo>
                    <a:pt x="5472" y="821"/>
                    <a:pt x="5563" y="882"/>
                    <a:pt x="5624" y="882"/>
                  </a:cubicBezTo>
                  <a:cubicBezTo>
                    <a:pt x="6384" y="973"/>
                    <a:pt x="7144" y="1095"/>
                    <a:pt x="7904" y="1247"/>
                  </a:cubicBezTo>
                  <a:cubicBezTo>
                    <a:pt x="9971" y="1642"/>
                    <a:pt x="11521" y="2098"/>
                    <a:pt x="12919" y="2645"/>
                  </a:cubicBezTo>
                  <a:cubicBezTo>
                    <a:pt x="12980" y="2645"/>
                    <a:pt x="12980" y="2706"/>
                    <a:pt x="13010" y="2706"/>
                  </a:cubicBezTo>
                  <a:cubicBezTo>
                    <a:pt x="13314" y="2797"/>
                    <a:pt x="13618" y="2918"/>
                    <a:pt x="13861" y="3070"/>
                  </a:cubicBezTo>
                  <a:cubicBezTo>
                    <a:pt x="14530" y="3374"/>
                    <a:pt x="15138" y="3770"/>
                    <a:pt x="15746" y="4104"/>
                  </a:cubicBezTo>
                  <a:cubicBezTo>
                    <a:pt x="15776" y="4104"/>
                    <a:pt x="15807" y="4074"/>
                    <a:pt x="15807" y="4074"/>
                  </a:cubicBezTo>
                  <a:cubicBezTo>
                    <a:pt x="15168" y="3678"/>
                    <a:pt x="14530" y="3314"/>
                    <a:pt x="13861" y="3010"/>
                  </a:cubicBezTo>
                  <a:cubicBezTo>
                    <a:pt x="13557" y="2858"/>
                    <a:pt x="13223" y="2736"/>
                    <a:pt x="12919" y="2584"/>
                  </a:cubicBezTo>
                  <a:cubicBezTo>
                    <a:pt x="12858" y="2523"/>
                    <a:pt x="12737" y="2493"/>
                    <a:pt x="12646" y="2463"/>
                  </a:cubicBezTo>
                  <a:cubicBezTo>
                    <a:pt x="11339" y="1946"/>
                    <a:pt x="9819" y="1520"/>
                    <a:pt x="7873" y="1125"/>
                  </a:cubicBezTo>
                  <a:cubicBezTo>
                    <a:pt x="7083" y="973"/>
                    <a:pt x="6232" y="821"/>
                    <a:pt x="5411" y="700"/>
                  </a:cubicBezTo>
                  <a:lnTo>
                    <a:pt x="5290" y="700"/>
                  </a:lnTo>
                  <a:cubicBezTo>
                    <a:pt x="4864" y="669"/>
                    <a:pt x="4408" y="608"/>
                    <a:pt x="3952" y="578"/>
                  </a:cubicBezTo>
                  <a:cubicBezTo>
                    <a:pt x="3740" y="517"/>
                    <a:pt x="3496" y="517"/>
                    <a:pt x="3284" y="487"/>
                  </a:cubicBezTo>
                  <a:cubicBezTo>
                    <a:pt x="2220" y="365"/>
                    <a:pt x="1126" y="244"/>
                    <a:pt x="92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0852;p74">
              <a:extLst>
                <a:ext uri="{FF2B5EF4-FFF2-40B4-BE49-F238E27FC236}">
                  <a16:creationId xmlns:a16="http://schemas.microsoft.com/office/drawing/2014/main" id="{8072E083-72BC-3F76-65BE-21230E9D05C4}"/>
                </a:ext>
              </a:extLst>
            </p:cNvPr>
            <p:cNvSpPr/>
            <p:nvPr/>
          </p:nvSpPr>
          <p:spPr>
            <a:xfrm>
              <a:off x="872625" y="3721475"/>
              <a:ext cx="117800" cy="95000"/>
            </a:xfrm>
            <a:custGeom>
              <a:avLst/>
              <a:gdLst/>
              <a:ahLst/>
              <a:cxnLst/>
              <a:rect l="l" t="t" r="r" b="b"/>
              <a:pathLst>
                <a:path w="4712" h="3800" extrusionOk="0">
                  <a:moveTo>
                    <a:pt x="0" y="0"/>
                  </a:moveTo>
                  <a:cubicBezTo>
                    <a:pt x="1520" y="1034"/>
                    <a:pt x="3040" y="2280"/>
                    <a:pt x="4408" y="3557"/>
                  </a:cubicBezTo>
                  <a:cubicBezTo>
                    <a:pt x="4438" y="3617"/>
                    <a:pt x="4529" y="3678"/>
                    <a:pt x="4590" y="3739"/>
                  </a:cubicBezTo>
                  <a:cubicBezTo>
                    <a:pt x="4651" y="3739"/>
                    <a:pt x="4651" y="3739"/>
                    <a:pt x="4681" y="3800"/>
                  </a:cubicBezTo>
                  <a:lnTo>
                    <a:pt x="4712" y="3709"/>
                  </a:lnTo>
                  <a:lnTo>
                    <a:pt x="4621" y="3648"/>
                  </a:lnTo>
                  <a:cubicBezTo>
                    <a:pt x="3253" y="2341"/>
                    <a:pt x="1733" y="1125"/>
                    <a:pt x="213" y="31"/>
                  </a:cubicBezTo>
                  <a:cubicBezTo>
                    <a:pt x="152" y="31"/>
                    <a:pt x="92" y="0"/>
                    <a:pt x="0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853;p74">
              <a:extLst>
                <a:ext uri="{FF2B5EF4-FFF2-40B4-BE49-F238E27FC236}">
                  <a16:creationId xmlns:a16="http://schemas.microsoft.com/office/drawing/2014/main" id="{206E2A15-FC0A-C5C5-95C3-98B0B29BD452}"/>
                </a:ext>
              </a:extLst>
            </p:cNvPr>
            <p:cNvSpPr/>
            <p:nvPr/>
          </p:nvSpPr>
          <p:spPr>
            <a:xfrm>
              <a:off x="640100" y="3786825"/>
              <a:ext cx="310825" cy="114775"/>
            </a:xfrm>
            <a:custGeom>
              <a:avLst/>
              <a:gdLst/>
              <a:ahLst/>
              <a:cxnLst/>
              <a:rect l="l" t="t" r="r" b="b"/>
              <a:pathLst>
                <a:path w="12433" h="4591" extrusionOk="0">
                  <a:moveTo>
                    <a:pt x="31" y="0"/>
                  </a:moveTo>
                  <a:cubicBezTo>
                    <a:pt x="31" y="0"/>
                    <a:pt x="0" y="31"/>
                    <a:pt x="0" y="61"/>
                  </a:cubicBezTo>
                  <a:cubicBezTo>
                    <a:pt x="2310" y="1429"/>
                    <a:pt x="4286" y="2432"/>
                    <a:pt x="6171" y="3161"/>
                  </a:cubicBezTo>
                  <a:cubicBezTo>
                    <a:pt x="8268" y="3952"/>
                    <a:pt x="10335" y="4408"/>
                    <a:pt x="12250" y="4590"/>
                  </a:cubicBezTo>
                  <a:cubicBezTo>
                    <a:pt x="12341" y="4560"/>
                    <a:pt x="12371" y="4560"/>
                    <a:pt x="12432" y="4529"/>
                  </a:cubicBezTo>
                  <a:cubicBezTo>
                    <a:pt x="12159" y="4529"/>
                    <a:pt x="11915" y="4468"/>
                    <a:pt x="11672" y="4438"/>
                  </a:cubicBezTo>
                  <a:lnTo>
                    <a:pt x="11581" y="4438"/>
                  </a:lnTo>
                  <a:cubicBezTo>
                    <a:pt x="9849" y="4225"/>
                    <a:pt x="8055" y="3769"/>
                    <a:pt x="6231" y="3070"/>
                  </a:cubicBezTo>
                  <a:cubicBezTo>
                    <a:pt x="4317" y="2341"/>
                    <a:pt x="2341" y="1368"/>
                    <a:pt x="3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854;p74">
              <a:extLst>
                <a:ext uri="{FF2B5EF4-FFF2-40B4-BE49-F238E27FC236}">
                  <a16:creationId xmlns:a16="http://schemas.microsoft.com/office/drawing/2014/main" id="{F03B55FA-AE3B-5D6C-ACDB-4A294C83C952}"/>
                </a:ext>
              </a:extLst>
            </p:cNvPr>
            <p:cNvSpPr/>
            <p:nvPr/>
          </p:nvSpPr>
          <p:spPr>
            <a:xfrm>
              <a:off x="797400" y="3765550"/>
              <a:ext cx="134525" cy="132250"/>
            </a:xfrm>
            <a:custGeom>
              <a:avLst/>
              <a:gdLst/>
              <a:ahLst/>
              <a:cxnLst/>
              <a:rect l="l" t="t" r="r" b="b"/>
              <a:pathLst>
                <a:path w="5381" h="5290" extrusionOk="0">
                  <a:moveTo>
                    <a:pt x="61" y="0"/>
                  </a:moveTo>
                  <a:lnTo>
                    <a:pt x="0" y="91"/>
                  </a:lnTo>
                  <a:cubicBezTo>
                    <a:pt x="2219" y="1459"/>
                    <a:pt x="4073" y="3313"/>
                    <a:pt x="5289" y="5289"/>
                  </a:cubicBezTo>
                  <a:lnTo>
                    <a:pt x="5380" y="5259"/>
                  </a:lnTo>
                  <a:cubicBezTo>
                    <a:pt x="4164" y="3253"/>
                    <a:pt x="2250" y="1368"/>
                    <a:pt x="6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855;p74">
              <a:extLst>
                <a:ext uri="{FF2B5EF4-FFF2-40B4-BE49-F238E27FC236}">
                  <a16:creationId xmlns:a16="http://schemas.microsoft.com/office/drawing/2014/main" id="{0697C064-ED60-480F-C9F8-9DC5B01CF9F1}"/>
                </a:ext>
              </a:extLst>
            </p:cNvPr>
            <p:cNvSpPr/>
            <p:nvPr/>
          </p:nvSpPr>
          <p:spPr>
            <a:xfrm>
              <a:off x="633250" y="3885600"/>
              <a:ext cx="253825" cy="54225"/>
            </a:xfrm>
            <a:custGeom>
              <a:avLst/>
              <a:gdLst/>
              <a:ahLst/>
              <a:cxnLst/>
              <a:rect l="l" t="t" r="r" b="b"/>
              <a:pathLst>
                <a:path w="10153" h="2169" extrusionOk="0">
                  <a:moveTo>
                    <a:pt x="1" y="1"/>
                  </a:moveTo>
                  <a:cubicBezTo>
                    <a:pt x="1" y="31"/>
                    <a:pt x="31" y="62"/>
                    <a:pt x="31" y="92"/>
                  </a:cubicBezTo>
                  <a:cubicBezTo>
                    <a:pt x="1399" y="791"/>
                    <a:pt x="2858" y="1338"/>
                    <a:pt x="4347" y="1672"/>
                  </a:cubicBezTo>
                  <a:lnTo>
                    <a:pt x="4408" y="1672"/>
                  </a:lnTo>
                  <a:cubicBezTo>
                    <a:pt x="5827" y="2003"/>
                    <a:pt x="7300" y="2169"/>
                    <a:pt x="8743" y="2169"/>
                  </a:cubicBezTo>
                  <a:cubicBezTo>
                    <a:pt x="9156" y="2169"/>
                    <a:pt x="9565" y="2155"/>
                    <a:pt x="9971" y="2128"/>
                  </a:cubicBezTo>
                  <a:cubicBezTo>
                    <a:pt x="10031" y="2068"/>
                    <a:pt x="10062" y="2037"/>
                    <a:pt x="10153" y="2007"/>
                  </a:cubicBezTo>
                  <a:lnTo>
                    <a:pt x="10153" y="2007"/>
                  </a:lnTo>
                  <a:cubicBezTo>
                    <a:pt x="9658" y="2046"/>
                    <a:pt x="9163" y="2065"/>
                    <a:pt x="8668" y="2065"/>
                  </a:cubicBezTo>
                  <a:cubicBezTo>
                    <a:pt x="5667" y="2065"/>
                    <a:pt x="2688" y="1358"/>
                    <a:pt x="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0856;p74">
              <a:extLst>
                <a:ext uri="{FF2B5EF4-FFF2-40B4-BE49-F238E27FC236}">
                  <a16:creationId xmlns:a16="http://schemas.microsoft.com/office/drawing/2014/main" id="{32597FF7-33C9-4772-F800-9333BEE624E7}"/>
                </a:ext>
              </a:extLst>
            </p:cNvPr>
            <p:cNvSpPr/>
            <p:nvPr/>
          </p:nvSpPr>
          <p:spPr>
            <a:xfrm>
              <a:off x="678850" y="3925875"/>
              <a:ext cx="66900" cy="37275"/>
            </a:xfrm>
            <a:custGeom>
              <a:avLst/>
              <a:gdLst/>
              <a:ahLst/>
              <a:cxnLst/>
              <a:rect l="l" t="t" r="r" b="b"/>
              <a:pathLst>
                <a:path w="2676" h="1491" extrusionOk="0">
                  <a:moveTo>
                    <a:pt x="2584" y="1"/>
                  </a:moveTo>
                  <a:cubicBezTo>
                    <a:pt x="2584" y="61"/>
                    <a:pt x="2554" y="61"/>
                    <a:pt x="2554" y="61"/>
                  </a:cubicBezTo>
                  <a:cubicBezTo>
                    <a:pt x="1824" y="730"/>
                    <a:pt x="912" y="1125"/>
                    <a:pt x="1" y="1429"/>
                  </a:cubicBezTo>
                  <a:lnTo>
                    <a:pt x="92" y="1490"/>
                  </a:lnTo>
                  <a:cubicBezTo>
                    <a:pt x="1004" y="1186"/>
                    <a:pt x="1915" y="791"/>
                    <a:pt x="2675" y="92"/>
                  </a:cubicBezTo>
                  <a:lnTo>
                    <a:pt x="2584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0857;p74">
              <a:extLst>
                <a:ext uri="{FF2B5EF4-FFF2-40B4-BE49-F238E27FC236}">
                  <a16:creationId xmlns:a16="http://schemas.microsoft.com/office/drawing/2014/main" id="{3C7A1924-7895-AAC5-5EEC-2B5D66DAE7A8}"/>
                </a:ext>
              </a:extLst>
            </p:cNvPr>
            <p:cNvSpPr/>
            <p:nvPr/>
          </p:nvSpPr>
          <p:spPr>
            <a:xfrm>
              <a:off x="1335400" y="3712350"/>
              <a:ext cx="176325" cy="75250"/>
            </a:xfrm>
            <a:custGeom>
              <a:avLst/>
              <a:gdLst/>
              <a:ahLst/>
              <a:cxnLst/>
              <a:rect l="l" t="t" r="r" b="b"/>
              <a:pathLst>
                <a:path w="7053" h="3010" fill="none" extrusionOk="0">
                  <a:moveTo>
                    <a:pt x="0" y="3010"/>
                  </a:moveTo>
                  <a:cubicBezTo>
                    <a:pt x="1794" y="1064"/>
                    <a:pt x="4438" y="1"/>
                    <a:pt x="7052" y="153"/>
                  </a:cubicBezTo>
                </a:path>
              </a:pathLst>
            </a:custGeom>
            <a:noFill/>
            <a:ln w="607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0858;p74">
              <a:extLst>
                <a:ext uri="{FF2B5EF4-FFF2-40B4-BE49-F238E27FC236}">
                  <a16:creationId xmlns:a16="http://schemas.microsoft.com/office/drawing/2014/main" id="{4E82AD88-D176-A8A2-F139-9C9C90995B08}"/>
                </a:ext>
              </a:extLst>
            </p:cNvPr>
            <p:cNvSpPr/>
            <p:nvPr/>
          </p:nvSpPr>
          <p:spPr>
            <a:xfrm>
              <a:off x="1472950" y="3702100"/>
              <a:ext cx="60800" cy="53575"/>
            </a:xfrm>
            <a:custGeom>
              <a:avLst/>
              <a:gdLst/>
              <a:ahLst/>
              <a:cxnLst/>
              <a:rect l="l" t="t" r="r" b="b"/>
              <a:pathLst>
                <a:path w="2432" h="2143" extrusionOk="0">
                  <a:moveTo>
                    <a:pt x="1206" y="1"/>
                  </a:moveTo>
                  <a:cubicBezTo>
                    <a:pt x="878" y="1"/>
                    <a:pt x="556" y="158"/>
                    <a:pt x="334" y="471"/>
                  </a:cubicBezTo>
                  <a:cubicBezTo>
                    <a:pt x="0" y="958"/>
                    <a:pt x="122" y="1596"/>
                    <a:pt x="608" y="1930"/>
                  </a:cubicBezTo>
                  <a:cubicBezTo>
                    <a:pt x="800" y="2074"/>
                    <a:pt x="1020" y="2142"/>
                    <a:pt x="1237" y="2142"/>
                  </a:cubicBezTo>
                  <a:cubicBezTo>
                    <a:pt x="1570" y="2142"/>
                    <a:pt x="1895" y="1982"/>
                    <a:pt x="2097" y="1687"/>
                  </a:cubicBezTo>
                  <a:cubicBezTo>
                    <a:pt x="2432" y="1170"/>
                    <a:pt x="2310" y="532"/>
                    <a:pt x="1824" y="198"/>
                  </a:cubicBezTo>
                  <a:cubicBezTo>
                    <a:pt x="1633" y="66"/>
                    <a:pt x="1418" y="1"/>
                    <a:pt x="1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0859;p74">
              <a:extLst>
                <a:ext uri="{FF2B5EF4-FFF2-40B4-BE49-F238E27FC236}">
                  <a16:creationId xmlns:a16="http://schemas.microsoft.com/office/drawing/2014/main" id="{CE809905-6983-3BEC-F9EE-BB214A47A0CD}"/>
                </a:ext>
              </a:extLst>
            </p:cNvPr>
            <p:cNvSpPr/>
            <p:nvPr/>
          </p:nvSpPr>
          <p:spPr>
            <a:xfrm>
              <a:off x="861975" y="4276200"/>
              <a:ext cx="63875" cy="63075"/>
            </a:xfrm>
            <a:custGeom>
              <a:avLst/>
              <a:gdLst/>
              <a:ahLst/>
              <a:cxnLst/>
              <a:rect l="l" t="t" r="r" b="b"/>
              <a:pathLst>
                <a:path w="2555" h="2523" extrusionOk="0">
                  <a:moveTo>
                    <a:pt x="518" y="0"/>
                  </a:moveTo>
                  <a:cubicBezTo>
                    <a:pt x="305" y="821"/>
                    <a:pt x="122" y="1702"/>
                    <a:pt x="1" y="2523"/>
                  </a:cubicBezTo>
                  <a:cubicBezTo>
                    <a:pt x="852" y="2189"/>
                    <a:pt x="1733" y="1885"/>
                    <a:pt x="2554" y="1550"/>
                  </a:cubicBezTo>
                  <a:cubicBezTo>
                    <a:pt x="2524" y="1520"/>
                    <a:pt x="1156" y="547"/>
                    <a:pt x="5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0860;p74">
              <a:extLst>
                <a:ext uri="{FF2B5EF4-FFF2-40B4-BE49-F238E27FC236}">
                  <a16:creationId xmlns:a16="http://schemas.microsoft.com/office/drawing/2014/main" id="{33E1EF8B-2012-5E1C-1B13-198199BE6CB0}"/>
                </a:ext>
              </a:extLst>
            </p:cNvPr>
            <p:cNvSpPr/>
            <p:nvPr/>
          </p:nvSpPr>
          <p:spPr>
            <a:xfrm>
              <a:off x="773075" y="3668225"/>
              <a:ext cx="621625" cy="701475"/>
            </a:xfrm>
            <a:custGeom>
              <a:avLst/>
              <a:gdLst/>
              <a:ahLst/>
              <a:cxnLst/>
              <a:rect l="l" t="t" r="r" b="b"/>
              <a:pathLst>
                <a:path w="24865" h="28059" extrusionOk="0">
                  <a:moveTo>
                    <a:pt x="14587" y="1"/>
                  </a:moveTo>
                  <a:cubicBezTo>
                    <a:pt x="13141" y="1"/>
                    <a:pt x="11670" y="303"/>
                    <a:pt x="10274" y="945"/>
                  </a:cubicBezTo>
                  <a:cubicBezTo>
                    <a:pt x="7630" y="2161"/>
                    <a:pt x="5320" y="4440"/>
                    <a:pt x="3526" y="7054"/>
                  </a:cubicBezTo>
                  <a:cubicBezTo>
                    <a:pt x="3374" y="7237"/>
                    <a:pt x="3253" y="7480"/>
                    <a:pt x="3101" y="7662"/>
                  </a:cubicBezTo>
                  <a:cubicBezTo>
                    <a:pt x="2615" y="8422"/>
                    <a:pt x="2189" y="9212"/>
                    <a:pt x="1824" y="9972"/>
                  </a:cubicBezTo>
                  <a:cubicBezTo>
                    <a:pt x="1703" y="10246"/>
                    <a:pt x="1581" y="10519"/>
                    <a:pt x="1460" y="10732"/>
                  </a:cubicBezTo>
                  <a:cubicBezTo>
                    <a:pt x="1277" y="11188"/>
                    <a:pt x="1095" y="11705"/>
                    <a:pt x="943" y="12161"/>
                  </a:cubicBezTo>
                  <a:lnTo>
                    <a:pt x="912" y="12222"/>
                  </a:lnTo>
                  <a:cubicBezTo>
                    <a:pt x="760" y="12678"/>
                    <a:pt x="608" y="13133"/>
                    <a:pt x="487" y="13589"/>
                  </a:cubicBezTo>
                  <a:cubicBezTo>
                    <a:pt x="365" y="14045"/>
                    <a:pt x="274" y="14532"/>
                    <a:pt x="183" y="14988"/>
                  </a:cubicBezTo>
                  <a:cubicBezTo>
                    <a:pt x="61" y="15596"/>
                    <a:pt x="1" y="16264"/>
                    <a:pt x="1" y="16842"/>
                  </a:cubicBezTo>
                  <a:lnTo>
                    <a:pt x="1" y="17267"/>
                  </a:lnTo>
                  <a:cubicBezTo>
                    <a:pt x="1" y="18027"/>
                    <a:pt x="122" y="18757"/>
                    <a:pt x="305" y="19486"/>
                  </a:cubicBezTo>
                  <a:cubicBezTo>
                    <a:pt x="457" y="20003"/>
                    <a:pt x="608" y="20520"/>
                    <a:pt x="821" y="20945"/>
                  </a:cubicBezTo>
                  <a:cubicBezTo>
                    <a:pt x="2925" y="25423"/>
                    <a:pt x="8654" y="28059"/>
                    <a:pt x="13484" y="28059"/>
                  </a:cubicBezTo>
                  <a:cubicBezTo>
                    <a:pt x="13539" y="28059"/>
                    <a:pt x="13594" y="28058"/>
                    <a:pt x="13648" y="28058"/>
                  </a:cubicBezTo>
                  <a:lnTo>
                    <a:pt x="13952" y="28058"/>
                  </a:lnTo>
                  <a:cubicBezTo>
                    <a:pt x="14469" y="28027"/>
                    <a:pt x="14955" y="27936"/>
                    <a:pt x="15502" y="27845"/>
                  </a:cubicBezTo>
                  <a:cubicBezTo>
                    <a:pt x="16445" y="27602"/>
                    <a:pt x="17357" y="27176"/>
                    <a:pt x="18177" y="26629"/>
                  </a:cubicBezTo>
                  <a:cubicBezTo>
                    <a:pt x="18481" y="26416"/>
                    <a:pt x="18755" y="26204"/>
                    <a:pt x="19028" y="25960"/>
                  </a:cubicBezTo>
                  <a:cubicBezTo>
                    <a:pt x="19332" y="25717"/>
                    <a:pt x="19636" y="25413"/>
                    <a:pt x="19910" y="25109"/>
                  </a:cubicBezTo>
                  <a:cubicBezTo>
                    <a:pt x="19940" y="25018"/>
                    <a:pt x="20001" y="24988"/>
                    <a:pt x="20062" y="24897"/>
                  </a:cubicBezTo>
                  <a:cubicBezTo>
                    <a:pt x="20578" y="24289"/>
                    <a:pt x="21095" y="23620"/>
                    <a:pt x="21490" y="22890"/>
                  </a:cubicBezTo>
                  <a:lnTo>
                    <a:pt x="21855" y="22313"/>
                  </a:lnTo>
                  <a:cubicBezTo>
                    <a:pt x="22068" y="21857"/>
                    <a:pt x="22311" y="21401"/>
                    <a:pt x="22524" y="20915"/>
                  </a:cubicBezTo>
                  <a:cubicBezTo>
                    <a:pt x="22828" y="20185"/>
                    <a:pt x="23101" y="19486"/>
                    <a:pt x="23314" y="18757"/>
                  </a:cubicBezTo>
                  <a:cubicBezTo>
                    <a:pt x="23344" y="18726"/>
                    <a:pt x="23344" y="18665"/>
                    <a:pt x="23344" y="18605"/>
                  </a:cubicBezTo>
                  <a:cubicBezTo>
                    <a:pt x="23405" y="18483"/>
                    <a:pt x="23436" y="18362"/>
                    <a:pt x="23466" y="18301"/>
                  </a:cubicBezTo>
                  <a:lnTo>
                    <a:pt x="23466" y="18270"/>
                  </a:lnTo>
                  <a:cubicBezTo>
                    <a:pt x="23922" y="16751"/>
                    <a:pt x="24348" y="15140"/>
                    <a:pt x="24560" y="13498"/>
                  </a:cubicBezTo>
                  <a:cubicBezTo>
                    <a:pt x="24834" y="11583"/>
                    <a:pt x="24864" y="9608"/>
                    <a:pt x="24469" y="7723"/>
                  </a:cubicBezTo>
                  <a:cubicBezTo>
                    <a:pt x="24256" y="6872"/>
                    <a:pt x="23983" y="6021"/>
                    <a:pt x="23557" y="5261"/>
                  </a:cubicBezTo>
                  <a:cubicBezTo>
                    <a:pt x="21811" y="1964"/>
                    <a:pt x="18276" y="1"/>
                    <a:pt x="1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0861;p74">
              <a:extLst>
                <a:ext uri="{FF2B5EF4-FFF2-40B4-BE49-F238E27FC236}">
                  <a16:creationId xmlns:a16="http://schemas.microsoft.com/office/drawing/2014/main" id="{5AE41DDA-8EB2-7D5E-6F04-3CBC3CAC8163}"/>
                </a:ext>
              </a:extLst>
            </p:cNvPr>
            <p:cNvSpPr/>
            <p:nvPr/>
          </p:nvSpPr>
          <p:spPr>
            <a:xfrm>
              <a:off x="1267000" y="3991225"/>
              <a:ext cx="119325" cy="135400"/>
            </a:xfrm>
            <a:custGeom>
              <a:avLst/>
              <a:gdLst/>
              <a:ahLst/>
              <a:cxnLst/>
              <a:rect l="l" t="t" r="r" b="b"/>
              <a:pathLst>
                <a:path w="4773" h="5416" extrusionOk="0">
                  <a:moveTo>
                    <a:pt x="3010" y="1"/>
                  </a:moveTo>
                  <a:cubicBezTo>
                    <a:pt x="2280" y="1"/>
                    <a:pt x="1581" y="335"/>
                    <a:pt x="1095" y="821"/>
                  </a:cubicBezTo>
                  <a:cubicBezTo>
                    <a:pt x="791" y="1156"/>
                    <a:pt x="609" y="1520"/>
                    <a:pt x="457" y="1916"/>
                  </a:cubicBezTo>
                  <a:cubicBezTo>
                    <a:pt x="1" y="3375"/>
                    <a:pt x="791" y="4894"/>
                    <a:pt x="2250" y="5320"/>
                  </a:cubicBezTo>
                  <a:cubicBezTo>
                    <a:pt x="2511" y="5385"/>
                    <a:pt x="2771" y="5415"/>
                    <a:pt x="3027" y="5415"/>
                  </a:cubicBezTo>
                  <a:cubicBezTo>
                    <a:pt x="3249" y="5415"/>
                    <a:pt x="3467" y="5393"/>
                    <a:pt x="3679" y="5350"/>
                  </a:cubicBezTo>
                  <a:cubicBezTo>
                    <a:pt x="4135" y="3831"/>
                    <a:pt x="4560" y="2220"/>
                    <a:pt x="4773" y="609"/>
                  </a:cubicBezTo>
                  <a:cubicBezTo>
                    <a:pt x="4530" y="365"/>
                    <a:pt x="4226" y="213"/>
                    <a:pt x="3861" y="92"/>
                  </a:cubicBezTo>
                  <a:cubicBezTo>
                    <a:pt x="3557" y="31"/>
                    <a:pt x="3314" y="1"/>
                    <a:pt x="3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0862;p74">
              <a:extLst>
                <a:ext uri="{FF2B5EF4-FFF2-40B4-BE49-F238E27FC236}">
                  <a16:creationId xmlns:a16="http://schemas.microsoft.com/office/drawing/2014/main" id="{74BD75E2-3AF1-0B9E-E010-EF770B2B2CE6}"/>
                </a:ext>
              </a:extLst>
            </p:cNvPr>
            <p:cNvSpPr/>
            <p:nvPr/>
          </p:nvSpPr>
          <p:spPr>
            <a:xfrm>
              <a:off x="929625" y="3838375"/>
              <a:ext cx="152000" cy="135600"/>
            </a:xfrm>
            <a:custGeom>
              <a:avLst/>
              <a:gdLst/>
              <a:ahLst/>
              <a:cxnLst/>
              <a:rect l="l" t="t" r="r" b="b"/>
              <a:pathLst>
                <a:path w="6080" h="5424" extrusionOk="0">
                  <a:moveTo>
                    <a:pt x="3037" y="1"/>
                  </a:moveTo>
                  <a:cubicBezTo>
                    <a:pt x="1898" y="1"/>
                    <a:pt x="826" y="760"/>
                    <a:pt x="456" y="1920"/>
                  </a:cubicBezTo>
                  <a:cubicBezTo>
                    <a:pt x="0" y="3379"/>
                    <a:pt x="790" y="4899"/>
                    <a:pt x="2249" y="5294"/>
                  </a:cubicBezTo>
                  <a:cubicBezTo>
                    <a:pt x="2524" y="5382"/>
                    <a:pt x="2801" y="5423"/>
                    <a:pt x="3074" y="5423"/>
                  </a:cubicBezTo>
                  <a:cubicBezTo>
                    <a:pt x="4221" y="5423"/>
                    <a:pt x="5279" y="4686"/>
                    <a:pt x="5623" y="3531"/>
                  </a:cubicBezTo>
                  <a:cubicBezTo>
                    <a:pt x="6079" y="2072"/>
                    <a:pt x="5289" y="552"/>
                    <a:pt x="3830" y="127"/>
                  </a:cubicBezTo>
                  <a:cubicBezTo>
                    <a:pt x="3567" y="41"/>
                    <a:pt x="3300" y="1"/>
                    <a:pt x="3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0863;p74">
              <a:extLst>
                <a:ext uri="{FF2B5EF4-FFF2-40B4-BE49-F238E27FC236}">
                  <a16:creationId xmlns:a16="http://schemas.microsoft.com/office/drawing/2014/main" id="{14B0E0B5-32BF-5D19-9871-712745A39E2D}"/>
                </a:ext>
              </a:extLst>
            </p:cNvPr>
            <p:cNvSpPr/>
            <p:nvPr/>
          </p:nvSpPr>
          <p:spPr>
            <a:xfrm>
              <a:off x="1270050" y="3935225"/>
              <a:ext cx="84375" cy="76325"/>
            </a:xfrm>
            <a:custGeom>
              <a:avLst/>
              <a:gdLst/>
              <a:ahLst/>
              <a:cxnLst/>
              <a:rect l="l" t="t" r="r" b="b"/>
              <a:pathLst>
                <a:path w="3375" h="3053" extrusionOk="0">
                  <a:moveTo>
                    <a:pt x="1720" y="0"/>
                  </a:moveTo>
                  <a:cubicBezTo>
                    <a:pt x="1042" y="0"/>
                    <a:pt x="416" y="427"/>
                    <a:pt x="213" y="1086"/>
                  </a:cubicBezTo>
                  <a:cubicBezTo>
                    <a:pt x="0" y="1876"/>
                    <a:pt x="456" y="2727"/>
                    <a:pt x="1247" y="3001"/>
                  </a:cubicBezTo>
                  <a:cubicBezTo>
                    <a:pt x="1378" y="3036"/>
                    <a:pt x="1511" y="3053"/>
                    <a:pt x="1642" y="3053"/>
                  </a:cubicBezTo>
                  <a:cubicBezTo>
                    <a:pt x="2303" y="3053"/>
                    <a:pt x="2928" y="2626"/>
                    <a:pt x="3131" y="1967"/>
                  </a:cubicBezTo>
                  <a:cubicBezTo>
                    <a:pt x="3374" y="1177"/>
                    <a:pt x="2918" y="326"/>
                    <a:pt x="2128" y="52"/>
                  </a:cubicBezTo>
                  <a:cubicBezTo>
                    <a:pt x="1992" y="17"/>
                    <a:pt x="1855" y="0"/>
                    <a:pt x="1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0864;p74">
              <a:extLst>
                <a:ext uri="{FF2B5EF4-FFF2-40B4-BE49-F238E27FC236}">
                  <a16:creationId xmlns:a16="http://schemas.microsoft.com/office/drawing/2014/main" id="{FCCB0197-2979-26EC-49A3-41F7BE41DA25}"/>
                </a:ext>
              </a:extLst>
            </p:cNvPr>
            <p:cNvSpPr/>
            <p:nvPr/>
          </p:nvSpPr>
          <p:spPr>
            <a:xfrm>
              <a:off x="1059550" y="3845225"/>
              <a:ext cx="85150" cy="75900"/>
            </a:xfrm>
            <a:custGeom>
              <a:avLst/>
              <a:gdLst/>
              <a:ahLst/>
              <a:cxnLst/>
              <a:rect l="l" t="t" r="r" b="b"/>
              <a:pathLst>
                <a:path w="3406" h="3036" extrusionOk="0">
                  <a:moveTo>
                    <a:pt x="1691" y="0"/>
                  </a:moveTo>
                  <a:cubicBezTo>
                    <a:pt x="1039" y="0"/>
                    <a:pt x="418" y="423"/>
                    <a:pt x="244" y="1069"/>
                  </a:cubicBezTo>
                  <a:cubicBezTo>
                    <a:pt x="1" y="1889"/>
                    <a:pt x="457" y="2710"/>
                    <a:pt x="1277" y="2984"/>
                  </a:cubicBezTo>
                  <a:cubicBezTo>
                    <a:pt x="1409" y="3019"/>
                    <a:pt x="1541" y="3036"/>
                    <a:pt x="1671" y="3036"/>
                  </a:cubicBezTo>
                  <a:cubicBezTo>
                    <a:pt x="2325" y="3036"/>
                    <a:pt x="2934" y="2609"/>
                    <a:pt x="3162" y="1950"/>
                  </a:cubicBezTo>
                  <a:cubicBezTo>
                    <a:pt x="3405" y="1160"/>
                    <a:pt x="2949" y="309"/>
                    <a:pt x="2128" y="66"/>
                  </a:cubicBezTo>
                  <a:cubicBezTo>
                    <a:pt x="1984" y="21"/>
                    <a:pt x="1837" y="0"/>
                    <a:pt x="1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0865;p74">
              <a:extLst>
                <a:ext uri="{FF2B5EF4-FFF2-40B4-BE49-F238E27FC236}">
                  <a16:creationId xmlns:a16="http://schemas.microsoft.com/office/drawing/2014/main" id="{30A0229E-6DEC-5B2B-F818-1A4E2DAD2508}"/>
                </a:ext>
              </a:extLst>
            </p:cNvPr>
            <p:cNvSpPr/>
            <p:nvPr/>
          </p:nvSpPr>
          <p:spPr>
            <a:xfrm>
              <a:off x="1156075" y="3958550"/>
              <a:ext cx="65375" cy="45450"/>
            </a:xfrm>
            <a:custGeom>
              <a:avLst/>
              <a:gdLst/>
              <a:ahLst/>
              <a:cxnLst/>
              <a:rect l="l" t="t" r="r" b="b"/>
              <a:pathLst>
                <a:path w="2615" h="1818" extrusionOk="0">
                  <a:moveTo>
                    <a:pt x="365" y="1"/>
                  </a:moveTo>
                  <a:cubicBezTo>
                    <a:pt x="30" y="1"/>
                    <a:pt x="0" y="396"/>
                    <a:pt x="30" y="639"/>
                  </a:cubicBezTo>
                  <a:cubicBezTo>
                    <a:pt x="152" y="1217"/>
                    <a:pt x="547" y="1672"/>
                    <a:pt x="1125" y="1794"/>
                  </a:cubicBezTo>
                  <a:cubicBezTo>
                    <a:pt x="1211" y="1810"/>
                    <a:pt x="1299" y="1817"/>
                    <a:pt x="1388" y="1817"/>
                  </a:cubicBezTo>
                  <a:cubicBezTo>
                    <a:pt x="1643" y="1817"/>
                    <a:pt x="1902" y="1755"/>
                    <a:pt x="2128" y="1642"/>
                  </a:cubicBezTo>
                  <a:cubicBezTo>
                    <a:pt x="2280" y="1551"/>
                    <a:pt x="2614" y="1308"/>
                    <a:pt x="2584" y="1065"/>
                  </a:cubicBezTo>
                  <a:cubicBezTo>
                    <a:pt x="2584" y="1034"/>
                    <a:pt x="2523" y="943"/>
                    <a:pt x="2523" y="943"/>
                  </a:cubicBezTo>
                  <a:cubicBezTo>
                    <a:pt x="2432" y="882"/>
                    <a:pt x="2280" y="882"/>
                    <a:pt x="2158" y="882"/>
                  </a:cubicBezTo>
                  <a:cubicBezTo>
                    <a:pt x="1733" y="882"/>
                    <a:pt x="1398" y="791"/>
                    <a:pt x="1094" y="487"/>
                  </a:cubicBezTo>
                  <a:cubicBezTo>
                    <a:pt x="973" y="396"/>
                    <a:pt x="912" y="274"/>
                    <a:pt x="790" y="153"/>
                  </a:cubicBezTo>
                  <a:cubicBezTo>
                    <a:pt x="669" y="92"/>
                    <a:pt x="517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0866;p74">
              <a:extLst>
                <a:ext uri="{FF2B5EF4-FFF2-40B4-BE49-F238E27FC236}">
                  <a16:creationId xmlns:a16="http://schemas.microsoft.com/office/drawing/2014/main" id="{1886FBA1-D60A-94A8-9191-08B79E2053AE}"/>
                </a:ext>
              </a:extLst>
            </p:cNvPr>
            <p:cNvSpPr/>
            <p:nvPr/>
          </p:nvSpPr>
          <p:spPr>
            <a:xfrm>
              <a:off x="818675" y="3859775"/>
              <a:ext cx="536500" cy="332850"/>
            </a:xfrm>
            <a:custGeom>
              <a:avLst/>
              <a:gdLst/>
              <a:ahLst/>
              <a:cxnLst/>
              <a:rect l="l" t="t" r="r" b="b"/>
              <a:pathLst>
                <a:path w="21460" h="13314" extrusionOk="0">
                  <a:moveTo>
                    <a:pt x="1216" y="0"/>
                  </a:moveTo>
                  <a:cubicBezTo>
                    <a:pt x="791" y="760"/>
                    <a:pt x="365" y="1550"/>
                    <a:pt x="0" y="2371"/>
                  </a:cubicBezTo>
                  <a:cubicBezTo>
                    <a:pt x="912" y="3648"/>
                    <a:pt x="2006" y="4894"/>
                    <a:pt x="3253" y="6019"/>
                  </a:cubicBezTo>
                  <a:cubicBezTo>
                    <a:pt x="5198" y="7690"/>
                    <a:pt x="7569" y="9149"/>
                    <a:pt x="10517" y="10517"/>
                  </a:cubicBezTo>
                  <a:cubicBezTo>
                    <a:pt x="11459" y="10943"/>
                    <a:pt x="12371" y="11368"/>
                    <a:pt x="13283" y="11672"/>
                  </a:cubicBezTo>
                  <a:cubicBezTo>
                    <a:pt x="15867" y="12614"/>
                    <a:pt x="18359" y="13192"/>
                    <a:pt x="20639" y="13314"/>
                  </a:cubicBezTo>
                  <a:cubicBezTo>
                    <a:pt x="20943" y="12584"/>
                    <a:pt x="21186" y="11855"/>
                    <a:pt x="21429" y="11125"/>
                  </a:cubicBezTo>
                  <a:cubicBezTo>
                    <a:pt x="21429" y="11095"/>
                    <a:pt x="21460" y="11064"/>
                    <a:pt x="21460" y="10973"/>
                  </a:cubicBezTo>
                  <a:cubicBezTo>
                    <a:pt x="18420" y="10943"/>
                    <a:pt x="15168" y="10061"/>
                    <a:pt x="11429" y="8359"/>
                  </a:cubicBezTo>
                  <a:cubicBezTo>
                    <a:pt x="8693" y="7113"/>
                    <a:pt x="6475" y="5745"/>
                    <a:pt x="4742" y="4225"/>
                  </a:cubicBezTo>
                  <a:cubicBezTo>
                    <a:pt x="3313" y="2979"/>
                    <a:pt x="2067" y="152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0867;p74">
              <a:extLst>
                <a:ext uri="{FF2B5EF4-FFF2-40B4-BE49-F238E27FC236}">
                  <a16:creationId xmlns:a16="http://schemas.microsoft.com/office/drawing/2014/main" id="{39BAB7A3-90ED-F4CF-B05E-53C5CDCFBBD1}"/>
                </a:ext>
              </a:extLst>
            </p:cNvPr>
            <p:cNvSpPr/>
            <p:nvPr/>
          </p:nvSpPr>
          <p:spPr>
            <a:xfrm>
              <a:off x="776875" y="3973000"/>
              <a:ext cx="532700" cy="323725"/>
            </a:xfrm>
            <a:custGeom>
              <a:avLst/>
              <a:gdLst/>
              <a:ahLst/>
              <a:cxnLst/>
              <a:rect l="l" t="t" r="r" b="b"/>
              <a:pathLst>
                <a:path w="21308" h="12949" extrusionOk="0">
                  <a:moveTo>
                    <a:pt x="760" y="0"/>
                  </a:moveTo>
                  <a:lnTo>
                    <a:pt x="730" y="61"/>
                  </a:lnTo>
                  <a:cubicBezTo>
                    <a:pt x="578" y="517"/>
                    <a:pt x="456" y="942"/>
                    <a:pt x="305" y="1398"/>
                  </a:cubicBezTo>
                  <a:cubicBezTo>
                    <a:pt x="183" y="1854"/>
                    <a:pt x="61" y="2341"/>
                    <a:pt x="1" y="2797"/>
                  </a:cubicBezTo>
                  <a:cubicBezTo>
                    <a:pt x="1581" y="4590"/>
                    <a:pt x="3678" y="6262"/>
                    <a:pt x="6384" y="7903"/>
                  </a:cubicBezTo>
                  <a:cubicBezTo>
                    <a:pt x="8785" y="9332"/>
                    <a:pt x="11095" y="10487"/>
                    <a:pt x="13405" y="11368"/>
                  </a:cubicBezTo>
                  <a:cubicBezTo>
                    <a:pt x="15533" y="12158"/>
                    <a:pt x="17660" y="12675"/>
                    <a:pt x="19727" y="12949"/>
                  </a:cubicBezTo>
                  <a:cubicBezTo>
                    <a:pt x="19758" y="12888"/>
                    <a:pt x="19819" y="12827"/>
                    <a:pt x="19879" y="12766"/>
                  </a:cubicBezTo>
                  <a:cubicBezTo>
                    <a:pt x="20396" y="12158"/>
                    <a:pt x="20882" y="11459"/>
                    <a:pt x="21308" y="10730"/>
                  </a:cubicBezTo>
                  <a:cubicBezTo>
                    <a:pt x="16992" y="10426"/>
                    <a:pt x="12372" y="8815"/>
                    <a:pt x="7630" y="5867"/>
                  </a:cubicBezTo>
                  <a:cubicBezTo>
                    <a:pt x="4469" y="3982"/>
                    <a:pt x="2280" y="2098"/>
                    <a:pt x="7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0868;p74">
              <a:extLst>
                <a:ext uri="{FF2B5EF4-FFF2-40B4-BE49-F238E27FC236}">
                  <a16:creationId xmlns:a16="http://schemas.microsoft.com/office/drawing/2014/main" id="{B9892528-D74C-6A81-3567-8C51237B1BB8}"/>
                </a:ext>
              </a:extLst>
            </p:cNvPr>
            <p:cNvSpPr/>
            <p:nvPr/>
          </p:nvSpPr>
          <p:spPr>
            <a:xfrm>
              <a:off x="772325" y="4090025"/>
              <a:ext cx="454425" cy="278900"/>
            </a:xfrm>
            <a:custGeom>
              <a:avLst/>
              <a:gdLst/>
              <a:ahLst/>
              <a:cxnLst/>
              <a:rect l="l" t="t" r="r" b="b"/>
              <a:pathLst>
                <a:path w="18177" h="11156" extrusionOk="0">
                  <a:moveTo>
                    <a:pt x="0" y="0"/>
                  </a:moveTo>
                  <a:lnTo>
                    <a:pt x="0" y="395"/>
                  </a:lnTo>
                  <a:cubicBezTo>
                    <a:pt x="0" y="1155"/>
                    <a:pt x="91" y="1885"/>
                    <a:pt x="304" y="2614"/>
                  </a:cubicBezTo>
                  <a:cubicBezTo>
                    <a:pt x="456" y="3131"/>
                    <a:pt x="608" y="3648"/>
                    <a:pt x="821" y="4104"/>
                  </a:cubicBezTo>
                  <a:cubicBezTo>
                    <a:pt x="2037" y="5107"/>
                    <a:pt x="3435" y="6110"/>
                    <a:pt x="5046" y="7082"/>
                  </a:cubicBezTo>
                  <a:cubicBezTo>
                    <a:pt x="7447" y="8541"/>
                    <a:pt x="9757" y="9666"/>
                    <a:pt x="12067" y="10547"/>
                  </a:cubicBezTo>
                  <a:cubicBezTo>
                    <a:pt x="12675" y="10791"/>
                    <a:pt x="13313" y="10973"/>
                    <a:pt x="13921" y="11155"/>
                  </a:cubicBezTo>
                  <a:cubicBezTo>
                    <a:pt x="14469" y="11125"/>
                    <a:pt x="14955" y="11034"/>
                    <a:pt x="15502" y="10943"/>
                  </a:cubicBezTo>
                  <a:cubicBezTo>
                    <a:pt x="16444" y="10699"/>
                    <a:pt x="17356" y="10274"/>
                    <a:pt x="18177" y="9727"/>
                  </a:cubicBezTo>
                  <a:cubicBezTo>
                    <a:pt x="14377" y="9149"/>
                    <a:pt x="10396" y="7599"/>
                    <a:pt x="6262" y="5076"/>
                  </a:cubicBezTo>
                  <a:cubicBezTo>
                    <a:pt x="3526" y="3435"/>
                    <a:pt x="1459" y="176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0869;p74">
              <a:extLst>
                <a:ext uri="{FF2B5EF4-FFF2-40B4-BE49-F238E27FC236}">
                  <a16:creationId xmlns:a16="http://schemas.microsoft.com/office/drawing/2014/main" id="{0EA06720-5711-BF2C-1204-8419C52F6432}"/>
                </a:ext>
              </a:extLst>
            </p:cNvPr>
            <p:cNvSpPr/>
            <p:nvPr/>
          </p:nvSpPr>
          <p:spPr>
            <a:xfrm>
              <a:off x="1141625" y="3517825"/>
              <a:ext cx="57775" cy="185425"/>
            </a:xfrm>
            <a:custGeom>
              <a:avLst/>
              <a:gdLst/>
              <a:ahLst/>
              <a:cxnLst/>
              <a:rect l="l" t="t" r="r" b="b"/>
              <a:pathLst>
                <a:path w="2311" h="7417" fill="none" extrusionOk="0">
                  <a:moveTo>
                    <a:pt x="1733" y="7417"/>
                  </a:moveTo>
                  <a:cubicBezTo>
                    <a:pt x="2311" y="4833"/>
                    <a:pt x="1642" y="2067"/>
                    <a:pt x="0" y="0"/>
                  </a:cubicBezTo>
                </a:path>
              </a:pathLst>
            </a:custGeom>
            <a:noFill/>
            <a:ln w="607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0870;p74">
              <a:extLst>
                <a:ext uri="{FF2B5EF4-FFF2-40B4-BE49-F238E27FC236}">
                  <a16:creationId xmlns:a16="http://schemas.microsoft.com/office/drawing/2014/main" id="{1CC02145-03B0-8C41-FA6A-23CC3409BA07}"/>
                </a:ext>
              </a:extLst>
            </p:cNvPr>
            <p:cNvSpPr/>
            <p:nvPr/>
          </p:nvSpPr>
          <p:spPr>
            <a:xfrm>
              <a:off x="1107425" y="3504525"/>
              <a:ext cx="58550" cy="52800"/>
            </a:xfrm>
            <a:custGeom>
              <a:avLst/>
              <a:gdLst/>
              <a:ahLst/>
              <a:cxnLst/>
              <a:rect l="l" t="t" r="r" b="b"/>
              <a:pathLst>
                <a:path w="2342" h="2112" extrusionOk="0">
                  <a:moveTo>
                    <a:pt x="1134" y="0"/>
                  </a:moveTo>
                  <a:cubicBezTo>
                    <a:pt x="705" y="0"/>
                    <a:pt x="321" y="246"/>
                    <a:pt x="183" y="684"/>
                  </a:cubicBezTo>
                  <a:cubicBezTo>
                    <a:pt x="1" y="1201"/>
                    <a:pt x="274" y="1839"/>
                    <a:pt x="791" y="2052"/>
                  </a:cubicBezTo>
                  <a:cubicBezTo>
                    <a:pt x="912" y="2092"/>
                    <a:pt x="1036" y="2112"/>
                    <a:pt x="1158" y="2112"/>
                  </a:cubicBezTo>
                  <a:cubicBezTo>
                    <a:pt x="1588" y="2112"/>
                    <a:pt x="1993" y="1870"/>
                    <a:pt x="2159" y="1444"/>
                  </a:cubicBezTo>
                  <a:cubicBezTo>
                    <a:pt x="2341" y="927"/>
                    <a:pt x="2068" y="319"/>
                    <a:pt x="1551" y="76"/>
                  </a:cubicBezTo>
                  <a:cubicBezTo>
                    <a:pt x="1412" y="25"/>
                    <a:pt x="1271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" name="Google Shape;10727;p74">
            <a:extLst>
              <a:ext uri="{FF2B5EF4-FFF2-40B4-BE49-F238E27FC236}">
                <a16:creationId xmlns:a16="http://schemas.microsoft.com/office/drawing/2014/main" id="{3AED0A8F-6E7D-E8C2-B5D8-EB69CB2122C3}"/>
              </a:ext>
            </a:extLst>
          </p:cNvPr>
          <p:cNvGrpSpPr/>
          <p:nvPr/>
        </p:nvGrpSpPr>
        <p:grpSpPr>
          <a:xfrm>
            <a:off x="5696820" y="3646518"/>
            <a:ext cx="616325" cy="616975"/>
            <a:chOff x="10331425" y="6964675"/>
            <a:chExt cx="616325" cy="616975"/>
          </a:xfrm>
        </p:grpSpPr>
        <p:sp>
          <p:nvSpPr>
            <p:cNvPr id="218" name="Google Shape;10728;p74">
              <a:extLst>
                <a:ext uri="{FF2B5EF4-FFF2-40B4-BE49-F238E27FC236}">
                  <a16:creationId xmlns:a16="http://schemas.microsoft.com/office/drawing/2014/main" id="{24335BFB-A746-8AF8-7185-926E054FF2E2}"/>
                </a:ext>
              </a:extLst>
            </p:cNvPr>
            <p:cNvSpPr/>
            <p:nvPr/>
          </p:nvSpPr>
          <p:spPr>
            <a:xfrm>
              <a:off x="10331425" y="6964675"/>
              <a:ext cx="616325" cy="616975"/>
            </a:xfrm>
            <a:custGeom>
              <a:avLst/>
              <a:gdLst/>
              <a:ahLst/>
              <a:cxnLst/>
              <a:rect l="l" t="t" r="r" b="b"/>
              <a:pathLst>
                <a:path w="24653" h="24679" extrusionOk="0">
                  <a:moveTo>
                    <a:pt x="10734" y="0"/>
                  </a:moveTo>
                  <a:cubicBezTo>
                    <a:pt x="10145" y="54"/>
                    <a:pt x="9530" y="188"/>
                    <a:pt x="8994" y="482"/>
                  </a:cubicBezTo>
                  <a:cubicBezTo>
                    <a:pt x="8593" y="670"/>
                    <a:pt x="8191" y="991"/>
                    <a:pt x="7870" y="1339"/>
                  </a:cubicBezTo>
                  <a:lnTo>
                    <a:pt x="7656" y="1339"/>
                  </a:lnTo>
                  <a:cubicBezTo>
                    <a:pt x="7415" y="1339"/>
                    <a:pt x="7228" y="1392"/>
                    <a:pt x="6987" y="1419"/>
                  </a:cubicBezTo>
                  <a:cubicBezTo>
                    <a:pt x="6692" y="1446"/>
                    <a:pt x="6425" y="1553"/>
                    <a:pt x="6157" y="1660"/>
                  </a:cubicBezTo>
                  <a:cubicBezTo>
                    <a:pt x="6130" y="1687"/>
                    <a:pt x="6023" y="1713"/>
                    <a:pt x="6023" y="1713"/>
                  </a:cubicBezTo>
                  <a:cubicBezTo>
                    <a:pt x="5461" y="1981"/>
                    <a:pt x="4979" y="2356"/>
                    <a:pt x="4578" y="2811"/>
                  </a:cubicBezTo>
                  <a:cubicBezTo>
                    <a:pt x="4283" y="3186"/>
                    <a:pt x="4043" y="3614"/>
                    <a:pt x="3855" y="4122"/>
                  </a:cubicBezTo>
                  <a:cubicBezTo>
                    <a:pt x="3775" y="4283"/>
                    <a:pt x="3721" y="4470"/>
                    <a:pt x="3668" y="4658"/>
                  </a:cubicBezTo>
                  <a:cubicBezTo>
                    <a:pt x="3641" y="4658"/>
                    <a:pt x="3588" y="4684"/>
                    <a:pt x="3507" y="4738"/>
                  </a:cubicBezTo>
                  <a:cubicBezTo>
                    <a:pt x="2678" y="5139"/>
                    <a:pt x="2008" y="5862"/>
                    <a:pt x="1714" y="6772"/>
                  </a:cubicBezTo>
                  <a:cubicBezTo>
                    <a:pt x="1634" y="7013"/>
                    <a:pt x="1553" y="7227"/>
                    <a:pt x="1527" y="7468"/>
                  </a:cubicBezTo>
                  <a:cubicBezTo>
                    <a:pt x="1259" y="7682"/>
                    <a:pt x="1045" y="7896"/>
                    <a:pt x="831" y="8164"/>
                  </a:cubicBezTo>
                  <a:cubicBezTo>
                    <a:pt x="804" y="8164"/>
                    <a:pt x="804" y="8217"/>
                    <a:pt x="804" y="8217"/>
                  </a:cubicBezTo>
                  <a:cubicBezTo>
                    <a:pt x="643" y="8432"/>
                    <a:pt x="510" y="8672"/>
                    <a:pt x="376" y="8940"/>
                  </a:cubicBezTo>
                  <a:cubicBezTo>
                    <a:pt x="376" y="8940"/>
                    <a:pt x="322" y="9020"/>
                    <a:pt x="322" y="9047"/>
                  </a:cubicBezTo>
                  <a:cubicBezTo>
                    <a:pt x="108" y="9609"/>
                    <a:pt x="1" y="10225"/>
                    <a:pt x="28" y="10814"/>
                  </a:cubicBezTo>
                  <a:cubicBezTo>
                    <a:pt x="54" y="11322"/>
                    <a:pt x="162" y="11831"/>
                    <a:pt x="376" y="12286"/>
                  </a:cubicBezTo>
                  <a:cubicBezTo>
                    <a:pt x="402" y="12393"/>
                    <a:pt x="456" y="12527"/>
                    <a:pt x="536" y="12661"/>
                  </a:cubicBezTo>
                  <a:cubicBezTo>
                    <a:pt x="402" y="12928"/>
                    <a:pt x="295" y="13223"/>
                    <a:pt x="242" y="13517"/>
                  </a:cubicBezTo>
                  <a:lnTo>
                    <a:pt x="242" y="13571"/>
                  </a:lnTo>
                  <a:cubicBezTo>
                    <a:pt x="162" y="13865"/>
                    <a:pt x="135" y="14133"/>
                    <a:pt x="135" y="14427"/>
                  </a:cubicBezTo>
                  <a:lnTo>
                    <a:pt x="135" y="14561"/>
                  </a:lnTo>
                  <a:cubicBezTo>
                    <a:pt x="135" y="15177"/>
                    <a:pt x="295" y="15765"/>
                    <a:pt x="590" y="16301"/>
                  </a:cubicBezTo>
                  <a:cubicBezTo>
                    <a:pt x="804" y="16675"/>
                    <a:pt x="1072" y="17050"/>
                    <a:pt x="1366" y="17345"/>
                  </a:cubicBezTo>
                  <a:cubicBezTo>
                    <a:pt x="1366" y="17559"/>
                    <a:pt x="1393" y="17746"/>
                    <a:pt x="1446" y="17987"/>
                  </a:cubicBezTo>
                  <a:cubicBezTo>
                    <a:pt x="1446" y="18014"/>
                    <a:pt x="1473" y="18121"/>
                    <a:pt x="1473" y="18121"/>
                  </a:cubicBezTo>
                  <a:cubicBezTo>
                    <a:pt x="1500" y="18335"/>
                    <a:pt x="1580" y="18576"/>
                    <a:pt x="1660" y="18817"/>
                  </a:cubicBezTo>
                  <a:cubicBezTo>
                    <a:pt x="1660" y="18843"/>
                    <a:pt x="1741" y="18950"/>
                    <a:pt x="1741" y="18977"/>
                  </a:cubicBezTo>
                  <a:cubicBezTo>
                    <a:pt x="2008" y="19539"/>
                    <a:pt x="2383" y="20021"/>
                    <a:pt x="2838" y="20423"/>
                  </a:cubicBezTo>
                  <a:cubicBezTo>
                    <a:pt x="3213" y="20717"/>
                    <a:pt x="3641" y="20985"/>
                    <a:pt x="4123" y="21145"/>
                  </a:cubicBezTo>
                  <a:cubicBezTo>
                    <a:pt x="4391" y="21252"/>
                    <a:pt x="4658" y="21333"/>
                    <a:pt x="4926" y="21386"/>
                  </a:cubicBezTo>
                  <a:cubicBezTo>
                    <a:pt x="5060" y="21681"/>
                    <a:pt x="5194" y="22002"/>
                    <a:pt x="5354" y="22269"/>
                  </a:cubicBezTo>
                  <a:cubicBezTo>
                    <a:pt x="5622" y="22698"/>
                    <a:pt x="5943" y="23072"/>
                    <a:pt x="6318" y="23367"/>
                  </a:cubicBezTo>
                  <a:cubicBezTo>
                    <a:pt x="6799" y="23768"/>
                    <a:pt x="7335" y="24036"/>
                    <a:pt x="7924" y="24170"/>
                  </a:cubicBezTo>
                  <a:cubicBezTo>
                    <a:pt x="7950" y="24170"/>
                    <a:pt x="8031" y="24197"/>
                    <a:pt x="8057" y="24197"/>
                  </a:cubicBezTo>
                  <a:cubicBezTo>
                    <a:pt x="8325" y="24250"/>
                    <a:pt x="8566" y="24277"/>
                    <a:pt x="8834" y="24277"/>
                  </a:cubicBezTo>
                  <a:lnTo>
                    <a:pt x="8941" y="24277"/>
                  </a:lnTo>
                  <a:cubicBezTo>
                    <a:pt x="9262" y="24277"/>
                    <a:pt x="9610" y="24250"/>
                    <a:pt x="9904" y="24143"/>
                  </a:cubicBezTo>
                  <a:cubicBezTo>
                    <a:pt x="9904" y="24116"/>
                    <a:pt x="9931" y="24116"/>
                    <a:pt x="9958" y="24116"/>
                  </a:cubicBezTo>
                  <a:cubicBezTo>
                    <a:pt x="10065" y="24170"/>
                    <a:pt x="10199" y="24250"/>
                    <a:pt x="10333" y="24304"/>
                  </a:cubicBezTo>
                  <a:cubicBezTo>
                    <a:pt x="10493" y="24384"/>
                    <a:pt x="10707" y="24437"/>
                    <a:pt x="10868" y="24518"/>
                  </a:cubicBezTo>
                  <a:cubicBezTo>
                    <a:pt x="11216" y="24598"/>
                    <a:pt x="11564" y="24678"/>
                    <a:pt x="11912" y="24678"/>
                  </a:cubicBezTo>
                  <a:cubicBezTo>
                    <a:pt x="12501" y="24678"/>
                    <a:pt x="13089" y="24545"/>
                    <a:pt x="13518" y="24170"/>
                  </a:cubicBezTo>
                  <a:cubicBezTo>
                    <a:pt x="13678" y="24089"/>
                    <a:pt x="13812" y="24009"/>
                    <a:pt x="13973" y="23875"/>
                  </a:cubicBezTo>
                  <a:cubicBezTo>
                    <a:pt x="14535" y="24036"/>
                    <a:pt x="15043" y="24143"/>
                    <a:pt x="15552" y="24143"/>
                  </a:cubicBezTo>
                  <a:cubicBezTo>
                    <a:pt x="15712" y="24143"/>
                    <a:pt x="15927" y="24143"/>
                    <a:pt x="16087" y="24089"/>
                  </a:cubicBezTo>
                  <a:cubicBezTo>
                    <a:pt x="17024" y="23956"/>
                    <a:pt x="17854" y="23474"/>
                    <a:pt x="18416" y="22698"/>
                  </a:cubicBezTo>
                  <a:cubicBezTo>
                    <a:pt x="18550" y="22484"/>
                    <a:pt x="18657" y="22323"/>
                    <a:pt x="18764" y="22136"/>
                  </a:cubicBezTo>
                  <a:cubicBezTo>
                    <a:pt x="19165" y="22029"/>
                    <a:pt x="19540" y="21895"/>
                    <a:pt x="19861" y="21681"/>
                  </a:cubicBezTo>
                  <a:cubicBezTo>
                    <a:pt x="20664" y="21226"/>
                    <a:pt x="21280" y="20449"/>
                    <a:pt x="21494" y="19513"/>
                  </a:cubicBezTo>
                  <a:cubicBezTo>
                    <a:pt x="21494" y="19486"/>
                    <a:pt x="21547" y="19406"/>
                    <a:pt x="21547" y="19379"/>
                  </a:cubicBezTo>
                  <a:cubicBezTo>
                    <a:pt x="21708" y="19272"/>
                    <a:pt x="21842" y="19218"/>
                    <a:pt x="22002" y="19111"/>
                  </a:cubicBezTo>
                  <a:cubicBezTo>
                    <a:pt x="22431" y="18843"/>
                    <a:pt x="22805" y="18522"/>
                    <a:pt x="23100" y="18148"/>
                  </a:cubicBezTo>
                  <a:cubicBezTo>
                    <a:pt x="23501" y="17666"/>
                    <a:pt x="23769" y="17130"/>
                    <a:pt x="23903" y="16542"/>
                  </a:cubicBezTo>
                  <a:cubicBezTo>
                    <a:pt x="23903" y="16542"/>
                    <a:pt x="23956" y="16435"/>
                    <a:pt x="23956" y="16408"/>
                  </a:cubicBezTo>
                  <a:cubicBezTo>
                    <a:pt x="24010" y="16140"/>
                    <a:pt x="24010" y="15846"/>
                    <a:pt x="24010" y="15524"/>
                  </a:cubicBezTo>
                  <a:cubicBezTo>
                    <a:pt x="24010" y="15364"/>
                    <a:pt x="24010" y="15230"/>
                    <a:pt x="23983" y="15069"/>
                  </a:cubicBezTo>
                  <a:cubicBezTo>
                    <a:pt x="24144" y="14802"/>
                    <a:pt x="24277" y="14507"/>
                    <a:pt x="24384" y="14186"/>
                  </a:cubicBezTo>
                  <a:cubicBezTo>
                    <a:pt x="24652" y="13303"/>
                    <a:pt x="24572" y="12313"/>
                    <a:pt x="24117" y="11483"/>
                  </a:cubicBezTo>
                  <a:lnTo>
                    <a:pt x="23903" y="11188"/>
                  </a:lnTo>
                  <a:cubicBezTo>
                    <a:pt x="24144" y="10439"/>
                    <a:pt x="24251" y="9770"/>
                    <a:pt x="24144" y="9101"/>
                  </a:cubicBezTo>
                  <a:cubicBezTo>
                    <a:pt x="24037" y="8164"/>
                    <a:pt x="23555" y="7334"/>
                    <a:pt x="22779" y="6772"/>
                  </a:cubicBezTo>
                  <a:cubicBezTo>
                    <a:pt x="22591" y="6638"/>
                    <a:pt x="22377" y="6504"/>
                    <a:pt x="22190" y="6397"/>
                  </a:cubicBezTo>
                  <a:lnTo>
                    <a:pt x="22190" y="6344"/>
                  </a:lnTo>
                  <a:cubicBezTo>
                    <a:pt x="22109" y="5862"/>
                    <a:pt x="21949" y="5434"/>
                    <a:pt x="21708" y="5032"/>
                  </a:cubicBezTo>
                  <a:cubicBezTo>
                    <a:pt x="21226" y="4229"/>
                    <a:pt x="20503" y="3667"/>
                    <a:pt x="19620" y="3400"/>
                  </a:cubicBezTo>
                  <a:cubicBezTo>
                    <a:pt x="19219" y="2677"/>
                    <a:pt x="18630" y="2142"/>
                    <a:pt x="17854" y="1847"/>
                  </a:cubicBezTo>
                  <a:cubicBezTo>
                    <a:pt x="17800" y="1740"/>
                    <a:pt x="17720" y="1606"/>
                    <a:pt x="17613" y="1526"/>
                  </a:cubicBezTo>
                  <a:cubicBezTo>
                    <a:pt x="17425" y="1285"/>
                    <a:pt x="17185" y="1044"/>
                    <a:pt x="16917" y="857"/>
                  </a:cubicBezTo>
                  <a:cubicBezTo>
                    <a:pt x="16917" y="803"/>
                    <a:pt x="16890" y="803"/>
                    <a:pt x="16890" y="803"/>
                  </a:cubicBezTo>
                  <a:cubicBezTo>
                    <a:pt x="16649" y="616"/>
                    <a:pt x="16435" y="482"/>
                    <a:pt x="16167" y="348"/>
                  </a:cubicBezTo>
                  <a:cubicBezTo>
                    <a:pt x="16167" y="348"/>
                    <a:pt x="16087" y="322"/>
                    <a:pt x="16060" y="322"/>
                  </a:cubicBezTo>
                  <a:cubicBezTo>
                    <a:pt x="15579" y="107"/>
                    <a:pt x="15043" y="0"/>
                    <a:pt x="14508" y="0"/>
                  </a:cubicBezTo>
                  <a:lnTo>
                    <a:pt x="14294" y="0"/>
                  </a:lnTo>
                  <a:cubicBezTo>
                    <a:pt x="13785" y="54"/>
                    <a:pt x="13277" y="134"/>
                    <a:pt x="12822" y="348"/>
                  </a:cubicBezTo>
                  <a:cubicBezTo>
                    <a:pt x="12741" y="348"/>
                    <a:pt x="12715" y="375"/>
                    <a:pt x="12634" y="402"/>
                  </a:cubicBezTo>
                  <a:cubicBezTo>
                    <a:pt x="12367" y="268"/>
                    <a:pt x="12072" y="188"/>
                    <a:pt x="11778" y="107"/>
                  </a:cubicBezTo>
                  <a:lnTo>
                    <a:pt x="11751" y="107"/>
                  </a:lnTo>
                  <a:cubicBezTo>
                    <a:pt x="11430" y="54"/>
                    <a:pt x="11162" y="0"/>
                    <a:pt x="108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0729;p74">
              <a:extLst>
                <a:ext uri="{FF2B5EF4-FFF2-40B4-BE49-F238E27FC236}">
                  <a16:creationId xmlns:a16="http://schemas.microsoft.com/office/drawing/2014/main" id="{318F6997-31BF-419B-1590-DE6FBC066CA4}"/>
                </a:ext>
              </a:extLst>
            </p:cNvPr>
            <p:cNvSpPr/>
            <p:nvPr/>
          </p:nvSpPr>
          <p:spPr>
            <a:xfrm>
              <a:off x="10556925" y="7032925"/>
              <a:ext cx="86350" cy="204100"/>
            </a:xfrm>
            <a:custGeom>
              <a:avLst/>
              <a:gdLst/>
              <a:ahLst/>
              <a:cxnLst/>
              <a:rect l="l" t="t" r="r" b="b"/>
              <a:pathLst>
                <a:path w="3454" h="8164" extrusionOk="0">
                  <a:moveTo>
                    <a:pt x="1848" y="1"/>
                  </a:moveTo>
                  <a:cubicBezTo>
                    <a:pt x="1660" y="1"/>
                    <a:pt x="1446" y="54"/>
                    <a:pt x="1286" y="161"/>
                  </a:cubicBezTo>
                  <a:cubicBezTo>
                    <a:pt x="1125" y="268"/>
                    <a:pt x="938" y="402"/>
                    <a:pt x="804" y="536"/>
                  </a:cubicBezTo>
                  <a:cubicBezTo>
                    <a:pt x="670" y="696"/>
                    <a:pt x="536" y="857"/>
                    <a:pt x="456" y="1071"/>
                  </a:cubicBezTo>
                  <a:cubicBezTo>
                    <a:pt x="349" y="1232"/>
                    <a:pt x="242" y="1446"/>
                    <a:pt x="188" y="1660"/>
                  </a:cubicBezTo>
                  <a:cubicBezTo>
                    <a:pt x="108" y="1874"/>
                    <a:pt x="81" y="2061"/>
                    <a:pt x="55" y="2302"/>
                  </a:cubicBezTo>
                  <a:cubicBezTo>
                    <a:pt x="1" y="2784"/>
                    <a:pt x="55" y="3266"/>
                    <a:pt x="188" y="3774"/>
                  </a:cubicBezTo>
                  <a:cubicBezTo>
                    <a:pt x="322" y="4229"/>
                    <a:pt x="510" y="4738"/>
                    <a:pt x="777" y="5220"/>
                  </a:cubicBezTo>
                  <a:cubicBezTo>
                    <a:pt x="1018" y="5648"/>
                    <a:pt x="1313" y="6076"/>
                    <a:pt x="1687" y="6558"/>
                  </a:cubicBezTo>
                  <a:cubicBezTo>
                    <a:pt x="1982" y="6960"/>
                    <a:pt x="2356" y="7308"/>
                    <a:pt x="2731" y="7709"/>
                  </a:cubicBezTo>
                  <a:cubicBezTo>
                    <a:pt x="2865" y="7843"/>
                    <a:pt x="3026" y="8030"/>
                    <a:pt x="3186" y="8164"/>
                  </a:cubicBezTo>
                  <a:lnTo>
                    <a:pt x="3213" y="8164"/>
                  </a:lnTo>
                  <a:cubicBezTo>
                    <a:pt x="3240" y="8164"/>
                    <a:pt x="3293" y="8164"/>
                    <a:pt x="3293" y="8111"/>
                  </a:cubicBezTo>
                  <a:cubicBezTo>
                    <a:pt x="3320" y="8084"/>
                    <a:pt x="3320" y="8057"/>
                    <a:pt x="3293" y="8030"/>
                  </a:cubicBezTo>
                  <a:cubicBezTo>
                    <a:pt x="3320" y="7977"/>
                    <a:pt x="3347" y="7950"/>
                    <a:pt x="3347" y="7923"/>
                  </a:cubicBezTo>
                  <a:cubicBezTo>
                    <a:pt x="3320" y="6960"/>
                    <a:pt x="3347" y="5996"/>
                    <a:pt x="3400" y="5006"/>
                  </a:cubicBezTo>
                  <a:cubicBezTo>
                    <a:pt x="3400" y="4685"/>
                    <a:pt x="3427" y="4337"/>
                    <a:pt x="3427" y="4015"/>
                  </a:cubicBezTo>
                  <a:cubicBezTo>
                    <a:pt x="3454" y="3373"/>
                    <a:pt x="3454" y="2838"/>
                    <a:pt x="3427" y="2329"/>
                  </a:cubicBezTo>
                  <a:cubicBezTo>
                    <a:pt x="3427" y="2088"/>
                    <a:pt x="3400" y="1901"/>
                    <a:pt x="3347" y="1687"/>
                  </a:cubicBezTo>
                  <a:cubicBezTo>
                    <a:pt x="3320" y="1499"/>
                    <a:pt x="3293" y="1259"/>
                    <a:pt x="3213" y="1071"/>
                  </a:cubicBezTo>
                  <a:cubicBezTo>
                    <a:pt x="3159" y="857"/>
                    <a:pt x="3052" y="696"/>
                    <a:pt x="2945" y="536"/>
                  </a:cubicBezTo>
                  <a:cubicBezTo>
                    <a:pt x="2892" y="429"/>
                    <a:pt x="2811" y="348"/>
                    <a:pt x="2758" y="322"/>
                  </a:cubicBezTo>
                  <a:cubicBezTo>
                    <a:pt x="2651" y="268"/>
                    <a:pt x="2544" y="188"/>
                    <a:pt x="2490" y="161"/>
                  </a:cubicBezTo>
                  <a:cubicBezTo>
                    <a:pt x="2410" y="134"/>
                    <a:pt x="2303" y="81"/>
                    <a:pt x="2169" y="54"/>
                  </a:cubicBezTo>
                  <a:cubicBezTo>
                    <a:pt x="2089" y="1"/>
                    <a:pt x="1982" y="1"/>
                    <a:pt x="1875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0730;p74">
              <a:extLst>
                <a:ext uri="{FF2B5EF4-FFF2-40B4-BE49-F238E27FC236}">
                  <a16:creationId xmlns:a16="http://schemas.microsoft.com/office/drawing/2014/main" id="{26C9D1E4-4CF8-BBDF-3A43-EC858149B9B1}"/>
                </a:ext>
              </a:extLst>
            </p:cNvPr>
            <p:cNvSpPr/>
            <p:nvPr/>
          </p:nvSpPr>
          <p:spPr>
            <a:xfrm>
              <a:off x="10401700" y="7285850"/>
              <a:ext cx="204775" cy="86350"/>
            </a:xfrm>
            <a:custGeom>
              <a:avLst/>
              <a:gdLst/>
              <a:ahLst/>
              <a:cxnLst/>
              <a:rect l="l" t="t" r="r" b="b"/>
              <a:pathLst>
                <a:path w="8191" h="3454" extrusionOk="0">
                  <a:moveTo>
                    <a:pt x="4122" y="1"/>
                  </a:moveTo>
                  <a:cubicBezTo>
                    <a:pt x="3614" y="54"/>
                    <a:pt x="3266" y="54"/>
                    <a:pt x="2945" y="54"/>
                  </a:cubicBezTo>
                  <a:lnTo>
                    <a:pt x="2302" y="54"/>
                  </a:lnTo>
                  <a:cubicBezTo>
                    <a:pt x="2061" y="54"/>
                    <a:pt x="1874" y="81"/>
                    <a:pt x="1660" y="108"/>
                  </a:cubicBezTo>
                  <a:cubicBezTo>
                    <a:pt x="1472" y="162"/>
                    <a:pt x="1232" y="188"/>
                    <a:pt x="1017" y="242"/>
                  </a:cubicBezTo>
                  <a:cubicBezTo>
                    <a:pt x="830" y="322"/>
                    <a:pt x="670" y="429"/>
                    <a:pt x="482" y="509"/>
                  </a:cubicBezTo>
                  <a:cubicBezTo>
                    <a:pt x="402" y="590"/>
                    <a:pt x="322" y="643"/>
                    <a:pt x="295" y="724"/>
                  </a:cubicBezTo>
                  <a:cubicBezTo>
                    <a:pt x="241" y="804"/>
                    <a:pt x="161" y="911"/>
                    <a:pt x="134" y="991"/>
                  </a:cubicBezTo>
                  <a:cubicBezTo>
                    <a:pt x="107" y="1045"/>
                    <a:pt x="54" y="1152"/>
                    <a:pt x="27" y="1286"/>
                  </a:cubicBezTo>
                  <a:cubicBezTo>
                    <a:pt x="0" y="1393"/>
                    <a:pt x="0" y="1473"/>
                    <a:pt x="0" y="1580"/>
                  </a:cubicBezTo>
                  <a:lnTo>
                    <a:pt x="0" y="1607"/>
                  </a:lnTo>
                  <a:cubicBezTo>
                    <a:pt x="0" y="1821"/>
                    <a:pt x="54" y="2035"/>
                    <a:pt x="161" y="2196"/>
                  </a:cubicBezTo>
                  <a:cubicBezTo>
                    <a:pt x="268" y="2356"/>
                    <a:pt x="402" y="2517"/>
                    <a:pt x="536" y="2651"/>
                  </a:cubicBezTo>
                  <a:cubicBezTo>
                    <a:pt x="696" y="2785"/>
                    <a:pt x="857" y="2918"/>
                    <a:pt x="1071" y="3025"/>
                  </a:cubicBezTo>
                  <a:cubicBezTo>
                    <a:pt x="1232" y="3133"/>
                    <a:pt x="1419" y="3240"/>
                    <a:pt x="1660" y="3293"/>
                  </a:cubicBezTo>
                  <a:cubicBezTo>
                    <a:pt x="1874" y="3373"/>
                    <a:pt x="2061" y="3400"/>
                    <a:pt x="2302" y="3427"/>
                  </a:cubicBezTo>
                  <a:cubicBezTo>
                    <a:pt x="2409" y="3427"/>
                    <a:pt x="2543" y="3454"/>
                    <a:pt x="2677" y="3454"/>
                  </a:cubicBezTo>
                  <a:cubicBezTo>
                    <a:pt x="3025" y="3454"/>
                    <a:pt x="3400" y="3400"/>
                    <a:pt x="3801" y="3293"/>
                  </a:cubicBezTo>
                  <a:cubicBezTo>
                    <a:pt x="4283" y="3159"/>
                    <a:pt x="4791" y="2945"/>
                    <a:pt x="5246" y="2704"/>
                  </a:cubicBezTo>
                  <a:cubicBezTo>
                    <a:pt x="5675" y="2463"/>
                    <a:pt x="6103" y="2142"/>
                    <a:pt x="6585" y="1794"/>
                  </a:cubicBezTo>
                  <a:cubicBezTo>
                    <a:pt x="6986" y="1473"/>
                    <a:pt x="7361" y="1125"/>
                    <a:pt x="7762" y="750"/>
                  </a:cubicBezTo>
                  <a:cubicBezTo>
                    <a:pt x="7896" y="617"/>
                    <a:pt x="8057" y="456"/>
                    <a:pt x="8191" y="269"/>
                  </a:cubicBezTo>
                  <a:lnTo>
                    <a:pt x="8191" y="242"/>
                  </a:lnTo>
                  <a:cubicBezTo>
                    <a:pt x="8191" y="215"/>
                    <a:pt x="8191" y="215"/>
                    <a:pt x="8164" y="188"/>
                  </a:cubicBezTo>
                  <a:lnTo>
                    <a:pt x="8084" y="188"/>
                  </a:lnTo>
                  <a:cubicBezTo>
                    <a:pt x="8057" y="135"/>
                    <a:pt x="8030" y="108"/>
                    <a:pt x="8003" y="108"/>
                  </a:cubicBezTo>
                  <a:lnTo>
                    <a:pt x="7200" y="108"/>
                  </a:lnTo>
                  <a:cubicBezTo>
                    <a:pt x="6478" y="108"/>
                    <a:pt x="5782" y="81"/>
                    <a:pt x="5113" y="54"/>
                  </a:cubicBezTo>
                  <a:cubicBezTo>
                    <a:pt x="4791" y="54"/>
                    <a:pt x="4443" y="1"/>
                    <a:pt x="412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0731;p74">
              <a:extLst>
                <a:ext uri="{FF2B5EF4-FFF2-40B4-BE49-F238E27FC236}">
                  <a16:creationId xmlns:a16="http://schemas.microsoft.com/office/drawing/2014/main" id="{EDE8F1CA-3850-0C46-0194-3E102AFDDCAC}"/>
                </a:ext>
              </a:extLst>
            </p:cNvPr>
            <p:cNvSpPr/>
            <p:nvPr/>
          </p:nvSpPr>
          <p:spPr>
            <a:xfrm>
              <a:off x="10694100" y="7183475"/>
              <a:ext cx="177350" cy="97050"/>
            </a:xfrm>
            <a:custGeom>
              <a:avLst/>
              <a:gdLst/>
              <a:ahLst/>
              <a:cxnLst/>
              <a:rect l="l" t="t" r="r" b="b"/>
              <a:pathLst>
                <a:path w="7094" h="3882" extrusionOk="0">
                  <a:moveTo>
                    <a:pt x="5970" y="1"/>
                  </a:moveTo>
                  <a:cubicBezTo>
                    <a:pt x="5756" y="1"/>
                    <a:pt x="5568" y="28"/>
                    <a:pt x="5301" y="54"/>
                  </a:cubicBezTo>
                  <a:cubicBezTo>
                    <a:pt x="5033" y="135"/>
                    <a:pt x="4738" y="188"/>
                    <a:pt x="4391" y="295"/>
                  </a:cubicBezTo>
                  <a:cubicBezTo>
                    <a:pt x="3855" y="509"/>
                    <a:pt x="3320" y="723"/>
                    <a:pt x="2865" y="991"/>
                  </a:cubicBezTo>
                  <a:cubicBezTo>
                    <a:pt x="2758" y="1071"/>
                    <a:pt x="2651" y="1098"/>
                    <a:pt x="2544" y="1178"/>
                  </a:cubicBezTo>
                  <a:cubicBezTo>
                    <a:pt x="2410" y="1259"/>
                    <a:pt x="2276" y="1339"/>
                    <a:pt x="2196" y="1446"/>
                  </a:cubicBezTo>
                  <a:lnTo>
                    <a:pt x="2115" y="1500"/>
                  </a:lnTo>
                  <a:cubicBezTo>
                    <a:pt x="1741" y="1767"/>
                    <a:pt x="1393" y="2062"/>
                    <a:pt x="1045" y="2329"/>
                  </a:cubicBezTo>
                  <a:cubicBezTo>
                    <a:pt x="911" y="2436"/>
                    <a:pt x="777" y="2544"/>
                    <a:pt x="643" y="2677"/>
                  </a:cubicBezTo>
                  <a:lnTo>
                    <a:pt x="509" y="2811"/>
                  </a:lnTo>
                  <a:lnTo>
                    <a:pt x="376" y="2918"/>
                  </a:lnTo>
                  <a:lnTo>
                    <a:pt x="242" y="3052"/>
                  </a:lnTo>
                  <a:lnTo>
                    <a:pt x="162" y="3079"/>
                  </a:lnTo>
                  <a:cubicBezTo>
                    <a:pt x="135" y="3106"/>
                    <a:pt x="108" y="3106"/>
                    <a:pt x="81" y="3132"/>
                  </a:cubicBezTo>
                  <a:cubicBezTo>
                    <a:pt x="28" y="3186"/>
                    <a:pt x="1" y="3239"/>
                    <a:pt x="1" y="3320"/>
                  </a:cubicBezTo>
                  <a:cubicBezTo>
                    <a:pt x="1" y="3346"/>
                    <a:pt x="1" y="3400"/>
                    <a:pt x="28" y="3454"/>
                  </a:cubicBezTo>
                  <a:cubicBezTo>
                    <a:pt x="81" y="3480"/>
                    <a:pt x="108" y="3507"/>
                    <a:pt x="135" y="3507"/>
                  </a:cubicBezTo>
                  <a:cubicBezTo>
                    <a:pt x="135" y="3534"/>
                    <a:pt x="162" y="3534"/>
                    <a:pt x="162" y="3534"/>
                  </a:cubicBezTo>
                  <a:cubicBezTo>
                    <a:pt x="777" y="3748"/>
                    <a:pt x="1473" y="3855"/>
                    <a:pt x="2222" y="3882"/>
                  </a:cubicBezTo>
                  <a:lnTo>
                    <a:pt x="2570" y="3882"/>
                  </a:lnTo>
                  <a:cubicBezTo>
                    <a:pt x="3293" y="3882"/>
                    <a:pt x="3909" y="3802"/>
                    <a:pt x="4524" y="3641"/>
                  </a:cubicBezTo>
                  <a:cubicBezTo>
                    <a:pt x="4899" y="3534"/>
                    <a:pt x="5247" y="3400"/>
                    <a:pt x="5568" y="3239"/>
                  </a:cubicBezTo>
                  <a:cubicBezTo>
                    <a:pt x="5729" y="3132"/>
                    <a:pt x="5863" y="3079"/>
                    <a:pt x="5996" y="2945"/>
                  </a:cubicBezTo>
                  <a:cubicBezTo>
                    <a:pt x="6130" y="2838"/>
                    <a:pt x="6264" y="2731"/>
                    <a:pt x="6398" y="2570"/>
                  </a:cubicBezTo>
                  <a:cubicBezTo>
                    <a:pt x="6639" y="2329"/>
                    <a:pt x="6799" y="2008"/>
                    <a:pt x="6933" y="1660"/>
                  </a:cubicBezTo>
                  <a:cubicBezTo>
                    <a:pt x="7067" y="1312"/>
                    <a:pt x="7094" y="991"/>
                    <a:pt x="7067" y="777"/>
                  </a:cubicBezTo>
                  <a:cubicBezTo>
                    <a:pt x="7040" y="536"/>
                    <a:pt x="6933" y="322"/>
                    <a:pt x="6719" y="188"/>
                  </a:cubicBezTo>
                  <a:cubicBezTo>
                    <a:pt x="6559" y="54"/>
                    <a:pt x="6371" y="1"/>
                    <a:pt x="6104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0732;p74">
              <a:extLst>
                <a:ext uri="{FF2B5EF4-FFF2-40B4-BE49-F238E27FC236}">
                  <a16:creationId xmlns:a16="http://schemas.microsoft.com/office/drawing/2014/main" id="{CD345D9D-2AC8-20E3-E933-82DA887E3C43}"/>
                </a:ext>
              </a:extLst>
            </p:cNvPr>
            <p:cNvSpPr/>
            <p:nvPr/>
          </p:nvSpPr>
          <p:spPr>
            <a:xfrm>
              <a:off x="10649275" y="7325350"/>
              <a:ext cx="98400" cy="176675"/>
            </a:xfrm>
            <a:custGeom>
              <a:avLst/>
              <a:gdLst/>
              <a:ahLst/>
              <a:cxnLst/>
              <a:rect l="l" t="t" r="r" b="b"/>
              <a:pathLst>
                <a:path w="3936" h="7067" extrusionOk="0">
                  <a:moveTo>
                    <a:pt x="589" y="0"/>
                  </a:moveTo>
                  <a:cubicBezTo>
                    <a:pt x="563" y="0"/>
                    <a:pt x="509" y="0"/>
                    <a:pt x="456" y="54"/>
                  </a:cubicBezTo>
                  <a:cubicBezTo>
                    <a:pt x="429" y="80"/>
                    <a:pt x="402" y="107"/>
                    <a:pt x="402" y="134"/>
                  </a:cubicBezTo>
                  <a:cubicBezTo>
                    <a:pt x="375" y="134"/>
                    <a:pt x="375" y="187"/>
                    <a:pt x="375" y="187"/>
                  </a:cubicBezTo>
                  <a:cubicBezTo>
                    <a:pt x="161" y="776"/>
                    <a:pt x="54" y="1472"/>
                    <a:pt x="27" y="2222"/>
                  </a:cubicBezTo>
                  <a:cubicBezTo>
                    <a:pt x="1" y="3051"/>
                    <a:pt x="54" y="3828"/>
                    <a:pt x="268" y="4523"/>
                  </a:cubicBezTo>
                  <a:cubicBezTo>
                    <a:pt x="375" y="4898"/>
                    <a:pt x="509" y="5273"/>
                    <a:pt x="670" y="5567"/>
                  </a:cubicBezTo>
                  <a:cubicBezTo>
                    <a:pt x="777" y="5728"/>
                    <a:pt x="830" y="5862"/>
                    <a:pt x="964" y="5996"/>
                  </a:cubicBezTo>
                  <a:cubicBezTo>
                    <a:pt x="1071" y="6129"/>
                    <a:pt x="1178" y="6263"/>
                    <a:pt x="1339" y="6397"/>
                  </a:cubicBezTo>
                  <a:cubicBezTo>
                    <a:pt x="1580" y="6638"/>
                    <a:pt x="1901" y="6799"/>
                    <a:pt x="2249" y="6932"/>
                  </a:cubicBezTo>
                  <a:cubicBezTo>
                    <a:pt x="2543" y="7039"/>
                    <a:pt x="2731" y="7066"/>
                    <a:pt x="2972" y="7066"/>
                  </a:cubicBezTo>
                  <a:lnTo>
                    <a:pt x="3132" y="7066"/>
                  </a:lnTo>
                  <a:cubicBezTo>
                    <a:pt x="3373" y="7039"/>
                    <a:pt x="3587" y="6932"/>
                    <a:pt x="3721" y="6745"/>
                  </a:cubicBezTo>
                  <a:cubicBezTo>
                    <a:pt x="3855" y="6558"/>
                    <a:pt x="3908" y="6370"/>
                    <a:pt x="3908" y="6103"/>
                  </a:cubicBezTo>
                  <a:cubicBezTo>
                    <a:pt x="3935" y="5862"/>
                    <a:pt x="3908" y="5594"/>
                    <a:pt x="3855" y="5300"/>
                  </a:cubicBezTo>
                  <a:cubicBezTo>
                    <a:pt x="3775" y="5032"/>
                    <a:pt x="3721" y="4738"/>
                    <a:pt x="3614" y="4390"/>
                  </a:cubicBezTo>
                  <a:cubicBezTo>
                    <a:pt x="3400" y="3854"/>
                    <a:pt x="3186" y="3319"/>
                    <a:pt x="2918" y="2864"/>
                  </a:cubicBezTo>
                  <a:cubicBezTo>
                    <a:pt x="2838" y="2757"/>
                    <a:pt x="2811" y="2650"/>
                    <a:pt x="2731" y="2543"/>
                  </a:cubicBezTo>
                  <a:cubicBezTo>
                    <a:pt x="2650" y="2409"/>
                    <a:pt x="2570" y="2275"/>
                    <a:pt x="2463" y="2195"/>
                  </a:cubicBezTo>
                  <a:lnTo>
                    <a:pt x="2410" y="2115"/>
                  </a:lnTo>
                  <a:cubicBezTo>
                    <a:pt x="2142" y="1740"/>
                    <a:pt x="1847" y="1365"/>
                    <a:pt x="1580" y="1044"/>
                  </a:cubicBezTo>
                  <a:cubicBezTo>
                    <a:pt x="1473" y="910"/>
                    <a:pt x="1366" y="776"/>
                    <a:pt x="1232" y="642"/>
                  </a:cubicBezTo>
                  <a:lnTo>
                    <a:pt x="1098" y="509"/>
                  </a:lnTo>
                  <a:lnTo>
                    <a:pt x="991" y="375"/>
                  </a:lnTo>
                  <a:lnTo>
                    <a:pt x="857" y="241"/>
                  </a:lnTo>
                  <a:lnTo>
                    <a:pt x="830" y="161"/>
                  </a:lnTo>
                  <a:cubicBezTo>
                    <a:pt x="804" y="134"/>
                    <a:pt x="804" y="107"/>
                    <a:pt x="777" y="80"/>
                  </a:cubicBezTo>
                  <a:cubicBezTo>
                    <a:pt x="723" y="54"/>
                    <a:pt x="670" y="0"/>
                    <a:pt x="58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0733;p74">
              <a:extLst>
                <a:ext uri="{FF2B5EF4-FFF2-40B4-BE49-F238E27FC236}">
                  <a16:creationId xmlns:a16="http://schemas.microsoft.com/office/drawing/2014/main" id="{1514957B-2EE7-537D-50E3-114750E5BD12}"/>
                </a:ext>
              </a:extLst>
            </p:cNvPr>
            <p:cNvSpPr/>
            <p:nvPr/>
          </p:nvSpPr>
          <p:spPr>
            <a:xfrm>
              <a:off x="10627200" y="7032675"/>
              <a:ext cx="101050" cy="201025"/>
            </a:xfrm>
            <a:custGeom>
              <a:avLst/>
              <a:gdLst/>
              <a:ahLst/>
              <a:cxnLst/>
              <a:rect l="l" t="t" r="r" b="b"/>
              <a:pathLst>
                <a:path w="4042" h="8041" extrusionOk="0">
                  <a:moveTo>
                    <a:pt x="2761" y="1"/>
                  </a:moveTo>
                  <a:cubicBezTo>
                    <a:pt x="2713" y="1"/>
                    <a:pt x="2668" y="4"/>
                    <a:pt x="2623" y="11"/>
                  </a:cubicBezTo>
                  <a:cubicBezTo>
                    <a:pt x="2409" y="11"/>
                    <a:pt x="2222" y="64"/>
                    <a:pt x="2008" y="144"/>
                  </a:cubicBezTo>
                  <a:cubicBezTo>
                    <a:pt x="1820" y="198"/>
                    <a:pt x="1660" y="305"/>
                    <a:pt x="1446" y="439"/>
                  </a:cubicBezTo>
                  <a:cubicBezTo>
                    <a:pt x="1285" y="573"/>
                    <a:pt x="1098" y="706"/>
                    <a:pt x="964" y="867"/>
                  </a:cubicBezTo>
                  <a:cubicBezTo>
                    <a:pt x="830" y="1001"/>
                    <a:pt x="696" y="1215"/>
                    <a:pt x="616" y="1376"/>
                  </a:cubicBezTo>
                  <a:cubicBezTo>
                    <a:pt x="375" y="1777"/>
                    <a:pt x="215" y="2259"/>
                    <a:pt x="107" y="2794"/>
                  </a:cubicBezTo>
                  <a:cubicBezTo>
                    <a:pt x="27" y="3276"/>
                    <a:pt x="0" y="3784"/>
                    <a:pt x="27" y="4347"/>
                  </a:cubicBezTo>
                  <a:cubicBezTo>
                    <a:pt x="81" y="4855"/>
                    <a:pt x="134" y="5364"/>
                    <a:pt x="268" y="5926"/>
                  </a:cubicBezTo>
                  <a:cubicBezTo>
                    <a:pt x="375" y="6408"/>
                    <a:pt x="536" y="6889"/>
                    <a:pt x="750" y="7398"/>
                  </a:cubicBezTo>
                  <a:cubicBezTo>
                    <a:pt x="803" y="7612"/>
                    <a:pt x="910" y="7799"/>
                    <a:pt x="991" y="8013"/>
                  </a:cubicBezTo>
                  <a:cubicBezTo>
                    <a:pt x="991" y="8013"/>
                    <a:pt x="991" y="8040"/>
                    <a:pt x="1017" y="8040"/>
                  </a:cubicBezTo>
                  <a:lnTo>
                    <a:pt x="1071" y="8040"/>
                  </a:lnTo>
                  <a:cubicBezTo>
                    <a:pt x="1098" y="8040"/>
                    <a:pt x="1098" y="8013"/>
                    <a:pt x="1098" y="7960"/>
                  </a:cubicBezTo>
                  <a:cubicBezTo>
                    <a:pt x="1151" y="7960"/>
                    <a:pt x="1178" y="7933"/>
                    <a:pt x="1205" y="7906"/>
                  </a:cubicBezTo>
                  <a:cubicBezTo>
                    <a:pt x="1580" y="6996"/>
                    <a:pt x="2035" y="6140"/>
                    <a:pt x="2490" y="5283"/>
                  </a:cubicBezTo>
                  <a:cubicBezTo>
                    <a:pt x="2650" y="4989"/>
                    <a:pt x="2784" y="4695"/>
                    <a:pt x="2945" y="4400"/>
                  </a:cubicBezTo>
                  <a:cubicBezTo>
                    <a:pt x="3212" y="3811"/>
                    <a:pt x="3453" y="3356"/>
                    <a:pt x="3641" y="2848"/>
                  </a:cubicBezTo>
                  <a:cubicBezTo>
                    <a:pt x="3748" y="2607"/>
                    <a:pt x="3828" y="2446"/>
                    <a:pt x="3881" y="2259"/>
                  </a:cubicBezTo>
                  <a:cubicBezTo>
                    <a:pt x="3962" y="2045"/>
                    <a:pt x="3988" y="1857"/>
                    <a:pt x="4015" y="1616"/>
                  </a:cubicBezTo>
                  <a:cubicBezTo>
                    <a:pt x="4042" y="1402"/>
                    <a:pt x="4015" y="1215"/>
                    <a:pt x="3988" y="1001"/>
                  </a:cubicBezTo>
                  <a:cubicBezTo>
                    <a:pt x="3962" y="921"/>
                    <a:pt x="3935" y="813"/>
                    <a:pt x="3881" y="733"/>
                  </a:cubicBezTo>
                  <a:cubicBezTo>
                    <a:pt x="3855" y="653"/>
                    <a:pt x="3801" y="546"/>
                    <a:pt x="3721" y="466"/>
                  </a:cubicBezTo>
                  <a:lnTo>
                    <a:pt x="3480" y="251"/>
                  </a:lnTo>
                  <a:cubicBezTo>
                    <a:pt x="3453" y="198"/>
                    <a:pt x="3346" y="144"/>
                    <a:pt x="3266" y="118"/>
                  </a:cubicBezTo>
                  <a:cubicBezTo>
                    <a:pt x="3082" y="36"/>
                    <a:pt x="2913" y="1"/>
                    <a:pt x="2761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0734;p74">
              <a:extLst>
                <a:ext uri="{FF2B5EF4-FFF2-40B4-BE49-F238E27FC236}">
                  <a16:creationId xmlns:a16="http://schemas.microsoft.com/office/drawing/2014/main" id="{373EE4CF-E6A8-5A52-A368-7BE09EFB8C69}"/>
                </a:ext>
              </a:extLst>
            </p:cNvPr>
            <p:cNvSpPr/>
            <p:nvPr/>
          </p:nvSpPr>
          <p:spPr>
            <a:xfrm>
              <a:off x="10399025" y="7196300"/>
              <a:ext cx="200750" cy="101200"/>
            </a:xfrm>
            <a:custGeom>
              <a:avLst/>
              <a:gdLst/>
              <a:ahLst/>
              <a:cxnLst/>
              <a:rect l="l" t="t" r="r" b="b"/>
              <a:pathLst>
                <a:path w="8030" h="4048" extrusionOk="0">
                  <a:moveTo>
                    <a:pt x="1453" y="0"/>
                  </a:moveTo>
                  <a:cubicBezTo>
                    <a:pt x="1315" y="0"/>
                    <a:pt x="1173" y="31"/>
                    <a:pt x="1044" y="50"/>
                  </a:cubicBezTo>
                  <a:cubicBezTo>
                    <a:pt x="937" y="77"/>
                    <a:pt x="830" y="130"/>
                    <a:pt x="777" y="157"/>
                  </a:cubicBezTo>
                  <a:cubicBezTo>
                    <a:pt x="669" y="184"/>
                    <a:pt x="562" y="237"/>
                    <a:pt x="509" y="318"/>
                  </a:cubicBezTo>
                  <a:lnTo>
                    <a:pt x="268" y="558"/>
                  </a:lnTo>
                  <a:cubicBezTo>
                    <a:pt x="188" y="639"/>
                    <a:pt x="161" y="719"/>
                    <a:pt x="107" y="826"/>
                  </a:cubicBezTo>
                  <a:lnTo>
                    <a:pt x="107" y="853"/>
                  </a:lnTo>
                  <a:cubicBezTo>
                    <a:pt x="27" y="1040"/>
                    <a:pt x="0" y="1254"/>
                    <a:pt x="0" y="1442"/>
                  </a:cubicBezTo>
                  <a:cubicBezTo>
                    <a:pt x="0" y="1656"/>
                    <a:pt x="81" y="1843"/>
                    <a:pt x="134" y="2057"/>
                  </a:cubicBezTo>
                  <a:cubicBezTo>
                    <a:pt x="214" y="2245"/>
                    <a:pt x="295" y="2432"/>
                    <a:pt x="429" y="2619"/>
                  </a:cubicBezTo>
                  <a:cubicBezTo>
                    <a:pt x="562" y="2780"/>
                    <a:pt x="696" y="2967"/>
                    <a:pt x="884" y="3101"/>
                  </a:cubicBezTo>
                  <a:cubicBezTo>
                    <a:pt x="1017" y="3235"/>
                    <a:pt x="1205" y="3369"/>
                    <a:pt x="1365" y="3449"/>
                  </a:cubicBezTo>
                  <a:cubicBezTo>
                    <a:pt x="1472" y="3529"/>
                    <a:pt x="1579" y="3556"/>
                    <a:pt x="1687" y="3636"/>
                  </a:cubicBezTo>
                  <a:cubicBezTo>
                    <a:pt x="2008" y="3797"/>
                    <a:pt x="2382" y="3904"/>
                    <a:pt x="2784" y="3958"/>
                  </a:cubicBezTo>
                  <a:cubicBezTo>
                    <a:pt x="3165" y="4018"/>
                    <a:pt x="3532" y="4048"/>
                    <a:pt x="3939" y="4048"/>
                  </a:cubicBezTo>
                  <a:cubicBezTo>
                    <a:pt x="4075" y="4048"/>
                    <a:pt x="4216" y="4045"/>
                    <a:pt x="4363" y="4038"/>
                  </a:cubicBezTo>
                  <a:cubicBezTo>
                    <a:pt x="4845" y="3984"/>
                    <a:pt x="5353" y="3931"/>
                    <a:pt x="5916" y="3797"/>
                  </a:cubicBezTo>
                  <a:cubicBezTo>
                    <a:pt x="6397" y="3690"/>
                    <a:pt x="6906" y="3529"/>
                    <a:pt x="7388" y="3315"/>
                  </a:cubicBezTo>
                  <a:cubicBezTo>
                    <a:pt x="7602" y="3262"/>
                    <a:pt x="7789" y="3155"/>
                    <a:pt x="8003" y="3101"/>
                  </a:cubicBezTo>
                  <a:lnTo>
                    <a:pt x="8030" y="3048"/>
                  </a:lnTo>
                  <a:lnTo>
                    <a:pt x="8030" y="2994"/>
                  </a:lnTo>
                  <a:lnTo>
                    <a:pt x="8003" y="2967"/>
                  </a:lnTo>
                  <a:lnTo>
                    <a:pt x="7976" y="2967"/>
                  </a:lnTo>
                  <a:cubicBezTo>
                    <a:pt x="7976" y="2914"/>
                    <a:pt x="7923" y="2887"/>
                    <a:pt x="7896" y="2860"/>
                  </a:cubicBezTo>
                  <a:cubicBezTo>
                    <a:pt x="7655" y="2753"/>
                    <a:pt x="7441" y="2646"/>
                    <a:pt x="7173" y="2512"/>
                  </a:cubicBezTo>
                  <a:cubicBezTo>
                    <a:pt x="6531" y="2218"/>
                    <a:pt x="5889" y="1923"/>
                    <a:pt x="5300" y="1576"/>
                  </a:cubicBezTo>
                  <a:cubicBezTo>
                    <a:pt x="4979" y="1415"/>
                    <a:pt x="4684" y="1281"/>
                    <a:pt x="4390" y="1120"/>
                  </a:cubicBezTo>
                  <a:cubicBezTo>
                    <a:pt x="4042" y="933"/>
                    <a:pt x="3747" y="746"/>
                    <a:pt x="3453" y="612"/>
                  </a:cubicBezTo>
                  <a:cubicBezTo>
                    <a:pt x="3239" y="532"/>
                    <a:pt x="3078" y="451"/>
                    <a:pt x="2864" y="371"/>
                  </a:cubicBezTo>
                  <a:cubicBezTo>
                    <a:pt x="2650" y="291"/>
                    <a:pt x="2463" y="210"/>
                    <a:pt x="2275" y="157"/>
                  </a:cubicBezTo>
                  <a:cubicBezTo>
                    <a:pt x="2088" y="77"/>
                    <a:pt x="1874" y="50"/>
                    <a:pt x="1633" y="23"/>
                  </a:cubicBezTo>
                  <a:cubicBezTo>
                    <a:pt x="1575" y="6"/>
                    <a:pt x="1514" y="0"/>
                    <a:pt x="1453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0735;p74">
              <a:extLst>
                <a:ext uri="{FF2B5EF4-FFF2-40B4-BE49-F238E27FC236}">
                  <a16:creationId xmlns:a16="http://schemas.microsoft.com/office/drawing/2014/main" id="{E6BF4BD4-C446-7FC3-94A5-AD4BB0BD530B}"/>
                </a:ext>
              </a:extLst>
            </p:cNvPr>
            <p:cNvSpPr/>
            <p:nvPr/>
          </p:nvSpPr>
          <p:spPr>
            <a:xfrm>
              <a:off x="10692100" y="7262175"/>
              <a:ext cx="189400" cy="81500"/>
            </a:xfrm>
            <a:custGeom>
              <a:avLst/>
              <a:gdLst/>
              <a:ahLst/>
              <a:cxnLst/>
              <a:rect l="l" t="t" r="r" b="b"/>
              <a:pathLst>
                <a:path w="7576" h="3260" extrusionOk="0">
                  <a:moveTo>
                    <a:pt x="4303" y="1"/>
                  </a:moveTo>
                  <a:cubicBezTo>
                    <a:pt x="4044" y="1"/>
                    <a:pt x="3786" y="14"/>
                    <a:pt x="3534" y="38"/>
                  </a:cubicBezTo>
                  <a:cubicBezTo>
                    <a:pt x="3427" y="38"/>
                    <a:pt x="3293" y="65"/>
                    <a:pt x="3213" y="65"/>
                  </a:cubicBezTo>
                  <a:cubicBezTo>
                    <a:pt x="3025" y="91"/>
                    <a:pt x="2891" y="118"/>
                    <a:pt x="2731" y="172"/>
                  </a:cubicBezTo>
                  <a:lnTo>
                    <a:pt x="2677" y="198"/>
                  </a:lnTo>
                  <a:cubicBezTo>
                    <a:pt x="2222" y="306"/>
                    <a:pt x="1767" y="386"/>
                    <a:pt x="1339" y="520"/>
                  </a:cubicBezTo>
                  <a:cubicBezTo>
                    <a:pt x="1152" y="573"/>
                    <a:pt x="991" y="600"/>
                    <a:pt x="830" y="654"/>
                  </a:cubicBezTo>
                  <a:lnTo>
                    <a:pt x="670" y="707"/>
                  </a:lnTo>
                  <a:lnTo>
                    <a:pt x="482" y="734"/>
                  </a:lnTo>
                  <a:lnTo>
                    <a:pt x="322" y="761"/>
                  </a:lnTo>
                  <a:lnTo>
                    <a:pt x="242" y="787"/>
                  </a:lnTo>
                  <a:cubicBezTo>
                    <a:pt x="215" y="787"/>
                    <a:pt x="188" y="841"/>
                    <a:pt x="161" y="841"/>
                  </a:cubicBezTo>
                  <a:cubicBezTo>
                    <a:pt x="81" y="841"/>
                    <a:pt x="54" y="894"/>
                    <a:pt x="27" y="921"/>
                  </a:cubicBezTo>
                  <a:cubicBezTo>
                    <a:pt x="1" y="975"/>
                    <a:pt x="1" y="1028"/>
                    <a:pt x="27" y="1055"/>
                  </a:cubicBezTo>
                  <a:cubicBezTo>
                    <a:pt x="27" y="1109"/>
                    <a:pt x="54" y="1162"/>
                    <a:pt x="81" y="1162"/>
                  </a:cubicBezTo>
                  <a:cubicBezTo>
                    <a:pt x="81" y="1189"/>
                    <a:pt x="81" y="1189"/>
                    <a:pt x="108" y="1242"/>
                  </a:cubicBezTo>
                  <a:cubicBezTo>
                    <a:pt x="589" y="1671"/>
                    <a:pt x="1178" y="2045"/>
                    <a:pt x="1821" y="2393"/>
                  </a:cubicBezTo>
                  <a:cubicBezTo>
                    <a:pt x="1928" y="2474"/>
                    <a:pt x="2062" y="2500"/>
                    <a:pt x="2169" y="2581"/>
                  </a:cubicBezTo>
                  <a:cubicBezTo>
                    <a:pt x="2784" y="2875"/>
                    <a:pt x="3400" y="3062"/>
                    <a:pt x="3989" y="3169"/>
                  </a:cubicBezTo>
                  <a:cubicBezTo>
                    <a:pt x="4290" y="3230"/>
                    <a:pt x="4576" y="3260"/>
                    <a:pt x="4847" y="3260"/>
                  </a:cubicBezTo>
                  <a:cubicBezTo>
                    <a:pt x="4937" y="3260"/>
                    <a:pt x="5026" y="3256"/>
                    <a:pt x="5113" y="3250"/>
                  </a:cubicBezTo>
                  <a:cubicBezTo>
                    <a:pt x="5273" y="3250"/>
                    <a:pt x="5461" y="3196"/>
                    <a:pt x="5648" y="3169"/>
                  </a:cubicBezTo>
                  <a:cubicBezTo>
                    <a:pt x="5809" y="3143"/>
                    <a:pt x="5969" y="3062"/>
                    <a:pt x="6130" y="3009"/>
                  </a:cubicBezTo>
                  <a:cubicBezTo>
                    <a:pt x="6451" y="2875"/>
                    <a:pt x="6746" y="2661"/>
                    <a:pt x="7013" y="2393"/>
                  </a:cubicBezTo>
                  <a:cubicBezTo>
                    <a:pt x="7281" y="2126"/>
                    <a:pt x="7441" y="1858"/>
                    <a:pt x="7522" y="1644"/>
                  </a:cubicBezTo>
                  <a:cubicBezTo>
                    <a:pt x="7575" y="1403"/>
                    <a:pt x="7549" y="1162"/>
                    <a:pt x="7441" y="1001"/>
                  </a:cubicBezTo>
                  <a:cubicBezTo>
                    <a:pt x="7334" y="841"/>
                    <a:pt x="7174" y="654"/>
                    <a:pt x="6933" y="520"/>
                  </a:cubicBezTo>
                  <a:cubicBezTo>
                    <a:pt x="6906" y="493"/>
                    <a:pt x="6853" y="466"/>
                    <a:pt x="6826" y="439"/>
                  </a:cubicBezTo>
                  <a:cubicBezTo>
                    <a:pt x="6639" y="359"/>
                    <a:pt x="6451" y="306"/>
                    <a:pt x="6184" y="225"/>
                  </a:cubicBezTo>
                  <a:cubicBezTo>
                    <a:pt x="5916" y="172"/>
                    <a:pt x="5595" y="91"/>
                    <a:pt x="5247" y="65"/>
                  </a:cubicBezTo>
                  <a:cubicBezTo>
                    <a:pt x="4937" y="20"/>
                    <a:pt x="4620" y="1"/>
                    <a:pt x="4303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0736;p74">
              <a:extLst>
                <a:ext uri="{FF2B5EF4-FFF2-40B4-BE49-F238E27FC236}">
                  <a16:creationId xmlns:a16="http://schemas.microsoft.com/office/drawing/2014/main" id="{5F96F857-A6FD-A766-5518-B8E50E2ED27A}"/>
                </a:ext>
              </a:extLst>
            </p:cNvPr>
            <p:cNvSpPr/>
            <p:nvPr/>
          </p:nvSpPr>
          <p:spPr>
            <a:xfrm>
              <a:off x="10581025" y="7325675"/>
              <a:ext cx="81650" cy="190725"/>
            </a:xfrm>
            <a:custGeom>
              <a:avLst/>
              <a:gdLst/>
              <a:ahLst/>
              <a:cxnLst/>
              <a:rect l="l" t="t" r="r" b="b"/>
              <a:pathLst>
                <a:path w="3266" h="7629" extrusionOk="0">
                  <a:moveTo>
                    <a:pt x="2289" y="0"/>
                  </a:moveTo>
                  <a:cubicBezTo>
                    <a:pt x="2262" y="0"/>
                    <a:pt x="2235" y="14"/>
                    <a:pt x="2222" y="41"/>
                  </a:cubicBezTo>
                  <a:cubicBezTo>
                    <a:pt x="2195" y="41"/>
                    <a:pt x="2115" y="67"/>
                    <a:pt x="2115" y="94"/>
                  </a:cubicBezTo>
                  <a:cubicBezTo>
                    <a:pt x="2088" y="94"/>
                    <a:pt x="2088" y="94"/>
                    <a:pt x="2062" y="121"/>
                  </a:cubicBezTo>
                  <a:cubicBezTo>
                    <a:pt x="1606" y="603"/>
                    <a:pt x="1259" y="1192"/>
                    <a:pt x="884" y="1861"/>
                  </a:cubicBezTo>
                  <a:cubicBezTo>
                    <a:pt x="509" y="2610"/>
                    <a:pt x="241" y="3333"/>
                    <a:pt x="108" y="4082"/>
                  </a:cubicBezTo>
                  <a:cubicBezTo>
                    <a:pt x="54" y="4484"/>
                    <a:pt x="1" y="4858"/>
                    <a:pt x="54" y="5180"/>
                  </a:cubicBezTo>
                  <a:cubicBezTo>
                    <a:pt x="54" y="5340"/>
                    <a:pt x="81" y="5554"/>
                    <a:pt x="108" y="5715"/>
                  </a:cubicBezTo>
                  <a:cubicBezTo>
                    <a:pt x="134" y="5876"/>
                    <a:pt x="215" y="6063"/>
                    <a:pt x="268" y="6223"/>
                  </a:cubicBezTo>
                  <a:cubicBezTo>
                    <a:pt x="429" y="6518"/>
                    <a:pt x="616" y="6812"/>
                    <a:pt x="884" y="7080"/>
                  </a:cubicBezTo>
                  <a:cubicBezTo>
                    <a:pt x="1071" y="7294"/>
                    <a:pt x="1285" y="7428"/>
                    <a:pt x="1473" y="7535"/>
                  </a:cubicBezTo>
                  <a:cubicBezTo>
                    <a:pt x="1553" y="7562"/>
                    <a:pt x="1580" y="7562"/>
                    <a:pt x="1660" y="7589"/>
                  </a:cubicBezTo>
                  <a:cubicBezTo>
                    <a:pt x="1735" y="7617"/>
                    <a:pt x="1813" y="7628"/>
                    <a:pt x="1889" y="7628"/>
                  </a:cubicBezTo>
                  <a:cubicBezTo>
                    <a:pt x="2032" y="7628"/>
                    <a:pt x="2171" y="7587"/>
                    <a:pt x="2276" y="7535"/>
                  </a:cubicBezTo>
                  <a:cubicBezTo>
                    <a:pt x="2463" y="7428"/>
                    <a:pt x="2624" y="7267"/>
                    <a:pt x="2757" y="7026"/>
                  </a:cubicBezTo>
                  <a:cubicBezTo>
                    <a:pt x="2864" y="6812"/>
                    <a:pt x="2945" y="6598"/>
                    <a:pt x="3025" y="6250"/>
                  </a:cubicBezTo>
                  <a:cubicBezTo>
                    <a:pt x="3105" y="5983"/>
                    <a:pt x="3159" y="5688"/>
                    <a:pt x="3186" y="5313"/>
                  </a:cubicBezTo>
                  <a:cubicBezTo>
                    <a:pt x="3266" y="4751"/>
                    <a:pt x="3266" y="4189"/>
                    <a:pt x="3212" y="3600"/>
                  </a:cubicBezTo>
                  <a:cubicBezTo>
                    <a:pt x="3212" y="3520"/>
                    <a:pt x="3186" y="3386"/>
                    <a:pt x="3186" y="3279"/>
                  </a:cubicBezTo>
                  <a:cubicBezTo>
                    <a:pt x="3159" y="3119"/>
                    <a:pt x="3132" y="2985"/>
                    <a:pt x="3105" y="2797"/>
                  </a:cubicBezTo>
                  <a:lnTo>
                    <a:pt x="3052" y="2744"/>
                  </a:lnTo>
                  <a:cubicBezTo>
                    <a:pt x="2972" y="2316"/>
                    <a:pt x="2864" y="1834"/>
                    <a:pt x="2731" y="1406"/>
                  </a:cubicBezTo>
                  <a:cubicBezTo>
                    <a:pt x="2704" y="1245"/>
                    <a:pt x="2650" y="1058"/>
                    <a:pt x="2597" y="897"/>
                  </a:cubicBezTo>
                  <a:lnTo>
                    <a:pt x="2570" y="737"/>
                  </a:lnTo>
                  <a:lnTo>
                    <a:pt x="2517" y="576"/>
                  </a:lnTo>
                  <a:lnTo>
                    <a:pt x="2490" y="389"/>
                  </a:lnTo>
                  <a:lnTo>
                    <a:pt x="2463" y="335"/>
                  </a:lnTo>
                  <a:cubicBezTo>
                    <a:pt x="2463" y="308"/>
                    <a:pt x="2436" y="255"/>
                    <a:pt x="2436" y="228"/>
                  </a:cubicBezTo>
                  <a:cubicBezTo>
                    <a:pt x="2463" y="94"/>
                    <a:pt x="2436" y="67"/>
                    <a:pt x="2356" y="41"/>
                  </a:cubicBezTo>
                  <a:cubicBezTo>
                    <a:pt x="2343" y="14"/>
                    <a:pt x="2316" y="0"/>
                    <a:pt x="228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0737;p74">
              <a:extLst>
                <a:ext uri="{FF2B5EF4-FFF2-40B4-BE49-F238E27FC236}">
                  <a16:creationId xmlns:a16="http://schemas.microsoft.com/office/drawing/2014/main" id="{05F64DCF-1D3F-F7C4-1E27-16D488A0F7D3}"/>
                </a:ext>
              </a:extLst>
            </p:cNvPr>
            <p:cNvSpPr/>
            <p:nvPr/>
          </p:nvSpPr>
          <p:spPr>
            <a:xfrm>
              <a:off x="10435150" y="7140000"/>
              <a:ext cx="160625" cy="115100"/>
            </a:xfrm>
            <a:custGeom>
              <a:avLst/>
              <a:gdLst/>
              <a:ahLst/>
              <a:cxnLst/>
              <a:rect l="l" t="t" r="r" b="b"/>
              <a:pathLst>
                <a:path w="6425" h="4604" extrusionOk="0">
                  <a:moveTo>
                    <a:pt x="1098" y="0"/>
                  </a:moveTo>
                  <a:cubicBezTo>
                    <a:pt x="1098" y="54"/>
                    <a:pt x="1045" y="54"/>
                    <a:pt x="964" y="54"/>
                  </a:cubicBezTo>
                  <a:cubicBezTo>
                    <a:pt x="804" y="54"/>
                    <a:pt x="643" y="107"/>
                    <a:pt x="536" y="161"/>
                  </a:cubicBezTo>
                  <a:cubicBezTo>
                    <a:pt x="322" y="268"/>
                    <a:pt x="188" y="428"/>
                    <a:pt x="108" y="616"/>
                  </a:cubicBezTo>
                  <a:cubicBezTo>
                    <a:pt x="1" y="857"/>
                    <a:pt x="1" y="1178"/>
                    <a:pt x="54" y="1526"/>
                  </a:cubicBezTo>
                  <a:cubicBezTo>
                    <a:pt x="108" y="1874"/>
                    <a:pt x="242" y="2195"/>
                    <a:pt x="402" y="2516"/>
                  </a:cubicBezTo>
                  <a:cubicBezTo>
                    <a:pt x="509" y="2677"/>
                    <a:pt x="589" y="2810"/>
                    <a:pt x="697" y="2917"/>
                  </a:cubicBezTo>
                  <a:cubicBezTo>
                    <a:pt x="804" y="3051"/>
                    <a:pt x="937" y="3185"/>
                    <a:pt x="1071" y="3265"/>
                  </a:cubicBezTo>
                  <a:cubicBezTo>
                    <a:pt x="1339" y="3506"/>
                    <a:pt x="1633" y="3667"/>
                    <a:pt x="1981" y="3854"/>
                  </a:cubicBezTo>
                  <a:cubicBezTo>
                    <a:pt x="2597" y="4149"/>
                    <a:pt x="3346" y="4390"/>
                    <a:pt x="4149" y="4523"/>
                  </a:cubicBezTo>
                  <a:cubicBezTo>
                    <a:pt x="4604" y="4577"/>
                    <a:pt x="5059" y="4604"/>
                    <a:pt x="5488" y="4604"/>
                  </a:cubicBezTo>
                  <a:cubicBezTo>
                    <a:pt x="5728" y="4604"/>
                    <a:pt x="5943" y="4604"/>
                    <a:pt x="6184" y="4577"/>
                  </a:cubicBezTo>
                  <a:cubicBezTo>
                    <a:pt x="6210" y="4577"/>
                    <a:pt x="6210" y="4577"/>
                    <a:pt x="6210" y="4550"/>
                  </a:cubicBezTo>
                  <a:cubicBezTo>
                    <a:pt x="6264" y="4550"/>
                    <a:pt x="6317" y="4550"/>
                    <a:pt x="6344" y="4523"/>
                  </a:cubicBezTo>
                  <a:cubicBezTo>
                    <a:pt x="6398" y="4470"/>
                    <a:pt x="6424" y="4443"/>
                    <a:pt x="6424" y="4416"/>
                  </a:cubicBezTo>
                  <a:cubicBezTo>
                    <a:pt x="6424" y="4336"/>
                    <a:pt x="6424" y="4283"/>
                    <a:pt x="6398" y="4256"/>
                  </a:cubicBezTo>
                  <a:cubicBezTo>
                    <a:pt x="6344" y="4202"/>
                    <a:pt x="6344" y="4175"/>
                    <a:pt x="6317" y="4149"/>
                  </a:cubicBezTo>
                  <a:lnTo>
                    <a:pt x="6291" y="4068"/>
                  </a:lnTo>
                  <a:lnTo>
                    <a:pt x="6210" y="4015"/>
                  </a:lnTo>
                  <a:lnTo>
                    <a:pt x="6157" y="3935"/>
                  </a:lnTo>
                  <a:lnTo>
                    <a:pt x="6076" y="3881"/>
                  </a:lnTo>
                  <a:lnTo>
                    <a:pt x="5889" y="3640"/>
                  </a:lnTo>
                  <a:cubicBezTo>
                    <a:pt x="5782" y="3506"/>
                    <a:pt x="5675" y="3372"/>
                    <a:pt x="5541" y="3239"/>
                  </a:cubicBezTo>
                  <a:cubicBezTo>
                    <a:pt x="5273" y="2891"/>
                    <a:pt x="4979" y="2570"/>
                    <a:pt x="4685" y="2222"/>
                  </a:cubicBezTo>
                  <a:lnTo>
                    <a:pt x="4604" y="2168"/>
                  </a:lnTo>
                  <a:cubicBezTo>
                    <a:pt x="4524" y="2061"/>
                    <a:pt x="4417" y="1927"/>
                    <a:pt x="4310" y="1820"/>
                  </a:cubicBezTo>
                  <a:lnTo>
                    <a:pt x="4069" y="1606"/>
                  </a:lnTo>
                  <a:cubicBezTo>
                    <a:pt x="3668" y="1231"/>
                    <a:pt x="3213" y="937"/>
                    <a:pt x="2704" y="616"/>
                  </a:cubicBezTo>
                  <a:cubicBezTo>
                    <a:pt x="2410" y="455"/>
                    <a:pt x="2142" y="321"/>
                    <a:pt x="1874" y="214"/>
                  </a:cubicBezTo>
                  <a:cubicBezTo>
                    <a:pt x="1580" y="80"/>
                    <a:pt x="1339" y="27"/>
                    <a:pt x="1098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0738;p74">
              <a:extLst>
                <a:ext uri="{FF2B5EF4-FFF2-40B4-BE49-F238E27FC236}">
                  <a16:creationId xmlns:a16="http://schemas.microsoft.com/office/drawing/2014/main" id="{676F05E4-17A6-D5CE-D696-2AC7FB7FD8BB}"/>
                </a:ext>
              </a:extLst>
            </p:cNvPr>
            <p:cNvSpPr/>
            <p:nvPr/>
          </p:nvSpPr>
          <p:spPr>
            <a:xfrm>
              <a:off x="10653300" y="7071075"/>
              <a:ext cx="116450" cy="160600"/>
            </a:xfrm>
            <a:custGeom>
              <a:avLst/>
              <a:gdLst/>
              <a:ahLst/>
              <a:cxnLst/>
              <a:rect l="l" t="t" r="r" b="b"/>
              <a:pathLst>
                <a:path w="4658" h="6424" extrusionOk="0">
                  <a:moveTo>
                    <a:pt x="4069" y="0"/>
                  </a:moveTo>
                  <a:cubicBezTo>
                    <a:pt x="3956" y="48"/>
                    <a:pt x="3853" y="58"/>
                    <a:pt x="3743" y="58"/>
                  </a:cubicBezTo>
                  <a:cubicBezTo>
                    <a:pt x="3669" y="58"/>
                    <a:pt x="3592" y="54"/>
                    <a:pt x="3507" y="54"/>
                  </a:cubicBezTo>
                  <a:cubicBezTo>
                    <a:pt x="3373" y="54"/>
                    <a:pt x="3292" y="54"/>
                    <a:pt x="3105" y="80"/>
                  </a:cubicBezTo>
                  <a:cubicBezTo>
                    <a:pt x="2784" y="107"/>
                    <a:pt x="2436" y="241"/>
                    <a:pt x="2141" y="402"/>
                  </a:cubicBezTo>
                  <a:cubicBezTo>
                    <a:pt x="1981" y="509"/>
                    <a:pt x="1847" y="616"/>
                    <a:pt x="1740" y="723"/>
                  </a:cubicBezTo>
                  <a:cubicBezTo>
                    <a:pt x="1606" y="803"/>
                    <a:pt x="1472" y="937"/>
                    <a:pt x="1365" y="1071"/>
                  </a:cubicBezTo>
                  <a:cubicBezTo>
                    <a:pt x="1124" y="1338"/>
                    <a:pt x="964" y="1660"/>
                    <a:pt x="803" y="1981"/>
                  </a:cubicBezTo>
                  <a:cubicBezTo>
                    <a:pt x="509" y="2623"/>
                    <a:pt x="268" y="3346"/>
                    <a:pt x="134" y="4149"/>
                  </a:cubicBezTo>
                  <a:cubicBezTo>
                    <a:pt x="27" y="4898"/>
                    <a:pt x="0" y="5567"/>
                    <a:pt x="54" y="6210"/>
                  </a:cubicBezTo>
                  <a:cubicBezTo>
                    <a:pt x="54" y="6237"/>
                    <a:pt x="54" y="6237"/>
                    <a:pt x="107" y="6237"/>
                  </a:cubicBezTo>
                  <a:cubicBezTo>
                    <a:pt x="107" y="6263"/>
                    <a:pt x="107" y="6344"/>
                    <a:pt x="134" y="6370"/>
                  </a:cubicBezTo>
                  <a:cubicBezTo>
                    <a:pt x="161" y="6397"/>
                    <a:pt x="188" y="6424"/>
                    <a:pt x="241" y="6424"/>
                  </a:cubicBezTo>
                  <a:lnTo>
                    <a:pt x="268" y="6424"/>
                  </a:lnTo>
                  <a:cubicBezTo>
                    <a:pt x="295" y="6424"/>
                    <a:pt x="375" y="6424"/>
                    <a:pt x="402" y="6397"/>
                  </a:cubicBezTo>
                  <a:cubicBezTo>
                    <a:pt x="428" y="6370"/>
                    <a:pt x="455" y="6370"/>
                    <a:pt x="509" y="6344"/>
                  </a:cubicBezTo>
                  <a:lnTo>
                    <a:pt x="562" y="6290"/>
                  </a:lnTo>
                  <a:lnTo>
                    <a:pt x="643" y="6237"/>
                  </a:lnTo>
                  <a:lnTo>
                    <a:pt x="696" y="6156"/>
                  </a:lnTo>
                  <a:lnTo>
                    <a:pt x="830" y="6022"/>
                  </a:lnTo>
                  <a:lnTo>
                    <a:pt x="964" y="5889"/>
                  </a:lnTo>
                  <a:cubicBezTo>
                    <a:pt x="1098" y="5808"/>
                    <a:pt x="1231" y="5701"/>
                    <a:pt x="1339" y="5567"/>
                  </a:cubicBezTo>
                  <a:cubicBezTo>
                    <a:pt x="1660" y="5300"/>
                    <a:pt x="2034" y="5005"/>
                    <a:pt x="2382" y="4684"/>
                  </a:cubicBezTo>
                  <a:lnTo>
                    <a:pt x="2436" y="4631"/>
                  </a:lnTo>
                  <a:cubicBezTo>
                    <a:pt x="2543" y="4524"/>
                    <a:pt x="2677" y="4416"/>
                    <a:pt x="2784" y="4336"/>
                  </a:cubicBezTo>
                  <a:lnTo>
                    <a:pt x="2998" y="4095"/>
                  </a:lnTo>
                  <a:cubicBezTo>
                    <a:pt x="3373" y="3694"/>
                    <a:pt x="3667" y="3212"/>
                    <a:pt x="3988" y="2703"/>
                  </a:cubicBezTo>
                  <a:cubicBezTo>
                    <a:pt x="4149" y="2409"/>
                    <a:pt x="4283" y="2141"/>
                    <a:pt x="4390" y="1874"/>
                  </a:cubicBezTo>
                  <a:cubicBezTo>
                    <a:pt x="4524" y="1579"/>
                    <a:pt x="4577" y="1338"/>
                    <a:pt x="4631" y="1124"/>
                  </a:cubicBezTo>
                  <a:cubicBezTo>
                    <a:pt x="4657" y="857"/>
                    <a:pt x="4631" y="643"/>
                    <a:pt x="4550" y="455"/>
                  </a:cubicBezTo>
                  <a:cubicBezTo>
                    <a:pt x="4443" y="241"/>
                    <a:pt x="4283" y="107"/>
                    <a:pt x="4069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0739;p74">
              <a:extLst>
                <a:ext uri="{FF2B5EF4-FFF2-40B4-BE49-F238E27FC236}">
                  <a16:creationId xmlns:a16="http://schemas.microsoft.com/office/drawing/2014/main" id="{5E03C31E-F222-FF03-D4CD-7D2F252732B4}"/>
                </a:ext>
              </a:extLst>
            </p:cNvPr>
            <p:cNvSpPr/>
            <p:nvPr/>
          </p:nvSpPr>
          <p:spPr>
            <a:xfrm>
              <a:off x="10676725" y="7291875"/>
              <a:ext cx="189375" cy="106425"/>
            </a:xfrm>
            <a:custGeom>
              <a:avLst/>
              <a:gdLst/>
              <a:ahLst/>
              <a:cxnLst/>
              <a:rect l="l" t="t" r="r" b="b"/>
              <a:pathLst>
                <a:path w="7575" h="4257" extrusionOk="0">
                  <a:moveTo>
                    <a:pt x="241" y="1"/>
                  </a:moveTo>
                  <a:cubicBezTo>
                    <a:pt x="214" y="1"/>
                    <a:pt x="161" y="54"/>
                    <a:pt x="134" y="54"/>
                  </a:cubicBezTo>
                  <a:lnTo>
                    <a:pt x="27" y="54"/>
                  </a:lnTo>
                  <a:cubicBezTo>
                    <a:pt x="0" y="54"/>
                    <a:pt x="0" y="81"/>
                    <a:pt x="0" y="81"/>
                  </a:cubicBezTo>
                  <a:lnTo>
                    <a:pt x="0" y="108"/>
                  </a:lnTo>
                  <a:cubicBezTo>
                    <a:pt x="107" y="322"/>
                    <a:pt x="241" y="483"/>
                    <a:pt x="348" y="643"/>
                  </a:cubicBezTo>
                  <a:cubicBezTo>
                    <a:pt x="642" y="1071"/>
                    <a:pt x="937" y="1526"/>
                    <a:pt x="1231" y="1874"/>
                  </a:cubicBezTo>
                  <a:cubicBezTo>
                    <a:pt x="1606" y="2329"/>
                    <a:pt x="1981" y="2677"/>
                    <a:pt x="2355" y="2999"/>
                  </a:cubicBezTo>
                  <a:cubicBezTo>
                    <a:pt x="2757" y="3320"/>
                    <a:pt x="3185" y="3614"/>
                    <a:pt x="3613" y="3828"/>
                  </a:cubicBezTo>
                  <a:cubicBezTo>
                    <a:pt x="4095" y="4069"/>
                    <a:pt x="4550" y="4203"/>
                    <a:pt x="5032" y="4257"/>
                  </a:cubicBezTo>
                  <a:lnTo>
                    <a:pt x="5326" y="4257"/>
                  </a:lnTo>
                  <a:cubicBezTo>
                    <a:pt x="5433" y="4257"/>
                    <a:pt x="5514" y="4257"/>
                    <a:pt x="5621" y="4230"/>
                  </a:cubicBezTo>
                  <a:cubicBezTo>
                    <a:pt x="5835" y="4203"/>
                    <a:pt x="6022" y="4149"/>
                    <a:pt x="6236" y="4096"/>
                  </a:cubicBezTo>
                  <a:cubicBezTo>
                    <a:pt x="6424" y="4016"/>
                    <a:pt x="6638" y="3935"/>
                    <a:pt x="6799" y="3828"/>
                  </a:cubicBezTo>
                  <a:cubicBezTo>
                    <a:pt x="6986" y="3721"/>
                    <a:pt x="7120" y="3587"/>
                    <a:pt x="7254" y="3427"/>
                  </a:cubicBezTo>
                  <a:cubicBezTo>
                    <a:pt x="7387" y="3266"/>
                    <a:pt x="7494" y="3079"/>
                    <a:pt x="7521" y="2892"/>
                  </a:cubicBezTo>
                  <a:lnTo>
                    <a:pt x="7521" y="2865"/>
                  </a:lnTo>
                  <a:cubicBezTo>
                    <a:pt x="7575" y="2758"/>
                    <a:pt x="7575" y="2651"/>
                    <a:pt x="7575" y="2544"/>
                  </a:cubicBezTo>
                  <a:cubicBezTo>
                    <a:pt x="7575" y="2463"/>
                    <a:pt x="7521" y="2356"/>
                    <a:pt x="7521" y="2249"/>
                  </a:cubicBezTo>
                  <a:cubicBezTo>
                    <a:pt x="7494" y="2142"/>
                    <a:pt x="7468" y="2062"/>
                    <a:pt x="7387" y="1955"/>
                  </a:cubicBezTo>
                  <a:cubicBezTo>
                    <a:pt x="7361" y="1874"/>
                    <a:pt x="7307" y="1794"/>
                    <a:pt x="7227" y="1714"/>
                  </a:cubicBezTo>
                  <a:cubicBezTo>
                    <a:pt x="7093" y="1580"/>
                    <a:pt x="6932" y="1446"/>
                    <a:pt x="6772" y="1339"/>
                  </a:cubicBezTo>
                  <a:cubicBezTo>
                    <a:pt x="6584" y="1259"/>
                    <a:pt x="6397" y="1152"/>
                    <a:pt x="6183" y="1071"/>
                  </a:cubicBezTo>
                  <a:cubicBezTo>
                    <a:pt x="6022" y="1018"/>
                    <a:pt x="5835" y="938"/>
                    <a:pt x="5594" y="911"/>
                  </a:cubicBezTo>
                  <a:cubicBezTo>
                    <a:pt x="5086" y="777"/>
                    <a:pt x="4550" y="723"/>
                    <a:pt x="3961" y="616"/>
                  </a:cubicBezTo>
                  <a:cubicBezTo>
                    <a:pt x="3613" y="536"/>
                    <a:pt x="3292" y="509"/>
                    <a:pt x="2944" y="456"/>
                  </a:cubicBezTo>
                  <a:cubicBezTo>
                    <a:pt x="2141" y="376"/>
                    <a:pt x="1178" y="215"/>
                    <a:pt x="241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0740;p74">
              <a:extLst>
                <a:ext uri="{FF2B5EF4-FFF2-40B4-BE49-F238E27FC236}">
                  <a16:creationId xmlns:a16="http://schemas.microsoft.com/office/drawing/2014/main" id="{F11AD8DB-77D0-2B5E-29EB-C17F433AF3AC}"/>
                </a:ext>
              </a:extLst>
            </p:cNvPr>
            <p:cNvSpPr/>
            <p:nvPr/>
          </p:nvSpPr>
          <p:spPr>
            <a:xfrm>
              <a:off x="10511425" y="7313975"/>
              <a:ext cx="107775" cy="190725"/>
            </a:xfrm>
            <a:custGeom>
              <a:avLst/>
              <a:gdLst/>
              <a:ahLst/>
              <a:cxnLst/>
              <a:rect l="l" t="t" r="r" b="b"/>
              <a:pathLst>
                <a:path w="4311" h="7629" extrusionOk="0">
                  <a:moveTo>
                    <a:pt x="4283" y="0"/>
                  </a:moveTo>
                  <a:cubicBezTo>
                    <a:pt x="4230" y="27"/>
                    <a:pt x="4230" y="27"/>
                    <a:pt x="4203" y="27"/>
                  </a:cubicBezTo>
                  <a:cubicBezTo>
                    <a:pt x="3962" y="161"/>
                    <a:pt x="3802" y="268"/>
                    <a:pt x="3641" y="375"/>
                  </a:cubicBezTo>
                  <a:cubicBezTo>
                    <a:pt x="3213" y="669"/>
                    <a:pt x="2758" y="964"/>
                    <a:pt x="2383" y="1258"/>
                  </a:cubicBezTo>
                  <a:cubicBezTo>
                    <a:pt x="1955" y="1633"/>
                    <a:pt x="1580" y="2008"/>
                    <a:pt x="1286" y="2382"/>
                  </a:cubicBezTo>
                  <a:cubicBezTo>
                    <a:pt x="964" y="2784"/>
                    <a:pt x="643" y="3212"/>
                    <a:pt x="456" y="3640"/>
                  </a:cubicBezTo>
                  <a:cubicBezTo>
                    <a:pt x="215" y="4122"/>
                    <a:pt x="81" y="4577"/>
                    <a:pt x="28" y="5059"/>
                  </a:cubicBezTo>
                  <a:cubicBezTo>
                    <a:pt x="1" y="5273"/>
                    <a:pt x="1" y="5487"/>
                    <a:pt x="28" y="5674"/>
                  </a:cubicBezTo>
                  <a:cubicBezTo>
                    <a:pt x="54" y="5889"/>
                    <a:pt x="81" y="6076"/>
                    <a:pt x="162" y="6290"/>
                  </a:cubicBezTo>
                  <a:cubicBezTo>
                    <a:pt x="215" y="6477"/>
                    <a:pt x="322" y="6691"/>
                    <a:pt x="429" y="6852"/>
                  </a:cubicBezTo>
                  <a:cubicBezTo>
                    <a:pt x="536" y="7066"/>
                    <a:pt x="670" y="7200"/>
                    <a:pt x="831" y="7334"/>
                  </a:cubicBezTo>
                  <a:cubicBezTo>
                    <a:pt x="991" y="7468"/>
                    <a:pt x="1152" y="7548"/>
                    <a:pt x="1366" y="7602"/>
                  </a:cubicBezTo>
                  <a:lnTo>
                    <a:pt x="1393" y="7602"/>
                  </a:lnTo>
                  <a:cubicBezTo>
                    <a:pt x="1446" y="7602"/>
                    <a:pt x="1553" y="7628"/>
                    <a:pt x="1660" y="7628"/>
                  </a:cubicBezTo>
                  <a:lnTo>
                    <a:pt x="1687" y="7628"/>
                  </a:lnTo>
                  <a:cubicBezTo>
                    <a:pt x="1794" y="7628"/>
                    <a:pt x="1901" y="7602"/>
                    <a:pt x="1982" y="7602"/>
                  </a:cubicBezTo>
                  <a:cubicBezTo>
                    <a:pt x="2115" y="7548"/>
                    <a:pt x="2196" y="7521"/>
                    <a:pt x="2303" y="7468"/>
                  </a:cubicBezTo>
                  <a:cubicBezTo>
                    <a:pt x="2356" y="7414"/>
                    <a:pt x="2463" y="7361"/>
                    <a:pt x="2544" y="7280"/>
                  </a:cubicBezTo>
                  <a:cubicBezTo>
                    <a:pt x="2677" y="7147"/>
                    <a:pt x="2785" y="6986"/>
                    <a:pt x="2892" y="6825"/>
                  </a:cubicBezTo>
                  <a:cubicBezTo>
                    <a:pt x="2999" y="6611"/>
                    <a:pt x="3106" y="6451"/>
                    <a:pt x="3159" y="6263"/>
                  </a:cubicBezTo>
                  <a:cubicBezTo>
                    <a:pt x="3240" y="6076"/>
                    <a:pt x="3266" y="5889"/>
                    <a:pt x="3320" y="5648"/>
                  </a:cubicBezTo>
                  <a:cubicBezTo>
                    <a:pt x="3454" y="5112"/>
                    <a:pt x="3561" y="4550"/>
                    <a:pt x="3641" y="4015"/>
                  </a:cubicBezTo>
                  <a:cubicBezTo>
                    <a:pt x="3695" y="3667"/>
                    <a:pt x="3721" y="3346"/>
                    <a:pt x="3802" y="2998"/>
                  </a:cubicBezTo>
                  <a:cubicBezTo>
                    <a:pt x="3935" y="2061"/>
                    <a:pt x="4096" y="1124"/>
                    <a:pt x="4310" y="187"/>
                  </a:cubicBezTo>
                  <a:cubicBezTo>
                    <a:pt x="4310" y="161"/>
                    <a:pt x="4310" y="134"/>
                    <a:pt x="4283" y="107"/>
                  </a:cubicBezTo>
                  <a:cubicBezTo>
                    <a:pt x="4310" y="54"/>
                    <a:pt x="4310" y="27"/>
                    <a:pt x="4283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0741;p74">
              <a:extLst>
                <a:ext uri="{FF2B5EF4-FFF2-40B4-BE49-F238E27FC236}">
                  <a16:creationId xmlns:a16="http://schemas.microsoft.com/office/drawing/2014/main" id="{21E4FEDB-D195-FB58-8D72-053CA955EFB5}"/>
                </a:ext>
              </a:extLst>
            </p:cNvPr>
            <p:cNvSpPr/>
            <p:nvPr/>
          </p:nvSpPr>
          <p:spPr>
            <a:xfrm>
              <a:off x="10670700" y="7312300"/>
              <a:ext cx="137200" cy="145725"/>
            </a:xfrm>
            <a:custGeom>
              <a:avLst/>
              <a:gdLst/>
              <a:ahLst/>
              <a:cxnLst/>
              <a:rect l="l" t="t" r="r" b="b"/>
              <a:pathLst>
                <a:path w="5488" h="5829" extrusionOk="0">
                  <a:moveTo>
                    <a:pt x="264" y="0"/>
                  </a:moveTo>
                  <a:cubicBezTo>
                    <a:pt x="234" y="0"/>
                    <a:pt x="201" y="14"/>
                    <a:pt x="161" y="40"/>
                  </a:cubicBezTo>
                  <a:cubicBezTo>
                    <a:pt x="134" y="40"/>
                    <a:pt x="107" y="67"/>
                    <a:pt x="80" y="94"/>
                  </a:cubicBezTo>
                  <a:cubicBezTo>
                    <a:pt x="27" y="121"/>
                    <a:pt x="27" y="201"/>
                    <a:pt x="27" y="228"/>
                  </a:cubicBezTo>
                  <a:cubicBezTo>
                    <a:pt x="0" y="254"/>
                    <a:pt x="0" y="254"/>
                    <a:pt x="0" y="308"/>
                  </a:cubicBezTo>
                  <a:lnTo>
                    <a:pt x="107" y="1004"/>
                  </a:lnTo>
                  <a:cubicBezTo>
                    <a:pt x="214" y="1432"/>
                    <a:pt x="295" y="1860"/>
                    <a:pt x="482" y="2315"/>
                  </a:cubicBezTo>
                  <a:cubicBezTo>
                    <a:pt x="750" y="3038"/>
                    <a:pt x="1098" y="3734"/>
                    <a:pt x="1553" y="4323"/>
                  </a:cubicBezTo>
                  <a:cubicBezTo>
                    <a:pt x="1767" y="4644"/>
                    <a:pt x="2008" y="4912"/>
                    <a:pt x="2275" y="5126"/>
                  </a:cubicBezTo>
                  <a:cubicBezTo>
                    <a:pt x="2409" y="5206"/>
                    <a:pt x="2570" y="5313"/>
                    <a:pt x="2703" y="5420"/>
                  </a:cubicBezTo>
                  <a:cubicBezTo>
                    <a:pt x="2864" y="5527"/>
                    <a:pt x="3025" y="5581"/>
                    <a:pt x="3185" y="5661"/>
                  </a:cubicBezTo>
                  <a:cubicBezTo>
                    <a:pt x="3431" y="5773"/>
                    <a:pt x="3713" y="5828"/>
                    <a:pt x="4017" y="5828"/>
                  </a:cubicBezTo>
                  <a:cubicBezTo>
                    <a:pt x="4078" y="5828"/>
                    <a:pt x="4140" y="5826"/>
                    <a:pt x="4202" y="5822"/>
                  </a:cubicBezTo>
                  <a:cubicBezTo>
                    <a:pt x="4550" y="5795"/>
                    <a:pt x="4818" y="5715"/>
                    <a:pt x="5059" y="5581"/>
                  </a:cubicBezTo>
                  <a:cubicBezTo>
                    <a:pt x="5273" y="5474"/>
                    <a:pt x="5380" y="5286"/>
                    <a:pt x="5460" y="5072"/>
                  </a:cubicBezTo>
                  <a:cubicBezTo>
                    <a:pt x="5487" y="4938"/>
                    <a:pt x="5487" y="4778"/>
                    <a:pt x="5460" y="4617"/>
                  </a:cubicBezTo>
                  <a:cubicBezTo>
                    <a:pt x="5460" y="4537"/>
                    <a:pt x="5434" y="4483"/>
                    <a:pt x="5460" y="4350"/>
                  </a:cubicBezTo>
                  <a:cubicBezTo>
                    <a:pt x="5380" y="4135"/>
                    <a:pt x="5246" y="3921"/>
                    <a:pt x="5086" y="3654"/>
                  </a:cubicBezTo>
                  <a:cubicBezTo>
                    <a:pt x="4925" y="3413"/>
                    <a:pt x="4764" y="3172"/>
                    <a:pt x="4524" y="2904"/>
                  </a:cubicBezTo>
                  <a:cubicBezTo>
                    <a:pt x="4149" y="2476"/>
                    <a:pt x="3747" y="2075"/>
                    <a:pt x="3319" y="1727"/>
                  </a:cubicBezTo>
                  <a:cubicBezTo>
                    <a:pt x="3212" y="1673"/>
                    <a:pt x="3158" y="1593"/>
                    <a:pt x="3051" y="1539"/>
                  </a:cubicBezTo>
                  <a:cubicBezTo>
                    <a:pt x="2944" y="1459"/>
                    <a:pt x="2811" y="1379"/>
                    <a:pt x="2677" y="1298"/>
                  </a:cubicBezTo>
                  <a:lnTo>
                    <a:pt x="2623" y="1272"/>
                  </a:lnTo>
                  <a:cubicBezTo>
                    <a:pt x="2222" y="1031"/>
                    <a:pt x="1820" y="790"/>
                    <a:pt x="1445" y="602"/>
                  </a:cubicBezTo>
                  <a:cubicBezTo>
                    <a:pt x="1312" y="522"/>
                    <a:pt x="1151" y="442"/>
                    <a:pt x="1017" y="362"/>
                  </a:cubicBezTo>
                  <a:lnTo>
                    <a:pt x="750" y="228"/>
                  </a:lnTo>
                  <a:lnTo>
                    <a:pt x="669" y="201"/>
                  </a:lnTo>
                  <a:lnTo>
                    <a:pt x="616" y="174"/>
                  </a:lnTo>
                  <a:lnTo>
                    <a:pt x="509" y="121"/>
                  </a:lnTo>
                  <a:lnTo>
                    <a:pt x="428" y="94"/>
                  </a:lnTo>
                  <a:cubicBezTo>
                    <a:pt x="402" y="67"/>
                    <a:pt x="375" y="67"/>
                    <a:pt x="348" y="40"/>
                  </a:cubicBezTo>
                  <a:cubicBezTo>
                    <a:pt x="321" y="14"/>
                    <a:pt x="295" y="0"/>
                    <a:pt x="26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0742;p74">
              <a:extLst>
                <a:ext uri="{FF2B5EF4-FFF2-40B4-BE49-F238E27FC236}">
                  <a16:creationId xmlns:a16="http://schemas.microsoft.com/office/drawing/2014/main" id="{4CF79227-19BC-45CE-860B-D3CBB11CCC9E}"/>
                </a:ext>
              </a:extLst>
            </p:cNvPr>
            <p:cNvSpPr/>
            <p:nvPr/>
          </p:nvSpPr>
          <p:spPr>
            <a:xfrm>
              <a:off x="10678050" y="7113150"/>
              <a:ext cx="145900" cy="138600"/>
            </a:xfrm>
            <a:custGeom>
              <a:avLst/>
              <a:gdLst/>
              <a:ahLst/>
              <a:cxnLst/>
              <a:rect l="l" t="t" r="r" b="b"/>
              <a:pathLst>
                <a:path w="5836" h="5544" extrusionOk="0">
                  <a:moveTo>
                    <a:pt x="4824" y="1"/>
                  </a:moveTo>
                  <a:cubicBezTo>
                    <a:pt x="4688" y="1"/>
                    <a:pt x="4539" y="24"/>
                    <a:pt x="4390" y="57"/>
                  </a:cubicBezTo>
                  <a:cubicBezTo>
                    <a:pt x="4203" y="137"/>
                    <a:pt x="3962" y="271"/>
                    <a:pt x="3694" y="432"/>
                  </a:cubicBezTo>
                  <a:cubicBezTo>
                    <a:pt x="3453" y="592"/>
                    <a:pt x="3212" y="780"/>
                    <a:pt x="2945" y="994"/>
                  </a:cubicBezTo>
                  <a:cubicBezTo>
                    <a:pt x="2517" y="1368"/>
                    <a:pt x="2115" y="1770"/>
                    <a:pt x="1794" y="2198"/>
                  </a:cubicBezTo>
                  <a:cubicBezTo>
                    <a:pt x="1714" y="2305"/>
                    <a:pt x="1660" y="2386"/>
                    <a:pt x="1580" y="2466"/>
                  </a:cubicBezTo>
                  <a:cubicBezTo>
                    <a:pt x="1526" y="2600"/>
                    <a:pt x="1419" y="2733"/>
                    <a:pt x="1339" y="2867"/>
                  </a:cubicBezTo>
                  <a:lnTo>
                    <a:pt x="1312" y="2948"/>
                  </a:lnTo>
                  <a:cubicBezTo>
                    <a:pt x="1071" y="3349"/>
                    <a:pt x="857" y="3724"/>
                    <a:pt x="643" y="4125"/>
                  </a:cubicBezTo>
                  <a:cubicBezTo>
                    <a:pt x="589" y="4259"/>
                    <a:pt x="482" y="4420"/>
                    <a:pt x="402" y="4554"/>
                  </a:cubicBezTo>
                  <a:lnTo>
                    <a:pt x="322" y="4714"/>
                  </a:lnTo>
                  <a:lnTo>
                    <a:pt x="215" y="4875"/>
                  </a:lnTo>
                  <a:lnTo>
                    <a:pt x="188" y="4955"/>
                  </a:lnTo>
                  <a:lnTo>
                    <a:pt x="134" y="5062"/>
                  </a:lnTo>
                  <a:lnTo>
                    <a:pt x="108" y="5116"/>
                  </a:lnTo>
                  <a:cubicBezTo>
                    <a:pt x="81" y="5142"/>
                    <a:pt x="81" y="5196"/>
                    <a:pt x="54" y="5223"/>
                  </a:cubicBezTo>
                  <a:cubicBezTo>
                    <a:pt x="1" y="5249"/>
                    <a:pt x="1" y="5330"/>
                    <a:pt x="1" y="5357"/>
                  </a:cubicBezTo>
                  <a:lnTo>
                    <a:pt x="1" y="5383"/>
                  </a:lnTo>
                  <a:cubicBezTo>
                    <a:pt x="1" y="5410"/>
                    <a:pt x="54" y="5464"/>
                    <a:pt x="81" y="5490"/>
                  </a:cubicBezTo>
                  <a:cubicBezTo>
                    <a:pt x="108" y="5517"/>
                    <a:pt x="188" y="5517"/>
                    <a:pt x="215" y="5517"/>
                  </a:cubicBezTo>
                  <a:cubicBezTo>
                    <a:pt x="241" y="5544"/>
                    <a:pt x="241" y="5544"/>
                    <a:pt x="268" y="5544"/>
                  </a:cubicBezTo>
                  <a:cubicBezTo>
                    <a:pt x="911" y="5490"/>
                    <a:pt x="1580" y="5330"/>
                    <a:pt x="2276" y="5089"/>
                  </a:cubicBezTo>
                  <a:cubicBezTo>
                    <a:pt x="3025" y="4821"/>
                    <a:pt x="3721" y="4446"/>
                    <a:pt x="4283" y="4018"/>
                  </a:cubicBezTo>
                  <a:cubicBezTo>
                    <a:pt x="4631" y="3777"/>
                    <a:pt x="4899" y="3536"/>
                    <a:pt x="5086" y="3269"/>
                  </a:cubicBezTo>
                  <a:cubicBezTo>
                    <a:pt x="5193" y="3135"/>
                    <a:pt x="5300" y="2974"/>
                    <a:pt x="5407" y="2841"/>
                  </a:cubicBezTo>
                  <a:cubicBezTo>
                    <a:pt x="5488" y="2707"/>
                    <a:pt x="5568" y="2546"/>
                    <a:pt x="5648" y="2386"/>
                  </a:cubicBezTo>
                  <a:cubicBezTo>
                    <a:pt x="5782" y="2064"/>
                    <a:pt x="5835" y="1716"/>
                    <a:pt x="5809" y="1368"/>
                  </a:cubicBezTo>
                  <a:cubicBezTo>
                    <a:pt x="5809" y="1208"/>
                    <a:pt x="5809" y="1101"/>
                    <a:pt x="5782" y="967"/>
                  </a:cubicBezTo>
                  <a:cubicBezTo>
                    <a:pt x="5728" y="780"/>
                    <a:pt x="5675" y="592"/>
                    <a:pt x="5568" y="432"/>
                  </a:cubicBezTo>
                  <a:cubicBezTo>
                    <a:pt x="5461" y="244"/>
                    <a:pt x="5273" y="110"/>
                    <a:pt x="5059" y="30"/>
                  </a:cubicBezTo>
                  <a:cubicBezTo>
                    <a:pt x="4988" y="10"/>
                    <a:pt x="4908" y="1"/>
                    <a:pt x="4824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0743;p74">
              <a:extLst>
                <a:ext uri="{FF2B5EF4-FFF2-40B4-BE49-F238E27FC236}">
                  <a16:creationId xmlns:a16="http://schemas.microsoft.com/office/drawing/2014/main" id="{1B01B790-14D9-CE63-D3BC-9E61E4C091B5}"/>
                </a:ext>
              </a:extLst>
            </p:cNvPr>
            <p:cNvSpPr/>
            <p:nvPr/>
          </p:nvSpPr>
          <p:spPr>
            <a:xfrm>
              <a:off x="10488025" y="7066550"/>
              <a:ext cx="130500" cy="175175"/>
            </a:xfrm>
            <a:custGeom>
              <a:avLst/>
              <a:gdLst/>
              <a:ahLst/>
              <a:cxnLst/>
              <a:rect l="l" t="t" r="r" b="b"/>
              <a:pathLst>
                <a:path w="5220" h="7007" extrusionOk="0">
                  <a:moveTo>
                    <a:pt x="1415" y="0"/>
                  </a:moveTo>
                  <a:cubicBezTo>
                    <a:pt x="1365" y="0"/>
                    <a:pt x="1312" y="7"/>
                    <a:pt x="1258" y="21"/>
                  </a:cubicBezTo>
                  <a:cubicBezTo>
                    <a:pt x="1151" y="21"/>
                    <a:pt x="1098" y="47"/>
                    <a:pt x="990" y="101"/>
                  </a:cubicBezTo>
                  <a:lnTo>
                    <a:pt x="964" y="101"/>
                  </a:lnTo>
                  <a:cubicBezTo>
                    <a:pt x="803" y="181"/>
                    <a:pt x="616" y="288"/>
                    <a:pt x="482" y="449"/>
                  </a:cubicBezTo>
                  <a:cubicBezTo>
                    <a:pt x="348" y="636"/>
                    <a:pt x="268" y="797"/>
                    <a:pt x="187" y="984"/>
                  </a:cubicBezTo>
                  <a:cubicBezTo>
                    <a:pt x="80" y="1171"/>
                    <a:pt x="54" y="1359"/>
                    <a:pt x="27" y="1600"/>
                  </a:cubicBezTo>
                  <a:cubicBezTo>
                    <a:pt x="27" y="1787"/>
                    <a:pt x="0" y="2028"/>
                    <a:pt x="27" y="2242"/>
                  </a:cubicBezTo>
                  <a:cubicBezTo>
                    <a:pt x="27" y="2322"/>
                    <a:pt x="27" y="2429"/>
                    <a:pt x="54" y="2537"/>
                  </a:cubicBezTo>
                  <a:cubicBezTo>
                    <a:pt x="54" y="2644"/>
                    <a:pt x="80" y="2724"/>
                    <a:pt x="134" y="2831"/>
                  </a:cubicBezTo>
                  <a:cubicBezTo>
                    <a:pt x="214" y="3259"/>
                    <a:pt x="455" y="3714"/>
                    <a:pt x="803" y="4142"/>
                  </a:cubicBezTo>
                  <a:cubicBezTo>
                    <a:pt x="1098" y="4544"/>
                    <a:pt x="1419" y="4919"/>
                    <a:pt x="1874" y="5240"/>
                  </a:cubicBezTo>
                  <a:cubicBezTo>
                    <a:pt x="2222" y="5534"/>
                    <a:pt x="2677" y="5802"/>
                    <a:pt x="3158" y="6123"/>
                  </a:cubicBezTo>
                  <a:cubicBezTo>
                    <a:pt x="3560" y="6337"/>
                    <a:pt x="4042" y="6578"/>
                    <a:pt x="4550" y="6792"/>
                  </a:cubicBezTo>
                  <a:cubicBezTo>
                    <a:pt x="4738" y="6873"/>
                    <a:pt x="4952" y="6953"/>
                    <a:pt x="5139" y="7006"/>
                  </a:cubicBezTo>
                  <a:lnTo>
                    <a:pt x="5166" y="7006"/>
                  </a:lnTo>
                  <a:cubicBezTo>
                    <a:pt x="5166" y="7006"/>
                    <a:pt x="5219" y="7006"/>
                    <a:pt x="5219" y="6980"/>
                  </a:cubicBezTo>
                  <a:lnTo>
                    <a:pt x="5219" y="6953"/>
                  </a:lnTo>
                  <a:cubicBezTo>
                    <a:pt x="5219" y="6926"/>
                    <a:pt x="5166" y="6873"/>
                    <a:pt x="5166" y="6873"/>
                  </a:cubicBezTo>
                  <a:lnTo>
                    <a:pt x="5166" y="6792"/>
                  </a:lnTo>
                  <a:cubicBezTo>
                    <a:pt x="4818" y="5909"/>
                    <a:pt x="4470" y="4999"/>
                    <a:pt x="4176" y="4169"/>
                  </a:cubicBezTo>
                  <a:cubicBezTo>
                    <a:pt x="4069" y="3875"/>
                    <a:pt x="3935" y="3527"/>
                    <a:pt x="3828" y="3232"/>
                  </a:cubicBezTo>
                  <a:cubicBezTo>
                    <a:pt x="3640" y="2670"/>
                    <a:pt x="3426" y="2162"/>
                    <a:pt x="3239" y="1707"/>
                  </a:cubicBezTo>
                  <a:cubicBezTo>
                    <a:pt x="3158" y="1466"/>
                    <a:pt x="3078" y="1305"/>
                    <a:pt x="2971" y="1118"/>
                  </a:cubicBezTo>
                  <a:cubicBezTo>
                    <a:pt x="2864" y="957"/>
                    <a:pt x="2730" y="797"/>
                    <a:pt x="2596" y="636"/>
                  </a:cubicBezTo>
                  <a:cubicBezTo>
                    <a:pt x="2463" y="449"/>
                    <a:pt x="2302" y="315"/>
                    <a:pt x="2141" y="235"/>
                  </a:cubicBezTo>
                  <a:cubicBezTo>
                    <a:pt x="2034" y="154"/>
                    <a:pt x="1927" y="128"/>
                    <a:pt x="1874" y="101"/>
                  </a:cubicBezTo>
                  <a:cubicBezTo>
                    <a:pt x="1767" y="47"/>
                    <a:pt x="1660" y="21"/>
                    <a:pt x="1553" y="21"/>
                  </a:cubicBezTo>
                  <a:cubicBezTo>
                    <a:pt x="1512" y="7"/>
                    <a:pt x="1466" y="0"/>
                    <a:pt x="1415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0744;p74">
              <a:extLst>
                <a:ext uri="{FF2B5EF4-FFF2-40B4-BE49-F238E27FC236}">
                  <a16:creationId xmlns:a16="http://schemas.microsoft.com/office/drawing/2014/main" id="{4A4E5F35-F3D3-693B-E5E3-6B88C79857A6}"/>
                </a:ext>
              </a:extLst>
            </p:cNvPr>
            <p:cNvSpPr/>
            <p:nvPr/>
          </p:nvSpPr>
          <p:spPr>
            <a:xfrm>
              <a:off x="10432475" y="7305000"/>
              <a:ext cx="176000" cy="131375"/>
            </a:xfrm>
            <a:custGeom>
              <a:avLst/>
              <a:gdLst/>
              <a:ahLst/>
              <a:cxnLst/>
              <a:rect l="l" t="t" r="r" b="b"/>
              <a:pathLst>
                <a:path w="7040" h="5255" extrusionOk="0">
                  <a:moveTo>
                    <a:pt x="6996" y="1"/>
                  </a:moveTo>
                  <a:cubicBezTo>
                    <a:pt x="6990" y="1"/>
                    <a:pt x="6986" y="4"/>
                    <a:pt x="6986" y="11"/>
                  </a:cubicBezTo>
                  <a:cubicBezTo>
                    <a:pt x="6986" y="11"/>
                    <a:pt x="6960" y="11"/>
                    <a:pt x="6933" y="65"/>
                  </a:cubicBezTo>
                  <a:lnTo>
                    <a:pt x="6826" y="65"/>
                  </a:lnTo>
                  <a:cubicBezTo>
                    <a:pt x="5969" y="466"/>
                    <a:pt x="5059" y="787"/>
                    <a:pt x="4176" y="1082"/>
                  </a:cubicBezTo>
                  <a:cubicBezTo>
                    <a:pt x="3882" y="1189"/>
                    <a:pt x="3560" y="1323"/>
                    <a:pt x="3239" y="1430"/>
                  </a:cubicBezTo>
                  <a:cubicBezTo>
                    <a:pt x="2757" y="1590"/>
                    <a:pt x="2222" y="1804"/>
                    <a:pt x="1714" y="2019"/>
                  </a:cubicBezTo>
                  <a:cubicBezTo>
                    <a:pt x="1473" y="2126"/>
                    <a:pt x="1312" y="2206"/>
                    <a:pt x="1152" y="2286"/>
                  </a:cubicBezTo>
                  <a:cubicBezTo>
                    <a:pt x="964" y="2393"/>
                    <a:pt x="804" y="2527"/>
                    <a:pt x="643" y="2661"/>
                  </a:cubicBezTo>
                  <a:cubicBezTo>
                    <a:pt x="482" y="2795"/>
                    <a:pt x="349" y="2955"/>
                    <a:pt x="241" y="3143"/>
                  </a:cubicBezTo>
                  <a:cubicBezTo>
                    <a:pt x="161" y="3223"/>
                    <a:pt x="134" y="3330"/>
                    <a:pt x="108" y="3410"/>
                  </a:cubicBezTo>
                  <a:cubicBezTo>
                    <a:pt x="81" y="3464"/>
                    <a:pt x="27" y="3571"/>
                    <a:pt x="27" y="3705"/>
                  </a:cubicBezTo>
                  <a:cubicBezTo>
                    <a:pt x="1" y="3812"/>
                    <a:pt x="1" y="3892"/>
                    <a:pt x="27" y="3999"/>
                  </a:cubicBezTo>
                  <a:lnTo>
                    <a:pt x="27" y="4026"/>
                  </a:lnTo>
                  <a:cubicBezTo>
                    <a:pt x="27" y="4106"/>
                    <a:pt x="81" y="4213"/>
                    <a:pt x="108" y="4267"/>
                  </a:cubicBezTo>
                  <a:lnTo>
                    <a:pt x="108" y="4294"/>
                  </a:lnTo>
                  <a:cubicBezTo>
                    <a:pt x="215" y="4481"/>
                    <a:pt x="295" y="4642"/>
                    <a:pt x="482" y="4775"/>
                  </a:cubicBezTo>
                  <a:cubicBezTo>
                    <a:pt x="643" y="4909"/>
                    <a:pt x="804" y="5016"/>
                    <a:pt x="1018" y="5070"/>
                  </a:cubicBezTo>
                  <a:cubicBezTo>
                    <a:pt x="1178" y="5177"/>
                    <a:pt x="1366" y="5204"/>
                    <a:pt x="1607" y="5230"/>
                  </a:cubicBezTo>
                  <a:cubicBezTo>
                    <a:pt x="1749" y="5230"/>
                    <a:pt x="1892" y="5254"/>
                    <a:pt x="2035" y="5254"/>
                  </a:cubicBezTo>
                  <a:cubicBezTo>
                    <a:pt x="2106" y="5254"/>
                    <a:pt x="2178" y="5248"/>
                    <a:pt x="2249" y="5230"/>
                  </a:cubicBezTo>
                  <a:cubicBezTo>
                    <a:pt x="2436" y="5204"/>
                    <a:pt x="2650" y="5177"/>
                    <a:pt x="2838" y="5097"/>
                  </a:cubicBezTo>
                  <a:cubicBezTo>
                    <a:pt x="3293" y="4963"/>
                    <a:pt x="3721" y="4775"/>
                    <a:pt x="4149" y="4427"/>
                  </a:cubicBezTo>
                  <a:cubicBezTo>
                    <a:pt x="4551" y="4133"/>
                    <a:pt x="4925" y="3812"/>
                    <a:pt x="5247" y="3357"/>
                  </a:cubicBezTo>
                  <a:cubicBezTo>
                    <a:pt x="5541" y="3009"/>
                    <a:pt x="5809" y="2554"/>
                    <a:pt x="6130" y="2072"/>
                  </a:cubicBezTo>
                  <a:cubicBezTo>
                    <a:pt x="6371" y="1671"/>
                    <a:pt x="6585" y="1189"/>
                    <a:pt x="6799" y="680"/>
                  </a:cubicBezTo>
                  <a:cubicBezTo>
                    <a:pt x="6853" y="493"/>
                    <a:pt x="6960" y="279"/>
                    <a:pt x="7040" y="65"/>
                  </a:cubicBezTo>
                  <a:cubicBezTo>
                    <a:pt x="7040" y="25"/>
                    <a:pt x="7011" y="1"/>
                    <a:pt x="699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0745;p74">
              <a:extLst>
                <a:ext uri="{FF2B5EF4-FFF2-40B4-BE49-F238E27FC236}">
                  <a16:creationId xmlns:a16="http://schemas.microsoft.com/office/drawing/2014/main" id="{E0E40723-0302-13AF-7EF9-9CCD239B1223}"/>
                </a:ext>
              </a:extLst>
            </p:cNvPr>
            <p:cNvSpPr/>
            <p:nvPr/>
          </p:nvSpPr>
          <p:spPr>
            <a:xfrm>
              <a:off x="10464600" y="7101175"/>
              <a:ext cx="347975" cy="351025"/>
            </a:xfrm>
            <a:custGeom>
              <a:avLst/>
              <a:gdLst/>
              <a:ahLst/>
              <a:cxnLst/>
              <a:rect l="l" t="t" r="r" b="b"/>
              <a:pathLst>
                <a:path w="13919" h="14041" extrusionOk="0">
                  <a:moveTo>
                    <a:pt x="6852" y="4524"/>
                  </a:moveTo>
                  <a:cubicBezTo>
                    <a:pt x="6906" y="4792"/>
                    <a:pt x="7013" y="5059"/>
                    <a:pt x="7147" y="5354"/>
                  </a:cubicBezTo>
                  <a:cubicBezTo>
                    <a:pt x="7227" y="5488"/>
                    <a:pt x="7281" y="5621"/>
                    <a:pt x="7361" y="5782"/>
                  </a:cubicBezTo>
                  <a:cubicBezTo>
                    <a:pt x="7361" y="5782"/>
                    <a:pt x="7361" y="5836"/>
                    <a:pt x="7388" y="5836"/>
                  </a:cubicBezTo>
                  <a:lnTo>
                    <a:pt x="7441" y="5836"/>
                  </a:lnTo>
                  <a:cubicBezTo>
                    <a:pt x="7495" y="5836"/>
                    <a:pt x="7495" y="5782"/>
                    <a:pt x="7495" y="5755"/>
                  </a:cubicBezTo>
                  <a:cubicBezTo>
                    <a:pt x="7521" y="5755"/>
                    <a:pt x="7548" y="5728"/>
                    <a:pt x="7548" y="5702"/>
                  </a:cubicBezTo>
                  <a:cubicBezTo>
                    <a:pt x="7655" y="5434"/>
                    <a:pt x="7762" y="5193"/>
                    <a:pt x="7896" y="4899"/>
                  </a:cubicBezTo>
                  <a:lnTo>
                    <a:pt x="7896" y="4899"/>
                  </a:lnTo>
                  <a:cubicBezTo>
                    <a:pt x="7843" y="5059"/>
                    <a:pt x="7843" y="5220"/>
                    <a:pt x="7843" y="5434"/>
                  </a:cubicBezTo>
                  <a:lnTo>
                    <a:pt x="7843" y="5889"/>
                  </a:lnTo>
                  <a:lnTo>
                    <a:pt x="7843" y="5916"/>
                  </a:lnTo>
                  <a:lnTo>
                    <a:pt x="7923" y="5916"/>
                  </a:lnTo>
                  <a:cubicBezTo>
                    <a:pt x="7950" y="5916"/>
                    <a:pt x="7950" y="5889"/>
                    <a:pt x="7950" y="5889"/>
                  </a:cubicBezTo>
                  <a:lnTo>
                    <a:pt x="7976" y="5889"/>
                  </a:lnTo>
                  <a:cubicBezTo>
                    <a:pt x="8003" y="6130"/>
                    <a:pt x="8003" y="6157"/>
                    <a:pt x="8084" y="6210"/>
                  </a:cubicBezTo>
                  <a:lnTo>
                    <a:pt x="8191" y="6210"/>
                  </a:lnTo>
                  <a:cubicBezTo>
                    <a:pt x="8217" y="6210"/>
                    <a:pt x="8244" y="6210"/>
                    <a:pt x="8244" y="6157"/>
                  </a:cubicBezTo>
                  <a:lnTo>
                    <a:pt x="8271" y="6157"/>
                  </a:lnTo>
                  <a:lnTo>
                    <a:pt x="8351" y="6130"/>
                  </a:lnTo>
                  <a:lnTo>
                    <a:pt x="8432" y="6103"/>
                  </a:lnTo>
                  <a:lnTo>
                    <a:pt x="8565" y="6076"/>
                  </a:lnTo>
                  <a:lnTo>
                    <a:pt x="8699" y="6023"/>
                  </a:lnTo>
                  <a:cubicBezTo>
                    <a:pt x="8779" y="5996"/>
                    <a:pt x="8887" y="5969"/>
                    <a:pt x="9020" y="5943"/>
                  </a:cubicBezTo>
                  <a:lnTo>
                    <a:pt x="9047" y="5943"/>
                  </a:lnTo>
                  <a:cubicBezTo>
                    <a:pt x="9288" y="5862"/>
                    <a:pt x="9502" y="5809"/>
                    <a:pt x="9716" y="5728"/>
                  </a:cubicBezTo>
                  <a:lnTo>
                    <a:pt x="9716" y="5728"/>
                  </a:lnTo>
                  <a:cubicBezTo>
                    <a:pt x="9556" y="5836"/>
                    <a:pt x="9422" y="5969"/>
                    <a:pt x="9261" y="6103"/>
                  </a:cubicBezTo>
                  <a:lnTo>
                    <a:pt x="9234" y="6130"/>
                  </a:lnTo>
                  <a:cubicBezTo>
                    <a:pt x="9127" y="6210"/>
                    <a:pt x="9020" y="6264"/>
                    <a:pt x="8967" y="6371"/>
                  </a:cubicBezTo>
                  <a:lnTo>
                    <a:pt x="8860" y="6424"/>
                  </a:lnTo>
                  <a:lnTo>
                    <a:pt x="8753" y="6505"/>
                  </a:lnTo>
                  <a:lnTo>
                    <a:pt x="8726" y="6531"/>
                  </a:lnTo>
                  <a:lnTo>
                    <a:pt x="8646" y="6558"/>
                  </a:lnTo>
                  <a:lnTo>
                    <a:pt x="8619" y="6612"/>
                  </a:lnTo>
                  <a:lnTo>
                    <a:pt x="8565" y="6665"/>
                  </a:lnTo>
                  <a:lnTo>
                    <a:pt x="8485" y="6746"/>
                  </a:lnTo>
                  <a:lnTo>
                    <a:pt x="8485" y="6772"/>
                  </a:lnTo>
                  <a:cubicBezTo>
                    <a:pt x="8485" y="6799"/>
                    <a:pt x="8485" y="6826"/>
                    <a:pt x="8512" y="6879"/>
                  </a:cubicBezTo>
                  <a:cubicBezTo>
                    <a:pt x="8512" y="6906"/>
                    <a:pt x="8565" y="6906"/>
                    <a:pt x="8592" y="6906"/>
                  </a:cubicBezTo>
                  <a:lnTo>
                    <a:pt x="8619" y="6906"/>
                  </a:lnTo>
                  <a:cubicBezTo>
                    <a:pt x="8619" y="6906"/>
                    <a:pt x="8619" y="6933"/>
                    <a:pt x="8646" y="6933"/>
                  </a:cubicBezTo>
                  <a:cubicBezTo>
                    <a:pt x="8913" y="7040"/>
                    <a:pt x="9234" y="7094"/>
                    <a:pt x="9502" y="7147"/>
                  </a:cubicBezTo>
                  <a:lnTo>
                    <a:pt x="9288" y="7174"/>
                  </a:lnTo>
                  <a:lnTo>
                    <a:pt x="9154" y="7201"/>
                  </a:lnTo>
                  <a:lnTo>
                    <a:pt x="9020" y="7227"/>
                  </a:lnTo>
                  <a:lnTo>
                    <a:pt x="8887" y="7281"/>
                  </a:lnTo>
                  <a:lnTo>
                    <a:pt x="8806" y="7281"/>
                  </a:lnTo>
                  <a:cubicBezTo>
                    <a:pt x="8779" y="7281"/>
                    <a:pt x="8753" y="7281"/>
                    <a:pt x="8753" y="7308"/>
                  </a:cubicBezTo>
                  <a:cubicBezTo>
                    <a:pt x="8726" y="7308"/>
                    <a:pt x="8672" y="7334"/>
                    <a:pt x="8646" y="7361"/>
                  </a:cubicBezTo>
                  <a:lnTo>
                    <a:pt x="8646" y="7468"/>
                  </a:lnTo>
                  <a:cubicBezTo>
                    <a:pt x="8646" y="7495"/>
                    <a:pt x="8672" y="7549"/>
                    <a:pt x="8726" y="7549"/>
                  </a:cubicBezTo>
                  <a:lnTo>
                    <a:pt x="8726" y="7575"/>
                  </a:lnTo>
                  <a:cubicBezTo>
                    <a:pt x="8860" y="7709"/>
                    <a:pt x="9020" y="7816"/>
                    <a:pt x="9181" y="7896"/>
                  </a:cubicBezTo>
                  <a:lnTo>
                    <a:pt x="9047" y="7870"/>
                  </a:lnTo>
                  <a:lnTo>
                    <a:pt x="8913" y="7843"/>
                  </a:lnTo>
                  <a:lnTo>
                    <a:pt x="8779" y="7816"/>
                  </a:lnTo>
                  <a:lnTo>
                    <a:pt x="8646" y="7763"/>
                  </a:lnTo>
                  <a:lnTo>
                    <a:pt x="8512" y="7763"/>
                  </a:lnTo>
                  <a:cubicBezTo>
                    <a:pt x="8485" y="7763"/>
                    <a:pt x="8405" y="7763"/>
                    <a:pt x="8378" y="7816"/>
                  </a:cubicBezTo>
                  <a:cubicBezTo>
                    <a:pt x="8351" y="7843"/>
                    <a:pt x="8351" y="7870"/>
                    <a:pt x="8351" y="7870"/>
                  </a:cubicBezTo>
                  <a:cubicBezTo>
                    <a:pt x="8351" y="7896"/>
                    <a:pt x="8351" y="7950"/>
                    <a:pt x="8378" y="7977"/>
                  </a:cubicBezTo>
                  <a:lnTo>
                    <a:pt x="8378" y="8004"/>
                  </a:lnTo>
                  <a:lnTo>
                    <a:pt x="8405" y="8111"/>
                  </a:lnTo>
                  <a:lnTo>
                    <a:pt x="8324" y="8004"/>
                  </a:lnTo>
                  <a:cubicBezTo>
                    <a:pt x="8244" y="7950"/>
                    <a:pt x="8191" y="7896"/>
                    <a:pt x="8084" y="7843"/>
                  </a:cubicBezTo>
                  <a:lnTo>
                    <a:pt x="8003" y="7843"/>
                  </a:lnTo>
                  <a:lnTo>
                    <a:pt x="7976" y="7816"/>
                  </a:lnTo>
                  <a:lnTo>
                    <a:pt x="7950" y="7816"/>
                  </a:lnTo>
                  <a:cubicBezTo>
                    <a:pt x="7950" y="7816"/>
                    <a:pt x="7923" y="7816"/>
                    <a:pt x="7923" y="7843"/>
                  </a:cubicBezTo>
                  <a:lnTo>
                    <a:pt x="7923" y="7870"/>
                  </a:lnTo>
                  <a:cubicBezTo>
                    <a:pt x="7923" y="8004"/>
                    <a:pt x="7950" y="8164"/>
                    <a:pt x="7976" y="8351"/>
                  </a:cubicBezTo>
                  <a:cubicBezTo>
                    <a:pt x="8003" y="8512"/>
                    <a:pt x="8057" y="8699"/>
                    <a:pt x="8084" y="8887"/>
                  </a:cubicBezTo>
                  <a:lnTo>
                    <a:pt x="8057" y="8807"/>
                  </a:lnTo>
                  <a:lnTo>
                    <a:pt x="7923" y="8646"/>
                  </a:lnTo>
                  <a:lnTo>
                    <a:pt x="7869" y="8619"/>
                  </a:lnTo>
                  <a:lnTo>
                    <a:pt x="7843" y="8566"/>
                  </a:lnTo>
                  <a:lnTo>
                    <a:pt x="7816" y="8512"/>
                  </a:lnTo>
                  <a:lnTo>
                    <a:pt x="7789" y="8485"/>
                  </a:lnTo>
                  <a:lnTo>
                    <a:pt x="7709" y="8405"/>
                  </a:lnTo>
                  <a:cubicBezTo>
                    <a:pt x="7709" y="8378"/>
                    <a:pt x="7682" y="8378"/>
                    <a:pt x="7655" y="8378"/>
                  </a:cubicBezTo>
                  <a:lnTo>
                    <a:pt x="7575" y="8378"/>
                  </a:lnTo>
                  <a:cubicBezTo>
                    <a:pt x="7548" y="8378"/>
                    <a:pt x="7521" y="8378"/>
                    <a:pt x="7468" y="8405"/>
                  </a:cubicBezTo>
                  <a:lnTo>
                    <a:pt x="7414" y="8485"/>
                  </a:lnTo>
                  <a:lnTo>
                    <a:pt x="7388" y="8512"/>
                  </a:lnTo>
                  <a:cubicBezTo>
                    <a:pt x="7334" y="8646"/>
                    <a:pt x="7307" y="8753"/>
                    <a:pt x="7281" y="8887"/>
                  </a:cubicBezTo>
                  <a:lnTo>
                    <a:pt x="7281" y="8807"/>
                  </a:lnTo>
                  <a:lnTo>
                    <a:pt x="7281" y="8753"/>
                  </a:lnTo>
                  <a:cubicBezTo>
                    <a:pt x="7281" y="8699"/>
                    <a:pt x="7281" y="8699"/>
                    <a:pt x="7254" y="8673"/>
                  </a:cubicBezTo>
                  <a:cubicBezTo>
                    <a:pt x="7254" y="8646"/>
                    <a:pt x="7227" y="8619"/>
                    <a:pt x="7174" y="8566"/>
                  </a:cubicBezTo>
                  <a:lnTo>
                    <a:pt x="7093" y="8566"/>
                  </a:lnTo>
                  <a:cubicBezTo>
                    <a:pt x="7040" y="8566"/>
                    <a:pt x="7013" y="8619"/>
                    <a:pt x="7013" y="8646"/>
                  </a:cubicBezTo>
                  <a:lnTo>
                    <a:pt x="6986" y="8646"/>
                  </a:lnTo>
                  <a:cubicBezTo>
                    <a:pt x="6772" y="8887"/>
                    <a:pt x="6585" y="9154"/>
                    <a:pt x="6424" y="9449"/>
                  </a:cubicBezTo>
                  <a:lnTo>
                    <a:pt x="6451" y="9342"/>
                  </a:lnTo>
                  <a:cubicBezTo>
                    <a:pt x="6478" y="9208"/>
                    <a:pt x="6478" y="9101"/>
                    <a:pt x="6504" y="8967"/>
                  </a:cubicBezTo>
                  <a:lnTo>
                    <a:pt x="6531" y="8833"/>
                  </a:lnTo>
                  <a:lnTo>
                    <a:pt x="6585" y="8699"/>
                  </a:lnTo>
                  <a:lnTo>
                    <a:pt x="6611" y="8566"/>
                  </a:lnTo>
                  <a:lnTo>
                    <a:pt x="6611" y="8512"/>
                  </a:lnTo>
                  <a:lnTo>
                    <a:pt x="6611" y="8485"/>
                  </a:lnTo>
                  <a:lnTo>
                    <a:pt x="6611" y="8432"/>
                  </a:lnTo>
                  <a:lnTo>
                    <a:pt x="6611" y="8405"/>
                  </a:lnTo>
                  <a:cubicBezTo>
                    <a:pt x="6611" y="8378"/>
                    <a:pt x="6611" y="8298"/>
                    <a:pt x="6585" y="8271"/>
                  </a:cubicBezTo>
                  <a:cubicBezTo>
                    <a:pt x="6585" y="8244"/>
                    <a:pt x="6531" y="8244"/>
                    <a:pt x="6504" y="8244"/>
                  </a:cubicBezTo>
                  <a:lnTo>
                    <a:pt x="6478" y="8244"/>
                  </a:lnTo>
                  <a:cubicBezTo>
                    <a:pt x="6451" y="8244"/>
                    <a:pt x="6397" y="8244"/>
                    <a:pt x="6371" y="8271"/>
                  </a:cubicBezTo>
                  <a:lnTo>
                    <a:pt x="6344" y="8271"/>
                  </a:lnTo>
                  <a:cubicBezTo>
                    <a:pt x="6049" y="8405"/>
                    <a:pt x="5701" y="8619"/>
                    <a:pt x="5407" y="8833"/>
                  </a:cubicBezTo>
                  <a:cubicBezTo>
                    <a:pt x="5675" y="8432"/>
                    <a:pt x="5889" y="8164"/>
                    <a:pt x="6049" y="7896"/>
                  </a:cubicBezTo>
                  <a:cubicBezTo>
                    <a:pt x="6076" y="7870"/>
                    <a:pt x="6076" y="7843"/>
                    <a:pt x="6049" y="7843"/>
                  </a:cubicBezTo>
                  <a:cubicBezTo>
                    <a:pt x="6049" y="7843"/>
                    <a:pt x="6076" y="7816"/>
                    <a:pt x="6076" y="7763"/>
                  </a:cubicBezTo>
                  <a:cubicBezTo>
                    <a:pt x="6076" y="7736"/>
                    <a:pt x="6076" y="7736"/>
                    <a:pt x="6049" y="7709"/>
                  </a:cubicBezTo>
                  <a:lnTo>
                    <a:pt x="6023" y="7709"/>
                  </a:lnTo>
                  <a:cubicBezTo>
                    <a:pt x="5835" y="7736"/>
                    <a:pt x="5675" y="7736"/>
                    <a:pt x="5541" y="7763"/>
                  </a:cubicBezTo>
                  <a:lnTo>
                    <a:pt x="5568" y="7736"/>
                  </a:lnTo>
                  <a:cubicBezTo>
                    <a:pt x="5675" y="7629"/>
                    <a:pt x="5782" y="7495"/>
                    <a:pt x="5916" y="7415"/>
                  </a:cubicBezTo>
                  <a:lnTo>
                    <a:pt x="5916" y="7361"/>
                  </a:lnTo>
                  <a:cubicBezTo>
                    <a:pt x="5916" y="7334"/>
                    <a:pt x="5916" y="7334"/>
                    <a:pt x="5889" y="7308"/>
                  </a:cubicBezTo>
                  <a:lnTo>
                    <a:pt x="5808" y="7308"/>
                  </a:lnTo>
                  <a:lnTo>
                    <a:pt x="5782" y="7281"/>
                  </a:lnTo>
                  <a:lnTo>
                    <a:pt x="5300" y="7281"/>
                  </a:lnTo>
                  <a:cubicBezTo>
                    <a:pt x="5380" y="7227"/>
                    <a:pt x="5434" y="7227"/>
                    <a:pt x="5514" y="7201"/>
                  </a:cubicBezTo>
                  <a:cubicBezTo>
                    <a:pt x="5648" y="7147"/>
                    <a:pt x="5782" y="7067"/>
                    <a:pt x="5942" y="7013"/>
                  </a:cubicBezTo>
                  <a:lnTo>
                    <a:pt x="5969" y="6960"/>
                  </a:lnTo>
                  <a:lnTo>
                    <a:pt x="5969" y="6933"/>
                  </a:lnTo>
                  <a:cubicBezTo>
                    <a:pt x="5969" y="6933"/>
                    <a:pt x="5969" y="6906"/>
                    <a:pt x="5942" y="6906"/>
                  </a:cubicBezTo>
                  <a:lnTo>
                    <a:pt x="5916" y="6906"/>
                  </a:lnTo>
                  <a:cubicBezTo>
                    <a:pt x="5916" y="6879"/>
                    <a:pt x="5889" y="6826"/>
                    <a:pt x="5889" y="6826"/>
                  </a:cubicBezTo>
                  <a:cubicBezTo>
                    <a:pt x="5701" y="6772"/>
                    <a:pt x="5541" y="6692"/>
                    <a:pt x="5353" y="6612"/>
                  </a:cubicBezTo>
                  <a:cubicBezTo>
                    <a:pt x="5113" y="6505"/>
                    <a:pt x="4872" y="6398"/>
                    <a:pt x="4577" y="6264"/>
                  </a:cubicBezTo>
                  <a:lnTo>
                    <a:pt x="4577" y="6264"/>
                  </a:lnTo>
                  <a:cubicBezTo>
                    <a:pt x="4872" y="6344"/>
                    <a:pt x="5246" y="6371"/>
                    <a:pt x="5568" y="6371"/>
                  </a:cubicBezTo>
                  <a:lnTo>
                    <a:pt x="6049" y="6371"/>
                  </a:lnTo>
                  <a:cubicBezTo>
                    <a:pt x="6049" y="6371"/>
                    <a:pt x="6076" y="6371"/>
                    <a:pt x="6076" y="6317"/>
                  </a:cubicBezTo>
                  <a:cubicBezTo>
                    <a:pt x="6076" y="6317"/>
                    <a:pt x="6103" y="6291"/>
                    <a:pt x="6076" y="6291"/>
                  </a:cubicBezTo>
                  <a:lnTo>
                    <a:pt x="6076" y="6264"/>
                  </a:lnTo>
                  <a:lnTo>
                    <a:pt x="6049" y="6264"/>
                  </a:lnTo>
                  <a:cubicBezTo>
                    <a:pt x="6049" y="6237"/>
                    <a:pt x="6049" y="6183"/>
                    <a:pt x="6023" y="6157"/>
                  </a:cubicBezTo>
                  <a:cubicBezTo>
                    <a:pt x="5889" y="6023"/>
                    <a:pt x="5755" y="5889"/>
                    <a:pt x="5621" y="5728"/>
                  </a:cubicBezTo>
                  <a:lnTo>
                    <a:pt x="5584" y="5691"/>
                  </a:lnTo>
                  <a:lnTo>
                    <a:pt x="5584" y="5691"/>
                  </a:lnTo>
                  <a:cubicBezTo>
                    <a:pt x="5703" y="5735"/>
                    <a:pt x="5823" y="5764"/>
                    <a:pt x="5942" y="5836"/>
                  </a:cubicBezTo>
                  <a:lnTo>
                    <a:pt x="6076" y="5836"/>
                  </a:lnTo>
                  <a:cubicBezTo>
                    <a:pt x="6103" y="5836"/>
                    <a:pt x="6156" y="5809"/>
                    <a:pt x="6156" y="5755"/>
                  </a:cubicBezTo>
                  <a:cubicBezTo>
                    <a:pt x="6183" y="5728"/>
                    <a:pt x="6183" y="5702"/>
                    <a:pt x="6183" y="5621"/>
                  </a:cubicBezTo>
                  <a:cubicBezTo>
                    <a:pt x="6183" y="5595"/>
                    <a:pt x="6183" y="5595"/>
                    <a:pt x="6156" y="5568"/>
                  </a:cubicBezTo>
                  <a:lnTo>
                    <a:pt x="6156" y="5514"/>
                  </a:lnTo>
                  <a:lnTo>
                    <a:pt x="6103" y="5461"/>
                  </a:lnTo>
                  <a:lnTo>
                    <a:pt x="6076" y="5381"/>
                  </a:lnTo>
                  <a:lnTo>
                    <a:pt x="6076" y="5327"/>
                  </a:lnTo>
                  <a:lnTo>
                    <a:pt x="6023" y="5113"/>
                  </a:lnTo>
                  <a:lnTo>
                    <a:pt x="5942" y="4925"/>
                  </a:lnTo>
                  <a:lnTo>
                    <a:pt x="5942" y="4899"/>
                  </a:lnTo>
                  <a:cubicBezTo>
                    <a:pt x="6076" y="5059"/>
                    <a:pt x="6237" y="5247"/>
                    <a:pt x="6424" y="5434"/>
                  </a:cubicBezTo>
                  <a:lnTo>
                    <a:pt x="6745" y="5755"/>
                  </a:lnTo>
                  <a:lnTo>
                    <a:pt x="6772" y="5755"/>
                  </a:lnTo>
                  <a:cubicBezTo>
                    <a:pt x="6772" y="5755"/>
                    <a:pt x="6826" y="5755"/>
                    <a:pt x="6826" y="5728"/>
                  </a:cubicBezTo>
                  <a:lnTo>
                    <a:pt x="6826" y="5702"/>
                  </a:lnTo>
                  <a:lnTo>
                    <a:pt x="6826" y="5648"/>
                  </a:lnTo>
                  <a:cubicBezTo>
                    <a:pt x="6826" y="5648"/>
                    <a:pt x="6852" y="5621"/>
                    <a:pt x="6852" y="5595"/>
                  </a:cubicBezTo>
                  <a:lnTo>
                    <a:pt x="6852" y="4524"/>
                  </a:lnTo>
                  <a:close/>
                  <a:moveTo>
                    <a:pt x="5916" y="1"/>
                  </a:moveTo>
                  <a:cubicBezTo>
                    <a:pt x="5782" y="1"/>
                    <a:pt x="5648" y="54"/>
                    <a:pt x="5514" y="108"/>
                  </a:cubicBezTo>
                  <a:cubicBezTo>
                    <a:pt x="5380" y="161"/>
                    <a:pt x="5273" y="242"/>
                    <a:pt x="5166" y="375"/>
                  </a:cubicBezTo>
                  <a:cubicBezTo>
                    <a:pt x="5086" y="482"/>
                    <a:pt x="4979" y="616"/>
                    <a:pt x="4898" y="750"/>
                  </a:cubicBezTo>
                  <a:lnTo>
                    <a:pt x="4711" y="1152"/>
                  </a:lnTo>
                  <a:cubicBezTo>
                    <a:pt x="4684" y="1205"/>
                    <a:pt x="4684" y="1285"/>
                    <a:pt x="4631" y="1392"/>
                  </a:cubicBezTo>
                  <a:cubicBezTo>
                    <a:pt x="4631" y="1446"/>
                    <a:pt x="4604" y="1499"/>
                    <a:pt x="4604" y="1607"/>
                  </a:cubicBezTo>
                  <a:cubicBezTo>
                    <a:pt x="4577" y="1794"/>
                    <a:pt x="4577" y="1928"/>
                    <a:pt x="4604" y="2088"/>
                  </a:cubicBezTo>
                  <a:cubicBezTo>
                    <a:pt x="4550" y="1981"/>
                    <a:pt x="4443" y="1874"/>
                    <a:pt x="4336" y="1794"/>
                  </a:cubicBezTo>
                  <a:cubicBezTo>
                    <a:pt x="4176" y="1607"/>
                    <a:pt x="4042" y="1526"/>
                    <a:pt x="3908" y="1419"/>
                  </a:cubicBezTo>
                  <a:cubicBezTo>
                    <a:pt x="3881" y="1392"/>
                    <a:pt x="3801" y="1392"/>
                    <a:pt x="3774" y="1339"/>
                  </a:cubicBezTo>
                  <a:cubicBezTo>
                    <a:pt x="3667" y="1312"/>
                    <a:pt x="3533" y="1285"/>
                    <a:pt x="3426" y="1285"/>
                  </a:cubicBezTo>
                  <a:cubicBezTo>
                    <a:pt x="3266" y="1285"/>
                    <a:pt x="3132" y="1339"/>
                    <a:pt x="2998" y="1473"/>
                  </a:cubicBezTo>
                  <a:cubicBezTo>
                    <a:pt x="2864" y="1607"/>
                    <a:pt x="2757" y="1821"/>
                    <a:pt x="2704" y="2088"/>
                  </a:cubicBezTo>
                  <a:cubicBezTo>
                    <a:pt x="2677" y="2249"/>
                    <a:pt x="2623" y="2436"/>
                    <a:pt x="2623" y="2624"/>
                  </a:cubicBezTo>
                  <a:lnTo>
                    <a:pt x="2597" y="2570"/>
                  </a:lnTo>
                  <a:cubicBezTo>
                    <a:pt x="2570" y="2543"/>
                    <a:pt x="2490" y="2517"/>
                    <a:pt x="2463" y="2517"/>
                  </a:cubicBezTo>
                  <a:cubicBezTo>
                    <a:pt x="2356" y="2490"/>
                    <a:pt x="2302" y="2436"/>
                    <a:pt x="2195" y="2410"/>
                  </a:cubicBezTo>
                  <a:lnTo>
                    <a:pt x="2008" y="2410"/>
                  </a:lnTo>
                  <a:cubicBezTo>
                    <a:pt x="1901" y="2410"/>
                    <a:pt x="1820" y="2436"/>
                    <a:pt x="1767" y="2436"/>
                  </a:cubicBezTo>
                  <a:cubicBezTo>
                    <a:pt x="1687" y="2490"/>
                    <a:pt x="1633" y="2490"/>
                    <a:pt x="1553" y="2543"/>
                  </a:cubicBezTo>
                  <a:cubicBezTo>
                    <a:pt x="1499" y="2570"/>
                    <a:pt x="1419" y="2624"/>
                    <a:pt x="1392" y="2677"/>
                  </a:cubicBezTo>
                  <a:lnTo>
                    <a:pt x="1365" y="2704"/>
                  </a:lnTo>
                  <a:cubicBezTo>
                    <a:pt x="1258" y="2811"/>
                    <a:pt x="1151" y="2945"/>
                    <a:pt x="1124" y="3079"/>
                  </a:cubicBezTo>
                  <a:cubicBezTo>
                    <a:pt x="1098" y="3212"/>
                    <a:pt x="1071" y="3346"/>
                    <a:pt x="1071" y="3507"/>
                  </a:cubicBezTo>
                  <a:cubicBezTo>
                    <a:pt x="1071" y="3694"/>
                    <a:pt x="1071" y="3828"/>
                    <a:pt x="1098" y="3989"/>
                  </a:cubicBezTo>
                  <a:cubicBezTo>
                    <a:pt x="1124" y="4123"/>
                    <a:pt x="1151" y="4283"/>
                    <a:pt x="1232" y="4417"/>
                  </a:cubicBezTo>
                  <a:cubicBezTo>
                    <a:pt x="1285" y="4551"/>
                    <a:pt x="1365" y="4685"/>
                    <a:pt x="1472" y="4818"/>
                  </a:cubicBezTo>
                  <a:cubicBezTo>
                    <a:pt x="1499" y="4899"/>
                    <a:pt x="1553" y="4952"/>
                    <a:pt x="1633" y="5033"/>
                  </a:cubicBezTo>
                  <a:lnTo>
                    <a:pt x="1740" y="5113"/>
                  </a:lnTo>
                  <a:lnTo>
                    <a:pt x="1740" y="5113"/>
                  </a:lnTo>
                  <a:lnTo>
                    <a:pt x="1687" y="5086"/>
                  </a:lnTo>
                  <a:cubicBezTo>
                    <a:pt x="1526" y="5059"/>
                    <a:pt x="1392" y="5033"/>
                    <a:pt x="1232" y="5033"/>
                  </a:cubicBezTo>
                  <a:cubicBezTo>
                    <a:pt x="1098" y="5033"/>
                    <a:pt x="937" y="5033"/>
                    <a:pt x="803" y="5059"/>
                  </a:cubicBezTo>
                  <a:cubicBezTo>
                    <a:pt x="723" y="5086"/>
                    <a:pt x="669" y="5086"/>
                    <a:pt x="589" y="5113"/>
                  </a:cubicBezTo>
                  <a:cubicBezTo>
                    <a:pt x="536" y="5166"/>
                    <a:pt x="455" y="5220"/>
                    <a:pt x="402" y="5247"/>
                  </a:cubicBezTo>
                  <a:cubicBezTo>
                    <a:pt x="322" y="5300"/>
                    <a:pt x="295" y="5354"/>
                    <a:pt x="214" y="5434"/>
                  </a:cubicBezTo>
                  <a:lnTo>
                    <a:pt x="134" y="5621"/>
                  </a:lnTo>
                  <a:lnTo>
                    <a:pt x="134" y="5648"/>
                  </a:lnTo>
                  <a:cubicBezTo>
                    <a:pt x="54" y="5782"/>
                    <a:pt x="54" y="5916"/>
                    <a:pt x="54" y="6103"/>
                  </a:cubicBezTo>
                  <a:cubicBezTo>
                    <a:pt x="54" y="6237"/>
                    <a:pt x="81" y="6371"/>
                    <a:pt x="161" y="6531"/>
                  </a:cubicBezTo>
                  <a:cubicBezTo>
                    <a:pt x="214" y="6665"/>
                    <a:pt x="295" y="6799"/>
                    <a:pt x="402" y="6933"/>
                  </a:cubicBezTo>
                  <a:cubicBezTo>
                    <a:pt x="482" y="7067"/>
                    <a:pt x="589" y="7174"/>
                    <a:pt x="696" y="7254"/>
                  </a:cubicBezTo>
                  <a:lnTo>
                    <a:pt x="803" y="7361"/>
                  </a:lnTo>
                  <a:cubicBezTo>
                    <a:pt x="669" y="7388"/>
                    <a:pt x="536" y="7468"/>
                    <a:pt x="402" y="7575"/>
                  </a:cubicBezTo>
                  <a:cubicBezTo>
                    <a:pt x="322" y="7602"/>
                    <a:pt x="295" y="7656"/>
                    <a:pt x="214" y="7709"/>
                  </a:cubicBezTo>
                  <a:cubicBezTo>
                    <a:pt x="188" y="7736"/>
                    <a:pt x="134" y="7789"/>
                    <a:pt x="81" y="7896"/>
                  </a:cubicBezTo>
                  <a:cubicBezTo>
                    <a:pt x="54" y="7977"/>
                    <a:pt x="27" y="8030"/>
                    <a:pt x="27" y="8111"/>
                  </a:cubicBezTo>
                  <a:lnTo>
                    <a:pt x="27" y="8137"/>
                  </a:lnTo>
                  <a:cubicBezTo>
                    <a:pt x="27" y="8191"/>
                    <a:pt x="0" y="8271"/>
                    <a:pt x="0" y="8325"/>
                  </a:cubicBezTo>
                  <a:lnTo>
                    <a:pt x="0" y="8378"/>
                  </a:lnTo>
                  <a:cubicBezTo>
                    <a:pt x="0" y="8512"/>
                    <a:pt x="27" y="8673"/>
                    <a:pt x="81" y="8780"/>
                  </a:cubicBezTo>
                  <a:cubicBezTo>
                    <a:pt x="161" y="8914"/>
                    <a:pt x="268" y="8994"/>
                    <a:pt x="348" y="9101"/>
                  </a:cubicBezTo>
                  <a:cubicBezTo>
                    <a:pt x="455" y="9208"/>
                    <a:pt x="589" y="9315"/>
                    <a:pt x="723" y="9369"/>
                  </a:cubicBezTo>
                  <a:cubicBezTo>
                    <a:pt x="803" y="9395"/>
                    <a:pt x="884" y="9476"/>
                    <a:pt x="964" y="9502"/>
                  </a:cubicBezTo>
                  <a:cubicBezTo>
                    <a:pt x="1017" y="9529"/>
                    <a:pt x="1071" y="9529"/>
                    <a:pt x="1124" y="9583"/>
                  </a:cubicBezTo>
                  <a:cubicBezTo>
                    <a:pt x="1258" y="9609"/>
                    <a:pt x="1419" y="9636"/>
                    <a:pt x="1553" y="9663"/>
                  </a:cubicBezTo>
                  <a:cubicBezTo>
                    <a:pt x="1660" y="9663"/>
                    <a:pt x="1767" y="9717"/>
                    <a:pt x="1874" y="9717"/>
                  </a:cubicBezTo>
                  <a:cubicBezTo>
                    <a:pt x="1794" y="9770"/>
                    <a:pt x="1740" y="9877"/>
                    <a:pt x="1687" y="9984"/>
                  </a:cubicBezTo>
                  <a:cubicBezTo>
                    <a:pt x="1633" y="10118"/>
                    <a:pt x="1553" y="10252"/>
                    <a:pt x="1526" y="10386"/>
                  </a:cubicBezTo>
                  <a:cubicBezTo>
                    <a:pt x="1499" y="10520"/>
                    <a:pt x="1472" y="10680"/>
                    <a:pt x="1419" y="10814"/>
                  </a:cubicBezTo>
                  <a:lnTo>
                    <a:pt x="1419" y="11269"/>
                  </a:lnTo>
                  <a:cubicBezTo>
                    <a:pt x="1472" y="11456"/>
                    <a:pt x="1499" y="11590"/>
                    <a:pt x="1553" y="11670"/>
                  </a:cubicBezTo>
                  <a:cubicBezTo>
                    <a:pt x="1633" y="11804"/>
                    <a:pt x="1740" y="11911"/>
                    <a:pt x="1820" y="12018"/>
                  </a:cubicBezTo>
                  <a:lnTo>
                    <a:pt x="1874" y="12018"/>
                  </a:lnTo>
                  <a:cubicBezTo>
                    <a:pt x="1927" y="12045"/>
                    <a:pt x="1954" y="12072"/>
                    <a:pt x="2035" y="12125"/>
                  </a:cubicBezTo>
                  <a:lnTo>
                    <a:pt x="2061" y="12125"/>
                  </a:lnTo>
                  <a:cubicBezTo>
                    <a:pt x="2142" y="12152"/>
                    <a:pt x="2222" y="12152"/>
                    <a:pt x="2275" y="12179"/>
                  </a:cubicBezTo>
                  <a:lnTo>
                    <a:pt x="2490" y="12179"/>
                  </a:lnTo>
                  <a:cubicBezTo>
                    <a:pt x="2570" y="12179"/>
                    <a:pt x="2623" y="12152"/>
                    <a:pt x="2704" y="12152"/>
                  </a:cubicBezTo>
                  <a:cubicBezTo>
                    <a:pt x="2837" y="12125"/>
                    <a:pt x="2971" y="12045"/>
                    <a:pt x="3078" y="11938"/>
                  </a:cubicBezTo>
                  <a:cubicBezTo>
                    <a:pt x="3132" y="11885"/>
                    <a:pt x="3212" y="11858"/>
                    <a:pt x="3266" y="11777"/>
                  </a:cubicBezTo>
                  <a:lnTo>
                    <a:pt x="3266" y="11885"/>
                  </a:lnTo>
                  <a:cubicBezTo>
                    <a:pt x="3266" y="12125"/>
                    <a:pt x="3293" y="12393"/>
                    <a:pt x="3400" y="12607"/>
                  </a:cubicBezTo>
                  <a:cubicBezTo>
                    <a:pt x="3507" y="12821"/>
                    <a:pt x="3560" y="12955"/>
                    <a:pt x="3667" y="13089"/>
                  </a:cubicBezTo>
                  <a:lnTo>
                    <a:pt x="3774" y="13196"/>
                  </a:lnTo>
                  <a:cubicBezTo>
                    <a:pt x="3801" y="13223"/>
                    <a:pt x="3881" y="13250"/>
                    <a:pt x="3935" y="13276"/>
                  </a:cubicBezTo>
                  <a:cubicBezTo>
                    <a:pt x="4013" y="13316"/>
                    <a:pt x="4092" y="13340"/>
                    <a:pt x="4160" y="13340"/>
                  </a:cubicBezTo>
                  <a:cubicBezTo>
                    <a:pt x="4184" y="13340"/>
                    <a:pt x="4208" y="13337"/>
                    <a:pt x="4229" y="13330"/>
                  </a:cubicBezTo>
                  <a:cubicBezTo>
                    <a:pt x="4363" y="13330"/>
                    <a:pt x="4550" y="13250"/>
                    <a:pt x="4684" y="13116"/>
                  </a:cubicBezTo>
                  <a:cubicBezTo>
                    <a:pt x="4818" y="13009"/>
                    <a:pt x="4952" y="12875"/>
                    <a:pt x="5086" y="12688"/>
                  </a:cubicBezTo>
                  <a:cubicBezTo>
                    <a:pt x="5220" y="12527"/>
                    <a:pt x="5300" y="12340"/>
                    <a:pt x="5434" y="12125"/>
                  </a:cubicBezTo>
                  <a:lnTo>
                    <a:pt x="5487" y="12072"/>
                  </a:lnTo>
                  <a:lnTo>
                    <a:pt x="5487" y="12340"/>
                  </a:lnTo>
                  <a:cubicBezTo>
                    <a:pt x="5487" y="12473"/>
                    <a:pt x="5514" y="12607"/>
                    <a:pt x="5541" y="12714"/>
                  </a:cubicBezTo>
                  <a:cubicBezTo>
                    <a:pt x="5568" y="12821"/>
                    <a:pt x="5621" y="12955"/>
                    <a:pt x="5675" y="13089"/>
                  </a:cubicBezTo>
                  <a:cubicBezTo>
                    <a:pt x="5782" y="13330"/>
                    <a:pt x="5942" y="13517"/>
                    <a:pt x="6103" y="13678"/>
                  </a:cubicBezTo>
                  <a:cubicBezTo>
                    <a:pt x="6290" y="13812"/>
                    <a:pt x="6424" y="13919"/>
                    <a:pt x="6558" y="13999"/>
                  </a:cubicBezTo>
                  <a:cubicBezTo>
                    <a:pt x="6585" y="14026"/>
                    <a:pt x="6611" y="14026"/>
                    <a:pt x="6692" y="14026"/>
                  </a:cubicBezTo>
                  <a:cubicBezTo>
                    <a:pt x="6745" y="14035"/>
                    <a:pt x="6799" y="14041"/>
                    <a:pt x="6851" y="14041"/>
                  </a:cubicBezTo>
                  <a:cubicBezTo>
                    <a:pt x="6956" y="14041"/>
                    <a:pt x="7058" y="14017"/>
                    <a:pt x="7147" y="13946"/>
                  </a:cubicBezTo>
                  <a:cubicBezTo>
                    <a:pt x="7281" y="13892"/>
                    <a:pt x="7388" y="13758"/>
                    <a:pt x="7495" y="13598"/>
                  </a:cubicBezTo>
                  <a:cubicBezTo>
                    <a:pt x="7548" y="13410"/>
                    <a:pt x="7629" y="13250"/>
                    <a:pt x="7682" y="13009"/>
                  </a:cubicBezTo>
                  <a:cubicBezTo>
                    <a:pt x="7682" y="12955"/>
                    <a:pt x="7709" y="12848"/>
                    <a:pt x="7709" y="12795"/>
                  </a:cubicBezTo>
                  <a:cubicBezTo>
                    <a:pt x="7762" y="12848"/>
                    <a:pt x="7816" y="12875"/>
                    <a:pt x="7843" y="12955"/>
                  </a:cubicBezTo>
                  <a:cubicBezTo>
                    <a:pt x="7976" y="13089"/>
                    <a:pt x="8191" y="13223"/>
                    <a:pt x="8378" y="13276"/>
                  </a:cubicBezTo>
                  <a:cubicBezTo>
                    <a:pt x="8432" y="13276"/>
                    <a:pt x="8458" y="13330"/>
                    <a:pt x="8485" y="13330"/>
                  </a:cubicBezTo>
                  <a:cubicBezTo>
                    <a:pt x="8678" y="13388"/>
                    <a:pt x="8843" y="13432"/>
                    <a:pt x="8980" y="13432"/>
                  </a:cubicBezTo>
                  <a:cubicBezTo>
                    <a:pt x="9034" y="13432"/>
                    <a:pt x="9083" y="13425"/>
                    <a:pt x="9127" y="13410"/>
                  </a:cubicBezTo>
                  <a:cubicBezTo>
                    <a:pt x="9288" y="13383"/>
                    <a:pt x="9422" y="13330"/>
                    <a:pt x="9529" y="13196"/>
                  </a:cubicBezTo>
                  <a:cubicBezTo>
                    <a:pt x="9582" y="13116"/>
                    <a:pt x="9636" y="13009"/>
                    <a:pt x="9663" y="12875"/>
                  </a:cubicBezTo>
                  <a:cubicBezTo>
                    <a:pt x="9663" y="12821"/>
                    <a:pt x="9689" y="12795"/>
                    <a:pt x="9689" y="12741"/>
                  </a:cubicBezTo>
                  <a:cubicBezTo>
                    <a:pt x="9689" y="12580"/>
                    <a:pt x="9689" y="12393"/>
                    <a:pt x="9663" y="12179"/>
                  </a:cubicBezTo>
                  <a:cubicBezTo>
                    <a:pt x="9663" y="12072"/>
                    <a:pt x="9636" y="12018"/>
                    <a:pt x="9582" y="11911"/>
                  </a:cubicBezTo>
                  <a:lnTo>
                    <a:pt x="9582" y="11911"/>
                  </a:lnTo>
                  <a:lnTo>
                    <a:pt x="9904" y="12125"/>
                  </a:lnTo>
                  <a:lnTo>
                    <a:pt x="10091" y="12206"/>
                  </a:lnTo>
                  <a:cubicBezTo>
                    <a:pt x="10171" y="12259"/>
                    <a:pt x="10225" y="12286"/>
                    <a:pt x="10305" y="12286"/>
                  </a:cubicBezTo>
                  <a:cubicBezTo>
                    <a:pt x="10439" y="12313"/>
                    <a:pt x="10600" y="12340"/>
                    <a:pt x="10733" y="12393"/>
                  </a:cubicBezTo>
                  <a:lnTo>
                    <a:pt x="11188" y="12393"/>
                  </a:lnTo>
                  <a:cubicBezTo>
                    <a:pt x="11376" y="12340"/>
                    <a:pt x="11510" y="12313"/>
                    <a:pt x="11590" y="12259"/>
                  </a:cubicBezTo>
                  <a:cubicBezTo>
                    <a:pt x="11724" y="12179"/>
                    <a:pt x="11831" y="12072"/>
                    <a:pt x="11938" y="11992"/>
                  </a:cubicBezTo>
                  <a:lnTo>
                    <a:pt x="11938" y="11938"/>
                  </a:lnTo>
                  <a:lnTo>
                    <a:pt x="12045" y="11751"/>
                  </a:lnTo>
                  <a:cubicBezTo>
                    <a:pt x="12072" y="11670"/>
                    <a:pt x="12072" y="11617"/>
                    <a:pt x="12098" y="11537"/>
                  </a:cubicBezTo>
                  <a:lnTo>
                    <a:pt x="12098" y="11322"/>
                  </a:lnTo>
                  <a:cubicBezTo>
                    <a:pt x="12098" y="11242"/>
                    <a:pt x="12072" y="11189"/>
                    <a:pt x="12072" y="11108"/>
                  </a:cubicBezTo>
                  <a:cubicBezTo>
                    <a:pt x="12045" y="11055"/>
                    <a:pt x="12045" y="10975"/>
                    <a:pt x="11991" y="10921"/>
                  </a:cubicBezTo>
                  <a:cubicBezTo>
                    <a:pt x="12125" y="10867"/>
                    <a:pt x="12313" y="10841"/>
                    <a:pt x="12446" y="10787"/>
                  </a:cubicBezTo>
                  <a:cubicBezTo>
                    <a:pt x="12714" y="10680"/>
                    <a:pt x="12875" y="10546"/>
                    <a:pt x="13008" y="10412"/>
                  </a:cubicBezTo>
                  <a:cubicBezTo>
                    <a:pt x="13115" y="10279"/>
                    <a:pt x="13169" y="10118"/>
                    <a:pt x="13142" y="9984"/>
                  </a:cubicBezTo>
                  <a:cubicBezTo>
                    <a:pt x="13142" y="9850"/>
                    <a:pt x="13062" y="9663"/>
                    <a:pt x="12928" y="9529"/>
                  </a:cubicBezTo>
                  <a:cubicBezTo>
                    <a:pt x="12901" y="9502"/>
                    <a:pt x="12901" y="9476"/>
                    <a:pt x="12875" y="9449"/>
                  </a:cubicBezTo>
                  <a:cubicBezTo>
                    <a:pt x="12768" y="9342"/>
                    <a:pt x="12660" y="9235"/>
                    <a:pt x="12500" y="9128"/>
                  </a:cubicBezTo>
                  <a:cubicBezTo>
                    <a:pt x="12393" y="9074"/>
                    <a:pt x="12313" y="8967"/>
                    <a:pt x="12179" y="8914"/>
                  </a:cubicBezTo>
                  <a:lnTo>
                    <a:pt x="12205" y="8914"/>
                  </a:lnTo>
                  <a:cubicBezTo>
                    <a:pt x="12339" y="8914"/>
                    <a:pt x="12473" y="8860"/>
                    <a:pt x="12580" y="8833"/>
                  </a:cubicBezTo>
                  <a:cubicBezTo>
                    <a:pt x="12660" y="8807"/>
                    <a:pt x="12794" y="8780"/>
                    <a:pt x="12928" y="8699"/>
                  </a:cubicBezTo>
                  <a:cubicBezTo>
                    <a:pt x="13169" y="8592"/>
                    <a:pt x="13383" y="8432"/>
                    <a:pt x="13544" y="8271"/>
                  </a:cubicBezTo>
                  <a:cubicBezTo>
                    <a:pt x="13731" y="8057"/>
                    <a:pt x="13838" y="7870"/>
                    <a:pt x="13865" y="7709"/>
                  </a:cubicBezTo>
                  <a:cubicBezTo>
                    <a:pt x="13918" y="7522"/>
                    <a:pt x="13918" y="7361"/>
                    <a:pt x="13811" y="7227"/>
                  </a:cubicBezTo>
                  <a:cubicBezTo>
                    <a:pt x="13731" y="7094"/>
                    <a:pt x="13597" y="6986"/>
                    <a:pt x="13437" y="6906"/>
                  </a:cubicBezTo>
                  <a:cubicBezTo>
                    <a:pt x="13410" y="6853"/>
                    <a:pt x="13383" y="6853"/>
                    <a:pt x="13330" y="6853"/>
                  </a:cubicBezTo>
                  <a:cubicBezTo>
                    <a:pt x="13196" y="6799"/>
                    <a:pt x="13062" y="6772"/>
                    <a:pt x="12875" y="6719"/>
                  </a:cubicBezTo>
                  <a:cubicBezTo>
                    <a:pt x="12714" y="6692"/>
                    <a:pt x="12580" y="6665"/>
                    <a:pt x="12366" y="6665"/>
                  </a:cubicBezTo>
                  <a:cubicBezTo>
                    <a:pt x="12446" y="6638"/>
                    <a:pt x="12473" y="6585"/>
                    <a:pt x="12527" y="6558"/>
                  </a:cubicBezTo>
                  <a:cubicBezTo>
                    <a:pt x="12634" y="6505"/>
                    <a:pt x="12741" y="6424"/>
                    <a:pt x="12794" y="6317"/>
                  </a:cubicBezTo>
                  <a:cubicBezTo>
                    <a:pt x="12982" y="6157"/>
                    <a:pt x="13115" y="5916"/>
                    <a:pt x="13196" y="5702"/>
                  </a:cubicBezTo>
                  <a:cubicBezTo>
                    <a:pt x="13249" y="5595"/>
                    <a:pt x="13276" y="5488"/>
                    <a:pt x="13276" y="5434"/>
                  </a:cubicBezTo>
                  <a:cubicBezTo>
                    <a:pt x="13303" y="5300"/>
                    <a:pt x="13303" y="5166"/>
                    <a:pt x="13303" y="5059"/>
                  </a:cubicBezTo>
                  <a:cubicBezTo>
                    <a:pt x="13276" y="4899"/>
                    <a:pt x="13196" y="4765"/>
                    <a:pt x="13062" y="4658"/>
                  </a:cubicBezTo>
                  <a:cubicBezTo>
                    <a:pt x="13035" y="4631"/>
                    <a:pt x="12982" y="4578"/>
                    <a:pt x="12928" y="4578"/>
                  </a:cubicBezTo>
                  <a:cubicBezTo>
                    <a:pt x="12848" y="4551"/>
                    <a:pt x="12741" y="4524"/>
                    <a:pt x="12634" y="4524"/>
                  </a:cubicBezTo>
                  <a:cubicBezTo>
                    <a:pt x="12473" y="4524"/>
                    <a:pt x="12259" y="4524"/>
                    <a:pt x="12072" y="4551"/>
                  </a:cubicBezTo>
                  <a:cubicBezTo>
                    <a:pt x="11911" y="4578"/>
                    <a:pt x="11724" y="4631"/>
                    <a:pt x="11510" y="4685"/>
                  </a:cubicBezTo>
                  <a:cubicBezTo>
                    <a:pt x="11670" y="4578"/>
                    <a:pt x="11804" y="4444"/>
                    <a:pt x="11911" y="4363"/>
                  </a:cubicBezTo>
                  <a:cubicBezTo>
                    <a:pt x="12072" y="4176"/>
                    <a:pt x="12179" y="4042"/>
                    <a:pt x="12259" y="3908"/>
                  </a:cubicBezTo>
                  <a:cubicBezTo>
                    <a:pt x="12366" y="3748"/>
                    <a:pt x="12393" y="3614"/>
                    <a:pt x="12393" y="3453"/>
                  </a:cubicBezTo>
                  <a:cubicBezTo>
                    <a:pt x="12393" y="3293"/>
                    <a:pt x="12339" y="3159"/>
                    <a:pt x="12205" y="3025"/>
                  </a:cubicBezTo>
                  <a:cubicBezTo>
                    <a:pt x="12098" y="2945"/>
                    <a:pt x="11991" y="2891"/>
                    <a:pt x="11858" y="2811"/>
                  </a:cubicBezTo>
                  <a:cubicBezTo>
                    <a:pt x="11804" y="2784"/>
                    <a:pt x="11697" y="2757"/>
                    <a:pt x="11590" y="2704"/>
                  </a:cubicBezTo>
                  <a:cubicBezTo>
                    <a:pt x="11563" y="2704"/>
                    <a:pt x="11536" y="2704"/>
                    <a:pt x="11510" y="2677"/>
                  </a:cubicBezTo>
                  <a:cubicBezTo>
                    <a:pt x="11563" y="2543"/>
                    <a:pt x="11643" y="2410"/>
                    <a:pt x="11670" y="2276"/>
                  </a:cubicBezTo>
                  <a:lnTo>
                    <a:pt x="11670" y="2088"/>
                  </a:lnTo>
                  <a:cubicBezTo>
                    <a:pt x="11670" y="1981"/>
                    <a:pt x="11643" y="1901"/>
                    <a:pt x="11643" y="1847"/>
                  </a:cubicBezTo>
                  <a:cubicBezTo>
                    <a:pt x="11643" y="1767"/>
                    <a:pt x="11590" y="1714"/>
                    <a:pt x="11536" y="1633"/>
                  </a:cubicBezTo>
                  <a:cubicBezTo>
                    <a:pt x="11510" y="1580"/>
                    <a:pt x="11456" y="1499"/>
                    <a:pt x="11402" y="1473"/>
                  </a:cubicBezTo>
                  <a:lnTo>
                    <a:pt x="11402" y="1446"/>
                  </a:lnTo>
                  <a:cubicBezTo>
                    <a:pt x="11510" y="1392"/>
                    <a:pt x="11402" y="1312"/>
                    <a:pt x="11295" y="1259"/>
                  </a:cubicBezTo>
                  <a:cubicBezTo>
                    <a:pt x="11269" y="1259"/>
                    <a:pt x="11269" y="1259"/>
                    <a:pt x="11242" y="1205"/>
                  </a:cubicBezTo>
                  <a:cubicBezTo>
                    <a:pt x="11108" y="1178"/>
                    <a:pt x="10974" y="1152"/>
                    <a:pt x="10787" y="1152"/>
                  </a:cubicBezTo>
                  <a:cubicBezTo>
                    <a:pt x="10626" y="1152"/>
                    <a:pt x="10492" y="1152"/>
                    <a:pt x="10332" y="1178"/>
                  </a:cubicBezTo>
                  <a:cubicBezTo>
                    <a:pt x="10198" y="1205"/>
                    <a:pt x="10011" y="1259"/>
                    <a:pt x="9904" y="1312"/>
                  </a:cubicBezTo>
                  <a:cubicBezTo>
                    <a:pt x="9770" y="1392"/>
                    <a:pt x="9636" y="1446"/>
                    <a:pt x="9502" y="1553"/>
                  </a:cubicBezTo>
                  <a:cubicBezTo>
                    <a:pt x="9449" y="1580"/>
                    <a:pt x="9422" y="1580"/>
                    <a:pt x="9395" y="1607"/>
                  </a:cubicBezTo>
                  <a:cubicBezTo>
                    <a:pt x="9422" y="1526"/>
                    <a:pt x="9422" y="1419"/>
                    <a:pt x="9449" y="1285"/>
                  </a:cubicBezTo>
                  <a:cubicBezTo>
                    <a:pt x="9449" y="1152"/>
                    <a:pt x="9449" y="991"/>
                    <a:pt x="9422" y="857"/>
                  </a:cubicBezTo>
                  <a:cubicBezTo>
                    <a:pt x="9395" y="777"/>
                    <a:pt x="9395" y="723"/>
                    <a:pt x="9368" y="643"/>
                  </a:cubicBezTo>
                  <a:cubicBezTo>
                    <a:pt x="9315" y="589"/>
                    <a:pt x="9261" y="509"/>
                    <a:pt x="9234" y="456"/>
                  </a:cubicBezTo>
                  <a:cubicBezTo>
                    <a:pt x="9181" y="375"/>
                    <a:pt x="9127" y="349"/>
                    <a:pt x="9047" y="268"/>
                  </a:cubicBezTo>
                  <a:lnTo>
                    <a:pt x="8860" y="188"/>
                  </a:lnTo>
                  <a:lnTo>
                    <a:pt x="8833" y="188"/>
                  </a:lnTo>
                  <a:cubicBezTo>
                    <a:pt x="8699" y="108"/>
                    <a:pt x="8565" y="108"/>
                    <a:pt x="8378" y="108"/>
                  </a:cubicBezTo>
                  <a:cubicBezTo>
                    <a:pt x="8244" y="108"/>
                    <a:pt x="8110" y="134"/>
                    <a:pt x="7950" y="215"/>
                  </a:cubicBezTo>
                  <a:cubicBezTo>
                    <a:pt x="7816" y="268"/>
                    <a:pt x="7682" y="349"/>
                    <a:pt x="7548" y="456"/>
                  </a:cubicBezTo>
                  <a:cubicBezTo>
                    <a:pt x="7414" y="536"/>
                    <a:pt x="7307" y="643"/>
                    <a:pt x="7227" y="750"/>
                  </a:cubicBezTo>
                  <a:cubicBezTo>
                    <a:pt x="7120" y="830"/>
                    <a:pt x="7040" y="991"/>
                    <a:pt x="6959" y="1125"/>
                  </a:cubicBezTo>
                  <a:cubicBezTo>
                    <a:pt x="6959" y="1018"/>
                    <a:pt x="6906" y="911"/>
                    <a:pt x="6879" y="804"/>
                  </a:cubicBezTo>
                  <a:cubicBezTo>
                    <a:pt x="6852" y="670"/>
                    <a:pt x="6772" y="536"/>
                    <a:pt x="6692" y="402"/>
                  </a:cubicBezTo>
                  <a:cubicBezTo>
                    <a:pt x="6638" y="349"/>
                    <a:pt x="6585" y="322"/>
                    <a:pt x="6558" y="242"/>
                  </a:cubicBezTo>
                  <a:cubicBezTo>
                    <a:pt x="6478" y="161"/>
                    <a:pt x="6424" y="134"/>
                    <a:pt x="6344" y="108"/>
                  </a:cubicBezTo>
                  <a:cubicBezTo>
                    <a:pt x="6317" y="108"/>
                    <a:pt x="6317" y="81"/>
                    <a:pt x="6290" y="81"/>
                  </a:cubicBezTo>
                  <a:cubicBezTo>
                    <a:pt x="6237" y="54"/>
                    <a:pt x="6183" y="54"/>
                    <a:pt x="6156" y="54"/>
                  </a:cubicBezTo>
                  <a:cubicBezTo>
                    <a:pt x="6076" y="1"/>
                    <a:pt x="6023" y="1"/>
                    <a:pt x="5942" y="1"/>
                  </a:cubicBezTo>
                  <a:close/>
                </a:path>
              </a:pathLst>
            </a:custGeom>
            <a:solidFill>
              <a:srgbClr val="FFD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0746;p74">
              <a:extLst>
                <a:ext uri="{FF2B5EF4-FFF2-40B4-BE49-F238E27FC236}">
                  <a16:creationId xmlns:a16="http://schemas.microsoft.com/office/drawing/2014/main" id="{2D12B368-A326-787C-9E9B-F4D1AC47B25D}"/>
                </a:ext>
              </a:extLst>
            </p:cNvPr>
            <p:cNvSpPr/>
            <p:nvPr/>
          </p:nvSpPr>
          <p:spPr>
            <a:xfrm>
              <a:off x="10570325" y="7199550"/>
              <a:ext cx="151250" cy="165950"/>
            </a:xfrm>
            <a:custGeom>
              <a:avLst/>
              <a:gdLst/>
              <a:ahLst/>
              <a:cxnLst/>
              <a:rect l="l" t="t" r="r" b="b"/>
              <a:pathLst>
                <a:path w="6050" h="6638" extrusionOk="0">
                  <a:moveTo>
                    <a:pt x="2891" y="0"/>
                  </a:moveTo>
                  <a:cubicBezTo>
                    <a:pt x="2811" y="27"/>
                    <a:pt x="2784" y="54"/>
                    <a:pt x="2757" y="80"/>
                  </a:cubicBezTo>
                  <a:cubicBezTo>
                    <a:pt x="2704" y="161"/>
                    <a:pt x="2650" y="188"/>
                    <a:pt x="2623" y="295"/>
                  </a:cubicBezTo>
                  <a:lnTo>
                    <a:pt x="2490" y="562"/>
                  </a:lnTo>
                  <a:cubicBezTo>
                    <a:pt x="2490" y="589"/>
                    <a:pt x="2490" y="589"/>
                    <a:pt x="2436" y="616"/>
                  </a:cubicBezTo>
                  <a:cubicBezTo>
                    <a:pt x="2409" y="562"/>
                    <a:pt x="2409" y="535"/>
                    <a:pt x="2382" y="482"/>
                  </a:cubicBezTo>
                  <a:cubicBezTo>
                    <a:pt x="2302" y="402"/>
                    <a:pt x="2275" y="321"/>
                    <a:pt x="2222" y="241"/>
                  </a:cubicBezTo>
                  <a:cubicBezTo>
                    <a:pt x="2168" y="188"/>
                    <a:pt x="2115" y="161"/>
                    <a:pt x="2034" y="134"/>
                  </a:cubicBezTo>
                  <a:lnTo>
                    <a:pt x="1981" y="134"/>
                  </a:lnTo>
                  <a:cubicBezTo>
                    <a:pt x="1954" y="134"/>
                    <a:pt x="1901" y="134"/>
                    <a:pt x="1874" y="161"/>
                  </a:cubicBezTo>
                  <a:cubicBezTo>
                    <a:pt x="1847" y="161"/>
                    <a:pt x="1847" y="188"/>
                    <a:pt x="1820" y="214"/>
                  </a:cubicBezTo>
                  <a:lnTo>
                    <a:pt x="1740" y="295"/>
                  </a:lnTo>
                  <a:cubicBezTo>
                    <a:pt x="1713" y="348"/>
                    <a:pt x="1687" y="428"/>
                    <a:pt x="1687" y="535"/>
                  </a:cubicBezTo>
                  <a:cubicBezTo>
                    <a:pt x="1633" y="616"/>
                    <a:pt x="1633" y="750"/>
                    <a:pt x="1687" y="883"/>
                  </a:cubicBezTo>
                  <a:cubicBezTo>
                    <a:pt x="1606" y="803"/>
                    <a:pt x="1499" y="696"/>
                    <a:pt x="1419" y="669"/>
                  </a:cubicBezTo>
                  <a:cubicBezTo>
                    <a:pt x="1339" y="616"/>
                    <a:pt x="1285" y="589"/>
                    <a:pt x="1205" y="589"/>
                  </a:cubicBezTo>
                  <a:lnTo>
                    <a:pt x="1178" y="589"/>
                  </a:lnTo>
                  <a:cubicBezTo>
                    <a:pt x="1098" y="589"/>
                    <a:pt x="1071" y="589"/>
                    <a:pt x="1044" y="616"/>
                  </a:cubicBezTo>
                  <a:cubicBezTo>
                    <a:pt x="1017" y="669"/>
                    <a:pt x="937" y="696"/>
                    <a:pt x="937" y="750"/>
                  </a:cubicBezTo>
                  <a:cubicBezTo>
                    <a:pt x="910" y="830"/>
                    <a:pt x="910" y="883"/>
                    <a:pt x="910" y="990"/>
                  </a:cubicBezTo>
                  <a:cubicBezTo>
                    <a:pt x="910" y="1071"/>
                    <a:pt x="937" y="1151"/>
                    <a:pt x="964" y="1258"/>
                  </a:cubicBezTo>
                  <a:cubicBezTo>
                    <a:pt x="1017" y="1338"/>
                    <a:pt x="1017" y="1365"/>
                    <a:pt x="1044" y="1419"/>
                  </a:cubicBezTo>
                  <a:cubicBezTo>
                    <a:pt x="910" y="1365"/>
                    <a:pt x="777" y="1338"/>
                    <a:pt x="669" y="1285"/>
                  </a:cubicBezTo>
                  <a:lnTo>
                    <a:pt x="643" y="1285"/>
                  </a:lnTo>
                  <a:cubicBezTo>
                    <a:pt x="509" y="1285"/>
                    <a:pt x="402" y="1338"/>
                    <a:pt x="375" y="1419"/>
                  </a:cubicBezTo>
                  <a:cubicBezTo>
                    <a:pt x="321" y="1526"/>
                    <a:pt x="375" y="1686"/>
                    <a:pt x="402" y="1740"/>
                  </a:cubicBezTo>
                  <a:lnTo>
                    <a:pt x="348" y="1740"/>
                  </a:lnTo>
                  <a:cubicBezTo>
                    <a:pt x="321" y="1740"/>
                    <a:pt x="321" y="1740"/>
                    <a:pt x="321" y="1767"/>
                  </a:cubicBezTo>
                  <a:lnTo>
                    <a:pt x="241" y="1767"/>
                  </a:lnTo>
                  <a:cubicBezTo>
                    <a:pt x="214" y="1767"/>
                    <a:pt x="214" y="1793"/>
                    <a:pt x="214" y="1793"/>
                  </a:cubicBezTo>
                  <a:cubicBezTo>
                    <a:pt x="188" y="1820"/>
                    <a:pt x="134" y="1874"/>
                    <a:pt x="134" y="1901"/>
                  </a:cubicBezTo>
                  <a:lnTo>
                    <a:pt x="134" y="1927"/>
                  </a:lnTo>
                  <a:lnTo>
                    <a:pt x="134" y="2008"/>
                  </a:lnTo>
                  <a:cubicBezTo>
                    <a:pt x="134" y="2034"/>
                    <a:pt x="134" y="2061"/>
                    <a:pt x="188" y="2141"/>
                  </a:cubicBezTo>
                  <a:cubicBezTo>
                    <a:pt x="188" y="2168"/>
                    <a:pt x="214" y="2195"/>
                    <a:pt x="241" y="2222"/>
                  </a:cubicBezTo>
                  <a:lnTo>
                    <a:pt x="348" y="2329"/>
                  </a:lnTo>
                  <a:cubicBezTo>
                    <a:pt x="321" y="2329"/>
                    <a:pt x="268" y="2356"/>
                    <a:pt x="268" y="2356"/>
                  </a:cubicBezTo>
                  <a:cubicBezTo>
                    <a:pt x="241" y="2409"/>
                    <a:pt x="188" y="2436"/>
                    <a:pt x="134" y="2489"/>
                  </a:cubicBezTo>
                  <a:cubicBezTo>
                    <a:pt x="107" y="2543"/>
                    <a:pt x="107" y="2596"/>
                    <a:pt x="81" y="2677"/>
                  </a:cubicBezTo>
                  <a:lnTo>
                    <a:pt x="81" y="2730"/>
                  </a:lnTo>
                  <a:cubicBezTo>
                    <a:pt x="81" y="2757"/>
                    <a:pt x="81" y="2811"/>
                    <a:pt x="107" y="2811"/>
                  </a:cubicBezTo>
                  <a:cubicBezTo>
                    <a:pt x="134" y="2864"/>
                    <a:pt x="188" y="2891"/>
                    <a:pt x="214" y="2971"/>
                  </a:cubicBezTo>
                  <a:lnTo>
                    <a:pt x="241" y="2998"/>
                  </a:lnTo>
                  <a:cubicBezTo>
                    <a:pt x="214" y="2998"/>
                    <a:pt x="214" y="2998"/>
                    <a:pt x="161" y="3025"/>
                  </a:cubicBezTo>
                  <a:cubicBezTo>
                    <a:pt x="134" y="3078"/>
                    <a:pt x="81" y="3105"/>
                    <a:pt x="27" y="3159"/>
                  </a:cubicBezTo>
                  <a:cubicBezTo>
                    <a:pt x="0" y="3212"/>
                    <a:pt x="0" y="3266"/>
                    <a:pt x="0" y="3346"/>
                  </a:cubicBezTo>
                  <a:cubicBezTo>
                    <a:pt x="0" y="3399"/>
                    <a:pt x="0" y="3480"/>
                    <a:pt x="27" y="3506"/>
                  </a:cubicBezTo>
                  <a:lnTo>
                    <a:pt x="134" y="3694"/>
                  </a:lnTo>
                  <a:cubicBezTo>
                    <a:pt x="161" y="3774"/>
                    <a:pt x="241" y="3801"/>
                    <a:pt x="348" y="3881"/>
                  </a:cubicBezTo>
                  <a:cubicBezTo>
                    <a:pt x="295" y="3881"/>
                    <a:pt x="295" y="3908"/>
                    <a:pt x="268" y="3908"/>
                  </a:cubicBezTo>
                  <a:cubicBezTo>
                    <a:pt x="214" y="3961"/>
                    <a:pt x="134" y="4042"/>
                    <a:pt x="107" y="4149"/>
                  </a:cubicBezTo>
                  <a:cubicBezTo>
                    <a:pt x="107" y="4229"/>
                    <a:pt x="107" y="4309"/>
                    <a:pt x="161" y="4416"/>
                  </a:cubicBezTo>
                  <a:cubicBezTo>
                    <a:pt x="214" y="4470"/>
                    <a:pt x="268" y="4577"/>
                    <a:pt x="375" y="4631"/>
                  </a:cubicBezTo>
                  <a:cubicBezTo>
                    <a:pt x="402" y="4684"/>
                    <a:pt x="429" y="4711"/>
                    <a:pt x="482" y="4711"/>
                  </a:cubicBezTo>
                  <a:cubicBezTo>
                    <a:pt x="509" y="4738"/>
                    <a:pt x="562" y="4738"/>
                    <a:pt x="616" y="4764"/>
                  </a:cubicBezTo>
                  <a:lnTo>
                    <a:pt x="643" y="4764"/>
                  </a:lnTo>
                  <a:cubicBezTo>
                    <a:pt x="562" y="4818"/>
                    <a:pt x="536" y="4872"/>
                    <a:pt x="509" y="4952"/>
                  </a:cubicBezTo>
                  <a:cubicBezTo>
                    <a:pt x="482" y="5005"/>
                    <a:pt x="482" y="5086"/>
                    <a:pt x="482" y="5112"/>
                  </a:cubicBezTo>
                  <a:cubicBezTo>
                    <a:pt x="482" y="5166"/>
                    <a:pt x="509" y="5246"/>
                    <a:pt x="536" y="5273"/>
                  </a:cubicBezTo>
                  <a:cubicBezTo>
                    <a:pt x="562" y="5300"/>
                    <a:pt x="616" y="5380"/>
                    <a:pt x="669" y="5407"/>
                  </a:cubicBezTo>
                  <a:cubicBezTo>
                    <a:pt x="750" y="5434"/>
                    <a:pt x="803" y="5487"/>
                    <a:pt x="884" y="5487"/>
                  </a:cubicBezTo>
                  <a:lnTo>
                    <a:pt x="1071" y="5487"/>
                  </a:lnTo>
                  <a:cubicBezTo>
                    <a:pt x="1044" y="5514"/>
                    <a:pt x="1044" y="5567"/>
                    <a:pt x="1044" y="5621"/>
                  </a:cubicBezTo>
                  <a:cubicBezTo>
                    <a:pt x="1044" y="5674"/>
                    <a:pt x="1071" y="5755"/>
                    <a:pt x="1098" y="5808"/>
                  </a:cubicBezTo>
                  <a:cubicBezTo>
                    <a:pt x="1151" y="5889"/>
                    <a:pt x="1205" y="5915"/>
                    <a:pt x="1285" y="5969"/>
                  </a:cubicBezTo>
                  <a:cubicBezTo>
                    <a:pt x="1339" y="6022"/>
                    <a:pt x="1365" y="6049"/>
                    <a:pt x="1472" y="6076"/>
                  </a:cubicBezTo>
                  <a:cubicBezTo>
                    <a:pt x="1553" y="6103"/>
                    <a:pt x="1633" y="6103"/>
                    <a:pt x="1740" y="6103"/>
                  </a:cubicBezTo>
                  <a:cubicBezTo>
                    <a:pt x="1820" y="6103"/>
                    <a:pt x="1874" y="6103"/>
                    <a:pt x="1954" y="6076"/>
                  </a:cubicBezTo>
                  <a:lnTo>
                    <a:pt x="1954" y="6076"/>
                  </a:lnTo>
                  <a:cubicBezTo>
                    <a:pt x="1954" y="6103"/>
                    <a:pt x="1954" y="6103"/>
                    <a:pt x="1901" y="6156"/>
                  </a:cubicBezTo>
                  <a:lnTo>
                    <a:pt x="1901" y="6237"/>
                  </a:lnTo>
                  <a:lnTo>
                    <a:pt x="1901" y="6290"/>
                  </a:lnTo>
                  <a:lnTo>
                    <a:pt x="1901" y="6317"/>
                  </a:lnTo>
                  <a:cubicBezTo>
                    <a:pt x="1901" y="6344"/>
                    <a:pt x="1954" y="6344"/>
                    <a:pt x="1954" y="6370"/>
                  </a:cubicBezTo>
                  <a:cubicBezTo>
                    <a:pt x="1981" y="6424"/>
                    <a:pt x="2034" y="6451"/>
                    <a:pt x="2088" y="6451"/>
                  </a:cubicBezTo>
                  <a:lnTo>
                    <a:pt x="2275" y="6451"/>
                  </a:lnTo>
                  <a:cubicBezTo>
                    <a:pt x="2356" y="6451"/>
                    <a:pt x="2382" y="6424"/>
                    <a:pt x="2490" y="6370"/>
                  </a:cubicBezTo>
                  <a:cubicBezTo>
                    <a:pt x="2543" y="6344"/>
                    <a:pt x="2623" y="6317"/>
                    <a:pt x="2677" y="6237"/>
                  </a:cubicBezTo>
                  <a:cubicBezTo>
                    <a:pt x="2677" y="6237"/>
                    <a:pt x="2677" y="6290"/>
                    <a:pt x="2704" y="6290"/>
                  </a:cubicBezTo>
                  <a:lnTo>
                    <a:pt x="2811" y="6477"/>
                  </a:lnTo>
                  <a:cubicBezTo>
                    <a:pt x="2837" y="6558"/>
                    <a:pt x="2918" y="6585"/>
                    <a:pt x="2945" y="6611"/>
                  </a:cubicBezTo>
                  <a:cubicBezTo>
                    <a:pt x="2971" y="6638"/>
                    <a:pt x="3052" y="6638"/>
                    <a:pt x="3105" y="6638"/>
                  </a:cubicBezTo>
                  <a:cubicBezTo>
                    <a:pt x="3239" y="6638"/>
                    <a:pt x="3346" y="6585"/>
                    <a:pt x="3453" y="6477"/>
                  </a:cubicBezTo>
                  <a:cubicBezTo>
                    <a:pt x="3480" y="6451"/>
                    <a:pt x="3507" y="6370"/>
                    <a:pt x="3560" y="6344"/>
                  </a:cubicBezTo>
                  <a:cubicBezTo>
                    <a:pt x="3560" y="6370"/>
                    <a:pt x="3587" y="6424"/>
                    <a:pt x="3587" y="6424"/>
                  </a:cubicBezTo>
                  <a:lnTo>
                    <a:pt x="3614" y="6451"/>
                  </a:lnTo>
                  <a:cubicBezTo>
                    <a:pt x="3640" y="6451"/>
                    <a:pt x="3640" y="6477"/>
                    <a:pt x="3640" y="6477"/>
                  </a:cubicBezTo>
                  <a:cubicBezTo>
                    <a:pt x="3640" y="6477"/>
                    <a:pt x="3694" y="6477"/>
                    <a:pt x="3694" y="6504"/>
                  </a:cubicBezTo>
                  <a:lnTo>
                    <a:pt x="3828" y="6504"/>
                  </a:lnTo>
                  <a:cubicBezTo>
                    <a:pt x="3881" y="6477"/>
                    <a:pt x="3908" y="6451"/>
                    <a:pt x="3962" y="6451"/>
                  </a:cubicBezTo>
                  <a:lnTo>
                    <a:pt x="4095" y="6317"/>
                  </a:lnTo>
                  <a:cubicBezTo>
                    <a:pt x="4176" y="6210"/>
                    <a:pt x="4229" y="6076"/>
                    <a:pt x="4283" y="5969"/>
                  </a:cubicBezTo>
                  <a:lnTo>
                    <a:pt x="4283" y="6022"/>
                  </a:lnTo>
                  <a:lnTo>
                    <a:pt x="4363" y="6076"/>
                  </a:lnTo>
                  <a:cubicBezTo>
                    <a:pt x="4363" y="6076"/>
                    <a:pt x="4390" y="6103"/>
                    <a:pt x="4417" y="6103"/>
                  </a:cubicBezTo>
                  <a:cubicBezTo>
                    <a:pt x="4417" y="6103"/>
                    <a:pt x="4443" y="6103"/>
                    <a:pt x="4443" y="6156"/>
                  </a:cubicBezTo>
                  <a:lnTo>
                    <a:pt x="4524" y="6156"/>
                  </a:lnTo>
                  <a:cubicBezTo>
                    <a:pt x="4550" y="6156"/>
                    <a:pt x="4631" y="6156"/>
                    <a:pt x="4631" y="6103"/>
                  </a:cubicBezTo>
                  <a:cubicBezTo>
                    <a:pt x="4684" y="6076"/>
                    <a:pt x="4711" y="6022"/>
                    <a:pt x="4711" y="5969"/>
                  </a:cubicBezTo>
                  <a:cubicBezTo>
                    <a:pt x="4791" y="5835"/>
                    <a:pt x="4791" y="5701"/>
                    <a:pt x="4791" y="5567"/>
                  </a:cubicBezTo>
                  <a:lnTo>
                    <a:pt x="4791" y="5487"/>
                  </a:lnTo>
                  <a:cubicBezTo>
                    <a:pt x="4845" y="5514"/>
                    <a:pt x="4925" y="5541"/>
                    <a:pt x="4952" y="5541"/>
                  </a:cubicBezTo>
                  <a:lnTo>
                    <a:pt x="4979" y="5541"/>
                  </a:lnTo>
                  <a:cubicBezTo>
                    <a:pt x="5059" y="5541"/>
                    <a:pt x="5086" y="5541"/>
                    <a:pt x="5166" y="5514"/>
                  </a:cubicBezTo>
                  <a:cubicBezTo>
                    <a:pt x="5220" y="5487"/>
                    <a:pt x="5246" y="5434"/>
                    <a:pt x="5300" y="5380"/>
                  </a:cubicBezTo>
                  <a:cubicBezTo>
                    <a:pt x="5353" y="5273"/>
                    <a:pt x="5380" y="5139"/>
                    <a:pt x="5380" y="4979"/>
                  </a:cubicBezTo>
                  <a:cubicBezTo>
                    <a:pt x="5380" y="4898"/>
                    <a:pt x="5380" y="4845"/>
                    <a:pt x="5353" y="4764"/>
                  </a:cubicBezTo>
                  <a:cubicBezTo>
                    <a:pt x="5380" y="4764"/>
                    <a:pt x="5434" y="4818"/>
                    <a:pt x="5460" y="4818"/>
                  </a:cubicBezTo>
                  <a:lnTo>
                    <a:pt x="5594" y="4818"/>
                  </a:lnTo>
                  <a:cubicBezTo>
                    <a:pt x="5621" y="4818"/>
                    <a:pt x="5648" y="4818"/>
                    <a:pt x="5701" y="4764"/>
                  </a:cubicBezTo>
                  <a:cubicBezTo>
                    <a:pt x="5728" y="4764"/>
                    <a:pt x="5755" y="4738"/>
                    <a:pt x="5782" y="4711"/>
                  </a:cubicBezTo>
                  <a:cubicBezTo>
                    <a:pt x="5835" y="4684"/>
                    <a:pt x="5862" y="4604"/>
                    <a:pt x="5889" y="4550"/>
                  </a:cubicBezTo>
                  <a:cubicBezTo>
                    <a:pt x="5889" y="4497"/>
                    <a:pt x="5889" y="4470"/>
                    <a:pt x="5916" y="4443"/>
                  </a:cubicBezTo>
                  <a:lnTo>
                    <a:pt x="5916" y="4336"/>
                  </a:lnTo>
                  <a:cubicBezTo>
                    <a:pt x="5916" y="4283"/>
                    <a:pt x="5889" y="4202"/>
                    <a:pt x="5862" y="4095"/>
                  </a:cubicBezTo>
                  <a:cubicBezTo>
                    <a:pt x="5835" y="4042"/>
                    <a:pt x="5755" y="3961"/>
                    <a:pt x="5701" y="3881"/>
                  </a:cubicBezTo>
                  <a:lnTo>
                    <a:pt x="5594" y="3774"/>
                  </a:lnTo>
                  <a:cubicBezTo>
                    <a:pt x="5701" y="3747"/>
                    <a:pt x="5782" y="3694"/>
                    <a:pt x="5862" y="3667"/>
                  </a:cubicBezTo>
                  <a:cubicBezTo>
                    <a:pt x="5916" y="3640"/>
                    <a:pt x="5969" y="3560"/>
                    <a:pt x="5996" y="3533"/>
                  </a:cubicBezTo>
                  <a:cubicBezTo>
                    <a:pt x="6023" y="3506"/>
                    <a:pt x="6023" y="3426"/>
                    <a:pt x="6049" y="3373"/>
                  </a:cubicBezTo>
                  <a:cubicBezTo>
                    <a:pt x="6049" y="3292"/>
                    <a:pt x="6049" y="3266"/>
                    <a:pt x="6023" y="3212"/>
                  </a:cubicBezTo>
                  <a:cubicBezTo>
                    <a:pt x="6023" y="3159"/>
                    <a:pt x="5996" y="3132"/>
                    <a:pt x="5969" y="3132"/>
                  </a:cubicBezTo>
                  <a:cubicBezTo>
                    <a:pt x="5916" y="3105"/>
                    <a:pt x="5916" y="3078"/>
                    <a:pt x="5889" y="3078"/>
                  </a:cubicBezTo>
                  <a:cubicBezTo>
                    <a:pt x="5835" y="2998"/>
                    <a:pt x="5701" y="2944"/>
                    <a:pt x="5594" y="2891"/>
                  </a:cubicBezTo>
                  <a:lnTo>
                    <a:pt x="5621" y="2864"/>
                  </a:lnTo>
                  <a:cubicBezTo>
                    <a:pt x="5701" y="2837"/>
                    <a:pt x="5728" y="2757"/>
                    <a:pt x="5782" y="2703"/>
                  </a:cubicBezTo>
                  <a:cubicBezTo>
                    <a:pt x="5835" y="2677"/>
                    <a:pt x="5862" y="2596"/>
                    <a:pt x="5862" y="2543"/>
                  </a:cubicBezTo>
                  <a:lnTo>
                    <a:pt x="5862" y="2356"/>
                  </a:lnTo>
                  <a:cubicBezTo>
                    <a:pt x="5862" y="2302"/>
                    <a:pt x="5782" y="2275"/>
                    <a:pt x="5782" y="2222"/>
                  </a:cubicBezTo>
                  <a:lnTo>
                    <a:pt x="5728" y="2168"/>
                  </a:lnTo>
                  <a:cubicBezTo>
                    <a:pt x="5701" y="2141"/>
                    <a:pt x="5648" y="2141"/>
                    <a:pt x="5648" y="2141"/>
                  </a:cubicBezTo>
                  <a:cubicBezTo>
                    <a:pt x="5594" y="2088"/>
                    <a:pt x="5514" y="2061"/>
                    <a:pt x="5460" y="2061"/>
                  </a:cubicBezTo>
                  <a:lnTo>
                    <a:pt x="5327" y="2061"/>
                  </a:lnTo>
                  <a:cubicBezTo>
                    <a:pt x="5353" y="2008"/>
                    <a:pt x="5434" y="1901"/>
                    <a:pt x="5434" y="1793"/>
                  </a:cubicBezTo>
                  <a:cubicBezTo>
                    <a:pt x="5460" y="1740"/>
                    <a:pt x="5460" y="1660"/>
                    <a:pt x="5460" y="1606"/>
                  </a:cubicBezTo>
                  <a:cubicBezTo>
                    <a:pt x="5460" y="1526"/>
                    <a:pt x="5460" y="1472"/>
                    <a:pt x="5434" y="1419"/>
                  </a:cubicBezTo>
                  <a:cubicBezTo>
                    <a:pt x="5434" y="1365"/>
                    <a:pt x="5380" y="1338"/>
                    <a:pt x="5353" y="1285"/>
                  </a:cubicBezTo>
                  <a:cubicBezTo>
                    <a:pt x="5327" y="1258"/>
                    <a:pt x="5246" y="1231"/>
                    <a:pt x="5193" y="1231"/>
                  </a:cubicBezTo>
                  <a:lnTo>
                    <a:pt x="4952" y="1231"/>
                  </a:lnTo>
                  <a:cubicBezTo>
                    <a:pt x="4925" y="1231"/>
                    <a:pt x="4898" y="1231"/>
                    <a:pt x="4845" y="1258"/>
                  </a:cubicBezTo>
                  <a:cubicBezTo>
                    <a:pt x="4925" y="1124"/>
                    <a:pt x="4925" y="1017"/>
                    <a:pt x="4925" y="937"/>
                  </a:cubicBezTo>
                  <a:cubicBezTo>
                    <a:pt x="4925" y="857"/>
                    <a:pt x="4898" y="803"/>
                    <a:pt x="4898" y="750"/>
                  </a:cubicBezTo>
                  <a:cubicBezTo>
                    <a:pt x="4898" y="723"/>
                    <a:pt x="4845" y="723"/>
                    <a:pt x="4818" y="696"/>
                  </a:cubicBezTo>
                  <a:cubicBezTo>
                    <a:pt x="4791" y="669"/>
                    <a:pt x="4791" y="669"/>
                    <a:pt x="4765" y="669"/>
                  </a:cubicBezTo>
                  <a:cubicBezTo>
                    <a:pt x="4711" y="616"/>
                    <a:pt x="4658" y="616"/>
                    <a:pt x="4631" y="616"/>
                  </a:cubicBezTo>
                  <a:lnTo>
                    <a:pt x="4577" y="616"/>
                  </a:lnTo>
                  <a:cubicBezTo>
                    <a:pt x="4524" y="616"/>
                    <a:pt x="4443" y="669"/>
                    <a:pt x="4390" y="696"/>
                  </a:cubicBezTo>
                  <a:cubicBezTo>
                    <a:pt x="4310" y="723"/>
                    <a:pt x="4256" y="750"/>
                    <a:pt x="4176" y="830"/>
                  </a:cubicBezTo>
                  <a:lnTo>
                    <a:pt x="4176" y="803"/>
                  </a:lnTo>
                  <a:cubicBezTo>
                    <a:pt x="4229" y="696"/>
                    <a:pt x="4229" y="616"/>
                    <a:pt x="4229" y="562"/>
                  </a:cubicBezTo>
                  <a:cubicBezTo>
                    <a:pt x="4229" y="482"/>
                    <a:pt x="4176" y="455"/>
                    <a:pt x="4149" y="428"/>
                  </a:cubicBezTo>
                  <a:cubicBezTo>
                    <a:pt x="4122" y="428"/>
                    <a:pt x="4122" y="402"/>
                    <a:pt x="4095" y="402"/>
                  </a:cubicBezTo>
                  <a:lnTo>
                    <a:pt x="3988" y="402"/>
                  </a:lnTo>
                  <a:cubicBezTo>
                    <a:pt x="3908" y="402"/>
                    <a:pt x="3855" y="428"/>
                    <a:pt x="3774" y="455"/>
                  </a:cubicBezTo>
                  <a:cubicBezTo>
                    <a:pt x="3721" y="482"/>
                    <a:pt x="3640" y="535"/>
                    <a:pt x="3587" y="589"/>
                  </a:cubicBezTo>
                  <a:cubicBezTo>
                    <a:pt x="3480" y="669"/>
                    <a:pt x="3373" y="750"/>
                    <a:pt x="3292" y="857"/>
                  </a:cubicBezTo>
                  <a:lnTo>
                    <a:pt x="3292" y="616"/>
                  </a:lnTo>
                  <a:cubicBezTo>
                    <a:pt x="3292" y="535"/>
                    <a:pt x="3239" y="428"/>
                    <a:pt x="3212" y="348"/>
                  </a:cubicBezTo>
                  <a:cubicBezTo>
                    <a:pt x="3185" y="295"/>
                    <a:pt x="3159" y="268"/>
                    <a:pt x="3105" y="214"/>
                  </a:cubicBezTo>
                  <a:cubicBezTo>
                    <a:pt x="3025" y="0"/>
                    <a:pt x="2998" y="0"/>
                    <a:pt x="2945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4" name="Google Shape;6724;p44"/>
          <p:cNvGrpSpPr/>
          <p:nvPr/>
        </p:nvGrpSpPr>
        <p:grpSpPr>
          <a:xfrm rot="2328339" flipH="1">
            <a:off x="7727220" y="4380574"/>
            <a:ext cx="1035207" cy="880627"/>
            <a:chOff x="6815100" y="8093525"/>
            <a:chExt cx="1035175" cy="880600"/>
          </a:xfrm>
        </p:grpSpPr>
        <p:sp>
          <p:nvSpPr>
            <p:cNvPr id="6725" name="Google Shape;6725;p44"/>
            <p:cNvSpPr/>
            <p:nvPr/>
          </p:nvSpPr>
          <p:spPr>
            <a:xfrm>
              <a:off x="6815100" y="8093525"/>
              <a:ext cx="1035175" cy="880600"/>
            </a:xfrm>
            <a:custGeom>
              <a:avLst/>
              <a:gdLst/>
              <a:ahLst/>
              <a:cxnLst/>
              <a:rect l="l" t="t" r="r" b="b"/>
              <a:pathLst>
                <a:path w="41407" h="35224" extrusionOk="0">
                  <a:moveTo>
                    <a:pt x="8539" y="0"/>
                  </a:moveTo>
                  <a:cubicBezTo>
                    <a:pt x="8325" y="0"/>
                    <a:pt x="8164" y="0"/>
                    <a:pt x="8003" y="27"/>
                  </a:cubicBezTo>
                  <a:cubicBezTo>
                    <a:pt x="7923" y="27"/>
                    <a:pt x="7816" y="54"/>
                    <a:pt x="7763" y="54"/>
                  </a:cubicBezTo>
                  <a:cubicBezTo>
                    <a:pt x="7682" y="54"/>
                    <a:pt x="7629" y="80"/>
                    <a:pt x="7548" y="80"/>
                  </a:cubicBezTo>
                  <a:cubicBezTo>
                    <a:pt x="6986" y="187"/>
                    <a:pt x="6451" y="428"/>
                    <a:pt x="5942" y="723"/>
                  </a:cubicBezTo>
                  <a:cubicBezTo>
                    <a:pt x="5809" y="803"/>
                    <a:pt x="5675" y="857"/>
                    <a:pt x="5595" y="964"/>
                  </a:cubicBezTo>
                  <a:cubicBezTo>
                    <a:pt x="5140" y="803"/>
                    <a:pt x="4711" y="696"/>
                    <a:pt x="4256" y="696"/>
                  </a:cubicBezTo>
                  <a:lnTo>
                    <a:pt x="4149" y="696"/>
                  </a:lnTo>
                  <a:cubicBezTo>
                    <a:pt x="3212" y="723"/>
                    <a:pt x="2329" y="1178"/>
                    <a:pt x="1660" y="1900"/>
                  </a:cubicBezTo>
                  <a:lnTo>
                    <a:pt x="1633" y="1927"/>
                  </a:lnTo>
                  <a:lnTo>
                    <a:pt x="1526" y="2061"/>
                  </a:lnTo>
                  <a:cubicBezTo>
                    <a:pt x="1473" y="2168"/>
                    <a:pt x="1392" y="2248"/>
                    <a:pt x="1366" y="2302"/>
                  </a:cubicBezTo>
                  <a:cubicBezTo>
                    <a:pt x="991" y="2864"/>
                    <a:pt x="777" y="3480"/>
                    <a:pt x="696" y="4122"/>
                  </a:cubicBezTo>
                  <a:cubicBezTo>
                    <a:pt x="643" y="4791"/>
                    <a:pt x="723" y="5487"/>
                    <a:pt x="991" y="6129"/>
                  </a:cubicBezTo>
                  <a:cubicBezTo>
                    <a:pt x="1098" y="6343"/>
                    <a:pt x="1232" y="6584"/>
                    <a:pt x="1366" y="6799"/>
                  </a:cubicBezTo>
                  <a:cubicBezTo>
                    <a:pt x="991" y="7120"/>
                    <a:pt x="696" y="7521"/>
                    <a:pt x="456" y="8003"/>
                  </a:cubicBezTo>
                  <a:cubicBezTo>
                    <a:pt x="429" y="8030"/>
                    <a:pt x="402" y="8137"/>
                    <a:pt x="402" y="8137"/>
                  </a:cubicBezTo>
                  <a:cubicBezTo>
                    <a:pt x="322" y="8297"/>
                    <a:pt x="268" y="8431"/>
                    <a:pt x="241" y="8592"/>
                  </a:cubicBezTo>
                  <a:cubicBezTo>
                    <a:pt x="188" y="8699"/>
                    <a:pt x="188" y="8752"/>
                    <a:pt x="161" y="8859"/>
                  </a:cubicBezTo>
                  <a:cubicBezTo>
                    <a:pt x="27" y="9368"/>
                    <a:pt x="1" y="9903"/>
                    <a:pt x="108" y="10412"/>
                  </a:cubicBezTo>
                  <a:cubicBezTo>
                    <a:pt x="188" y="11081"/>
                    <a:pt x="509" y="11697"/>
                    <a:pt x="937" y="12232"/>
                  </a:cubicBezTo>
                  <a:cubicBezTo>
                    <a:pt x="1205" y="12580"/>
                    <a:pt x="1499" y="12848"/>
                    <a:pt x="1874" y="13115"/>
                  </a:cubicBezTo>
                  <a:cubicBezTo>
                    <a:pt x="1660" y="13329"/>
                    <a:pt x="1473" y="13624"/>
                    <a:pt x="1339" y="13891"/>
                  </a:cubicBezTo>
                  <a:cubicBezTo>
                    <a:pt x="857" y="14748"/>
                    <a:pt x="830" y="15765"/>
                    <a:pt x="1178" y="16755"/>
                  </a:cubicBezTo>
                  <a:cubicBezTo>
                    <a:pt x="1178" y="16755"/>
                    <a:pt x="1205" y="16862"/>
                    <a:pt x="1205" y="16889"/>
                  </a:cubicBezTo>
                  <a:cubicBezTo>
                    <a:pt x="1499" y="17692"/>
                    <a:pt x="2008" y="18361"/>
                    <a:pt x="2650" y="18790"/>
                  </a:cubicBezTo>
                  <a:cubicBezTo>
                    <a:pt x="2784" y="18870"/>
                    <a:pt x="2918" y="18977"/>
                    <a:pt x="3052" y="19030"/>
                  </a:cubicBezTo>
                  <a:cubicBezTo>
                    <a:pt x="3132" y="19111"/>
                    <a:pt x="3212" y="19137"/>
                    <a:pt x="3319" y="19164"/>
                  </a:cubicBezTo>
                  <a:cubicBezTo>
                    <a:pt x="3721" y="19378"/>
                    <a:pt x="4176" y="19512"/>
                    <a:pt x="4658" y="19539"/>
                  </a:cubicBezTo>
                  <a:cubicBezTo>
                    <a:pt x="4818" y="19566"/>
                    <a:pt x="5006" y="19566"/>
                    <a:pt x="5193" y="19566"/>
                  </a:cubicBezTo>
                  <a:cubicBezTo>
                    <a:pt x="5461" y="19566"/>
                    <a:pt x="5755" y="19539"/>
                    <a:pt x="6050" y="19512"/>
                  </a:cubicBezTo>
                  <a:cubicBezTo>
                    <a:pt x="6130" y="19780"/>
                    <a:pt x="6183" y="20047"/>
                    <a:pt x="6290" y="20315"/>
                  </a:cubicBezTo>
                  <a:cubicBezTo>
                    <a:pt x="6290" y="20315"/>
                    <a:pt x="6317" y="20342"/>
                    <a:pt x="6317" y="20369"/>
                  </a:cubicBezTo>
                  <a:cubicBezTo>
                    <a:pt x="6290" y="20449"/>
                    <a:pt x="6210" y="20476"/>
                    <a:pt x="6183" y="20529"/>
                  </a:cubicBezTo>
                  <a:cubicBezTo>
                    <a:pt x="5996" y="20743"/>
                    <a:pt x="5862" y="20931"/>
                    <a:pt x="5728" y="21118"/>
                  </a:cubicBezTo>
                  <a:cubicBezTo>
                    <a:pt x="5595" y="21279"/>
                    <a:pt x="5380" y="21546"/>
                    <a:pt x="5247" y="21868"/>
                  </a:cubicBezTo>
                  <a:cubicBezTo>
                    <a:pt x="4818" y="22778"/>
                    <a:pt x="4738" y="23714"/>
                    <a:pt x="5006" y="24598"/>
                  </a:cubicBezTo>
                  <a:cubicBezTo>
                    <a:pt x="5327" y="25534"/>
                    <a:pt x="5996" y="26284"/>
                    <a:pt x="6960" y="26766"/>
                  </a:cubicBezTo>
                  <a:lnTo>
                    <a:pt x="7067" y="26792"/>
                  </a:lnTo>
                  <a:cubicBezTo>
                    <a:pt x="7334" y="26899"/>
                    <a:pt x="7629" y="27007"/>
                    <a:pt x="7896" y="27060"/>
                  </a:cubicBezTo>
                  <a:cubicBezTo>
                    <a:pt x="8030" y="27087"/>
                    <a:pt x="8137" y="27140"/>
                    <a:pt x="8218" y="27140"/>
                  </a:cubicBezTo>
                  <a:cubicBezTo>
                    <a:pt x="8432" y="27167"/>
                    <a:pt x="8592" y="27167"/>
                    <a:pt x="8806" y="27167"/>
                  </a:cubicBezTo>
                  <a:cubicBezTo>
                    <a:pt x="9021" y="27167"/>
                    <a:pt x="9235" y="27140"/>
                    <a:pt x="9422" y="27087"/>
                  </a:cubicBezTo>
                  <a:cubicBezTo>
                    <a:pt x="9877" y="27033"/>
                    <a:pt x="10305" y="26873"/>
                    <a:pt x="10707" y="26659"/>
                  </a:cubicBezTo>
                  <a:cubicBezTo>
                    <a:pt x="11162" y="27301"/>
                    <a:pt x="11751" y="27943"/>
                    <a:pt x="12339" y="28479"/>
                  </a:cubicBezTo>
                  <a:cubicBezTo>
                    <a:pt x="12313" y="28532"/>
                    <a:pt x="12313" y="28612"/>
                    <a:pt x="12313" y="28666"/>
                  </a:cubicBezTo>
                  <a:cubicBezTo>
                    <a:pt x="12232" y="29175"/>
                    <a:pt x="12232" y="29683"/>
                    <a:pt x="12313" y="30138"/>
                  </a:cubicBezTo>
                  <a:cubicBezTo>
                    <a:pt x="12366" y="30754"/>
                    <a:pt x="12554" y="31289"/>
                    <a:pt x="12768" y="31771"/>
                  </a:cubicBezTo>
                  <a:cubicBezTo>
                    <a:pt x="13089" y="32440"/>
                    <a:pt x="13544" y="33029"/>
                    <a:pt x="14106" y="33430"/>
                  </a:cubicBezTo>
                  <a:cubicBezTo>
                    <a:pt x="14748" y="33859"/>
                    <a:pt x="15551" y="34126"/>
                    <a:pt x="16381" y="34153"/>
                  </a:cubicBezTo>
                  <a:lnTo>
                    <a:pt x="16515" y="34153"/>
                  </a:lnTo>
                  <a:cubicBezTo>
                    <a:pt x="17264" y="34153"/>
                    <a:pt x="17960" y="33966"/>
                    <a:pt x="18576" y="33591"/>
                  </a:cubicBezTo>
                  <a:lnTo>
                    <a:pt x="18870" y="33377"/>
                  </a:lnTo>
                  <a:cubicBezTo>
                    <a:pt x="18977" y="33296"/>
                    <a:pt x="19111" y="33189"/>
                    <a:pt x="19191" y="33082"/>
                  </a:cubicBezTo>
                  <a:cubicBezTo>
                    <a:pt x="19325" y="32975"/>
                    <a:pt x="19432" y="32841"/>
                    <a:pt x="19539" y="32708"/>
                  </a:cubicBezTo>
                  <a:cubicBezTo>
                    <a:pt x="20262" y="33189"/>
                    <a:pt x="21038" y="33591"/>
                    <a:pt x="21868" y="33912"/>
                  </a:cubicBezTo>
                  <a:cubicBezTo>
                    <a:pt x="22002" y="33992"/>
                    <a:pt x="22109" y="34019"/>
                    <a:pt x="22216" y="34046"/>
                  </a:cubicBezTo>
                  <a:cubicBezTo>
                    <a:pt x="22751" y="34233"/>
                    <a:pt x="23287" y="34421"/>
                    <a:pt x="23822" y="34554"/>
                  </a:cubicBezTo>
                  <a:cubicBezTo>
                    <a:pt x="24250" y="34688"/>
                    <a:pt x="24759" y="34795"/>
                    <a:pt x="25267" y="34902"/>
                  </a:cubicBezTo>
                  <a:cubicBezTo>
                    <a:pt x="26258" y="35063"/>
                    <a:pt x="27221" y="35170"/>
                    <a:pt x="28158" y="35170"/>
                  </a:cubicBezTo>
                  <a:cubicBezTo>
                    <a:pt x="28345" y="35170"/>
                    <a:pt x="28533" y="35170"/>
                    <a:pt x="28559" y="35224"/>
                  </a:cubicBezTo>
                  <a:cubicBezTo>
                    <a:pt x="28881" y="35224"/>
                    <a:pt x="29175" y="35197"/>
                    <a:pt x="29469" y="35143"/>
                  </a:cubicBezTo>
                  <a:cubicBezTo>
                    <a:pt x="29550" y="35117"/>
                    <a:pt x="29603" y="35117"/>
                    <a:pt x="29630" y="35117"/>
                  </a:cubicBezTo>
                  <a:cubicBezTo>
                    <a:pt x="29898" y="35090"/>
                    <a:pt x="30165" y="35009"/>
                    <a:pt x="30433" y="34983"/>
                  </a:cubicBezTo>
                  <a:cubicBezTo>
                    <a:pt x="31102" y="34849"/>
                    <a:pt x="31718" y="34688"/>
                    <a:pt x="32280" y="34474"/>
                  </a:cubicBezTo>
                  <a:cubicBezTo>
                    <a:pt x="32922" y="34260"/>
                    <a:pt x="33511" y="33939"/>
                    <a:pt x="34046" y="33591"/>
                  </a:cubicBezTo>
                  <a:cubicBezTo>
                    <a:pt x="34368" y="33377"/>
                    <a:pt x="34635" y="33189"/>
                    <a:pt x="34903" y="32949"/>
                  </a:cubicBezTo>
                  <a:cubicBezTo>
                    <a:pt x="35331" y="32574"/>
                    <a:pt x="35626" y="32253"/>
                    <a:pt x="35893" y="31851"/>
                  </a:cubicBezTo>
                  <a:cubicBezTo>
                    <a:pt x="36000" y="31664"/>
                    <a:pt x="36134" y="31450"/>
                    <a:pt x="36268" y="31182"/>
                  </a:cubicBezTo>
                  <a:cubicBezTo>
                    <a:pt x="36375" y="30941"/>
                    <a:pt x="36455" y="30727"/>
                    <a:pt x="36536" y="30540"/>
                  </a:cubicBezTo>
                  <a:cubicBezTo>
                    <a:pt x="36669" y="30138"/>
                    <a:pt x="36777" y="29710"/>
                    <a:pt x="36803" y="29255"/>
                  </a:cubicBezTo>
                  <a:cubicBezTo>
                    <a:pt x="36857" y="28720"/>
                    <a:pt x="36830" y="28265"/>
                    <a:pt x="36803" y="27836"/>
                  </a:cubicBezTo>
                  <a:cubicBezTo>
                    <a:pt x="37044" y="27033"/>
                    <a:pt x="37232" y="26177"/>
                    <a:pt x="37312" y="25374"/>
                  </a:cubicBezTo>
                  <a:cubicBezTo>
                    <a:pt x="37446" y="24303"/>
                    <a:pt x="37365" y="23233"/>
                    <a:pt x="37205" y="22242"/>
                  </a:cubicBezTo>
                  <a:cubicBezTo>
                    <a:pt x="37205" y="22162"/>
                    <a:pt x="37178" y="22135"/>
                    <a:pt x="37178" y="22082"/>
                  </a:cubicBezTo>
                  <a:lnTo>
                    <a:pt x="37178" y="22082"/>
                  </a:lnTo>
                  <a:cubicBezTo>
                    <a:pt x="37499" y="22162"/>
                    <a:pt x="37794" y="22242"/>
                    <a:pt x="38142" y="22242"/>
                  </a:cubicBezTo>
                  <a:cubicBezTo>
                    <a:pt x="38650" y="22242"/>
                    <a:pt x="39105" y="22108"/>
                    <a:pt x="39533" y="21868"/>
                  </a:cubicBezTo>
                  <a:cubicBezTo>
                    <a:pt x="39908" y="21680"/>
                    <a:pt x="40203" y="21413"/>
                    <a:pt x="40470" y="21091"/>
                  </a:cubicBezTo>
                  <a:cubicBezTo>
                    <a:pt x="40658" y="20904"/>
                    <a:pt x="40791" y="20690"/>
                    <a:pt x="40872" y="20476"/>
                  </a:cubicBezTo>
                  <a:cubicBezTo>
                    <a:pt x="41059" y="20128"/>
                    <a:pt x="41193" y="19753"/>
                    <a:pt x="41246" y="19352"/>
                  </a:cubicBezTo>
                  <a:cubicBezTo>
                    <a:pt x="41407" y="18549"/>
                    <a:pt x="41380" y="17719"/>
                    <a:pt x="41086" y="16862"/>
                  </a:cubicBezTo>
                  <a:cubicBezTo>
                    <a:pt x="40925" y="16354"/>
                    <a:pt x="40658" y="15845"/>
                    <a:pt x="40336" y="15390"/>
                  </a:cubicBezTo>
                  <a:cubicBezTo>
                    <a:pt x="40256" y="15203"/>
                    <a:pt x="40149" y="15042"/>
                    <a:pt x="40042" y="14908"/>
                  </a:cubicBezTo>
                  <a:cubicBezTo>
                    <a:pt x="40015" y="14908"/>
                    <a:pt x="39988" y="14855"/>
                    <a:pt x="39935" y="14801"/>
                  </a:cubicBezTo>
                  <a:cubicBezTo>
                    <a:pt x="39855" y="14641"/>
                    <a:pt x="39667" y="14453"/>
                    <a:pt x="39480" y="14239"/>
                  </a:cubicBezTo>
                  <a:cubicBezTo>
                    <a:pt x="39239" y="13998"/>
                    <a:pt x="38971" y="13784"/>
                    <a:pt x="38677" y="13597"/>
                  </a:cubicBezTo>
                  <a:lnTo>
                    <a:pt x="38463" y="13517"/>
                  </a:lnTo>
                  <a:cubicBezTo>
                    <a:pt x="38409" y="13463"/>
                    <a:pt x="38302" y="13436"/>
                    <a:pt x="38249" y="13410"/>
                  </a:cubicBezTo>
                  <a:cubicBezTo>
                    <a:pt x="38061" y="13383"/>
                    <a:pt x="37927" y="13303"/>
                    <a:pt x="37767" y="13276"/>
                  </a:cubicBezTo>
                  <a:cubicBezTo>
                    <a:pt x="37606" y="12580"/>
                    <a:pt x="37232" y="11911"/>
                    <a:pt x="36696" y="11322"/>
                  </a:cubicBezTo>
                  <a:cubicBezTo>
                    <a:pt x="36375" y="10920"/>
                    <a:pt x="35920" y="10572"/>
                    <a:pt x="35465" y="10251"/>
                  </a:cubicBezTo>
                  <a:cubicBezTo>
                    <a:pt x="35304" y="10171"/>
                    <a:pt x="35171" y="10064"/>
                    <a:pt x="34983" y="9957"/>
                  </a:cubicBezTo>
                  <a:cubicBezTo>
                    <a:pt x="34930" y="9930"/>
                    <a:pt x="34903" y="9930"/>
                    <a:pt x="34849" y="9903"/>
                  </a:cubicBezTo>
                  <a:cubicBezTo>
                    <a:pt x="34689" y="9769"/>
                    <a:pt x="34448" y="9662"/>
                    <a:pt x="34234" y="9555"/>
                  </a:cubicBezTo>
                  <a:cubicBezTo>
                    <a:pt x="33886" y="9422"/>
                    <a:pt x="33565" y="9314"/>
                    <a:pt x="33217" y="9288"/>
                  </a:cubicBezTo>
                  <a:cubicBezTo>
                    <a:pt x="33163" y="9261"/>
                    <a:pt x="33083" y="9261"/>
                    <a:pt x="32976" y="9261"/>
                  </a:cubicBezTo>
                  <a:lnTo>
                    <a:pt x="32788" y="9261"/>
                  </a:lnTo>
                  <a:cubicBezTo>
                    <a:pt x="32387" y="9261"/>
                    <a:pt x="31985" y="9368"/>
                    <a:pt x="31611" y="9529"/>
                  </a:cubicBezTo>
                  <a:cubicBezTo>
                    <a:pt x="31504" y="9555"/>
                    <a:pt x="31423" y="9582"/>
                    <a:pt x="31316" y="9662"/>
                  </a:cubicBezTo>
                  <a:lnTo>
                    <a:pt x="31236" y="9689"/>
                  </a:lnTo>
                  <a:cubicBezTo>
                    <a:pt x="31156" y="9769"/>
                    <a:pt x="31022" y="9823"/>
                    <a:pt x="30888" y="9930"/>
                  </a:cubicBezTo>
                  <a:cubicBezTo>
                    <a:pt x="30754" y="9984"/>
                    <a:pt x="30620" y="10091"/>
                    <a:pt x="30513" y="10171"/>
                  </a:cubicBezTo>
                  <a:cubicBezTo>
                    <a:pt x="30219" y="10385"/>
                    <a:pt x="29898" y="10626"/>
                    <a:pt x="29603" y="10894"/>
                  </a:cubicBezTo>
                  <a:cubicBezTo>
                    <a:pt x="28399" y="9903"/>
                    <a:pt x="26927" y="9154"/>
                    <a:pt x="25267" y="8699"/>
                  </a:cubicBezTo>
                  <a:cubicBezTo>
                    <a:pt x="24223" y="7441"/>
                    <a:pt x="22644" y="6504"/>
                    <a:pt x="20744" y="6049"/>
                  </a:cubicBezTo>
                  <a:cubicBezTo>
                    <a:pt x="20476" y="5969"/>
                    <a:pt x="20209" y="5915"/>
                    <a:pt x="19941" y="5888"/>
                  </a:cubicBezTo>
                  <a:cubicBezTo>
                    <a:pt x="19646" y="5567"/>
                    <a:pt x="19325" y="5300"/>
                    <a:pt x="18977" y="5032"/>
                  </a:cubicBezTo>
                  <a:cubicBezTo>
                    <a:pt x="18496" y="4711"/>
                    <a:pt x="17987" y="4416"/>
                    <a:pt x="17398" y="4175"/>
                  </a:cubicBezTo>
                  <a:cubicBezTo>
                    <a:pt x="16890" y="3961"/>
                    <a:pt x="16354" y="3801"/>
                    <a:pt x="15792" y="3694"/>
                  </a:cubicBezTo>
                  <a:cubicBezTo>
                    <a:pt x="15712" y="3667"/>
                    <a:pt x="15685" y="3667"/>
                    <a:pt x="15658" y="3667"/>
                  </a:cubicBezTo>
                  <a:cubicBezTo>
                    <a:pt x="15150" y="3265"/>
                    <a:pt x="14588" y="2944"/>
                    <a:pt x="13972" y="2703"/>
                  </a:cubicBezTo>
                  <a:cubicBezTo>
                    <a:pt x="13651" y="2570"/>
                    <a:pt x="13276" y="2462"/>
                    <a:pt x="12902" y="2409"/>
                  </a:cubicBezTo>
                  <a:cubicBezTo>
                    <a:pt x="12875" y="2355"/>
                    <a:pt x="12821" y="2302"/>
                    <a:pt x="12768" y="2222"/>
                  </a:cubicBezTo>
                  <a:cubicBezTo>
                    <a:pt x="12339" y="1660"/>
                    <a:pt x="11777" y="1151"/>
                    <a:pt x="11162" y="803"/>
                  </a:cubicBezTo>
                  <a:cubicBezTo>
                    <a:pt x="10626" y="455"/>
                    <a:pt x="10038" y="214"/>
                    <a:pt x="9422" y="80"/>
                  </a:cubicBezTo>
                  <a:cubicBezTo>
                    <a:pt x="9128" y="27"/>
                    <a:pt x="8833" y="0"/>
                    <a:pt x="85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44"/>
            <p:cNvSpPr/>
            <p:nvPr/>
          </p:nvSpPr>
          <p:spPr>
            <a:xfrm>
              <a:off x="7591975" y="8488975"/>
              <a:ext cx="192725" cy="92375"/>
            </a:xfrm>
            <a:custGeom>
              <a:avLst/>
              <a:gdLst/>
              <a:ahLst/>
              <a:cxnLst/>
              <a:rect l="l" t="t" r="r" b="b"/>
              <a:pathLst>
                <a:path w="7709" h="3695" extrusionOk="0">
                  <a:moveTo>
                    <a:pt x="6023" y="1"/>
                  </a:moveTo>
                  <a:cubicBezTo>
                    <a:pt x="5916" y="1"/>
                    <a:pt x="5862" y="27"/>
                    <a:pt x="5755" y="27"/>
                  </a:cubicBezTo>
                  <a:cubicBezTo>
                    <a:pt x="5648" y="81"/>
                    <a:pt x="5568" y="81"/>
                    <a:pt x="5461" y="108"/>
                  </a:cubicBezTo>
                  <a:cubicBezTo>
                    <a:pt x="4952" y="215"/>
                    <a:pt x="4444" y="402"/>
                    <a:pt x="3908" y="643"/>
                  </a:cubicBezTo>
                  <a:cubicBezTo>
                    <a:pt x="3426" y="830"/>
                    <a:pt x="2945" y="1098"/>
                    <a:pt x="2490" y="1419"/>
                  </a:cubicBezTo>
                  <a:cubicBezTo>
                    <a:pt x="1553" y="2008"/>
                    <a:pt x="696" y="2677"/>
                    <a:pt x="27" y="3453"/>
                  </a:cubicBezTo>
                  <a:cubicBezTo>
                    <a:pt x="0" y="3507"/>
                    <a:pt x="0" y="3587"/>
                    <a:pt x="27" y="3614"/>
                  </a:cubicBezTo>
                  <a:lnTo>
                    <a:pt x="81" y="3641"/>
                  </a:lnTo>
                  <a:lnTo>
                    <a:pt x="107" y="3641"/>
                  </a:lnTo>
                  <a:cubicBezTo>
                    <a:pt x="134" y="3641"/>
                    <a:pt x="161" y="3641"/>
                    <a:pt x="161" y="3614"/>
                  </a:cubicBezTo>
                  <a:cubicBezTo>
                    <a:pt x="482" y="3293"/>
                    <a:pt x="803" y="2972"/>
                    <a:pt x="1205" y="2677"/>
                  </a:cubicBezTo>
                  <a:cubicBezTo>
                    <a:pt x="1874" y="2169"/>
                    <a:pt x="2677" y="1740"/>
                    <a:pt x="3560" y="1366"/>
                  </a:cubicBezTo>
                  <a:lnTo>
                    <a:pt x="3480" y="1366"/>
                  </a:lnTo>
                  <a:cubicBezTo>
                    <a:pt x="3962" y="1205"/>
                    <a:pt x="4417" y="1044"/>
                    <a:pt x="4818" y="937"/>
                  </a:cubicBezTo>
                  <a:cubicBezTo>
                    <a:pt x="5032" y="884"/>
                    <a:pt x="5246" y="803"/>
                    <a:pt x="5487" y="777"/>
                  </a:cubicBezTo>
                  <a:cubicBezTo>
                    <a:pt x="5594" y="750"/>
                    <a:pt x="5728" y="696"/>
                    <a:pt x="5835" y="696"/>
                  </a:cubicBezTo>
                  <a:lnTo>
                    <a:pt x="5996" y="670"/>
                  </a:lnTo>
                  <a:lnTo>
                    <a:pt x="5996" y="830"/>
                  </a:lnTo>
                  <a:lnTo>
                    <a:pt x="5996" y="884"/>
                  </a:lnTo>
                  <a:lnTo>
                    <a:pt x="5996" y="911"/>
                  </a:lnTo>
                  <a:lnTo>
                    <a:pt x="5996" y="1151"/>
                  </a:lnTo>
                  <a:cubicBezTo>
                    <a:pt x="5996" y="1232"/>
                    <a:pt x="5996" y="1339"/>
                    <a:pt x="6023" y="1446"/>
                  </a:cubicBezTo>
                  <a:cubicBezTo>
                    <a:pt x="6049" y="1633"/>
                    <a:pt x="6130" y="1874"/>
                    <a:pt x="6183" y="2115"/>
                  </a:cubicBezTo>
                  <a:cubicBezTo>
                    <a:pt x="6264" y="2409"/>
                    <a:pt x="6371" y="2677"/>
                    <a:pt x="6451" y="2891"/>
                  </a:cubicBezTo>
                  <a:cubicBezTo>
                    <a:pt x="6504" y="2972"/>
                    <a:pt x="6558" y="3105"/>
                    <a:pt x="6638" y="3212"/>
                  </a:cubicBezTo>
                  <a:cubicBezTo>
                    <a:pt x="6692" y="3319"/>
                    <a:pt x="6719" y="3427"/>
                    <a:pt x="6799" y="3480"/>
                  </a:cubicBezTo>
                  <a:lnTo>
                    <a:pt x="6852" y="3560"/>
                  </a:lnTo>
                  <a:cubicBezTo>
                    <a:pt x="6933" y="3614"/>
                    <a:pt x="6959" y="3641"/>
                    <a:pt x="6986" y="3641"/>
                  </a:cubicBezTo>
                  <a:cubicBezTo>
                    <a:pt x="7067" y="3694"/>
                    <a:pt x="7093" y="3694"/>
                    <a:pt x="7120" y="3694"/>
                  </a:cubicBezTo>
                  <a:cubicBezTo>
                    <a:pt x="7174" y="3694"/>
                    <a:pt x="7227" y="3694"/>
                    <a:pt x="7254" y="3641"/>
                  </a:cubicBezTo>
                  <a:cubicBezTo>
                    <a:pt x="7334" y="3614"/>
                    <a:pt x="7361" y="3587"/>
                    <a:pt x="7388" y="3560"/>
                  </a:cubicBezTo>
                  <a:cubicBezTo>
                    <a:pt x="7441" y="3507"/>
                    <a:pt x="7468" y="3453"/>
                    <a:pt x="7495" y="3427"/>
                  </a:cubicBezTo>
                  <a:cubicBezTo>
                    <a:pt x="7575" y="3293"/>
                    <a:pt x="7602" y="3159"/>
                    <a:pt x="7629" y="2972"/>
                  </a:cubicBezTo>
                  <a:cubicBezTo>
                    <a:pt x="7709" y="2650"/>
                    <a:pt x="7655" y="2249"/>
                    <a:pt x="7522" y="1874"/>
                  </a:cubicBezTo>
                  <a:cubicBezTo>
                    <a:pt x="7441" y="1580"/>
                    <a:pt x="7254" y="1285"/>
                    <a:pt x="7093" y="1018"/>
                  </a:cubicBezTo>
                  <a:cubicBezTo>
                    <a:pt x="6986" y="884"/>
                    <a:pt x="6933" y="750"/>
                    <a:pt x="6826" y="643"/>
                  </a:cubicBezTo>
                  <a:lnTo>
                    <a:pt x="6826" y="616"/>
                  </a:lnTo>
                  <a:cubicBezTo>
                    <a:pt x="6772" y="509"/>
                    <a:pt x="6665" y="402"/>
                    <a:pt x="6558" y="295"/>
                  </a:cubicBezTo>
                  <a:cubicBezTo>
                    <a:pt x="6451" y="215"/>
                    <a:pt x="6397" y="134"/>
                    <a:pt x="6290" y="108"/>
                  </a:cubicBezTo>
                  <a:lnTo>
                    <a:pt x="6264" y="108"/>
                  </a:lnTo>
                  <a:cubicBezTo>
                    <a:pt x="6237" y="81"/>
                    <a:pt x="6237" y="81"/>
                    <a:pt x="6183" y="81"/>
                  </a:cubicBezTo>
                  <a:cubicBezTo>
                    <a:pt x="6237" y="1"/>
                    <a:pt x="6183" y="1"/>
                    <a:pt x="6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44"/>
            <p:cNvSpPr/>
            <p:nvPr/>
          </p:nvSpPr>
          <p:spPr>
            <a:xfrm>
              <a:off x="7190500" y="8752625"/>
              <a:ext cx="65600" cy="129825"/>
            </a:xfrm>
            <a:custGeom>
              <a:avLst/>
              <a:gdLst/>
              <a:ahLst/>
              <a:cxnLst/>
              <a:rect l="l" t="t" r="r" b="b"/>
              <a:pathLst>
                <a:path w="2624" h="5193" extrusionOk="0">
                  <a:moveTo>
                    <a:pt x="964" y="0"/>
                  </a:moveTo>
                  <a:cubicBezTo>
                    <a:pt x="937" y="0"/>
                    <a:pt x="883" y="27"/>
                    <a:pt x="830" y="54"/>
                  </a:cubicBezTo>
                  <a:cubicBezTo>
                    <a:pt x="803" y="107"/>
                    <a:pt x="776" y="134"/>
                    <a:pt x="803" y="188"/>
                  </a:cubicBezTo>
                  <a:cubicBezTo>
                    <a:pt x="803" y="268"/>
                    <a:pt x="803" y="321"/>
                    <a:pt x="830" y="428"/>
                  </a:cubicBezTo>
                  <a:cubicBezTo>
                    <a:pt x="749" y="562"/>
                    <a:pt x="616" y="696"/>
                    <a:pt x="509" y="910"/>
                  </a:cubicBezTo>
                  <a:cubicBezTo>
                    <a:pt x="375" y="1124"/>
                    <a:pt x="268" y="1392"/>
                    <a:pt x="214" y="1713"/>
                  </a:cubicBezTo>
                  <a:cubicBezTo>
                    <a:pt x="134" y="1981"/>
                    <a:pt x="80" y="2302"/>
                    <a:pt x="27" y="2596"/>
                  </a:cubicBezTo>
                  <a:cubicBezTo>
                    <a:pt x="0" y="2918"/>
                    <a:pt x="0" y="3212"/>
                    <a:pt x="27" y="3506"/>
                  </a:cubicBezTo>
                  <a:cubicBezTo>
                    <a:pt x="80" y="3801"/>
                    <a:pt x="134" y="4122"/>
                    <a:pt x="268" y="4336"/>
                  </a:cubicBezTo>
                  <a:cubicBezTo>
                    <a:pt x="375" y="4577"/>
                    <a:pt x="562" y="4791"/>
                    <a:pt x="776" y="4952"/>
                  </a:cubicBezTo>
                  <a:cubicBezTo>
                    <a:pt x="964" y="5086"/>
                    <a:pt x="1231" y="5193"/>
                    <a:pt x="1579" y="5193"/>
                  </a:cubicBezTo>
                  <a:lnTo>
                    <a:pt x="1633" y="5193"/>
                  </a:lnTo>
                  <a:cubicBezTo>
                    <a:pt x="1874" y="5193"/>
                    <a:pt x="2168" y="5139"/>
                    <a:pt x="2382" y="4925"/>
                  </a:cubicBezTo>
                  <a:cubicBezTo>
                    <a:pt x="2570" y="4711"/>
                    <a:pt x="2623" y="4417"/>
                    <a:pt x="2623" y="4202"/>
                  </a:cubicBezTo>
                  <a:cubicBezTo>
                    <a:pt x="2623" y="4042"/>
                    <a:pt x="2570" y="3908"/>
                    <a:pt x="2570" y="3774"/>
                  </a:cubicBezTo>
                  <a:lnTo>
                    <a:pt x="2489" y="3373"/>
                  </a:lnTo>
                  <a:cubicBezTo>
                    <a:pt x="2302" y="2837"/>
                    <a:pt x="2088" y="2329"/>
                    <a:pt x="1847" y="1901"/>
                  </a:cubicBezTo>
                  <a:lnTo>
                    <a:pt x="1767" y="1740"/>
                  </a:lnTo>
                  <a:cubicBezTo>
                    <a:pt x="1686" y="1526"/>
                    <a:pt x="1552" y="1312"/>
                    <a:pt x="1445" y="1071"/>
                  </a:cubicBezTo>
                  <a:cubicBezTo>
                    <a:pt x="1365" y="857"/>
                    <a:pt x="1312" y="696"/>
                    <a:pt x="1285" y="535"/>
                  </a:cubicBezTo>
                  <a:cubicBezTo>
                    <a:pt x="1312" y="455"/>
                    <a:pt x="1312" y="375"/>
                    <a:pt x="1231" y="295"/>
                  </a:cubicBezTo>
                  <a:lnTo>
                    <a:pt x="1231" y="188"/>
                  </a:lnTo>
                  <a:cubicBezTo>
                    <a:pt x="1151" y="107"/>
                    <a:pt x="1071" y="0"/>
                    <a:pt x="9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4"/>
            <p:cNvSpPr/>
            <p:nvPr/>
          </p:nvSpPr>
          <p:spPr>
            <a:xfrm>
              <a:off x="7003800" y="8591750"/>
              <a:ext cx="87000" cy="114275"/>
            </a:xfrm>
            <a:custGeom>
              <a:avLst/>
              <a:gdLst/>
              <a:ahLst/>
              <a:cxnLst/>
              <a:rect l="l" t="t" r="r" b="b"/>
              <a:pathLst>
                <a:path w="3480" h="4571" extrusionOk="0">
                  <a:moveTo>
                    <a:pt x="3332" y="1"/>
                  </a:moveTo>
                  <a:cubicBezTo>
                    <a:pt x="3272" y="1"/>
                    <a:pt x="3219" y="26"/>
                    <a:pt x="3239" y="65"/>
                  </a:cubicBezTo>
                  <a:cubicBezTo>
                    <a:pt x="3239" y="92"/>
                    <a:pt x="3212" y="145"/>
                    <a:pt x="3212" y="172"/>
                  </a:cubicBezTo>
                  <a:lnTo>
                    <a:pt x="3186" y="172"/>
                  </a:lnTo>
                  <a:cubicBezTo>
                    <a:pt x="3078" y="199"/>
                    <a:pt x="3052" y="306"/>
                    <a:pt x="3052" y="359"/>
                  </a:cubicBezTo>
                  <a:cubicBezTo>
                    <a:pt x="2945" y="520"/>
                    <a:pt x="2811" y="654"/>
                    <a:pt x="2650" y="761"/>
                  </a:cubicBezTo>
                  <a:cubicBezTo>
                    <a:pt x="2436" y="948"/>
                    <a:pt x="2249" y="1109"/>
                    <a:pt x="2035" y="1243"/>
                  </a:cubicBezTo>
                  <a:lnTo>
                    <a:pt x="1901" y="1350"/>
                  </a:lnTo>
                  <a:cubicBezTo>
                    <a:pt x="1553" y="1617"/>
                    <a:pt x="1071" y="1965"/>
                    <a:pt x="696" y="2367"/>
                  </a:cubicBezTo>
                  <a:cubicBezTo>
                    <a:pt x="616" y="2501"/>
                    <a:pt x="509" y="2608"/>
                    <a:pt x="429" y="2715"/>
                  </a:cubicBezTo>
                  <a:cubicBezTo>
                    <a:pt x="375" y="2822"/>
                    <a:pt x="268" y="2956"/>
                    <a:pt x="215" y="3089"/>
                  </a:cubicBezTo>
                  <a:cubicBezTo>
                    <a:pt x="107" y="3277"/>
                    <a:pt x="0" y="3544"/>
                    <a:pt x="107" y="3812"/>
                  </a:cubicBezTo>
                  <a:cubicBezTo>
                    <a:pt x="215" y="4133"/>
                    <a:pt x="429" y="4294"/>
                    <a:pt x="643" y="4401"/>
                  </a:cubicBezTo>
                  <a:lnTo>
                    <a:pt x="670" y="4428"/>
                  </a:lnTo>
                  <a:cubicBezTo>
                    <a:pt x="898" y="4532"/>
                    <a:pt x="1110" y="4571"/>
                    <a:pt x="1319" y="4571"/>
                  </a:cubicBezTo>
                  <a:cubicBezTo>
                    <a:pt x="1379" y="4571"/>
                    <a:pt x="1439" y="4568"/>
                    <a:pt x="1499" y="4562"/>
                  </a:cubicBezTo>
                  <a:cubicBezTo>
                    <a:pt x="1767" y="4481"/>
                    <a:pt x="2008" y="4401"/>
                    <a:pt x="2222" y="4214"/>
                  </a:cubicBezTo>
                  <a:cubicBezTo>
                    <a:pt x="2409" y="4053"/>
                    <a:pt x="2623" y="3866"/>
                    <a:pt x="2784" y="3598"/>
                  </a:cubicBezTo>
                  <a:cubicBezTo>
                    <a:pt x="2945" y="3357"/>
                    <a:pt x="3078" y="3089"/>
                    <a:pt x="3186" y="2795"/>
                  </a:cubicBezTo>
                  <a:cubicBezTo>
                    <a:pt x="3293" y="2474"/>
                    <a:pt x="3373" y="2179"/>
                    <a:pt x="3426" y="1885"/>
                  </a:cubicBezTo>
                  <a:cubicBezTo>
                    <a:pt x="3480" y="1591"/>
                    <a:pt x="3480" y="1269"/>
                    <a:pt x="3480" y="1002"/>
                  </a:cubicBezTo>
                  <a:cubicBezTo>
                    <a:pt x="3453" y="761"/>
                    <a:pt x="3426" y="600"/>
                    <a:pt x="3400" y="440"/>
                  </a:cubicBezTo>
                  <a:lnTo>
                    <a:pt x="3480" y="226"/>
                  </a:lnTo>
                  <a:lnTo>
                    <a:pt x="3480" y="92"/>
                  </a:lnTo>
                  <a:lnTo>
                    <a:pt x="3400" y="11"/>
                  </a:lnTo>
                  <a:cubicBezTo>
                    <a:pt x="3378" y="4"/>
                    <a:pt x="3355" y="1"/>
                    <a:pt x="3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4"/>
            <p:cNvSpPr/>
            <p:nvPr/>
          </p:nvSpPr>
          <p:spPr>
            <a:xfrm>
              <a:off x="6905425" y="8458025"/>
              <a:ext cx="129850" cy="58675"/>
            </a:xfrm>
            <a:custGeom>
              <a:avLst/>
              <a:gdLst/>
              <a:ahLst/>
              <a:cxnLst/>
              <a:rect l="l" t="t" r="r" b="b"/>
              <a:pathLst>
                <a:path w="5194" h="2347" extrusionOk="0">
                  <a:moveTo>
                    <a:pt x="1834" y="0"/>
                  </a:moveTo>
                  <a:cubicBezTo>
                    <a:pt x="1733" y="0"/>
                    <a:pt x="1631" y="3"/>
                    <a:pt x="1527" y="7"/>
                  </a:cubicBezTo>
                  <a:cubicBezTo>
                    <a:pt x="1366" y="7"/>
                    <a:pt x="1232" y="7"/>
                    <a:pt x="1098" y="34"/>
                  </a:cubicBezTo>
                  <a:cubicBezTo>
                    <a:pt x="991" y="61"/>
                    <a:pt x="831" y="61"/>
                    <a:pt x="697" y="141"/>
                  </a:cubicBezTo>
                  <a:cubicBezTo>
                    <a:pt x="509" y="248"/>
                    <a:pt x="269" y="382"/>
                    <a:pt x="135" y="596"/>
                  </a:cubicBezTo>
                  <a:cubicBezTo>
                    <a:pt x="1" y="864"/>
                    <a:pt x="54" y="1185"/>
                    <a:pt x="135" y="1372"/>
                  </a:cubicBezTo>
                  <a:lnTo>
                    <a:pt x="161" y="1399"/>
                  </a:lnTo>
                  <a:cubicBezTo>
                    <a:pt x="295" y="1720"/>
                    <a:pt x="456" y="1934"/>
                    <a:pt x="670" y="2068"/>
                  </a:cubicBezTo>
                  <a:cubicBezTo>
                    <a:pt x="911" y="2202"/>
                    <a:pt x="1125" y="2309"/>
                    <a:pt x="1393" y="2336"/>
                  </a:cubicBezTo>
                  <a:cubicBezTo>
                    <a:pt x="1464" y="2343"/>
                    <a:pt x="1540" y="2346"/>
                    <a:pt x="1618" y="2346"/>
                  </a:cubicBezTo>
                  <a:cubicBezTo>
                    <a:pt x="1831" y="2346"/>
                    <a:pt x="2060" y="2322"/>
                    <a:pt x="2276" y="2282"/>
                  </a:cubicBezTo>
                  <a:cubicBezTo>
                    <a:pt x="2544" y="2202"/>
                    <a:pt x="2838" y="2095"/>
                    <a:pt x="3106" y="1988"/>
                  </a:cubicBezTo>
                  <a:cubicBezTo>
                    <a:pt x="3400" y="1854"/>
                    <a:pt x="3668" y="1667"/>
                    <a:pt x="3909" y="1506"/>
                  </a:cubicBezTo>
                  <a:cubicBezTo>
                    <a:pt x="4150" y="1319"/>
                    <a:pt x="4390" y="1131"/>
                    <a:pt x="4551" y="944"/>
                  </a:cubicBezTo>
                  <a:cubicBezTo>
                    <a:pt x="4685" y="757"/>
                    <a:pt x="4819" y="596"/>
                    <a:pt x="4872" y="462"/>
                  </a:cubicBezTo>
                  <a:cubicBezTo>
                    <a:pt x="4953" y="436"/>
                    <a:pt x="5006" y="436"/>
                    <a:pt x="5086" y="409"/>
                  </a:cubicBezTo>
                  <a:lnTo>
                    <a:pt x="5193" y="302"/>
                  </a:lnTo>
                  <a:lnTo>
                    <a:pt x="5193" y="168"/>
                  </a:lnTo>
                  <a:cubicBezTo>
                    <a:pt x="5159" y="134"/>
                    <a:pt x="5114" y="88"/>
                    <a:pt x="5058" y="88"/>
                  </a:cubicBezTo>
                  <a:cubicBezTo>
                    <a:pt x="5026" y="88"/>
                    <a:pt x="4991" y="103"/>
                    <a:pt x="4953" y="141"/>
                  </a:cubicBezTo>
                  <a:cubicBezTo>
                    <a:pt x="4926" y="141"/>
                    <a:pt x="4872" y="168"/>
                    <a:pt x="4845" y="168"/>
                  </a:cubicBezTo>
                  <a:cubicBezTo>
                    <a:pt x="4819" y="161"/>
                    <a:pt x="4794" y="158"/>
                    <a:pt x="4770" y="158"/>
                  </a:cubicBezTo>
                  <a:cubicBezTo>
                    <a:pt x="4700" y="158"/>
                    <a:pt x="4645" y="188"/>
                    <a:pt x="4605" y="248"/>
                  </a:cubicBezTo>
                  <a:lnTo>
                    <a:pt x="4042" y="248"/>
                  </a:lnTo>
                  <a:cubicBezTo>
                    <a:pt x="3802" y="195"/>
                    <a:pt x="3534" y="168"/>
                    <a:pt x="3320" y="141"/>
                  </a:cubicBezTo>
                  <a:lnTo>
                    <a:pt x="3132" y="114"/>
                  </a:lnTo>
                  <a:cubicBezTo>
                    <a:pt x="2736" y="48"/>
                    <a:pt x="2303" y="0"/>
                    <a:pt x="18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44"/>
            <p:cNvSpPr/>
            <p:nvPr/>
          </p:nvSpPr>
          <p:spPr>
            <a:xfrm>
              <a:off x="6883350" y="8309475"/>
              <a:ext cx="100400" cy="75800"/>
            </a:xfrm>
            <a:custGeom>
              <a:avLst/>
              <a:gdLst/>
              <a:ahLst/>
              <a:cxnLst/>
              <a:rect l="l" t="t" r="r" b="b"/>
              <a:pathLst>
                <a:path w="4016" h="3032" extrusionOk="0">
                  <a:moveTo>
                    <a:pt x="887" y="0"/>
                  </a:moveTo>
                  <a:cubicBezTo>
                    <a:pt x="816" y="0"/>
                    <a:pt x="743" y="10"/>
                    <a:pt x="670" y="34"/>
                  </a:cubicBezTo>
                  <a:cubicBezTo>
                    <a:pt x="402" y="88"/>
                    <a:pt x="242" y="329"/>
                    <a:pt x="188" y="489"/>
                  </a:cubicBezTo>
                  <a:lnTo>
                    <a:pt x="134" y="516"/>
                  </a:lnTo>
                  <a:cubicBezTo>
                    <a:pt x="54" y="784"/>
                    <a:pt x="1" y="1024"/>
                    <a:pt x="54" y="1265"/>
                  </a:cubicBezTo>
                  <a:cubicBezTo>
                    <a:pt x="81" y="1506"/>
                    <a:pt x="188" y="1720"/>
                    <a:pt x="322" y="1908"/>
                  </a:cubicBezTo>
                  <a:cubicBezTo>
                    <a:pt x="456" y="2095"/>
                    <a:pt x="643" y="2229"/>
                    <a:pt x="884" y="2389"/>
                  </a:cubicBezTo>
                  <a:cubicBezTo>
                    <a:pt x="1071" y="2523"/>
                    <a:pt x="1312" y="2630"/>
                    <a:pt x="1580" y="2737"/>
                  </a:cubicBezTo>
                  <a:cubicBezTo>
                    <a:pt x="1847" y="2844"/>
                    <a:pt x="2115" y="2898"/>
                    <a:pt x="2383" y="2925"/>
                  </a:cubicBezTo>
                  <a:cubicBezTo>
                    <a:pt x="2650" y="3005"/>
                    <a:pt x="2891" y="3005"/>
                    <a:pt x="3132" y="3005"/>
                  </a:cubicBezTo>
                  <a:cubicBezTo>
                    <a:pt x="3320" y="3005"/>
                    <a:pt x="3480" y="2978"/>
                    <a:pt x="3614" y="2925"/>
                  </a:cubicBezTo>
                  <a:cubicBezTo>
                    <a:pt x="3694" y="2978"/>
                    <a:pt x="3721" y="3005"/>
                    <a:pt x="3801" y="3032"/>
                  </a:cubicBezTo>
                  <a:lnTo>
                    <a:pt x="3882" y="3032"/>
                  </a:lnTo>
                  <a:cubicBezTo>
                    <a:pt x="3935" y="3032"/>
                    <a:pt x="3962" y="3005"/>
                    <a:pt x="3989" y="2978"/>
                  </a:cubicBezTo>
                  <a:cubicBezTo>
                    <a:pt x="4015" y="2898"/>
                    <a:pt x="3989" y="2791"/>
                    <a:pt x="3935" y="2711"/>
                  </a:cubicBezTo>
                  <a:cubicBezTo>
                    <a:pt x="3935" y="2711"/>
                    <a:pt x="3882" y="2657"/>
                    <a:pt x="3855" y="2657"/>
                  </a:cubicBezTo>
                  <a:cubicBezTo>
                    <a:pt x="3828" y="2604"/>
                    <a:pt x="3748" y="2577"/>
                    <a:pt x="3694" y="2577"/>
                  </a:cubicBezTo>
                  <a:cubicBezTo>
                    <a:pt x="3560" y="2470"/>
                    <a:pt x="3453" y="2363"/>
                    <a:pt x="3320" y="2229"/>
                  </a:cubicBezTo>
                  <a:lnTo>
                    <a:pt x="2918" y="1720"/>
                  </a:lnTo>
                  <a:lnTo>
                    <a:pt x="2811" y="1587"/>
                  </a:lnTo>
                  <a:cubicBezTo>
                    <a:pt x="2597" y="1265"/>
                    <a:pt x="2276" y="864"/>
                    <a:pt x="1928" y="516"/>
                  </a:cubicBezTo>
                  <a:cubicBezTo>
                    <a:pt x="1794" y="436"/>
                    <a:pt x="1714" y="355"/>
                    <a:pt x="1607" y="302"/>
                  </a:cubicBezTo>
                  <a:cubicBezTo>
                    <a:pt x="1553" y="221"/>
                    <a:pt x="1446" y="168"/>
                    <a:pt x="1312" y="88"/>
                  </a:cubicBezTo>
                  <a:cubicBezTo>
                    <a:pt x="1200" y="50"/>
                    <a:pt x="1050" y="0"/>
                    <a:pt x="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44"/>
            <p:cNvSpPr/>
            <p:nvPr/>
          </p:nvSpPr>
          <p:spPr>
            <a:xfrm>
              <a:off x="6900075" y="8177150"/>
              <a:ext cx="85675" cy="95050"/>
            </a:xfrm>
            <a:custGeom>
              <a:avLst/>
              <a:gdLst/>
              <a:ahLst/>
              <a:cxnLst/>
              <a:rect l="l" t="t" r="r" b="b"/>
              <a:pathLst>
                <a:path w="3427" h="3802" extrusionOk="0">
                  <a:moveTo>
                    <a:pt x="991" y="1"/>
                  </a:moveTo>
                  <a:cubicBezTo>
                    <a:pt x="723" y="28"/>
                    <a:pt x="509" y="188"/>
                    <a:pt x="375" y="322"/>
                  </a:cubicBezTo>
                  <a:lnTo>
                    <a:pt x="349" y="375"/>
                  </a:lnTo>
                  <a:cubicBezTo>
                    <a:pt x="188" y="590"/>
                    <a:pt x="81" y="804"/>
                    <a:pt x="54" y="1045"/>
                  </a:cubicBezTo>
                  <a:cubicBezTo>
                    <a:pt x="1" y="1259"/>
                    <a:pt x="54" y="1500"/>
                    <a:pt x="135" y="1714"/>
                  </a:cubicBezTo>
                  <a:cubicBezTo>
                    <a:pt x="215" y="1928"/>
                    <a:pt x="349" y="2142"/>
                    <a:pt x="536" y="2329"/>
                  </a:cubicBezTo>
                  <a:cubicBezTo>
                    <a:pt x="723" y="2543"/>
                    <a:pt x="884" y="2704"/>
                    <a:pt x="1125" y="2865"/>
                  </a:cubicBezTo>
                  <a:cubicBezTo>
                    <a:pt x="1339" y="3052"/>
                    <a:pt x="1580" y="3213"/>
                    <a:pt x="1821" y="3320"/>
                  </a:cubicBezTo>
                  <a:cubicBezTo>
                    <a:pt x="2062" y="3454"/>
                    <a:pt x="2276" y="3507"/>
                    <a:pt x="2517" y="3587"/>
                  </a:cubicBezTo>
                  <a:cubicBezTo>
                    <a:pt x="2731" y="3641"/>
                    <a:pt x="2891" y="3641"/>
                    <a:pt x="3025" y="3641"/>
                  </a:cubicBezTo>
                  <a:lnTo>
                    <a:pt x="3159" y="3775"/>
                  </a:lnTo>
                  <a:cubicBezTo>
                    <a:pt x="3186" y="3801"/>
                    <a:pt x="3213" y="3801"/>
                    <a:pt x="3266" y="3801"/>
                  </a:cubicBezTo>
                  <a:cubicBezTo>
                    <a:pt x="3293" y="3801"/>
                    <a:pt x="3320" y="3775"/>
                    <a:pt x="3346" y="3748"/>
                  </a:cubicBezTo>
                  <a:cubicBezTo>
                    <a:pt x="3427" y="3668"/>
                    <a:pt x="3427" y="3587"/>
                    <a:pt x="3400" y="3427"/>
                  </a:cubicBezTo>
                  <a:lnTo>
                    <a:pt x="3320" y="3373"/>
                  </a:lnTo>
                  <a:cubicBezTo>
                    <a:pt x="3320" y="3293"/>
                    <a:pt x="3266" y="3239"/>
                    <a:pt x="3186" y="3239"/>
                  </a:cubicBezTo>
                  <a:cubicBezTo>
                    <a:pt x="3079" y="3106"/>
                    <a:pt x="3025" y="2972"/>
                    <a:pt x="2918" y="2811"/>
                  </a:cubicBezTo>
                  <a:cubicBezTo>
                    <a:pt x="2865" y="2597"/>
                    <a:pt x="2758" y="2410"/>
                    <a:pt x="2677" y="2196"/>
                  </a:cubicBezTo>
                  <a:lnTo>
                    <a:pt x="2624" y="2062"/>
                  </a:lnTo>
                  <a:cubicBezTo>
                    <a:pt x="2463" y="1660"/>
                    <a:pt x="2276" y="1205"/>
                    <a:pt x="2008" y="804"/>
                  </a:cubicBezTo>
                  <a:cubicBezTo>
                    <a:pt x="1955" y="670"/>
                    <a:pt x="1874" y="590"/>
                    <a:pt x="1821" y="509"/>
                  </a:cubicBezTo>
                  <a:cubicBezTo>
                    <a:pt x="1794" y="429"/>
                    <a:pt x="1687" y="322"/>
                    <a:pt x="1580" y="242"/>
                  </a:cubicBezTo>
                  <a:cubicBezTo>
                    <a:pt x="1446" y="135"/>
                    <a:pt x="1205" y="1"/>
                    <a:pt x="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44"/>
            <p:cNvSpPr/>
            <p:nvPr/>
          </p:nvSpPr>
          <p:spPr>
            <a:xfrm>
              <a:off x="6906775" y="8177825"/>
              <a:ext cx="77650" cy="94375"/>
            </a:xfrm>
            <a:custGeom>
              <a:avLst/>
              <a:gdLst/>
              <a:ahLst/>
              <a:cxnLst/>
              <a:rect l="l" t="t" r="r" b="b"/>
              <a:pathLst>
                <a:path w="3106" h="3775" extrusionOk="0">
                  <a:moveTo>
                    <a:pt x="670" y="1"/>
                  </a:moveTo>
                  <a:cubicBezTo>
                    <a:pt x="402" y="1"/>
                    <a:pt x="215" y="161"/>
                    <a:pt x="81" y="348"/>
                  </a:cubicBezTo>
                  <a:lnTo>
                    <a:pt x="54" y="375"/>
                  </a:lnTo>
                  <a:cubicBezTo>
                    <a:pt x="54" y="375"/>
                    <a:pt x="54" y="402"/>
                    <a:pt x="0" y="402"/>
                  </a:cubicBezTo>
                  <a:cubicBezTo>
                    <a:pt x="54" y="402"/>
                    <a:pt x="107" y="429"/>
                    <a:pt x="134" y="429"/>
                  </a:cubicBezTo>
                  <a:cubicBezTo>
                    <a:pt x="322" y="509"/>
                    <a:pt x="429" y="563"/>
                    <a:pt x="562" y="670"/>
                  </a:cubicBezTo>
                  <a:cubicBezTo>
                    <a:pt x="696" y="777"/>
                    <a:pt x="884" y="884"/>
                    <a:pt x="991" y="1018"/>
                  </a:cubicBezTo>
                  <a:cubicBezTo>
                    <a:pt x="1232" y="1285"/>
                    <a:pt x="1473" y="1580"/>
                    <a:pt x="1687" y="1901"/>
                  </a:cubicBezTo>
                  <a:cubicBezTo>
                    <a:pt x="1767" y="2088"/>
                    <a:pt x="1874" y="2276"/>
                    <a:pt x="1954" y="2436"/>
                  </a:cubicBezTo>
                  <a:cubicBezTo>
                    <a:pt x="2008" y="2624"/>
                    <a:pt x="2088" y="2811"/>
                    <a:pt x="2142" y="2971"/>
                  </a:cubicBezTo>
                  <a:cubicBezTo>
                    <a:pt x="2222" y="3186"/>
                    <a:pt x="2275" y="3373"/>
                    <a:pt x="2329" y="3587"/>
                  </a:cubicBezTo>
                  <a:cubicBezTo>
                    <a:pt x="2436" y="3614"/>
                    <a:pt x="2543" y="3614"/>
                    <a:pt x="2650" y="3614"/>
                  </a:cubicBezTo>
                  <a:lnTo>
                    <a:pt x="2677" y="3614"/>
                  </a:lnTo>
                  <a:lnTo>
                    <a:pt x="2811" y="3748"/>
                  </a:lnTo>
                  <a:cubicBezTo>
                    <a:pt x="2864" y="3774"/>
                    <a:pt x="2891" y="3774"/>
                    <a:pt x="2918" y="3774"/>
                  </a:cubicBezTo>
                  <a:cubicBezTo>
                    <a:pt x="2945" y="3774"/>
                    <a:pt x="3025" y="3748"/>
                    <a:pt x="3052" y="3721"/>
                  </a:cubicBezTo>
                  <a:cubicBezTo>
                    <a:pt x="3105" y="3641"/>
                    <a:pt x="3105" y="3560"/>
                    <a:pt x="3052" y="3480"/>
                  </a:cubicBezTo>
                  <a:lnTo>
                    <a:pt x="2971" y="3427"/>
                  </a:lnTo>
                  <a:cubicBezTo>
                    <a:pt x="2971" y="3346"/>
                    <a:pt x="2918" y="3239"/>
                    <a:pt x="2838" y="3239"/>
                  </a:cubicBezTo>
                  <a:cubicBezTo>
                    <a:pt x="2757" y="3105"/>
                    <a:pt x="2677" y="2971"/>
                    <a:pt x="2570" y="2811"/>
                  </a:cubicBezTo>
                  <a:cubicBezTo>
                    <a:pt x="2490" y="2624"/>
                    <a:pt x="2409" y="2409"/>
                    <a:pt x="2356" y="2249"/>
                  </a:cubicBezTo>
                  <a:lnTo>
                    <a:pt x="2356" y="2222"/>
                  </a:lnTo>
                  <a:lnTo>
                    <a:pt x="2275" y="2088"/>
                  </a:lnTo>
                  <a:cubicBezTo>
                    <a:pt x="2115" y="1687"/>
                    <a:pt x="1954" y="1205"/>
                    <a:pt x="1687" y="803"/>
                  </a:cubicBezTo>
                  <a:lnTo>
                    <a:pt x="1473" y="509"/>
                  </a:lnTo>
                  <a:cubicBezTo>
                    <a:pt x="1419" y="429"/>
                    <a:pt x="1312" y="348"/>
                    <a:pt x="1232" y="241"/>
                  </a:cubicBezTo>
                  <a:cubicBezTo>
                    <a:pt x="1151" y="134"/>
                    <a:pt x="937" y="1"/>
                    <a:pt x="67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4"/>
            <p:cNvSpPr/>
            <p:nvPr/>
          </p:nvSpPr>
          <p:spPr>
            <a:xfrm>
              <a:off x="6884025" y="8309650"/>
              <a:ext cx="99050" cy="76300"/>
            </a:xfrm>
            <a:custGeom>
              <a:avLst/>
              <a:gdLst/>
              <a:ahLst/>
              <a:cxnLst/>
              <a:rect l="l" t="t" r="r" b="b"/>
              <a:pathLst>
                <a:path w="3962" h="3052" extrusionOk="0">
                  <a:moveTo>
                    <a:pt x="777" y="0"/>
                  </a:moveTo>
                  <a:cubicBezTo>
                    <a:pt x="750" y="27"/>
                    <a:pt x="696" y="27"/>
                    <a:pt x="616" y="54"/>
                  </a:cubicBezTo>
                  <a:cubicBezTo>
                    <a:pt x="348" y="107"/>
                    <a:pt x="215" y="348"/>
                    <a:pt x="107" y="509"/>
                  </a:cubicBezTo>
                  <a:lnTo>
                    <a:pt x="81" y="562"/>
                  </a:lnTo>
                  <a:cubicBezTo>
                    <a:pt x="54" y="616"/>
                    <a:pt x="54" y="696"/>
                    <a:pt x="0" y="723"/>
                  </a:cubicBezTo>
                  <a:cubicBezTo>
                    <a:pt x="81" y="723"/>
                    <a:pt x="134" y="696"/>
                    <a:pt x="215" y="696"/>
                  </a:cubicBezTo>
                  <a:lnTo>
                    <a:pt x="348" y="696"/>
                  </a:lnTo>
                  <a:cubicBezTo>
                    <a:pt x="455" y="696"/>
                    <a:pt x="509" y="696"/>
                    <a:pt x="616" y="723"/>
                  </a:cubicBezTo>
                  <a:cubicBezTo>
                    <a:pt x="777" y="750"/>
                    <a:pt x="937" y="777"/>
                    <a:pt x="1125" y="857"/>
                  </a:cubicBezTo>
                  <a:cubicBezTo>
                    <a:pt x="1285" y="910"/>
                    <a:pt x="1446" y="991"/>
                    <a:pt x="1606" y="1098"/>
                  </a:cubicBezTo>
                  <a:cubicBezTo>
                    <a:pt x="1954" y="1285"/>
                    <a:pt x="2275" y="1526"/>
                    <a:pt x="2543" y="1767"/>
                  </a:cubicBezTo>
                  <a:cubicBezTo>
                    <a:pt x="2864" y="2035"/>
                    <a:pt x="3132" y="2302"/>
                    <a:pt x="3346" y="2597"/>
                  </a:cubicBezTo>
                  <a:cubicBezTo>
                    <a:pt x="3480" y="2730"/>
                    <a:pt x="3587" y="2891"/>
                    <a:pt x="3721" y="3052"/>
                  </a:cubicBezTo>
                  <a:lnTo>
                    <a:pt x="3828" y="3052"/>
                  </a:lnTo>
                  <a:cubicBezTo>
                    <a:pt x="3855" y="3052"/>
                    <a:pt x="3908" y="3025"/>
                    <a:pt x="3935" y="2998"/>
                  </a:cubicBezTo>
                  <a:cubicBezTo>
                    <a:pt x="3962" y="2918"/>
                    <a:pt x="3935" y="2837"/>
                    <a:pt x="3855" y="2784"/>
                  </a:cubicBezTo>
                  <a:cubicBezTo>
                    <a:pt x="3828" y="2784"/>
                    <a:pt x="3801" y="2757"/>
                    <a:pt x="3801" y="2757"/>
                  </a:cubicBezTo>
                  <a:cubicBezTo>
                    <a:pt x="3748" y="2677"/>
                    <a:pt x="3694" y="2623"/>
                    <a:pt x="3614" y="2623"/>
                  </a:cubicBezTo>
                  <a:lnTo>
                    <a:pt x="3587" y="2623"/>
                  </a:lnTo>
                  <a:cubicBezTo>
                    <a:pt x="3453" y="2516"/>
                    <a:pt x="3346" y="2436"/>
                    <a:pt x="3212" y="2302"/>
                  </a:cubicBezTo>
                  <a:cubicBezTo>
                    <a:pt x="3078" y="2115"/>
                    <a:pt x="2945" y="1954"/>
                    <a:pt x="2864" y="1794"/>
                  </a:cubicBezTo>
                  <a:lnTo>
                    <a:pt x="2811" y="1767"/>
                  </a:lnTo>
                  <a:lnTo>
                    <a:pt x="2730" y="1633"/>
                  </a:lnTo>
                  <a:cubicBezTo>
                    <a:pt x="2463" y="1285"/>
                    <a:pt x="2142" y="884"/>
                    <a:pt x="1820" y="562"/>
                  </a:cubicBezTo>
                  <a:cubicBezTo>
                    <a:pt x="1713" y="455"/>
                    <a:pt x="1606" y="375"/>
                    <a:pt x="1526" y="322"/>
                  </a:cubicBezTo>
                  <a:lnTo>
                    <a:pt x="1205" y="107"/>
                  </a:lnTo>
                  <a:cubicBezTo>
                    <a:pt x="1125" y="54"/>
                    <a:pt x="937" y="0"/>
                    <a:pt x="77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4"/>
            <p:cNvSpPr/>
            <p:nvPr/>
          </p:nvSpPr>
          <p:spPr>
            <a:xfrm>
              <a:off x="6905425" y="8455525"/>
              <a:ext cx="91700" cy="54875"/>
            </a:xfrm>
            <a:custGeom>
              <a:avLst/>
              <a:gdLst/>
              <a:ahLst/>
              <a:cxnLst/>
              <a:rect l="l" t="t" r="r" b="b"/>
              <a:pathLst>
                <a:path w="3668" h="2195" extrusionOk="0">
                  <a:moveTo>
                    <a:pt x="1767" y="0"/>
                  </a:moveTo>
                  <a:cubicBezTo>
                    <a:pt x="1714" y="27"/>
                    <a:pt x="1607" y="27"/>
                    <a:pt x="1527" y="27"/>
                  </a:cubicBezTo>
                  <a:cubicBezTo>
                    <a:pt x="1366" y="27"/>
                    <a:pt x="1232" y="81"/>
                    <a:pt x="1098" y="81"/>
                  </a:cubicBezTo>
                  <a:cubicBezTo>
                    <a:pt x="964" y="107"/>
                    <a:pt x="831" y="107"/>
                    <a:pt x="697" y="161"/>
                  </a:cubicBezTo>
                  <a:cubicBezTo>
                    <a:pt x="509" y="241"/>
                    <a:pt x="242" y="375"/>
                    <a:pt x="135" y="643"/>
                  </a:cubicBezTo>
                  <a:cubicBezTo>
                    <a:pt x="1" y="910"/>
                    <a:pt x="54" y="1205"/>
                    <a:pt x="135" y="1419"/>
                  </a:cubicBezTo>
                  <a:lnTo>
                    <a:pt x="161" y="1446"/>
                  </a:lnTo>
                  <a:cubicBezTo>
                    <a:pt x="269" y="1740"/>
                    <a:pt x="429" y="1981"/>
                    <a:pt x="670" y="2115"/>
                  </a:cubicBezTo>
                  <a:cubicBezTo>
                    <a:pt x="697" y="2141"/>
                    <a:pt x="777" y="2168"/>
                    <a:pt x="804" y="2195"/>
                  </a:cubicBezTo>
                  <a:lnTo>
                    <a:pt x="911" y="1794"/>
                  </a:lnTo>
                  <a:cubicBezTo>
                    <a:pt x="964" y="1660"/>
                    <a:pt x="1045" y="1579"/>
                    <a:pt x="1098" y="1472"/>
                  </a:cubicBezTo>
                  <a:cubicBezTo>
                    <a:pt x="1205" y="1365"/>
                    <a:pt x="1259" y="1258"/>
                    <a:pt x="1366" y="1178"/>
                  </a:cubicBezTo>
                  <a:cubicBezTo>
                    <a:pt x="1473" y="1071"/>
                    <a:pt x="1580" y="991"/>
                    <a:pt x="1714" y="910"/>
                  </a:cubicBezTo>
                  <a:cubicBezTo>
                    <a:pt x="1955" y="750"/>
                    <a:pt x="2276" y="616"/>
                    <a:pt x="2570" y="482"/>
                  </a:cubicBezTo>
                  <a:cubicBezTo>
                    <a:pt x="2918" y="375"/>
                    <a:pt x="3240" y="268"/>
                    <a:pt x="3587" y="241"/>
                  </a:cubicBezTo>
                  <a:lnTo>
                    <a:pt x="3668" y="241"/>
                  </a:lnTo>
                  <a:cubicBezTo>
                    <a:pt x="3534" y="188"/>
                    <a:pt x="3400" y="188"/>
                    <a:pt x="3293" y="161"/>
                  </a:cubicBezTo>
                  <a:lnTo>
                    <a:pt x="3132" y="134"/>
                  </a:lnTo>
                  <a:cubicBezTo>
                    <a:pt x="2731" y="54"/>
                    <a:pt x="2222" y="0"/>
                    <a:pt x="176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4"/>
            <p:cNvSpPr/>
            <p:nvPr/>
          </p:nvSpPr>
          <p:spPr>
            <a:xfrm>
              <a:off x="7029900" y="8459525"/>
              <a:ext cx="2700" cy="25"/>
            </a:xfrm>
            <a:custGeom>
              <a:avLst/>
              <a:gdLst/>
              <a:ahLst/>
              <a:cxnLst/>
              <a:rect l="l" t="t" r="r" b="b"/>
              <a:pathLst>
                <a:path w="108" h="1" extrusionOk="0">
                  <a:moveTo>
                    <a:pt x="0" y="1"/>
                  </a:moveTo>
                  <a:lnTo>
                    <a:pt x="107" y="1"/>
                  </a:lnTo>
                  <a:lnTo>
                    <a:pt x="0" y="1"/>
                  </a:lnTo>
                  <a:cubicBezTo>
                    <a:pt x="27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44"/>
            <p:cNvSpPr/>
            <p:nvPr/>
          </p:nvSpPr>
          <p:spPr>
            <a:xfrm>
              <a:off x="7003125" y="8592025"/>
              <a:ext cx="87675" cy="113775"/>
            </a:xfrm>
            <a:custGeom>
              <a:avLst/>
              <a:gdLst/>
              <a:ahLst/>
              <a:cxnLst/>
              <a:rect l="l" t="t" r="r" b="b"/>
              <a:pathLst>
                <a:path w="3507" h="4551" extrusionOk="0">
                  <a:moveTo>
                    <a:pt x="3346" y="0"/>
                  </a:moveTo>
                  <a:cubicBezTo>
                    <a:pt x="3293" y="0"/>
                    <a:pt x="3213" y="27"/>
                    <a:pt x="3186" y="107"/>
                  </a:cubicBezTo>
                  <a:cubicBezTo>
                    <a:pt x="3159" y="134"/>
                    <a:pt x="3159" y="161"/>
                    <a:pt x="3159" y="188"/>
                  </a:cubicBezTo>
                  <a:cubicBezTo>
                    <a:pt x="3052" y="241"/>
                    <a:pt x="2972" y="322"/>
                    <a:pt x="3025" y="402"/>
                  </a:cubicBezTo>
                  <a:cubicBezTo>
                    <a:pt x="2918" y="536"/>
                    <a:pt x="2784" y="670"/>
                    <a:pt x="2597" y="803"/>
                  </a:cubicBezTo>
                  <a:cubicBezTo>
                    <a:pt x="2436" y="964"/>
                    <a:pt x="2249" y="1098"/>
                    <a:pt x="2008" y="1258"/>
                  </a:cubicBezTo>
                  <a:lnTo>
                    <a:pt x="1874" y="1365"/>
                  </a:lnTo>
                  <a:cubicBezTo>
                    <a:pt x="1473" y="1660"/>
                    <a:pt x="1045" y="2008"/>
                    <a:pt x="670" y="2409"/>
                  </a:cubicBezTo>
                  <a:cubicBezTo>
                    <a:pt x="563" y="2543"/>
                    <a:pt x="482" y="2650"/>
                    <a:pt x="402" y="2731"/>
                  </a:cubicBezTo>
                  <a:cubicBezTo>
                    <a:pt x="349" y="2838"/>
                    <a:pt x="242" y="2971"/>
                    <a:pt x="161" y="3105"/>
                  </a:cubicBezTo>
                  <a:cubicBezTo>
                    <a:pt x="81" y="3319"/>
                    <a:pt x="1" y="3587"/>
                    <a:pt x="81" y="3855"/>
                  </a:cubicBezTo>
                  <a:cubicBezTo>
                    <a:pt x="161" y="4149"/>
                    <a:pt x="402" y="4310"/>
                    <a:pt x="616" y="4417"/>
                  </a:cubicBezTo>
                  <a:lnTo>
                    <a:pt x="643" y="4444"/>
                  </a:lnTo>
                  <a:cubicBezTo>
                    <a:pt x="750" y="4524"/>
                    <a:pt x="884" y="4551"/>
                    <a:pt x="964" y="4551"/>
                  </a:cubicBezTo>
                  <a:lnTo>
                    <a:pt x="937" y="4524"/>
                  </a:lnTo>
                  <a:cubicBezTo>
                    <a:pt x="884" y="4417"/>
                    <a:pt x="830" y="4310"/>
                    <a:pt x="804" y="4176"/>
                  </a:cubicBezTo>
                  <a:cubicBezTo>
                    <a:pt x="777" y="4069"/>
                    <a:pt x="777" y="3935"/>
                    <a:pt x="777" y="3855"/>
                  </a:cubicBezTo>
                  <a:cubicBezTo>
                    <a:pt x="777" y="3587"/>
                    <a:pt x="884" y="3346"/>
                    <a:pt x="964" y="3105"/>
                  </a:cubicBezTo>
                  <a:cubicBezTo>
                    <a:pt x="1098" y="2838"/>
                    <a:pt x="1232" y="2570"/>
                    <a:pt x="1446" y="2329"/>
                  </a:cubicBezTo>
                  <a:cubicBezTo>
                    <a:pt x="1633" y="2061"/>
                    <a:pt x="1847" y="1847"/>
                    <a:pt x="2035" y="1606"/>
                  </a:cubicBezTo>
                  <a:cubicBezTo>
                    <a:pt x="2249" y="1365"/>
                    <a:pt x="2490" y="1125"/>
                    <a:pt x="2704" y="937"/>
                  </a:cubicBezTo>
                  <a:cubicBezTo>
                    <a:pt x="2918" y="723"/>
                    <a:pt x="3105" y="536"/>
                    <a:pt x="3346" y="375"/>
                  </a:cubicBezTo>
                  <a:lnTo>
                    <a:pt x="3507" y="188"/>
                  </a:lnTo>
                  <a:lnTo>
                    <a:pt x="3507" y="134"/>
                  </a:lnTo>
                  <a:cubicBezTo>
                    <a:pt x="3507" y="54"/>
                    <a:pt x="3453" y="27"/>
                    <a:pt x="3427" y="27"/>
                  </a:cubicBezTo>
                  <a:cubicBezTo>
                    <a:pt x="3373" y="27"/>
                    <a:pt x="3346" y="0"/>
                    <a:pt x="3346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44"/>
            <p:cNvSpPr/>
            <p:nvPr/>
          </p:nvSpPr>
          <p:spPr>
            <a:xfrm>
              <a:off x="7189825" y="8774025"/>
              <a:ext cx="56225" cy="107100"/>
            </a:xfrm>
            <a:custGeom>
              <a:avLst/>
              <a:gdLst/>
              <a:ahLst/>
              <a:cxnLst/>
              <a:rect l="l" t="t" r="r" b="b"/>
              <a:pathLst>
                <a:path w="2249" h="4284" extrusionOk="0">
                  <a:moveTo>
                    <a:pt x="509" y="1"/>
                  </a:moveTo>
                  <a:cubicBezTo>
                    <a:pt x="375" y="242"/>
                    <a:pt x="268" y="509"/>
                    <a:pt x="188" y="804"/>
                  </a:cubicBezTo>
                  <a:cubicBezTo>
                    <a:pt x="134" y="1125"/>
                    <a:pt x="54" y="1419"/>
                    <a:pt x="27" y="1714"/>
                  </a:cubicBezTo>
                  <a:cubicBezTo>
                    <a:pt x="0" y="2008"/>
                    <a:pt x="0" y="2329"/>
                    <a:pt x="27" y="2624"/>
                  </a:cubicBezTo>
                  <a:cubicBezTo>
                    <a:pt x="54" y="2945"/>
                    <a:pt x="134" y="3213"/>
                    <a:pt x="268" y="3453"/>
                  </a:cubicBezTo>
                  <a:cubicBezTo>
                    <a:pt x="375" y="3694"/>
                    <a:pt x="562" y="3882"/>
                    <a:pt x="776" y="4069"/>
                  </a:cubicBezTo>
                  <a:cubicBezTo>
                    <a:pt x="964" y="4230"/>
                    <a:pt x="1231" y="4283"/>
                    <a:pt x="1579" y="4283"/>
                  </a:cubicBezTo>
                  <a:lnTo>
                    <a:pt x="1633" y="4283"/>
                  </a:lnTo>
                  <a:cubicBezTo>
                    <a:pt x="1794" y="4283"/>
                    <a:pt x="2034" y="4256"/>
                    <a:pt x="2249" y="4123"/>
                  </a:cubicBezTo>
                  <a:cubicBezTo>
                    <a:pt x="2061" y="4069"/>
                    <a:pt x="1901" y="3989"/>
                    <a:pt x="1767" y="3935"/>
                  </a:cubicBezTo>
                  <a:cubicBezTo>
                    <a:pt x="1633" y="3855"/>
                    <a:pt x="1526" y="3748"/>
                    <a:pt x="1446" y="3694"/>
                  </a:cubicBezTo>
                  <a:cubicBezTo>
                    <a:pt x="1339" y="3587"/>
                    <a:pt x="1231" y="3480"/>
                    <a:pt x="1178" y="3400"/>
                  </a:cubicBezTo>
                  <a:cubicBezTo>
                    <a:pt x="991" y="3159"/>
                    <a:pt x="857" y="2918"/>
                    <a:pt x="776" y="2650"/>
                  </a:cubicBezTo>
                  <a:cubicBezTo>
                    <a:pt x="669" y="2356"/>
                    <a:pt x="589" y="2088"/>
                    <a:pt x="536" y="1794"/>
                  </a:cubicBezTo>
                  <a:cubicBezTo>
                    <a:pt x="429" y="1178"/>
                    <a:pt x="429" y="590"/>
                    <a:pt x="5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4"/>
            <p:cNvSpPr/>
            <p:nvPr/>
          </p:nvSpPr>
          <p:spPr>
            <a:xfrm>
              <a:off x="6950275" y="8160425"/>
              <a:ext cx="157925" cy="166650"/>
            </a:xfrm>
            <a:custGeom>
              <a:avLst/>
              <a:gdLst/>
              <a:ahLst/>
              <a:cxnLst/>
              <a:rect l="l" t="t" r="r" b="b"/>
              <a:pathLst>
                <a:path w="6317" h="6666" extrusionOk="0">
                  <a:moveTo>
                    <a:pt x="3185" y="1"/>
                  </a:moveTo>
                  <a:cubicBezTo>
                    <a:pt x="3051" y="1"/>
                    <a:pt x="2918" y="1"/>
                    <a:pt x="2757" y="27"/>
                  </a:cubicBezTo>
                  <a:cubicBezTo>
                    <a:pt x="2516" y="54"/>
                    <a:pt x="2275" y="161"/>
                    <a:pt x="2008" y="322"/>
                  </a:cubicBezTo>
                  <a:cubicBezTo>
                    <a:pt x="1793" y="456"/>
                    <a:pt x="1579" y="643"/>
                    <a:pt x="1392" y="857"/>
                  </a:cubicBezTo>
                  <a:cubicBezTo>
                    <a:pt x="1178" y="1071"/>
                    <a:pt x="1017" y="1312"/>
                    <a:pt x="857" y="1607"/>
                  </a:cubicBezTo>
                  <a:cubicBezTo>
                    <a:pt x="723" y="1874"/>
                    <a:pt x="589" y="2142"/>
                    <a:pt x="455" y="2436"/>
                  </a:cubicBezTo>
                  <a:cubicBezTo>
                    <a:pt x="214" y="3052"/>
                    <a:pt x="80" y="3667"/>
                    <a:pt x="27" y="4337"/>
                  </a:cubicBezTo>
                  <a:cubicBezTo>
                    <a:pt x="0" y="4658"/>
                    <a:pt x="27" y="4952"/>
                    <a:pt x="80" y="5247"/>
                  </a:cubicBezTo>
                  <a:cubicBezTo>
                    <a:pt x="107" y="5541"/>
                    <a:pt x="161" y="5862"/>
                    <a:pt x="268" y="6130"/>
                  </a:cubicBezTo>
                  <a:cubicBezTo>
                    <a:pt x="321" y="6264"/>
                    <a:pt x="375" y="6344"/>
                    <a:pt x="455" y="6478"/>
                  </a:cubicBezTo>
                  <a:cubicBezTo>
                    <a:pt x="482" y="6531"/>
                    <a:pt x="509" y="6558"/>
                    <a:pt x="589" y="6585"/>
                  </a:cubicBezTo>
                  <a:cubicBezTo>
                    <a:pt x="616" y="6612"/>
                    <a:pt x="643" y="6665"/>
                    <a:pt x="669" y="6665"/>
                  </a:cubicBezTo>
                  <a:lnTo>
                    <a:pt x="696" y="6665"/>
                  </a:lnTo>
                  <a:cubicBezTo>
                    <a:pt x="750" y="6665"/>
                    <a:pt x="776" y="6665"/>
                    <a:pt x="803" y="6612"/>
                  </a:cubicBezTo>
                  <a:cubicBezTo>
                    <a:pt x="2516" y="5327"/>
                    <a:pt x="4283" y="4069"/>
                    <a:pt x="6022" y="2972"/>
                  </a:cubicBezTo>
                  <a:cubicBezTo>
                    <a:pt x="6103" y="2945"/>
                    <a:pt x="6130" y="2838"/>
                    <a:pt x="6130" y="2784"/>
                  </a:cubicBezTo>
                  <a:lnTo>
                    <a:pt x="6156" y="2784"/>
                  </a:lnTo>
                  <a:cubicBezTo>
                    <a:pt x="6183" y="2784"/>
                    <a:pt x="6237" y="2784"/>
                    <a:pt x="6263" y="2731"/>
                  </a:cubicBezTo>
                  <a:cubicBezTo>
                    <a:pt x="6290" y="2704"/>
                    <a:pt x="6317" y="2677"/>
                    <a:pt x="6317" y="2650"/>
                  </a:cubicBezTo>
                  <a:cubicBezTo>
                    <a:pt x="6317" y="2597"/>
                    <a:pt x="6317" y="2543"/>
                    <a:pt x="6290" y="2517"/>
                  </a:cubicBezTo>
                  <a:cubicBezTo>
                    <a:pt x="6156" y="2329"/>
                    <a:pt x="6022" y="2142"/>
                    <a:pt x="5915" y="1981"/>
                  </a:cubicBezTo>
                  <a:lnTo>
                    <a:pt x="5915" y="1928"/>
                  </a:lnTo>
                  <a:lnTo>
                    <a:pt x="5434" y="1232"/>
                  </a:lnTo>
                  <a:cubicBezTo>
                    <a:pt x="5166" y="911"/>
                    <a:pt x="4818" y="643"/>
                    <a:pt x="4443" y="402"/>
                  </a:cubicBezTo>
                  <a:cubicBezTo>
                    <a:pt x="4176" y="241"/>
                    <a:pt x="3881" y="108"/>
                    <a:pt x="3614" y="54"/>
                  </a:cubicBezTo>
                  <a:cubicBezTo>
                    <a:pt x="3453" y="1"/>
                    <a:pt x="3319" y="1"/>
                    <a:pt x="3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4"/>
            <p:cNvSpPr/>
            <p:nvPr/>
          </p:nvSpPr>
          <p:spPr>
            <a:xfrm>
              <a:off x="6949600" y="8160425"/>
              <a:ext cx="70950" cy="166650"/>
            </a:xfrm>
            <a:custGeom>
              <a:avLst/>
              <a:gdLst/>
              <a:ahLst/>
              <a:cxnLst/>
              <a:rect l="l" t="t" r="r" b="b"/>
              <a:pathLst>
                <a:path w="2838" h="6666" extrusionOk="0">
                  <a:moveTo>
                    <a:pt x="2838" y="1"/>
                  </a:moveTo>
                  <a:lnTo>
                    <a:pt x="2838" y="1"/>
                  </a:lnTo>
                  <a:cubicBezTo>
                    <a:pt x="2825" y="9"/>
                    <a:pt x="2812" y="18"/>
                    <a:pt x="2799" y="27"/>
                  </a:cubicBezTo>
                  <a:lnTo>
                    <a:pt x="2799" y="27"/>
                  </a:lnTo>
                  <a:cubicBezTo>
                    <a:pt x="2820" y="26"/>
                    <a:pt x="2838" y="22"/>
                    <a:pt x="2838" y="1"/>
                  </a:cubicBezTo>
                  <a:close/>
                  <a:moveTo>
                    <a:pt x="2799" y="27"/>
                  </a:moveTo>
                  <a:cubicBezTo>
                    <a:pt x="2794" y="27"/>
                    <a:pt x="2789" y="27"/>
                    <a:pt x="2784" y="27"/>
                  </a:cubicBezTo>
                  <a:cubicBezTo>
                    <a:pt x="2543" y="54"/>
                    <a:pt x="2275" y="161"/>
                    <a:pt x="2035" y="322"/>
                  </a:cubicBezTo>
                  <a:cubicBezTo>
                    <a:pt x="1820" y="456"/>
                    <a:pt x="1606" y="616"/>
                    <a:pt x="1419" y="857"/>
                  </a:cubicBezTo>
                  <a:cubicBezTo>
                    <a:pt x="1205" y="1071"/>
                    <a:pt x="1044" y="1285"/>
                    <a:pt x="884" y="1607"/>
                  </a:cubicBezTo>
                  <a:cubicBezTo>
                    <a:pt x="750" y="1874"/>
                    <a:pt x="616" y="2142"/>
                    <a:pt x="482" y="2436"/>
                  </a:cubicBezTo>
                  <a:cubicBezTo>
                    <a:pt x="241" y="3052"/>
                    <a:pt x="107" y="3667"/>
                    <a:pt x="27" y="4337"/>
                  </a:cubicBezTo>
                  <a:cubicBezTo>
                    <a:pt x="0" y="4658"/>
                    <a:pt x="27" y="4952"/>
                    <a:pt x="81" y="5247"/>
                  </a:cubicBezTo>
                  <a:cubicBezTo>
                    <a:pt x="107" y="5595"/>
                    <a:pt x="161" y="5862"/>
                    <a:pt x="268" y="6130"/>
                  </a:cubicBezTo>
                  <a:cubicBezTo>
                    <a:pt x="295" y="6210"/>
                    <a:pt x="375" y="6344"/>
                    <a:pt x="429" y="6478"/>
                  </a:cubicBezTo>
                  <a:cubicBezTo>
                    <a:pt x="482" y="6531"/>
                    <a:pt x="509" y="6558"/>
                    <a:pt x="562" y="6585"/>
                  </a:cubicBezTo>
                  <a:cubicBezTo>
                    <a:pt x="616" y="6612"/>
                    <a:pt x="643" y="6612"/>
                    <a:pt x="670" y="6665"/>
                  </a:cubicBezTo>
                  <a:lnTo>
                    <a:pt x="696" y="6665"/>
                  </a:lnTo>
                  <a:cubicBezTo>
                    <a:pt x="750" y="6665"/>
                    <a:pt x="777" y="6665"/>
                    <a:pt x="803" y="6612"/>
                  </a:cubicBezTo>
                  <a:cubicBezTo>
                    <a:pt x="1151" y="6398"/>
                    <a:pt x="1446" y="6130"/>
                    <a:pt x="1767" y="5889"/>
                  </a:cubicBezTo>
                  <a:cubicBezTo>
                    <a:pt x="1687" y="5621"/>
                    <a:pt x="1580" y="5327"/>
                    <a:pt x="1499" y="5006"/>
                  </a:cubicBezTo>
                  <a:cubicBezTo>
                    <a:pt x="1419" y="4604"/>
                    <a:pt x="1365" y="4176"/>
                    <a:pt x="1365" y="3748"/>
                  </a:cubicBezTo>
                  <a:cubicBezTo>
                    <a:pt x="1365" y="3507"/>
                    <a:pt x="1365" y="3266"/>
                    <a:pt x="1419" y="3052"/>
                  </a:cubicBezTo>
                  <a:cubicBezTo>
                    <a:pt x="1419" y="2918"/>
                    <a:pt x="1446" y="2811"/>
                    <a:pt x="1446" y="2677"/>
                  </a:cubicBezTo>
                  <a:cubicBezTo>
                    <a:pt x="1446" y="2570"/>
                    <a:pt x="1473" y="2463"/>
                    <a:pt x="1499" y="2383"/>
                  </a:cubicBezTo>
                  <a:cubicBezTo>
                    <a:pt x="1553" y="2169"/>
                    <a:pt x="1606" y="2008"/>
                    <a:pt x="1687" y="1794"/>
                  </a:cubicBezTo>
                  <a:cubicBezTo>
                    <a:pt x="1740" y="1607"/>
                    <a:pt x="1820" y="1446"/>
                    <a:pt x="1901" y="1232"/>
                  </a:cubicBezTo>
                  <a:cubicBezTo>
                    <a:pt x="2008" y="1044"/>
                    <a:pt x="2115" y="857"/>
                    <a:pt x="2222" y="697"/>
                  </a:cubicBezTo>
                  <a:cubicBezTo>
                    <a:pt x="2302" y="536"/>
                    <a:pt x="2436" y="375"/>
                    <a:pt x="2570" y="241"/>
                  </a:cubicBezTo>
                  <a:cubicBezTo>
                    <a:pt x="2638" y="151"/>
                    <a:pt x="2725" y="79"/>
                    <a:pt x="2799" y="27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44"/>
            <p:cNvSpPr/>
            <p:nvPr/>
          </p:nvSpPr>
          <p:spPr>
            <a:xfrm>
              <a:off x="6948250" y="8215975"/>
              <a:ext cx="236250" cy="222175"/>
            </a:xfrm>
            <a:custGeom>
              <a:avLst/>
              <a:gdLst/>
              <a:ahLst/>
              <a:cxnLst/>
              <a:rect l="l" t="t" r="r" b="b"/>
              <a:pathLst>
                <a:path w="9450" h="8887" extrusionOk="0">
                  <a:moveTo>
                    <a:pt x="6746" y="0"/>
                  </a:moveTo>
                  <a:lnTo>
                    <a:pt x="6103" y="27"/>
                  </a:lnTo>
                  <a:cubicBezTo>
                    <a:pt x="5943" y="27"/>
                    <a:pt x="5755" y="27"/>
                    <a:pt x="5568" y="54"/>
                  </a:cubicBezTo>
                  <a:cubicBezTo>
                    <a:pt x="5220" y="80"/>
                    <a:pt x="4872" y="161"/>
                    <a:pt x="4498" y="214"/>
                  </a:cubicBezTo>
                  <a:cubicBezTo>
                    <a:pt x="4123" y="321"/>
                    <a:pt x="3775" y="455"/>
                    <a:pt x="3400" y="616"/>
                  </a:cubicBezTo>
                  <a:cubicBezTo>
                    <a:pt x="2624" y="964"/>
                    <a:pt x="1928" y="1499"/>
                    <a:pt x="1393" y="2088"/>
                  </a:cubicBezTo>
                  <a:cubicBezTo>
                    <a:pt x="831" y="2703"/>
                    <a:pt x="429" y="3426"/>
                    <a:pt x="215" y="4202"/>
                  </a:cubicBezTo>
                  <a:cubicBezTo>
                    <a:pt x="1" y="5005"/>
                    <a:pt x="1" y="5862"/>
                    <a:pt x="215" y="6718"/>
                  </a:cubicBezTo>
                  <a:cubicBezTo>
                    <a:pt x="322" y="7120"/>
                    <a:pt x="483" y="7521"/>
                    <a:pt x="697" y="7816"/>
                  </a:cubicBezTo>
                  <a:cubicBezTo>
                    <a:pt x="884" y="8137"/>
                    <a:pt x="1205" y="8485"/>
                    <a:pt x="1527" y="8726"/>
                  </a:cubicBezTo>
                  <a:cubicBezTo>
                    <a:pt x="1527" y="8726"/>
                    <a:pt x="1553" y="8726"/>
                    <a:pt x="1553" y="8753"/>
                  </a:cubicBezTo>
                  <a:cubicBezTo>
                    <a:pt x="1553" y="8779"/>
                    <a:pt x="1607" y="8806"/>
                    <a:pt x="1634" y="8860"/>
                  </a:cubicBezTo>
                  <a:cubicBezTo>
                    <a:pt x="1660" y="8886"/>
                    <a:pt x="1687" y="8886"/>
                    <a:pt x="1741" y="8886"/>
                  </a:cubicBezTo>
                  <a:lnTo>
                    <a:pt x="1767" y="8886"/>
                  </a:lnTo>
                  <a:cubicBezTo>
                    <a:pt x="1821" y="8886"/>
                    <a:pt x="1821" y="8860"/>
                    <a:pt x="1874" y="8806"/>
                  </a:cubicBezTo>
                  <a:cubicBezTo>
                    <a:pt x="2196" y="8405"/>
                    <a:pt x="2490" y="8057"/>
                    <a:pt x="2838" y="7655"/>
                  </a:cubicBezTo>
                  <a:lnTo>
                    <a:pt x="2838" y="7602"/>
                  </a:lnTo>
                  <a:cubicBezTo>
                    <a:pt x="3935" y="6263"/>
                    <a:pt x="5300" y="4764"/>
                    <a:pt x="6987" y="3560"/>
                  </a:cubicBezTo>
                  <a:lnTo>
                    <a:pt x="7040" y="3480"/>
                  </a:lnTo>
                  <a:lnTo>
                    <a:pt x="7174" y="3399"/>
                  </a:lnTo>
                  <a:lnTo>
                    <a:pt x="7228" y="3399"/>
                  </a:lnTo>
                  <a:cubicBezTo>
                    <a:pt x="7924" y="2918"/>
                    <a:pt x="8619" y="2516"/>
                    <a:pt x="9315" y="2195"/>
                  </a:cubicBezTo>
                  <a:lnTo>
                    <a:pt x="9422" y="2088"/>
                  </a:lnTo>
                  <a:cubicBezTo>
                    <a:pt x="9449" y="2008"/>
                    <a:pt x="9422" y="1981"/>
                    <a:pt x="9422" y="1927"/>
                  </a:cubicBezTo>
                  <a:lnTo>
                    <a:pt x="9422" y="1874"/>
                  </a:lnTo>
                  <a:cubicBezTo>
                    <a:pt x="9449" y="1847"/>
                    <a:pt x="9449" y="1793"/>
                    <a:pt x="9422" y="1713"/>
                  </a:cubicBezTo>
                  <a:cubicBezTo>
                    <a:pt x="9262" y="1392"/>
                    <a:pt x="9021" y="1071"/>
                    <a:pt x="8753" y="857"/>
                  </a:cubicBezTo>
                  <a:cubicBezTo>
                    <a:pt x="8486" y="616"/>
                    <a:pt x="8138" y="455"/>
                    <a:pt x="7816" y="268"/>
                  </a:cubicBezTo>
                  <a:cubicBezTo>
                    <a:pt x="7522" y="134"/>
                    <a:pt x="7147" y="80"/>
                    <a:pt x="6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44"/>
            <p:cNvSpPr/>
            <p:nvPr/>
          </p:nvSpPr>
          <p:spPr>
            <a:xfrm>
              <a:off x="6946925" y="8223325"/>
              <a:ext cx="111775" cy="214825"/>
            </a:xfrm>
            <a:custGeom>
              <a:avLst/>
              <a:gdLst/>
              <a:ahLst/>
              <a:cxnLst/>
              <a:rect l="l" t="t" r="r" b="b"/>
              <a:pathLst>
                <a:path w="4471" h="8593" extrusionOk="0">
                  <a:moveTo>
                    <a:pt x="4470" y="1"/>
                  </a:moveTo>
                  <a:cubicBezTo>
                    <a:pt x="4149" y="27"/>
                    <a:pt x="3801" y="161"/>
                    <a:pt x="3426" y="322"/>
                  </a:cubicBezTo>
                  <a:cubicBezTo>
                    <a:pt x="2650" y="670"/>
                    <a:pt x="1954" y="1151"/>
                    <a:pt x="1419" y="1794"/>
                  </a:cubicBezTo>
                  <a:cubicBezTo>
                    <a:pt x="830" y="2436"/>
                    <a:pt x="455" y="3132"/>
                    <a:pt x="241" y="3908"/>
                  </a:cubicBezTo>
                  <a:cubicBezTo>
                    <a:pt x="0" y="4711"/>
                    <a:pt x="0" y="5568"/>
                    <a:pt x="241" y="6424"/>
                  </a:cubicBezTo>
                  <a:cubicBezTo>
                    <a:pt x="348" y="6826"/>
                    <a:pt x="509" y="7227"/>
                    <a:pt x="723" y="7522"/>
                  </a:cubicBezTo>
                  <a:cubicBezTo>
                    <a:pt x="910" y="7843"/>
                    <a:pt x="1205" y="8191"/>
                    <a:pt x="1553" y="8432"/>
                  </a:cubicBezTo>
                  <a:cubicBezTo>
                    <a:pt x="1553" y="8432"/>
                    <a:pt x="1580" y="8432"/>
                    <a:pt x="1580" y="8459"/>
                  </a:cubicBezTo>
                  <a:cubicBezTo>
                    <a:pt x="1580" y="8485"/>
                    <a:pt x="1606" y="8512"/>
                    <a:pt x="1660" y="8566"/>
                  </a:cubicBezTo>
                  <a:cubicBezTo>
                    <a:pt x="1687" y="8592"/>
                    <a:pt x="1713" y="8592"/>
                    <a:pt x="1740" y="8592"/>
                  </a:cubicBezTo>
                  <a:lnTo>
                    <a:pt x="1794" y="8592"/>
                  </a:lnTo>
                  <a:cubicBezTo>
                    <a:pt x="1847" y="8592"/>
                    <a:pt x="1874" y="8566"/>
                    <a:pt x="1927" y="8512"/>
                  </a:cubicBezTo>
                  <a:cubicBezTo>
                    <a:pt x="2008" y="8378"/>
                    <a:pt x="2115" y="8271"/>
                    <a:pt x="2222" y="8137"/>
                  </a:cubicBezTo>
                  <a:cubicBezTo>
                    <a:pt x="2061" y="7950"/>
                    <a:pt x="1874" y="7709"/>
                    <a:pt x="1740" y="7522"/>
                  </a:cubicBezTo>
                  <a:cubicBezTo>
                    <a:pt x="1553" y="7174"/>
                    <a:pt x="1392" y="6853"/>
                    <a:pt x="1285" y="6505"/>
                  </a:cubicBezTo>
                  <a:cubicBezTo>
                    <a:pt x="1178" y="6130"/>
                    <a:pt x="1125" y="5755"/>
                    <a:pt x="1125" y="5380"/>
                  </a:cubicBezTo>
                  <a:cubicBezTo>
                    <a:pt x="1125" y="4952"/>
                    <a:pt x="1151" y="4497"/>
                    <a:pt x="1258" y="4096"/>
                  </a:cubicBezTo>
                  <a:cubicBezTo>
                    <a:pt x="1312" y="3908"/>
                    <a:pt x="1339" y="3667"/>
                    <a:pt x="1446" y="3480"/>
                  </a:cubicBezTo>
                  <a:cubicBezTo>
                    <a:pt x="1526" y="3266"/>
                    <a:pt x="1606" y="3105"/>
                    <a:pt x="1687" y="2945"/>
                  </a:cubicBezTo>
                  <a:cubicBezTo>
                    <a:pt x="1874" y="2570"/>
                    <a:pt x="2115" y="2195"/>
                    <a:pt x="2382" y="1874"/>
                  </a:cubicBezTo>
                  <a:cubicBezTo>
                    <a:pt x="2650" y="1499"/>
                    <a:pt x="2945" y="1151"/>
                    <a:pt x="3293" y="857"/>
                  </a:cubicBezTo>
                  <a:cubicBezTo>
                    <a:pt x="3614" y="563"/>
                    <a:pt x="3988" y="295"/>
                    <a:pt x="4363" y="54"/>
                  </a:cubicBezTo>
                  <a:cubicBezTo>
                    <a:pt x="4390" y="27"/>
                    <a:pt x="4417" y="27"/>
                    <a:pt x="4470" y="1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44"/>
            <p:cNvSpPr/>
            <p:nvPr/>
          </p:nvSpPr>
          <p:spPr>
            <a:xfrm>
              <a:off x="6979050" y="8248750"/>
              <a:ext cx="311175" cy="294450"/>
            </a:xfrm>
            <a:custGeom>
              <a:avLst/>
              <a:gdLst/>
              <a:ahLst/>
              <a:cxnLst/>
              <a:rect l="l" t="t" r="r" b="b"/>
              <a:pathLst>
                <a:path w="12447" h="11778" extrusionOk="0">
                  <a:moveTo>
                    <a:pt x="7735" y="1"/>
                  </a:moveTo>
                  <a:cubicBezTo>
                    <a:pt x="7280" y="1"/>
                    <a:pt x="6852" y="54"/>
                    <a:pt x="6424" y="134"/>
                  </a:cubicBezTo>
                  <a:cubicBezTo>
                    <a:pt x="5996" y="242"/>
                    <a:pt x="5594" y="349"/>
                    <a:pt x="5112" y="536"/>
                  </a:cubicBezTo>
                  <a:cubicBezTo>
                    <a:pt x="4711" y="723"/>
                    <a:pt x="4283" y="911"/>
                    <a:pt x="3881" y="1152"/>
                  </a:cubicBezTo>
                  <a:cubicBezTo>
                    <a:pt x="3078" y="1607"/>
                    <a:pt x="2382" y="2222"/>
                    <a:pt x="1767" y="2891"/>
                  </a:cubicBezTo>
                  <a:cubicBezTo>
                    <a:pt x="1472" y="3213"/>
                    <a:pt x="1205" y="3587"/>
                    <a:pt x="990" y="3962"/>
                  </a:cubicBezTo>
                  <a:cubicBezTo>
                    <a:pt x="830" y="4256"/>
                    <a:pt x="669" y="4551"/>
                    <a:pt x="535" y="4899"/>
                  </a:cubicBezTo>
                  <a:cubicBezTo>
                    <a:pt x="295" y="5541"/>
                    <a:pt x="134" y="6210"/>
                    <a:pt x="54" y="6906"/>
                  </a:cubicBezTo>
                  <a:cubicBezTo>
                    <a:pt x="0" y="7602"/>
                    <a:pt x="54" y="8298"/>
                    <a:pt x="241" y="8940"/>
                  </a:cubicBezTo>
                  <a:cubicBezTo>
                    <a:pt x="402" y="9610"/>
                    <a:pt x="723" y="10225"/>
                    <a:pt x="1178" y="10680"/>
                  </a:cubicBezTo>
                  <a:cubicBezTo>
                    <a:pt x="1633" y="11189"/>
                    <a:pt x="2275" y="11563"/>
                    <a:pt x="2998" y="11751"/>
                  </a:cubicBezTo>
                  <a:cubicBezTo>
                    <a:pt x="3078" y="11751"/>
                    <a:pt x="3105" y="11778"/>
                    <a:pt x="3185" y="11778"/>
                  </a:cubicBezTo>
                  <a:lnTo>
                    <a:pt x="3239" y="11778"/>
                  </a:lnTo>
                  <a:cubicBezTo>
                    <a:pt x="3266" y="11778"/>
                    <a:pt x="3319" y="11778"/>
                    <a:pt x="3319" y="11751"/>
                  </a:cubicBezTo>
                  <a:lnTo>
                    <a:pt x="3399" y="11644"/>
                  </a:lnTo>
                  <a:lnTo>
                    <a:pt x="3399" y="11510"/>
                  </a:lnTo>
                  <a:lnTo>
                    <a:pt x="3453" y="11456"/>
                  </a:lnTo>
                  <a:cubicBezTo>
                    <a:pt x="3480" y="11376"/>
                    <a:pt x="3506" y="11323"/>
                    <a:pt x="3533" y="11296"/>
                  </a:cubicBezTo>
                  <a:lnTo>
                    <a:pt x="3506" y="11296"/>
                  </a:lnTo>
                  <a:cubicBezTo>
                    <a:pt x="4015" y="10279"/>
                    <a:pt x="4657" y="9288"/>
                    <a:pt x="5460" y="8352"/>
                  </a:cubicBezTo>
                  <a:lnTo>
                    <a:pt x="5487" y="8298"/>
                  </a:lnTo>
                  <a:lnTo>
                    <a:pt x="5487" y="8271"/>
                  </a:lnTo>
                  <a:cubicBezTo>
                    <a:pt x="6558" y="7013"/>
                    <a:pt x="7869" y="5836"/>
                    <a:pt x="9395" y="4765"/>
                  </a:cubicBezTo>
                  <a:cubicBezTo>
                    <a:pt x="10332" y="4123"/>
                    <a:pt x="11295" y="3534"/>
                    <a:pt x="12339" y="2998"/>
                  </a:cubicBezTo>
                  <a:lnTo>
                    <a:pt x="12446" y="2891"/>
                  </a:lnTo>
                  <a:lnTo>
                    <a:pt x="12446" y="2758"/>
                  </a:lnTo>
                  <a:cubicBezTo>
                    <a:pt x="12419" y="2677"/>
                    <a:pt x="12339" y="2650"/>
                    <a:pt x="12286" y="2650"/>
                  </a:cubicBezTo>
                  <a:cubicBezTo>
                    <a:pt x="12232" y="2517"/>
                    <a:pt x="12178" y="2410"/>
                    <a:pt x="12152" y="2276"/>
                  </a:cubicBezTo>
                  <a:cubicBezTo>
                    <a:pt x="12071" y="2115"/>
                    <a:pt x="11964" y="1981"/>
                    <a:pt x="11831" y="1794"/>
                  </a:cubicBezTo>
                  <a:cubicBezTo>
                    <a:pt x="11643" y="1526"/>
                    <a:pt x="11349" y="1259"/>
                    <a:pt x="11001" y="1018"/>
                  </a:cubicBezTo>
                  <a:cubicBezTo>
                    <a:pt x="10706" y="804"/>
                    <a:pt x="10358" y="616"/>
                    <a:pt x="9957" y="456"/>
                  </a:cubicBezTo>
                  <a:cubicBezTo>
                    <a:pt x="9636" y="322"/>
                    <a:pt x="9261" y="188"/>
                    <a:pt x="8860" y="108"/>
                  </a:cubicBezTo>
                  <a:cubicBezTo>
                    <a:pt x="8431" y="54"/>
                    <a:pt x="8057" y="1"/>
                    <a:pt x="7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44"/>
            <p:cNvSpPr/>
            <p:nvPr/>
          </p:nvSpPr>
          <p:spPr>
            <a:xfrm>
              <a:off x="6979050" y="8250100"/>
              <a:ext cx="178000" cy="293100"/>
            </a:xfrm>
            <a:custGeom>
              <a:avLst/>
              <a:gdLst/>
              <a:ahLst/>
              <a:cxnLst/>
              <a:rect l="l" t="t" r="r" b="b"/>
              <a:pathLst>
                <a:path w="7120" h="11724" extrusionOk="0">
                  <a:moveTo>
                    <a:pt x="7120" y="0"/>
                  </a:moveTo>
                  <a:lnTo>
                    <a:pt x="6424" y="80"/>
                  </a:lnTo>
                  <a:cubicBezTo>
                    <a:pt x="6022" y="188"/>
                    <a:pt x="5594" y="295"/>
                    <a:pt x="5112" y="482"/>
                  </a:cubicBezTo>
                  <a:cubicBezTo>
                    <a:pt x="4711" y="669"/>
                    <a:pt x="4283" y="857"/>
                    <a:pt x="3881" y="1098"/>
                  </a:cubicBezTo>
                  <a:cubicBezTo>
                    <a:pt x="3078" y="1553"/>
                    <a:pt x="2382" y="2168"/>
                    <a:pt x="1767" y="2837"/>
                  </a:cubicBezTo>
                  <a:cubicBezTo>
                    <a:pt x="1472" y="3159"/>
                    <a:pt x="1205" y="3533"/>
                    <a:pt x="990" y="3908"/>
                  </a:cubicBezTo>
                  <a:cubicBezTo>
                    <a:pt x="830" y="4202"/>
                    <a:pt x="669" y="4497"/>
                    <a:pt x="535" y="4845"/>
                  </a:cubicBezTo>
                  <a:cubicBezTo>
                    <a:pt x="295" y="5487"/>
                    <a:pt x="134" y="6156"/>
                    <a:pt x="54" y="6852"/>
                  </a:cubicBezTo>
                  <a:cubicBezTo>
                    <a:pt x="0" y="7548"/>
                    <a:pt x="54" y="8244"/>
                    <a:pt x="241" y="8886"/>
                  </a:cubicBezTo>
                  <a:cubicBezTo>
                    <a:pt x="402" y="9556"/>
                    <a:pt x="723" y="10171"/>
                    <a:pt x="1178" y="10626"/>
                  </a:cubicBezTo>
                  <a:cubicBezTo>
                    <a:pt x="1633" y="11135"/>
                    <a:pt x="2275" y="11509"/>
                    <a:pt x="2998" y="11697"/>
                  </a:cubicBezTo>
                  <a:cubicBezTo>
                    <a:pt x="3051" y="11697"/>
                    <a:pt x="3078" y="11724"/>
                    <a:pt x="3105" y="11724"/>
                  </a:cubicBezTo>
                  <a:cubicBezTo>
                    <a:pt x="3078" y="11697"/>
                    <a:pt x="3051" y="11670"/>
                    <a:pt x="3051" y="11643"/>
                  </a:cubicBezTo>
                  <a:lnTo>
                    <a:pt x="2998" y="11590"/>
                  </a:lnTo>
                  <a:cubicBezTo>
                    <a:pt x="2784" y="11295"/>
                    <a:pt x="2543" y="11001"/>
                    <a:pt x="2382" y="10653"/>
                  </a:cubicBezTo>
                  <a:cubicBezTo>
                    <a:pt x="2168" y="10305"/>
                    <a:pt x="2008" y="9850"/>
                    <a:pt x="1874" y="9422"/>
                  </a:cubicBezTo>
                  <a:cubicBezTo>
                    <a:pt x="1740" y="8913"/>
                    <a:pt x="1633" y="8378"/>
                    <a:pt x="1606" y="7843"/>
                  </a:cubicBezTo>
                  <a:lnTo>
                    <a:pt x="1606" y="7093"/>
                  </a:lnTo>
                  <a:cubicBezTo>
                    <a:pt x="1606" y="6825"/>
                    <a:pt x="1633" y="6558"/>
                    <a:pt x="1713" y="6317"/>
                  </a:cubicBezTo>
                  <a:cubicBezTo>
                    <a:pt x="1793" y="5808"/>
                    <a:pt x="1927" y="5300"/>
                    <a:pt x="2141" y="4818"/>
                  </a:cubicBezTo>
                  <a:cubicBezTo>
                    <a:pt x="2302" y="4417"/>
                    <a:pt x="2516" y="4015"/>
                    <a:pt x="2730" y="3640"/>
                  </a:cubicBezTo>
                  <a:cubicBezTo>
                    <a:pt x="2971" y="3266"/>
                    <a:pt x="3239" y="2944"/>
                    <a:pt x="3506" y="2596"/>
                  </a:cubicBezTo>
                  <a:cubicBezTo>
                    <a:pt x="3801" y="2275"/>
                    <a:pt x="4095" y="1927"/>
                    <a:pt x="4443" y="1633"/>
                  </a:cubicBezTo>
                  <a:cubicBezTo>
                    <a:pt x="4818" y="1285"/>
                    <a:pt x="5166" y="1017"/>
                    <a:pt x="5541" y="803"/>
                  </a:cubicBezTo>
                  <a:cubicBezTo>
                    <a:pt x="5942" y="536"/>
                    <a:pt x="6317" y="321"/>
                    <a:pt x="6718" y="161"/>
                  </a:cubicBezTo>
                  <a:cubicBezTo>
                    <a:pt x="6852" y="80"/>
                    <a:pt x="6986" y="27"/>
                    <a:pt x="7120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44"/>
            <p:cNvSpPr/>
            <p:nvPr/>
          </p:nvSpPr>
          <p:spPr>
            <a:xfrm>
              <a:off x="7025875" y="8302950"/>
              <a:ext cx="386800" cy="374075"/>
            </a:xfrm>
            <a:custGeom>
              <a:avLst/>
              <a:gdLst/>
              <a:ahLst/>
              <a:cxnLst/>
              <a:rect l="l" t="t" r="r" b="b"/>
              <a:pathLst>
                <a:path w="15472" h="14963" extrusionOk="0">
                  <a:moveTo>
                    <a:pt x="10627" y="1"/>
                  </a:moveTo>
                  <a:cubicBezTo>
                    <a:pt x="10479" y="27"/>
                    <a:pt x="10339" y="34"/>
                    <a:pt x="10198" y="34"/>
                  </a:cubicBezTo>
                  <a:cubicBezTo>
                    <a:pt x="10058" y="34"/>
                    <a:pt x="9917" y="27"/>
                    <a:pt x="9770" y="27"/>
                  </a:cubicBezTo>
                  <a:lnTo>
                    <a:pt x="9369" y="27"/>
                  </a:lnTo>
                  <a:cubicBezTo>
                    <a:pt x="8459" y="54"/>
                    <a:pt x="7522" y="215"/>
                    <a:pt x="6665" y="482"/>
                  </a:cubicBezTo>
                  <a:cubicBezTo>
                    <a:pt x="4845" y="1045"/>
                    <a:pt x="3266" y="2088"/>
                    <a:pt x="2062" y="3453"/>
                  </a:cubicBezTo>
                  <a:cubicBezTo>
                    <a:pt x="1767" y="3828"/>
                    <a:pt x="1473" y="4203"/>
                    <a:pt x="1232" y="4551"/>
                  </a:cubicBezTo>
                  <a:cubicBezTo>
                    <a:pt x="991" y="4926"/>
                    <a:pt x="804" y="5354"/>
                    <a:pt x="590" y="5809"/>
                  </a:cubicBezTo>
                  <a:cubicBezTo>
                    <a:pt x="268" y="6639"/>
                    <a:pt x="54" y="7522"/>
                    <a:pt x="27" y="8378"/>
                  </a:cubicBezTo>
                  <a:cubicBezTo>
                    <a:pt x="1" y="9262"/>
                    <a:pt x="135" y="10145"/>
                    <a:pt x="402" y="10975"/>
                  </a:cubicBezTo>
                  <a:cubicBezTo>
                    <a:pt x="697" y="11858"/>
                    <a:pt x="1205" y="12688"/>
                    <a:pt x="1821" y="13357"/>
                  </a:cubicBezTo>
                  <a:cubicBezTo>
                    <a:pt x="2169" y="13731"/>
                    <a:pt x="2543" y="14026"/>
                    <a:pt x="2972" y="14320"/>
                  </a:cubicBezTo>
                  <a:cubicBezTo>
                    <a:pt x="3400" y="14641"/>
                    <a:pt x="3882" y="14829"/>
                    <a:pt x="4310" y="14963"/>
                  </a:cubicBezTo>
                  <a:lnTo>
                    <a:pt x="4363" y="14963"/>
                  </a:lnTo>
                  <a:cubicBezTo>
                    <a:pt x="4444" y="14963"/>
                    <a:pt x="4497" y="14936"/>
                    <a:pt x="4551" y="14909"/>
                  </a:cubicBezTo>
                  <a:lnTo>
                    <a:pt x="4604" y="14909"/>
                  </a:lnTo>
                  <a:cubicBezTo>
                    <a:pt x="4658" y="14909"/>
                    <a:pt x="4685" y="14909"/>
                    <a:pt x="4711" y="14856"/>
                  </a:cubicBezTo>
                  <a:lnTo>
                    <a:pt x="4819" y="14775"/>
                  </a:lnTo>
                  <a:cubicBezTo>
                    <a:pt x="4872" y="14641"/>
                    <a:pt x="4952" y="14508"/>
                    <a:pt x="5006" y="14320"/>
                  </a:cubicBezTo>
                  <a:cubicBezTo>
                    <a:pt x="5514" y="13330"/>
                    <a:pt x="6103" y="12366"/>
                    <a:pt x="6639" y="11590"/>
                  </a:cubicBezTo>
                  <a:cubicBezTo>
                    <a:pt x="7281" y="10653"/>
                    <a:pt x="7897" y="9850"/>
                    <a:pt x="8485" y="9101"/>
                  </a:cubicBezTo>
                  <a:cubicBezTo>
                    <a:pt x="8967" y="8539"/>
                    <a:pt x="9449" y="8030"/>
                    <a:pt x="9931" y="7575"/>
                  </a:cubicBezTo>
                  <a:cubicBezTo>
                    <a:pt x="10466" y="7040"/>
                    <a:pt x="10921" y="6665"/>
                    <a:pt x="11376" y="6344"/>
                  </a:cubicBezTo>
                  <a:cubicBezTo>
                    <a:pt x="11724" y="6076"/>
                    <a:pt x="12126" y="5836"/>
                    <a:pt x="12500" y="5595"/>
                  </a:cubicBezTo>
                  <a:lnTo>
                    <a:pt x="12527" y="5595"/>
                  </a:lnTo>
                  <a:cubicBezTo>
                    <a:pt x="12848" y="5407"/>
                    <a:pt x="13196" y="5193"/>
                    <a:pt x="13544" y="4952"/>
                  </a:cubicBezTo>
                  <a:cubicBezTo>
                    <a:pt x="14213" y="4497"/>
                    <a:pt x="14909" y="3989"/>
                    <a:pt x="15391" y="3266"/>
                  </a:cubicBezTo>
                  <a:cubicBezTo>
                    <a:pt x="15418" y="3213"/>
                    <a:pt x="15418" y="3186"/>
                    <a:pt x="15444" y="3159"/>
                  </a:cubicBezTo>
                  <a:cubicBezTo>
                    <a:pt x="15471" y="3132"/>
                    <a:pt x="15471" y="3079"/>
                    <a:pt x="15471" y="3025"/>
                  </a:cubicBezTo>
                  <a:cubicBezTo>
                    <a:pt x="15471" y="2998"/>
                    <a:pt x="15471" y="2945"/>
                    <a:pt x="15444" y="2918"/>
                  </a:cubicBezTo>
                  <a:cubicBezTo>
                    <a:pt x="14775" y="1152"/>
                    <a:pt x="12902" y="456"/>
                    <a:pt x="11804" y="215"/>
                  </a:cubicBezTo>
                  <a:cubicBezTo>
                    <a:pt x="11430" y="108"/>
                    <a:pt x="11028" y="54"/>
                    <a:pt x="10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44"/>
            <p:cNvSpPr/>
            <p:nvPr/>
          </p:nvSpPr>
          <p:spPr>
            <a:xfrm>
              <a:off x="7025875" y="8302275"/>
              <a:ext cx="254975" cy="374750"/>
            </a:xfrm>
            <a:custGeom>
              <a:avLst/>
              <a:gdLst/>
              <a:ahLst/>
              <a:cxnLst/>
              <a:rect l="l" t="t" r="r" b="b"/>
              <a:pathLst>
                <a:path w="10199" h="14990" extrusionOk="0">
                  <a:moveTo>
                    <a:pt x="10198" y="1"/>
                  </a:moveTo>
                  <a:lnTo>
                    <a:pt x="10198" y="1"/>
                  </a:lnTo>
                  <a:cubicBezTo>
                    <a:pt x="10134" y="17"/>
                    <a:pt x="10069" y="33"/>
                    <a:pt x="10004" y="50"/>
                  </a:cubicBezTo>
                  <a:lnTo>
                    <a:pt x="10004" y="50"/>
                  </a:lnTo>
                  <a:cubicBezTo>
                    <a:pt x="10096" y="44"/>
                    <a:pt x="10168" y="31"/>
                    <a:pt x="10198" y="1"/>
                  </a:cubicBezTo>
                  <a:close/>
                  <a:moveTo>
                    <a:pt x="10004" y="50"/>
                  </a:moveTo>
                  <a:lnTo>
                    <a:pt x="10004" y="50"/>
                  </a:lnTo>
                  <a:cubicBezTo>
                    <a:pt x="9934" y="54"/>
                    <a:pt x="9852" y="54"/>
                    <a:pt x="9770" y="54"/>
                  </a:cubicBezTo>
                  <a:lnTo>
                    <a:pt x="9369" y="54"/>
                  </a:lnTo>
                  <a:cubicBezTo>
                    <a:pt x="8459" y="81"/>
                    <a:pt x="7522" y="242"/>
                    <a:pt x="6665" y="509"/>
                  </a:cubicBezTo>
                  <a:cubicBezTo>
                    <a:pt x="4845" y="1072"/>
                    <a:pt x="3239" y="2115"/>
                    <a:pt x="2062" y="3480"/>
                  </a:cubicBezTo>
                  <a:cubicBezTo>
                    <a:pt x="1767" y="3855"/>
                    <a:pt x="1473" y="4230"/>
                    <a:pt x="1232" y="4578"/>
                  </a:cubicBezTo>
                  <a:cubicBezTo>
                    <a:pt x="991" y="4979"/>
                    <a:pt x="777" y="5381"/>
                    <a:pt x="590" y="5836"/>
                  </a:cubicBezTo>
                  <a:cubicBezTo>
                    <a:pt x="268" y="6666"/>
                    <a:pt x="54" y="7549"/>
                    <a:pt x="27" y="8405"/>
                  </a:cubicBezTo>
                  <a:cubicBezTo>
                    <a:pt x="1" y="9289"/>
                    <a:pt x="135" y="10172"/>
                    <a:pt x="402" y="11002"/>
                  </a:cubicBezTo>
                  <a:cubicBezTo>
                    <a:pt x="697" y="11885"/>
                    <a:pt x="1205" y="12715"/>
                    <a:pt x="1821" y="13384"/>
                  </a:cubicBezTo>
                  <a:cubicBezTo>
                    <a:pt x="2169" y="13758"/>
                    <a:pt x="2570" y="14106"/>
                    <a:pt x="2972" y="14347"/>
                  </a:cubicBezTo>
                  <a:cubicBezTo>
                    <a:pt x="3427" y="14668"/>
                    <a:pt x="3882" y="14856"/>
                    <a:pt x="4310" y="14990"/>
                  </a:cubicBezTo>
                  <a:lnTo>
                    <a:pt x="4363" y="14990"/>
                  </a:lnTo>
                  <a:cubicBezTo>
                    <a:pt x="4417" y="14990"/>
                    <a:pt x="4444" y="14990"/>
                    <a:pt x="4471" y="14963"/>
                  </a:cubicBezTo>
                  <a:cubicBezTo>
                    <a:pt x="3935" y="14535"/>
                    <a:pt x="3507" y="14080"/>
                    <a:pt x="3132" y="13625"/>
                  </a:cubicBezTo>
                  <a:cubicBezTo>
                    <a:pt x="2704" y="13089"/>
                    <a:pt x="2410" y="12527"/>
                    <a:pt x="2169" y="11912"/>
                  </a:cubicBezTo>
                  <a:cubicBezTo>
                    <a:pt x="2035" y="11590"/>
                    <a:pt x="1955" y="11269"/>
                    <a:pt x="1901" y="10948"/>
                  </a:cubicBezTo>
                  <a:cubicBezTo>
                    <a:pt x="1821" y="10600"/>
                    <a:pt x="1794" y="10252"/>
                    <a:pt x="1794" y="9877"/>
                  </a:cubicBezTo>
                  <a:cubicBezTo>
                    <a:pt x="1794" y="9503"/>
                    <a:pt x="1794" y="9101"/>
                    <a:pt x="1874" y="8700"/>
                  </a:cubicBezTo>
                  <a:cubicBezTo>
                    <a:pt x="1901" y="8512"/>
                    <a:pt x="1928" y="8271"/>
                    <a:pt x="1981" y="8111"/>
                  </a:cubicBezTo>
                  <a:cubicBezTo>
                    <a:pt x="2008" y="7870"/>
                    <a:pt x="2062" y="7656"/>
                    <a:pt x="2115" y="7495"/>
                  </a:cubicBezTo>
                  <a:cubicBezTo>
                    <a:pt x="2195" y="7201"/>
                    <a:pt x="2303" y="6880"/>
                    <a:pt x="2436" y="6558"/>
                  </a:cubicBezTo>
                  <a:cubicBezTo>
                    <a:pt x="2570" y="6237"/>
                    <a:pt x="2784" y="5943"/>
                    <a:pt x="2945" y="5595"/>
                  </a:cubicBezTo>
                  <a:cubicBezTo>
                    <a:pt x="3346" y="4926"/>
                    <a:pt x="3855" y="4283"/>
                    <a:pt x="4417" y="3668"/>
                  </a:cubicBezTo>
                  <a:cubicBezTo>
                    <a:pt x="5006" y="3025"/>
                    <a:pt x="5648" y="2410"/>
                    <a:pt x="6291" y="1928"/>
                  </a:cubicBezTo>
                  <a:cubicBezTo>
                    <a:pt x="6612" y="1660"/>
                    <a:pt x="6987" y="1419"/>
                    <a:pt x="7334" y="1205"/>
                  </a:cubicBezTo>
                  <a:cubicBezTo>
                    <a:pt x="7682" y="964"/>
                    <a:pt x="8057" y="777"/>
                    <a:pt x="8432" y="617"/>
                  </a:cubicBezTo>
                  <a:cubicBezTo>
                    <a:pt x="8807" y="456"/>
                    <a:pt x="9181" y="322"/>
                    <a:pt x="9529" y="188"/>
                  </a:cubicBezTo>
                  <a:cubicBezTo>
                    <a:pt x="9698" y="132"/>
                    <a:pt x="9853" y="89"/>
                    <a:pt x="10004" y="5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44"/>
            <p:cNvSpPr/>
            <p:nvPr/>
          </p:nvSpPr>
          <p:spPr>
            <a:xfrm>
              <a:off x="7099475" y="8364525"/>
              <a:ext cx="472450" cy="445000"/>
            </a:xfrm>
            <a:custGeom>
              <a:avLst/>
              <a:gdLst/>
              <a:ahLst/>
              <a:cxnLst/>
              <a:rect l="l" t="t" r="r" b="b"/>
              <a:pathLst>
                <a:path w="1889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05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48" y="16381"/>
                  </a:cubicBezTo>
                  <a:cubicBezTo>
                    <a:pt x="4471" y="16889"/>
                    <a:pt x="5327" y="17291"/>
                    <a:pt x="6157" y="17532"/>
                  </a:cubicBezTo>
                  <a:cubicBezTo>
                    <a:pt x="6585" y="17665"/>
                    <a:pt x="7014" y="17719"/>
                    <a:pt x="7442" y="17772"/>
                  </a:cubicBezTo>
                  <a:cubicBezTo>
                    <a:pt x="7656" y="17799"/>
                    <a:pt x="7897" y="17799"/>
                    <a:pt x="8084" y="17799"/>
                  </a:cubicBezTo>
                  <a:cubicBezTo>
                    <a:pt x="8325" y="17799"/>
                    <a:pt x="8593" y="17799"/>
                    <a:pt x="8834" y="17772"/>
                  </a:cubicBezTo>
                  <a:cubicBezTo>
                    <a:pt x="8860" y="17772"/>
                    <a:pt x="8914" y="17719"/>
                    <a:pt x="8914" y="17692"/>
                  </a:cubicBezTo>
                  <a:cubicBezTo>
                    <a:pt x="8967" y="17665"/>
                    <a:pt x="8967" y="17585"/>
                    <a:pt x="8967" y="17558"/>
                  </a:cubicBezTo>
                  <a:cubicBezTo>
                    <a:pt x="8967" y="17532"/>
                    <a:pt x="8914" y="17451"/>
                    <a:pt x="8887" y="17451"/>
                  </a:cubicBezTo>
                  <a:cubicBezTo>
                    <a:pt x="8860" y="17425"/>
                    <a:pt x="8834" y="17425"/>
                    <a:pt x="8780" y="17425"/>
                  </a:cubicBezTo>
                  <a:cubicBezTo>
                    <a:pt x="8914" y="17425"/>
                    <a:pt x="9048" y="17398"/>
                    <a:pt x="9208" y="17344"/>
                  </a:cubicBezTo>
                  <a:cubicBezTo>
                    <a:pt x="9690" y="17264"/>
                    <a:pt x="10199" y="17130"/>
                    <a:pt x="10627" y="16943"/>
                  </a:cubicBezTo>
                  <a:cubicBezTo>
                    <a:pt x="11109" y="16782"/>
                    <a:pt x="11537" y="16541"/>
                    <a:pt x="11965" y="16274"/>
                  </a:cubicBezTo>
                  <a:cubicBezTo>
                    <a:pt x="12260" y="16086"/>
                    <a:pt x="12581" y="15872"/>
                    <a:pt x="12929" y="15604"/>
                  </a:cubicBezTo>
                  <a:cubicBezTo>
                    <a:pt x="13598" y="15149"/>
                    <a:pt x="14240" y="14587"/>
                    <a:pt x="14883" y="13945"/>
                  </a:cubicBezTo>
                  <a:cubicBezTo>
                    <a:pt x="15552" y="13303"/>
                    <a:pt x="16141" y="12607"/>
                    <a:pt x="16649" y="11911"/>
                  </a:cubicBezTo>
                  <a:cubicBezTo>
                    <a:pt x="17211" y="11161"/>
                    <a:pt x="17666" y="10385"/>
                    <a:pt x="18014" y="9636"/>
                  </a:cubicBezTo>
                  <a:cubicBezTo>
                    <a:pt x="18389" y="8833"/>
                    <a:pt x="18630" y="8030"/>
                    <a:pt x="18737" y="7254"/>
                  </a:cubicBezTo>
                  <a:cubicBezTo>
                    <a:pt x="18764" y="6906"/>
                    <a:pt x="18790" y="6584"/>
                    <a:pt x="18764" y="6237"/>
                  </a:cubicBezTo>
                  <a:cubicBezTo>
                    <a:pt x="18817" y="6210"/>
                    <a:pt x="18897" y="6156"/>
                    <a:pt x="18871" y="6049"/>
                  </a:cubicBezTo>
                  <a:cubicBezTo>
                    <a:pt x="18737" y="5273"/>
                    <a:pt x="18469" y="4550"/>
                    <a:pt x="18094" y="3881"/>
                  </a:cubicBezTo>
                  <a:cubicBezTo>
                    <a:pt x="17720" y="3239"/>
                    <a:pt x="17265" y="2703"/>
                    <a:pt x="16676" y="2195"/>
                  </a:cubicBezTo>
                  <a:cubicBezTo>
                    <a:pt x="15605" y="1285"/>
                    <a:pt x="14240" y="616"/>
                    <a:pt x="12661" y="295"/>
                  </a:cubicBezTo>
                  <a:cubicBezTo>
                    <a:pt x="11831" y="107"/>
                    <a:pt x="10948" y="0"/>
                    <a:pt x="100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4"/>
            <p:cNvSpPr/>
            <p:nvPr/>
          </p:nvSpPr>
          <p:spPr>
            <a:xfrm>
              <a:off x="7099475" y="8364525"/>
              <a:ext cx="290450" cy="445000"/>
            </a:xfrm>
            <a:custGeom>
              <a:avLst/>
              <a:gdLst/>
              <a:ahLst/>
              <a:cxnLst/>
              <a:rect l="l" t="t" r="r" b="b"/>
              <a:pathLst>
                <a:path w="1161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59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75" y="16381"/>
                  </a:cubicBezTo>
                  <a:cubicBezTo>
                    <a:pt x="4524" y="16889"/>
                    <a:pt x="5354" y="17291"/>
                    <a:pt x="6184" y="17532"/>
                  </a:cubicBezTo>
                  <a:cubicBezTo>
                    <a:pt x="6612" y="17665"/>
                    <a:pt x="7067" y="17719"/>
                    <a:pt x="7495" y="17772"/>
                  </a:cubicBezTo>
                  <a:cubicBezTo>
                    <a:pt x="7683" y="17799"/>
                    <a:pt x="7924" y="17799"/>
                    <a:pt x="8111" y="17799"/>
                  </a:cubicBezTo>
                  <a:lnTo>
                    <a:pt x="8218" y="17799"/>
                  </a:lnTo>
                  <a:lnTo>
                    <a:pt x="8084" y="17719"/>
                  </a:lnTo>
                  <a:cubicBezTo>
                    <a:pt x="8004" y="17692"/>
                    <a:pt x="7924" y="17665"/>
                    <a:pt x="7816" y="17639"/>
                  </a:cubicBezTo>
                  <a:cubicBezTo>
                    <a:pt x="7228" y="17371"/>
                    <a:pt x="6719" y="17103"/>
                    <a:pt x="6291" y="16782"/>
                  </a:cubicBezTo>
                  <a:cubicBezTo>
                    <a:pt x="6023" y="16622"/>
                    <a:pt x="5809" y="16461"/>
                    <a:pt x="5622" y="16247"/>
                  </a:cubicBezTo>
                  <a:cubicBezTo>
                    <a:pt x="5381" y="16059"/>
                    <a:pt x="5193" y="15845"/>
                    <a:pt x="4979" y="15658"/>
                  </a:cubicBezTo>
                  <a:cubicBezTo>
                    <a:pt x="4605" y="15257"/>
                    <a:pt x="4283" y="14775"/>
                    <a:pt x="4016" y="14320"/>
                  </a:cubicBezTo>
                  <a:cubicBezTo>
                    <a:pt x="3748" y="13811"/>
                    <a:pt x="3507" y="13303"/>
                    <a:pt x="3347" y="12821"/>
                  </a:cubicBezTo>
                  <a:cubicBezTo>
                    <a:pt x="3240" y="12553"/>
                    <a:pt x="3186" y="12286"/>
                    <a:pt x="3106" y="12018"/>
                  </a:cubicBezTo>
                  <a:cubicBezTo>
                    <a:pt x="3025" y="11697"/>
                    <a:pt x="2999" y="11483"/>
                    <a:pt x="2972" y="11242"/>
                  </a:cubicBezTo>
                  <a:cubicBezTo>
                    <a:pt x="2892" y="10840"/>
                    <a:pt x="2892" y="10412"/>
                    <a:pt x="2945" y="9957"/>
                  </a:cubicBezTo>
                  <a:cubicBezTo>
                    <a:pt x="2972" y="9127"/>
                    <a:pt x="3186" y="8271"/>
                    <a:pt x="3480" y="7387"/>
                  </a:cubicBezTo>
                  <a:cubicBezTo>
                    <a:pt x="3775" y="6531"/>
                    <a:pt x="4203" y="5674"/>
                    <a:pt x="4712" y="4871"/>
                  </a:cubicBezTo>
                  <a:cubicBezTo>
                    <a:pt x="5247" y="4068"/>
                    <a:pt x="5863" y="3346"/>
                    <a:pt x="6532" y="2703"/>
                  </a:cubicBezTo>
                  <a:cubicBezTo>
                    <a:pt x="7228" y="2034"/>
                    <a:pt x="7950" y="1472"/>
                    <a:pt x="8727" y="1071"/>
                  </a:cubicBezTo>
                  <a:cubicBezTo>
                    <a:pt x="9556" y="589"/>
                    <a:pt x="10413" y="295"/>
                    <a:pt x="11216" y="161"/>
                  </a:cubicBezTo>
                  <a:cubicBezTo>
                    <a:pt x="11350" y="134"/>
                    <a:pt x="11457" y="134"/>
                    <a:pt x="11617" y="107"/>
                  </a:cubicBezTo>
                  <a:cubicBezTo>
                    <a:pt x="11082" y="27"/>
                    <a:pt x="10573" y="0"/>
                    <a:pt x="10038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44"/>
            <p:cNvSpPr/>
            <p:nvPr/>
          </p:nvSpPr>
          <p:spPr>
            <a:xfrm>
              <a:off x="7280825" y="8484800"/>
              <a:ext cx="402175" cy="419725"/>
            </a:xfrm>
            <a:custGeom>
              <a:avLst/>
              <a:gdLst/>
              <a:ahLst/>
              <a:cxnLst/>
              <a:rect l="l" t="t" r="r" b="b"/>
              <a:pathLst>
                <a:path w="16087" h="16789" extrusionOk="0">
                  <a:moveTo>
                    <a:pt x="6531" y="542"/>
                  </a:moveTo>
                  <a:cubicBezTo>
                    <a:pt x="6665" y="542"/>
                    <a:pt x="6772" y="542"/>
                    <a:pt x="6906" y="569"/>
                  </a:cubicBezTo>
                  <a:cubicBezTo>
                    <a:pt x="6959" y="569"/>
                    <a:pt x="7040" y="596"/>
                    <a:pt x="7093" y="623"/>
                  </a:cubicBezTo>
                  <a:lnTo>
                    <a:pt x="7120" y="623"/>
                  </a:lnTo>
                  <a:lnTo>
                    <a:pt x="7227" y="676"/>
                  </a:lnTo>
                  <a:cubicBezTo>
                    <a:pt x="7307" y="703"/>
                    <a:pt x="7334" y="703"/>
                    <a:pt x="7388" y="730"/>
                  </a:cubicBezTo>
                  <a:cubicBezTo>
                    <a:pt x="7522" y="810"/>
                    <a:pt x="7655" y="917"/>
                    <a:pt x="7736" y="970"/>
                  </a:cubicBezTo>
                  <a:cubicBezTo>
                    <a:pt x="7762" y="1051"/>
                    <a:pt x="7789" y="1078"/>
                    <a:pt x="7843" y="1131"/>
                  </a:cubicBezTo>
                  <a:cubicBezTo>
                    <a:pt x="7870" y="1211"/>
                    <a:pt x="7870" y="1265"/>
                    <a:pt x="7896" y="1345"/>
                  </a:cubicBezTo>
                  <a:cubicBezTo>
                    <a:pt x="7896" y="1479"/>
                    <a:pt x="7870" y="1586"/>
                    <a:pt x="7843" y="1666"/>
                  </a:cubicBezTo>
                  <a:cubicBezTo>
                    <a:pt x="7789" y="1720"/>
                    <a:pt x="7789" y="1773"/>
                    <a:pt x="7762" y="1800"/>
                  </a:cubicBezTo>
                  <a:lnTo>
                    <a:pt x="7736" y="1854"/>
                  </a:lnTo>
                  <a:cubicBezTo>
                    <a:pt x="7736" y="1881"/>
                    <a:pt x="7709" y="1907"/>
                    <a:pt x="7709" y="1907"/>
                  </a:cubicBezTo>
                  <a:cubicBezTo>
                    <a:pt x="7629" y="2041"/>
                    <a:pt x="7522" y="2148"/>
                    <a:pt x="7388" y="2255"/>
                  </a:cubicBezTo>
                  <a:cubicBezTo>
                    <a:pt x="7200" y="2443"/>
                    <a:pt x="6959" y="2603"/>
                    <a:pt x="6692" y="2737"/>
                  </a:cubicBezTo>
                  <a:cubicBezTo>
                    <a:pt x="6665" y="2737"/>
                    <a:pt x="6638" y="2791"/>
                    <a:pt x="6585" y="2791"/>
                  </a:cubicBezTo>
                  <a:cubicBezTo>
                    <a:pt x="6264" y="2951"/>
                    <a:pt x="5969" y="3058"/>
                    <a:pt x="5648" y="3112"/>
                  </a:cubicBezTo>
                  <a:cubicBezTo>
                    <a:pt x="5487" y="3139"/>
                    <a:pt x="5354" y="3139"/>
                    <a:pt x="5220" y="3139"/>
                  </a:cubicBezTo>
                  <a:cubicBezTo>
                    <a:pt x="5077" y="3218"/>
                    <a:pt x="4963" y="3241"/>
                    <a:pt x="4865" y="3241"/>
                  </a:cubicBezTo>
                  <a:cubicBezTo>
                    <a:pt x="4798" y="3241"/>
                    <a:pt x="4739" y="3230"/>
                    <a:pt x="4684" y="3219"/>
                  </a:cubicBezTo>
                  <a:cubicBezTo>
                    <a:pt x="4658" y="3219"/>
                    <a:pt x="4631" y="3192"/>
                    <a:pt x="4577" y="3192"/>
                  </a:cubicBezTo>
                  <a:cubicBezTo>
                    <a:pt x="4310" y="3085"/>
                    <a:pt x="4149" y="2924"/>
                    <a:pt x="4015" y="2683"/>
                  </a:cubicBezTo>
                  <a:cubicBezTo>
                    <a:pt x="3962" y="2576"/>
                    <a:pt x="3908" y="2443"/>
                    <a:pt x="3881" y="2309"/>
                  </a:cubicBezTo>
                  <a:lnTo>
                    <a:pt x="3881" y="2282"/>
                  </a:lnTo>
                  <a:lnTo>
                    <a:pt x="3881" y="2255"/>
                  </a:lnTo>
                  <a:lnTo>
                    <a:pt x="3881" y="2202"/>
                  </a:lnTo>
                  <a:lnTo>
                    <a:pt x="3881" y="2175"/>
                  </a:lnTo>
                  <a:lnTo>
                    <a:pt x="3881" y="1934"/>
                  </a:lnTo>
                  <a:cubicBezTo>
                    <a:pt x="3881" y="1881"/>
                    <a:pt x="3908" y="1800"/>
                    <a:pt x="3962" y="1747"/>
                  </a:cubicBezTo>
                  <a:cubicBezTo>
                    <a:pt x="3988" y="1613"/>
                    <a:pt x="4096" y="1506"/>
                    <a:pt x="4176" y="1372"/>
                  </a:cubicBezTo>
                  <a:cubicBezTo>
                    <a:pt x="4283" y="1265"/>
                    <a:pt x="4417" y="1158"/>
                    <a:pt x="4551" y="1078"/>
                  </a:cubicBezTo>
                  <a:cubicBezTo>
                    <a:pt x="4684" y="970"/>
                    <a:pt x="4845" y="890"/>
                    <a:pt x="4952" y="863"/>
                  </a:cubicBezTo>
                  <a:lnTo>
                    <a:pt x="5032" y="837"/>
                  </a:lnTo>
                  <a:cubicBezTo>
                    <a:pt x="5113" y="810"/>
                    <a:pt x="5246" y="730"/>
                    <a:pt x="5380" y="703"/>
                  </a:cubicBezTo>
                  <a:cubicBezTo>
                    <a:pt x="5434" y="703"/>
                    <a:pt x="5461" y="676"/>
                    <a:pt x="5514" y="676"/>
                  </a:cubicBezTo>
                  <a:cubicBezTo>
                    <a:pt x="5862" y="569"/>
                    <a:pt x="6183" y="542"/>
                    <a:pt x="6504" y="542"/>
                  </a:cubicBezTo>
                  <a:close/>
                  <a:moveTo>
                    <a:pt x="4577" y="3620"/>
                  </a:moveTo>
                  <a:cubicBezTo>
                    <a:pt x="4658" y="3647"/>
                    <a:pt x="4684" y="3674"/>
                    <a:pt x="4711" y="3754"/>
                  </a:cubicBezTo>
                  <a:lnTo>
                    <a:pt x="4711" y="3808"/>
                  </a:lnTo>
                  <a:lnTo>
                    <a:pt x="4711" y="3888"/>
                  </a:lnTo>
                  <a:cubicBezTo>
                    <a:pt x="4711" y="3915"/>
                    <a:pt x="4711" y="3941"/>
                    <a:pt x="4684" y="3941"/>
                  </a:cubicBezTo>
                  <a:cubicBezTo>
                    <a:pt x="4631" y="4075"/>
                    <a:pt x="4524" y="4209"/>
                    <a:pt x="4390" y="4289"/>
                  </a:cubicBezTo>
                  <a:cubicBezTo>
                    <a:pt x="4310" y="4316"/>
                    <a:pt x="4283" y="4316"/>
                    <a:pt x="4176" y="4343"/>
                  </a:cubicBezTo>
                  <a:lnTo>
                    <a:pt x="4149" y="4343"/>
                  </a:lnTo>
                  <a:cubicBezTo>
                    <a:pt x="4166" y="4394"/>
                    <a:pt x="4162" y="4412"/>
                    <a:pt x="4149" y="4412"/>
                  </a:cubicBezTo>
                  <a:cubicBezTo>
                    <a:pt x="4142" y="4412"/>
                    <a:pt x="4132" y="4406"/>
                    <a:pt x="4122" y="4396"/>
                  </a:cubicBezTo>
                  <a:cubicBezTo>
                    <a:pt x="4042" y="4396"/>
                    <a:pt x="3988" y="4343"/>
                    <a:pt x="3962" y="4316"/>
                  </a:cubicBezTo>
                  <a:cubicBezTo>
                    <a:pt x="3908" y="4289"/>
                    <a:pt x="3908" y="4263"/>
                    <a:pt x="3908" y="4209"/>
                  </a:cubicBezTo>
                  <a:cubicBezTo>
                    <a:pt x="3881" y="4182"/>
                    <a:pt x="3881" y="4129"/>
                    <a:pt x="3881" y="4022"/>
                  </a:cubicBezTo>
                  <a:cubicBezTo>
                    <a:pt x="3908" y="3888"/>
                    <a:pt x="4015" y="3781"/>
                    <a:pt x="4122" y="3727"/>
                  </a:cubicBezTo>
                  <a:cubicBezTo>
                    <a:pt x="4176" y="3674"/>
                    <a:pt x="4256" y="3647"/>
                    <a:pt x="4363" y="3620"/>
                  </a:cubicBezTo>
                  <a:close/>
                  <a:moveTo>
                    <a:pt x="2838" y="2978"/>
                  </a:moveTo>
                  <a:cubicBezTo>
                    <a:pt x="2945" y="2978"/>
                    <a:pt x="3025" y="3005"/>
                    <a:pt x="3105" y="3031"/>
                  </a:cubicBezTo>
                  <a:lnTo>
                    <a:pt x="3159" y="3031"/>
                  </a:lnTo>
                  <a:cubicBezTo>
                    <a:pt x="3239" y="3085"/>
                    <a:pt x="3346" y="3139"/>
                    <a:pt x="3426" y="3246"/>
                  </a:cubicBezTo>
                  <a:cubicBezTo>
                    <a:pt x="3507" y="3379"/>
                    <a:pt x="3587" y="3620"/>
                    <a:pt x="3507" y="3808"/>
                  </a:cubicBezTo>
                  <a:cubicBezTo>
                    <a:pt x="3507" y="3888"/>
                    <a:pt x="3480" y="3995"/>
                    <a:pt x="3426" y="4049"/>
                  </a:cubicBezTo>
                  <a:cubicBezTo>
                    <a:pt x="3346" y="4129"/>
                    <a:pt x="3319" y="4209"/>
                    <a:pt x="3212" y="4289"/>
                  </a:cubicBezTo>
                  <a:cubicBezTo>
                    <a:pt x="3186" y="4316"/>
                    <a:pt x="3159" y="4343"/>
                    <a:pt x="3078" y="4396"/>
                  </a:cubicBezTo>
                  <a:lnTo>
                    <a:pt x="2945" y="4530"/>
                  </a:lnTo>
                  <a:cubicBezTo>
                    <a:pt x="2784" y="4664"/>
                    <a:pt x="2516" y="4852"/>
                    <a:pt x="2249" y="4852"/>
                  </a:cubicBezTo>
                  <a:cubicBezTo>
                    <a:pt x="2195" y="4860"/>
                    <a:pt x="2151" y="4863"/>
                    <a:pt x="2114" y="4863"/>
                  </a:cubicBezTo>
                  <a:cubicBezTo>
                    <a:pt x="2041" y="4863"/>
                    <a:pt x="1999" y="4852"/>
                    <a:pt x="1981" y="4852"/>
                  </a:cubicBezTo>
                  <a:cubicBezTo>
                    <a:pt x="1820" y="4825"/>
                    <a:pt x="1687" y="4691"/>
                    <a:pt x="1580" y="4530"/>
                  </a:cubicBezTo>
                  <a:cubicBezTo>
                    <a:pt x="1473" y="4343"/>
                    <a:pt x="1446" y="4182"/>
                    <a:pt x="1499" y="3995"/>
                  </a:cubicBezTo>
                  <a:cubicBezTo>
                    <a:pt x="1526" y="3861"/>
                    <a:pt x="1606" y="3727"/>
                    <a:pt x="1740" y="3540"/>
                  </a:cubicBezTo>
                  <a:cubicBezTo>
                    <a:pt x="1767" y="3513"/>
                    <a:pt x="1767" y="3486"/>
                    <a:pt x="1820" y="3486"/>
                  </a:cubicBezTo>
                  <a:cubicBezTo>
                    <a:pt x="1874" y="3406"/>
                    <a:pt x="1981" y="3353"/>
                    <a:pt x="2035" y="3272"/>
                  </a:cubicBezTo>
                  <a:cubicBezTo>
                    <a:pt x="2142" y="3219"/>
                    <a:pt x="2222" y="3192"/>
                    <a:pt x="2275" y="3112"/>
                  </a:cubicBezTo>
                  <a:cubicBezTo>
                    <a:pt x="2302" y="3085"/>
                    <a:pt x="2356" y="3085"/>
                    <a:pt x="2409" y="3031"/>
                  </a:cubicBezTo>
                  <a:cubicBezTo>
                    <a:pt x="2543" y="3005"/>
                    <a:pt x="2650" y="2978"/>
                    <a:pt x="2784" y="2978"/>
                  </a:cubicBezTo>
                  <a:close/>
                  <a:moveTo>
                    <a:pt x="2035" y="5628"/>
                  </a:moveTo>
                  <a:cubicBezTo>
                    <a:pt x="2115" y="5654"/>
                    <a:pt x="2142" y="5654"/>
                    <a:pt x="2168" y="5681"/>
                  </a:cubicBezTo>
                  <a:lnTo>
                    <a:pt x="2249" y="5762"/>
                  </a:lnTo>
                  <a:cubicBezTo>
                    <a:pt x="2302" y="5815"/>
                    <a:pt x="2302" y="5922"/>
                    <a:pt x="2302" y="5949"/>
                  </a:cubicBezTo>
                  <a:lnTo>
                    <a:pt x="2302" y="6002"/>
                  </a:lnTo>
                  <a:lnTo>
                    <a:pt x="2302" y="6056"/>
                  </a:lnTo>
                  <a:cubicBezTo>
                    <a:pt x="2302" y="6083"/>
                    <a:pt x="2302" y="6083"/>
                    <a:pt x="2275" y="6136"/>
                  </a:cubicBezTo>
                  <a:cubicBezTo>
                    <a:pt x="2275" y="6163"/>
                    <a:pt x="2249" y="6217"/>
                    <a:pt x="2222" y="6270"/>
                  </a:cubicBezTo>
                  <a:cubicBezTo>
                    <a:pt x="2168" y="6350"/>
                    <a:pt x="2115" y="6457"/>
                    <a:pt x="2008" y="6538"/>
                  </a:cubicBezTo>
                  <a:cubicBezTo>
                    <a:pt x="1954" y="6591"/>
                    <a:pt x="1874" y="6672"/>
                    <a:pt x="1820" y="6698"/>
                  </a:cubicBezTo>
                  <a:lnTo>
                    <a:pt x="1740" y="6725"/>
                  </a:lnTo>
                  <a:cubicBezTo>
                    <a:pt x="1633" y="6805"/>
                    <a:pt x="1553" y="6859"/>
                    <a:pt x="1446" y="6859"/>
                  </a:cubicBezTo>
                  <a:cubicBezTo>
                    <a:pt x="1365" y="6886"/>
                    <a:pt x="1365" y="6886"/>
                    <a:pt x="1339" y="6886"/>
                  </a:cubicBezTo>
                  <a:cubicBezTo>
                    <a:pt x="1178" y="6859"/>
                    <a:pt x="1071" y="6672"/>
                    <a:pt x="1071" y="6484"/>
                  </a:cubicBezTo>
                  <a:cubicBezTo>
                    <a:pt x="1071" y="6431"/>
                    <a:pt x="1071" y="6350"/>
                    <a:pt x="1098" y="6297"/>
                  </a:cubicBezTo>
                  <a:cubicBezTo>
                    <a:pt x="1098" y="6270"/>
                    <a:pt x="1151" y="6217"/>
                    <a:pt x="1178" y="6190"/>
                  </a:cubicBezTo>
                  <a:cubicBezTo>
                    <a:pt x="1178" y="6163"/>
                    <a:pt x="1205" y="6136"/>
                    <a:pt x="1232" y="6136"/>
                  </a:cubicBezTo>
                  <a:cubicBezTo>
                    <a:pt x="1312" y="6056"/>
                    <a:pt x="1339" y="6002"/>
                    <a:pt x="1419" y="5922"/>
                  </a:cubicBezTo>
                  <a:cubicBezTo>
                    <a:pt x="1473" y="5842"/>
                    <a:pt x="1553" y="5788"/>
                    <a:pt x="1606" y="5762"/>
                  </a:cubicBezTo>
                  <a:cubicBezTo>
                    <a:pt x="1633" y="5762"/>
                    <a:pt x="1687" y="5708"/>
                    <a:pt x="1713" y="5681"/>
                  </a:cubicBezTo>
                  <a:cubicBezTo>
                    <a:pt x="1820" y="5654"/>
                    <a:pt x="1874" y="5628"/>
                    <a:pt x="1954" y="5628"/>
                  </a:cubicBezTo>
                  <a:close/>
                  <a:moveTo>
                    <a:pt x="7801" y="0"/>
                  </a:moveTo>
                  <a:cubicBezTo>
                    <a:pt x="7419" y="0"/>
                    <a:pt x="6979" y="52"/>
                    <a:pt x="6558" y="141"/>
                  </a:cubicBezTo>
                  <a:cubicBezTo>
                    <a:pt x="6531" y="141"/>
                    <a:pt x="6504" y="141"/>
                    <a:pt x="6424" y="168"/>
                  </a:cubicBezTo>
                  <a:cubicBezTo>
                    <a:pt x="5621" y="328"/>
                    <a:pt x="4845" y="596"/>
                    <a:pt x="4176" y="970"/>
                  </a:cubicBezTo>
                  <a:cubicBezTo>
                    <a:pt x="3988" y="1078"/>
                    <a:pt x="3774" y="1211"/>
                    <a:pt x="3614" y="1318"/>
                  </a:cubicBezTo>
                  <a:cubicBezTo>
                    <a:pt x="3587" y="1318"/>
                    <a:pt x="3587" y="1345"/>
                    <a:pt x="3533" y="1345"/>
                  </a:cubicBezTo>
                  <a:cubicBezTo>
                    <a:pt x="3587" y="1399"/>
                    <a:pt x="3587" y="1479"/>
                    <a:pt x="3587" y="1533"/>
                  </a:cubicBezTo>
                  <a:cubicBezTo>
                    <a:pt x="3587" y="1613"/>
                    <a:pt x="3533" y="1640"/>
                    <a:pt x="3533" y="1720"/>
                  </a:cubicBezTo>
                  <a:cubicBezTo>
                    <a:pt x="3507" y="1773"/>
                    <a:pt x="3507" y="1800"/>
                    <a:pt x="3453" y="1854"/>
                  </a:cubicBezTo>
                  <a:cubicBezTo>
                    <a:pt x="3373" y="1907"/>
                    <a:pt x="3319" y="1988"/>
                    <a:pt x="3212" y="2041"/>
                  </a:cubicBezTo>
                  <a:cubicBezTo>
                    <a:pt x="3132" y="2121"/>
                    <a:pt x="3052" y="2148"/>
                    <a:pt x="2918" y="2175"/>
                  </a:cubicBezTo>
                  <a:cubicBezTo>
                    <a:pt x="2838" y="2202"/>
                    <a:pt x="2784" y="2202"/>
                    <a:pt x="2704" y="2255"/>
                  </a:cubicBezTo>
                  <a:lnTo>
                    <a:pt x="2409" y="2336"/>
                  </a:lnTo>
                  <a:lnTo>
                    <a:pt x="2329" y="2336"/>
                  </a:lnTo>
                  <a:lnTo>
                    <a:pt x="2275" y="2416"/>
                  </a:lnTo>
                  <a:cubicBezTo>
                    <a:pt x="1660" y="3085"/>
                    <a:pt x="1178" y="3808"/>
                    <a:pt x="803" y="4584"/>
                  </a:cubicBezTo>
                  <a:cubicBezTo>
                    <a:pt x="429" y="5360"/>
                    <a:pt x="188" y="6163"/>
                    <a:pt x="107" y="6966"/>
                  </a:cubicBezTo>
                  <a:cubicBezTo>
                    <a:pt x="0" y="7796"/>
                    <a:pt x="27" y="8599"/>
                    <a:pt x="161" y="9402"/>
                  </a:cubicBezTo>
                  <a:cubicBezTo>
                    <a:pt x="322" y="10231"/>
                    <a:pt x="643" y="11034"/>
                    <a:pt x="1044" y="11784"/>
                  </a:cubicBezTo>
                  <a:cubicBezTo>
                    <a:pt x="1125" y="11971"/>
                    <a:pt x="1285" y="12159"/>
                    <a:pt x="1365" y="12346"/>
                  </a:cubicBezTo>
                  <a:cubicBezTo>
                    <a:pt x="1499" y="12560"/>
                    <a:pt x="1633" y="12747"/>
                    <a:pt x="1767" y="12881"/>
                  </a:cubicBezTo>
                  <a:cubicBezTo>
                    <a:pt x="2035" y="13256"/>
                    <a:pt x="2356" y="13550"/>
                    <a:pt x="2677" y="13898"/>
                  </a:cubicBezTo>
                  <a:cubicBezTo>
                    <a:pt x="3346" y="14487"/>
                    <a:pt x="4122" y="14996"/>
                    <a:pt x="4979" y="15424"/>
                  </a:cubicBezTo>
                  <a:cubicBezTo>
                    <a:pt x="5835" y="15825"/>
                    <a:pt x="6719" y="16173"/>
                    <a:pt x="7629" y="16387"/>
                  </a:cubicBezTo>
                  <a:cubicBezTo>
                    <a:pt x="8057" y="16495"/>
                    <a:pt x="8539" y="16602"/>
                    <a:pt x="8967" y="16655"/>
                  </a:cubicBezTo>
                  <a:cubicBezTo>
                    <a:pt x="9475" y="16735"/>
                    <a:pt x="9930" y="16762"/>
                    <a:pt x="10385" y="16789"/>
                  </a:cubicBezTo>
                  <a:lnTo>
                    <a:pt x="10600" y="16789"/>
                  </a:lnTo>
                  <a:lnTo>
                    <a:pt x="11322" y="16709"/>
                  </a:lnTo>
                  <a:cubicBezTo>
                    <a:pt x="11804" y="16602"/>
                    <a:pt x="12286" y="16468"/>
                    <a:pt x="12687" y="16334"/>
                  </a:cubicBezTo>
                  <a:cubicBezTo>
                    <a:pt x="13142" y="16173"/>
                    <a:pt x="13597" y="15932"/>
                    <a:pt x="13945" y="15692"/>
                  </a:cubicBezTo>
                  <a:cubicBezTo>
                    <a:pt x="14159" y="15558"/>
                    <a:pt x="14347" y="15424"/>
                    <a:pt x="14534" y="15263"/>
                  </a:cubicBezTo>
                  <a:cubicBezTo>
                    <a:pt x="14748" y="15049"/>
                    <a:pt x="14936" y="14889"/>
                    <a:pt x="15016" y="14701"/>
                  </a:cubicBezTo>
                  <a:cubicBezTo>
                    <a:pt x="15096" y="14594"/>
                    <a:pt x="15150" y="14487"/>
                    <a:pt x="15230" y="14353"/>
                  </a:cubicBezTo>
                  <a:cubicBezTo>
                    <a:pt x="15284" y="14246"/>
                    <a:pt x="15337" y="14166"/>
                    <a:pt x="15364" y="14059"/>
                  </a:cubicBezTo>
                  <a:cubicBezTo>
                    <a:pt x="15417" y="13818"/>
                    <a:pt x="15498" y="13577"/>
                    <a:pt x="15498" y="13363"/>
                  </a:cubicBezTo>
                  <a:cubicBezTo>
                    <a:pt x="15551" y="12828"/>
                    <a:pt x="15498" y="12292"/>
                    <a:pt x="15417" y="11837"/>
                  </a:cubicBezTo>
                  <a:cubicBezTo>
                    <a:pt x="15739" y="11034"/>
                    <a:pt x="15926" y="10205"/>
                    <a:pt x="16006" y="9428"/>
                  </a:cubicBezTo>
                  <a:cubicBezTo>
                    <a:pt x="16087" y="8599"/>
                    <a:pt x="16060" y="7796"/>
                    <a:pt x="15926" y="7020"/>
                  </a:cubicBezTo>
                  <a:cubicBezTo>
                    <a:pt x="15872" y="6591"/>
                    <a:pt x="15739" y="6163"/>
                    <a:pt x="15605" y="5788"/>
                  </a:cubicBezTo>
                  <a:cubicBezTo>
                    <a:pt x="15471" y="5387"/>
                    <a:pt x="15284" y="4985"/>
                    <a:pt x="15069" y="4611"/>
                  </a:cubicBezTo>
                  <a:cubicBezTo>
                    <a:pt x="14614" y="3861"/>
                    <a:pt x="14079" y="3139"/>
                    <a:pt x="13410" y="2523"/>
                  </a:cubicBezTo>
                  <a:cubicBezTo>
                    <a:pt x="13249" y="2389"/>
                    <a:pt x="13089" y="2202"/>
                    <a:pt x="12955" y="2068"/>
                  </a:cubicBezTo>
                  <a:cubicBezTo>
                    <a:pt x="12741" y="1907"/>
                    <a:pt x="12553" y="1773"/>
                    <a:pt x="12339" y="1613"/>
                  </a:cubicBezTo>
                  <a:cubicBezTo>
                    <a:pt x="11991" y="1345"/>
                    <a:pt x="11590" y="1104"/>
                    <a:pt x="11188" y="863"/>
                  </a:cubicBezTo>
                  <a:cubicBezTo>
                    <a:pt x="10707" y="596"/>
                    <a:pt x="10198" y="408"/>
                    <a:pt x="9743" y="194"/>
                  </a:cubicBezTo>
                  <a:cubicBezTo>
                    <a:pt x="9663" y="168"/>
                    <a:pt x="9609" y="141"/>
                    <a:pt x="9529" y="141"/>
                  </a:cubicBezTo>
                  <a:cubicBezTo>
                    <a:pt x="9235" y="114"/>
                    <a:pt x="8967" y="60"/>
                    <a:pt x="8699" y="34"/>
                  </a:cubicBezTo>
                  <a:cubicBezTo>
                    <a:pt x="8458" y="34"/>
                    <a:pt x="8271" y="7"/>
                    <a:pt x="8030" y="7"/>
                  </a:cubicBezTo>
                  <a:cubicBezTo>
                    <a:pt x="7957" y="2"/>
                    <a:pt x="7880" y="0"/>
                    <a:pt x="7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44"/>
            <p:cNvSpPr/>
            <p:nvPr/>
          </p:nvSpPr>
          <p:spPr>
            <a:xfrm>
              <a:off x="7236000" y="8472250"/>
              <a:ext cx="311175" cy="432950"/>
            </a:xfrm>
            <a:custGeom>
              <a:avLst/>
              <a:gdLst/>
              <a:ahLst/>
              <a:cxnLst/>
              <a:rect l="l" t="t" r="r" b="b"/>
              <a:pathLst>
                <a:path w="12447" h="17318" extrusionOk="0">
                  <a:moveTo>
                    <a:pt x="7789" y="0"/>
                  </a:moveTo>
                  <a:cubicBezTo>
                    <a:pt x="7147" y="27"/>
                    <a:pt x="6504" y="107"/>
                    <a:pt x="5915" y="268"/>
                  </a:cubicBezTo>
                  <a:cubicBezTo>
                    <a:pt x="5648" y="348"/>
                    <a:pt x="5380" y="429"/>
                    <a:pt x="5112" y="536"/>
                  </a:cubicBezTo>
                  <a:cubicBezTo>
                    <a:pt x="4684" y="696"/>
                    <a:pt x="4229" y="937"/>
                    <a:pt x="3881" y="1205"/>
                  </a:cubicBezTo>
                  <a:cubicBezTo>
                    <a:pt x="3506" y="1446"/>
                    <a:pt x="3132" y="1740"/>
                    <a:pt x="2810" y="2088"/>
                  </a:cubicBezTo>
                  <a:cubicBezTo>
                    <a:pt x="2141" y="2704"/>
                    <a:pt x="1553" y="3453"/>
                    <a:pt x="1097" y="4283"/>
                  </a:cubicBezTo>
                  <a:cubicBezTo>
                    <a:pt x="616" y="5113"/>
                    <a:pt x="321" y="6023"/>
                    <a:pt x="161" y="6933"/>
                  </a:cubicBezTo>
                  <a:cubicBezTo>
                    <a:pt x="0" y="7896"/>
                    <a:pt x="0" y="8833"/>
                    <a:pt x="134" y="9690"/>
                  </a:cubicBezTo>
                  <a:cubicBezTo>
                    <a:pt x="295" y="10680"/>
                    <a:pt x="696" y="11670"/>
                    <a:pt x="1258" y="12500"/>
                  </a:cubicBezTo>
                  <a:cubicBezTo>
                    <a:pt x="1767" y="13276"/>
                    <a:pt x="2355" y="13945"/>
                    <a:pt x="3105" y="14588"/>
                  </a:cubicBezTo>
                  <a:cubicBezTo>
                    <a:pt x="3158" y="14668"/>
                    <a:pt x="3266" y="14721"/>
                    <a:pt x="3346" y="14748"/>
                  </a:cubicBezTo>
                  <a:cubicBezTo>
                    <a:pt x="4149" y="15391"/>
                    <a:pt x="5032" y="15899"/>
                    <a:pt x="6022" y="16301"/>
                  </a:cubicBezTo>
                  <a:cubicBezTo>
                    <a:pt x="6103" y="16327"/>
                    <a:pt x="6210" y="16354"/>
                    <a:pt x="6290" y="16381"/>
                  </a:cubicBezTo>
                  <a:cubicBezTo>
                    <a:pt x="6718" y="16568"/>
                    <a:pt x="7147" y="16702"/>
                    <a:pt x="7628" y="16836"/>
                  </a:cubicBezTo>
                  <a:cubicBezTo>
                    <a:pt x="7976" y="16916"/>
                    <a:pt x="8378" y="17023"/>
                    <a:pt x="8833" y="17104"/>
                  </a:cubicBezTo>
                  <a:cubicBezTo>
                    <a:pt x="9689" y="17264"/>
                    <a:pt x="10492" y="17318"/>
                    <a:pt x="11295" y="17318"/>
                  </a:cubicBezTo>
                  <a:lnTo>
                    <a:pt x="11723" y="17318"/>
                  </a:lnTo>
                  <a:cubicBezTo>
                    <a:pt x="11964" y="17318"/>
                    <a:pt x="12205" y="17291"/>
                    <a:pt x="12446" y="17264"/>
                  </a:cubicBezTo>
                  <a:lnTo>
                    <a:pt x="12205" y="17264"/>
                  </a:lnTo>
                  <a:cubicBezTo>
                    <a:pt x="11777" y="17264"/>
                    <a:pt x="11322" y="17237"/>
                    <a:pt x="10787" y="17130"/>
                  </a:cubicBezTo>
                  <a:cubicBezTo>
                    <a:pt x="10358" y="17050"/>
                    <a:pt x="9877" y="16970"/>
                    <a:pt x="9448" y="16863"/>
                  </a:cubicBezTo>
                  <a:cubicBezTo>
                    <a:pt x="8512" y="16622"/>
                    <a:pt x="7655" y="16301"/>
                    <a:pt x="6799" y="15899"/>
                  </a:cubicBezTo>
                  <a:cubicBezTo>
                    <a:pt x="5942" y="15471"/>
                    <a:pt x="5166" y="14962"/>
                    <a:pt x="4497" y="14347"/>
                  </a:cubicBezTo>
                  <a:cubicBezTo>
                    <a:pt x="4176" y="14052"/>
                    <a:pt x="3881" y="13704"/>
                    <a:pt x="3587" y="13356"/>
                  </a:cubicBezTo>
                  <a:cubicBezTo>
                    <a:pt x="3453" y="13169"/>
                    <a:pt x="3373" y="13008"/>
                    <a:pt x="3185" y="12821"/>
                  </a:cubicBezTo>
                  <a:cubicBezTo>
                    <a:pt x="3105" y="12634"/>
                    <a:pt x="2971" y="12446"/>
                    <a:pt x="2864" y="12232"/>
                  </a:cubicBezTo>
                  <a:cubicBezTo>
                    <a:pt x="2463" y="11510"/>
                    <a:pt x="2168" y="10707"/>
                    <a:pt x="1981" y="9877"/>
                  </a:cubicBezTo>
                  <a:cubicBezTo>
                    <a:pt x="1820" y="9074"/>
                    <a:pt x="1793" y="8217"/>
                    <a:pt x="1927" y="7414"/>
                  </a:cubicBezTo>
                  <a:cubicBezTo>
                    <a:pt x="2034" y="6611"/>
                    <a:pt x="2248" y="5809"/>
                    <a:pt x="2623" y="5059"/>
                  </a:cubicBezTo>
                  <a:cubicBezTo>
                    <a:pt x="2998" y="4283"/>
                    <a:pt x="3506" y="3533"/>
                    <a:pt x="4095" y="2864"/>
                  </a:cubicBezTo>
                  <a:lnTo>
                    <a:pt x="4176" y="2811"/>
                  </a:lnTo>
                  <a:lnTo>
                    <a:pt x="3988" y="2811"/>
                  </a:lnTo>
                  <a:cubicBezTo>
                    <a:pt x="3935" y="2811"/>
                    <a:pt x="3854" y="2784"/>
                    <a:pt x="3774" y="2730"/>
                  </a:cubicBezTo>
                  <a:cubicBezTo>
                    <a:pt x="3774" y="2730"/>
                    <a:pt x="3721" y="2730"/>
                    <a:pt x="3721" y="2704"/>
                  </a:cubicBezTo>
                  <a:cubicBezTo>
                    <a:pt x="3640" y="2650"/>
                    <a:pt x="3560" y="2543"/>
                    <a:pt x="3533" y="2409"/>
                  </a:cubicBezTo>
                  <a:cubicBezTo>
                    <a:pt x="3506" y="2249"/>
                    <a:pt x="3533" y="2061"/>
                    <a:pt x="3587" y="1928"/>
                  </a:cubicBezTo>
                  <a:cubicBezTo>
                    <a:pt x="3694" y="1767"/>
                    <a:pt x="3828" y="1660"/>
                    <a:pt x="3935" y="1580"/>
                  </a:cubicBezTo>
                  <a:cubicBezTo>
                    <a:pt x="4068" y="1472"/>
                    <a:pt x="4229" y="1392"/>
                    <a:pt x="4390" y="1339"/>
                  </a:cubicBezTo>
                  <a:cubicBezTo>
                    <a:pt x="4497" y="1312"/>
                    <a:pt x="4604" y="1258"/>
                    <a:pt x="4711" y="1258"/>
                  </a:cubicBezTo>
                  <a:cubicBezTo>
                    <a:pt x="4764" y="1258"/>
                    <a:pt x="4845" y="1258"/>
                    <a:pt x="4871" y="1312"/>
                  </a:cubicBezTo>
                  <a:cubicBezTo>
                    <a:pt x="4898" y="1312"/>
                    <a:pt x="4898" y="1312"/>
                    <a:pt x="4925" y="1339"/>
                  </a:cubicBezTo>
                  <a:cubicBezTo>
                    <a:pt x="4925" y="1339"/>
                    <a:pt x="4979" y="1339"/>
                    <a:pt x="4979" y="1365"/>
                  </a:cubicBezTo>
                  <a:cubicBezTo>
                    <a:pt x="5059" y="1446"/>
                    <a:pt x="5166" y="1499"/>
                    <a:pt x="5193" y="1606"/>
                  </a:cubicBezTo>
                  <a:cubicBezTo>
                    <a:pt x="5246" y="1633"/>
                    <a:pt x="5246" y="1713"/>
                    <a:pt x="5273" y="1740"/>
                  </a:cubicBezTo>
                  <a:cubicBezTo>
                    <a:pt x="5460" y="1606"/>
                    <a:pt x="5701" y="1472"/>
                    <a:pt x="5915" y="1365"/>
                  </a:cubicBezTo>
                  <a:cubicBezTo>
                    <a:pt x="6584" y="991"/>
                    <a:pt x="7334" y="723"/>
                    <a:pt x="8137" y="562"/>
                  </a:cubicBezTo>
                  <a:cubicBezTo>
                    <a:pt x="8190" y="562"/>
                    <a:pt x="8217" y="536"/>
                    <a:pt x="8271" y="536"/>
                  </a:cubicBezTo>
                  <a:cubicBezTo>
                    <a:pt x="8806" y="429"/>
                    <a:pt x="9341" y="402"/>
                    <a:pt x="9877" y="402"/>
                  </a:cubicBezTo>
                  <a:cubicBezTo>
                    <a:pt x="10091" y="402"/>
                    <a:pt x="10332" y="402"/>
                    <a:pt x="10546" y="429"/>
                  </a:cubicBezTo>
                  <a:cubicBezTo>
                    <a:pt x="10813" y="455"/>
                    <a:pt x="11081" y="509"/>
                    <a:pt x="11402" y="536"/>
                  </a:cubicBezTo>
                  <a:lnTo>
                    <a:pt x="11429" y="536"/>
                  </a:lnTo>
                  <a:cubicBezTo>
                    <a:pt x="11135" y="429"/>
                    <a:pt x="10787" y="295"/>
                    <a:pt x="10492" y="241"/>
                  </a:cubicBezTo>
                  <a:cubicBezTo>
                    <a:pt x="9689" y="107"/>
                    <a:pt x="8860" y="0"/>
                    <a:pt x="8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4"/>
            <p:cNvSpPr/>
            <p:nvPr/>
          </p:nvSpPr>
          <p:spPr>
            <a:xfrm>
              <a:off x="7377175" y="8499675"/>
              <a:ext cx="99050" cy="68950"/>
            </a:xfrm>
            <a:custGeom>
              <a:avLst/>
              <a:gdLst/>
              <a:ahLst/>
              <a:cxnLst/>
              <a:rect l="l" t="t" r="r" b="b"/>
              <a:pathLst>
                <a:path w="3962" h="2758" extrusionOk="0">
                  <a:moveTo>
                    <a:pt x="2650" y="1"/>
                  </a:moveTo>
                  <a:cubicBezTo>
                    <a:pt x="2329" y="1"/>
                    <a:pt x="2008" y="81"/>
                    <a:pt x="1660" y="135"/>
                  </a:cubicBezTo>
                  <a:cubicBezTo>
                    <a:pt x="1633" y="135"/>
                    <a:pt x="1607" y="188"/>
                    <a:pt x="1526" y="188"/>
                  </a:cubicBezTo>
                  <a:cubicBezTo>
                    <a:pt x="1392" y="215"/>
                    <a:pt x="1259" y="242"/>
                    <a:pt x="1178" y="322"/>
                  </a:cubicBezTo>
                  <a:lnTo>
                    <a:pt x="1098" y="349"/>
                  </a:lnTo>
                  <a:cubicBezTo>
                    <a:pt x="991" y="375"/>
                    <a:pt x="830" y="429"/>
                    <a:pt x="697" y="536"/>
                  </a:cubicBezTo>
                  <a:cubicBezTo>
                    <a:pt x="536" y="643"/>
                    <a:pt x="429" y="750"/>
                    <a:pt x="322" y="857"/>
                  </a:cubicBezTo>
                  <a:cubicBezTo>
                    <a:pt x="188" y="991"/>
                    <a:pt x="134" y="1071"/>
                    <a:pt x="81" y="1205"/>
                  </a:cubicBezTo>
                  <a:cubicBezTo>
                    <a:pt x="54" y="1286"/>
                    <a:pt x="27" y="1339"/>
                    <a:pt x="27" y="1419"/>
                  </a:cubicBezTo>
                  <a:cubicBezTo>
                    <a:pt x="27" y="1473"/>
                    <a:pt x="1" y="1580"/>
                    <a:pt x="27" y="1660"/>
                  </a:cubicBezTo>
                  <a:lnTo>
                    <a:pt x="27" y="1687"/>
                  </a:lnTo>
                  <a:lnTo>
                    <a:pt x="27" y="1714"/>
                  </a:lnTo>
                  <a:lnTo>
                    <a:pt x="27" y="1741"/>
                  </a:lnTo>
                  <a:lnTo>
                    <a:pt x="27" y="1794"/>
                  </a:lnTo>
                  <a:cubicBezTo>
                    <a:pt x="54" y="1928"/>
                    <a:pt x="81" y="2008"/>
                    <a:pt x="161" y="2142"/>
                  </a:cubicBezTo>
                  <a:cubicBezTo>
                    <a:pt x="295" y="2383"/>
                    <a:pt x="482" y="2544"/>
                    <a:pt x="723" y="2651"/>
                  </a:cubicBezTo>
                  <a:cubicBezTo>
                    <a:pt x="750" y="2651"/>
                    <a:pt x="804" y="2677"/>
                    <a:pt x="830" y="2677"/>
                  </a:cubicBezTo>
                  <a:cubicBezTo>
                    <a:pt x="964" y="2731"/>
                    <a:pt x="1125" y="2758"/>
                    <a:pt x="1285" y="2758"/>
                  </a:cubicBezTo>
                  <a:cubicBezTo>
                    <a:pt x="1419" y="2758"/>
                    <a:pt x="1607" y="2758"/>
                    <a:pt x="1740" y="2731"/>
                  </a:cubicBezTo>
                  <a:cubicBezTo>
                    <a:pt x="2035" y="2651"/>
                    <a:pt x="2356" y="2544"/>
                    <a:pt x="2677" y="2383"/>
                  </a:cubicBezTo>
                  <a:cubicBezTo>
                    <a:pt x="2704" y="2383"/>
                    <a:pt x="2731" y="2356"/>
                    <a:pt x="2758" y="2356"/>
                  </a:cubicBezTo>
                  <a:cubicBezTo>
                    <a:pt x="3025" y="2222"/>
                    <a:pt x="3266" y="2062"/>
                    <a:pt x="3480" y="1848"/>
                  </a:cubicBezTo>
                  <a:cubicBezTo>
                    <a:pt x="3614" y="1741"/>
                    <a:pt x="3694" y="1607"/>
                    <a:pt x="3775" y="1526"/>
                  </a:cubicBezTo>
                  <a:cubicBezTo>
                    <a:pt x="3801" y="1473"/>
                    <a:pt x="3801" y="1446"/>
                    <a:pt x="3801" y="1446"/>
                  </a:cubicBezTo>
                  <a:lnTo>
                    <a:pt x="3828" y="1419"/>
                  </a:lnTo>
                  <a:cubicBezTo>
                    <a:pt x="3882" y="1393"/>
                    <a:pt x="3908" y="1312"/>
                    <a:pt x="3908" y="1286"/>
                  </a:cubicBezTo>
                  <a:cubicBezTo>
                    <a:pt x="3935" y="1178"/>
                    <a:pt x="3962" y="1045"/>
                    <a:pt x="3962" y="938"/>
                  </a:cubicBezTo>
                  <a:cubicBezTo>
                    <a:pt x="3962" y="884"/>
                    <a:pt x="3935" y="804"/>
                    <a:pt x="3908" y="750"/>
                  </a:cubicBezTo>
                  <a:cubicBezTo>
                    <a:pt x="3882" y="670"/>
                    <a:pt x="3828" y="643"/>
                    <a:pt x="3801" y="590"/>
                  </a:cubicBezTo>
                  <a:cubicBezTo>
                    <a:pt x="3748" y="483"/>
                    <a:pt x="3614" y="402"/>
                    <a:pt x="3480" y="349"/>
                  </a:cubicBezTo>
                  <a:cubicBezTo>
                    <a:pt x="3400" y="322"/>
                    <a:pt x="3373" y="322"/>
                    <a:pt x="3293" y="268"/>
                  </a:cubicBezTo>
                  <a:lnTo>
                    <a:pt x="3213" y="242"/>
                  </a:lnTo>
                  <a:lnTo>
                    <a:pt x="3159" y="242"/>
                  </a:lnTo>
                  <a:cubicBezTo>
                    <a:pt x="3105" y="215"/>
                    <a:pt x="3025" y="215"/>
                    <a:pt x="2972" y="188"/>
                  </a:cubicBezTo>
                  <a:cubicBezTo>
                    <a:pt x="2918" y="54"/>
                    <a:pt x="2811" y="1"/>
                    <a:pt x="2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44"/>
            <p:cNvSpPr/>
            <p:nvPr/>
          </p:nvSpPr>
          <p:spPr>
            <a:xfrm>
              <a:off x="7324325" y="8507700"/>
              <a:ext cx="47525" cy="38175"/>
            </a:xfrm>
            <a:custGeom>
              <a:avLst/>
              <a:gdLst/>
              <a:ahLst/>
              <a:cxnLst/>
              <a:rect l="l" t="t" r="r" b="b"/>
              <a:pathLst>
                <a:path w="1901" h="1527" extrusionOk="0">
                  <a:moveTo>
                    <a:pt x="1205" y="1"/>
                  </a:moveTo>
                  <a:cubicBezTo>
                    <a:pt x="1098" y="1"/>
                    <a:pt x="1017" y="28"/>
                    <a:pt x="910" y="54"/>
                  </a:cubicBezTo>
                  <a:cubicBezTo>
                    <a:pt x="750" y="135"/>
                    <a:pt x="562" y="188"/>
                    <a:pt x="428" y="295"/>
                  </a:cubicBezTo>
                  <a:cubicBezTo>
                    <a:pt x="348" y="349"/>
                    <a:pt x="161" y="483"/>
                    <a:pt x="107" y="670"/>
                  </a:cubicBezTo>
                  <a:cubicBezTo>
                    <a:pt x="27" y="804"/>
                    <a:pt x="0" y="965"/>
                    <a:pt x="27" y="1125"/>
                  </a:cubicBezTo>
                  <a:cubicBezTo>
                    <a:pt x="80" y="1259"/>
                    <a:pt x="134" y="1366"/>
                    <a:pt x="241" y="1420"/>
                  </a:cubicBezTo>
                  <a:cubicBezTo>
                    <a:pt x="241" y="1420"/>
                    <a:pt x="268" y="1420"/>
                    <a:pt x="268" y="1473"/>
                  </a:cubicBezTo>
                  <a:cubicBezTo>
                    <a:pt x="348" y="1500"/>
                    <a:pt x="402" y="1527"/>
                    <a:pt x="509" y="1527"/>
                  </a:cubicBezTo>
                  <a:lnTo>
                    <a:pt x="750" y="1527"/>
                  </a:lnTo>
                  <a:lnTo>
                    <a:pt x="1044" y="1420"/>
                  </a:lnTo>
                  <a:cubicBezTo>
                    <a:pt x="1098" y="1420"/>
                    <a:pt x="1178" y="1393"/>
                    <a:pt x="1231" y="1366"/>
                  </a:cubicBezTo>
                  <a:cubicBezTo>
                    <a:pt x="1365" y="1339"/>
                    <a:pt x="1472" y="1259"/>
                    <a:pt x="1553" y="1232"/>
                  </a:cubicBezTo>
                  <a:cubicBezTo>
                    <a:pt x="1633" y="1152"/>
                    <a:pt x="1713" y="1098"/>
                    <a:pt x="1767" y="1018"/>
                  </a:cubicBezTo>
                  <a:cubicBezTo>
                    <a:pt x="1820" y="991"/>
                    <a:pt x="1847" y="938"/>
                    <a:pt x="1874" y="884"/>
                  </a:cubicBezTo>
                  <a:cubicBezTo>
                    <a:pt x="1901" y="831"/>
                    <a:pt x="1901" y="750"/>
                    <a:pt x="1901" y="724"/>
                  </a:cubicBezTo>
                  <a:cubicBezTo>
                    <a:pt x="1901" y="670"/>
                    <a:pt x="1901" y="590"/>
                    <a:pt x="1874" y="536"/>
                  </a:cubicBezTo>
                  <a:cubicBezTo>
                    <a:pt x="1874" y="483"/>
                    <a:pt x="1847" y="429"/>
                    <a:pt x="1820" y="402"/>
                  </a:cubicBezTo>
                  <a:cubicBezTo>
                    <a:pt x="1740" y="295"/>
                    <a:pt x="1686" y="188"/>
                    <a:pt x="1579" y="162"/>
                  </a:cubicBezTo>
                  <a:cubicBezTo>
                    <a:pt x="1579" y="162"/>
                    <a:pt x="1553" y="162"/>
                    <a:pt x="1553" y="135"/>
                  </a:cubicBezTo>
                  <a:cubicBezTo>
                    <a:pt x="1499" y="135"/>
                    <a:pt x="1499" y="135"/>
                    <a:pt x="1472" y="81"/>
                  </a:cubicBezTo>
                  <a:cubicBezTo>
                    <a:pt x="1338" y="1"/>
                    <a:pt x="1285" y="1"/>
                    <a:pt x="1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44"/>
            <p:cNvSpPr/>
            <p:nvPr/>
          </p:nvSpPr>
          <p:spPr>
            <a:xfrm>
              <a:off x="7315625" y="8559225"/>
              <a:ext cx="50875" cy="47550"/>
            </a:xfrm>
            <a:custGeom>
              <a:avLst/>
              <a:gdLst/>
              <a:ahLst/>
              <a:cxnLst/>
              <a:rect l="l" t="t" r="r" b="b"/>
              <a:pathLst>
                <a:path w="2035" h="1902" extrusionOk="0">
                  <a:moveTo>
                    <a:pt x="1312" y="1"/>
                  </a:moveTo>
                  <a:cubicBezTo>
                    <a:pt x="1178" y="1"/>
                    <a:pt x="1098" y="28"/>
                    <a:pt x="964" y="81"/>
                  </a:cubicBezTo>
                  <a:cubicBezTo>
                    <a:pt x="910" y="81"/>
                    <a:pt x="883" y="108"/>
                    <a:pt x="830" y="135"/>
                  </a:cubicBezTo>
                  <a:cubicBezTo>
                    <a:pt x="750" y="162"/>
                    <a:pt x="643" y="242"/>
                    <a:pt x="589" y="295"/>
                  </a:cubicBezTo>
                  <a:cubicBezTo>
                    <a:pt x="509" y="376"/>
                    <a:pt x="428" y="429"/>
                    <a:pt x="348" y="509"/>
                  </a:cubicBezTo>
                  <a:cubicBezTo>
                    <a:pt x="321" y="536"/>
                    <a:pt x="321" y="563"/>
                    <a:pt x="268" y="563"/>
                  </a:cubicBezTo>
                  <a:cubicBezTo>
                    <a:pt x="188" y="697"/>
                    <a:pt x="81" y="831"/>
                    <a:pt x="54" y="1018"/>
                  </a:cubicBezTo>
                  <a:cubicBezTo>
                    <a:pt x="0" y="1205"/>
                    <a:pt x="0" y="1419"/>
                    <a:pt x="107" y="1553"/>
                  </a:cubicBezTo>
                  <a:cubicBezTo>
                    <a:pt x="214" y="1714"/>
                    <a:pt x="348" y="1848"/>
                    <a:pt x="509" y="1875"/>
                  </a:cubicBezTo>
                  <a:cubicBezTo>
                    <a:pt x="589" y="1901"/>
                    <a:pt x="643" y="1901"/>
                    <a:pt x="696" y="1901"/>
                  </a:cubicBezTo>
                  <a:cubicBezTo>
                    <a:pt x="937" y="1901"/>
                    <a:pt x="1231" y="1741"/>
                    <a:pt x="1392" y="1580"/>
                  </a:cubicBezTo>
                  <a:cubicBezTo>
                    <a:pt x="1419" y="1553"/>
                    <a:pt x="1472" y="1500"/>
                    <a:pt x="1526" y="1446"/>
                  </a:cubicBezTo>
                  <a:cubicBezTo>
                    <a:pt x="1553" y="1419"/>
                    <a:pt x="1606" y="1366"/>
                    <a:pt x="1660" y="1339"/>
                  </a:cubicBezTo>
                  <a:cubicBezTo>
                    <a:pt x="1713" y="1286"/>
                    <a:pt x="1794" y="1205"/>
                    <a:pt x="1847" y="1098"/>
                  </a:cubicBezTo>
                  <a:cubicBezTo>
                    <a:pt x="1927" y="1018"/>
                    <a:pt x="1954" y="938"/>
                    <a:pt x="1954" y="884"/>
                  </a:cubicBezTo>
                  <a:cubicBezTo>
                    <a:pt x="2034" y="643"/>
                    <a:pt x="1954" y="429"/>
                    <a:pt x="1847" y="295"/>
                  </a:cubicBezTo>
                  <a:cubicBezTo>
                    <a:pt x="1794" y="215"/>
                    <a:pt x="1686" y="135"/>
                    <a:pt x="1579" y="108"/>
                  </a:cubicBezTo>
                  <a:lnTo>
                    <a:pt x="1553" y="108"/>
                  </a:lnTo>
                  <a:cubicBezTo>
                    <a:pt x="1446" y="81"/>
                    <a:pt x="1392" y="28"/>
                    <a:pt x="1285" y="28"/>
                  </a:cubicBezTo>
                  <a:cubicBezTo>
                    <a:pt x="1365" y="1"/>
                    <a:pt x="1365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44"/>
            <p:cNvSpPr/>
            <p:nvPr/>
          </p:nvSpPr>
          <p:spPr>
            <a:xfrm>
              <a:off x="7306925" y="8624800"/>
              <a:ext cx="30800" cy="31475"/>
            </a:xfrm>
            <a:custGeom>
              <a:avLst/>
              <a:gdLst/>
              <a:ahLst/>
              <a:cxnLst/>
              <a:rect l="l" t="t" r="r" b="b"/>
              <a:pathLst>
                <a:path w="1232" h="1259" extrusionOk="0">
                  <a:moveTo>
                    <a:pt x="910" y="1"/>
                  </a:moveTo>
                  <a:cubicBezTo>
                    <a:pt x="830" y="1"/>
                    <a:pt x="723" y="28"/>
                    <a:pt x="669" y="54"/>
                  </a:cubicBezTo>
                  <a:cubicBezTo>
                    <a:pt x="616" y="81"/>
                    <a:pt x="589" y="81"/>
                    <a:pt x="562" y="135"/>
                  </a:cubicBezTo>
                  <a:cubicBezTo>
                    <a:pt x="482" y="162"/>
                    <a:pt x="429" y="215"/>
                    <a:pt x="375" y="295"/>
                  </a:cubicBezTo>
                  <a:cubicBezTo>
                    <a:pt x="295" y="349"/>
                    <a:pt x="241" y="429"/>
                    <a:pt x="188" y="483"/>
                  </a:cubicBezTo>
                  <a:cubicBezTo>
                    <a:pt x="161" y="536"/>
                    <a:pt x="161" y="563"/>
                    <a:pt x="134" y="563"/>
                  </a:cubicBezTo>
                  <a:cubicBezTo>
                    <a:pt x="81" y="590"/>
                    <a:pt x="81" y="617"/>
                    <a:pt x="54" y="670"/>
                  </a:cubicBezTo>
                  <a:cubicBezTo>
                    <a:pt x="27" y="724"/>
                    <a:pt x="0" y="804"/>
                    <a:pt x="27" y="857"/>
                  </a:cubicBezTo>
                  <a:cubicBezTo>
                    <a:pt x="54" y="1018"/>
                    <a:pt x="134" y="1232"/>
                    <a:pt x="295" y="1259"/>
                  </a:cubicBezTo>
                  <a:lnTo>
                    <a:pt x="348" y="1259"/>
                  </a:lnTo>
                  <a:cubicBezTo>
                    <a:pt x="455" y="1259"/>
                    <a:pt x="562" y="1232"/>
                    <a:pt x="669" y="1125"/>
                  </a:cubicBezTo>
                  <a:lnTo>
                    <a:pt x="723" y="1098"/>
                  </a:lnTo>
                  <a:cubicBezTo>
                    <a:pt x="803" y="1072"/>
                    <a:pt x="857" y="991"/>
                    <a:pt x="937" y="938"/>
                  </a:cubicBezTo>
                  <a:cubicBezTo>
                    <a:pt x="1017" y="831"/>
                    <a:pt x="1098" y="724"/>
                    <a:pt x="1124" y="670"/>
                  </a:cubicBezTo>
                  <a:cubicBezTo>
                    <a:pt x="1151" y="617"/>
                    <a:pt x="1151" y="563"/>
                    <a:pt x="1205" y="536"/>
                  </a:cubicBezTo>
                  <a:cubicBezTo>
                    <a:pt x="1205" y="483"/>
                    <a:pt x="1205" y="483"/>
                    <a:pt x="1231" y="456"/>
                  </a:cubicBezTo>
                  <a:lnTo>
                    <a:pt x="1231" y="402"/>
                  </a:lnTo>
                  <a:lnTo>
                    <a:pt x="1231" y="349"/>
                  </a:lnTo>
                  <a:cubicBezTo>
                    <a:pt x="1231" y="322"/>
                    <a:pt x="1231" y="215"/>
                    <a:pt x="1151" y="162"/>
                  </a:cubicBezTo>
                  <a:cubicBezTo>
                    <a:pt x="1124" y="135"/>
                    <a:pt x="1124" y="81"/>
                    <a:pt x="1098" y="81"/>
                  </a:cubicBezTo>
                  <a:cubicBezTo>
                    <a:pt x="1071" y="54"/>
                    <a:pt x="1017" y="54"/>
                    <a:pt x="964" y="28"/>
                  </a:cubicBezTo>
                  <a:cubicBezTo>
                    <a:pt x="964" y="1"/>
                    <a:pt x="937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44"/>
            <p:cNvSpPr/>
            <p:nvPr/>
          </p:nvSpPr>
          <p:spPr>
            <a:xfrm>
              <a:off x="7377850" y="8576625"/>
              <a:ext cx="22100" cy="19425"/>
            </a:xfrm>
            <a:custGeom>
              <a:avLst/>
              <a:gdLst/>
              <a:ahLst/>
              <a:cxnLst/>
              <a:rect l="l" t="t" r="r" b="b"/>
              <a:pathLst>
                <a:path w="884" h="777" extrusionOk="0">
                  <a:moveTo>
                    <a:pt x="482" y="1"/>
                  </a:moveTo>
                  <a:cubicBezTo>
                    <a:pt x="375" y="54"/>
                    <a:pt x="295" y="81"/>
                    <a:pt x="241" y="108"/>
                  </a:cubicBezTo>
                  <a:cubicBezTo>
                    <a:pt x="134" y="188"/>
                    <a:pt x="27" y="268"/>
                    <a:pt x="0" y="402"/>
                  </a:cubicBezTo>
                  <a:cubicBezTo>
                    <a:pt x="0" y="483"/>
                    <a:pt x="0" y="536"/>
                    <a:pt x="27" y="616"/>
                  </a:cubicBezTo>
                  <a:cubicBezTo>
                    <a:pt x="27" y="643"/>
                    <a:pt x="81" y="670"/>
                    <a:pt x="81" y="697"/>
                  </a:cubicBezTo>
                  <a:cubicBezTo>
                    <a:pt x="107" y="750"/>
                    <a:pt x="134" y="750"/>
                    <a:pt x="215" y="777"/>
                  </a:cubicBezTo>
                  <a:lnTo>
                    <a:pt x="348" y="777"/>
                  </a:lnTo>
                  <a:cubicBezTo>
                    <a:pt x="402" y="777"/>
                    <a:pt x="482" y="750"/>
                    <a:pt x="536" y="697"/>
                  </a:cubicBezTo>
                  <a:cubicBezTo>
                    <a:pt x="643" y="643"/>
                    <a:pt x="750" y="536"/>
                    <a:pt x="830" y="376"/>
                  </a:cubicBezTo>
                  <a:cubicBezTo>
                    <a:pt x="830" y="349"/>
                    <a:pt x="884" y="349"/>
                    <a:pt x="884" y="295"/>
                  </a:cubicBezTo>
                  <a:lnTo>
                    <a:pt x="884" y="242"/>
                  </a:lnTo>
                  <a:lnTo>
                    <a:pt x="884" y="161"/>
                  </a:lnTo>
                  <a:cubicBezTo>
                    <a:pt x="830" y="108"/>
                    <a:pt x="803" y="28"/>
                    <a:pt x="750" y="28"/>
                  </a:cubicBezTo>
                  <a:lnTo>
                    <a:pt x="696" y="28"/>
                  </a:lnTo>
                  <a:cubicBezTo>
                    <a:pt x="643" y="1"/>
                    <a:pt x="643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44"/>
            <p:cNvSpPr/>
            <p:nvPr/>
          </p:nvSpPr>
          <p:spPr>
            <a:xfrm>
              <a:off x="7254725" y="8380575"/>
              <a:ext cx="97050" cy="71625"/>
            </a:xfrm>
            <a:custGeom>
              <a:avLst/>
              <a:gdLst/>
              <a:ahLst/>
              <a:cxnLst/>
              <a:rect l="l" t="t" r="r" b="b"/>
              <a:pathLst>
                <a:path w="3882" h="2865" extrusionOk="0">
                  <a:moveTo>
                    <a:pt x="2517" y="0"/>
                  </a:moveTo>
                  <a:cubicBezTo>
                    <a:pt x="2409" y="27"/>
                    <a:pt x="2356" y="27"/>
                    <a:pt x="2249" y="27"/>
                  </a:cubicBezTo>
                  <a:cubicBezTo>
                    <a:pt x="2008" y="27"/>
                    <a:pt x="1794" y="54"/>
                    <a:pt x="1553" y="134"/>
                  </a:cubicBezTo>
                  <a:cubicBezTo>
                    <a:pt x="1259" y="188"/>
                    <a:pt x="937" y="348"/>
                    <a:pt x="670" y="536"/>
                  </a:cubicBezTo>
                  <a:cubicBezTo>
                    <a:pt x="402" y="723"/>
                    <a:pt x="215" y="964"/>
                    <a:pt x="108" y="1205"/>
                  </a:cubicBezTo>
                  <a:cubicBezTo>
                    <a:pt x="27" y="1339"/>
                    <a:pt x="1" y="1499"/>
                    <a:pt x="1" y="1633"/>
                  </a:cubicBezTo>
                  <a:cubicBezTo>
                    <a:pt x="1" y="1767"/>
                    <a:pt x="54" y="1928"/>
                    <a:pt x="108" y="2088"/>
                  </a:cubicBezTo>
                  <a:cubicBezTo>
                    <a:pt x="188" y="2276"/>
                    <a:pt x="241" y="2409"/>
                    <a:pt x="375" y="2490"/>
                  </a:cubicBezTo>
                  <a:cubicBezTo>
                    <a:pt x="482" y="2597"/>
                    <a:pt x="616" y="2677"/>
                    <a:pt x="750" y="2731"/>
                  </a:cubicBezTo>
                  <a:cubicBezTo>
                    <a:pt x="991" y="2838"/>
                    <a:pt x="1205" y="2864"/>
                    <a:pt x="1499" y="2864"/>
                  </a:cubicBezTo>
                  <a:lnTo>
                    <a:pt x="1714" y="2864"/>
                  </a:lnTo>
                  <a:cubicBezTo>
                    <a:pt x="2035" y="2838"/>
                    <a:pt x="2356" y="2757"/>
                    <a:pt x="2677" y="2624"/>
                  </a:cubicBezTo>
                  <a:cubicBezTo>
                    <a:pt x="2972" y="2490"/>
                    <a:pt x="3212" y="2356"/>
                    <a:pt x="3427" y="2195"/>
                  </a:cubicBezTo>
                  <a:cubicBezTo>
                    <a:pt x="3560" y="2061"/>
                    <a:pt x="3667" y="1928"/>
                    <a:pt x="3721" y="1767"/>
                  </a:cubicBezTo>
                  <a:cubicBezTo>
                    <a:pt x="3801" y="1606"/>
                    <a:pt x="3828" y="1419"/>
                    <a:pt x="3855" y="1258"/>
                  </a:cubicBezTo>
                  <a:cubicBezTo>
                    <a:pt x="3882" y="937"/>
                    <a:pt x="3748" y="589"/>
                    <a:pt x="3480" y="402"/>
                  </a:cubicBezTo>
                  <a:cubicBezTo>
                    <a:pt x="3346" y="295"/>
                    <a:pt x="3186" y="188"/>
                    <a:pt x="2972" y="134"/>
                  </a:cubicBezTo>
                  <a:cubicBezTo>
                    <a:pt x="2945" y="134"/>
                    <a:pt x="2918" y="134"/>
                    <a:pt x="2918" y="81"/>
                  </a:cubicBezTo>
                  <a:cubicBezTo>
                    <a:pt x="2811" y="54"/>
                    <a:pt x="2677" y="27"/>
                    <a:pt x="2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44"/>
            <p:cNvSpPr/>
            <p:nvPr/>
          </p:nvSpPr>
          <p:spPr>
            <a:xfrm>
              <a:off x="7238000" y="8460200"/>
              <a:ext cx="56900" cy="47525"/>
            </a:xfrm>
            <a:custGeom>
              <a:avLst/>
              <a:gdLst/>
              <a:ahLst/>
              <a:cxnLst/>
              <a:rect l="l" t="t" r="r" b="b"/>
              <a:pathLst>
                <a:path w="2276" h="1901" extrusionOk="0">
                  <a:moveTo>
                    <a:pt x="1580" y="1"/>
                  </a:moveTo>
                  <a:cubicBezTo>
                    <a:pt x="1446" y="108"/>
                    <a:pt x="1339" y="108"/>
                    <a:pt x="1285" y="108"/>
                  </a:cubicBezTo>
                  <a:cubicBezTo>
                    <a:pt x="1125" y="161"/>
                    <a:pt x="991" y="215"/>
                    <a:pt x="857" y="295"/>
                  </a:cubicBezTo>
                  <a:cubicBezTo>
                    <a:pt x="857" y="295"/>
                    <a:pt x="803" y="295"/>
                    <a:pt x="803" y="322"/>
                  </a:cubicBezTo>
                  <a:cubicBezTo>
                    <a:pt x="777" y="349"/>
                    <a:pt x="750" y="349"/>
                    <a:pt x="723" y="375"/>
                  </a:cubicBezTo>
                  <a:cubicBezTo>
                    <a:pt x="589" y="456"/>
                    <a:pt x="455" y="563"/>
                    <a:pt x="348" y="697"/>
                  </a:cubicBezTo>
                  <a:cubicBezTo>
                    <a:pt x="241" y="777"/>
                    <a:pt x="134" y="911"/>
                    <a:pt x="107" y="1018"/>
                  </a:cubicBezTo>
                  <a:cubicBezTo>
                    <a:pt x="54" y="1125"/>
                    <a:pt x="0" y="1259"/>
                    <a:pt x="54" y="1392"/>
                  </a:cubicBezTo>
                  <a:cubicBezTo>
                    <a:pt x="54" y="1446"/>
                    <a:pt x="81" y="1526"/>
                    <a:pt x="107" y="1580"/>
                  </a:cubicBezTo>
                  <a:cubicBezTo>
                    <a:pt x="134" y="1660"/>
                    <a:pt x="188" y="1687"/>
                    <a:pt x="241" y="1714"/>
                  </a:cubicBezTo>
                  <a:cubicBezTo>
                    <a:pt x="375" y="1821"/>
                    <a:pt x="536" y="1901"/>
                    <a:pt x="723" y="1901"/>
                  </a:cubicBezTo>
                  <a:lnTo>
                    <a:pt x="937" y="1901"/>
                  </a:lnTo>
                  <a:cubicBezTo>
                    <a:pt x="1044" y="1901"/>
                    <a:pt x="1125" y="1847"/>
                    <a:pt x="1205" y="1821"/>
                  </a:cubicBezTo>
                  <a:cubicBezTo>
                    <a:pt x="1392" y="1767"/>
                    <a:pt x="1553" y="1687"/>
                    <a:pt x="1713" y="1580"/>
                  </a:cubicBezTo>
                  <a:cubicBezTo>
                    <a:pt x="1874" y="1499"/>
                    <a:pt x="2008" y="1339"/>
                    <a:pt x="2115" y="1178"/>
                  </a:cubicBezTo>
                  <a:cubicBezTo>
                    <a:pt x="2222" y="1044"/>
                    <a:pt x="2275" y="884"/>
                    <a:pt x="2275" y="670"/>
                  </a:cubicBezTo>
                  <a:cubicBezTo>
                    <a:pt x="2275" y="616"/>
                    <a:pt x="2249" y="509"/>
                    <a:pt x="2249" y="456"/>
                  </a:cubicBezTo>
                  <a:cubicBezTo>
                    <a:pt x="2222" y="375"/>
                    <a:pt x="2195" y="322"/>
                    <a:pt x="2115" y="241"/>
                  </a:cubicBezTo>
                  <a:cubicBezTo>
                    <a:pt x="2008" y="134"/>
                    <a:pt x="1874" y="81"/>
                    <a:pt x="1740" y="54"/>
                  </a:cubicBezTo>
                  <a:cubicBezTo>
                    <a:pt x="1687" y="54"/>
                    <a:pt x="1606" y="1"/>
                    <a:pt x="1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44"/>
            <p:cNvSpPr/>
            <p:nvPr/>
          </p:nvSpPr>
          <p:spPr>
            <a:xfrm>
              <a:off x="7326325" y="8449200"/>
              <a:ext cx="26800" cy="22400"/>
            </a:xfrm>
            <a:custGeom>
              <a:avLst/>
              <a:gdLst/>
              <a:ahLst/>
              <a:cxnLst/>
              <a:rect l="l" t="t" r="r" b="b"/>
              <a:pathLst>
                <a:path w="1072" h="896" extrusionOk="0">
                  <a:moveTo>
                    <a:pt x="663" y="0"/>
                  </a:moveTo>
                  <a:cubicBezTo>
                    <a:pt x="619" y="0"/>
                    <a:pt x="571" y="12"/>
                    <a:pt x="536" y="12"/>
                  </a:cubicBezTo>
                  <a:cubicBezTo>
                    <a:pt x="402" y="66"/>
                    <a:pt x="295" y="93"/>
                    <a:pt x="188" y="146"/>
                  </a:cubicBezTo>
                  <a:cubicBezTo>
                    <a:pt x="81" y="226"/>
                    <a:pt x="0" y="360"/>
                    <a:pt x="0" y="494"/>
                  </a:cubicBezTo>
                  <a:cubicBezTo>
                    <a:pt x="0" y="548"/>
                    <a:pt x="27" y="628"/>
                    <a:pt x="54" y="655"/>
                  </a:cubicBezTo>
                  <a:cubicBezTo>
                    <a:pt x="81" y="735"/>
                    <a:pt x="134" y="762"/>
                    <a:pt x="188" y="789"/>
                  </a:cubicBezTo>
                  <a:cubicBezTo>
                    <a:pt x="295" y="869"/>
                    <a:pt x="402" y="896"/>
                    <a:pt x="536" y="896"/>
                  </a:cubicBezTo>
                  <a:cubicBezTo>
                    <a:pt x="670" y="896"/>
                    <a:pt x="803" y="815"/>
                    <a:pt x="884" y="708"/>
                  </a:cubicBezTo>
                  <a:cubicBezTo>
                    <a:pt x="964" y="655"/>
                    <a:pt x="991" y="574"/>
                    <a:pt x="1018" y="521"/>
                  </a:cubicBezTo>
                  <a:cubicBezTo>
                    <a:pt x="1071" y="494"/>
                    <a:pt x="1071" y="441"/>
                    <a:pt x="1071" y="387"/>
                  </a:cubicBezTo>
                  <a:lnTo>
                    <a:pt x="1071" y="226"/>
                  </a:lnTo>
                  <a:cubicBezTo>
                    <a:pt x="1071" y="146"/>
                    <a:pt x="991" y="93"/>
                    <a:pt x="937" y="39"/>
                  </a:cubicBezTo>
                  <a:cubicBezTo>
                    <a:pt x="857" y="12"/>
                    <a:pt x="803" y="12"/>
                    <a:pt x="723" y="12"/>
                  </a:cubicBezTo>
                  <a:cubicBezTo>
                    <a:pt x="705" y="3"/>
                    <a:pt x="684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44"/>
            <p:cNvSpPr/>
            <p:nvPr/>
          </p:nvSpPr>
          <p:spPr>
            <a:xfrm>
              <a:off x="7197175" y="8433650"/>
              <a:ext cx="37500" cy="27925"/>
            </a:xfrm>
            <a:custGeom>
              <a:avLst/>
              <a:gdLst/>
              <a:ahLst/>
              <a:cxnLst/>
              <a:rect l="l" t="t" r="r" b="b"/>
              <a:pathLst>
                <a:path w="1500" h="1117" extrusionOk="0">
                  <a:moveTo>
                    <a:pt x="829" y="1"/>
                  </a:moveTo>
                  <a:cubicBezTo>
                    <a:pt x="739" y="1"/>
                    <a:pt x="638" y="52"/>
                    <a:pt x="536" y="72"/>
                  </a:cubicBezTo>
                  <a:cubicBezTo>
                    <a:pt x="402" y="153"/>
                    <a:pt x="268" y="233"/>
                    <a:pt x="161" y="340"/>
                  </a:cubicBezTo>
                  <a:cubicBezTo>
                    <a:pt x="135" y="367"/>
                    <a:pt x="108" y="447"/>
                    <a:pt x="81" y="501"/>
                  </a:cubicBezTo>
                  <a:cubicBezTo>
                    <a:pt x="27" y="581"/>
                    <a:pt x="27" y="634"/>
                    <a:pt x="1" y="715"/>
                  </a:cubicBezTo>
                  <a:cubicBezTo>
                    <a:pt x="1" y="848"/>
                    <a:pt x="108" y="982"/>
                    <a:pt x="215" y="1036"/>
                  </a:cubicBezTo>
                  <a:cubicBezTo>
                    <a:pt x="268" y="1089"/>
                    <a:pt x="375" y="1116"/>
                    <a:pt x="429" y="1116"/>
                  </a:cubicBezTo>
                  <a:lnTo>
                    <a:pt x="697" y="1116"/>
                  </a:lnTo>
                  <a:cubicBezTo>
                    <a:pt x="777" y="1116"/>
                    <a:pt x="830" y="1089"/>
                    <a:pt x="911" y="1036"/>
                  </a:cubicBezTo>
                  <a:cubicBezTo>
                    <a:pt x="964" y="1009"/>
                    <a:pt x="1071" y="982"/>
                    <a:pt x="1152" y="902"/>
                  </a:cubicBezTo>
                  <a:cubicBezTo>
                    <a:pt x="1285" y="822"/>
                    <a:pt x="1446" y="688"/>
                    <a:pt x="1473" y="474"/>
                  </a:cubicBezTo>
                  <a:cubicBezTo>
                    <a:pt x="1500" y="313"/>
                    <a:pt x="1419" y="153"/>
                    <a:pt x="1232" y="46"/>
                  </a:cubicBezTo>
                  <a:cubicBezTo>
                    <a:pt x="1178" y="19"/>
                    <a:pt x="1098" y="19"/>
                    <a:pt x="1045" y="19"/>
                  </a:cubicBezTo>
                  <a:lnTo>
                    <a:pt x="911" y="19"/>
                  </a:lnTo>
                  <a:cubicBezTo>
                    <a:pt x="885" y="6"/>
                    <a:pt x="858" y="1"/>
                    <a:pt x="8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44"/>
            <p:cNvSpPr/>
            <p:nvPr/>
          </p:nvSpPr>
          <p:spPr>
            <a:xfrm>
              <a:off x="7372500" y="8395300"/>
              <a:ext cx="44850" cy="30275"/>
            </a:xfrm>
            <a:custGeom>
              <a:avLst/>
              <a:gdLst/>
              <a:ahLst/>
              <a:cxnLst/>
              <a:rect l="l" t="t" r="r" b="b"/>
              <a:pathLst>
                <a:path w="1794" h="1211" extrusionOk="0">
                  <a:moveTo>
                    <a:pt x="750" y="884"/>
                  </a:moveTo>
                  <a:cubicBezTo>
                    <a:pt x="696" y="910"/>
                    <a:pt x="616" y="910"/>
                    <a:pt x="589" y="910"/>
                  </a:cubicBezTo>
                  <a:lnTo>
                    <a:pt x="509" y="910"/>
                  </a:lnTo>
                  <a:cubicBezTo>
                    <a:pt x="589" y="884"/>
                    <a:pt x="643" y="884"/>
                    <a:pt x="750" y="884"/>
                  </a:cubicBezTo>
                  <a:close/>
                  <a:moveTo>
                    <a:pt x="1124" y="0"/>
                  </a:moveTo>
                  <a:cubicBezTo>
                    <a:pt x="1017" y="27"/>
                    <a:pt x="910" y="81"/>
                    <a:pt x="857" y="81"/>
                  </a:cubicBezTo>
                  <a:lnTo>
                    <a:pt x="777" y="81"/>
                  </a:lnTo>
                  <a:cubicBezTo>
                    <a:pt x="643" y="81"/>
                    <a:pt x="509" y="107"/>
                    <a:pt x="375" y="161"/>
                  </a:cubicBezTo>
                  <a:cubicBezTo>
                    <a:pt x="295" y="241"/>
                    <a:pt x="188" y="295"/>
                    <a:pt x="107" y="402"/>
                  </a:cubicBezTo>
                  <a:cubicBezTo>
                    <a:pt x="81" y="429"/>
                    <a:pt x="54" y="509"/>
                    <a:pt x="54" y="536"/>
                  </a:cubicBezTo>
                  <a:cubicBezTo>
                    <a:pt x="0" y="616"/>
                    <a:pt x="0" y="669"/>
                    <a:pt x="0" y="750"/>
                  </a:cubicBezTo>
                  <a:cubicBezTo>
                    <a:pt x="0" y="830"/>
                    <a:pt x="54" y="937"/>
                    <a:pt x="107" y="1017"/>
                  </a:cubicBezTo>
                  <a:cubicBezTo>
                    <a:pt x="188" y="1098"/>
                    <a:pt x="241" y="1151"/>
                    <a:pt x="348" y="1178"/>
                  </a:cubicBezTo>
                  <a:cubicBezTo>
                    <a:pt x="422" y="1200"/>
                    <a:pt x="500" y="1210"/>
                    <a:pt x="579" y="1210"/>
                  </a:cubicBezTo>
                  <a:cubicBezTo>
                    <a:pt x="787" y="1210"/>
                    <a:pt x="1003" y="1141"/>
                    <a:pt x="1178" y="1044"/>
                  </a:cubicBezTo>
                  <a:cubicBezTo>
                    <a:pt x="1312" y="964"/>
                    <a:pt x="1446" y="910"/>
                    <a:pt x="1553" y="777"/>
                  </a:cubicBezTo>
                  <a:cubicBezTo>
                    <a:pt x="1660" y="696"/>
                    <a:pt x="1713" y="616"/>
                    <a:pt x="1767" y="482"/>
                  </a:cubicBezTo>
                  <a:cubicBezTo>
                    <a:pt x="1794" y="375"/>
                    <a:pt x="1767" y="268"/>
                    <a:pt x="1687" y="214"/>
                  </a:cubicBezTo>
                  <a:cubicBezTo>
                    <a:pt x="1606" y="107"/>
                    <a:pt x="1526" y="81"/>
                    <a:pt x="1419" y="27"/>
                  </a:cubicBezTo>
                  <a:cubicBezTo>
                    <a:pt x="1312" y="0"/>
                    <a:pt x="1205" y="0"/>
                    <a:pt x="1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44"/>
            <p:cNvSpPr/>
            <p:nvPr/>
          </p:nvSpPr>
          <p:spPr>
            <a:xfrm>
              <a:off x="7186475" y="8323700"/>
              <a:ext cx="50875" cy="38825"/>
            </a:xfrm>
            <a:custGeom>
              <a:avLst/>
              <a:gdLst/>
              <a:ahLst/>
              <a:cxnLst/>
              <a:rect l="l" t="t" r="r" b="b"/>
              <a:pathLst>
                <a:path w="2035" h="1553" extrusionOk="0">
                  <a:moveTo>
                    <a:pt x="429" y="1140"/>
                  </a:moveTo>
                  <a:cubicBezTo>
                    <a:pt x="473" y="1168"/>
                    <a:pt x="513" y="1205"/>
                    <a:pt x="536" y="1205"/>
                  </a:cubicBezTo>
                  <a:lnTo>
                    <a:pt x="509" y="1205"/>
                  </a:lnTo>
                  <a:cubicBezTo>
                    <a:pt x="455" y="1205"/>
                    <a:pt x="429" y="1205"/>
                    <a:pt x="429" y="1151"/>
                  </a:cubicBezTo>
                  <a:cubicBezTo>
                    <a:pt x="429" y="1147"/>
                    <a:pt x="429" y="1143"/>
                    <a:pt x="429" y="1140"/>
                  </a:cubicBezTo>
                  <a:close/>
                  <a:moveTo>
                    <a:pt x="1178" y="0"/>
                  </a:moveTo>
                  <a:cubicBezTo>
                    <a:pt x="1071" y="0"/>
                    <a:pt x="991" y="27"/>
                    <a:pt x="910" y="54"/>
                  </a:cubicBezTo>
                  <a:cubicBezTo>
                    <a:pt x="723" y="134"/>
                    <a:pt x="563" y="188"/>
                    <a:pt x="429" y="295"/>
                  </a:cubicBezTo>
                  <a:cubicBezTo>
                    <a:pt x="322" y="348"/>
                    <a:pt x="241" y="482"/>
                    <a:pt x="188" y="616"/>
                  </a:cubicBezTo>
                  <a:cubicBezTo>
                    <a:pt x="134" y="723"/>
                    <a:pt x="54" y="830"/>
                    <a:pt x="27" y="937"/>
                  </a:cubicBezTo>
                  <a:cubicBezTo>
                    <a:pt x="27" y="991"/>
                    <a:pt x="0" y="1071"/>
                    <a:pt x="27" y="1125"/>
                  </a:cubicBezTo>
                  <a:cubicBezTo>
                    <a:pt x="27" y="1205"/>
                    <a:pt x="54" y="1258"/>
                    <a:pt x="108" y="1339"/>
                  </a:cubicBezTo>
                  <a:cubicBezTo>
                    <a:pt x="134" y="1365"/>
                    <a:pt x="161" y="1419"/>
                    <a:pt x="241" y="1419"/>
                  </a:cubicBezTo>
                  <a:cubicBezTo>
                    <a:pt x="295" y="1473"/>
                    <a:pt x="375" y="1499"/>
                    <a:pt x="455" y="1526"/>
                  </a:cubicBezTo>
                  <a:cubicBezTo>
                    <a:pt x="536" y="1526"/>
                    <a:pt x="643" y="1553"/>
                    <a:pt x="696" y="1553"/>
                  </a:cubicBezTo>
                  <a:cubicBezTo>
                    <a:pt x="803" y="1553"/>
                    <a:pt x="857" y="1553"/>
                    <a:pt x="964" y="1526"/>
                  </a:cubicBezTo>
                  <a:cubicBezTo>
                    <a:pt x="1125" y="1499"/>
                    <a:pt x="1258" y="1419"/>
                    <a:pt x="1446" y="1339"/>
                  </a:cubicBezTo>
                  <a:cubicBezTo>
                    <a:pt x="1580" y="1232"/>
                    <a:pt x="1713" y="1125"/>
                    <a:pt x="1794" y="991"/>
                  </a:cubicBezTo>
                  <a:cubicBezTo>
                    <a:pt x="1847" y="964"/>
                    <a:pt x="1874" y="884"/>
                    <a:pt x="1901" y="830"/>
                  </a:cubicBezTo>
                  <a:cubicBezTo>
                    <a:pt x="1928" y="750"/>
                    <a:pt x="1981" y="696"/>
                    <a:pt x="2008" y="589"/>
                  </a:cubicBezTo>
                  <a:cubicBezTo>
                    <a:pt x="2035" y="455"/>
                    <a:pt x="1981" y="295"/>
                    <a:pt x="1874" y="188"/>
                  </a:cubicBezTo>
                  <a:cubicBezTo>
                    <a:pt x="1794" y="107"/>
                    <a:pt x="1740" y="81"/>
                    <a:pt x="1633" y="54"/>
                  </a:cubicBezTo>
                  <a:cubicBezTo>
                    <a:pt x="1606" y="27"/>
                    <a:pt x="1580" y="27"/>
                    <a:pt x="1499" y="27"/>
                  </a:cubicBezTo>
                  <a:cubicBezTo>
                    <a:pt x="1473" y="27"/>
                    <a:pt x="1392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44"/>
            <p:cNvSpPr/>
            <p:nvPr/>
          </p:nvSpPr>
          <p:spPr>
            <a:xfrm>
              <a:off x="7163725" y="8375900"/>
              <a:ext cx="36150" cy="32125"/>
            </a:xfrm>
            <a:custGeom>
              <a:avLst/>
              <a:gdLst/>
              <a:ahLst/>
              <a:cxnLst/>
              <a:rect l="l" t="t" r="r" b="b"/>
              <a:pathLst>
                <a:path w="1446" h="1285" extrusionOk="0">
                  <a:moveTo>
                    <a:pt x="991" y="0"/>
                  </a:moveTo>
                  <a:cubicBezTo>
                    <a:pt x="964" y="0"/>
                    <a:pt x="910" y="54"/>
                    <a:pt x="803" y="54"/>
                  </a:cubicBezTo>
                  <a:cubicBezTo>
                    <a:pt x="750" y="80"/>
                    <a:pt x="696" y="80"/>
                    <a:pt x="643" y="107"/>
                  </a:cubicBezTo>
                  <a:cubicBezTo>
                    <a:pt x="616" y="107"/>
                    <a:pt x="616" y="134"/>
                    <a:pt x="562" y="134"/>
                  </a:cubicBezTo>
                  <a:cubicBezTo>
                    <a:pt x="402" y="214"/>
                    <a:pt x="268" y="348"/>
                    <a:pt x="161" y="482"/>
                  </a:cubicBezTo>
                  <a:cubicBezTo>
                    <a:pt x="81" y="616"/>
                    <a:pt x="0" y="776"/>
                    <a:pt x="81" y="910"/>
                  </a:cubicBezTo>
                  <a:cubicBezTo>
                    <a:pt x="107" y="1017"/>
                    <a:pt x="134" y="1071"/>
                    <a:pt x="188" y="1151"/>
                  </a:cubicBezTo>
                  <a:cubicBezTo>
                    <a:pt x="241" y="1178"/>
                    <a:pt x="268" y="1178"/>
                    <a:pt x="295" y="1205"/>
                  </a:cubicBezTo>
                  <a:cubicBezTo>
                    <a:pt x="322" y="1258"/>
                    <a:pt x="402" y="1258"/>
                    <a:pt x="429" y="1285"/>
                  </a:cubicBezTo>
                  <a:lnTo>
                    <a:pt x="643" y="1285"/>
                  </a:lnTo>
                  <a:cubicBezTo>
                    <a:pt x="723" y="1258"/>
                    <a:pt x="803" y="1205"/>
                    <a:pt x="857" y="1178"/>
                  </a:cubicBezTo>
                  <a:cubicBezTo>
                    <a:pt x="1044" y="1071"/>
                    <a:pt x="1178" y="990"/>
                    <a:pt x="1258" y="803"/>
                  </a:cubicBezTo>
                  <a:cubicBezTo>
                    <a:pt x="1365" y="669"/>
                    <a:pt x="1446" y="509"/>
                    <a:pt x="1392" y="348"/>
                  </a:cubicBezTo>
                  <a:cubicBezTo>
                    <a:pt x="1392" y="268"/>
                    <a:pt x="1339" y="187"/>
                    <a:pt x="1312" y="134"/>
                  </a:cubicBezTo>
                  <a:cubicBezTo>
                    <a:pt x="1232" y="80"/>
                    <a:pt x="1178" y="54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44"/>
            <p:cNvSpPr/>
            <p:nvPr/>
          </p:nvSpPr>
          <p:spPr>
            <a:xfrm>
              <a:off x="7113525" y="8381250"/>
              <a:ext cx="38850" cy="36150"/>
            </a:xfrm>
            <a:custGeom>
              <a:avLst/>
              <a:gdLst/>
              <a:ahLst/>
              <a:cxnLst/>
              <a:rect l="l" t="t" r="r" b="b"/>
              <a:pathLst>
                <a:path w="1554" h="1446" extrusionOk="0">
                  <a:moveTo>
                    <a:pt x="884" y="0"/>
                  </a:moveTo>
                  <a:cubicBezTo>
                    <a:pt x="804" y="0"/>
                    <a:pt x="750" y="27"/>
                    <a:pt x="670" y="54"/>
                  </a:cubicBezTo>
                  <a:lnTo>
                    <a:pt x="483" y="161"/>
                  </a:lnTo>
                  <a:cubicBezTo>
                    <a:pt x="376" y="241"/>
                    <a:pt x="269" y="321"/>
                    <a:pt x="162" y="455"/>
                  </a:cubicBezTo>
                  <a:cubicBezTo>
                    <a:pt x="108" y="562"/>
                    <a:pt x="28" y="696"/>
                    <a:pt x="28" y="803"/>
                  </a:cubicBezTo>
                  <a:lnTo>
                    <a:pt x="28" y="830"/>
                  </a:lnTo>
                  <a:cubicBezTo>
                    <a:pt x="1" y="910"/>
                    <a:pt x="1" y="964"/>
                    <a:pt x="1" y="1071"/>
                  </a:cubicBezTo>
                  <a:cubicBezTo>
                    <a:pt x="1" y="1124"/>
                    <a:pt x="28" y="1205"/>
                    <a:pt x="81" y="1258"/>
                  </a:cubicBezTo>
                  <a:cubicBezTo>
                    <a:pt x="108" y="1339"/>
                    <a:pt x="162" y="1365"/>
                    <a:pt x="242" y="1392"/>
                  </a:cubicBezTo>
                  <a:cubicBezTo>
                    <a:pt x="295" y="1446"/>
                    <a:pt x="376" y="1446"/>
                    <a:pt x="429" y="1446"/>
                  </a:cubicBezTo>
                  <a:cubicBezTo>
                    <a:pt x="536" y="1446"/>
                    <a:pt x="617" y="1446"/>
                    <a:pt x="697" y="1392"/>
                  </a:cubicBezTo>
                  <a:cubicBezTo>
                    <a:pt x="777" y="1365"/>
                    <a:pt x="831" y="1339"/>
                    <a:pt x="911" y="1258"/>
                  </a:cubicBezTo>
                  <a:lnTo>
                    <a:pt x="1098" y="1071"/>
                  </a:lnTo>
                  <a:cubicBezTo>
                    <a:pt x="1313" y="830"/>
                    <a:pt x="1553" y="429"/>
                    <a:pt x="1232" y="161"/>
                  </a:cubicBezTo>
                  <a:cubicBezTo>
                    <a:pt x="1179" y="107"/>
                    <a:pt x="1152" y="54"/>
                    <a:pt x="1045" y="54"/>
                  </a:cubicBezTo>
                  <a:cubicBezTo>
                    <a:pt x="1018" y="54"/>
                    <a:pt x="938" y="27"/>
                    <a:pt x="911" y="27"/>
                  </a:cubicBezTo>
                  <a:cubicBezTo>
                    <a:pt x="938" y="0"/>
                    <a:pt x="911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44"/>
            <p:cNvSpPr/>
            <p:nvPr/>
          </p:nvSpPr>
          <p:spPr>
            <a:xfrm>
              <a:off x="7127600" y="8262125"/>
              <a:ext cx="61575" cy="38850"/>
            </a:xfrm>
            <a:custGeom>
              <a:avLst/>
              <a:gdLst/>
              <a:ahLst/>
              <a:cxnLst/>
              <a:rect l="l" t="t" r="r" b="b"/>
              <a:pathLst>
                <a:path w="2463" h="1554" extrusionOk="0">
                  <a:moveTo>
                    <a:pt x="1285" y="1"/>
                  </a:moveTo>
                  <a:cubicBezTo>
                    <a:pt x="1151" y="1"/>
                    <a:pt x="1017" y="1"/>
                    <a:pt x="857" y="55"/>
                  </a:cubicBezTo>
                  <a:cubicBezTo>
                    <a:pt x="723" y="81"/>
                    <a:pt x="589" y="108"/>
                    <a:pt x="455" y="188"/>
                  </a:cubicBezTo>
                  <a:cubicBezTo>
                    <a:pt x="321" y="242"/>
                    <a:pt x="214" y="322"/>
                    <a:pt x="134" y="402"/>
                  </a:cubicBezTo>
                  <a:cubicBezTo>
                    <a:pt x="80" y="510"/>
                    <a:pt x="0" y="643"/>
                    <a:pt x="54" y="777"/>
                  </a:cubicBezTo>
                  <a:cubicBezTo>
                    <a:pt x="54" y="911"/>
                    <a:pt x="107" y="1045"/>
                    <a:pt x="214" y="1179"/>
                  </a:cubicBezTo>
                  <a:cubicBezTo>
                    <a:pt x="241" y="1259"/>
                    <a:pt x="321" y="1286"/>
                    <a:pt x="348" y="1339"/>
                  </a:cubicBezTo>
                  <a:cubicBezTo>
                    <a:pt x="402" y="1393"/>
                    <a:pt x="455" y="1420"/>
                    <a:pt x="509" y="1446"/>
                  </a:cubicBezTo>
                  <a:cubicBezTo>
                    <a:pt x="642" y="1527"/>
                    <a:pt x="776" y="1527"/>
                    <a:pt x="910" y="1553"/>
                  </a:cubicBezTo>
                  <a:lnTo>
                    <a:pt x="1392" y="1553"/>
                  </a:lnTo>
                  <a:cubicBezTo>
                    <a:pt x="1552" y="1527"/>
                    <a:pt x="1686" y="1473"/>
                    <a:pt x="1820" y="1446"/>
                  </a:cubicBezTo>
                  <a:cubicBezTo>
                    <a:pt x="1954" y="1420"/>
                    <a:pt x="2088" y="1339"/>
                    <a:pt x="2195" y="1259"/>
                  </a:cubicBezTo>
                  <a:cubicBezTo>
                    <a:pt x="2248" y="1205"/>
                    <a:pt x="2275" y="1152"/>
                    <a:pt x="2329" y="1125"/>
                  </a:cubicBezTo>
                  <a:lnTo>
                    <a:pt x="2409" y="911"/>
                  </a:lnTo>
                  <a:cubicBezTo>
                    <a:pt x="2463" y="777"/>
                    <a:pt x="2463" y="643"/>
                    <a:pt x="2382" y="510"/>
                  </a:cubicBezTo>
                  <a:cubicBezTo>
                    <a:pt x="2355" y="402"/>
                    <a:pt x="2248" y="322"/>
                    <a:pt x="2141" y="242"/>
                  </a:cubicBezTo>
                  <a:cubicBezTo>
                    <a:pt x="2061" y="188"/>
                    <a:pt x="1900" y="108"/>
                    <a:pt x="1820" y="108"/>
                  </a:cubicBezTo>
                  <a:cubicBezTo>
                    <a:pt x="1713" y="81"/>
                    <a:pt x="1633" y="81"/>
                    <a:pt x="1552" y="81"/>
                  </a:cubicBezTo>
                  <a:cubicBezTo>
                    <a:pt x="1526" y="1"/>
                    <a:pt x="1472" y="1"/>
                    <a:pt x="1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44"/>
            <p:cNvSpPr/>
            <p:nvPr/>
          </p:nvSpPr>
          <p:spPr>
            <a:xfrm>
              <a:off x="7106850" y="8302950"/>
              <a:ext cx="32800" cy="25950"/>
            </a:xfrm>
            <a:custGeom>
              <a:avLst/>
              <a:gdLst/>
              <a:ahLst/>
              <a:cxnLst/>
              <a:rect l="l" t="t" r="r" b="b"/>
              <a:pathLst>
                <a:path w="1312" h="1038" extrusionOk="0">
                  <a:moveTo>
                    <a:pt x="777" y="1"/>
                  </a:moveTo>
                  <a:lnTo>
                    <a:pt x="750" y="27"/>
                  </a:lnTo>
                  <a:cubicBezTo>
                    <a:pt x="643" y="27"/>
                    <a:pt x="562" y="54"/>
                    <a:pt x="482" y="54"/>
                  </a:cubicBezTo>
                  <a:cubicBezTo>
                    <a:pt x="348" y="81"/>
                    <a:pt x="241" y="161"/>
                    <a:pt x="134" y="242"/>
                  </a:cubicBezTo>
                  <a:cubicBezTo>
                    <a:pt x="0" y="429"/>
                    <a:pt x="0" y="643"/>
                    <a:pt x="134" y="830"/>
                  </a:cubicBezTo>
                  <a:lnTo>
                    <a:pt x="241" y="911"/>
                  </a:lnTo>
                  <a:cubicBezTo>
                    <a:pt x="295" y="964"/>
                    <a:pt x="348" y="991"/>
                    <a:pt x="402" y="1018"/>
                  </a:cubicBezTo>
                  <a:cubicBezTo>
                    <a:pt x="455" y="1031"/>
                    <a:pt x="516" y="1038"/>
                    <a:pt x="576" y="1038"/>
                  </a:cubicBezTo>
                  <a:cubicBezTo>
                    <a:pt x="636" y="1038"/>
                    <a:pt x="696" y="1031"/>
                    <a:pt x="750" y="1018"/>
                  </a:cubicBezTo>
                  <a:cubicBezTo>
                    <a:pt x="884" y="991"/>
                    <a:pt x="1017" y="884"/>
                    <a:pt x="1098" y="777"/>
                  </a:cubicBezTo>
                  <a:cubicBezTo>
                    <a:pt x="1205" y="697"/>
                    <a:pt x="1312" y="536"/>
                    <a:pt x="1312" y="375"/>
                  </a:cubicBezTo>
                  <a:cubicBezTo>
                    <a:pt x="1312" y="242"/>
                    <a:pt x="1205" y="135"/>
                    <a:pt x="1098" y="81"/>
                  </a:cubicBezTo>
                  <a:cubicBezTo>
                    <a:pt x="1098" y="81"/>
                    <a:pt x="1071" y="81"/>
                    <a:pt x="1071" y="54"/>
                  </a:cubicBezTo>
                  <a:cubicBezTo>
                    <a:pt x="1044" y="1"/>
                    <a:pt x="1044" y="1"/>
                    <a:pt x="10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44"/>
            <p:cNvSpPr/>
            <p:nvPr/>
          </p:nvSpPr>
          <p:spPr>
            <a:xfrm>
              <a:off x="7194500" y="8282200"/>
              <a:ext cx="26125" cy="16600"/>
            </a:xfrm>
            <a:custGeom>
              <a:avLst/>
              <a:gdLst/>
              <a:ahLst/>
              <a:cxnLst/>
              <a:rect l="l" t="t" r="r" b="b"/>
              <a:pathLst>
                <a:path w="1045" h="664" extrusionOk="0">
                  <a:moveTo>
                    <a:pt x="804" y="1"/>
                  </a:moveTo>
                  <a:cubicBezTo>
                    <a:pt x="670" y="1"/>
                    <a:pt x="536" y="1"/>
                    <a:pt x="402" y="81"/>
                  </a:cubicBezTo>
                  <a:cubicBezTo>
                    <a:pt x="349" y="108"/>
                    <a:pt x="322" y="135"/>
                    <a:pt x="242" y="188"/>
                  </a:cubicBezTo>
                  <a:cubicBezTo>
                    <a:pt x="188" y="242"/>
                    <a:pt x="134" y="322"/>
                    <a:pt x="81" y="376"/>
                  </a:cubicBezTo>
                  <a:cubicBezTo>
                    <a:pt x="1" y="483"/>
                    <a:pt x="108" y="617"/>
                    <a:pt x="215" y="643"/>
                  </a:cubicBezTo>
                  <a:cubicBezTo>
                    <a:pt x="282" y="657"/>
                    <a:pt x="349" y="663"/>
                    <a:pt x="416" y="663"/>
                  </a:cubicBezTo>
                  <a:cubicBezTo>
                    <a:pt x="482" y="663"/>
                    <a:pt x="549" y="657"/>
                    <a:pt x="616" y="643"/>
                  </a:cubicBezTo>
                  <a:cubicBezTo>
                    <a:pt x="750" y="617"/>
                    <a:pt x="857" y="536"/>
                    <a:pt x="937" y="429"/>
                  </a:cubicBezTo>
                  <a:lnTo>
                    <a:pt x="1018" y="376"/>
                  </a:lnTo>
                  <a:cubicBezTo>
                    <a:pt x="1044" y="349"/>
                    <a:pt x="1044" y="269"/>
                    <a:pt x="1018" y="242"/>
                  </a:cubicBezTo>
                  <a:lnTo>
                    <a:pt x="1018" y="215"/>
                  </a:lnTo>
                  <a:cubicBezTo>
                    <a:pt x="1018" y="162"/>
                    <a:pt x="991" y="135"/>
                    <a:pt x="937" y="135"/>
                  </a:cubicBezTo>
                  <a:lnTo>
                    <a:pt x="911" y="135"/>
                  </a:lnTo>
                  <a:cubicBezTo>
                    <a:pt x="937" y="81"/>
                    <a:pt x="884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44"/>
            <p:cNvSpPr/>
            <p:nvPr/>
          </p:nvSpPr>
          <p:spPr>
            <a:xfrm>
              <a:off x="7059325" y="8226675"/>
              <a:ext cx="40175" cy="25450"/>
            </a:xfrm>
            <a:custGeom>
              <a:avLst/>
              <a:gdLst/>
              <a:ahLst/>
              <a:cxnLst/>
              <a:rect l="l" t="t" r="r" b="b"/>
              <a:pathLst>
                <a:path w="1607" h="1018" extrusionOk="0">
                  <a:moveTo>
                    <a:pt x="831" y="0"/>
                  </a:moveTo>
                  <a:cubicBezTo>
                    <a:pt x="697" y="0"/>
                    <a:pt x="563" y="27"/>
                    <a:pt x="429" y="81"/>
                  </a:cubicBezTo>
                  <a:cubicBezTo>
                    <a:pt x="349" y="134"/>
                    <a:pt x="269" y="161"/>
                    <a:pt x="242" y="215"/>
                  </a:cubicBezTo>
                  <a:cubicBezTo>
                    <a:pt x="188" y="268"/>
                    <a:pt x="162" y="295"/>
                    <a:pt x="135" y="295"/>
                  </a:cubicBezTo>
                  <a:cubicBezTo>
                    <a:pt x="55" y="348"/>
                    <a:pt x="28" y="429"/>
                    <a:pt x="28" y="482"/>
                  </a:cubicBezTo>
                  <a:cubicBezTo>
                    <a:pt x="1" y="562"/>
                    <a:pt x="28" y="670"/>
                    <a:pt x="55" y="723"/>
                  </a:cubicBezTo>
                  <a:cubicBezTo>
                    <a:pt x="108" y="803"/>
                    <a:pt x="135" y="857"/>
                    <a:pt x="188" y="884"/>
                  </a:cubicBezTo>
                  <a:cubicBezTo>
                    <a:pt x="322" y="991"/>
                    <a:pt x="456" y="991"/>
                    <a:pt x="643" y="1017"/>
                  </a:cubicBezTo>
                  <a:cubicBezTo>
                    <a:pt x="804" y="1017"/>
                    <a:pt x="965" y="991"/>
                    <a:pt x="1098" y="964"/>
                  </a:cubicBezTo>
                  <a:lnTo>
                    <a:pt x="1312" y="857"/>
                  </a:lnTo>
                  <a:cubicBezTo>
                    <a:pt x="1366" y="830"/>
                    <a:pt x="1446" y="803"/>
                    <a:pt x="1473" y="723"/>
                  </a:cubicBezTo>
                  <a:cubicBezTo>
                    <a:pt x="1500" y="696"/>
                    <a:pt x="1527" y="616"/>
                    <a:pt x="1580" y="589"/>
                  </a:cubicBezTo>
                  <a:cubicBezTo>
                    <a:pt x="1607" y="562"/>
                    <a:pt x="1607" y="536"/>
                    <a:pt x="1607" y="455"/>
                  </a:cubicBezTo>
                  <a:lnTo>
                    <a:pt x="1607" y="322"/>
                  </a:lnTo>
                  <a:cubicBezTo>
                    <a:pt x="1607" y="268"/>
                    <a:pt x="1527" y="188"/>
                    <a:pt x="1500" y="161"/>
                  </a:cubicBezTo>
                  <a:cubicBezTo>
                    <a:pt x="1473" y="134"/>
                    <a:pt x="1393" y="81"/>
                    <a:pt x="1339" y="54"/>
                  </a:cubicBezTo>
                  <a:cubicBezTo>
                    <a:pt x="1205" y="0"/>
                    <a:pt x="1072" y="0"/>
                    <a:pt x="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44"/>
            <p:cNvSpPr/>
            <p:nvPr/>
          </p:nvSpPr>
          <p:spPr>
            <a:xfrm>
              <a:off x="7025200" y="8251425"/>
              <a:ext cx="25450" cy="21175"/>
            </a:xfrm>
            <a:custGeom>
              <a:avLst/>
              <a:gdLst/>
              <a:ahLst/>
              <a:cxnLst/>
              <a:rect l="l" t="t" r="r" b="b"/>
              <a:pathLst>
                <a:path w="1018" h="847" extrusionOk="0">
                  <a:moveTo>
                    <a:pt x="617" y="1"/>
                  </a:moveTo>
                  <a:cubicBezTo>
                    <a:pt x="456" y="27"/>
                    <a:pt x="322" y="81"/>
                    <a:pt x="188" y="161"/>
                  </a:cubicBezTo>
                  <a:cubicBezTo>
                    <a:pt x="81" y="242"/>
                    <a:pt x="28" y="349"/>
                    <a:pt x="1" y="483"/>
                  </a:cubicBezTo>
                  <a:lnTo>
                    <a:pt x="1" y="643"/>
                  </a:lnTo>
                  <a:cubicBezTo>
                    <a:pt x="28" y="697"/>
                    <a:pt x="54" y="777"/>
                    <a:pt x="135" y="804"/>
                  </a:cubicBezTo>
                  <a:cubicBezTo>
                    <a:pt x="166" y="835"/>
                    <a:pt x="210" y="846"/>
                    <a:pt x="262" y="846"/>
                  </a:cubicBezTo>
                  <a:cubicBezTo>
                    <a:pt x="341" y="846"/>
                    <a:pt x="439" y="820"/>
                    <a:pt x="536" y="804"/>
                  </a:cubicBezTo>
                  <a:cubicBezTo>
                    <a:pt x="590" y="777"/>
                    <a:pt x="697" y="750"/>
                    <a:pt x="750" y="697"/>
                  </a:cubicBezTo>
                  <a:cubicBezTo>
                    <a:pt x="831" y="670"/>
                    <a:pt x="884" y="616"/>
                    <a:pt x="964" y="536"/>
                  </a:cubicBezTo>
                  <a:cubicBezTo>
                    <a:pt x="991" y="483"/>
                    <a:pt x="1018" y="402"/>
                    <a:pt x="1018" y="349"/>
                  </a:cubicBezTo>
                  <a:cubicBezTo>
                    <a:pt x="1018" y="268"/>
                    <a:pt x="991" y="215"/>
                    <a:pt x="938" y="161"/>
                  </a:cubicBezTo>
                  <a:cubicBezTo>
                    <a:pt x="884" y="135"/>
                    <a:pt x="857" y="135"/>
                    <a:pt x="804" y="108"/>
                  </a:cubicBezTo>
                  <a:cubicBezTo>
                    <a:pt x="750" y="27"/>
                    <a:pt x="697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44"/>
            <p:cNvSpPr/>
            <p:nvPr/>
          </p:nvSpPr>
          <p:spPr>
            <a:xfrm>
              <a:off x="7527725" y="8391950"/>
              <a:ext cx="172000" cy="143900"/>
            </a:xfrm>
            <a:custGeom>
              <a:avLst/>
              <a:gdLst/>
              <a:ahLst/>
              <a:cxnLst/>
              <a:rect l="l" t="t" r="r" b="b"/>
              <a:pathLst>
                <a:path w="6880" h="5756" extrusionOk="0">
                  <a:moveTo>
                    <a:pt x="4390" y="1"/>
                  </a:moveTo>
                  <a:cubicBezTo>
                    <a:pt x="4337" y="1"/>
                    <a:pt x="4310" y="1"/>
                    <a:pt x="4310" y="27"/>
                  </a:cubicBezTo>
                  <a:lnTo>
                    <a:pt x="4283" y="27"/>
                  </a:lnTo>
                  <a:lnTo>
                    <a:pt x="4176" y="108"/>
                  </a:lnTo>
                  <a:cubicBezTo>
                    <a:pt x="4123" y="134"/>
                    <a:pt x="4016" y="215"/>
                    <a:pt x="3935" y="241"/>
                  </a:cubicBezTo>
                  <a:cubicBezTo>
                    <a:pt x="3855" y="295"/>
                    <a:pt x="3775" y="348"/>
                    <a:pt x="3668" y="402"/>
                  </a:cubicBezTo>
                  <a:cubicBezTo>
                    <a:pt x="3266" y="696"/>
                    <a:pt x="2838" y="1071"/>
                    <a:pt x="2463" y="1499"/>
                  </a:cubicBezTo>
                  <a:cubicBezTo>
                    <a:pt x="2115" y="1901"/>
                    <a:pt x="1767" y="2356"/>
                    <a:pt x="1473" y="2784"/>
                  </a:cubicBezTo>
                  <a:cubicBezTo>
                    <a:pt x="831" y="3721"/>
                    <a:pt x="376" y="4658"/>
                    <a:pt x="28" y="5621"/>
                  </a:cubicBezTo>
                  <a:cubicBezTo>
                    <a:pt x="1" y="5702"/>
                    <a:pt x="28" y="5755"/>
                    <a:pt x="108" y="5755"/>
                  </a:cubicBezTo>
                  <a:lnTo>
                    <a:pt x="188" y="5755"/>
                  </a:lnTo>
                  <a:cubicBezTo>
                    <a:pt x="242" y="5755"/>
                    <a:pt x="242" y="5728"/>
                    <a:pt x="269" y="5675"/>
                  </a:cubicBezTo>
                  <a:cubicBezTo>
                    <a:pt x="402" y="5247"/>
                    <a:pt x="590" y="4845"/>
                    <a:pt x="831" y="4417"/>
                  </a:cubicBezTo>
                  <a:cubicBezTo>
                    <a:pt x="1253" y="3677"/>
                    <a:pt x="1781" y="2963"/>
                    <a:pt x="2438" y="2301"/>
                  </a:cubicBezTo>
                  <a:lnTo>
                    <a:pt x="2438" y="2301"/>
                  </a:lnTo>
                  <a:cubicBezTo>
                    <a:pt x="2785" y="1980"/>
                    <a:pt x="3133" y="1686"/>
                    <a:pt x="3507" y="1366"/>
                  </a:cubicBezTo>
                  <a:cubicBezTo>
                    <a:pt x="3668" y="1232"/>
                    <a:pt x="3855" y="1098"/>
                    <a:pt x="4043" y="937"/>
                  </a:cubicBezTo>
                  <a:cubicBezTo>
                    <a:pt x="4150" y="884"/>
                    <a:pt x="4203" y="803"/>
                    <a:pt x="4310" y="750"/>
                  </a:cubicBezTo>
                  <a:lnTo>
                    <a:pt x="4444" y="643"/>
                  </a:lnTo>
                  <a:lnTo>
                    <a:pt x="4551" y="830"/>
                  </a:lnTo>
                  <a:lnTo>
                    <a:pt x="4658" y="1044"/>
                  </a:lnTo>
                  <a:cubicBezTo>
                    <a:pt x="4685" y="1098"/>
                    <a:pt x="4738" y="1205"/>
                    <a:pt x="4819" y="1312"/>
                  </a:cubicBezTo>
                  <a:cubicBezTo>
                    <a:pt x="4953" y="1473"/>
                    <a:pt x="5060" y="1687"/>
                    <a:pt x="5220" y="1874"/>
                  </a:cubicBezTo>
                  <a:cubicBezTo>
                    <a:pt x="5408" y="2115"/>
                    <a:pt x="5595" y="2302"/>
                    <a:pt x="5756" y="2490"/>
                  </a:cubicBezTo>
                  <a:lnTo>
                    <a:pt x="6023" y="2757"/>
                  </a:lnTo>
                  <a:cubicBezTo>
                    <a:pt x="6130" y="2811"/>
                    <a:pt x="6184" y="2891"/>
                    <a:pt x="6291" y="2945"/>
                  </a:cubicBezTo>
                  <a:cubicBezTo>
                    <a:pt x="6318" y="2945"/>
                    <a:pt x="6318" y="2971"/>
                    <a:pt x="6344" y="2971"/>
                  </a:cubicBezTo>
                  <a:cubicBezTo>
                    <a:pt x="6425" y="3025"/>
                    <a:pt x="6478" y="3025"/>
                    <a:pt x="6532" y="3025"/>
                  </a:cubicBezTo>
                  <a:cubicBezTo>
                    <a:pt x="6612" y="3025"/>
                    <a:pt x="6719" y="2971"/>
                    <a:pt x="6799" y="2918"/>
                  </a:cubicBezTo>
                  <a:cubicBezTo>
                    <a:pt x="6826" y="2891"/>
                    <a:pt x="6853" y="2811"/>
                    <a:pt x="6853" y="2757"/>
                  </a:cubicBezTo>
                  <a:cubicBezTo>
                    <a:pt x="6853" y="2704"/>
                    <a:pt x="6880" y="2650"/>
                    <a:pt x="6880" y="2570"/>
                  </a:cubicBezTo>
                  <a:cubicBezTo>
                    <a:pt x="6880" y="2436"/>
                    <a:pt x="6880" y="2276"/>
                    <a:pt x="6853" y="2142"/>
                  </a:cubicBezTo>
                  <a:cubicBezTo>
                    <a:pt x="6799" y="1821"/>
                    <a:pt x="6612" y="1473"/>
                    <a:pt x="6318" y="1178"/>
                  </a:cubicBezTo>
                  <a:cubicBezTo>
                    <a:pt x="6130" y="937"/>
                    <a:pt x="5863" y="696"/>
                    <a:pt x="5541" y="536"/>
                  </a:cubicBezTo>
                  <a:cubicBezTo>
                    <a:pt x="5408" y="429"/>
                    <a:pt x="5274" y="375"/>
                    <a:pt x="5140" y="295"/>
                  </a:cubicBezTo>
                  <a:lnTo>
                    <a:pt x="5113" y="268"/>
                  </a:lnTo>
                  <a:cubicBezTo>
                    <a:pt x="5006" y="215"/>
                    <a:pt x="4872" y="134"/>
                    <a:pt x="4792" y="108"/>
                  </a:cubicBezTo>
                  <a:cubicBezTo>
                    <a:pt x="4685" y="81"/>
                    <a:pt x="4551" y="27"/>
                    <a:pt x="4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44"/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44"/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44"/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44"/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44"/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44"/>
            <p:cNvSpPr/>
            <p:nvPr/>
          </p:nvSpPr>
          <p:spPr>
            <a:xfrm>
              <a:off x="7468175" y="8784075"/>
              <a:ext cx="54225" cy="51550"/>
            </a:xfrm>
            <a:custGeom>
              <a:avLst/>
              <a:gdLst/>
              <a:ahLst/>
              <a:cxnLst/>
              <a:rect l="l" t="t" r="r" b="b"/>
              <a:pathLst>
                <a:path w="2169" h="2062" extrusionOk="0">
                  <a:moveTo>
                    <a:pt x="242" y="0"/>
                  </a:moveTo>
                  <a:cubicBezTo>
                    <a:pt x="161" y="0"/>
                    <a:pt x="108" y="80"/>
                    <a:pt x="108" y="107"/>
                  </a:cubicBezTo>
                  <a:cubicBezTo>
                    <a:pt x="1" y="857"/>
                    <a:pt x="349" y="1713"/>
                    <a:pt x="1071" y="1981"/>
                  </a:cubicBezTo>
                  <a:cubicBezTo>
                    <a:pt x="1205" y="2061"/>
                    <a:pt x="1366" y="2061"/>
                    <a:pt x="1553" y="2061"/>
                  </a:cubicBezTo>
                  <a:lnTo>
                    <a:pt x="1633" y="2061"/>
                  </a:lnTo>
                  <a:cubicBezTo>
                    <a:pt x="1714" y="2061"/>
                    <a:pt x="1821" y="2008"/>
                    <a:pt x="1874" y="1981"/>
                  </a:cubicBezTo>
                  <a:cubicBezTo>
                    <a:pt x="1955" y="1954"/>
                    <a:pt x="2035" y="1874"/>
                    <a:pt x="2089" y="1820"/>
                  </a:cubicBezTo>
                  <a:cubicBezTo>
                    <a:pt x="2115" y="1740"/>
                    <a:pt x="2169" y="1686"/>
                    <a:pt x="2169" y="1579"/>
                  </a:cubicBezTo>
                  <a:lnTo>
                    <a:pt x="2169" y="1446"/>
                  </a:lnTo>
                  <a:cubicBezTo>
                    <a:pt x="2169" y="1365"/>
                    <a:pt x="2169" y="1338"/>
                    <a:pt x="2142" y="1285"/>
                  </a:cubicBezTo>
                  <a:cubicBezTo>
                    <a:pt x="2115" y="1071"/>
                    <a:pt x="2008" y="910"/>
                    <a:pt x="1874" y="750"/>
                  </a:cubicBezTo>
                  <a:cubicBezTo>
                    <a:pt x="1714" y="535"/>
                    <a:pt x="1500" y="375"/>
                    <a:pt x="1205" y="268"/>
                  </a:cubicBezTo>
                  <a:cubicBezTo>
                    <a:pt x="1098" y="214"/>
                    <a:pt x="964" y="188"/>
                    <a:pt x="884" y="134"/>
                  </a:cubicBezTo>
                  <a:cubicBezTo>
                    <a:pt x="670" y="80"/>
                    <a:pt x="509" y="54"/>
                    <a:pt x="349" y="54"/>
                  </a:cubicBezTo>
                  <a:lnTo>
                    <a:pt x="295" y="54"/>
                  </a:lnTo>
                  <a:cubicBezTo>
                    <a:pt x="349" y="54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44"/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188" y="1312"/>
                  </a:moveTo>
                  <a:cubicBezTo>
                    <a:pt x="349" y="1312"/>
                    <a:pt x="482" y="1312"/>
                    <a:pt x="616" y="1366"/>
                  </a:cubicBezTo>
                  <a:cubicBezTo>
                    <a:pt x="777" y="1392"/>
                    <a:pt x="937" y="1419"/>
                    <a:pt x="1125" y="1499"/>
                  </a:cubicBezTo>
                  <a:cubicBezTo>
                    <a:pt x="1259" y="1553"/>
                    <a:pt x="1339" y="1633"/>
                    <a:pt x="1473" y="1687"/>
                  </a:cubicBezTo>
                  <a:cubicBezTo>
                    <a:pt x="1580" y="1767"/>
                    <a:pt x="1660" y="1847"/>
                    <a:pt x="1740" y="1954"/>
                  </a:cubicBezTo>
                  <a:cubicBezTo>
                    <a:pt x="1821" y="2061"/>
                    <a:pt x="1874" y="2195"/>
                    <a:pt x="1954" y="2302"/>
                  </a:cubicBezTo>
                  <a:cubicBezTo>
                    <a:pt x="2008" y="2436"/>
                    <a:pt x="2035" y="2597"/>
                    <a:pt x="2035" y="2731"/>
                  </a:cubicBezTo>
                  <a:lnTo>
                    <a:pt x="2035" y="2784"/>
                  </a:lnTo>
                  <a:lnTo>
                    <a:pt x="2035" y="2891"/>
                  </a:lnTo>
                  <a:lnTo>
                    <a:pt x="2035" y="2918"/>
                  </a:lnTo>
                  <a:lnTo>
                    <a:pt x="2008" y="2918"/>
                  </a:lnTo>
                  <a:cubicBezTo>
                    <a:pt x="1981" y="2945"/>
                    <a:pt x="1954" y="2945"/>
                    <a:pt x="1928" y="2998"/>
                  </a:cubicBezTo>
                  <a:cubicBezTo>
                    <a:pt x="1821" y="3025"/>
                    <a:pt x="1740" y="3052"/>
                    <a:pt x="1660" y="3079"/>
                  </a:cubicBezTo>
                  <a:lnTo>
                    <a:pt x="1419" y="3079"/>
                  </a:lnTo>
                  <a:cubicBezTo>
                    <a:pt x="1312" y="3079"/>
                    <a:pt x="1205" y="3052"/>
                    <a:pt x="1125" y="3025"/>
                  </a:cubicBezTo>
                  <a:cubicBezTo>
                    <a:pt x="1018" y="2998"/>
                    <a:pt x="911" y="2918"/>
                    <a:pt x="857" y="2864"/>
                  </a:cubicBezTo>
                  <a:cubicBezTo>
                    <a:pt x="777" y="2784"/>
                    <a:pt x="670" y="2731"/>
                    <a:pt x="616" y="2650"/>
                  </a:cubicBezTo>
                  <a:lnTo>
                    <a:pt x="402" y="2356"/>
                  </a:lnTo>
                  <a:cubicBezTo>
                    <a:pt x="322" y="2195"/>
                    <a:pt x="241" y="2035"/>
                    <a:pt x="215" y="1794"/>
                  </a:cubicBezTo>
                  <a:cubicBezTo>
                    <a:pt x="188" y="1660"/>
                    <a:pt x="188" y="1499"/>
                    <a:pt x="188" y="1312"/>
                  </a:cubicBezTo>
                  <a:close/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44"/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44"/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44"/>
            <p:cNvSpPr/>
            <p:nvPr/>
          </p:nvSpPr>
          <p:spPr>
            <a:xfrm>
              <a:off x="7395250" y="8622125"/>
              <a:ext cx="86350" cy="38175"/>
            </a:xfrm>
            <a:custGeom>
              <a:avLst/>
              <a:gdLst/>
              <a:ahLst/>
              <a:cxnLst/>
              <a:rect l="l" t="t" r="r" b="b"/>
              <a:pathLst>
                <a:path w="3454" h="1527" extrusionOk="0">
                  <a:moveTo>
                    <a:pt x="1927" y="1"/>
                  </a:moveTo>
                  <a:cubicBezTo>
                    <a:pt x="1820" y="1"/>
                    <a:pt x="1740" y="1"/>
                    <a:pt x="1660" y="28"/>
                  </a:cubicBezTo>
                  <a:cubicBezTo>
                    <a:pt x="1205" y="54"/>
                    <a:pt x="777" y="188"/>
                    <a:pt x="482" y="376"/>
                  </a:cubicBezTo>
                  <a:cubicBezTo>
                    <a:pt x="188" y="536"/>
                    <a:pt x="0" y="724"/>
                    <a:pt x="54" y="938"/>
                  </a:cubicBezTo>
                  <a:cubicBezTo>
                    <a:pt x="81" y="1312"/>
                    <a:pt x="643" y="1527"/>
                    <a:pt x="1446" y="1527"/>
                  </a:cubicBezTo>
                  <a:lnTo>
                    <a:pt x="1553" y="1527"/>
                  </a:lnTo>
                  <a:cubicBezTo>
                    <a:pt x="1660" y="1527"/>
                    <a:pt x="1713" y="1527"/>
                    <a:pt x="1820" y="1500"/>
                  </a:cubicBezTo>
                  <a:cubicBezTo>
                    <a:pt x="2249" y="1473"/>
                    <a:pt x="2677" y="1339"/>
                    <a:pt x="2998" y="1179"/>
                  </a:cubicBezTo>
                  <a:cubicBezTo>
                    <a:pt x="3293" y="991"/>
                    <a:pt x="3453" y="804"/>
                    <a:pt x="3426" y="590"/>
                  </a:cubicBezTo>
                  <a:cubicBezTo>
                    <a:pt x="3400" y="269"/>
                    <a:pt x="2811" y="1"/>
                    <a:pt x="2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44"/>
            <p:cNvSpPr/>
            <p:nvPr/>
          </p:nvSpPr>
          <p:spPr>
            <a:xfrm>
              <a:off x="7598000" y="8665625"/>
              <a:ext cx="71625" cy="60250"/>
            </a:xfrm>
            <a:custGeom>
              <a:avLst/>
              <a:gdLst/>
              <a:ahLst/>
              <a:cxnLst/>
              <a:rect l="l" t="t" r="r" b="b"/>
              <a:pathLst>
                <a:path w="2865" h="2410" extrusionOk="0">
                  <a:moveTo>
                    <a:pt x="509" y="1"/>
                  </a:moveTo>
                  <a:cubicBezTo>
                    <a:pt x="295" y="1"/>
                    <a:pt x="161" y="54"/>
                    <a:pt x="107" y="161"/>
                  </a:cubicBezTo>
                  <a:cubicBezTo>
                    <a:pt x="27" y="242"/>
                    <a:pt x="0" y="375"/>
                    <a:pt x="27" y="509"/>
                  </a:cubicBezTo>
                  <a:cubicBezTo>
                    <a:pt x="54" y="857"/>
                    <a:pt x="455" y="1392"/>
                    <a:pt x="964" y="1794"/>
                  </a:cubicBezTo>
                  <a:cubicBezTo>
                    <a:pt x="1419" y="2169"/>
                    <a:pt x="1954" y="2410"/>
                    <a:pt x="2356" y="2410"/>
                  </a:cubicBezTo>
                  <a:lnTo>
                    <a:pt x="2409" y="2410"/>
                  </a:lnTo>
                  <a:cubicBezTo>
                    <a:pt x="2570" y="2410"/>
                    <a:pt x="2704" y="2329"/>
                    <a:pt x="2784" y="2249"/>
                  </a:cubicBezTo>
                  <a:cubicBezTo>
                    <a:pt x="2837" y="2169"/>
                    <a:pt x="2864" y="2035"/>
                    <a:pt x="2837" y="1901"/>
                  </a:cubicBezTo>
                  <a:cubicBezTo>
                    <a:pt x="2811" y="1526"/>
                    <a:pt x="2409" y="991"/>
                    <a:pt x="1901" y="589"/>
                  </a:cubicBezTo>
                  <a:cubicBezTo>
                    <a:pt x="1446" y="242"/>
                    <a:pt x="91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80" name="Google Shape;6780;p44"/>
          <p:cNvSpPr/>
          <p:nvPr/>
        </p:nvSpPr>
        <p:spPr>
          <a:xfrm>
            <a:off x="775775" y="540000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1" name="Google Shape;6781;p44"/>
          <p:cNvSpPr/>
          <p:nvPr/>
        </p:nvSpPr>
        <p:spPr>
          <a:xfrm>
            <a:off x="8523075" y="40270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Bong bóng Ý nghĩ: Hình đám mây 98">
            <a:extLst>
              <a:ext uri="{FF2B5EF4-FFF2-40B4-BE49-F238E27FC236}">
                <a16:creationId xmlns:a16="http://schemas.microsoft.com/office/drawing/2014/main" id="{76762932-D282-0518-A47F-D1F243EEBE8A}"/>
              </a:ext>
            </a:extLst>
          </p:cNvPr>
          <p:cNvSpPr/>
          <p:nvPr/>
        </p:nvSpPr>
        <p:spPr>
          <a:xfrm>
            <a:off x="168489" y="285634"/>
            <a:ext cx="5617949" cy="2394030"/>
          </a:xfrm>
          <a:prstGeom prst="cloudCallou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 hộp có 9 cái bút màu. Hỏi 3 hộp có tất cả bao nhiêu cái bút màu?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  <p:pic>
        <p:nvPicPr>
          <p:cNvPr id="28" name="Hình ảnh 27">
            <a:extLst>
              <a:ext uri="{FF2B5EF4-FFF2-40B4-BE49-F238E27FC236}">
                <a16:creationId xmlns:a16="http://schemas.microsoft.com/office/drawing/2014/main" id="{4609035B-B7B6-7F03-0F00-C80A772939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4208" y="402270"/>
            <a:ext cx="3362325" cy="40481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1" name="Mũi tên: Phải 100">
            <a:extLst>
              <a:ext uri="{FF2B5EF4-FFF2-40B4-BE49-F238E27FC236}">
                <a16:creationId xmlns:a16="http://schemas.microsoft.com/office/drawing/2014/main" id="{5CF0CB02-5EE9-B650-4AFA-068E6D75B0D4}"/>
              </a:ext>
            </a:extLst>
          </p:cNvPr>
          <p:cNvSpPr/>
          <p:nvPr/>
        </p:nvSpPr>
        <p:spPr>
          <a:xfrm>
            <a:off x="1198659" y="3767618"/>
            <a:ext cx="759619" cy="50720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Hộp Văn bản 101">
                <a:extLst>
                  <a:ext uri="{FF2B5EF4-FFF2-40B4-BE49-F238E27FC236}">
                    <a16:creationId xmlns:a16="http://schemas.microsoft.com/office/drawing/2014/main" id="{C15683E6-C269-4C95-50CE-02E5322A9D44}"/>
                  </a:ext>
                </a:extLst>
              </p:cNvPr>
              <p:cNvSpPr txBox="1"/>
              <p:nvPr/>
            </p:nvSpPr>
            <p:spPr>
              <a:xfrm>
                <a:off x="2085853" y="3670318"/>
                <a:ext cx="3776996" cy="5778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400" dirty="0">
                    <a:solidFill>
                      <a:srgbClr val="000000"/>
                    </a:solidFill>
                  </a:rPr>
                  <a:t>Có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latin typeface="Cambria Math" panose="02040503050406030204" pitchFamily="18" charset="0"/>
                      </a:rPr>
                      <m:t>9</m:t>
                    </m:r>
                    <m:r>
                      <a:rPr lang="en-US" sz="24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×3=27</m:t>
                    </m:r>
                  </m:oMath>
                </a14:m>
                <a:r>
                  <a:rPr lang="en-US" sz="2400" dirty="0">
                    <a:solidFill>
                      <a:srgbClr val="000000"/>
                    </a:solidFill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</a:rPr>
                  <a:t>cái</a:t>
                </a:r>
                <a:r>
                  <a:rPr lang="en-US" sz="2400" dirty="0">
                    <a:solidFill>
                      <a:srgbClr val="000000"/>
                    </a:solidFill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</a:rPr>
                  <a:t>bút</a:t>
                </a:r>
                <a:r>
                  <a:rPr lang="en-US" sz="2400" dirty="0">
                    <a:solidFill>
                      <a:srgbClr val="000000"/>
                    </a:solidFill>
                  </a:rPr>
                  <a:t> </a:t>
                </a:r>
                <a:r>
                  <a:rPr lang="en-US" sz="2400" dirty="0" err="1">
                    <a:solidFill>
                      <a:srgbClr val="000000"/>
                    </a:solidFill>
                  </a:rPr>
                  <a:t>màu</a:t>
                </a:r>
                <a:endParaRPr lang="en-US" sz="2400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102" name="Hộp Văn bản 101">
                <a:extLst>
                  <a:ext uri="{FF2B5EF4-FFF2-40B4-BE49-F238E27FC236}">
                    <a16:creationId xmlns:a16="http://schemas.microsoft.com/office/drawing/2014/main" id="{C15683E6-C269-4C95-50CE-02E5322A9D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85853" y="3670318"/>
                <a:ext cx="3776996" cy="577850"/>
              </a:xfrm>
              <a:prstGeom prst="rect">
                <a:avLst/>
              </a:prstGeom>
              <a:blipFill>
                <a:blip r:embed="rId4"/>
                <a:stretch>
                  <a:fillRect l="-2419" r="-1290" b="-242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3" name="Google Shape;7056;p48">
            <a:extLst>
              <a:ext uri="{FF2B5EF4-FFF2-40B4-BE49-F238E27FC236}">
                <a16:creationId xmlns:a16="http://schemas.microsoft.com/office/drawing/2014/main" id="{D0DB69C8-4623-D5F9-0861-BA59B98DF745}"/>
              </a:ext>
            </a:extLst>
          </p:cNvPr>
          <p:cNvGrpSpPr/>
          <p:nvPr/>
        </p:nvGrpSpPr>
        <p:grpSpPr>
          <a:xfrm>
            <a:off x="4684861" y="2335797"/>
            <a:ext cx="1177988" cy="1194078"/>
            <a:chOff x="9203275" y="8257450"/>
            <a:chExt cx="587525" cy="595550"/>
          </a:xfrm>
        </p:grpSpPr>
        <p:sp>
          <p:nvSpPr>
            <p:cNvPr id="104" name="Google Shape;7057;p48">
              <a:extLst>
                <a:ext uri="{FF2B5EF4-FFF2-40B4-BE49-F238E27FC236}">
                  <a16:creationId xmlns:a16="http://schemas.microsoft.com/office/drawing/2014/main" id="{00AA746F-BC1C-00FC-F3D2-2F50E797FEC0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7058;p48">
              <a:extLst>
                <a:ext uri="{FF2B5EF4-FFF2-40B4-BE49-F238E27FC236}">
                  <a16:creationId xmlns:a16="http://schemas.microsoft.com/office/drawing/2014/main" id="{301520EC-569E-B577-811D-9321280110AA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059;p48">
              <a:extLst>
                <a:ext uri="{FF2B5EF4-FFF2-40B4-BE49-F238E27FC236}">
                  <a16:creationId xmlns:a16="http://schemas.microsoft.com/office/drawing/2014/main" id="{7994C1DA-5A50-E93A-3897-6FC1279684C2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060;p48">
              <a:extLst>
                <a:ext uri="{FF2B5EF4-FFF2-40B4-BE49-F238E27FC236}">
                  <a16:creationId xmlns:a16="http://schemas.microsoft.com/office/drawing/2014/main" id="{6974A664-2DCD-B61D-889B-D52F53543C50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061;p48">
              <a:extLst>
                <a:ext uri="{FF2B5EF4-FFF2-40B4-BE49-F238E27FC236}">
                  <a16:creationId xmlns:a16="http://schemas.microsoft.com/office/drawing/2014/main" id="{B6595A1C-F733-C3AF-2B2F-6D17C84D0F29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062;p48">
              <a:extLst>
                <a:ext uri="{FF2B5EF4-FFF2-40B4-BE49-F238E27FC236}">
                  <a16:creationId xmlns:a16="http://schemas.microsoft.com/office/drawing/2014/main" id="{4435338B-E19E-855F-B9F2-EA0D694D0F1E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063;p48">
              <a:extLst>
                <a:ext uri="{FF2B5EF4-FFF2-40B4-BE49-F238E27FC236}">
                  <a16:creationId xmlns:a16="http://schemas.microsoft.com/office/drawing/2014/main" id="{90B6E544-D4CF-C468-AD8D-7B8D58310965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064;p48">
              <a:extLst>
                <a:ext uri="{FF2B5EF4-FFF2-40B4-BE49-F238E27FC236}">
                  <a16:creationId xmlns:a16="http://schemas.microsoft.com/office/drawing/2014/main" id="{526110F4-B008-B4EE-4FCB-F6961FE81B4A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7065;p48">
              <a:extLst>
                <a:ext uri="{FF2B5EF4-FFF2-40B4-BE49-F238E27FC236}">
                  <a16:creationId xmlns:a16="http://schemas.microsoft.com/office/drawing/2014/main" id="{B4797322-AE44-1D6A-09E8-27F015977331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7066;p48">
              <a:extLst>
                <a:ext uri="{FF2B5EF4-FFF2-40B4-BE49-F238E27FC236}">
                  <a16:creationId xmlns:a16="http://schemas.microsoft.com/office/drawing/2014/main" id="{A32A2B82-CCDD-AD77-166D-AAB2CD533A6C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7067;p48">
              <a:extLst>
                <a:ext uri="{FF2B5EF4-FFF2-40B4-BE49-F238E27FC236}">
                  <a16:creationId xmlns:a16="http://schemas.microsoft.com/office/drawing/2014/main" id="{0C5E3CA6-CD24-64DD-BAFD-121D28A8E3D0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7068;p48">
              <a:extLst>
                <a:ext uri="{FF2B5EF4-FFF2-40B4-BE49-F238E27FC236}">
                  <a16:creationId xmlns:a16="http://schemas.microsoft.com/office/drawing/2014/main" id="{89FF4DA4-0250-F212-8591-4CF11A9C95AF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7069;p48">
              <a:extLst>
                <a:ext uri="{FF2B5EF4-FFF2-40B4-BE49-F238E27FC236}">
                  <a16:creationId xmlns:a16="http://schemas.microsoft.com/office/drawing/2014/main" id="{8B5A58FD-C419-B6A0-D060-DB0D1E030101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7070;p48">
              <a:extLst>
                <a:ext uri="{FF2B5EF4-FFF2-40B4-BE49-F238E27FC236}">
                  <a16:creationId xmlns:a16="http://schemas.microsoft.com/office/drawing/2014/main" id="{7F8DFA17-6231-A304-B21A-80A96FEA29FD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7071;p48">
              <a:extLst>
                <a:ext uri="{FF2B5EF4-FFF2-40B4-BE49-F238E27FC236}">
                  <a16:creationId xmlns:a16="http://schemas.microsoft.com/office/drawing/2014/main" id="{79ABD10A-9DA4-1C22-925B-EB6529BB94BB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7072;p48">
              <a:extLst>
                <a:ext uri="{FF2B5EF4-FFF2-40B4-BE49-F238E27FC236}">
                  <a16:creationId xmlns:a16="http://schemas.microsoft.com/office/drawing/2014/main" id="{A2EEB476-95D3-F207-6549-2BBBE8F8B69A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7073;p48">
              <a:extLst>
                <a:ext uri="{FF2B5EF4-FFF2-40B4-BE49-F238E27FC236}">
                  <a16:creationId xmlns:a16="http://schemas.microsoft.com/office/drawing/2014/main" id="{AC72946A-71B8-3CFE-5577-8A82234A6674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7074;p48">
              <a:extLst>
                <a:ext uri="{FF2B5EF4-FFF2-40B4-BE49-F238E27FC236}">
                  <a16:creationId xmlns:a16="http://schemas.microsoft.com/office/drawing/2014/main" id="{F8B59603-7B03-6563-DF0D-D90035E385F2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7075;p48">
              <a:extLst>
                <a:ext uri="{FF2B5EF4-FFF2-40B4-BE49-F238E27FC236}">
                  <a16:creationId xmlns:a16="http://schemas.microsoft.com/office/drawing/2014/main" id="{EAA42D9B-457E-8DAD-14EC-5EA83EDD5C60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7076;p48">
              <a:extLst>
                <a:ext uri="{FF2B5EF4-FFF2-40B4-BE49-F238E27FC236}">
                  <a16:creationId xmlns:a16="http://schemas.microsoft.com/office/drawing/2014/main" id="{9D0A6D3A-DA75-29AD-5B37-632C327BCED2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7077;p48">
              <a:extLst>
                <a:ext uri="{FF2B5EF4-FFF2-40B4-BE49-F238E27FC236}">
                  <a16:creationId xmlns:a16="http://schemas.microsoft.com/office/drawing/2014/main" id="{6565F622-BBFD-CAE5-DDB6-1A84E20FD91C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7078;p48">
              <a:extLst>
                <a:ext uri="{FF2B5EF4-FFF2-40B4-BE49-F238E27FC236}">
                  <a16:creationId xmlns:a16="http://schemas.microsoft.com/office/drawing/2014/main" id="{D2949519-7CD1-7589-559F-D3C6597DDA67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7079;p48">
              <a:extLst>
                <a:ext uri="{FF2B5EF4-FFF2-40B4-BE49-F238E27FC236}">
                  <a16:creationId xmlns:a16="http://schemas.microsoft.com/office/drawing/2014/main" id="{D38BE4E6-38F4-D8D2-984A-8417821F40B1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7080;p48">
              <a:extLst>
                <a:ext uri="{FF2B5EF4-FFF2-40B4-BE49-F238E27FC236}">
                  <a16:creationId xmlns:a16="http://schemas.microsoft.com/office/drawing/2014/main" id="{7D8AA5AA-A827-82D9-BA13-A51CFB13D257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8371;p60">
            <a:extLst>
              <a:ext uri="{FF2B5EF4-FFF2-40B4-BE49-F238E27FC236}">
                <a16:creationId xmlns:a16="http://schemas.microsoft.com/office/drawing/2014/main" id="{2B4EE3E2-A894-5A46-5FDD-117D3BA74F1F}"/>
              </a:ext>
            </a:extLst>
          </p:cNvPr>
          <p:cNvGrpSpPr/>
          <p:nvPr/>
        </p:nvGrpSpPr>
        <p:grpSpPr>
          <a:xfrm>
            <a:off x="3139326" y="4284097"/>
            <a:ext cx="1681023" cy="840666"/>
            <a:chOff x="3716454" y="3225710"/>
            <a:chExt cx="1855225" cy="916069"/>
          </a:xfrm>
        </p:grpSpPr>
        <p:sp>
          <p:nvSpPr>
            <p:cNvPr id="129" name="Google Shape;8372;p60">
              <a:extLst>
                <a:ext uri="{FF2B5EF4-FFF2-40B4-BE49-F238E27FC236}">
                  <a16:creationId xmlns:a16="http://schemas.microsoft.com/office/drawing/2014/main" id="{0D87A3F9-4618-642B-13B0-FB3302C5A686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73;p60">
              <a:extLst>
                <a:ext uri="{FF2B5EF4-FFF2-40B4-BE49-F238E27FC236}">
                  <a16:creationId xmlns:a16="http://schemas.microsoft.com/office/drawing/2014/main" id="{BED1D466-9526-711E-8165-3328FF1172FC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74;p60">
              <a:extLst>
                <a:ext uri="{FF2B5EF4-FFF2-40B4-BE49-F238E27FC236}">
                  <a16:creationId xmlns:a16="http://schemas.microsoft.com/office/drawing/2014/main" id="{7D329C42-C9DD-1BE3-82C4-987010B94E72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75;p60">
              <a:extLst>
                <a:ext uri="{FF2B5EF4-FFF2-40B4-BE49-F238E27FC236}">
                  <a16:creationId xmlns:a16="http://schemas.microsoft.com/office/drawing/2014/main" id="{ABEB733E-CEC8-DCFD-D07E-6CE0BCA6D34A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76;p60">
              <a:extLst>
                <a:ext uri="{FF2B5EF4-FFF2-40B4-BE49-F238E27FC236}">
                  <a16:creationId xmlns:a16="http://schemas.microsoft.com/office/drawing/2014/main" id="{76F1B978-9150-1B29-3545-0A9B192A59FB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7;p60">
              <a:extLst>
                <a:ext uri="{FF2B5EF4-FFF2-40B4-BE49-F238E27FC236}">
                  <a16:creationId xmlns:a16="http://schemas.microsoft.com/office/drawing/2014/main" id="{9AA6582A-18DF-BAC1-E472-125528C1973B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78;p60">
              <a:extLst>
                <a:ext uri="{FF2B5EF4-FFF2-40B4-BE49-F238E27FC236}">
                  <a16:creationId xmlns:a16="http://schemas.microsoft.com/office/drawing/2014/main" id="{10FC7B8E-B43E-910B-E880-128E67105006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79;p60">
              <a:extLst>
                <a:ext uri="{FF2B5EF4-FFF2-40B4-BE49-F238E27FC236}">
                  <a16:creationId xmlns:a16="http://schemas.microsoft.com/office/drawing/2014/main" id="{43527B56-65EF-178A-A45D-4A6829114954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380;p60">
              <a:extLst>
                <a:ext uri="{FF2B5EF4-FFF2-40B4-BE49-F238E27FC236}">
                  <a16:creationId xmlns:a16="http://schemas.microsoft.com/office/drawing/2014/main" id="{84EB4BFF-39C8-69F7-1964-A4251E5FC29E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381;p60">
              <a:extLst>
                <a:ext uri="{FF2B5EF4-FFF2-40B4-BE49-F238E27FC236}">
                  <a16:creationId xmlns:a16="http://schemas.microsoft.com/office/drawing/2014/main" id="{D705BFC3-0C39-BB26-3850-160C2BFEC63F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382;p60">
              <a:extLst>
                <a:ext uri="{FF2B5EF4-FFF2-40B4-BE49-F238E27FC236}">
                  <a16:creationId xmlns:a16="http://schemas.microsoft.com/office/drawing/2014/main" id="{CF9CD43E-6DE8-31C8-D884-69F28D7862DB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383;p60">
              <a:extLst>
                <a:ext uri="{FF2B5EF4-FFF2-40B4-BE49-F238E27FC236}">
                  <a16:creationId xmlns:a16="http://schemas.microsoft.com/office/drawing/2014/main" id="{723A62E1-BA35-BE70-F57F-81DA2E34D6B0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384;p60">
              <a:extLst>
                <a:ext uri="{FF2B5EF4-FFF2-40B4-BE49-F238E27FC236}">
                  <a16:creationId xmlns:a16="http://schemas.microsoft.com/office/drawing/2014/main" id="{50E2FFC3-9402-6C62-790A-BDFAFBDBD3E2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385;p60">
              <a:extLst>
                <a:ext uri="{FF2B5EF4-FFF2-40B4-BE49-F238E27FC236}">
                  <a16:creationId xmlns:a16="http://schemas.microsoft.com/office/drawing/2014/main" id="{4462AA8D-6997-A2BF-BFD0-384DA68E7C4F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386;p60">
              <a:extLst>
                <a:ext uri="{FF2B5EF4-FFF2-40B4-BE49-F238E27FC236}">
                  <a16:creationId xmlns:a16="http://schemas.microsoft.com/office/drawing/2014/main" id="{E2956FB7-06EA-9E53-BF48-F43D1F202FEC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387;p60">
              <a:extLst>
                <a:ext uri="{FF2B5EF4-FFF2-40B4-BE49-F238E27FC236}">
                  <a16:creationId xmlns:a16="http://schemas.microsoft.com/office/drawing/2014/main" id="{162CF948-7706-BF8A-CAD8-13EC70953E92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388;p60">
              <a:extLst>
                <a:ext uri="{FF2B5EF4-FFF2-40B4-BE49-F238E27FC236}">
                  <a16:creationId xmlns:a16="http://schemas.microsoft.com/office/drawing/2014/main" id="{22E567AF-4C71-F6AB-6984-8EC78D302552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389;p60">
              <a:extLst>
                <a:ext uri="{FF2B5EF4-FFF2-40B4-BE49-F238E27FC236}">
                  <a16:creationId xmlns:a16="http://schemas.microsoft.com/office/drawing/2014/main" id="{23F94311-2A99-72AE-8BF0-0E50393DC280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390;p60">
              <a:extLst>
                <a:ext uri="{FF2B5EF4-FFF2-40B4-BE49-F238E27FC236}">
                  <a16:creationId xmlns:a16="http://schemas.microsoft.com/office/drawing/2014/main" id="{D5C5DA87-06B4-B1C7-5DB0-45296D10500A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391;p60">
              <a:extLst>
                <a:ext uri="{FF2B5EF4-FFF2-40B4-BE49-F238E27FC236}">
                  <a16:creationId xmlns:a16="http://schemas.microsoft.com/office/drawing/2014/main" id="{349916E7-84DF-869E-F005-DBB43BF8BEE9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392;p60">
              <a:extLst>
                <a:ext uri="{FF2B5EF4-FFF2-40B4-BE49-F238E27FC236}">
                  <a16:creationId xmlns:a16="http://schemas.microsoft.com/office/drawing/2014/main" id="{813E0F5F-CB3F-E1B9-EC54-27D0BBCAC8FE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393;p60">
              <a:extLst>
                <a:ext uri="{FF2B5EF4-FFF2-40B4-BE49-F238E27FC236}">
                  <a16:creationId xmlns:a16="http://schemas.microsoft.com/office/drawing/2014/main" id="{F2A259EA-EE60-02A7-C451-EF3BA3DDC30A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394;p60">
              <a:extLst>
                <a:ext uri="{FF2B5EF4-FFF2-40B4-BE49-F238E27FC236}">
                  <a16:creationId xmlns:a16="http://schemas.microsoft.com/office/drawing/2014/main" id="{1597B578-04B7-1CF9-2AF5-38637637F8B9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395;p60">
              <a:extLst>
                <a:ext uri="{FF2B5EF4-FFF2-40B4-BE49-F238E27FC236}">
                  <a16:creationId xmlns:a16="http://schemas.microsoft.com/office/drawing/2014/main" id="{7951FC07-1E4A-2DBC-0589-B2384EF50713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396;p60">
              <a:extLst>
                <a:ext uri="{FF2B5EF4-FFF2-40B4-BE49-F238E27FC236}">
                  <a16:creationId xmlns:a16="http://schemas.microsoft.com/office/drawing/2014/main" id="{F9E21D3C-8760-F9F4-1B93-682C17378ACD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397;p60">
              <a:extLst>
                <a:ext uri="{FF2B5EF4-FFF2-40B4-BE49-F238E27FC236}">
                  <a16:creationId xmlns:a16="http://schemas.microsoft.com/office/drawing/2014/main" id="{DBB13B1E-F672-15B9-814A-81527BA7C384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398;p60">
              <a:extLst>
                <a:ext uri="{FF2B5EF4-FFF2-40B4-BE49-F238E27FC236}">
                  <a16:creationId xmlns:a16="http://schemas.microsoft.com/office/drawing/2014/main" id="{A8E5A253-1137-A4CD-6488-4EFAF7577C15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399;p60">
              <a:extLst>
                <a:ext uri="{FF2B5EF4-FFF2-40B4-BE49-F238E27FC236}">
                  <a16:creationId xmlns:a16="http://schemas.microsoft.com/office/drawing/2014/main" id="{31FDEBF5-FEB2-AAA5-1544-DA770D3217AB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1" grpId="0" animBg="1"/>
      <p:bldP spid="10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Bong bóng Ý nghĩ: Hình đám mây 64">
            <a:extLst>
              <a:ext uri="{FF2B5EF4-FFF2-40B4-BE49-F238E27FC236}">
                <a16:creationId xmlns:a16="http://schemas.microsoft.com/office/drawing/2014/main" id="{30D4583A-E37D-7988-AB83-1DF3399AAA64}"/>
              </a:ext>
            </a:extLst>
          </p:cNvPr>
          <p:cNvSpPr/>
          <p:nvPr/>
        </p:nvSpPr>
        <p:spPr>
          <a:xfrm>
            <a:off x="-1" y="48646"/>
            <a:ext cx="5743575" cy="1703439"/>
          </a:xfrm>
          <a:prstGeom prst="cloudCallou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Nếu thêm 1 hộp bút nữa thì ta có phép nhân nào?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4D5A4858-45E4-7DDB-511C-84A0C6CE4D9B}"/>
                  </a:ext>
                </a:extLst>
              </p:cNvPr>
              <p:cNvSpPr txBox="1"/>
              <p:nvPr/>
            </p:nvSpPr>
            <p:spPr>
              <a:xfrm>
                <a:off x="3238039" y="1749931"/>
                <a:ext cx="912942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4D5A4858-45E4-7DDB-511C-84A0C6CE4D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8039" y="1749931"/>
                <a:ext cx="912942" cy="43088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Hộp Văn bản 66">
                <a:extLst>
                  <a:ext uri="{FF2B5EF4-FFF2-40B4-BE49-F238E27FC236}">
                    <a16:creationId xmlns:a16="http://schemas.microsoft.com/office/drawing/2014/main" id="{CDF16123-D293-6F49-1278-B4236CD2E7E1}"/>
                  </a:ext>
                </a:extLst>
              </p:cNvPr>
              <p:cNvSpPr txBox="1"/>
              <p:nvPr/>
            </p:nvSpPr>
            <p:spPr>
              <a:xfrm>
                <a:off x="4150981" y="1749931"/>
                <a:ext cx="3408434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9+9+9+9=36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7" name="Hộp Văn bản 66">
                <a:extLst>
                  <a:ext uri="{FF2B5EF4-FFF2-40B4-BE49-F238E27FC236}">
                    <a16:creationId xmlns:a16="http://schemas.microsoft.com/office/drawing/2014/main" id="{CDF16123-D293-6F49-1278-B4236CD2E7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50981" y="1749931"/>
                <a:ext cx="3408434" cy="43088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8" name="Bong bóng Ý nghĩ: Hình đám mây 67">
            <a:extLst>
              <a:ext uri="{FF2B5EF4-FFF2-40B4-BE49-F238E27FC236}">
                <a16:creationId xmlns:a16="http://schemas.microsoft.com/office/drawing/2014/main" id="{9A283492-3BFB-C231-28B9-F30A7CE5D016}"/>
              </a:ext>
            </a:extLst>
          </p:cNvPr>
          <p:cNvSpPr/>
          <p:nvPr/>
        </p:nvSpPr>
        <p:spPr>
          <a:xfrm>
            <a:off x="4462095" y="2358407"/>
            <a:ext cx="4229100" cy="1679747"/>
          </a:xfrm>
          <a:prstGeom prst="cloudCallou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FFFFFF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Nếu tiếp tục thêm 1 hộp nữa thì sao?</a:t>
            </a:r>
            <a:endParaRPr lang="en-US" sz="2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Hộp Văn bản 68">
                <a:extLst>
                  <a:ext uri="{FF2B5EF4-FFF2-40B4-BE49-F238E27FC236}">
                    <a16:creationId xmlns:a16="http://schemas.microsoft.com/office/drawing/2014/main" id="{3D2C9E1F-ED21-31B3-75BE-C9CA5FE0BA52}"/>
                  </a:ext>
                </a:extLst>
              </p:cNvPr>
              <p:cNvSpPr txBox="1"/>
              <p:nvPr/>
            </p:nvSpPr>
            <p:spPr>
              <a:xfrm>
                <a:off x="307878" y="3786286"/>
                <a:ext cx="912942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9" name="Hộp Văn bản 68">
                <a:extLst>
                  <a:ext uri="{FF2B5EF4-FFF2-40B4-BE49-F238E27FC236}">
                    <a16:creationId xmlns:a16="http://schemas.microsoft.com/office/drawing/2014/main" id="{3D2C9E1F-ED21-31B3-75BE-C9CA5FE0BA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878" y="3786286"/>
                <a:ext cx="912942" cy="43088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Hộp Văn bản 69">
                <a:extLst>
                  <a:ext uri="{FF2B5EF4-FFF2-40B4-BE49-F238E27FC236}">
                    <a16:creationId xmlns:a16="http://schemas.microsoft.com/office/drawing/2014/main" id="{9BE24057-F586-54F2-A037-18C18E45766B}"/>
                  </a:ext>
                </a:extLst>
              </p:cNvPr>
              <p:cNvSpPr txBox="1"/>
              <p:nvPr/>
            </p:nvSpPr>
            <p:spPr>
              <a:xfrm>
                <a:off x="1220820" y="3786286"/>
                <a:ext cx="403443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9+9+9+9+9=45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0" name="Hộp Văn bản 69">
                <a:extLst>
                  <a:ext uri="{FF2B5EF4-FFF2-40B4-BE49-F238E27FC236}">
                    <a16:creationId xmlns:a16="http://schemas.microsoft.com/office/drawing/2014/main" id="{9BE24057-F586-54F2-A037-18C18E4576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0820" y="3786286"/>
                <a:ext cx="4034438" cy="43088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3" name="Picture 13">
            <a:extLst>
              <a:ext uri="{FF2B5EF4-FFF2-40B4-BE49-F238E27FC236}">
                <a16:creationId xmlns:a16="http://schemas.microsoft.com/office/drawing/2014/main" id="{95B0CF1A-4BF6-D83E-E1C0-C83097922FF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5916282" y="431410"/>
            <a:ext cx="509514" cy="287181"/>
          </a:xfrm>
          <a:prstGeom prst="rect">
            <a:avLst/>
          </a:prstGeom>
        </p:spPr>
      </p:pic>
      <p:pic>
        <p:nvPicPr>
          <p:cNvPr id="94" name="Picture 13">
            <a:extLst>
              <a:ext uri="{FF2B5EF4-FFF2-40B4-BE49-F238E27FC236}">
                <a16:creationId xmlns:a16="http://schemas.microsoft.com/office/drawing/2014/main" id="{7D8EC84E-1E98-77D6-345F-6756231E83F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423336" y="2428159"/>
            <a:ext cx="509514" cy="287181"/>
          </a:xfrm>
          <a:prstGeom prst="rect">
            <a:avLst/>
          </a:prstGeom>
        </p:spPr>
      </p:pic>
      <p:pic>
        <p:nvPicPr>
          <p:cNvPr id="95" name="Picture 13">
            <a:extLst>
              <a:ext uri="{FF2B5EF4-FFF2-40B4-BE49-F238E27FC236}">
                <a16:creationId xmlns:a16="http://schemas.microsoft.com/office/drawing/2014/main" id="{9D27834E-EC12-EDFB-1960-6F59CBA060E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 rot="505722">
            <a:off x="6594941" y="4660508"/>
            <a:ext cx="509514" cy="287181"/>
          </a:xfrm>
          <a:prstGeom prst="rect">
            <a:avLst/>
          </a:prstGeom>
        </p:spPr>
      </p:pic>
      <p:grpSp>
        <p:nvGrpSpPr>
          <p:cNvPr id="34" name="Google Shape;8597;p62">
            <a:extLst>
              <a:ext uri="{FF2B5EF4-FFF2-40B4-BE49-F238E27FC236}">
                <a16:creationId xmlns:a16="http://schemas.microsoft.com/office/drawing/2014/main" id="{251E1EAD-5D82-193D-E9A5-71152194A922}"/>
              </a:ext>
            </a:extLst>
          </p:cNvPr>
          <p:cNvGrpSpPr/>
          <p:nvPr/>
        </p:nvGrpSpPr>
        <p:grpSpPr>
          <a:xfrm flipH="1">
            <a:off x="1220820" y="2561378"/>
            <a:ext cx="1373125" cy="987675"/>
            <a:chOff x="5785950" y="1653700"/>
            <a:chExt cx="1373125" cy="987675"/>
          </a:xfrm>
        </p:grpSpPr>
        <p:grpSp>
          <p:nvGrpSpPr>
            <p:cNvPr id="35" name="Google Shape;8598;p62">
              <a:extLst>
                <a:ext uri="{FF2B5EF4-FFF2-40B4-BE49-F238E27FC236}">
                  <a16:creationId xmlns:a16="http://schemas.microsoft.com/office/drawing/2014/main" id="{8DCD4801-AF20-BE07-4DA5-F2DB04870518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46" name="Google Shape;8599;p62">
                <a:extLst>
                  <a:ext uri="{FF2B5EF4-FFF2-40B4-BE49-F238E27FC236}">
                    <a16:creationId xmlns:a16="http://schemas.microsoft.com/office/drawing/2014/main" id="{8F0845EB-65DC-39C1-4E7C-533553F4273C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600;p62">
                <a:extLst>
                  <a:ext uri="{FF2B5EF4-FFF2-40B4-BE49-F238E27FC236}">
                    <a16:creationId xmlns:a16="http://schemas.microsoft.com/office/drawing/2014/main" id="{9FDC54CF-4EEC-4586-1B78-9C5FAC294A98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601;p62">
                <a:extLst>
                  <a:ext uri="{FF2B5EF4-FFF2-40B4-BE49-F238E27FC236}">
                    <a16:creationId xmlns:a16="http://schemas.microsoft.com/office/drawing/2014/main" id="{76925A12-4F5C-88BD-4F77-4A4AAFE892E1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602;p62">
                <a:extLst>
                  <a:ext uri="{FF2B5EF4-FFF2-40B4-BE49-F238E27FC236}">
                    <a16:creationId xmlns:a16="http://schemas.microsoft.com/office/drawing/2014/main" id="{42B70551-7288-4BF3-9536-7271E1AA12A9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603;p62">
                <a:extLst>
                  <a:ext uri="{FF2B5EF4-FFF2-40B4-BE49-F238E27FC236}">
                    <a16:creationId xmlns:a16="http://schemas.microsoft.com/office/drawing/2014/main" id="{D5E71AB4-0B8B-07BE-B5E4-9E4DBAED542F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604;p62">
                <a:extLst>
                  <a:ext uri="{FF2B5EF4-FFF2-40B4-BE49-F238E27FC236}">
                    <a16:creationId xmlns:a16="http://schemas.microsoft.com/office/drawing/2014/main" id="{6F514030-C656-1411-22AE-8A3EE4B6898F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605;p62">
                <a:extLst>
                  <a:ext uri="{FF2B5EF4-FFF2-40B4-BE49-F238E27FC236}">
                    <a16:creationId xmlns:a16="http://schemas.microsoft.com/office/drawing/2014/main" id="{FAB5D503-729F-8B38-F3B4-ABF47D699FB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606;p62">
                <a:extLst>
                  <a:ext uri="{FF2B5EF4-FFF2-40B4-BE49-F238E27FC236}">
                    <a16:creationId xmlns:a16="http://schemas.microsoft.com/office/drawing/2014/main" id="{EF1E6129-0618-C296-F364-B839BF199A1E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607;p62">
                <a:extLst>
                  <a:ext uri="{FF2B5EF4-FFF2-40B4-BE49-F238E27FC236}">
                    <a16:creationId xmlns:a16="http://schemas.microsoft.com/office/drawing/2014/main" id="{001DBA59-908E-9E08-2FAB-2D0632431212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608;p62">
                <a:extLst>
                  <a:ext uri="{FF2B5EF4-FFF2-40B4-BE49-F238E27FC236}">
                    <a16:creationId xmlns:a16="http://schemas.microsoft.com/office/drawing/2014/main" id="{F76A5875-B963-838C-00DF-C27F36519064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8609;p62">
              <a:extLst>
                <a:ext uri="{FF2B5EF4-FFF2-40B4-BE49-F238E27FC236}">
                  <a16:creationId xmlns:a16="http://schemas.microsoft.com/office/drawing/2014/main" id="{0D3958A8-26F0-D3CF-60B6-4CAC778A73BA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38" name="Google Shape;8610;p62">
                <a:extLst>
                  <a:ext uri="{FF2B5EF4-FFF2-40B4-BE49-F238E27FC236}">
                    <a16:creationId xmlns:a16="http://schemas.microsoft.com/office/drawing/2014/main" id="{396CD600-0D55-6EDA-0860-855D592196FD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8611;p62">
                <a:extLst>
                  <a:ext uri="{FF2B5EF4-FFF2-40B4-BE49-F238E27FC236}">
                    <a16:creationId xmlns:a16="http://schemas.microsoft.com/office/drawing/2014/main" id="{54DE2BAB-8AFF-1364-0352-BADEDB971B1A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8612;p62">
                <a:extLst>
                  <a:ext uri="{FF2B5EF4-FFF2-40B4-BE49-F238E27FC236}">
                    <a16:creationId xmlns:a16="http://schemas.microsoft.com/office/drawing/2014/main" id="{E86D5522-573E-4075-2919-D36CC7DC04A8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613;p62">
                <a:extLst>
                  <a:ext uri="{FF2B5EF4-FFF2-40B4-BE49-F238E27FC236}">
                    <a16:creationId xmlns:a16="http://schemas.microsoft.com/office/drawing/2014/main" id="{0BF6D5CD-5348-C52A-58DE-3807E09131CA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614;p62">
                <a:extLst>
                  <a:ext uri="{FF2B5EF4-FFF2-40B4-BE49-F238E27FC236}">
                    <a16:creationId xmlns:a16="http://schemas.microsoft.com/office/drawing/2014/main" id="{A54C3FB9-4524-EAB8-786B-33AF219E2F69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615;p62">
                <a:extLst>
                  <a:ext uri="{FF2B5EF4-FFF2-40B4-BE49-F238E27FC236}">
                    <a16:creationId xmlns:a16="http://schemas.microsoft.com/office/drawing/2014/main" id="{F0F42082-9FAB-8EBA-D6F9-DB3DA8EB41B6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8616;p62">
                <a:extLst>
                  <a:ext uri="{FF2B5EF4-FFF2-40B4-BE49-F238E27FC236}">
                    <a16:creationId xmlns:a16="http://schemas.microsoft.com/office/drawing/2014/main" id="{6BD5D7E8-FBA7-FD9E-7DD8-35651862A9F2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617;p62">
                <a:extLst>
                  <a:ext uri="{FF2B5EF4-FFF2-40B4-BE49-F238E27FC236}">
                    <a16:creationId xmlns:a16="http://schemas.microsoft.com/office/drawing/2014/main" id="{6AFD23D8-6096-70CC-5D18-DE8191A841B7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" name="Google Shape;8618;p62">
              <a:extLst>
                <a:ext uri="{FF2B5EF4-FFF2-40B4-BE49-F238E27FC236}">
                  <a16:creationId xmlns:a16="http://schemas.microsoft.com/office/drawing/2014/main" id="{9BC444B2-AC4E-1785-AFB2-5BC2BD433220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7056;p48">
            <a:extLst>
              <a:ext uri="{FF2B5EF4-FFF2-40B4-BE49-F238E27FC236}">
                <a16:creationId xmlns:a16="http://schemas.microsoft.com/office/drawing/2014/main" id="{491B96F4-F34D-2697-DBF4-8DC2371AF93D}"/>
              </a:ext>
            </a:extLst>
          </p:cNvPr>
          <p:cNvGrpSpPr/>
          <p:nvPr/>
        </p:nvGrpSpPr>
        <p:grpSpPr>
          <a:xfrm>
            <a:off x="7122751" y="144463"/>
            <a:ext cx="1177988" cy="1194078"/>
            <a:chOff x="9203275" y="8257450"/>
            <a:chExt cx="587525" cy="595550"/>
          </a:xfrm>
        </p:grpSpPr>
        <p:sp>
          <p:nvSpPr>
            <p:cNvPr id="57" name="Google Shape;7057;p48">
              <a:extLst>
                <a:ext uri="{FF2B5EF4-FFF2-40B4-BE49-F238E27FC236}">
                  <a16:creationId xmlns:a16="http://schemas.microsoft.com/office/drawing/2014/main" id="{1CFD2576-7650-F5A0-C30A-97651B6BD44A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058;p48">
              <a:extLst>
                <a:ext uri="{FF2B5EF4-FFF2-40B4-BE49-F238E27FC236}">
                  <a16:creationId xmlns:a16="http://schemas.microsoft.com/office/drawing/2014/main" id="{B90CC5B8-91FE-8B20-0925-3D955914BCA7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059;p48">
              <a:extLst>
                <a:ext uri="{FF2B5EF4-FFF2-40B4-BE49-F238E27FC236}">
                  <a16:creationId xmlns:a16="http://schemas.microsoft.com/office/drawing/2014/main" id="{649B39FE-2DAA-29B5-28EB-5E0E50A7BEE6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060;p48">
              <a:extLst>
                <a:ext uri="{FF2B5EF4-FFF2-40B4-BE49-F238E27FC236}">
                  <a16:creationId xmlns:a16="http://schemas.microsoft.com/office/drawing/2014/main" id="{50BDB586-193B-817F-F92E-C613788FEED0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061;p48">
              <a:extLst>
                <a:ext uri="{FF2B5EF4-FFF2-40B4-BE49-F238E27FC236}">
                  <a16:creationId xmlns:a16="http://schemas.microsoft.com/office/drawing/2014/main" id="{28BCE0B9-B6C9-E0C9-A6D9-1E58284E817C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062;p48">
              <a:extLst>
                <a:ext uri="{FF2B5EF4-FFF2-40B4-BE49-F238E27FC236}">
                  <a16:creationId xmlns:a16="http://schemas.microsoft.com/office/drawing/2014/main" id="{248997E2-AECA-C1C2-E5A1-0494B59857B2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063;p48">
              <a:extLst>
                <a:ext uri="{FF2B5EF4-FFF2-40B4-BE49-F238E27FC236}">
                  <a16:creationId xmlns:a16="http://schemas.microsoft.com/office/drawing/2014/main" id="{BB0610EA-31A3-3185-F886-CC85DD0D138B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064;p48">
              <a:extLst>
                <a:ext uri="{FF2B5EF4-FFF2-40B4-BE49-F238E27FC236}">
                  <a16:creationId xmlns:a16="http://schemas.microsoft.com/office/drawing/2014/main" id="{50DE1848-9209-FA70-163F-9D00A256465A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065;p48">
              <a:extLst>
                <a:ext uri="{FF2B5EF4-FFF2-40B4-BE49-F238E27FC236}">
                  <a16:creationId xmlns:a16="http://schemas.microsoft.com/office/drawing/2014/main" id="{5CDE197C-4810-367F-E8AB-493467B43B5E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7066;p48">
              <a:extLst>
                <a:ext uri="{FF2B5EF4-FFF2-40B4-BE49-F238E27FC236}">
                  <a16:creationId xmlns:a16="http://schemas.microsoft.com/office/drawing/2014/main" id="{0E9ABE2C-EB51-C303-64D5-BB7603ED25EC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7067;p48">
              <a:extLst>
                <a:ext uri="{FF2B5EF4-FFF2-40B4-BE49-F238E27FC236}">
                  <a16:creationId xmlns:a16="http://schemas.microsoft.com/office/drawing/2014/main" id="{C976D18B-B426-4DF7-3A53-F30B0AB219EA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7068;p48">
              <a:extLst>
                <a:ext uri="{FF2B5EF4-FFF2-40B4-BE49-F238E27FC236}">
                  <a16:creationId xmlns:a16="http://schemas.microsoft.com/office/drawing/2014/main" id="{E7CDCD1A-4802-3187-7448-C0789C92B542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7069;p48">
              <a:extLst>
                <a:ext uri="{FF2B5EF4-FFF2-40B4-BE49-F238E27FC236}">
                  <a16:creationId xmlns:a16="http://schemas.microsoft.com/office/drawing/2014/main" id="{E0C60191-DD88-5776-995B-79A597D9831F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070;p48">
              <a:extLst>
                <a:ext uri="{FF2B5EF4-FFF2-40B4-BE49-F238E27FC236}">
                  <a16:creationId xmlns:a16="http://schemas.microsoft.com/office/drawing/2014/main" id="{5DFE9D33-9EBD-CFC9-E310-68AC69ADFB46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071;p48">
              <a:extLst>
                <a:ext uri="{FF2B5EF4-FFF2-40B4-BE49-F238E27FC236}">
                  <a16:creationId xmlns:a16="http://schemas.microsoft.com/office/drawing/2014/main" id="{8133D247-79C3-6069-7DAA-39667FE33E08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072;p48">
              <a:extLst>
                <a:ext uri="{FF2B5EF4-FFF2-40B4-BE49-F238E27FC236}">
                  <a16:creationId xmlns:a16="http://schemas.microsoft.com/office/drawing/2014/main" id="{4DB34D58-C34E-3476-6377-FE8C90748D0E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7073;p48">
              <a:extLst>
                <a:ext uri="{FF2B5EF4-FFF2-40B4-BE49-F238E27FC236}">
                  <a16:creationId xmlns:a16="http://schemas.microsoft.com/office/drawing/2014/main" id="{D72F2AA5-52FF-945C-3733-9F80F377712B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7074;p48">
              <a:extLst>
                <a:ext uri="{FF2B5EF4-FFF2-40B4-BE49-F238E27FC236}">
                  <a16:creationId xmlns:a16="http://schemas.microsoft.com/office/drawing/2014/main" id="{0113E8DB-B497-3BF8-8B4A-DBAD01F0566D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075;p48">
              <a:extLst>
                <a:ext uri="{FF2B5EF4-FFF2-40B4-BE49-F238E27FC236}">
                  <a16:creationId xmlns:a16="http://schemas.microsoft.com/office/drawing/2014/main" id="{9F56DFB7-5E5A-6BD7-D823-677097D1085B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076;p48">
              <a:extLst>
                <a:ext uri="{FF2B5EF4-FFF2-40B4-BE49-F238E27FC236}">
                  <a16:creationId xmlns:a16="http://schemas.microsoft.com/office/drawing/2014/main" id="{F89614E1-B604-A79C-06DB-73C26856173E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077;p48">
              <a:extLst>
                <a:ext uri="{FF2B5EF4-FFF2-40B4-BE49-F238E27FC236}">
                  <a16:creationId xmlns:a16="http://schemas.microsoft.com/office/drawing/2014/main" id="{5A21DA48-DEAD-1629-2D9C-599FC0D29D92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078;p48">
              <a:extLst>
                <a:ext uri="{FF2B5EF4-FFF2-40B4-BE49-F238E27FC236}">
                  <a16:creationId xmlns:a16="http://schemas.microsoft.com/office/drawing/2014/main" id="{3367878F-B038-4F93-29A4-61AA8DB7ACFD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079;p48">
              <a:extLst>
                <a:ext uri="{FF2B5EF4-FFF2-40B4-BE49-F238E27FC236}">
                  <a16:creationId xmlns:a16="http://schemas.microsoft.com/office/drawing/2014/main" id="{0AC4C78D-6BC2-35C0-E49B-1DE74D39C0DB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080;p48">
              <a:extLst>
                <a:ext uri="{FF2B5EF4-FFF2-40B4-BE49-F238E27FC236}">
                  <a16:creationId xmlns:a16="http://schemas.microsoft.com/office/drawing/2014/main" id="{BC1F59D1-DEEA-27BC-7156-A9C167FD2DB5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8417;p61">
            <a:extLst>
              <a:ext uri="{FF2B5EF4-FFF2-40B4-BE49-F238E27FC236}">
                <a16:creationId xmlns:a16="http://schemas.microsoft.com/office/drawing/2014/main" id="{36D3D113-5997-EE78-DC50-2367525E0F56}"/>
              </a:ext>
            </a:extLst>
          </p:cNvPr>
          <p:cNvGrpSpPr/>
          <p:nvPr/>
        </p:nvGrpSpPr>
        <p:grpSpPr>
          <a:xfrm rot="18752991">
            <a:off x="2911663" y="4163966"/>
            <a:ext cx="839125" cy="1060625"/>
            <a:chOff x="9804150" y="5519325"/>
            <a:chExt cx="839125" cy="1060625"/>
          </a:xfrm>
        </p:grpSpPr>
        <p:sp>
          <p:nvSpPr>
            <p:cNvPr id="113" name="Google Shape;8418;p61">
              <a:extLst>
                <a:ext uri="{FF2B5EF4-FFF2-40B4-BE49-F238E27FC236}">
                  <a16:creationId xmlns:a16="http://schemas.microsoft.com/office/drawing/2014/main" id="{153795EA-5C60-7803-886B-37417BACED2F}"/>
                </a:ext>
              </a:extLst>
            </p:cNvPr>
            <p:cNvSpPr/>
            <p:nvPr/>
          </p:nvSpPr>
          <p:spPr>
            <a:xfrm>
              <a:off x="9804150" y="5519325"/>
              <a:ext cx="839125" cy="1060625"/>
            </a:xfrm>
            <a:custGeom>
              <a:avLst/>
              <a:gdLst/>
              <a:ahLst/>
              <a:cxnLst/>
              <a:rect l="l" t="t" r="r" b="b"/>
              <a:pathLst>
                <a:path w="33565" h="42425" extrusionOk="0">
                  <a:moveTo>
                    <a:pt x="10439" y="1"/>
                  </a:moveTo>
                  <a:cubicBezTo>
                    <a:pt x="10145" y="1"/>
                    <a:pt x="9904" y="54"/>
                    <a:pt x="9717" y="81"/>
                  </a:cubicBezTo>
                  <a:cubicBezTo>
                    <a:pt x="9636" y="81"/>
                    <a:pt x="9583" y="108"/>
                    <a:pt x="9502" y="108"/>
                  </a:cubicBezTo>
                  <a:lnTo>
                    <a:pt x="9021" y="215"/>
                  </a:lnTo>
                  <a:cubicBezTo>
                    <a:pt x="8967" y="215"/>
                    <a:pt x="8914" y="242"/>
                    <a:pt x="8887" y="242"/>
                  </a:cubicBezTo>
                  <a:cubicBezTo>
                    <a:pt x="8378" y="375"/>
                    <a:pt x="7870" y="536"/>
                    <a:pt x="7441" y="750"/>
                  </a:cubicBezTo>
                  <a:cubicBezTo>
                    <a:pt x="6665" y="1125"/>
                    <a:pt x="6023" y="1660"/>
                    <a:pt x="5595" y="2276"/>
                  </a:cubicBezTo>
                  <a:cubicBezTo>
                    <a:pt x="5434" y="2249"/>
                    <a:pt x="5300" y="2249"/>
                    <a:pt x="5166" y="2249"/>
                  </a:cubicBezTo>
                  <a:lnTo>
                    <a:pt x="5033" y="2249"/>
                  </a:lnTo>
                  <a:cubicBezTo>
                    <a:pt x="4926" y="2249"/>
                    <a:pt x="4872" y="2276"/>
                    <a:pt x="4765" y="2276"/>
                  </a:cubicBezTo>
                  <a:cubicBezTo>
                    <a:pt x="4738" y="2329"/>
                    <a:pt x="4658" y="2329"/>
                    <a:pt x="4631" y="2329"/>
                  </a:cubicBezTo>
                  <a:cubicBezTo>
                    <a:pt x="4256" y="2356"/>
                    <a:pt x="3935" y="2490"/>
                    <a:pt x="3587" y="2624"/>
                  </a:cubicBezTo>
                  <a:cubicBezTo>
                    <a:pt x="3320" y="2758"/>
                    <a:pt x="3079" y="2891"/>
                    <a:pt x="2918" y="2998"/>
                  </a:cubicBezTo>
                  <a:cubicBezTo>
                    <a:pt x="2918" y="2998"/>
                    <a:pt x="2865" y="3025"/>
                    <a:pt x="2811" y="3052"/>
                  </a:cubicBezTo>
                  <a:cubicBezTo>
                    <a:pt x="2650" y="3132"/>
                    <a:pt x="2517" y="3266"/>
                    <a:pt x="2356" y="3346"/>
                  </a:cubicBezTo>
                  <a:cubicBezTo>
                    <a:pt x="1874" y="3694"/>
                    <a:pt x="1446" y="4069"/>
                    <a:pt x="1125" y="4497"/>
                  </a:cubicBezTo>
                  <a:cubicBezTo>
                    <a:pt x="536" y="5193"/>
                    <a:pt x="215" y="5969"/>
                    <a:pt x="81" y="6772"/>
                  </a:cubicBezTo>
                  <a:cubicBezTo>
                    <a:pt x="1" y="7174"/>
                    <a:pt x="1" y="7575"/>
                    <a:pt x="54" y="7950"/>
                  </a:cubicBezTo>
                  <a:cubicBezTo>
                    <a:pt x="81" y="8218"/>
                    <a:pt x="134" y="8432"/>
                    <a:pt x="215" y="8673"/>
                  </a:cubicBezTo>
                  <a:cubicBezTo>
                    <a:pt x="349" y="9047"/>
                    <a:pt x="536" y="9369"/>
                    <a:pt x="777" y="9690"/>
                  </a:cubicBezTo>
                  <a:cubicBezTo>
                    <a:pt x="1312" y="10359"/>
                    <a:pt x="2142" y="10707"/>
                    <a:pt x="3052" y="10707"/>
                  </a:cubicBezTo>
                  <a:lnTo>
                    <a:pt x="3293" y="10707"/>
                  </a:lnTo>
                  <a:cubicBezTo>
                    <a:pt x="3132" y="10948"/>
                    <a:pt x="2998" y="11162"/>
                    <a:pt x="2865" y="11376"/>
                  </a:cubicBezTo>
                  <a:cubicBezTo>
                    <a:pt x="2329" y="12259"/>
                    <a:pt x="1874" y="13250"/>
                    <a:pt x="1607" y="14294"/>
                  </a:cubicBezTo>
                  <a:cubicBezTo>
                    <a:pt x="1392" y="15096"/>
                    <a:pt x="1259" y="15899"/>
                    <a:pt x="1205" y="16783"/>
                  </a:cubicBezTo>
                  <a:cubicBezTo>
                    <a:pt x="1045" y="17184"/>
                    <a:pt x="857" y="17612"/>
                    <a:pt x="723" y="18121"/>
                  </a:cubicBezTo>
                  <a:cubicBezTo>
                    <a:pt x="616" y="18549"/>
                    <a:pt x="536" y="18977"/>
                    <a:pt x="509" y="19406"/>
                  </a:cubicBezTo>
                  <a:cubicBezTo>
                    <a:pt x="482" y="19620"/>
                    <a:pt x="482" y="19861"/>
                    <a:pt x="509" y="20075"/>
                  </a:cubicBezTo>
                  <a:cubicBezTo>
                    <a:pt x="536" y="20316"/>
                    <a:pt x="589" y="20557"/>
                    <a:pt x="643" y="20824"/>
                  </a:cubicBezTo>
                  <a:cubicBezTo>
                    <a:pt x="750" y="21253"/>
                    <a:pt x="911" y="21681"/>
                    <a:pt x="1178" y="22189"/>
                  </a:cubicBezTo>
                  <a:cubicBezTo>
                    <a:pt x="1339" y="22484"/>
                    <a:pt x="1553" y="22778"/>
                    <a:pt x="1740" y="23073"/>
                  </a:cubicBezTo>
                  <a:cubicBezTo>
                    <a:pt x="2115" y="23608"/>
                    <a:pt x="2543" y="24116"/>
                    <a:pt x="3079" y="24572"/>
                  </a:cubicBezTo>
                  <a:cubicBezTo>
                    <a:pt x="3560" y="24973"/>
                    <a:pt x="4069" y="25348"/>
                    <a:pt x="4631" y="25696"/>
                  </a:cubicBezTo>
                  <a:cubicBezTo>
                    <a:pt x="4818" y="25829"/>
                    <a:pt x="5033" y="25990"/>
                    <a:pt x="5273" y="26070"/>
                  </a:cubicBezTo>
                  <a:cubicBezTo>
                    <a:pt x="5300" y="26070"/>
                    <a:pt x="5354" y="26124"/>
                    <a:pt x="5407" y="26151"/>
                  </a:cubicBezTo>
                  <a:cubicBezTo>
                    <a:pt x="5675" y="26285"/>
                    <a:pt x="5969" y="26418"/>
                    <a:pt x="6264" y="26552"/>
                  </a:cubicBezTo>
                  <a:cubicBezTo>
                    <a:pt x="6906" y="26793"/>
                    <a:pt x="7575" y="27007"/>
                    <a:pt x="8271" y="27221"/>
                  </a:cubicBezTo>
                  <a:lnTo>
                    <a:pt x="8271" y="27248"/>
                  </a:lnTo>
                  <a:cubicBezTo>
                    <a:pt x="8004" y="28078"/>
                    <a:pt x="8030" y="28934"/>
                    <a:pt x="8298" y="29684"/>
                  </a:cubicBezTo>
                  <a:cubicBezTo>
                    <a:pt x="8512" y="30219"/>
                    <a:pt x="8807" y="30701"/>
                    <a:pt x="9288" y="31102"/>
                  </a:cubicBezTo>
                  <a:cubicBezTo>
                    <a:pt x="9636" y="31424"/>
                    <a:pt x="10091" y="31664"/>
                    <a:pt x="10653" y="31825"/>
                  </a:cubicBezTo>
                  <a:lnTo>
                    <a:pt x="10760" y="31879"/>
                  </a:lnTo>
                  <a:cubicBezTo>
                    <a:pt x="11055" y="31959"/>
                    <a:pt x="11349" y="32012"/>
                    <a:pt x="11697" y="32012"/>
                  </a:cubicBezTo>
                  <a:lnTo>
                    <a:pt x="11885" y="32012"/>
                  </a:lnTo>
                  <a:cubicBezTo>
                    <a:pt x="11911" y="32039"/>
                    <a:pt x="11911" y="32066"/>
                    <a:pt x="11965" y="32093"/>
                  </a:cubicBezTo>
                  <a:lnTo>
                    <a:pt x="12045" y="32200"/>
                  </a:lnTo>
                  <a:cubicBezTo>
                    <a:pt x="12179" y="32360"/>
                    <a:pt x="12313" y="32494"/>
                    <a:pt x="12500" y="32628"/>
                  </a:cubicBezTo>
                  <a:cubicBezTo>
                    <a:pt x="12286" y="32976"/>
                    <a:pt x="12152" y="33324"/>
                    <a:pt x="12099" y="33725"/>
                  </a:cubicBezTo>
                  <a:cubicBezTo>
                    <a:pt x="11885" y="33913"/>
                    <a:pt x="11724" y="34073"/>
                    <a:pt x="11563" y="34287"/>
                  </a:cubicBezTo>
                  <a:cubicBezTo>
                    <a:pt x="11189" y="34716"/>
                    <a:pt x="10948" y="35224"/>
                    <a:pt x="10814" y="35813"/>
                  </a:cubicBezTo>
                  <a:cubicBezTo>
                    <a:pt x="10680" y="36563"/>
                    <a:pt x="10814" y="37151"/>
                    <a:pt x="10894" y="37392"/>
                  </a:cubicBezTo>
                  <a:cubicBezTo>
                    <a:pt x="10894" y="37392"/>
                    <a:pt x="10921" y="37446"/>
                    <a:pt x="10921" y="37499"/>
                  </a:cubicBezTo>
                  <a:cubicBezTo>
                    <a:pt x="11055" y="37928"/>
                    <a:pt x="11242" y="38356"/>
                    <a:pt x="11510" y="38731"/>
                  </a:cubicBezTo>
                  <a:cubicBezTo>
                    <a:pt x="11831" y="39132"/>
                    <a:pt x="12233" y="39453"/>
                    <a:pt x="12661" y="39721"/>
                  </a:cubicBezTo>
                  <a:cubicBezTo>
                    <a:pt x="13036" y="39935"/>
                    <a:pt x="13383" y="40069"/>
                    <a:pt x="13838" y="40176"/>
                  </a:cubicBezTo>
                  <a:cubicBezTo>
                    <a:pt x="14053" y="40229"/>
                    <a:pt x="14320" y="40256"/>
                    <a:pt x="14534" y="40256"/>
                  </a:cubicBezTo>
                  <a:cubicBezTo>
                    <a:pt x="14802" y="40524"/>
                    <a:pt x="15123" y="40765"/>
                    <a:pt x="15498" y="40925"/>
                  </a:cubicBezTo>
                  <a:cubicBezTo>
                    <a:pt x="15605" y="41006"/>
                    <a:pt x="15739" y="41059"/>
                    <a:pt x="15846" y="41086"/>
                  </a:cubicBezTo>
                  <a:cubicBezTo>
                    <a:pt x="16274" y="41434"/>
                    <a:pt x="16729" y="41728"/>
                    <a:pt x="17264" y="41942"/>
                  </a:cubicBezTo>
                  <a:cubicBezTo>
                    <a:pt x="18121" y="42264"/>
                    <a:pt x="19004" y="42424"/>
                    <a:pt x="19995" y="42424"/>
                  </a:cubicBezTo>
                  <a:cubicBezTo>
                    <a:pt x="20209" y="42424"/>
                    <a:pt x="20476" y="42424"/>
                    <a:pt x="20931" y="42344"/>
                  </a:cubicBezTo>
                  <a:cubicBezTo>
                    <a:pt x="22002" y="42237"/>
                    <a:pt x="23099" y="41942"/>
                    <a:pt x="24143" y="41461"/>
                  </a:cubicBezTo>
                  <a:cubicBezTo>
                    <a:pt x="25214" y="41006"/>
                    <a:pt x="26151" y="40363"/>
                    <a:pt x="26954" y="39614"/>
                  </a:cubicBezTo>
                  <a:cubicBezTo>
                    <a:pt x="27409" y="39186"/>
                    <a:pt x="27810" y="38731"/>
                    <a:pt x="28185" y="38195"/>
                  </a:cubicBezTo>
                  <a:cubicBezTo>
                    <a:pt x="28693" y="37874"/>
                    <a:pt x="29148" y="37580"/>
                    <a:pt x="29577" y="37258"/>
                  </a:cubicBezTo>
                  <a:cubicBezTo>
                    <a:pt x="30487" y="36536"/>
                    <a:pt x="31236" y="35733"/>
                    <a:pt x="31771" y="34876"/>
                  </a:cubicBezTo>
                  <a:cubicBezTo>
                    <a:pt x="32093" y="34368"/>
                    <a:pt x="32334" y="33832"/>
                    <a:pt x="32494" y="33297"/>
                  </a:cubicBezTo>
                  <a:cubicBezTo>
                    <a:pt x="32655" y="32708"/>
                    <a:pt x="32762" y="32066"/>
                    <a:pt x="32762" y="31424"/>
                  </a:cubicBezTo>
                  <a:lnTo>
                    <a:pt x="32762" y="31290"/>
                  </a:lnTo>
                  <a:cubicBezTo>
                    <a:pt x="32896" y="30995"/>
                    <a:pt x="33056" y="30647"/>
                    <a:pt x="33163" y="30326"/>
                  </a:cubicBezTo>
                  <a:cubicBezTo>
                    <a:pt x="33377" y="29711"/>
                    <a:pt x="33511" y="29041"/>
                    <a:pt x="33538" y="28372"/>
                  </a:cubicBezTo>
                  <a:cubicBezTo>
                    <a:pt x="33565" y="27542"/>
                    <a:pt x="33431" y="26713"/>
                    <a:pt x="33137" y="25963"/>
                  </a:cubicBezTo>
                  <a:lnTo>
                    <a:pt x="32842" y="25374"/>
                  </a:lnTo>
                  <a:cubicBezTo>
                    <a:pt x="32896" y="25027"/>
                    <a:pt x="32922" y="24679"/>
                    <a:pt x="32976" y="24331"/>
                  </a:cubicBezTo>
                  <a:cubicBezTo>
                    <a:pt x="33029" y="23287"/>
                    <a:pt x="32922" y="22296"/>
                    <a:pt x="32708" y="21279"/>
                  </a:cubicBezTo>
                  <a:cubicBezTo>
                    <a:pt x="32441" y="20262"/>
                    <a:pt x="31986" y="19245"/>
                    <a:pt x="31397" y="18415"/>
                  </a:cubicBezTo>
                  <a:cubicBezTo>
                    <a:pt x="31183" y="18121"/>
                    <a:pt x="30968" y="17853"/>
                    <a:pt x="30728" y="17586"/>
                  </a:cubicBezTo>
                  <a:cubicBezTo>
                    <a:pt x="30647" y="17184"/>
                    <a:pt x="30594" y="16809"/>
                    <a:pt x="30487" y="16435"/>
                  </a:cubicBezTo>
                  <a:cubicBezTo>
                    <a:pt x="30353" y="15846"/>
                    <a:pt x="30112" y="15257"/>
                    <a:pt x="29844" y="14668"/>
                  </a:cubicBezTo>
                  <a:cubicBezTo>
                    <a:pt x="29577" y="14133"/>
                    <a:pt x="29282" y="13598"/>
                    <a:pt x="28908" y="13062"/>
                  </a:cubicBezTo>
                  <a:cubicBezTo>
                    <a:pt x="28238" y="12045"/>
                    <a:pt x="27409" y="11162"/>
                    <a:pt x="26445" y="10359"/>
                  </a:cubicBezTo>
                  <a:cubicBezTo>
                    <a:pt x="25803" y="9824"/>
                    <a:pt x="25107" y="9369"/>
                    <a:pt x="24411" y="8967"/>
                  </a:cubicBezTo>
                  <a:cubicBezTo>
                    <a:pt x="24304" y="8940"/>
                    <a:pt x="24224" y="8914"/>
                    <a:pt x="24170" y="8887"/>
                  </a:cubicBezTo>
                  <a:cubicBezTo>
                    <a:pt x="23822" y="8699"/>
                    <a:pt x="23554" y="8566"/>
                    <a:pt x="23260" y="8432"/>
                  </a:cubicBezTo>
                  <a:cubicBezTo>
                    <a:pt x="22698" y="8164"/>
                    <a:pt x="22082" y="7977"/>
                    <a:pt x="21493" y="7843"/>
                  </a:cubicBezTo>
                  <a:cubicBezTo>
                    <a:pt x="20958" y="7709"/>
                    <a:pt x="20396" y="7602"/>
                    <a:pt x="19780" y="7575"/>
                  </a:cubicBezTo>
                  <a:cubicBezTo>
                    <a:pt x="19325" y="7281"/>
                    <a:pt x="18817" y="7013"/>
                    <a:pt x="18308" y="6799"/>
                  </a:cubicBezTo>
                  <a:cubicBezTo>
                    <a:pt x="17345" y="6398"/>
                    <a:pt x="16301" y="6103"/>
                    <a:pt x="15177" y="5969"/>
                  </a:cubicBezTo>
                  <a:cubicBezTo>
                    <a:pt x="15177" y="5889"/>
                    <a:pt x="15123" y="5862"/>
                    <a:pt x="15123" y="5836"/>
                  </a:cubicBezTo>
                  <a:cubicBezTo>
                    <a:pt x="14989" y="5166"/>
                    <a:pt x="14802" y="4497"/>
                    <a:pt x="14561" y="3882"/>
                  </a:cubicBezTo>
                  <a:cubicBezTo>
                    <a:pt x="14293" y="3159"/>
                    <a:pt x="13999" y="2517"/>
                    <a:pt x="13624" y="1955"/>
                  </a:cubicBezTo>
                  <a:cubicBezTo>
                    <a:pt x="13517" y="1847"/>
                    <a:pt x="13464" y="1714"/>
                    <a:pt x="13357" y="1580"/>
                  </a:cubicBezTo>
                  <a:cubicBezTo>
                    <a:pt x="13303" y="1446"/>
                    <a:pt x="13196" y="1339"/>
                    <a:pt x="13116" y="1259"/>
                  </a:cubicBezTo>
                  <a:lnTo>
                    <a:pt x="13062" y="1178"/>
                  </a:lnTo>
                  <a:cubicBezTo>
                    <a:pt x="12982" y="1125"/>
                    <a:pt x="12928" y="1018"/>
                    <a:pt x="12848" y="937"/>
                  </a:cubicBezTo>
                  <a:lnTo>
                    <a:pt x="12795" y="884"/>
                  </a:lnTo>
                  <a:cubicBezTo>
                    <a:pt x="12527" y="616"/>
                    <a:pt x="12233" y="402"/>
                    <a:pt x="11885" y="268"/>
                  </a:cubicBezTo>
                  <a:cubicBezTo>
                    <a:pt x="11858" y="268"/>
                    <a:pt x="11831" y="242"/>
                    <a:pt x="11724" y="215"/>
                  </a:cubicBezTo>
                  <a:cubicBezTo>
                    <a:pt x="11644" y="188"/>
                    <a:pt x="11563" y="188"/>
                    <a:pt x="11483" y="134"/>
                  </a:cubicBezTo>
                  <a:cubicBezTo>
                    <a:pt x="11162" y="54"/>
                    <a:pt x="10814" y="1"/>
                    <a:pt x="10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419;p61">
              <a:extLst>
                <a:ext uri="{FF2B5EF4-FFF2-40B4-BE49-F238E27FC236}">
                  <a16:creationId xmlns:a16="http://schemas.microsoft.com/office/drawing/2014/main" id="{E4D4879D-2ABC-A803-0664-375BE97BD7D5}"/>
                </a:ext>
              </a:extLst>
            </p:cNvPr>
            <p:cNvSpPr/>
            <p:nvPr/>
          </p:nvSpPr>
          <p:spPr>
            <a:xfrm>
              <a:off x="9870400" y="5643800"/>
              <a:ext cx="176675" cy="141200"/>
            </a:xfrm>
            <a:custGeom>
              <a:avLst/>
              <a:gdLst/>
              <a:ahLst/>
              <a:cxnLst/>
              <a:rect l="l" t="t" r="r" b="b"/>
              <a:pathLst>
                <a:path w="7067" h="5648" extrusionOk="0">
                  <a:moveTo>
                    <a:pt x="2302" y="0"/>
                  </a:moveTo>
                  <a:cubicBezTo>
                    <a:pt x="2222" y="0"/>
                    <a:pt x="2115" y="54"/>
                    <a:pt x="1981" y="80"/>
                  </a:cubicBezTo>
                  <a:cubicBezTo>
                    <a:pt x="1847" y="161"/>
                    <a:pt x="1740" y="214"/>
                    <a:pt x="1633" y="294"/>
                  </a:cubicBezTo>
                  <a:lnTo>
                    <a:pt x="1606" y="321"/>
                  </a:lnTo>
                  <a:cubicBezTo>
                    <a:pt x="1473" y="402"/>
                    <a:pt x="1365" y="482"/>
                    <a:pt x="1232" y="589"/>
                  </a:cubicBezTo>
                  <a:cubicBezTo>
                    <a:pt x="937" y="803"/>
                    <a:pt x="696" y="1017"/>
                    <a:pt x="509" y="1258"/>
                  </a:cubicBezTo>
                  <a:cubicBezTo>
                    <a:pt x="241" y="1606"/>
                    <a:pt x="81" y="1927"/>
                    <a:pt x="27" y="2275"/>
                  </a:cubicBezTo>
                  <a:cubicBezTo>
                    <a:pt x="0" y="2436"/>
                    <a:pt x="0" y="2570"/>
                    <a:pt x="27" y="2703"/>
                  </a:cubicBezTo>
                  <a:cubicBezTo>
                    <a:pt x="27" y="2757"/>
                    <a:pt x="81" y="2810"/>
                    <a:pt x="81" y="2864"/>
                  </a:cubicBezTo>
                  <a:cubicBezTo>
                    <a:pt x="108" y="2944"/>
                    <a:pt x="108" y="2971"/>
                    <a:pt x="161" y="2998"/>
                  </a:cubicBezTo>
                  <a:cubicBezTo>
                    <a:pt x="241" y="3078"/>
                    <a:pt x="295" y="3105"/>
                    <a:pt x="402" y="3105"/>
                  </a:cubicBezTo>
                  <a:cubicBezTo>
                    <a:pt x="482" y="3105"/>
                    <a:pt x="536" y="3105"/>
                    <a:pt x="616" y="3078"/>
                  </a:cubicBezTo>
                  <a:cubicBezTo>
                    <a:pt x="643" y="3078"/>
                    <a:pt x="670" y="3025"/>
                    <a:pt x="670" y="3025"/>
                  </a:cubicBezTo>
                  <a:cubicBezTo>
                    <a:pt x="777" y="2971"/>
                    <a:pt x="884" y="2891"/>
                    <a:pt x="937" y="2837"/>
                  </a:cubicBezTo>
                  <a:lnTo>
                    <a:pt x="1205" y="2570"/>
                  </a:lnTo>
                  <a:cubicBezTo>
                    <a:pt x="1365" y="2409"/>
                    <a:pt x="1553" y="2195"/>
                    <a:pt x="1713" y="1927"/>
                  </a:cubicBezTo>
                  <a:cubicBezTo>
                    <a:pt x="1874" y="1686"/>
                    <a:pt x="1981" y="1526"/>
                    <a:pt x="2115" y="1365"/>
                  </a:cubicBezTo>
                  <a:cubicBezTo>
                    <a:pt x="2168" y="1258"/>
                    <a:pt x="2222" y="1205"/>
                    <a:pt x="2249" y="1097"/>
                  </a:cubicBezTo>
                  <a:lnTo>
                    <a:pt x="2276" y="990"/>
                  </a:lnTo>
                  <a:lnTo>
                    <a:pt x="2302" y="937"/>
                  </a:lnTo>
                  <a:lnTo>
                    <a:pt x="2329" y="857"/>
                  </a:lnTo>
                  <a:lnTo>
                    <a:pt x="2436" y="669"/>
                  </a:lnTo>
                  <a:lnTo>
                    <a:pt x="2570" y="750"/>
                  </a:lnTo>
                  <a:cubicBezTo>
                    <a:pt x="2677" y="830"/>
                    <a:pt x="2784" y="883"/>
                    <a:pt x="2838" y="964"/>
                  </a:cubicBezTo>
                  <a:cubicBezTo>
                    <a:pt x="3052" y="1097"/>
                    <a:pt x="3239" y="1231"/>
                    <a:pt x="3426" y="1365"/>
                  </a:cubicBezTo>
                  <a:cubicBezTo>
                    <a:pt x="3828" y="1660"/>
                    <a:pt x="4176" y="1954"/>
                    <a:pt x="4524" y="2275"/>
                  </a:cubicBezTo>
                  <a:lnTo>
                    <a:pt x="4497" y="2222"/>
                  </a:lnTo>
                  <a:lnTo>
                    <a:pt x="4497" y="2222"/>
                  </a:lnTo>
                  <a:cubicBezTo>
                    <a:pt x="5193" y="2864"/>
                    <a:pt x="5755" y="3560"/>
                    <a:pt x="6237" y="4309"/>
                  </a:cubicBezTo>
                  <a:cubicBezTo>
                    <a:pt x="6504" y="4738"/>
                    <a:pt x="6692" y="5139"/>
                    <a:pt x="6852" y="5567"/>
                  </a:cubicBezTo>
                  <a:cubicBezTo>
                    <a:pt x="6852" y="5621"/>
                    <a:pt x="6906" y="5621"/>
                    <a:pt x="6933" y="5648"/>
                  </a:cubicBezTo>
                  <a:lnTo>
                    <a:pt x="6986" y="5648"/>
                  </a:lnTo>
                  <a:cubicBezTo>
                    <a:pt x="7067" y="5621"/>
                    <a:pt x="7067" y="5541"/>
                    <a:pt x="7067" y="5514"/>
                  </a:cubicBezTo>
                  <a:cubicBezTo>
                    <a:pt x="6692" y="4577"/>
                    <a:pt x="6157" y="3640"/>
                    <a:pt x="5487" y="2730"/>
                  </a:cubicBezTo>
                  <a:cubicBezTo>
                    <a:pt x="5166" y="2302"/>
                    <a:pt x="4791" y="1874"/>
                    <a:pt x="4417" y="1499"/>
                  </a:cubicBezTo>
                  <a:cubicBezTo>
                    <a:pt x="4015" y="1097"/>
                    <a:pt x="3587" y="723"/>
                    <a:pt x="3159" y="455"/>
                  </a:cubicBezTo>
                  <a:cubicBezTo>
                    <a:pt x="3052" y="402"/>
                    <a:pt x="2971" y="348"/>
                    <a:pt x="2891" y="294"/>
                  </a:cubicBezTo>
                  <a:cubicBezTo>
                    <a:pt x="2811" y="268"/>
                    <a:pt x="2704" y="214"/>
                    <a:pt x="2650" y="161"/>
                  </a:cubicBezTo>
                  <a:lnTo>
                    <a:pt x="2543" y="80"/>
                  </a:lnTo>
                  <a:lnTo>
                    <a:pt x="2490" y="80"/>
                  </a:lnTo>
                  <a:cubicBezTo>
                    <a:pt x="2516" y="27"/>
                    <a:pt x="2490" y="0"/>
                    <a:pt x="24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420;p61">
              <a:extLst>
                <a:ext uri="{FF2B5EF4-FFF2-40B4-BE49-F238E27FC236}">
                  <a16:creationId xmlns:a16="http://schemas.microsoft.com/office/drawing/2014/main" id="{CE7BBFF4-52A6-C556-AB77-EA2AF32F85C8}"/>
                </a:ext>
              </a:extLst>
            </p:cNvPr>
            <p:cNvSpPr/>
            <p:nvPr/>
          </p:nvSpPr>
          <p:spPr>
            <a:xfrm>
              <a:off x="10138050" y="6408625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848" y="0"/>
                  </a:moveTo>
                  <a:cubicBezTo>
                    <a:pt x="1719" y="48"/>
                    <a:pt x="1648" y="58"/>
                    <a:pt x="1589" y="58"/>
                  </a:cubicBezTo>
                  <a:cubicBezTo>
                    <a:pt x="1550" y="58"/>
                    <a:pt x="1516" y="54"/>
                    <a:pt x="1473" y="54"/>
                  </a:cubicBezTo>
                  <a:cubicBezTo>
                    <a:pt x="1232" y="54"/>
                    <a:pt x="1045" y="80"/>
                    <a:pt x="830" y="107"/>
                  </a:cubicBezTo>
                  <a:cubicBezTo>
                    <a:pt x="563" y="188"/>
                    <a:pt x="322" y="268"/>
                    <a:pt x="188" y="455"/>
                  </a:cubicBezTo>
                  <a:cubicBezTo>
                    <a:pt x="135" y="535"/>
                    <a:pt x="54" y="643"/>
                    <a:pt x="27" y="776"/>
                  </a:cubicBezTo>
                  <a:cubicBezTo>
                    <a:pt x="1" y="910"/>
                    <a:pt x="27" y="1071"/>
                    <a:pt x="54" y="1178"/>
                  </a:cubicBezTo>
                  <a:lnTo>
                    <a:pt x="54" y="1205"/>
                  </a:lnTo>
                  <a:cubicBezTo>
                    <a:pt x="108" y="1338"/>
                    <a:pt x="161" y="1472"/>
                    <a:pt x="242" y="1579"/>
                  </a:cubicBezTo>
                  <a:cubicBezTo>
                    <a:pt x="295" y="1686"/>
                    <a:pt x="429" y="1793"/>
                    <a:pt x="563" y="1847"/>
                  </a:cubicBezTo>
                  <a:cubicBezTo>
                    <a:pt x="670" y="1927"/>
                    <a:pt x="804" y="1954"/>
                    <a:pt x="964" y="1981"/>
                  </a:cubicBezTo>
                  <a:cubicBezTo>
                    <a:pt x="1125" y="2008"/>
                    <a:pt x="1312" y="2008"/>
                    <a:pt x="1446" y="2061"/>
                  </a:cubicBezTo>
                  <a:lnTo>
                    <a:pt x="1607" y="2061"/>
                  </a:lnTo>
                  <a:cubicBezTo>
                    <a:pt x="1740" y="2061"/>
                    <a:pt x="1874" y="2061"/>
                    <a:pt x="2035" y="2008"/>
                  </a:cubicBezTo>
                  <a:cubicBezTo>
                    <a:pt x="2303" y="1981"/>
                    <a:pt x="2543" y="1954"/>
                    <a:pt x="2811" y="1927"/>
                  </a:cubicBezTo>
                  <a:lnTo>
                    <a:pt x="2865" y="1927"/>
                  </a:lnTo>
                  <a:cubicBezTo>
                    <a:pt x="3239" y="1847"/>
                    <a:pt x="3587" y="1820"/>
                    <a:pt x="3935" y="1793"/>
                  </a:cubicBezTo>
                  <a:cubicBezTo>
                    <a:pt x="3935" y="1793"/>
                    <a:pt x="3935" y="1740"/>
                    <a:pt x="3989" y="1740"/>
                  </a:cubicBezTo>
                  <a:cubicBezTo>
                    <a:pt x="3989" y="1713"/>
                    <a:pt x="3935" y="1660"/>
                    <a:pt x="3935" y="1606"/>
                  </a:cubicBezTo>
                  <a:cubicBezTo>
                    <a:pt x="3908" y="1526"/>
                    <a:pt x="3882" y="1446"/>
                    <a:pt x="3855" y="1338"/>
                  </a:cubicBezTo>
                  <a:cubicBezTo>
                    <a:pt x="3828" y="1285"/>
                    <a:pt x="3748" y="1178"/>
                    <a:pt x="3721" y="1124"/>
                  </a:cubicBezTo>
                  <a:cubicBezTo>
                    <a:pt x="3641" y="1017"/>
                    <a:pt x="3587" y="937"/>
                    <a:pt x="3507" y="857"/>
                  </a:cubicBezTo>
                  <a:lnTo>
                    <a:pt x="3266" y="616"/>
                  </a:lnTo>
                  <a:cubicBezTo>
                    <a:pt x="3186" y="535"/>
                    <a:pt x="3079" y="455"/>
                    <a:pt x="2972" y="402"/>
                  </a:cubicBezTo>
                  <a:cubicBezTo>
                    <a:pt x="2865" y="348"/>
                    <a:pt x="2731" y="268"/>
                    <a:pt x="2650" y="241"/>
                  </a:cubicBezTo>
                  <a:cubicBezTo>
                    <a:pt x="2383" y="134"/>
                    <a:pt x="2115" y="54"/>
                    <a:pt x="18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421;p61">
              <a:extLst>
                <a:ext uri="{FF2B5EF4-FFF2-40B4-BE49-F238E27FC236}">
                  <a16:creationId xmlns:a16="http://schemas.microsoft.com/office/drawing/2014/main" id="{950792B6-C9B4-7401-79D3-F55DC5A9BBF2}"/>
                </a:ext>
              </a:extLst>
            </p:cNvPr>
            <p:cNvSpPr/>
            <p:nvPr/>
          </p:nvSpPr>
          <p:spPr>
            <a:xfrm>
              <a:off x="10172175" y="6353750"/>
              <a:ext cx="99075" cy="50200"/>
            </a:xfrm>
            <a:custGeom>
              <a:avLst/>
              <a:gdLst/>
              <a:ahLst/>
              <a:cxnLst/>
              <a:rect l="l" t="t" r="r" b="b"/>
              <a:pathLst>
                <a:path w="3963" h="2008" extrusionOk="0">
                  <a:moveTo>
                    <a:pt x="1285" y="0"/>
                  </a:moveTo>
                  <a:cubicBezTo>
                    <a:pt x="1045" y="27"/>
                    <a:pt x="857" y="54"/>
                    <a:pt x="670" y="134"/>
                  </a:cubicBezTo>
                  <a:cubicBezTo>
                    <a:pt x="402" y="241"/>
                    <a:pt x="215" y="375"/>
                    <a:pt x="108" y="562"/>
                  </a:cubicBezTo>
                  <a:cubicBezTo>
                    <a:pt x="54" y="670"/>
                    <a:pt x="1" y="803"/>
                    <a:pt x="1" y="910"/>
                  </a:cubicBezTo>
                  <a:cubicBezTo>
                    <a:pt x="1" y="1071"/>
                    <a:pt x="54" y="1205"/>
                    <a:pt x="81" y="1312"/>
                  </a:cubicBezTo>
                  <a:lnTo>
                    <a:pt x="81" y="1339"/>
                  </a:lnTo>
                  <a:cubicBezTo>
                    <a:pt x="135" y="1473"/>
                    <a:pt x="215" y="1580"/>
                    <a:pt x="322" y="1660"/>
                  </a:cubicBezTo>
                  <a:cubicBezTo>
                    <a:pt x="402" y="1767"/>
                    <a:pt x="509" y="1847"/>
                    <a:pt x="670" y="1901"/>
                  </a:cubicBezTo>
                  <a:cubicBezTo>
                    <a:pt x="777" y="1928"/>
                    <a:pt x="911" y="1981"/>
                    <a:pt x="1071" y="2008"/>
                  </a:cubicBezTo>
                  <a:lnTo>
                    <a:pt x="1259" y="2008"/>
                  </a:lnTo>
                  <a:cubicBezTo>
                    <a:pt x="1339" y="2008"/>
                    <a:pt x="1473" y="2008"/>
                    <a:pt x="1553" y="1981"/>
                  </a:cubicBezTo>
                  <a:cubicBezTo>
                    <a:pt x="1714" y="1928"/>
                    <a:pt x="1928" y="1928"/>
                    <a:pt x="2115" y="1874"/>
                  </a:cubicBezTo>
                  <a:lnTo>
                    <a:pt x="2811" y="1660"/>
                  </a:lnTo>
                  <a:lnTo>
                    <a:pt x="2918" y="1660"/>
                  </a:lnTo>
                  <a:cubicBezTo>
                    <a:pt x="3293" y="1580"/>
                    <a:pt x="3614" y="1473"/>
                    <a:pt x="3962" y="1392"/>
                  </a:cubicBezTo>
                  <a:lnTo>
                    <a:pt x="3962" y="1365"/>
                  </a:lnTo>
                  <a:cubicBezTo>
                    <a:pt x="3935" y="1339"/>
                    <a:pt x="3935" y="1258"/>
                    <a:pt x="3882" y="1232"/>
                  </a:cubicBezTo>
                  <a:cubicBezTo>
                    <a:pt x="3828" y="1125"/>
                    <a:pt x="3801" y="1071"/>
                    <a:pt x="3748" y="991"/>
                  </a:cubicBezTo>
                  <a:cubicBezTo>
                    <a:pt x="3694" y="937"/>
                    <a:pt x="3641" y="857"/>
                    <a:pt x="3587" y="803"/>
                  </a:cubicBezTo>
                  <a:cubicBezTo>
                    <a:pt x="3507" y="696"/>
                    <a:pt x="3427" y="643"/>
                    <a:pt x="3346" y="562"/>
                  </a:cubicBezTo>
                  <a:cubicBezTo>
                    <a:pt x="3239" y="482"/>
                    <a:pt x="3186" y="429"/>
                    <a:pt x="3079" y="348"/>
                  </a:cubicBezTo>
                  <a:cubicBezTo>
                    <a:pt x="2972" y="295"/>
                    <a:pt x="2838" y="241"/>
                    <a:pt x="2758" y="188"/>
                  </a:cubicBezTo>
                  <a:cubicBezTo>
                    <a:pt x="2651" y="161"/>
                    <a:pt x="2517" y="107"/>
                    <a:pt x="2383" y="54"/>
                  </a:cubicBezTo>
                  <a:cubicBezTo>
                    <a:pt x="2115" y="54"/>
                    <a:pt x="1848" y="0"/>
                    <a:pt x="1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422;p61">
              <a:extLst>
                <a:ext uri="{FF2B5EF4-FFF2-40B4-BE49-F238E27FC236}">
                  <a16:creationId xmlns:a16="http://schemas.microsoft.com/office/drawing/2014/main" id="{44B90929-5601-CA64-768C-0CA95E7FE4B4}"/>
                </a:ext>
              </a:extLst>
            </p:cNvPr>
            <p:cNvSpPr/>
            <p:nvPr/>
          </p:nvSpPr>
          <p:spPr>
            <a:xfrm>
              <a:off x="10183550" y="6290175"/>
              <a:ext cx="95725" cy="60925"/>
            </a:xfrm>
            <a:custGeom>
              <a:avLst/>
              <a:gdLst/>
              <a:ahLst/>
              <a:cxnLst/>
              <a:rect l="l" t="t" r="r" b="b"/>
              <a:pathLst>
                <a:path w="3829" h="2437" extrusionOk="0">
                  <a:moveTo>
                    <a:pt x="2222" y="1"/>
                  </a:moveTo>
                  <a:cubicBezTo>
                    <a:pt x="2088" y="1"/>
                    <a:pt x="2008" y="1"/>
                    <a:pt x="1874" y="27"/>
                  </a:cubicBezTo>
                  <a:cubicBezTo>
                    <a:pt x="1607" y="54"/>
                    <a:pt x="1339" y="161"/>
                    <a:pt x="1071" y="268"/>
                  </a:cubicBezTo>
                  <a:cubicBezTo>
                    <a:pt x="964" y="295"/>
                    <a:pt x="884" y="322"/>
                    <a:pt x="830" y="402"/>
                  </a:cubicBezTo>
                  <a:cubicBezTo>
                    <a:pt x="616" y="536"/>
                    <a:pt x="456" y="643"/>
                    <a:pt x="322" y="804"/>
                  </a:cubicBezTo>
                  <a:cubicBezTo>
                    <a:pt x="135" y="991"/>
                    <a:pt x="28" y="1205"/>
                    <a:pt x="1" y="1446"/>
                  </a:cubicBezTo>
                  <a:cubicBezTo>
                    <a:pt x="1" y="1526"/>
                    <a:pt x="1" y="1660"/>
                    <a:pt x="28" y="1794"/>
                  </a:cubicBezTo>
                  <a:cubicBezTo>
                    <a:pt x="81" y="1928"/>
                    <a:pt x="188" y="2035"/>
                    <a:pt x="268" y="2142"/>
                  </a:cubicBezTo>
                  <a:lnTo>
                    <a:pt x="295" y="2169"/>
                  </a:lnTo>
                  <a:cubicBezTo>
                    <a:pt x="402" y="2276"/>
                    <a:pt x="483" y="2329"/>
                    <a:pt x="616" y="2383"/>
                  </a:cubicBezTo>
                  <a:cubicBezTo>
                    <a:pt x="723" y="2410"/>
                    <a:pt x="857" y="2436"/>
                    <a:pt x="991" y="2436"/>
                  </a:cubicBezTo>
                  <a:lnTo>
                    <a:pt x="1071" y="2436"/>
                  </a:lnTo>
                  <a:cubicBezTo>
                    <a:pt x="1205" y="2436"/>
                    <a:pt x="1339" y="2410"/>
                    <a:pt x="1473" y="2329"/>
                  </a:cubicBezTo>
                  <a:cubicBezTo>
                    <a:pt x="1633" y="2276"/>
                    <a:pt x="1767" y="2195"/>
                    <a:pt x="1901" y="2142"/>
                  </a:cubicBezTo>
                  <a:cubicBezTo>
                    <a:pt x="2035" y="2035"/>
                    <a:pt x="2196" y="1928"/>
                    <a:pt x="2356" y="1794"/>
                  </a:cubicBezTo>
                  <a:cubicBezTo>
                    <a:pt x="2543" y="1660"/>
                    <a:pt x="2731" y="1500"/>
                    <a:pt x="2891" y="1339"/>
                  </a:cubicBezTo>
                  <a:lnTo>
                    <a:pt x="2999" y="1259"/>
                  </a:lnTo>
                  <a:cubicBezTo>
                    <a:pt x="3266" y="1045"/>
                    <a:pt x="3534" y="804"/>
                    <a:pt x="3828" y="590"/>
                  </a:cubicBezTo>
                  <a:lnTo>
                    <a:pt x="3828" y="563"/>
                  </a:lnTo>
                  <a:lnTo>
                    <a:pt x="3748" y="456"/>
                  </a:lnTo>
                  <a:cubicBezTo>
                    <a:pt x="3641" y="402"/>
                    <a:pt x="3561" y="375"/>
                    <a:pt x="3507" y="295"/>
                  </a:cubicBezTo>
                  <a:cubicBezTo>
                    <a:pt x="3427" y="268"/>
                    <a:pt x="3346" y="242"/>
                    <a:pt x="3266" y="188"/>
                  </a:cubicBezTo>
                  <a:lnTo>
                    <a:pt x="2972" y="108"/>
                  </a:lnTo>
                  <a:cubicBezTo>
                    <a:pt x="2865" y="54"/>
                    <a:pt x="2758" y="54"/>
                    <a:pt x="2624" y="27"/>
                  </a:cubicBezTo>
                  <a:cubicBezTo>
                    <a:pt x="2490" y="1"/>
                    <a:pt x="2410" y="1"/>
                    <a:pt x="23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423;p61">
              <a:extLst>
                <a:ext uri="{FF2B5EF4-FFF2-40B4-BE49-F238E27FC236}">
                  <a16:creationId xmlns:a16="http://schemas.microsoft.com/office/drawing/2014/main" id="{0596AE04-096A-51AE-6242-EA1A276A2202}"/>
                </a:ext>
              </a:extLst>
            </p:cNvPr>
            <p:cNvSpPr/>
            <p:nvPr/>
          </p:nvSpPr>
          <p:spPr>
            <a:xfrm>
              <a:off x="10151450" y="6235975"/>
              <a:ext cx="99725" cy="55575"/>
            </a:xfrm>
            <a:custGeom>
              <a:avLst/>
              <a:gdLst/>
              <a:ahLst/>
              <a:cxnLst/>
              <a:rect l="l" t="t" r="r" b="b"/>
              <a:pathLst>
                <a:path w="3989" h="2223" extrusionOk="0">
                  <a:moveTo>
                    <a:pt x="2114" y="1"/>
                  </a:moveTo>
                  <a:cubicBezTo>
                    <a:pt x="1847" y="1"/>
                    <a:pt x="1552" y="27"/>
                    <a:pt x="1285" y="81"/>
                  </a:cubicBezTo>
                  <a:cubicBezTo>
                    <a:pt x="1178" y="134"/>
                    <a:pt x="1097" y="161"/>
                    <a:pt x="1017" y="188"/>
                  </a:cubicBezTo>
                  <a:cubicBezTo>
                    <a:pt x="803" y="295"/>
                    <a:pt x="616" y="375"/>
                    <a:pt x="482" y="482"/>
                  </a:cubicBezTo>
                  <a:cubicBezTo>
                    <a:pt x="241" y="643"/>
                    <a:pt x="107" y="857"/>
                    <a:pt x="27" y="1045"/>
                  </a:cubicBezTo>
                  <a:cubicBezTo>
                    <a:pt x="0" y="1152"/>
                    <a:pt x="0" y="1285"/>
                    <a:pt x="27" y="1419"/>
                  </a:cubicBezTo>
                  <a:cubicBezTo>
                    <a:pt x="80" y="1607"/>
                    <a:pt x="161" y="1687"/>
                    <a:pt x="241" y="1794"/>
                  </a:cubicBezTo>
                  <a:lnTo>
                    <a:pt x="268" y="1821"/>
                  </a:lnTo>
                  <a:cubicBezTo>
                    <a:pt x="375" y="1928"/>
                    <a:pt x="455" y="2035"/>
                    <a:pt x="562" y="2088"/>
                  </a:cubicBezTo>
                  <a:cubicBezTo>
                    <a:pt x="669" y="2169"/>
                    <a:pt x="830" y="2195"/>
                    <a:pt x="964" y="2222"/>
                  </a:cubicBezTo>
                  <a:lnTo>
                    <a:pt x="1071" y="2222"/>
                  </a:lnTo>
                  <a:cubicBezTo>
                    <a:pt x="1178" y="2222"/>
                    <a:pt x="1285" y="2222"/>
                    <a:pt x="1365" y="2195"/>
                  </a:cubicBezTo>
                  <a:cubicBezTo>
                    <a:pt x="1552" y="2169"/>
                    <a:pt x="1686" y="2088"/>
                    <a:pt x="1820" y="2062"/>
                  </a:cubicBezTo>
                  <a:cubicBezTo>
                    <a:pt x="1981" y="1981"/>
                    <a:pt x="2141" y="1928"/>
                    <a:pt x="2355" y="1821"/>
                  </a:cubicBezTo>
                  <a:cubicBezTo>
                    <a:pt x="2570" y="1687"/>
                    <a:pt x="2784" y="1553"/>
                    <a:pt x="3025" y="1419"/>
                  </a:cubicBezTo>
                  <a:lnTo>
                    <a:pt x="3051" y="1392"/>
                  </a:lnTo>
                  <a:cubicBezTo>
                    <a:pt x="3346" y="1178"/>
                    <a:pt x="3640" y="1018"/>
                    <a:pt x="3988" y="857"/>
                  </a:cubicBezTo>
                  <a:lnTo>
                    <a:pt x="3988" y="830"/>
                  </a:lnTo>
                  <a:lnTo>
                    <a:pt x="3881" y="723"/>
                  </a:lnTo>
                  <a:cubicBezTo>
                    <a:pt x="3801" y="643"/>
                    <a:pt x="3747" y="589"/>
                    <a:pt x="3694" y="563"/>
                  </a:cubicBezTo>
                  <a:cubicBezTo>
                    <a:pt x="3613" y="482"/>
                    <a:pt x="3560" y="456"/>
                    <a:pt x="3453" y="375"/>
                  </a:cubicBezTo>
                  <a:cubicBezTo>
                    <a:pt x="3346" y="322"/>
                    <a:pt x="3239" y="295"/>
                    <a:pt x="3132" y="242"/>
                  </a:cubicBezTo>
                  <a:lnTo>
                    <a:pt x="2837" y="161"/>
                  </a:lnTo>
                  <a:cubicBezTo>
                    <a:pt x="2703" y="108"/>
                    <a:pt x="2570" y="81"/>
                    <a:pt x="2462" y="81"/>
                  </a:cubicBezTo>
                  <a:cubicBezTo>
                    <a:pt x="2355" y="27"/>
                    <a:pt x="2222" y="1"/>
                    <a:pt x="2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424;p61">
              <a:extLst>
                <a:ext uri="{FF2B5EF4-FFF2-40B4-BE49-F238E27FC236}">
                  <a16:creationId xmlns:a16="http://schemas.microsoft.com/office/drawing/2014/main" id="{7A8D4998-CC22-C5E6-BC61-8FE20F40081D}"/>
                </a:ext>
              </a:extLst>
            </p:cNvPr>
            <p:cNvSpPr/>
            <p:nvPr/>
          </p:nvSpPr>
          <p:spPr>
            <a:xfrm>
              <a:off x="10071800" y="6173750"/>
              <a:ext cx="76975" cy="77650"/>
            </a:xfrm>
            <a:custGeom>
              <a:avLst/>
              <a:gdLst/>
              <a:ahLst/>
              <a:cxnLst/>
              <a:rect l="l" t="t" r="r" b="b"/>
              <a:pathLst>
                <a:path w="3079" h="3106" extrusionOk="0">
                  <a:moveTo>
                    <a:pt x="2410" y="0"/>
                  </a:moveTo>
                  <a:cubicBezTo>
                    <a:pt x="2330" y="0"/>
                    <a:pt x="2196" y="27"/>
                    <a:pt x="2089" y="81"/>
                  </a:cubicBezTo>
                  <a:lnTo>
                    <a:pt x="1794" y="161"/>
                  </a:lnTo>
                  <a:cubicBezTo>
                    <a:pt x="1634" y="215"/>
                    <a:pt x="1553" y="268"/>
                    <a:pt x="1446" y="348"/>
                  </a:cubicBezTo>
                  <a:lnTo>
                    <a:pt x="1152" y="536"/>
                  </a:lnTo>
                  <a:cubicBezTo>
                    <a:pt x="911" y="696"/>
                    <a:pt x="724" y="910"/>
                    <a:pt x="536" y="1098"/>
                  </a:cubicBezTo>
                  <a:cubicBezTo>
                    <a:pt x="483" y="1178"/>
                    <a:pt x="456" y="1285"/>
                    <a:pt x="376" y="1339"/>
                  </a:cubicBezTo>
                  <a:cubicBezTo>
                    <a:pt x="269" y="1553"/>
                    <a:pt x="188" y="1713"/>
                    <a:pt x="108" y="1901"/>
                  </a:cubicBezTo>
                  <a:cubicBezTo>
                    <a:pt x="54" y="2168"/>
                    <a:pt x="1" y="2409"/>
                    <a:pt x="108" y="2623"/>
                  </a:cubicBezTo>
                  <a:cubicBezTo>
                    <a:pt x="135" y="2704"/>
                    <a:pt x="215" y="2811"/>
                    <a:pt x="295" y="2918"/>
                  </a:cubicBezTo>
                  <a:cubicBezTo>
                    <a:pt x="402" y="3025"/>
                    <a:pt x="563" y="3052"/>
                    <a:pt x="670" y="3078"/>
                  </a:cubicBezTo>
                  <a:lnTo>
                    <a:pt x="697" y="3078"/>
                  </a:lnTo>
                  <a:cubicBezTo>
                    <a:pt x="804" y="3105"/>
                    <a:pt x="884" y="3105"/>
                    <a:pt x="964" y="3105"/>
                  </a:cubicBezTo>
                  <a:lnTo>
                    <a:pt x="1098" y="3105"/>
                  </a:lnTo>
                  <a:cubicBezTo>
                    <a:pt x="1232" y="3105"/>
                    <a:pt x="1366" y="3052"/>
                    <a:pt x="1500" y="2971"/>
                  </a:cubicBezTo>
                  <a:cubicBezTo>
                    <a:pt x="1607" y="2918"/>
                    <a:pt x="1714" y="2838"/>
                    <a:pt x="1848" y="2704"/>
                  </a:cubicBezTo>
                  <a:cubicBezTo>
                    <a:pt x="1955" y="2570"/>
                    <a:pt x="2035" y="2436"/>
                    <a:pt x="2115" y="2356"/>
                  </a:cubicBezTo>
                  <a:cubicBezTo>
                    <a:pt x="2222" y="2222"/>
                    <a:pt x="2276" y="2035"/>
                    <a:pt x="2383" y="1847"/>
                  </a:cubicBezTo>
                  <a:cubicBezTo>
                    <a:pt x="2490" y="1606"/>
                    <a:pt x="2570" y="1365"/>
                    <a:pt x="2651" y="1151"/>
                  </a:cubicBezTo>
                  <a:lnTo>
                    <a:pt x="2677" y="1071"/>
                  </a:lnTo>
                  <a:cubicBezTo>
                    <a:pt x="2785" y="777"/>
                    <a:pt x="2945" y="402"/>
                    <a:pt x="3079" y="81"/>
                  </a:cubicBezTo>
                  <a:cubicBezTo>
                    <a:pt x="3079" y="81"/>
                    <a:pt x="3079" y="27"/>
                    <a:pt x="3052" y="27"/>
                  </a:cubicBezTo>
                  <a:cubicBezTo>
                    <a:pt x="2972" y="27"/>
                    <a:pt x="2945" y="0"/>
                    <a:pt x="2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425;p61">
              <a:extLst>
                <a:ext uri="{FF2B5EF4-FFF2-40B4-BE49-F238E27FC236}">
                  <a16:creationId xmlns:a16="http://schemas.microsoft.com/office/drawing/2014/main" id="{F7B5AF6B-9823-AA84-0022-BDCA2E24886D}"/>
                </a:ext>
              </a:extLst>
            </p:cNvPr>
            <p:cNvSpPr/>
            <p:nvPr/>
          </p:nvSpPr>
          <p:spPr>
            <a:xfrm>
              <a:off x="10217025" y="6355075"/>
              <a:ext cx="246250" cy="157275"/>
            </a:xfrm>
            <a:custGeom>
              <a:avLst/>
              <a:gdLst/>
              <a:ahLst/>
              <a:cxnLst/>
              <a:rect l="l" t="t" r="r" b="b"/>
              <a:pathLst>
                <a:path w="9850" h="6291" extrusionOk="0">
                  <a:moveTo>
                    <a:pt x="2034" y="1"/>
                  </a:moveTo>
                  <a:cubicBezTo>
                    <a:pt x="2007" y="1"/>
                    <a:pt x="1954" y="1"/>
                    <a:pt x="1927" y="54"/>
                  </a:cubicBezTo>
                  <a:cubicBezTo>
                    <a:pt x="857" y="857"/>
                    <a:pt x="107" y="2008"/>
                    <a:pt x="27" y="3213"/>
                  </a:cubicBezTo>
                  <a:cubicBezTo>
                    <a:pt x="0" y="3480"/>
                    <a:pt x="27" y="3802"/>
                    <a:pt x="54" y="4096"/>
                  </a:cubicBezTo>
                  <a:cubicBezTo>
                    <a:pt x="80" y="4364"/>
                    <a:pt x="187" y="4631"/>
                    <a:pt x="321" y="4872"/>
                  </a:cubicBezTo>
                  <a:cubicBezTo>
                    <a:pt x="589" y="5354"/>
                    <a:pt x="1097" y="5756"/>
                    <a:pt x="1686" y="5996"/>
                  </a:cubicBezTo>
                  <a:cubicBezTo>
                    <a:pt x="2195" y="6211"/>
                    <a:pt x="2784" y="6291"/>
                    <a:pt x="3426" y="6291"/>
                  </a:cubicBezTo>
                  <a:cubicBezTo>
                    <a:pt x="3587" y="6291"/>
                    <a:pt x="3801" y="6291"/>
                    <a:pt x="3988" y="6264"/>
                  </a:cubicBezTo>
                  <a:cubicBezTo>
                    <a:pt x="4791" y="6184"/>
                    <a:pt x="5567" y="5970"/>
                    <a:pt x="6370" y="5622"/>
                  </a:cubicBezTo>
                  <a:cubicBezTo>
                    <a:pt x="7146" y="5247"/>
                    <a:pt x="7842" y="4819"/>
                    <a:pt x="8458" y="4257"/>
                  </a:cubicBezTo>
                  <a:cubicBezTo>
                    <a:pt x="9047" y="3695"/>
                    <a:pt x="9555" y="3025"/>
                    <a:pt x="9823" y="2356"/>
                  </a:cubicBezTo>
                  <a:cubicBezTo>
                    <a:pt x="9850" y="2276"/>
                    <a:pt x="9850" y="2249"/>
                    <a:pt x="9823" y="2222"/>
                  </a:cubicBezTo>
                  <a:cubicBezTo>
                    <a:pt x="9823" y="2169"/>
                    <a:pt x="9796" y="2169"/>
                    <a:pt x="9796" y="2142"/>
                  </a:cubicBezTo>
                  <a:lnTo>
                    <a:pt x="9796" y="2115"/>
                  </a:lnTo>
                  <a:cubicBezTo>
                    <a:pt x="9796" y="2089"/>
                    <a:pt x="9743" y="2008"/>
                    <a:pt x="9689" y="2008"/>
                  </a:cubicBezTo>
                  <a:cubicBezTo>
                    <a:pt x="9662" y="2008"/>
                    <a:pt x="9609" y="1982"/>
                    <a:pt x="9609" y="1982"/>
                  </a:cubicBezTo>
                  <a:lnTo>
                    <a:pt x="9555" y="1982"/>
                  </a:lnTo>
                  <a:cubicBezTo>
                    <a:pt x="9475" y="1982"/>
                    <a:pt x="9422" y="2008"/>
                    <a:pt x="9341" y="2008"/>
                  </a:cubicBezTo>
                  <a:lnTo>
                    <a:pt x="9314" y="2008"/>
                  </a:lnTo>
                  <a:cubicBezTo>
                    <a:pt x="8967" y="2089"/>
                    <a:pt x="8538" y="2115"/>
                    <a:pt x="8137" y="2115"/>
                  </a:cubicBezTo>
                  <a:cubicBezTo>
                    <a:pt x="7923" y="2115"/>
                    <a:pt x="7655" y="2115"/>
                    <a:pt x="7414" y="2089"/>
                  </a:cubicBezTo>
                  <a:lnTo>
                    <a:pt x="7387" y="2089"/>
                  </a:lnTo>
                  <a:cubicBezTo>
                    <a:pt x="6638" y="2008"/>
                    <a:pt x="5835" y="1821"/>
                    <a:pt x="5032" y="1500"/>
                  </a:cubicBezTo>
                  <a:cubicBezTo>
                    <a:pt x="4175" y="1179"/>
                    <a:pt x="3292" y="750"/>
                    <a:pt x="2222" y="108"/>
                  </a:cubicBezTo>
                  <a:cubicBezTo>
                    <a:pt x="2222" y="81"/>
                    <a:pt x="2222" y="81"/>
                    <a:pt x="2195" y="28"/>
                  </a:cubicBezTo>
                  <a:cubicBezTo>
                    <a:pt x="2189" y="33"/>
                    <a:pt x="2182" y="35"/>
                    <a:pt x="2173" y="35"/>
                  </a:cubicBezTo>
                  <a:cubicBezTo>
                    <a:pt x="2137" y="35"/>
                    <a:pt x="2077" y="1"/>
                    <a:pt x="20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426;p61">
              <a:extLst>
                <a:ext uri="{FF2B5EF4-FFF2-40B4-BE49-F238E27FC236}">
                  <a16:creationId xmlns:a16="http://schemas.microsoft.com/office/drawing/2014/main" id="{250B1EAE-A9BA-17BE-C8A9-EEA52EE20913}"/>
                </a:ext>
              </a:extLst>
            </p:cNvPr>
            <p:cNvSpPr/>
            <p:nvPr/>
          </p:nvSpPr>
          <p:spPr>
            <a:xfrm>
              <a:off x="10218350" y="6404600"/>
              <a:ext cx="244925" cy="107750"/>
            </a:xfrm>
            <a:custGeom>
              <a:avLst/>
              <a:gdLst/>
              <a:ahLst/>
              <a:cxnLst/>
              <a:rect l="l" t="t" r="r" b="b"/>
              <a:pathLst>
                <a:path w="9797" h="4310" extrusionOk="0">
                  <a:moveTo>
                    <a:pt x="9583" y="1"/>
                  </a:moveTo>
                  <a:cubicBezTo>
                    <a:pt x="9583" y="27"/>
                    <a:pt x="9583" y="81"/>
                    <a:pt x="9529" y="81"/>
                  </a:cubicBezTo>
                  <a:cubicBezTo>
                    <a:pt x="9476" y="81"/>
                    <a:pt x="9395" y="108"/>
                    <a:pt x="9342" y="108"/>
                  </a:cubicBezTo>
                  <a:lnTo>
                    <a:pt x="9315" y="108"/>
                  </a:lnTo>
                  <a:cubicBezTo>
                    <a:pt x="8940" y="161"/>
                    <a:pt x="8566" y="215"/>
                    <a:pt x="8164" y="215"/>
                  </a:cubicBezTo>
                  <a:cubicBezTo>
                    <a:pt x="8057" y="375"/>
                    <a:pt x="7923" y="509"/>
                    <a:pt x="7789" y="643"/>
                  </a:cubicBezTo>
                  <a:cubicBezTo>
                    <a:pt x="7522" y="937"/>
                    <a:pt x="7254" y="1232"/>
                    <a:pt x="6960" y="1499"/>
                  </a:cubicBezTo>
                  <a:cubicBezTo>
                    <a:pt x="6665" y="1767"/>
                    <a:pt x="6371" y="2035"/>
                    <a:pt x="5996" y="2276"/>
                  </a:cubicBezTo>
                  <a:cubicBezTo>
                    <a:pt x="5648" y="2517"/>
                    <a:pt x="5327" y="2704"/>
                    <a:pt x="4952" y="2865"/>
                  </a:cubicBezTo>
                  <a:cubicBezTo>
                    <a:pt x="4631" y="3052"/>
                    <a:pt x="4256" y="3186"/>
                    <a:pt x="3882" y="3266"/>
                  </a:cubicBezTo>
                  <a:cubicBezTo>
                    <a:pt x="3507" y="3373"/>
                    <a:pt x="3159" y="3400"/>
                    <a:pt x="2784" y="3400"/>
                  </a:cubicBezTo>
                  <a:cubicBezTo>
                    <a:pt x="2409" y="3400"/>
                    <a:pt x="2035" y="3346"/>
                    <a:pt x="1687" y="3212"/>
                  </a:cubicBezTo>
                  <a:cubicBezTo>
                    <a:pt x="1473" y="3132"/>
                    <a:pt x="1312" y="3079"/>
                    <a:pt x="1151" y="2972"/>
                  </a:cubicBezTo>
                  <a:cubicBezTo>
                    <a:pt x="937" y="2865"/>
                    <a:pt x="777" y="2784"/>
                    <a:pt x="563" y="2650"/>
                  </a:cubicBezTo>
                  <a:cubicBezTo>
                    <a:pt x="375" y="2517"/>
                    <a:pt x="161" y="2329"/>
                    <a:pt x="1" y="2142"/>
                  </a:cubicBezTo>
                  <a:lnTo>
                    <a:pt x="1" y="2142"/>
                  </a:lnTo>
                  <a:cubicBezTo>
                    <a:pt x="27" y="2409"/>
                    <a:pt x="134" y="2650"/>
                    <a:pt x="268" y="2865"/>
                  </a:cubicBezTo>
                  <a:cubicBezTo>
                    <a:pt x="536" y="3373"/>
                    <a:pt x="1044" y="3775"/>
                    <a:pt x="1633" y="4015"/>
                  </a:cubicBezTo>
                  <a:cubicBezTo>
                    <a:pt x="2142" y="4203"/>
                    <a:pt x="2757" y="4310"/>
                    <a:pt x="3373" y="4310"/>
                  </a:cubicBezTo>
                  <a:cubicBezTo>
                    <a:pt x="3560" y="4310"/>
                    <a:pt x="3748" y="4310"/>
                    <a:pt x="3962" y="4283"/>
                  </a:cubicBezTo>
                  <a:cubicBezTo>
                    <a:pt x="4765" y="4203"/>
                    <a:pt x="5514" y="3989"/>
                    <a:pt x="6317" y="3641"/>
                  </a:cubicBezTo>
                  <a:cubicBezTo>
                    <a:pt x="7093" y="3266"/>
                    <a:pt x="7789" y="2838"/>
                    <a:pt x="8405" y="2276"/>
                  </a:cubicBezTo>
                  <a:cubicBezTo>
                    <a:pt x="8994" y="1714"/>
                    <a:pt x="9502" y="1044"/>
                    <a:pt x="9770" y="375"/>
                  </a:cubicBezTo>
                  <a:cubicBezTo>
                    <a:pt x="9797" y="295"/>
                    <a:pt x="9797" y="268"/>
                    <a:pt x="9770" y="241"/>
                  </a:cubicBezTo>
                  <a:cubicBezTo>
                    <a:pt x="9770" y="188"/>
                    <a:pt x="9743" y="188"/>
                    <a:pt x="9743" y="161"/>
                  </a:cubicBezTo>
                  <a:lnTo>
                    <a:pt x="9743" y="134"/>
                  </a:lnTo>
                  <a:cubicBezTo>
                    <a:pt x="9743" y="108"/>
                    <a:pt x="9717" y="27"/>
                    <a:pt x="9636" y="27"/>
                  </a:cubicBezTo>
                  <a:cubicBezTo>
                    <a:pt x="9609" y="27"/>
                    <a:pt x="9583" y="1"/>
                    <a:pt x="9583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427;p61">
              <a:extLst>
                <a:ext uri="{FF2B5EF4-FFF2-40B4-BE49-F238E27FC236}">
                  <a16:creationId xmlns:a16="http://schemas.microsoft.com/office/drawing/2014/main" id="{7019FCCD-A42B-A47A-1977-BED68A5057DF}"/>
                </a:ext>
              </a:extLst>
            </p:cNvPr>
            <p:cNvSpPr/>
            <p:nvPr/>
          </p:nvSpPr>
          <p:spPr>
            <a:xfrm>
              <a:off x="10252475" y="6269425"/>
              <a:ext cx="300475" cy="174675"/>
            </a:xfrm>
            <a:custGeom>
              <a:avLst/>
              <a:gdLst/>
              <a:ahLst/>
              <a:cxnLst/>
              <a:rect l="l" t="t" r="r" b="b"/>
              <a:pathLst>
                <a:path w="12019" h="6987" extrusionOk="0">
                  <a:moveTo>
                    <a:pt x="11483" y="1"/>
                  </a:moveTo>
                  <a:cubicBezTo>
                    <a:pt x="11456" y="1"/>
                    <a:pt x="11403" y="28"/>
                    <a:pt x="11376" y="81"/>
                  </a:cubicBezTo>
                  <a:cubicBezTo>
                    <a:pt x="11376" y="135"/>
                    <a:pt x="11349" y="135"/>
                    <a:pt x="11349" y="162"/>
                  </a:cubicBezTo>
                  <a:cubicBezTo>
                    <a:pt x="10894" y="456"/>
                    <a:pt x="10386" y="750"/>
                    <a:pt x="9850" y="1018"/>
                  </a:cubicBezTo>
                  <a:cubicBezTo>
                    <a:pt x="8887" y="1500"/>
                    <a:pt x="7816" y="1794"/>
                    <a:pt x="6692" y="2008"/>
                  </a:cubicBezTo>
                  <a:cubicBezTo>
                    <a:pt x="6023" y="2089"/>
                    <a:pt x="5354" y="2169"/>
                    <a:pt x="4685" y="2169"/>
                  </a:cubicBezTo>
                  <a:cubicBezTo>
                    <a:pt x="4337" y="2169"/>
                    <a:pt x="3962" y="2142"/>
                    <a:pt x="3614" y="2089"/>
                  </a:cubicBezTo>
                  <a:lnTo>
                    <a:pt x="3641" y="2089"/>
                  </a:lnTo>
                  <a:cubicBezTo>
                    <a:pt x="2891" y="2035"/>
                    <a:pt x="2142" y="1848"/>
                    <a:pt x="1473" y="1607"/>
                  </a:cubicBezTo>
                  <a:cubicBezTo>
                    <a:pt x="1366" y="1553"/>
                    <a:pt x="1285" y="1527"/>
                    <a:pt x="1152" y="1473"/>
                  </a:cubicBezTo>
                  <a:cubicBezTo>
                    <a:pt x="1098" y="1473"/>
                    <a:pt x="1071" y="1420"/>
                    <a:pt x="1044" y="1420"/>
                  </a:cubicBezTo>
                  <a:lnTo>
                    <a:pt x="964" y="1366"/>
                  </a:lnTo>
                  <a:cubicBezTo>
                    <a:pt x="937" y="1312"/>
                    <a:pt x="911" y="1312"/>
                    <a:pt x="830" y="1312"/>
                  </a:cubicBezTo>
                  <a:cubicBezTo>
                    <a:pt x="777" y="1312"/>
                    <a:pt x="750" y="1366"/>
                    <a:pt x="697" y="1393"/>
                  </a:cubicBezTo>
                  <a:cubicBezTo>
                    <a:pt x="536" y="1553"/>
                    <a:pt x="375" y="1767"/>
                    <a:pt x="268" y="1982"/>
                  </a:cubicBezTo>
                  <a:cubicBezTo>
                    <a:pt x="161" y="2196"/>
                    <a:pt x="81" y="2437"/>
                    <a:pt x="27" y="2624"/>
                  </a:cubicBezTo>
                  <a:cubicBezTo>
                    <a:pt x="1" y="2865"/>
                    <a:pt x="1" y="3106"/>
                    <a:pt x="27" y="3320"/>
                  </a:cubicBezTo>
                  <a:cubicBezTo>
                    <a:pt x="81" y="3534"/>
                    <a:pt x="108" y="3721"/>
                    <a:pt x="215" y="3989"/>
                  </a:cubicBezTo>
                  <a:cubicBezTo>
                    <a:pt x="482" y="4738"/>
                    <a:pt x="911" y="5381"/>
                    <a:pt x="1553" y="5836"/>
                  </a:cubicBezTo>
                  <a:cubicBezTo>
                    <a:pt x="2115" y="6264"/>
                    <a:pt x="2784" y="6612"/>
                    <a:pt x="3587" y="6799"/>
                  </a:cubicBezTo>
                  <a:cubicBezTo>
                    <a:pt x="4042" y="6906"/>
                    <a:pt x="4551" y="6987"/>
                    <a:pt x="5059" y="6987"/>
                  </a:cubicBezTo>
                  <a:cubicBezTo>
                    <a:pt x="5327" y="6987"/>
                    <a:pt x="5595" y="6987"/>
                    <a:pt x="5862" y="6933"/>
                  </a:cubicBezTo>
                  <a:cubicBezTo>
                    <a:pt x="6531" y="6880"/>
                    <a:pt x="7201" y="6666"/>
                    <a:pt x="7896" y="6371"/>
                  </a:cubicBezTo>
                  <a:cubicBezTo>
                    <a:pt x="8646" y="6077"/>
                    <a:pt x="9315" y="5675"/>
                    <a:pt x="9877" y="5193"/>
                  </a:cubicBezTo>
                  <a:cubicBezTo>
                    <a:pt x="10520" y="4712"/>
                    <a:pt x="11055" y="4123"/>
                    <a:pt x="11403" y="3534"/>
                  </a:cubicBezTo>
                  <a:cubicBezTo>
                    <a:pt x="11617" y="3240"/>
                    <a:pt x="11751" y="2892"/>
                    <a:pt x="11858" y="2570"/>
                  </a:cubicBezTo>
                  <a:cubicBezTo>
                    <a:pt x="11938" y="2222"/>
                    <a:pt x="12018" y="1848"/>
                    <a:pt x="12018" y="1527"/>
                  </a:cubicBezTo>
                  <a:cubicBezTo>
                    <a:pt x="12018" y="1098"/>
                    <a:pt x="11911" y="590"/>
                    <a:pt x="11724" y="162"/>
                  </a:cubicBezTo>
                  <a:cubicBezTo>
                    <a:pt x="11670" y="108"/>
                    <a:pt x="11670" y="81"/>
                    <a:pt x="11617" y="54"/>
                  </a:cubicBezTo>
                  <a:cubicBezTo>
                    <a:pt x="11617" y="28"/>
                    <a:pt x="11590" y="1"/>
                    <a:pt x="11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428;p61">
              <a:extLst>
                <a:ext uri="{FF2B5EF4-FFF2-40B4-BE49-F238E27FC236}">
                  <a16:creationId xmlns:a16="http://schemas.microsoft.com/office/drawing/2014/main" id="{13FA02FD-D8DA-D074-B99A-EC80C222F710}"/>
                </a:ext>
              </a:extLst>
            </p:cNvPr>
            <p:cNvSpPr/>
            <p:nvPr/>
          </p:nvSpPr>
          <p:spPr>
            <a:xfrm>
              <a:off x="10255825" y="6286825"/>
              <a:ext cx="297125" cy="157950"/>
            </a:xfrm>
            <a:custGeom>
              <a:avLst/>
              <a:gdLst/>
              <a:ahLst/>
              <a:cxnLst/>
              <a:rect l="l" t="t" r="r" b="b"/>
              <a:pathLst>
                <a:path w="11885" h="6318" extrusionOk="0">
                  <a:moveTo>
                    <a:pt x="11751" y="1"/>
                  </a:moveTo>
                  <a:cubicBezTo>
                    <a:pt x="11724" y="108"/>
                    <a:pt x="11644" y="242"/>
                    <a:pt x="11590" y="402"/>
                  </a:cubicBezTo>
                  <a:cubicBezTo>
                    <a:pt x="11456" y="777"/>
                    <a:pt x="11269" y="1098"/>
                    <a:pt x="11108" y="1446"/>
                  </a:cubicBezTo>
                  <a:cubicBezTo>
                    <a:pt x="10948" y="1767"/>
                    <a:pt x="10760" y="2115"/>
                    <a:pt x="10519" y="2410"/>
                  </a:cubicBezTo>
                  <a:cubicBezTo>
                    <a:pt x="10278" y="2677"/>
                    <a:pt x="10038" y="2945"/>
                    <a:pt x="9770" y="3159"/>
                  </a:cubicBezTo>
                  <a:cubicBezTo>
                    <a:pt x="9529" y="3373"/>
                    <a:pt x="9261" y="3587"/>
                    <a:pt x="8967" y="3775"/>
                  </a:cubicBezTo>
                  <a:cubicBezTo>
                    <a:pt x="8378" y="4150"/>
                    <a:pt x="7736" y="4417"/>
                    <a:pt x="7093" y="4631"/>
                  </a:cubicBezTo>
                  <a:cubicBezTo>
                    <a:pt x="6424" y="4845"/>
                    <a:pt x="5728" y="4979"/>
                    <a:pt x="4979" y="5006"/>
                  </a:cubicBezTo>
                  <a:cubicBezTo>
                    <a:pt x="4863" y="5010"/>
                    <a:pt x="4747" y="5013"/>
                    <a:pt x="4631" y="5013"/>
                  </a:cubicBezTo>
                  <a:cubicBezTo>
                    <a:pt x="4052" y="5013"/>
                    <a:pt x="3476" y="4957"/>
                    <a:pt x="2918" y="4845"/>
                  </a:cubicBezTo>
                  <a:cubicBezTo>
                    <a:pt x="2249" y="4685"/>
                    <a:pt x="1633" y="4444"/>
                    <a:pt x="1071" y="4069"/>
                  </a:cubicBezTo>
                  <a:cubicBezTo>
                    <a:pt x="803" y="3882"/>
                    <a:pt x="536" y="3668"/>
                    <a:pt x="295" y="3454"/>
                  </a:cubicBezTo>
                  <a:cubicBezTo>
                    <a:pt x="215" y="3347"/>
                    <a:pt x="108" y="3239"/>
                    <a:pt x="0" y="3106"/>
                  </a:cubicBezTo>
                  <a:lnTo>
                    <a:pt x="0" y="3106"/>
                  </a:lnTo>
                  <a:cubicBezTo>
                    <a:pt x="27" y="3186"/>
                    <a:pt x="27" y="3266"/>
                    <a:pt x="81" y="3347"/>
                  </a:cubicBezTo>
                  <a:cubicBezTo>
                    <a:pt x="348" y="4069"/>
                    <a:pt x="777" y="4712"/>
                    <a:pt x="1419" y="5193"/>
                  </a:cubicBezTo>
                  <a:cubicBezTo>
                    <a:pt x="1981" y="5622"/>
                    <a:pt x="2650" y="5943"/>
                    <a:pt x="3453" y="6157"/>
                  </a:cubicBezTo>
                  <a:cubicBezTo>
                    <a:pt x="3908" y="6264"/>
                    <a:pt x="4417" y="6318"/>
                    <a:pt x="4925" y="6318"/>
                  </a:cubicBezTo>
                  <a:cubicBezTo>
                    <a:pt x="5193" y="6318"/>
                    <a:pt x="5461" y="6291"/>
                    <a:pt x="5728" y="6291"/>
                  </a:cubicBezTo>
                  <a:cubicBezTo>
                    <a:pt x="6397" y="6210"/>
                    <a:pt x="7067" y="6023"/>
                    <a:pt x="7762" y="5702"/>
                  </a:cubicBezTo>
                  <a:cubicBezTo>
                    <a:pt x="8512" y="5407"/>
                    <a:pt x="9181" y="5006"/>
                    <a:pt x="9743" y="4551"/>
                  </a:cubicBezTo>
                  <a:cubicBezTo>
                    <a:pt x="10386" y="4042"/>
                    <a:pt x="10921" y="3480"/>
                    <a:pt x="11269" y="2865"/>
                  </a:cubicBezTo>
                  <a:cubicBezTo>
                    <a:pt x="11483" y="2570"/>
                    <a:pt x="11617" y="2249"/>
                    <a:pt x="11724" y="1901"/>
                  </a:cubicBezTo>
                  <a:cubicBezTo>
                    <a:pt x="11804" y="1580"/>
                    <a:pt x="11884" y="1205"/>
                    <a:pt x="11884" y="857"/>
                  </a:cubicBezTo>
                  <a:cubicBezTo>
                    <a:pt x="11884" y="590"/>
                    <a:pt x="11858" y="295"/>
                    <a:pt x="11751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429;p61">
              <a:extLst>
                <a:ext uri="{FF2B5EF4-FFF2-40B4-BE49-F238E27FC236}">
                  <a16:creationId xmlns:a16="http://schemas.microsoft.com/office/drawing/2014/main" id="{9EF4E94C-9AB2-7DE7-6976-2E0573109FC3}"/>
                </a:ext>
              </a:extLst>
            </p:cNvPr>
            <p:cNvSpPr/>
            <p:nvPr/>
          </p:nvSpPr>
          <p:spPr>
            <a:xfrm>
              <a:off x="10248475" y="6157700"/>
              <a:ext cx="324550" cy="206775"/>
            </a:xfrm>
            <a:custGeom>
              <a:avLst/>
              <a:gdLst/>
              <a:ahLst/>
              <a:cxnLst/>
              <a:rect l="l" t="t" r="r" b="b"/>
              <a:pathLst>
                <a:path w="12982" h="8271" extrusionOk="0">
                  <a:moveTo>
                    <a:pt x="11482" y="0"/>
                  </a:moveTo>
                  <a:cubicBezTo>
                    <a:pt x="11456" y="0"/>
                    <a:pt x="11402" y="0"/>
                    <a:pt x="11375" y="54"/>
                  </a:cubicBezTo>
                  <a:cubicBezTo>
                    <a:pt x="9796" y="1017"/>
                    <a:pt x="8003" y="2088"/>
                    <a:pt x="6103" y="2891"/>
                  </a:cubicBezTo>
                  <a:lnTo>
                    <a:pt x="6049" y="2891"/>
                  </a:lnTo>
                  <a:cubicBezTo>
                    <a:pt x="4711" y="3453"/>
                    <a:pt x="3372" y="3828"/>
                    <a:pt x="2115" y="3988"/>
                  </a:cubicBezTo>
                  <a:cubicBezTo>
                    <a:pt x="1552" y="4068"/>
                    <a:pt x="964" y="4095"/>
                    <a:pt x="402" y="4095"/>
                  </a:cubicBezTo>
                  <a:lnTo>
                    <a:pt x="348" y="4095"/>
                  </a:lnTo>
                  <a:cubicBezTo>
                    <a:pt x="268" y="4095"/>
                    <a:pt x="214" y="4122"/>
                    <a:pt x="161" y="4176"/>
                  </a:cubicBezTo>
                  <a:lnTo>
                    <a:pt x="134" y="4176"/>
                  </a:lnTo>
                  <a:cubicBezTo>
                    <a:pt x="107" y="4229"/>
                    <a:pt x="80" y="4256"/>
                    <a:pt x="80" y="4283"/>
                  </a:cubicBezTo>
                  <a:cubicBezTo>
                    <a:pt x="0" y="4631"/>
                    <a:pt x="0" y="4925"/>
                    <a:pt x="27" y="5219"/>
                  </a:cubicBezTo>
                  <a:cubicBezTo>
                    <a:pt x="80" y="5380"/>
                    <a:pt x="80" y="5514"/>
                    <a:pt x="134" y="5648"/>
                  </a:cubicBezTo>
                  <a:cubicBezTo>
                    <a:pt x="161" y="5781"/>
                    <a:pt x="241" y="5915"/>
                    <a:pt x="294" y="6049"/>
                  </a:cubicBezTo>
                  <a:cubicBezTo>
                    <a:pt x="509" y="6504"/>
                    <a:pt x="883" y="6906"/>
                    <a:pt x="1419" y="7227"/>
                  </a:cubicBezTo>
                  <a:cubicBezTo>
                    <a:pt x="1633" y="7361"/>
                    <a:pt x="1874" y="7494"/>
                    <a:pt x="2168" y="7628"/>
                  </a:cubicBezTo>
                  <a:cubicBezTo>
                    <a:pt x="2436" y="7735"/>
                    <a:pt x="2703" y="7842"/>
                    <a:pt x="3025" y="7923"/>
                  </a:cubicBezTo>
                  <a:cubicBezTo>
                    <a:pt x="3587" y="8110"/>
                    <a:pt x="4175" y="8190"/>
                    <a:pt x="4898" y="8244"/>
                  </a:cubicBezTo>
                  <a:cubicBezTo>
                    <a:pt x="5166" y="8271"/>
                    <a:pt x="5380" y="8271"/>
                    <a:pt x="5648" y="8271"/>
                  </a:cubicBezTo>
                  <a:cubicBezTo>
                    <a:pt x="5996" y="8271"/>
                    <a:pt x="6317" y="8271"/>
                    <a:pt x="6638" y="8244"/>
                  </a:cubicBezTo>
                  <a:cubicBezTo>
                    <a:pt x="6906" y="8190"/>
                    <a:pt x="7173" y="8164"/>
                    <a:pt x="7387" y="8137"/>
                  </a:cubicBezTo>
                  <a:cubicBezTo>
                    <a:pt x="7709" y="8057"/>
                    <a:pt x="8003" y="8003"/>
                    <a:pt x="8324" y="7869"/>
                  </a:cubicBezTo>
                  <a:cubicBezTo>
                    <a:pt x="9100" y="7602"/>
                    <a:pt x="9850" y="7227"/>
                    <a:pt x="10465" y="6772"/>
                  </a:cubicBezTo>
                  <a:cubicBezTo>
                    <a:pt x="11188" y="6263"/>
                    <a:pt x="11777" y="5648"/>
                    <a:pt x="12178" y="5032"/>
                  </a:cubicBezTo>
                  <a:cubicBezTo>
                    <a:pt x="12419" y="4684"/>
                    <a:pt x="12580" y="4309"/>
                    <a:pt x="12714" y="3961"/>
                  </a:cubicBezTo>
                  <a:cubicBezTo>
                    <a:pt x="12848" y="3587"/>
                    <a:pt x="12901" y="3185"/>
                    <a:pt x="12955" y="2784"/>
                  </a:cubicBezTo>
                  <a:cubicBezTo>
                    <a:pt x="12981" y="2302"/>
                    <a:pt x="12928" y="1874"/>
                    <a:pt x="12740" y="1472"/>
                  </a:cubicBezTo>
                  <a:cubicBezTo>
                    <a:pt x="12580" y="1071"/>
                    <a:pt x="12339" y="696"/>
                    <a:pt x="12018" y="348"/>
                  </a:cubicBezTo>
                  <a:lnTo>
                    <a:pt x="11750" y="80"/>
                  </a:lnTo>
                  <a:cubicBezTo>
                    <a:pt x="11723" y="27"/>
                    <a:pt x="11643" y="0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430;p61">
              <a:extLst>
                <a:ext uri="{FF2B5EF4-FFF2-40B4-BE49-F238E27FC236}">
                  <a16:creationId xmlns:a16="http://schemas.microsoft.com/office/drawing/2014/main" id="{8882DF58-067D-82FB-2BA8-AF6A94D15486}"/>
                </a:ext>
              </a:extLst>
            </p:cNvPr>
            <p:cNvSpPr/>
            <p:nvPr/>
          </p:nvSpPr>
          <p:spPr>
            <a:xfrm>
              <a:off x="10255150" y="6165725"/>
              <a:ext cx="317875" cy="198075"/>
            </a:xfrm>
            <a:custGeom>
              <a:avLst/>
              <a:gdLst/>
              <a:ahLst/>
              <a:cxnLst/>
              <a:rect l="l" t="t" r="r" b="b"/>
              <a:pathLst>
                <a:path w="12715" h="7923" extrusionOk="0">
                  <a:moveTo>
                    <a:pt x="1" y="5675"/>
                  </a:moveTo>
                  <a:cubicBezTo>
                    <a:pt x="1" y="5675"/>
                    <a:pt x="1" y="5696"/>
                    <a:pt x="20" y="5701"/>
                  </a:cubicBezTo>
                  <a:lnTo>
                    <a:pt x="20" y="5701"/>
                  </a:lnTo>
                  <a:cubicBezTo>
                    <a:pt x="14" y="5692"/>
                    <a:pt x="7" y="5683"/>
                    <a:pt x="1" y="5675"/>
                  </a:cubicBezTo>
                  <a:close/>
                  <a:moveTo>
                    <a:pt x="20" y="5701"/>
                  </a:moveTo>
                  <a:cubicBezTo>
                    <a:pt x="26" y="5709"/>
                    <a:pt x="33" y="5717"/>
                    <a:pt x="39" y="5725"/>
                  </a:cubicBezTo>
                  <a:lnTo>
                    <a:pt x="39" y="5725"/>
                  </a:lnTo>
                  <a:cubicBezTo>
                    <a:pt x="35" y="5717"/>
                    <a:pt x="31" y="5709"/>
                    <a:pt x="27" y="5701"/>
                  </a:cubicBezTo>
                  <a:cubicBezTo>
                    <a:pt x="25" y="5701"/>
                    <a:pt x="22" y="5701"/>
                    <a:pt x="20" y="5701"/>
                  </a:cubicBezTo>
                  <a:close/>
                  <a:moveTo>
                    <a:pt x="11751" y="0"/>
                  </a:moveTo>
                  <a:lnTo>
                    <a:pt x="11751" y="54"/>
                  </a:lnTo>
                  <a:cubicBezTo>
                    <a:pt x="11778" y="295"/>
                    <a:pt x="11804" y="562"/>
                    <a:pt x="11804" y="803"/>
                  </a:cubicBezTo>
                  <a:cubicBezTo>
                    <a:pt x="11804" y="1686"/>
                    <a:pt x="11537" y="2570"/>
                    <a:pt x="11135" y="3373"/>
                  </a:cubicBezTo>
                  <a:cubicBezTo>
                    <a:pt x="10948" y="3774"/>
                    <a:pt x="10680" y="4176"/>
                    <a:pt x="10413" y="4550"/>
                  </a:cubicBezTo>
                  <a:cubicBezTo>
                    <a:pt x="10145" y="4898"/>
                    <a:pt x="9877" y="5246"/>
                    <a:pt x="9529" y="5541"/>
                  </a:cubicBezTo>
                  <a:cubicBezTo>
                    <a:pt x="9369" y="5701"/>
                    <a:pt x="9235" y="5835"/>
                    <a:pt x="9074" y="5969"/>
                  </a:cubicBezTo>
                  <a:cubicBezTo>
                    <a:pt x="8914" y="6103"/>
                    <a:pt x="8700" y="6237"/>
                    <a:pt x="8539" y="6370"/>
                  </a:cubicBezTo>
                  <a:cubicBezTo>
                    <a:pt x="8164" y="6638"/>
                    <a:pt x="7763" y="6852"/>
                    <a:pt x="7334" y="7013"/>
                  </a:cubicBezTo>
                  <a:cubicBezTo>
                    <a:pt x="6906" y="7173"/>
                    <a:pt x="6451" y="7307"/>
                    <a:pt x="6023" y="7414"/>
                  </a:cubicBezTo>
                  <a:cubicBezTo>
                    <a:pt x="5595" y="7521"/>
                    <a:pt x="5113" y="7548"/>
                    <a:pt x="4685" y="7548"/>
                  </a:cubicBezTo>
                  <a:cubicBezTo>
                    <a:pt x="4230" y="7548"/>
                    <a:pt x="3775" y="7521"/>
                    <a:pt x="3320" y="7441"/>
                  </a:cubicBezTo>
                  <a:cubicBezTo>
                    <a:pt x="2838" y="7388"/>
                    <a:pt x="2410" y="7254"/>
                    <a:pt x="1981" y="7093"/>
                  </a:cubicBezTo>
                  <a:cubicBezTo>
                    <a:pt x="1553" y="6906"/>
                    <a:pt x="1152" y="6692"/>
                    <a:pt x="777" y="6424"/>
                  </a:cubicBezTo>
                  <a:cubicBezTo>
                    <a:pt x="616" y="6290"/>
                    <a:pt x="402" y="6156"/>
                    <a:pt x="268" y="5969"/>
                  </a:cubicBezTo>
                  <a:cubicBezTo>
                    <a:pt x="178" y="5901"/>
                    <a:pt x="107" y="5815"/>
                    <a:pt x="39" y="5725"/>
                  </a:cubicBezTo>
                  <a:lnTo>
                    <a:pt x="39" y="5725"/>
                  </a:lnTo>
                  <a:cubicBezTo>
                    <a:pt x="255" y="6170"/>
                    <a:pt x="626" y="6563"/>
                    <a:pt x="1152" y="6879"/>
                  </a:cubicBezTo>
                  <a:cubicBezTo>
                    <a:pt x="1366" y="7013"/>
                    <a:pt x="1607" y="7147"/>
                    <a:pt x="1901" y="7281"/>
                  </a:cubicBezTo>
                  <a:cubicBezTo>
                    <a:pt x="2169" y="7388"/>
                    <a:pt x="2436" y="7495"/>
                    <a:pt x="2758" y="7575"/>
                  </a:cubicBezTo>
                  <a:cubicBezTo>
                    <a:pt x="3320" y="7762"/>
                    <a:pt x="3908" y="7843"/>
                    <a:pt x="4631" y="7896"/>
                  </a:cubicBezTo>
                  <a:cubicBezTo>
                    <a:pt x="4899" y="7923"/>
                    <a:pt x="5166" y="7923"/>
                    <a:pt x="5381" y="7923"/>
                  </a:cubicBezTo>
                  <a:cubicBezTo>
                    <a:pt x="5729" y="7923"/>
                    <a:pt x="6023" y="7923"/>
                    <a:pt x="6371" y="7896"/>
                  </a:cubicBezTo>
                  <a:cubicBezTo>
                    <a:pt x="6639" y="7843"/>
                    <a:pt x="6906" y="7816"/>
                    <a:pt x="7120" y="7789"/>
                  </a:cubicBezTo>
                  <a:cubicBezTo>
                    <a:pt x="7442" y="7709"/>
                    <a:pt x="7736" y="7655"/>
                    <a:pt x="8057" y="7521"/>
                  </a:cubicBezTo>
                  <a:cubicBezTo>
                    <a:pt x="8833" y="7254"/>
                    <a:pt x="9583" y="6879"/>
                    <a:pt x="10198" y="6424"/>
                  </a:cubicBezTo>
                  <a:cubicBezTo>
                    <a:pt x="10921" y="5915"/>
                    <a:pt x="11510" y="5300"/>
                    <a:pt x="11911" y="4684"/>
                  </a:cubicBezTo>
                  <a:cubicBezTo>
                    <a:pt x="12152" y="4336"/>
                    <a:pt x="12313" y="3962"/>
                    <a:pt x="12447" y="3614"/>
                  </a:cubicBezTo>
                  <a:cubicBezTo>
                    <a:pt x="12581" y="3239"/>
                    <a:pt x="12634" y="2837"/>
                    <a:pt x="12688" y="2436"/>
                  </a:cubicBezTo>
                  <a:cubicBezTo>
                    <a:pt x="12714" y="1954"/>
                    <a:pt x="12661" y="1526"/>
                    <a:pt x="12473" y="1124"/>
                  </a:cubicBezTo>
                  <a:cubicBezTo>
                    <a:pt x="12313" y="723"/>
                    <a:pt x="12072" y="348"/>
                    <a:pt x="1175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431;p61">
              <a:extLst>
                <a:ext uri="{FF2B5EF4-FFF2-40B4-BE49-F238E27FC236}">
                  <a16:creationId xmlns:a16="http://schemas.microsoft.com/office/drawing/2014/main" id="{3B26FCD9-5365-C278-4C3D-CA65A1E567AD}"/>
                </a:ext>
              </a:extLst>
            </p:cNvPr>
            <p:cNvSpPr/>
            <p:nvPr/>
          </p:nvSpPr>
          <p:spPr>
            <a:xfrm>
              <a:off x="10207650" y="5982375"/>
              <a:ext cx="351325" cy="321875"/>
            </a:xfrm>
            <a:custGeom>
              <a:avLst/>
              <a:gdLst/>
              <a:ahLst/>
              <a:cxnLst/>
              <a:rect l="l" t="t" r="r" b="b"/>
              <a:pathLst>
                <a:path w="14053" h="12875" extrusionOk="0">
                  <a:moveTo>
                    <a:pt x="11269" y="0"/>
                  </a:moveTo>
                  <a:cubicBezTo>
                    <a:pt x="11188" y="0"/>
                    <a:pt x="11135" y="27"/>
                    <a:pt x="11108" y="81"/>
                  </a:cubicBezTo>
                  <a:cubicBezTo>
                    <a:pt x="11081" y="134"/>
                    <a:pt x="11081" y="188"/>
                    <a:pt x="11081" y="215"/>
                  </a:cubicBezTo>
                  <a:cubicBezTo>
                    <a:pt x="11081" y="268"/>
                    <a:pt x="11108" y="322"/>
                    <a:pt x="11135" y="322"/>
                  </a:cubicBezTo>
                  <a:lnTo>
                    <a:pt x="11162" y="348"/>
                  </a:lnTo>
                  <a:lnTo>
                    <a:pt x="11188" y="402"/>
                  </a:lnTo>
                  <a:cubicBezTo>
                    <a:pt x="9689" y="991"/>
                    <a:pt x="8164" y="1928"/>
                    <a:pt x="6558" y="3212"/>
                  </a:cubicBezTo>
                  <a:cubicBezTo>
                    <a:pt x="5086" y="4363"/>
                    <a:pt x="3614" y="5809"/>
                    <a:pt x="2195" y="7441"/>
                  </a:cubicBezTo>
                  <a:cubicBezTo>
                    <a:pt x="1633" y="8110"/>
                    <a:pt x="1098" y="8833"/>
                    <a:pt x="589" y="9502"/>
                  </a:cubicBezTo>
                  <a:cubicBezTo>
                    <a:pt x="482" y="9181"/>
                    <a:pt x="402" y="8860"/>
                    <a:pt x="322" y="8485"/>
                  </a:cubicBezTo>
                  <a:cubicBezTo>
                    <a:pt x="322" y="8458"/>
                    <a:pt x="295" y="8405"/>
                    <a:pt x="268" y="8405"/>
                  </a:cubicBezTo>
                  <a:cubicBezTo>
                    <a:pt x="214" y="8405"/>
                    <a:pt x="188" y="8351"/>
                    <a:pt x="161" y="8351"/>
                  </a:cubicBezTo>
                  <a:lnTo>
                    <a:pt x="134" y="8351"/>
                  </a:lnTo>
                  <a:cubicBezTo>
                    <a:pt x="107" y="8351"/>
                    <a:pt x="54" y="8405"/>
                    <a:pt x="27" y="8432"/>
                  </a:cubicBezTo>
                  <a:cubicBezTo>
                    <a:pt x="0" y="8458"/>
                    <a:pt x="0" y="8485"/>
                    <a:pt x="0" y="8565"/>
                  </a:cubicBezTo>
                  <a:cubicBezTo>
                    <a:pt x="134" y="9395"/>
                    <a:pt x="429" y="10171"/>
                    <a:pt x="910" y="10814"/>
                  </a:cubicBezTo>
                  <a:cubicBezTo>
                    <a:pt x="1339" y="11429"/>
                    <a:pt x="1927" y="11938"/>
                    <a:pt x="2650" y="12286"/>
                  </a:cubicBezTo>
                  <a:cubicBezTo>
                    <a:pt x="3346" y="12607"/>
                    <a:pt x="4149" y="12821"/>
                    <a:pt x="5139" y="12875"/>
                  </a:cubicBezTo>
                  <a:lnTo>
                    <a:pt x="5648" y="12875"/>
                  </a:lnTo>
                  <a:cubicBezTo>
                    <a:pt x="6344" y="12875"/>
                    <a:pt x="7093" y="12768"/>
                    <a:pt x="7816" y="12607"/>
                  </a:cubicBezTo>
                  <a:cubicBezTo>
                    <a:pt x="9556" y="12179"/>
                    <a:pt x="11135" y="11162"/>
                    <a:pt x="12339" y="9797"/>
                  </a:cubicBezTo>
                  <a:cubicBezTo>
                    <a:pt x="12634" y="9422"/>
                    <a:pt x="12875" y="9128"/>
                    <a:pt x="13089" y="8806"/>
                  </a:cubicBezTo>
                  <a:cubicBezTo>
                    <a:pt x="13249" y="8485"/>
                    <a:pt x="13410" y="8191"/>
                    <a:pt x="13544" y="7816"/>
                  </a:cubicBezTo>
                  <a:cubicBezTo>
                    <a:pt x="13811" y="7147"/>
                    <a:pt x="13945" y="6451"/>
                    <a:pt x="14026" y="5675"/>
                  </a:cubicBezTo>
                  <a:cubicBezTo>
                    <a:pt x="14052" y="4952"/>
                    <a:pt x="14026" y="4176"/>
                    <a:pt x="13811" y="3480"/>
                  </a:cubicBezTo>
                  <a:cubicBezTo>
                    <a:pt x="13651" y="2731"/>
                    <a:pt x="13303" y="2061"/>
                    <a:pt x="12901" y="1499"/>
                  </a:cubicBezTo>
                  <a:cubicBezTo>
                    <a:pt x="12607" y="1071"/>
                    <a:pt x="12205" y="670"/>
                    <a:pt x="11777" y="322"/>
                  </a:cubicBezTo>
                  <a:cubicBezTo>
                    <a:pt x="11750" y="268"/>
                    <a:pt x="11670" y="241"/>
                    <a:pt x="11617" y="241"/>
                  </a:cubicBezTo>
                  <a:lnTo>
                    <a:pt x="11295" y="27"/>
                  </a:lnTo>
                  <a:cubicBezTo>
                    <a:pt x="11349" y="0"/>
                    <a:pt x="11295" y="0"/>
                    <a:pt x="11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432;p61">
              <a:extLst>
                <a:ext uri="{FF2B5EF4-FFF2-40B4-BE49-F238E27FC236}">
                  <a16:creationId xmlns:a16="http://schemas.microsoft.com/office/drawing/2014/main" id="{9CA00F6D-C7DF-224E-487D-45178F1E1C38}"/>
                </a:ext>
              </a:extLst>
            </p:cNvPr>
            <p:cNvSpPr/>
            <p:nvPr/>
          </p:nvSpPr>
          <p:spPr>
            <a:xfrm>
              <a:off x="10244450" y="6006475"/>
              <a:ext cx="315200" cy="299800"/>
            </a:xfrm>
            <a:custGeom>
              <a:avLst/>
              <a:gdLst/>
              <a:ahLst/>
              <a:cxnLst/>
              <a:rect l="l" t="t" r="r" b="b"/>
              <a:pathLst>
                <a:path w="12608" h="11992" extrusionOk="0">
                  <a:moveTo>
                    <a:pt x="10974" y="0"/>
                  </a:moveTo>
                  <a:cubicBezTo>
                    <a:pt x="11000" y="26"/>
                    <a:pt x="11026" y="53"/>
                    <a:pt x="11052" y="81"/>
                  </a:cubicBezTo>
                  <a:lnTo>
                    <a:pt x="11052" y="81"/>
                  </a:lnTo>
                  <a:cubicBezTo>
                    <a:pt x="11028" y="34"/>
                    <a:pt x="11001" y="0"/>
                    <a:pt x="10974" y="0"/>
                  </a:cubicBezTo>
                  <a:close/>
                  <a:moveTo>
                    <a:pt x="11052" y="81"/>
                  </a:moveTo>
                  <a:cubicBezTo>
                    <a:pt x="11075" y="128"/>
                    <a:pt x="11095" y="188"/>
                    <a:pt x="11108" y="241"/>
                  </a:cubicBezTo>
                  <a:cubicBezTo>
                    <a:pt x="11215" y="562"/>
                    <a:pt x="11296" y="910"/>
                    <a:pt x="11349" y="1231"/>
                  </a:cubicBezTo>
                  <a:cubicBezTo>
                    <a:pt x="11429" y="1900"/>
                    <a:pt x="11429" y="2623"/>
                    <a:pt x="11349" y="3319"/>
                  </a:cubicBezTo>
                  <a:cubicBezTo>
                    <a:pt x="11215" y="4122"/>
                    <a:pt x="10974" y="4925"/>
                    <a:pt x="10626" y="5701"/>
                  </a:cubicBezTo>
                  <a:cubicBezTo>
                    <a:pt x="10305" y="6451"/>
                    <a:pt x="9877" y="7173"/>
                    <a:pt x="9368" y="7842"/>
                  </a:cubicBezTo>
                  <a:cubicBezTo>
                    <a:pt x="8860" y="8458"/>
                    <a:pt x="8298" y="9074"/>
                    <a:pt x="7655" y="9582"/>
                  </a:cubicBezTo>
                  <a:cubicBezTo>
                    <a:pt x="7361" y="9796"/>
                    <a:pt x="7013" y="10037"/>
                    <a:pt x="6692" y="10251"/>
                  </a:cubicBezTo>
                  <a:cubicBezTo>
                    <a:pt x="6264" y="10519"/>
                    <a:pt x="5782" y="10706"/>
                    <a:pt x="5273" y="10867"/>
                  </a:cubicBezTo>
                  <a:cubicBezTo>
                    <a:pt x="4818" y="11001"/>
                    <a:pt x="4336" y="11108"/>
                    <a:pt x="3855" y="11188"/>
                  </a:cubicBezTo>
                  <a:cubicBezTo>
                    <a:pt x="3614" y="11201"/>
                    <a:pt x="3366" y="11208"/>
                    <a:pt x="3119" y="11208"/>
                  </a:cubicBezTo>
                  <a:cubicBezTo>
                    <a:pt x="2871" y="11208"/>
                    <a:pt x="2623" y="11201"/>
                    <a:pt x="2383" y="11188"/>
                  </a:cubicBezTo>
                  <a:cubicBezTo>
                    <a:pt x="1874" y="11108"/>
                    <a:pt x="1392" y="11001"/>
                    <a:pt x="937" y="10867"/>
                  </a:cubicBezTo>
                  <a:cubicBezTo>
                    <a:pt x="696" y="10813"/>
                    <a:pt x="455" y="10706"/>
                    <a:pt x="241" y="10599"/>
                  </a:cubicBezTo>
                  <a:cubicBezTo>
                    <a:pt x="161" y="10572"/>
                    <a:pt x="54" y="10546"/>
                    <a:pt x="0" y="10519"/>
                  </a:cubicBezTo>
                  <a:lnTo>
                    <a:pt x="0" y="10519"/>
                  </a:lnTo>
                  <a:cubicBezTo>
                    <a:pt x="375" y="10840"/>
                    <a:pt x="777" y="11135"/>
                    <a:pt x="1205" y="11375"/>
                  </a:cubicBezTo>
                  <a:cubicBezTo>
                    <a:pt x="1901" y="11723"/>
                    <a:pt x="2704" y="11911"/>
                    <a:pt x="3721" y="11991"/>
                  </a:cubicBezTo>
                  <a:lnTo>
                    <a:pt x="4203" y="11991"/>
                  </a:lnTo>
                  <a:cubicBezTo>
                    <a:pt x="4925" y="11991"/>
                    <a:pt x="5648" y="11884"/>
                    <a:pt x="6397" y="11723"/>
                  </a:cubicBezTo>
                  <a:cubicBezTo>
                    <a:pt x="8137" y="11268"/>
                    <a:pt x="9743" y="10278"/>
                    <a:pt x="10894" y="8913"/>
                  </a:cubicBezTo>
                  <a:cubicBezTo>
                    <a:pt x="11215" y="8538"/>
                    <a:pt x="11429" y="8244"/>
                    <a:pt x="11643" y="7896"/>
                  </a:cubicBezTo>
                  <a:cubicBezTo>
                    <a:pt x="11804" y="7601"/>
                    <a:pt x="11965" y="7307"/>
                    <a:pt x="12099" y="6932"/>
                  </a:cubicBezTo>
                  <a:cubicBezTo>
                    <a:pt x="12366" y="6263"/>
                    <a:pt x="12500" y="5567"/>
                    <a:pt x="12580" y="4791"/>
                  </a:cubicBezTo>
                  <a:cubicBezTo>
                    <a:pt x="12607" y="4042"/>
                    <a:pt x="12580" y="3292"/>
                    <a:pt x="12366" y="2570"/>
                  </a:cubicBezTo>
                  <a:cubicBezTo>
                    <a:pt x="12206" y="1847"/>
                    <a:pt x="11884" y="1178"/>
                    <a:pt x="11483" y="616"/>
                  </a:cubicBezTo>
                  <a:cubicBezTo>
                    <a:pt x="11326" y="413"/>
                    <a:pt x="11187" y="230"/>
                    <a:pt x="11052" y="8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433;p61">
              <a:extLst>
                <a:ext uri="{FF2B5EF4-FFF2-40B4-BE49-F238E27FC236}">
                  <a16:creationId xmlns:a16="http://schemas.microsoft.com/office/drawing/2014/main" id="{C1429560-CD75-E606-F891-D620E9EC570D}"/>
                </a:ext>
              </a:extLst>
            </p:cNvPr>
            <p:cNvSpPr/>
            <p:nvPr/>
          </p:nvSpPr>
          <p:spPr>
            <a:xfrm>
              <a:off x="10077175" y="5774275"/>
              <a:ext cx="428925" cy="459050"/>
            </a:xfrm>
            <a:custGeom>
              <a:avLst/>
              <a:gdLst/>
              <a:ahLst/>
              <a:cxnLst/>
              <a:rect l="l" t="t" r="r" b="b"/>
              <a:pathLst>
                <a:path w="17157" h="18362" extrusionOk="0">
                  <a:moveTo>
                    <a:pt x="8458" y="0"/>
                  </a:moveTo>
                  <a:cubicBezTo>
                    <a:pt x="8217" y="81"/>
                    <a:pt x="8030" y="81"/>
                    <a:pt x="7789" y="81"/>
                  </a:cubicBezTo>
                  <a:cubicBezTo>
                    <a:pt x="7414" y="81"/>
                    <a:pt x="7093" y="134"/>
                    <a:pt x="6718" y="161"/>
                  </a:cubicBezTo>
                  <a:lnTo>
                    <a:pt x="6691" y="161"/>
                  </a:lnTo>
                  <a:cubicBezTo>
                    <a:pt x="6611" y="161"/>
                    <a:pt x="6531" y="214"/>
                    <a:pt x="6531" y="295"/>
                  </a:cubicBezTo>
                  <a:cubicBezTo>
                    <a:pt x="6210" y="1392"/>
                    <a:pt x="5888" y="2463"/>
                    <a:pt x="5514" y="3533"/>
                  </a:cubicBezTo>
                  <a:cubicBezTo>
                    <a:pt x="4764" y="5675"/>
                    <a:pt x="3988" y="7548"/>
                    <a:pt x="3078" y="9261"/>
                  </a:cubicBezTo>
                  <a:cubicBezTo>
                    <a:pt x="2864" y="9636"/>
                    <a:pt x="2677" y="9957"/>
                    <a:pt x="2462" y="10332"/>
                  </a:cubicBezTo>
                  <a:cubicBezTo>
                    <a:pt x="2248" y="10760"/>
                    <a:pt x="2034" y="11055"/>
                    <a:pt x="1847" y="11376"/>
                  </a:cubicBezTo>
                  <a:lnTo>
                    <a:pt x="1874" y="11322"/>
                  </a:lnTo>
                  <a:lnTo>
                    <a:pt x="1258" y="12125"/>
                  </a:lnTo>
                  <a:cubicBezTo>
                    <a:pt x="830" y="12741"/>
                    <a:pt x="348" y="13330"/>
                    <a:pt x="27" y="14052"/>
                  </a:cubicBezTo>
                  <a:cubicBezTo>
                    <a:pt x="0" y="14106"/>
                    <a:pt x="27" y="14213"/>
                    <a:pt x="54" y="14240"/>
                  </a:cubicBezTo>
                  <a:cubicBezTo>
                    <a:pt x="27" y="14320"/>
                    <a:pt x="27" y="14374"/>
                    <a:pt x="54" y="14454"/>
                  </a:cubicBezTo>
                  <a:cubicBezTo>
                    <a:pt x="455" y="15150"/>
                    <a:pt x="990" y="15792"/>
                    <a:pt x="1633" y="16327"/>
                  </a:cubicBezTo>
                  <a:cubicBezTo>
                    <a:pt x="2222" y="16809"/>
                    <a:pt x="2944" y="17264"/>
                    <a:pt x="3694" y="17585"/>
                  </a:cubicBezTo>
                  <a:cubicBezTo>
                    <a:pt x="4871" y="18094"/>
                    <a:pt x="6183" y="18362"/>
                    <a:pt x="7521" y="18362"/>
                  </a:cubicBezTo>
                  <a:cubicBezTo>
                    <a:pt x="7869" y="18362"/>
                    <a:pt x="8190" y="18335"/>
                    <a:pt x="8538" y="18281"/>
                  </a:cubicBezTo>
                  <a:cubicBezTo>
                    <a:pt x="9368" y="18201"/>
                    <a:pt x="10117" y="18014"/>
                    <a:pt x="10894" y="17719"/>
                  </a:cubicBezTo>
                  <a:cubicBezTo>
                    <a:pt x="11670" y="17425"/>
                    <a:pt x="12393" y="17023"/>
                    <a:pt x="13062" y="16515"/>
                  </a:cubicBezTo>
                  <a:cubicBezTo>
                    <a:pt x="13784" y="15979"/>
                    <a:pt x="14400" y="15337"/>
                    <a:pt x="14989" y="14588"/>
                  </a:cubicBezTo>
                  <a:cubicBezTo>
                    <a:pt x="15551" y="13838"/>
                    <a:pt x="16006" y="13035"/>
                    <a:pt x="16354" y="12152"/>
                  </a:cubicBezTo>
                  <a:cubicBezTo>
                    <a:pt x="16729" y="11295"/>
                    <a:pt x="16943" y="10385"/>
                    <a:pt x="17050" y="9529"/>
                  </a:cubicBezTo>
                  <a:cubicBezTo>
                    <a:pt x="17157" y="8592"/>
                    <a:pt x="17077" y="7682"/>
                    <a:pt x="16862" y="6852"/>
                  </a:cubicBezTo>
                  <a:cubicBezTo>
                    <a:pt x="16755" y="6451"/>
                    <a:pt x="16595" y="6023"/>
                    <a:pt x="16381" y="5568"/>
                  </a:cubicBezTo>
                  <a:cubicBezTo>
                    <a:pt x="16193" y="5139"/>
                    <a:pt x="15952" y="4738"/>
                    <a:pt x="15685" y="4336"/>
                  </a:cubicBezTo>
                  <a:cubicBezTo>
                    <a:pt x="15149" y="3560"/>
                    <a:pt x="14480" y="2838"/>
                    <a:pt x="13704" y="2195"/>
                  </a:cubicBezTo>
                  <a:cubicBezTo>
                    <a:pt x="12928" y="1553"/>
                    <a:pt x="12098" y="1071"/>
                    <a:pt x="11242" y="670"/>
                  </a:cubicBezTo>
                  <a:cubicBezTo>
                    <a:pt x="10787" y="455"/>
                    <a:pt x="10332" y="322"/>
                    <a:pt x="9850" y="188"/>
                  </a:cubicBezTo>
                  <a:cubicBezTo>
                    <a:pt x="9422" y="81"/>
                    <a:pt x="8967" y="27"/>
                    <a:pt x="8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434;p61">
              <a:extLst>
                <a:ext uri="{FF2B5EF4-FFF2-40B4-BE49-F238E27FC236}">
                  <a16:creationId xmlns:a16="http://schemas.microsoft.com/office/drawing/2014/main" id="{AB939F8A-49BC-FD06-5723-6E44A33E4C17}"/>
                </a:ext>
              </a:extLst>
            </p:cNvPr>
            <p:cNvSpPr/>
            <p:nvPr/>
          </p:nvSpPr>
          <p:spPr>
            <a:xfrm>
              <a:off x="10164150" y="5803050"/>
              <a:ext cx="341950" cy="432275"/>
            </a:xfrm>
            <a:custGeom>
              <a:avLst/>
              <a:gdLst/>
              <a:ahLst/>
              <a:cxnLst/>
              <a:rect l="l" t="t" r="r" b="b"/>
              <a:pathLst>
                <a:path w="13678" h="17291" extrusionOk="0">
                  <a:moveTo>
                    <a:pt x="8619" y="0"/>
                  </a:moveTo>
                  <a:lnTo>
                    <a:pt x="8619" y="0"/>
                  </a:lnTo>
                  <a:cubicBezTo>
                    <a:pt x="8699" y="134"/>
                    <a:pt x="8806" y="241"/>
                    <a:pt x="8887" y="348"/>
                  </a:cubicBezTo>
                  <a:cubicBezTo>
                    <a:pt x="9128" y="616"/>
                    <a:pt x="9395" y="884"/>
                    <a:pt x="9583" y="1178"/>
                  </a:cubicBezTo>
                  <a:cubicBezTo>
                    <a:pt x="9850" y="1553"/>
                    <a:pt x="10091" y="1954"/>
                    <a:pt x="10305" y="2382"/>
                  </a:cubicBezTo>
                  <a:cubicBezTo>
                    <a:pt x="10493" y="2811"/>
                    <a:pt x="10653" y="3292"/>
                    <a:pt x="10787" y="3747"/>
                  </a:cubicBezTo>
                  <a:cubicBezTo>
                    <a:pt x="10921" y="4229"/>
                    <a:pt x="11028" y="4738"/>
                    <a:pt x="11055" y="5193"/>
                  </a:cubicBezTo>
                  <a:cubicBezTo>
                    <a:pt x="11135" y="5701"/>
                    <a:pt x="11162" y="6210"/>
                    <a:pt x="11162" y="6665"/>
                  </a:cubicBezTo>
                  <a:cubicBezTo>
                    <a:pt x="11162" y="6906"/>
                    <a:pt x="11162" y="7173"/>
                    <a:pt x="11135" y="7414"/>
                  </a:cubicBezTo>
                  <a:cubicBezTo>
                    <a:pt x="11135" y="7628"/>
                    <a:pt x="11108" y="7869"/>
                    <a:pt x="11055" y="8110"/>
                  </a:cubicBezTo>
                  <a:cubicBezTo>
                    <a:pt x="11001" y="8539"/>
                    <a:pt x="10921" y="8967"/>
                    <a:pt x="10841" y="9422"/>
                  </a:cubicBezTo>
                  <a:cubicBezTo>
                    <a:pt x="10600" y="10278"/>
                    <a:pt x="10252" y="11081"/>
                    <a:pt x="9824" y="11857"/>
                  </a:cubicBezTo>
                  <a:cubicBezTo>
                    <a:pt x="9395" y="12607"/>
                    <a:pt x="8860" y="13330"/>
                    <a:pt x="8218" y="13945"/>
                  </a:cubicBezTo>
                  <a:cubicBezTo>
                    <a:pt x="7575" y="14588"/>
                    <a:pt x="6879" y="15123"/>
                    <a:pt x="6103" y="15605"/>
                  </a:cubicBezTo>
                  <a:cubicBezTo>
                    <a:pt x="5916" y="15685"/>
                    <a:pt x="5702" y="15819"/>
                    <a:pt x="5514" y="15899"/>
                  </a:cubicBezTo>
                  <a:cubicBezTo>
                    <a:pt x="5300" y="16006"/>
                    <a:pt x="5113" y="16060"/>
                    <a:pt x="4899" y="16167"/>
                  </a:cubicBezTo>
                  <a:cubicBezTo>
                    <a:pt x="4470" y="16327"/>
                    <a:pt x="4042" y="16461"/>
                    <a:pt x="3614" y="16541"/>
                  </a:cubicBezTo>
                  <a:cubicBezTo>
                    <a:pt x="3059" y="16639"/>
                    <a:pt x="2503" y="16698"/>
                    <a:pt x="1948" y="16698"/>
                  </a:cubicBezTo>
                  <a:cubicBezTo>
                    <a:pt x="1593" y="16698"/>
                    <a:pt x="1238" y="16674"/>
                    <a:pt x="884" y="16622"/>
                  </a:cubicBezTo>
                  <a:cubicBezTo>
                    <a:pt x="589" y="16595"/>
                    <a:pt x="295" y="16541"/>
                    <a:pt x="1" y="16434"/>
                  </a:cubicBezTo>
                  <a:lnTo>
                    <a:pt x="1" y="16434"/>
                  </a:lnTo>
                  <a:cubicBezTo>
                    <a:pt x="54" y="16461"/>
                    <a:pt x="134" y="16488"/>
                    <a:pt x="215" y="16541"/>
                  </a:cubicBezTo>
                  <a:cubicBezTo>
                    <a:pt x="1392" y="17023"/>
                    <a:pt x="2704" y="17291"/>
                    <a:pt x="4042" y="17291"/>
                  </a:cubicBezTo>
                  <a:cubicBezTo>
                    <a:pt x="4390" y="17291"/>
                    <a:pt x="4711" y="17264"/>
                    <a:pt x="5059" y="17237"/>
                  </a:cubicBezTo>
                  <a:cubicBezTo>
                    <a:pt x="5889" y="17130"/>
                    <a:pt x="6692" y="16970"/>
                    <a:pt x="7415" y="16675"/>
                  </a:cubicBezTo>
                  <a:cubicBezTo>
                    <a:pt x="8191" y="16354"/>
                    <a:pt x="8914" y="15953"/>
                    <a:pt x="9583" y="15417"/>
                  </a:cubicBezTo>
                  <a:cubicBezTo>
                    <a:pt x="10305" y="14882"/>
                    <a:pt x="10921" y="14266"/>
                    <a:pt x="11510" y="13490"/>
                  </a:cubicBezTo>
                  <a:cubicBezTo>
                    <a:pt x="12072" y="12741"/>
                    <a:pt x="12527" y="11938"/>
                    <a:pt x="12875" y="11081"/>
                  </a:cubicBezTo>
                  <a:cubicBezTo>
                    <a:pt x="13250" y="10198"/>
                    <a:pt x="13464" y="9315"/>
                    <a:pt x="13571" y="8431"/>
                  </a:cubicBezTo>
                  <a:cubicBezTo>
                    <a:pt x="13678" y="7495"/>
                    <a:pt x="13598" y="6585"/>
                    <a:pt x="13383" y="5755"/>
                  </a:cubicBezTo>
                  <a:cubicBezTo>
                    <a:pt x="13276" y="5353"/>
                    <a:pt x="13116" y="4925"/>
                    <a:pt x="12902" y="4497"/>
                  </a:cubicBezTo>
                  <a:cubicBezTo>
                    <a:pt x="12714" y="4095"/>
                    <a:pt x="12473" y="3640"/>
                    <a:pt x="12206" y="3239"/>
                  </a:cubicBezTo>
                  <a:cubicBezTo>
                    <a:pt x="11670" y="2489"/>
                    <a:pt x="11001" y="1740"/>
                    <a:pt x="10225" y="1098"/>
                  </a:cubicBezTo>
                  <a:cubicBezTo>
                    <a:pt x="9716" y="669"/>
                    <a:pt x="9181" y="295"/>
                    <a:pt x="861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435;p61">
              <a:extLst>
                <a:ext uri="{FF2B5EF4-FFF2-40B4-BE49-F238E27FC236}">
                  <a16:creationId xmlns:a16="http://schemas.microsoft.com/office/drawing/2014/main" id="{C125BAE2-BCB2-DFCE-BE76-0A9C5ED93909}"/>
                </a:ext>
              </a:extLst>
            </p:cNvPr>
            <p:cNvSpPr/>
            <p:nvPr/>
          </p:nvSpPr>
          <p:spPr>
            <a:xfrm>
              <a:off x="9883100" y="5735450"/>
              <a:ext cx="471100" cy="414225"/>
            </a:xfrm>
            <a:custGeom>
              <a:avLst/>
              <a:gdLst/>
              <a:ahLst/>
              <a:cxnLst/>
              <a:rect l="l" t="t" r="r" b="b"/>
              <a:pathLst>
                <a:path w="18844" h="16569" extrusionOk="0">
                  <a:moveTo>
                    <a:pt x="10199" y="1"/>
                  </a:moveTo>
                  <a:cubicBezTo>
                    <a:pt x="9663" y="1"/>
                    <a:pt x="9128" y="28"/>
                    <a:pt x="8593" y="108"/>
                  </a:cubicBezTo>
                  <a:cubicBezTo>
                    <a:pt x="8165" y="162"/>
                    <a:pt x="7683" y="242"/>
                    <a:pt x="7228" y="376"/>
                  </a:cubicBezTo>
                  <a:cubicBezTo>
                    <a:pt x="6960" y="429"/>
                    <a:pt x="6719" y="510"/>
                    <a:pt x="6478" y="563"/>
                  </a:cubicBezTo>
                  <a:cubicBezTo>
                    <a:pt x="6291" y="643"/>
                    <a:pt x="6077" y="697"/>
                    <a:pt x="5889" y="804"/>
                  </a:cubicBezTo>
                  <a:cubicBezTo>
                    <a:pt x="5060" y="1152"/>
                    <a:pt x="4283" y="1607"/>
                    <a:pt x="3614" y="2223"/>
                  </a:cubicBezTo>
                  <a:cubicBezTo>
                    <a:pt x="3266" y="2490"/>
                    <a:pt x="2972" y="2811"/>
                    <a:pt x="2704" y="3106"/>
                  </a:cubicBezTo>
                  <a:cubicBezTo>
                    <a:pt x="2437" y="3427"/>
                    <a:pt x="2196" y="3775"/>
                    <a:pt x="1982" y="4150"/>
                  </a:cubicBezTo>
                  <a:cubicBezTo>
                    <a:pt x="1580" y="4819"/>
                    <a:pt x="1259" y="5568"/>
                    <a:pt x="1045" y="6371"/>
                  </a:cubicBezTo>
                  <a:cubicBezTo>
                    <a:pt x="831" y="7121"/>
                    <a:pt x="724" y="7977"/>
                    <a:pt x="697" y="8834"/>
                  </a:cubicBezTo>
                  <a:cubicBezTo>
                    <a:pt x="510" y="9208"/>
                    <a:pt x="269" y="9663"/>
                    <a:pt x="108" y="10199"/>
                  </a:cubicBezTo>
                  <a:cubicBezTo>
                    <a:pt x="28" y="10440"/>
                    <a:pt x="1" y="10680"/>
                    <a:pt x="1" y="10921"/>
                  </a:cubicBezTo>
                  <a:lnTo>
                    <a:pt x="1" y="11243"/>
                  </a:lnTo>
                  <a:cubicBezTo>
                    <a:pt x="1" y="11376"/>
                    <a:pt x="28" y="11510"/>
                    <a:pt x="55" y="11617"/>
                  </a:cubicBezTo>
                  <a:cubicBezTo>
                    <a:pt x="108" y="11805"/>
                    <a:pt x="188" y="12045"/>
                    <a:pt x="322" y="12313"/>
                  </a:cubicBezTo>
                  <a:cubicBezTo>
                    <a:pt x="429" y="12527"/>
                    <a:pt x="563" y="12715"/>
                    <a:pt x="697" y="12929"/>
                  </a:cubicBezTo>
                  <a:cubicBezTo>
                    <a:pt x="965" y="13277"/>
                    <a:pt x="1259" y="13651"/>
                    <a:pt x="1634" y="13946"/>
                  </a:cubicBezTo>
                  <a:cubicBezTo>
                    <a:pt x="1982" y="14267"/>
                    <a:pt x="2330" y="14535"/>
                    <a:pt x="2811" y="14802"/>
                  </a:cubicBezTo>
                  <a:cubicBezTo>
                    <a:pt x="3213" y="15016"/>
                    <a:pt x="3641" y="15257"/>
                    <a:pt x="4123" y="15471"/>
                  </a:cubicBezTo>
                  <a:cubicBezTo>
                    <a:pt x="4953" y="15819"/>
                    <a:pt x="5889" y="16087"/>
                    <a:pt x="6880" y="16301"/>
                  </a:cubicBezTo>
                  <a:cubicBezTo>
                    <a:pt x="7790" y="16462"/>
                    <a:pt x="8673" y="16569"/>
                    <a:pt x="9503" y="16569"/>
                  </a:cubicBezTo>
                  <a:lnTo>
                    <a:pt x="9797" y="16569"/>
                  </a:lnTo>
                  <a:cubicBezTo>
                    <a:pt x="10841" y="16542"/>
                    <a:pt x="11885" y="16355"/>
                    <a:pt x="12848" y="16060"/>
                  </a:cubicBezTo>
                  <a:cubicBezTo>
                    <a:pt x="12956" y="16034"/>
                    <a:pt x="13036" y="16007"/>
                    <a:pt x="13116" y="15953"/>
                  </a:cubicBezTo>
                  <a:cubicBezTo>
                    <a:pt x="14026" y="15659"/>
                    <a:pt x="14856" y="15231"/>
                    <a:pt x="15579" y="14695"/>
                  </a:cubicBezTo>
                  <a:cubicBezTo>
                    <a:pt x="16435" y="14080"/>
                    <a:pt x="17131" y="13330"/>
                    <a:pt x="17666" y="12447"/>
                  </a:cubicBezTo>
                  <a:cubicBezTo>
                    <a:pt x="18121" y="11671"/>
                    <a:pt x="18469" y="10814"/>
                    <a:pt x="18630" y="9851"/>
                  </a:cubicBezTo>
                  <a:cubicBezTo>
                    <a:pt x="18790" y="8941"/>
                    <a:pt x="18844" y="8004"/>
                    <a:pt x="18710" y="7040"/>
                  </a:cubicBezTo>
                  <a:cubicBezTo>
                    <a:pt x="18576" y="6104"/>
                    <a:pt x="18309" y="5193"/>
                    <a:pt x="17907" y="4364"/>
                  </a:cubicBezTo>
                  <a:cubicBezTo>
                    <a:pt x="17693" y="3962"/>
                    <a:pt x="17452" y="3561"/>
                    <a:pt x="17185" y="3186"/>
                  </a:cubicBezTo>
                  <a:cubicBezTo>
                    <a:pt x="16917" y="2811"/>
                    <a:pt x="16622" y="2437"/>
                    <a:pt x="16248" y="2142"/>
                  </a:cubicBezTo>
                  <a:cubicBezTo>
                    <a:pt x="15632" y="1553"/>
                    <a:pt x="14856" y="1045"/>
                    <a:pt x="13973" y="670"/>
                  </a:cubicBezTo>
                  <a:cubicBezTo>
                    <a:pt x="13170" y="349"/>
                    <a:pt x="12286" y="108"/>
                    <a:pt x="112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436;p61">
              <a:extLst>
                <a:ext uri="{FF2B5EF4-FFF2-40B4-BE49-F238E27FC236}">
                  <a16:creationId xmlns:a16="http://schemas.microsoft.com/office/drawing/2014/main" id="{2798D8BB-AA0C-D1D0-BBAA-E3C6F30C2D20}"/>
                </a:ext>
              </a:extLst>
            </p:cNvPr>
            <p:cNvSpPr/>
            <p:nvPr/>
          </p:nvSpPr>
          <p:spPr>
            <a:xfrm>
              <a:off x="9970100" y="5734800"/>
              <a:ext cx="385450" cy="416225"/>
            </a:xfrm>
            <a:custGeom>
              <a:avLst/>
              <a:gdLst/>
              <a:ahLst/>
              <a:cxnLst/>
              <a:rect l="l" t="t" r="r" b="b"/>
              <a:pathLst>
                <a:path w="15418" h="16649" extrusionOk="0">
                  <a:moveTo>
                    <a:pt x="6879" y="0"/>
                  </a:moveTo>
                  <a:cubicBezTo>
                    <a:pt x="7227" y="54"/>
                    <a:pt x="7495" y="134"/>
                    <a:pt x="7763" y="241"/>
                  </a:cubicBezTo>
                  <a:cubicBezTo>
                    <a:pt x="8539" y="455"/>
                    <a:pt x="9261" y="803"/>
                    <a:pt x="9931" y="1231"/>
                  </a:cubicBezTo>
                  <a:cubicBezTo>
                    <a:pt x="10600" y="1660"/>
                    <a:pt x="11215" y="2168"/>
                    <a:pt x="11751" y="2784"/>
                  </a:cubicBezTo>
                  <a:cubicBezTo>
                    <a:pt x="12018" y="3078"/>
                    <a:pt x="12232" y="3373"/>
                    <a:pt x="12447" y="3694"/>
                  </a:cubicBezTo>
                  <a:cubicBezTo>
                    <a:pt x="12554" y="3881"/>
                    <a:pt x="12634" y="4042"/>
                    <a:pt x="12741" y="4256"/>
                  </a:cubicBezTo>
                  <a:cubicBezTo>
                    <a:pt x="12848" y="4417"/>
                    <a:pt x="12902" y="4604"/>
                    <a:pt x="12982" y="4818"/>
                  </a:cubicBezTo>
                  <a:cubicBezTo>
                    <a:pt x="13303" y="5621"/>
                    <a:pt x="13517" y="6477"/>
                    <a:pt x="13571" y="7361"/>
                  </a:cubicBezTo>
                  <a:cubicBezTo>
                    <a:pt x="13651" y="8190"/>
                    <a:pt x="13571" y="9020"/>
                    <a:pt x="13383" y="9823"/>
                  </a:cubicBezTo>
                  <a:cubicBezTo>
                    <a:pt x="13169" y="10626"/>
                    <a:pt x="12875" y="11402"/>
                    <a:pt x="12447" y="12071"/>
                  </a:cubicBezTo>
                  <a:cubicBezTo>
                    <a:pt x="12018" y="12767"/>
                    <a:pt x="11429" y="13437"/>
                    <a:pt x="10760" y="13972"/>
                  </a:cubicBezTo>
                  <a:lnTo>
                    <a:pt x="10279" y="14373"/>
                  </a:lnTo>
                  <a:cubicBezTo>
                    <a:pt x="10091" y="14507"/>
                    <a:pt x="9904" y="14641"/>
                    <a:pt x="9690" y="14748"/>
                  </a:cubicBezTo>
                  <a:cubicBezTo>
                    <a:pt x="9288" y="14989"/>
                    <a:pt x="8887" y="15176"/>
                    <a:pt x="8485" y="15364"/>
                  </a:cubicBezTo>
                  <a:cubicBezTo>
                    <a:pt x="7629" y="15685"/>
                    <a:pt x="6719" y="15899"/>
                    <a:pt x="5782" y="15979"/>
                  </a:cubicBezTo>
                  <a:cubicBezTo>
                    <a:pt x="5371" y="16026"/>
                    <a:pt x="4955" y="16047"/>
                    <a:pt x="4539" y="16047"/>
                  </a:cubicBezTo>
                  <a:cubicBezTo>
                    <a:pt x="4005" y="16047"/>
                    <a:pt x="3471" y="16013"/>
                    <a:pt x="2945" y="15953"/>
                  </a:cubicBezTo>
                  <a:cubicBezTo>
                    <a:pt x="2516" y="15899"/>
                    <a:pt x="2035" y="15819"/>
                    <a:pt x="1606" y="15712"/>
                  </a:cubicBezTo>
                  <a:cubicBezTo>
                    <a:pt x="1125" y="15631"/>
                    <a:pt x="696" y="15497"/>
                    <a:pt x="268" y="15310"/>
                  </a:cubicBezTo>
                  <a:cubicBezTo>
                    <a:pt x="161" y="15283"/>
                    <a:pt x="108" y="15257"/>
                    <a:pt x="1" y="15230"/>
                  </a:cubicBezTo>
                  <a:lnTo>
                    <a:pt x="1" y="15230"/>
                  </a:lnTo>
                  <a:cubicBezTo>
                    <a:pt x="241" y="15310"/>
                    <a:pt x="429" y="15444"/>
                    <a:pt x="696" y="15551"/>
                  </a:cubicBezTo>
                  <a:cubicBezTo>
                    <a:pt x="1526" y="15926"/>
                    <a:pt x="2463" y="16193"/>
                    <a:pt x="3480" y="16381"/>
                  </a:cubicBezTo>
                  <a:cubicBezTo>
                    <a:pt x="4390" y="16568"/>
                    <a:pt x="5247" y="16648"/>
                    <a:pt x="6076" y="16648"/>
                  </a:cubicBezTo>
                  <a:lnTo>
                    <a:pt x="6398" y="16648"/>
                  </a:lnTo>
                  <a:cubicBezTo>
                    <a:pt x="7415" y="16622"/>
                    <a:pt x="8458" y="16461"/>
                    <a:pt x="9422" y="16167"/>
                  </a:cubicBezTo>
                  <a:cubicBezTo>
                    <a:pt x="9529" y="16113"/>
                    <a:pt x="9636" y="16086"/>
                    <a:pt x="9690" y="16060"/>
                  </a:cubicBezTo>
                  <a:cubicBezTo>
                    <a:pt x="10600" y="15765"/>
                    <a:pt x="11429" y="15310"/>
                    <a:pt x="12179" y="14775"/>
                  </a:cubicBezTo>
                  <a:cubicBezTo>
                    <a:pt x="13009" y="14186"/>
                    <a:pt x="13705" y="13410"/>
                    <a:pt x="14240" y="12553"/>
                  </a:cubicBezTo>
                  <a:cubicBezTo>
                    <a:pt x="14722" y="11777"/>
                    <a:pt x="15043" y="10894"/>
                    <a:pt x="15230" y="9930"/>
                  </a:cubicBezTo>
                  <a:cubicBezTo>
                    <a:pt x="15391" y="9020"/>
                    <a:pt x="15418" y="8083"/>
                    <a:pt x="15284" y="7120"/>
                  </a:cubicBezTo>
                  <a:cubicBezTo>
                    <a:pt x="15150" y="6183"/>
                    <a:pt x="14882" y="5273"/>
                    <a:pt x="14481" y="4443"/>
                  </a:cubicBezTo>
                  <a:cubicBezTo>
                    <a:pt x="14293" y="4042"/>
                    <a:pt x="14052" y="3640"/>
                    <a:pt x="13785" y="3266"/>
                  </a:cubicBezTo>
                  <a:cubicBezTo>
                    <a:pt x="13517" y="2918"/>
                    <a:pt x="13223" y="2543"/>
                    <a:pt x="12848" y="2195"/>
                  </a:cubicBezTo>
                  <a:cubicBezTo>
                    <a:pt x="12206" y="1606"/>
                    <a:pt x="11429" y="1098"/>
                    <a:pt x="10573" y="723"/>
                  </a:cubicBezTo>
                  <a:cubicBezTo>
                    <a:pt x="9770" y="402"/>
                    <a:pt x="8860" y="161"/>
                    <a:pt x="7896" y="54"/>
                  </a:cubicBezTo>
                  <a:cubicBezTo>
                    <a:pt x="7548" y="27"/>
                    <a:pt x="7227" y="0"/>
                    <a:pt x="6879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437;p61">
              <a:extLst>
                <a:ext uri="{FF2B5EF4-FFF2-40B4-BE49-F238E27FC236}">
                  <a16:creationId xmlns:a16="http://schemas.microsoft.com/office/drawing/2014/main" id="{897498DF-2B36-6136-BE77-1CFD07657084}"/>
                </a:ext>
              </a:extLst>
            </p:cNvPr>
            <p:cNvSpPr/>
            <p:nvPr/>
          </p:nvSpPr>
          <p:spPr>
            <a:xfrm>
              <a:off x="10172175" y="5770925"/>
              <a:ext cx="90375" cy="80325"/>
            </a:xfrm>
            <a:custGeom>
              <a:avLst/>
              <a:gdLst/>
              <a:ahLst/>
              <a:cxnLst/>
              <a:rect l="l" t="t" r="r" b="b"/>
              <a:pathLst>
                <a:path w="3615" h="3213" extrusionOk="0">
                  <a:moveTo>
                    <a:pt x="1071" y="1"/>
                  </a:moveTo>
                  <a:cubicBezTo>
                    <a:pt x="1018" y="27"/>
                    <a:pt x="938" y="27"/>
                    <a:pt x="911" y="27"/>
                  </a:cubicBezTo>
                  <a:lnTo>
                    <a:pt x="750" y="27"/>
                  </a:lnTo>
                  <a:cubicBezTo>
                    <a:pt x="590" y="27"/>
                    <a:pt x="456" y="81"/>
                    <a:pt x="349" y="134"/>
                  </a:cubicBezTo>
                  <a:cubicBezTo>
                    <a:pt x="268" y="161"/>
                    <a:pt x="242" y="188"/>
                    <a:pt x="215" y="215"/>
                  </a:cubicBezTo>
                  <a:cubicBezTo>
                    <a:pt x="135" y="295"/>
                    <a:pt x="108" y="322"/>
                    <a:pt x="81" y="402"/>
                  </a:cubicBezTo>
                  <a:cubicBezTo>
                    <a:pt x="1" y="482"/>
                    <a:pt x="1" y="616"/>
                    <a:pt x="1" y="723"/>
                  </a:cubicBezTo>
                  <a:cubicBezTo>
                    <a:pt x="1" y="804"/>
                    <a:pt x="1" y="857"/>
                    <a:pt x="28" y="937"/>
                  </a:cubicBezTo>
                  <a:cubicBezTo>
                    <a:pt x="81" y="1098"/>
                    <a:pt x="135" y="1259"/>
                    <a:pt x="215" y="1473"/>
                  </a:cubicBezTo>
                  <a:cubicBezTo>
                    <a:pt x="349" y="1740"/>
                    <a:pt x="536" y="2008"/>
                    <a:pt x="777" y="2276"/>
                  </a:cubicBezTo>
                  <a:cubicBezTo>
                    <a:pt x="1018" y="2543"/>
                    <a:pt x="1285" y="2731"/>
                    <a:pt x="1553" y="2891"/>
                  </a:cubicBezTo>
                  <a:cubicBezTo>
                    <a:pt x="1848" y="3079"/>
                    <a:pt x="2142" y="3159"/>
                    <a:pt x="2410" y="3212"/>
                  </a:cubicBezTo>
                  <a:lnTo>
                    <a:pt x="2517" y="3212"/>
                  </a:lnTo>
                  <a:cubicBezTo>
                    <a:pt x="2784" y="3212"/>
                    <a:pt x="3025" y="3105"/>
                    <a:pt x="3213" y="2945"/>
                  </a:cubicBezTo>
                  <a:cubicBezTo>
                    <a:pt x="3346" y="2838"/>
                    <a:pt x="3454" y="2704"/>
                    <a:pt x="3507" y="2570"/>
                  </a:cubicBezTo>
                  <a:cubicBezTo>
                    <a:pt x="3561" y="2490"/>
                    <a:pt x="3587" y="2436"/>
                    <a:pt x="3587" y="2356"/>
                  </a:cubicBezTo>
                  <a:cubicBezTo>
                    <a:pt x="3614" y="2302"/>
                    <a:pt x="3614" y="2195"/>
                    <a:pt x="3614" y="2142"/>
                  </a:cubicBezTo>
                  <a:cubicBezTo>
                    <a:pt x="3614" y="2008"/>
                    <a:pt x="3587" y="1874"/>
                    <a:pt x="3507" y="1687"/>
                  </a:cubicBezTo>
                  <a:cubicBezTo>
                    <a:pt x="3454" y="1553"/>
                    <a:pt x="3373" y="1419"/>
                    <a:pt x="3293" y="1285"/>
                  </a:cubicBezTo>
                  <a:cubicBezTo>
                    <a:pt x="3186" y="1151"/>
                    <a:pt x="3052" y="1018"/>
                    <a:pt x="2918" y="937"/>
                  </a:cubicBezTo>
                  <a:cubicBezTo>
                    <a:pt x="2811" y="830"/>
                    <a:pt x="2677" y="723"/>
                    <a:pt x="2517" y="589"/>
                  </a:cubicBezTo>
                  <a:cubicBezTo>
                    <a:pt x="2249" y="402"/>
                    <a:pt x="1955" y="215"/>
                    <a:pt x="1633" y="134"/>
                  </a:cubicBezTo>
                  <a:cubicBezTo>
                    <a:pt x="1500" y="54"/>
                    <a:pt x="1366" y="27"/>
                    <a:pt x="1285" y="27"/>
                  </a:cubicBezTo>
                  <a:cubicBezTo>
                    <a:pt x="1205" y="27"/>
                    <a:pt x="1152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438;p61">
              <a:extLst>
                <a:ext uri="{FF2B5EF4-FFF2-40B4-BE49-F238E27FC236}">
                  <a16:creationId xmlns:a16="http://schemas.microsoft.com/office/drawing/2014/main" id="{CC9E2780-B8E1-F73F-B406-4F73063EBD99}"/>
                </a:ext>
              </a:extLst>
            </p:cNvPr>
            <p:cNvSpPr/>
            <p:nvPr/>
          </p:nvSpPr>
          <p:spPr>
            <a:xfrm>
              <a:off x="10255825" y="5862600"/>
              <a:ext cx="44175" cy="51550"/>
            </a:xfrm>
            <a:custGeom>
              <a:avLst/>
              <a:gdLst/>
              <a:ahLst/>
              <a:cxnLst/>
              <a:rect l="l" t="t" r="r" b="b"/>
              <a:pathLst>
                <a:path w="1767" h="2062" extrusionOk="0">
                  <a:moveTo>
                    <a:pt x="616" y="0"/>
                  </a:moveTo>
                  <a:cubicBezTo>
                    <a:pt x="509" y="0"/>
                    <a:pt x="402" y="27"/>
                    <a:pt x="295" y="107"/>
                  </a:cubicBezTo>
                  <a:cubicBezTo>
                    <a:pt x="134" y="188"/>
                    <a:pt x="54" y="402"/>
                    <a:pt x="0" y="589"/>
                  </a:cubicBezTo>
                  <a:lnTo>
                    <a:pt x="0" y="857"/>
                  </a:lnTo>
                  <a:lnTo>
                    <a:pt x="108" y="1178"/>
                  </a:lnTo>
                  <a:cubicBezTo>
                    <a:pt x="134" y="1205"/>
                    <a:pt x="134" y="1258"/>
                    <a:pt x="161" y="1312"/>
                  </a:cubicBezTo>
                  <a:cubicBezTo>
                    <a:pt x="215" y="1365"/>
                    <a:pt x="241" y="1392"/>
                    <a:pt x="241" y="1473"/>
                  </a:cubicBezTo>
                  <a:cubicBezTo>
                    <a:pt x="402" y="1740"/>
                    <a:pt x="643" y="2035"/>
                    <a:pt x="964" y="2061"/>
                  </a:cubicBezTo>
                  <a:cubicBezTo>
                    <a:pt x="1151" y="2061"/>
                    <a:pt x="1339" y="2008"/>
                    <a:pt x="1473" y="1901"/>
                  </a:cubicBezTo>
                  <a:cubicBezTo>
                    <a:pt x="1633" y="1767"/>
                    <a:pt x="1713" y="1606"/>
                    <a:pt x="1740" y="1446"/>
                  </a:cubicBezTo>
                  <a:cubicBezTo>
                    <a:pt x="1767" y="1232"/>
                    <a:pt x="1713" y="1044"/>
                    <a:pt x="1633" y="857"/>
                  </a:cubicBezTo>
                  <a:cubicBezTo>
                    <a:pt x="1606" y="777"/>
                    <a:pt x="1553" y="696"/>
                    <a:pt x="1499" y="589"/>
                  </a:cubicBezTo>
                  <a:cubicBezTo>
                    <a:pt x="1446" y="536"/>
                    <a:pt x="1419" y="429"/>
                    <a:pt x="1339" y="375"/>
                  </a:cubicBezTo>
                  <a:cubicBezTo>
                    <a:pt x="1205" y="241"/>
                    <a:pt x="1071" y="134"/>
                    <a:pt x="884" y="54"/>
                  </a:cubicBezTo>
                  <a:cubicBezTo>
                    <a:pt x="777" y="27"/>
                    <a:pt x="696" y="27"/>
                    <a:pt x="616" y="2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439;p61">
              <a:extLst>
                <a:ext uri="{FF2B5EF4-FFF2-40B4-BE49-F238E27FC236}">
                  <a16:creationId xmlns:a16="http://schemas.microsoft.com/office/drawing/2014/main" id="{5A135586-CC39-57AE-AD8C-2CD626446302}"/>
                </a:ext>
              </a:extLst>
            </p:cNvPr>
            <p:cNvSpPr/>
            <p:nvPr/>
          </p:nvSpPr>
          <p:spPr>
            <a:xfrm>
              <a:off x="10261850" y="5931525"/>
              <a:ext cx="26125" cy="35725"/>
            </a:xfrm>
            <a:custGeom>
              <a:avLst/>
              <a:gdLst/>
              <a:ahLst/>
              <a:cxnLst/>
              <a:rect l="l" t="t" r="r" b="b"/>
              <a:pathLst>
                <a:path w="1045" h="1429" extrusionOk="0">
                  <a:moveTo>
                    <a:pt x="402" y="0"/>
                  </a:moveTo>
                  <a:cubicBezTo>
                    <a:pt x="375" y="0"/>
                    <a:pt x="348" y="27"/>
                    <a:pt x="268" y="27"/>
                  </a:cubicBezTo>
                  <a:cubicBezTo>
                    <a:pt x="241" y="27"/>
                    <a:pt x="214" y="54"/>
                    <a:pt x="161" y="54"/>
                  </a:cubicBezTo>
                  <a:cubicBezTo>
                    <a:pt x="107" y="81"/>
                    <a:pt x="81" y="161"/>
                    <a:pt x="27" y="214"/>
                  </a:cubicBezTo>
                  <a:lnTo>
                    <a:pt x="27" y="268"/>
                  </a:lnTo>
                  <a:cubicBezTo>
                    <a:pt x="27" y="295"/>
                    <a:pt x="0" y="295"/>
                    <a:pt x="0" y="321"/>
                  </a:cubicBezTo>
                  <a:lnTo>
                    <a:pt x="0" y="402"/>
                  </a:lnTo>
                  <a:lnTo>
                    <a:pt x="0" y="562"/>
                  </a:lnTo>
                  <a:cubicBezTo>
                    <a:pt x="0" y="669"/>
                    <a:pt x="27" y="803"/>
                    <a:pt x="107" y="884"/>
                  </a:cubicBezTo>
                  <a:cubicBezTo>
                    <a:pt x="134" y="964"/>
                    <a:pt x="161" y="1071"/>
                    <a:pt x="241" y="1124"/>
                  </a:cubicBezTo>
                  <a:cubicBezTo>
                    <a:pt x="241" y="1151"/>
                    <a:pt x="268" y="1151"/>
                    <a:pt x="268" y="1205"/>
                  </a:cubicBezTo>
                  <a:cubicBezTo>
                    <a:pt x="348" y="1339"/>
                    <a:pt x="482" y="1419"/>
                    <a:pt x="616" y="1419"/>
                  </a:cubicBezTo>
                  <a:cubicBezTo>
                    <a:pt x="635" y="1425"/>
                    <a:pt x="654" y="1428"/>
                    <a:pt x="674" y="1428"/>
                  </a:cubicBezTo>
                  <a:cubicBezTo>
                    <a:pt x="814" y="1428"/>
                    <a:pt x="947" y="1269"/>
                    <a:pt x="1017" y="1151"/>
                  </a:cubicBezTo>
                  <a:cubicBezTo>
                    <a:pt x="1044" y="1098"/>
                    <a:pt x="1044" y="1017"/>
                    <a:pt x="1044" y="964"/>
                  </a:cubicBezTo>
                  <a:cubicBezTo>
                    <a:pt x="1044" y="884"/>
                    <a:pt x="1044" y="830"/>
                    <a:pt x="1017" y="750"/>
                  </a:cubicBezTo>
                  <a:cubicBezTo>
                    <a:pt x="964" y="589"/>
                    <a:pt x="884" y="429"/>
                    <a:pt x="777" y="268"/>
                  </a:cubicBezTo>
                  <a:cubicBezTo>
                    <a:pt x="696" y="134"/>
                    <a:pt x="562" y="27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440;p61">
              <a:extLst>
                <a:ext uri="{FF2B5EF4-FFF2-40B4-BE49-F238E27FC236}">
                  <a16:creationId xmlns:a16="http://schemas.microsoft.com/office/drawing/2014/main" id="{B8F66245-2202-D8CF-2322-7C4E070E448F}"/>
                </a:ext>
              </a:extLst>
            </p:cNvPr>
            <p:cNvSpPr/>
            <p:nvPr/>
          </p:nvSpPr>
          <p:spPr>
            <a:xfrm>
              <a:off x="10271875" y="5812850"/>
              <a:ext cx="42200" cy="43075"/>
            </a:xfrm>
            <a:custGeom>
              <a:avLst/>
              <a:gdLst/>
              <a:ahLst/>
              <a:cxnLst/>
              <a:rect l="l" t="t" r="r" b="b"/>
              <a:pathLst>
                <a:path w="1688" h="1723" extrusionOk="0">
                  <a:moveTo>
                    <a:pt x="531" y="0"/>
                  </a:moveTo>
                  <a:cubicBezTo>
                    <a:pt x="411" y="0"/>
                    <a:pt x="303" y="35"/>
                    <a:pt x="242" y="117"/>
                  </a:cubicBezTo>
                  <a:cubicBezTo>
                    <a:pt x="135" y="197"/>
                    <a:pt x="81" y="277"/>
                    <a:pt x="28" y="384"/>
                  </a:cubicBezTo>
                  <a:cubicBezTo>
                    <a:pt x="1" y="465"/>
                    <a:pt x="1" y="518"/>
                    <a:pt x="1" y="572"/>
                  </a:cubicBezTo>
                  <a:cubicBezTo>
                    <a:pt x="1" y="652"/>
                    <a:pt x="1" y="679"/>
                    <a:pt x="28" y="759"/>
                  </a:cubicBezTo>
                  <a:cubicBezTo>
                    <a:pt x="81" y="840"/>
                    <a:pt x="108" y="947"/>
                    <a:pt x="161" y="1027"/>
                  </a:cubicBezTo>
                  <a:cubicBezTo>
                    <a:pt x="242" y="1107"/>
                    <a:pt x="295" y="1187"/>
                    <a:pt x="402" y="1241"/>
                  </a:cubicBezTo>
                  <a:cubicBezTo>
                    <a:pt x="483" y="1295"/>
                    <a:pt x="509" y="1348"/>
                    <a:pt x="563" y="1375"/>
                  </a:cubicBezTo>
                  <a:cubicBezTo>
                    <a:pt x="643" y="1455"/>
                    <a:pt x="750" y="1509"/>
                    <a:pt x="804" y="1589"/>
                  </a:cubicBezTo>
                  <a:lnTo>
                    <a:pt x="1018" y="1696"/>
                  </a:lnTo>
                  <a:cubicBezTo>
                    <a:pt x="1071" y="1723"/>
                    <a:pt x="1152" y="1723"/>
                    <a:pt x="1232" y="1723"/>
                  </a:cubicBezTo>
                  <a:cubicBezTo>
                    <a:pt x="1366" y="1723"/>
                    <a:pt x="1500" y="1616"/>
                    <a:pt x="1580" y="1509"/>
                  </a:cubicBezTo>
                  <a:cubicBezTo>
                    <a:pt x="1634" y="1375"/>
                    <a:pt x="1687" y="1214"/>
                    <a:pt x="1687" y="1054"/>
                  </a:cubicBezTo>
                  <a:cubicBezTo>
                    <a:pt x="1634" y="893"/>
                    <a:pt x="1580" y="759"/>
                    <a:pt x="1473" y="572"/>
                  </a:cubicBezTo>
                  <a:cubicBezTo>
                    <a:pt x="1366" y="465"/>
                    <a:pt x="1286" y="331"/>
                    <a:pt x="1152" y="224"/>
                  </a:cubicBezTo>
                  <a:cubicBezTo>
                    <a:pt x="1018" y="117"/>
                    <a:pt x="884" y="37"/>
                    <a:pt x="697" y="10"/>
                  </a:cubicBezTo>
                  <a:lnTo>
                    <a:pt x="643" y="10"/>
                  </a:lnTo>
                  <a:cubicBezTo>
                    <a:pt x="605" y="3"/>
                    <a:pt x="567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441;p61">
              <a:extLst>
                <a:ext uri="{FF2B5EF4-FFF2-40B4-BE49-F238E27FC236}">
                  <a16:creationId xmlns:a16="http://schemas.microsoft.com/office/drawing/2014/main" id="{711F4A93-60B2-C598-6900-5A94272B1C8F}"/>
                </a:ext>
              </a:extLst>
            </p:cNvPr>
            <p:cNvSpPr/>
            <p:nvPr/>
          </p:nvSpPr>
          <p:spPr>
            <a:xfrm>
              <a:off x="10225050" y="5862600"/>
              <a:ext cx="19425" cy="21350"/>
            </a:xfrm>
            <a:custGeom>
              <a:avLst/>
              <a:gdLst/>
              <a:ahLst/>
              <a:cxnLst/>
              <a:rect l="l" t="t" r="r" b="b"/>
              <a:pathLst>
                <a:path w="777" h="854" extrusionOk="0">
                  <a:moveTo>
                    <a:pt x="214" y="0"/>
                  </a:moveTo>
                  <a:cubicBezTo>
                    <a:pt x="134" y="81"/>
                    <a:pt x="81" y="107"/>
                    <a:pt x="27" y="134"/>
                  </a:cubicBezTo>
                  <a:cubicBezTo>
                    <a:pt x="0" y="161"/>
                    <a:pt x="0" y="215"/>
                    <a:pt x="0" y="241"/>
                  </a:cubicBezTo>
                  <a:lnTo>
                    <a:pt x="0" y="295"/>
                  </a:lnTo>
                  <a:cubicBezTo>
                    <a:pt x="0" y="429"/>
                    <a:pt x="81" y="589"/>
                    <a:pt x="161" y="696"/>
                  </a:cubicBezTo>
                  <a:cubicBezTo>
                    <a:pt x="188" y="777"/>
                    <a:pt x="268" y="803"/>
                    <a:pt x="348" y="803"/>
                  </a:cubicBezTo>
                  <a:cubicBezTo>
                    <a:pt x="375" y="803"/>
                    <a:pt x="402" y="830"/>
                    <a:pt x="428" y="830"/>
                  </a:cubicBezTo>
                  <a:cubicBezTo>
                    <a:pt x="446" y="830"/>
                    <a:pt x="488" y="854"/>
                    <a:pt x="522" y="854"/>
                  </a:cubicBezTo>
                  <a:cubicBezTo>
                    <a:pt x="539" y="854"/>
                    <a:pt x="553" y="848"/>
                    <a:pt x="562" y="830"/>
                  </a:cubicBezTo>
                  <a:cubicBezTo>
                    <a:pt x="616" y="830"/>
                    <a:pt x="643" y="803"/>
                    <a:pt x="643" y="777"/>
                  </a:cubicBezTo>
                  <a:cubicBezTo>
                    <a:pt x="696" y="723"/>
                    <a:pt x="750" y="670"/>
                    <a:pt x="750" y="589"/>
                  </a:cubicBezTo>
                  <a:cubicBezTo>
                    <a:pt x="776" y="482"/>
                    <a:pt x="696" y="348"/>
                    <a:pt x="616" y="268"/>
                  </a:cubicBezTo>
                  <a:lnTo>
                    <a:pt x="428" y="10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42;p61">
              <a:extLst>
                <a:ext uri="{FF2B5EF4-FFF2-40B4-BE49-F238E27FC236}">
                  <a16:creationId xmlns:a16="http://schemas.microsoft.com/office/drawing/2014/main" id="{5887032D-0625-3B07-2DFD-852044DADAC4}"/>
                </a:ext>
              </a:extLst>
            </p:cNvPr>
            <p:cNvSpPr/>
            <p:nvPr/>
          </p:nvSpPr>
          <p:spPr>
            <a:xfrm>
              <a:off x="10358875" y="5882675"/>
              <a:ext cx="75625" cy="96375"/>
            </a:xfrm>
            <a:custGeom>
              <a:avLst/>
              <a:gdLst/>
              <a:ahLst/>
              <a:cxnLst/>
              <a:rect l="l" t="t" r="r" b="b"/>
              <a:pathLst>
                <a:path w="3025" h="3855" extrusionOk="0">
                  <a:moveTo>
                    <a:pt x="1151" y="0"/>
                  </a:moveTo>
                  <a:cubicBezTo>
                    <a:pt x="1044" y="0"/>
                    <a:pt x="910" y="27"/>
                    <a:pt x="803" y="81"/>
                  </a:cubicBezTo>
                  <a:cubicBezTo>
                    <a:pt x="643" y="134"/>
                    <a:pt x="482" y="295"/>
                    <a:pt x="348" y="482"/>
                  </a:cubicBezTo>
                  <a:cubicBezTo>
                    <a:pt x="268" y="536"/>
                    <a:pt x="241" y="643"/>
                    <a:pt x="161" y="750"/>
                  </a:cubicBezTo>
                  <a:cubicBezTo>
                    <a:pt x="107" y="910"/>
                    <a:pt x="81" y="1071"/>
                    <a:pt x="27" y="1285"/>
                  </a:cubicBezTo>
                  <a:cubicBezTo>
                    <a:pt x="0" y="1633"/>
                    <a:pt x="54" y="2035"/>
                    <a:pt x="188" y="2436"/>
                  </a:cubicBezTo>
                  <a:cubicBezTo>
                    <a:pt x="268" y="2623"/>
                    <a:pt x="348" y="2784"/>
                    <a:pt x="429" y="2945"/>
                  </a:cubicBezTo>
                  <a:cubicBezTo>
                    <a:pt x="536" y="3078"/>
                    <a:pt x="643" y="3239"/>
                    <a:pt x="777" y="3373"/>
                  </a:cubicBezTo>
                  <a:cubicBezTo>
                    <a:pt x="910" y="3507"/>
                    <a:pt x="1071" y="3614"/>
                    <a:pt x="1232" y="3721"/>
                  </a:cubicBezTo>
                  <a:cubicBezTo>
                    <a:pt x="1419" y="3774"/>
                    <a:pt x="1580" y="3801"/>
                    <a:pt x="1740" y="3855"/>
                  </a:cubicBezTo>
                  <a:lnTo>
                    <a:pt x="1820" y="3855"/>
                  </a:lnTo>
                  <a:cubicBezTo>
                    <a:pt x="1954" y="3855"/>
                    <a:pt x="2088" y="3801"/>
                    <a:pt x="2222" y="3774"/>
                  </a:cubicBezTo>
                  <a:cubicBezTo>
                    <a:pt x="2356" y="3721"/>
                    <a:pt x="2490" y="3641"/>
                    <a:pt x="2623" y="3507"/>
                  </a:cubicBezTo>
                  <a:cubicBezTo>
                    <a:pt x="2704" y="3426"/>
                    <a:pt x="2811" y="3266"/>
                    <a:pt x="2891" y="3105"/>
                  </a:cubicBezTo>
                  <a:cubicBezTo>
                    <a:pt x="2945" y="2945"/>
                    <a:pt x="3025" y="2784"/>
                    <a:pt x="3025" y="2570"/>
                  </a:cubicBezTo>
                  <a:cubicBezTo>
                    <a:pt x="3025" y="2383"/>
                    <a:pt x="3025" y="2195"/>
                    <a:pt x="2971" y="2008"/>
                  </a:cubicBezTo>
                  <a:cubicBezTo>
                    <a:pt x="2945" y="1874"/>
                    <a:pt x="2918" y="1740"/>
                    <a:pt x="2891" y="1660"/>
                  </a:cubicBezTo>
                  <a:cubicBezTo>
                    <a:pt x="2757" y="1392"/>
                    <a:pt x="2623" y="1098"/>
                    <a:pt x="2409" y="857"/>
                  </a:cubicBezTo>
                  <a:cubicBezTo>
                    <a:pt x="2275" y="670"/>
                    <a:pt x="2115" y="509"/>
                    <a:pt x="1954" y="375"/>
                  </a:cubicBezTo>
                  <a:cubicBezTo>
                    <a:pt x="1767" y="188"/>
                    <a:pt x="1580" y="107"/>
                    <a:pt x="1365" y="27"/>
                  </a:cubicBezTo>
                  <a:cubicBezTo>
                    <a:pt x="1312" y="27"/>
                    <a:pt x="1205" y="0"/>
                    <a:pt x="1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43;p61">
              <a:extLst>
                <a:ext uri="{FF2B5EF4-FFF2-40B4-BE49-F238E27FC236}">
                  <a16:creationId xmlns:a16="http://schemas.microsoft.com/office/drawing/2014/main" id="{204A1AE4-BD7C-77C9-9ECD-F82831E12BC2}"/>
                </a:ext>
              </a:extLst>
            </p:cNvPr>
            <p:cNvSpPr/>
            <p:nvPr/>
          </p:nvSpPr>
          <p:spPr>
            <a:xfrm>
              <a:off x="10436500" y="5956275"/>
              <a:ext cx="39500" cy="56400"/>
            </a:xfrm>
            <a:custGeom>
              <a:avLst/>
              <a:gdLst/>
              <a:ahLst/>
              <a:cxnLst/>
              <a:rect l="l" t="t" r="r" b="b"/>
              <a:pathLst>
                <a:path w="1580" h="2256" extrusionOk="0">
                  <a:moveTo>
                    <a:pt x="750" y="1"/>
                  </a:moveTo>
                  <a:cubicBezTo>
                    <a:pt x="589" y="1"/>
                    <a:pt x="482" y="27"/>
                    <a:pt x="375" y="81"/>
                  </a:cubicBezTo>
                  <a:cubicBezTo>
                    <a:pt x="268" y="134"/>
                    <a:pt x="188" y="242"/>
                    <a:pt x="107" y="322"/>
                  </a:cubicBezTo>
                  <a:cubicBezTo>
                    <a:pt x="54" y="429"/>
                    <a:pt x="0" y="563"/>
                    <a:pt x="0" y="697"/>
                  </a:cubicBezTo>
                  <a:lnTo>
                    <a:pt x="0" y="964"/>
                  </a:lnTo>
                  <a:lnTo>
                    <a:pt x="0" y="1125"/>
                  </a:lnTo>
                  <a:cubicBezTo>
                    <a:pt x="0" y="1312"/>
                    <a:pt x="54" y="1446"/>
                    <a:pt x="80" y="1607"/>
                  </a:cubicBezTo>
                  <a:cubicBezTo>
                    <a:pt x="107" y="1740"/>
                    <a:pt x="188" y="1874"/>
                    <a:pt x="268" y="1981"/>
                  </a:cubicBezTo>
                  <a:cubicBezTo>
                    <a:pt x="348" y="2062"/>
                    <a:pt x="482" y="2169"/>
                    <a:pt x="589" y="2195"/>
                  </a:cubicBezTo>
                  <a:cubicBezTo>
                    <a:pt x="656" y="2236"/>
                    <a:pt x="730" y="2256"/>
                    <a:pt x="803" y="2256"/>
                  </a:cubicBezTo>
                  <a:cubicBezTo>
                    <a:pt x="877" y="2256"/>
                    <a:pt x="950" y="2236"/>
                    <a:pt x="1017" y="2195"/>
                  </a:cubicBezTo>
                  <a:lnTo>
                    <a:pt x="1205" y="2115"/>
                  </a:lnTo>
                  <a:cubicBezTo>
                    <a:pt x="1285" y="2088"/>
                    <a:pt x="1338" y="2008"/>
                    <a:pt x="1392" y="1955"/>
                  </a:cubicBezTo>
                  <a:cubicBezTo>
                    <a:pt x="1446" y="1821"/>
                    <a:pt x="1526" y="1687"/>
                    <a:pt x="1553" y="1526"/>
                  </a:cubicBezTo>
                  <a:cubicBezTo>
                    <a:pt x="1579" y="1366"/>
                    <a:pt x="1579" y="1232"/>
                    <a:pt x="1579" y="1071"/>
                  </a:cubicBezTo>
                  <a:cubicBezTo>
                    <a:pt x="1579" y="911"/>
                    <a:pt x="1553" y="750"/>
                    <a:pt x="1472" y="616"/>
                  </a:cubicBezTo>
                  <a:cubicBezTo>
                    <a:pt x="1392" y="349"/>
                    <a:pt x="1178" y="8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44;p61">
              <a:extLst>
                <a:ext uri="{FF2B5EF4-FFF2-40B4-BE49-F238E27FC236}">
                  <a16:creationId xmlns:a16="http://schemas.microsoft.com/office/drawing/2014/main" id="{C8ECF0A7-B1F8-0D6C-67E4-7A9552847891}"/>
                </a:ext>
              </a:extLst>
            </p:cNvPr>
            <p:cNvSpPr/>
            <p:nvPr/>
          </p:nvSpPr>
          <p:spPr>
            <a:xfrm>
              <a:off x="10395000" y="6013150"/>
              <a:ext cx="30150" cy="46875"/>
            </a:xfrm>
            <a:custGeom>
              <a:avLst/>
              <a:gdLst/>
              <a:ahLst/>
              <a:cxnLst/>
              <a:rect l="l" t="t" r="r" b="b"/>
              <a:pathLst>
                <a:path w="1206" h="1875" extrusionOk="0">
                  <a:moveTo>
                    <a:pt x="616" y="1"/>
                  </a:moveTo>
                  <a:cubicBezTo>
                    <a:pt x="590" y="1"/>
                    <a:pt x="536" y="27"/>
                    <a:pt x="429" y="81"/>
                  </a:cubicBezTo>
                  <a:cubicBezTo>
                    <a:pt x="349" y="108"/>
                    <a:pt x="322" y="135"/>
                    <a:pt x="268" y="161"/>
                  </a:cubicBezTo>
                  <a:cubicBezTo>
                    <a:pt x="188" y="215"/>
                    <a:pt x="161" y="268"/>
                    <a:pt x="135" y="349"/>
                  </a:cubicBezTo>
                  <a:cubicBezTo>
                    <a:pt x="54" y="429"/>
                    <a:pt x="27" y="536"/>
                    <a:pt x="27" y="643"/>
                  </a:cubicBezTo>
                  <a:cubicBezTo>
                    <a:pt x="1" y="830"/>
                    <a:pt x="54" y="1045"/>
                    <a:pt x="135" y="1232"/>
                  </a:cubicBezTo>
                  <a:cubicBezTo>
                    <a:pt x="161" y="1500"/>
                    <a:pt x="268" y="1848"/>
                    <a:pt x="536" y="1874"/>
                  </a:cubicBezTo>
                  <a:cubicBezTo>
                    <a:pt x="590" y="1874"/>
                    <a:pt x="670" y="1874"/>
                    <a:pt x="723" y="1848"/>
                  </a:cubicBezTo>
                  <a:cubicBezTo>
                    <a:pt x="804" y="1794"/>
                    <a:pt x="857" y="1767"/>
                    <a:pt x="938" y="1714"/>
                  </a:cubicBezTo>
                  <a:cubicBezTo>
                    <a:pt x="991" y="1633"/>
                    <a:pt x="1018" y="1580"/>
                    <a:pt x="1098" y="1473"/>
                  </a:cubicBezTo>
                  <a:cubicBezTo>
                    <a:pt x="1125" y="1393"/>
                    <a:pt x="1152" y="1339"/>
                    <a:pt x="1152" y="1259"/>
                  </a:cubicBezTo>
                  <a:cubicBezTo>
                    <a:pt x="1205" y="1125"/>
                    <a:pt x="1205" y="964"/>
                    <a:pt x="1205" y="830"/>
                  </a:cubicBezTo>
                  <a:cubicBezTo>
                    <a:pt x="1205" y="670"/>
                    <a:pt x="1152" y="536"/>
                    <a:pt x="1098" y="375"/>
                  </a:cubicBezTo>
                  <a:cubicBezTo>
                    <a:pt x="1018" y="242"/>
                    <a:pt x="964" y="108"/>
                    <a:pt x="830" y="27"/>
                  </a:cubicBezTo>
                  <a:cubicBezTo>
                    <a:pt x="750" y="1"/>
                    <a:pt x="697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45;p61">
              <a:extLst>
                <a:ext uri="{FF2B5EF4-FFF2-40B4-BE49-F238E27FC236}">
                  <a16:creationId xmlns:a16="http://schemas.microsoft.com/office/drawing/2014/main" id="{EF67A850-A485-254D-8C55-687FD41376CD}"/>
                </a:ext>
              </a:extLst>
            </p:cNvPr>
            <p:cNvSpPr/>
            <p:nvPr/>
          </p:nvSpPr>
          <p:spPr>
            <a:xfrm>
              <a:off x="10416425" y="6062675"/>
              <a:ext cx="22775" cy="32700"/>
            </a:xfrm>
            <a:custGeom>
              <a:avLst/>
              <a:gdLst/>
              <a:ahLst/>
              <a:cxnLst/>
              <a:rect l="l" t="t" r="r" b="b"/>
              <a:pathLst>
                <a:path w="911" h="1308" extrusionOk="0">
                  <a:moveTo>
                    <a:pt x="509" y="0"/>
                  </a:moveTo>
                  <a:cubicBezTo>
                    <a:pt x="402" y="54"/>
                    <a:pt x="348" y="54"/>
                    <a:pt x="268" y="134"/>
                  </a:cubicBezTo>
                  <a:cubicBezTo>
                    <a:pt x="134" y="214"/>
                    <a:pt x="81" y="402"/>
                    <a:pt x="54" y="536"/>
                  </a:cubicBezTo>
                  <a:cubicBezTo>
                    <a:pt x="0" y="616"/>
                    <a:pt x="0" y="723"/>
                    <a:pt x="0" y="830"/>
                  </a:cubicBezTo>
                  <a:cubicBezTo>
                    <a:pt x="0" y="937"/>
                    <a:pt x="54" y="1044"/>
                    <a:pt x="81" y="1125"/>
                  </a:cubicBezTo>
                  <a:cubicBezTo>
                    <a:pt x="107" y="1232"/>
                    <a:pt x="214" y="1258"/>
                    <a:pt x="321" y="1285"/>
                  </a:cubicBezTo>
                  <a:cubicBezTo>
                    <a:pt x="345" y="1301"/>
                    <a:pt x="371" y="1307"/>
                    <a:pt x="398" y="1307"/>
                  </a:cubicBezTo>
                  <a:cubicBezTo>
                    <a:pt x="464" y="1307"/>
                    <a:pt x="540" y="1269"/>
                    <a:pt x="616" y="1232"/>
                  </a:cubicBezTo>
                  <a:cubicBezTo>
                    <a:pt x="669" y="1205"/>
                    <a:pt x="750" y="1098"/>
                    <a:pt x="776" y="1017"/>
                  </a:cubicBezTo>
                  <a:lnTo>
                    <a:pt x="803" y="991"/>
                  </a:lnTo>
                  <a:cubicBezTo>
                    <a:pt x="857" y="937"/>
                    <a:pt x="883" y="857"/>
                    <a:pt x="883" y="803"/>
                  </a:cubicBezTo>
                  <a:cubicBezTo>
                    <a:pt x="910" y="723"/>
                    <a:pt x="910" y="669"/>
                    <a:pt x="910" y="562"/>
                  </a:cubicBezTo>
                  <a:lnTo>
                    <a:pt x="910" y="429"/>
                  </a:lnTo>
                  <a:cubicBezTo>
                    <a:pt x="910" y="402"/>
                    <a:pt x="910" y="348"/>
                    <a:pt x="883" y="295"/>
                  </a:cubicBezTo>
                  <a:cubicBezTo>
                    <a:pt x="883" y="214"/>
                    <a:pt x="803" y="161"/>
                    <a:pt x="750" y="81"/>
                  </a:cubicBezTo>
                  <a:cubicBezTo>
                    <a:pt x="669" y="27"/>
                    <a:pt x="616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6;p61">
              <a:extLst>
                <a:ext uri="{FF2B5EF4-FFF2-40B4-BE49-F238E27FC236}">
                  <a16:creationId xmlns:a16="http://schemas.microsoft.com/office/drawing/2014/main" id="{9C0DF452-7B26-DBB7-8776-14E4FA5E46FA}"/>
                </a:ext>
              </a:extLst>
            </p:cNvPr>
            <p:cNvSpPr/>
            <p:nvPr/>
          </p:nvSpPr>
          <p:spPr>
            <a:xfrm>
              <a:off x="10490025" y="6112850"/>
              <a:ext cx="50200" cy="66275"/>
            </a:xfrm>
            <a:custGeom>
              <a:avLst/>
              <a:gdLst/>
              <a:ahLst/>
              <a:cxnLst/>
              <a:rect l="l" t="t" r="r" b="b"/>
              <a:pathLst>
                <a:path w="2008" h="2651" extrusionOk="0">
                  <a:moveTo>
                    <a:pt x="1312" y="1"/>
                  </a:moveTo>
                  <a:cubicBezTo>
                    <a:pt x="1178" y="1"/>
                    <a:pt x="1071" y="28"/>
                    <a:pt x="937" y="108"/>
                  </a:cubicBezTo>
                  <a:cubicBezTo>
                    <a:pt x="910" y="135"/>
                    <a:pt x="857" y="135"/>
                    <a:pt x="803" y="161"/>
                  </a:cubicBezTo>
                  <a:cubicBezTo>
                    <a:pt x="750" y="188"/>
                    <a:pt x="723" y="242"/>
                    <a:pt x="670" y="268"/>
                  </a:cubicBezTo>
                  <a:cubicBezTo>
                    <a:pt x="536" y="375"/>
                    <a:pt x="429" y="509"/>
                    <a:pt x="348" y="643"/>
                  </a:cubicBezTo>
                  <a:cubicBezTo>
                    <a:pt x="134" y="938"/>
                    <a:pt x="27" y="1259"/>
                    <a:pt x="0" y="1607"/>
                  </a:cubicBezTo>
                  <a:cubicBezTo>
                    <a:pt x="0" y="1767"/>
                    <a:pt x="27" y="1928"/>
                    <a:pt x="107" y="2115"/>
                  </a:cubicBezTo>
                  <a:cubicBezTo>
                    <a:pt x="161" y="2276"/>
                    <a:pt x="268" y="2383"/>
                    <a:pt x="402" y="2463"/>
                  </a:cubicBezTo>
                  <a:cubicBezTo>
                    <a:pt x="536" y="2570"/>
                    <a:pt x="723" y="2651"/>
                    <a:pt x="884" y="2651"/>
                  </a:cubicBezTo>
                  <a:cubicBezTo>
                    <a:pt x="1018" y="2651"/>
                    <a:pt x="1178" y="2597"/>
                    <a:pt x="1285" y="2544"/>
                  </a:cubicBezTo>
                  <a:cubicBezTo>
                    <a:pt x="1553" y="2383"/>
                    <a:pt x="1713" y="2062"/>
                    <a:pt x="1847" y="1794"/>
                  </a:cubicBezTo>
                  <a:cubicBezTo>
                    <a:pt x="1981" y="1500"/>
                    <a:pt x="2008" y="1178"/>
                    <a:pt x="2008" y="857"/>
                  </a:cubicBezTo>
                  <a:cubicBezTo>
                    <a:pt x="2008" y="723"/>
                    <a:pt x="1981" y="563"/>
                    <a:pt x="1928" y="429"/>
                  </a:cubicBezTo>
                  <a:cubicBezTo>
                    <a:pt x="1820" y="268"/>
                    <a:pt x="1687" y="108"/>
                    <a:pt x="1473" y="28"/>
                  </a:cubicBezTo>
                  <a:cubicBezTo>
                    <a:pt x="1419" y="1"/>
                    <a:pt x="1392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47;p61">
              <a:extLst>
                <a:ext uri="{FF2B5EF4-FFF2-40B4-BE49-F238E27FC236}">
                  <a16:creationId xmlns:a16="http://schemas.microsoft.com/office/drawing/2014/main" id="{A34EEE57-0DE1-7051-59BE-2E01F734B9BB}"/>
                </a:ext>
              </a:extLst>
            </p:cNvPr>
            <p:cNvSpPr/>
            <p:nvPr/>
          </p:nvSpPr>
          <p:spPr>
            <a:xfrm>
              <a:off x="10457900" y="6159700"/>
              <a:ext cx="26800" cy="37325"/>
            </a:xfrm>
            <a:custGeom>
              <a:avLst/>
              <a:gdLst/>
              <a:ahLst/>
              <a:cxnLst/>
              <a:rect l="l" t="t" r="r" b="b"/>
              <a:pathLst>
                <a:path w="1072" h="1493" extrusionOk="0">
                  <a:moveTo>
                    <a:pt x="590" y="0"/>
                  </a:moveTo>
                  <a:cubicBezTo>
                    <a:pt x="590" y="27"/>
                    <a:pt x="563" y="27"/>
                    <a:pt x="536" y="27"/>
                  </a:cubicBezTo>
                  <a:cubicBezTo>
                    <a:pt x="482" y="27"/>
                    <a:pt x="456" y="27"/>
                    <a:pt x="429" y="54"/>
                  </a:cubicBezTo>
                  <a:cubicBezTo>
                    <a:pt x="402" y="54"/>
                    <a:pt x="349" y="107"/>
                    <a:pt x="349" y="107"/>
                  </a:cubicBezTo>
                  <a:cubicBezTo>
                    <a:pt x="268" y="161"/>
                    <a:pt x="188" y="268"/>
                    <a:pt x="135" y="375"/>
                  </a:cubicBezTo>
                  <a:cubicBezTo>
                    <a:pt x="54" y="536"/>
                    <a:pt x="1" y="723"/>
                    <a:pt x="1" y="910"/>
                  </a:cubicBezTo>
                  <a:lnTo>
                    <a:pt x="1" y="1178"/>
                  </a:lnTo>
                  <a:cubicBezTo>
                    <a:pt x="27" y="1312"/>
                    <a:pt x="81" y="1419"/>
                    <a:pt x="215" y="1472"/>
                  </a:cubicBezTo>
                  <a:cubicBezTo>
                    <a:pt x="255" y="1486"/>
                    <a:pt x="288" y="1493"/>
                    <a:pt x="325" y="1493"/>
                  </a:cubicBezTo>
                  <a:cubicBezTo>
                    <a:pt x="362" y="1493"/>
                    <a:pt x="402" y="1486"/>
                    <a:pt x="456" y="1472"/>
                  </a:cubicBezTo>
                  <a:cubicBezTo>
                    <a:pt x="563" y="1472"/>
                    <a:pt x="616" y="1419"/>
                    <a:pt x="697" y="1365"/>
                  </a:cubicBezTo>
                  <a:lnTo>
                    <a:pt x="750" y="1312"/>
                  </a:lnTo>
                  <a:cubicBezTo>
                    <a:pt x="804" y="1258"/>
                    <a:pt x="804" y="1232"/>
                    <a:pt x="830" y="1232"/>
                  </a:cubicBezTo>
                  <a:cubicBezTo>
                    <a:pt x="884" y="1151"/>
                    <a:pt x="937" y="1071"/>
                    <a:pt x="964" y="964"/>
                  </a:cubicBezTo>
                  <a:cubicBezTo>
                    <a:pt x="1018" y="803"/>
                    <a:pt x="1071" y="589"/>
                    <a:pt x="1018" y="429"/>
                  </a:cubicBezTo>
                  <a:cubicBezTo>
                    <a:pt x="1018" y="348"/>
                    <a:pt x="991" y="268"/>
                    <a:pt x="937" y="188"/>
                  </a:cubicBezTo>
                  <a:cubicBezTo>
                    <a:pt x="884" y="134"/>
                    <a:pt x="804" y="54"/>
                    <a:pt x="723" y="27"/>
                  </a:cubicBezTo>
                  <a:cubicBezTo>
                    <a:pt x="697" y="0"/>
                    <a:pt x="616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48;p61">
              <a:extLst>
                <a:ext uri="{FF2B5EF4-FFF2-40B4-BE49-F238E27FC236}">
                  <a16:creationId xmlns:a16="http://schemas.microsoft.com/office/drawing/2014/main" id="{CFD211CC-9C50-FD24-6FA3-583B8EF9719A}"/>
                </a:ext>
              </a:extLst>
            </p:cNvPr>
            <p:cNvSpPr/>
            <p:nvPr/>
          </p:nvSpPr>
          <p:spPr>
            <a:xfrm>
              <a:off x="10488025" y="6197175"/>
              <a:ext cx="18750" cy="23675"/>
            </a:xfrm>
            <a:custGeom>
              <a:avLst/>
              <a:gdLst/>
              <a:ahLst/>
              <a:cxnLst/>
              <a:rect l="l" t="t" r="r" b="b"/>
              <a:pathLst>
                <a:path w="750" h="947" extrusionOk="0">
                  <a:moveTo>
                    <a:pt x="535" y="0"/>
                  </a:moveTo>
                  <a:cubicBezTo>
                    <a:pt x="482" y="81"/>
                    <a:pt x="455" y="81"/>
                    <a:pt x="455" y="81"/>
                  </a:cubicBezTo>
                  <a:lnTo>
                    <a:pt x="428" y="81"/>
                  </a:lnTo>
                  <a:cubicBezTo>
                    <a:pt x="402" y="81"/>
                    <a:pt x="348" y="81"/>
                    <a:pt x="321" y="107"/>
                  </a:cubicBezTo>
                  <a:cubicBezTo>
                    <a:pt x="187" y="214"/>
                    <a:pt x="80" y="348"/>
                    <a:pt x="27" y="482"/>
                  </a:cubicBezTo>
                  <a:cubicBezTo>
                    <a:pt x="0" y="616"/>
                    <a:pt x="27" y="750"/>
                    <a:pt x="80" y="830"/>
                  </a:cubicBezTo>
                  <a:cubicBezTo>
                    <a:pt x="142" y="912"/>
                    <a:pt x="234" y="947"/>
                    <a:pt x="334" y="947"/>
                  </a:cubicBezTo>
                  <a:cubicBezTo>
                    <a:pt x="365" y="947"/>
                    <a:pt x="397" y="943"/>
                    <a:pt x="428" y="937"/>
                  </a:cubicBezTo>
                  <a:cubicBezTo>
                    <a:pt x="562" y="910"/>
                    <a:pt x="669" y="776"/>
                    <a:pt x="723" y="643"/>
                  </a:cubicBezTo>
                  <a:cubicBezTo>
                    <a:pt x="750" y="562"/>
                    <a:pt x="750" y="482"/>
                    <a:pt x="750" y="375"/>
                  </a:cubicBezTo>
                  <a:cubicBezTo>
                    <a:pt x="750" y="295"/>
                    <a:pt x="750" y="214"/>
                    <a:pt x="723" y="134"/>
                  </a:cubicBezTo>
                  <a:cubicBezTo>
                    <a:pt x="696" y="81"/>
                    <a:pt x="61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49;p61">
              <a:extLst>
                <a:ext uri="{FF2B5EF4-FFF2-40B4-BE49-F238E27FC236}">
                  <a16:creationId xmlns:a16="http://schemas.microsoft.com/office/drawing/2014/main" id="{A6484890-538B-66F2-2616-D52892AD2963}"/>
                </a:ext>
              </a:extLst>
            </p:cNvPr>
            <p:cNvSpPr/>
            <p:nvPr/>
          </p:nvSpPr>
          <p:spPr>
            <a:xfrm>
              <a:off x="10499400" y="6252700"/>
              <a:ext cx="32125" cy="40850"/>
            </a:xfrm>
            <a:custGeom>
              <a:avLst/>
              <a:gdLst/>
              <a:ahLst/>
              <a:cxnLst/>
              <a:rect l="l" t="t" r="r" b="b"/>
              <a:pathLst>
                <a:path w="1285" h="1634" extrusionOk="0">
                  <a:moveTo>
                    <a:pt x="535" y="1"/>
                  </a:moveTo>
                  <a:cubicBezTo>
                    <a:pt x="509" y="28"/>
                    <a:pt x="428" y="54"/>
                    <a:pt x="402" y="81"/>
                  </a:cubicBezTo>
                  <a:cubicBezTo>
                    <a:pt x="295" y="161"/>
                    <a:pt x="214" y="215"/>
                    <a:pt x="161" y="322"/>
                  </a:cubicBezTo>
                  <a:cubicBezTo>
                    <a:pt x="134" y="402"/>
                    <a:pt x="107" y="483"/>
                    <a:pt x="80" y="590"/>
                  </a:cubicBezTo>
                  <a:cubicBezTo>
                    <a:pt x="27" y="670"/>
                    <a:pt x="27" y="697"/>
                    <a:pt x="27" y="750"/>
                  </a:cubicBezTo>
                  <a:cubicBezTo>
                    <a:pt x="0" y="884"/>
                    <a:pt x="0" y="1018"/>
                    <a:pt x="27" y="1152"/>
                  </a:cubicBezTo>
                  <a:cubicBezTo>
                    <a:pt x="80" y="1286"/>
                    <a:pt x="107" y="1393"/>
                    <a:pt x="214" y="1473"/>
                  </a:cubicBezTo>
                  <a:cubicBezTo>
                    <a:pt x="214" y="1473"/>
                    <a:pt x="241" y="1500"/>
                    <a:pt x="268" y="1500"/>
                  </a:cubicBezTo>
                  <a:cubicBezTo>
                    <a:pt x="295" y="1526"/>
                    <a:pt x="375" y="1553"/>
                    <a:pt x="402" y="1607"/>
                  </a:cubicBezTo>
                  <a:cubicBezTo>
                    <a:pt x="482" y="1633"/>
                    <a:pt x="535" y="1633"/>
                    <a:pt x="562" y="1633"/>
                  </a:cubicBezTo>
                  <a:cubicBezTo>
                    <a:pt x="643" y="1633"/>
                    <a:pt x="669" y="1607"/>
                    <a:pt x="696" y="1607"/>
                  </a:cubicBezTo>
                  <a:cubicBezTo>
                    <a:pt x="803" y="1526"/>
                    <a:pt x="910" y="1473"/>
                    <a:pt x="964" y="1366"/>
                  </a:cubicBezTo>
                  <a:cubicBezTo>
                    <a:pt x="1044" y="1259"/>
                    <a:pt x="1098" y="1125"/>
                    <a:pt x="1151" y="1018"/>
                  </a:cubicBezTo>
                  <a:cubicBezTo>
                    <a:pt x="1151" y="991"/>
                    <a:pt x="1151" y="964"/>
                    <a:pt x="1178" y="964"/>
                  </a:cubicBezTo>
                  <a:cubicBezTo>
                    <a:pt x="1205" y="911"/>
                    <a:pt x="1205" y="857"/>
                    <a:pt x="1231" y="831"/>
                  </a:cubicBezTo>
                  <a:cubicBezTo>
                    <a:pt x="1231" y="750"/>
                    <a:pt x="1285" y="723"/>
                    <a:pt x="1285" y="643"/>
                  </a:cubicBezTo>
                  <a:cubicBezTo>
                    <a:pt x="1285" y="590"/>
                    <a:pt x="1285" y="509"/>
                    <a:pt x="1231" y="456"/>
                  </a:cubicBezTo>
                  <a:cubicBezTo>
                    <a:pt x="1205" y="349"/>
                    <a:pt x="1151" y="295"/>
                    <a:pt x="1044" y="215"/>
                  </a:cubicBezTo>
                  <a:cubicBezTo>
                    <a:pt x="937" y="161"/>
                    <a:pt x="830" y="108"/>
                    <a:pt x="750" y="108"/>
                  </a:cubicBezTo>
                  <a:cubicBezTo>
                    <a:pt x="696" y="81"/>
                    <a:pt x="669" y="81"/>
                    <a:pt x="643" y="81"/>
                  </a:cubicBezTo>
                  <a:cubicBezTo>
                    <a:pt x="589" y="1"/>
                    <a:pt x="562" y="1"/>
                    <a:pt x="535" y="1"/>
                  </a:cubicBezTo>
                  <a:close/>
                </a:path>
              </a:pathLst>
            </a:custGeom>
            <a:solidFill>
              <a:srgbClr val="E1D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50;p61">
              <a:extLst>
                <a:ext uri="{FF2B5EF4-FFF2-40B4-BE49-F238E27FC236}">
                  <a16:creationId xmlns:a16="http://schemas.microsoft.com/office/drawing/2014/main" id="{A6B478DD-03C6-6903-7C81-B64873B9AF39}"/>
                </a:ext>
              </a:extLst>
            </p:cNvPr>
            <p:cNvSpPr/>
            <p:nvPr/>
          </p:nvSpPr>
          <p:spPr>
            <a:xfrm>
              <a:off x="10496725" y="6248025"/>
              <a:ext cx="35475" cy="48700"/>
            </a:xfrm>
            <a:custGeom>
              <a:avLst/>
              <a:gdLst/>
              <a:ahLst/>
              <a:cxnLst/>
              <a:rect l="l" t="t" r="r" b="b"/>
              <a:pathLst>
                <a:path w="1419" h="1948" extrusionOk="0">
                  <a:moveTo>
                    <a:pt x="910" y="348"/>
                  </a:moveTo>
                  <a:lnTo>
                    <a:pt x="937" y="375"/>
                  </a:lnTo>
                  <a:cubicBezTo>
                    <a:pt x="937" y="402"/>
                    <a:pt x="964" y="402"/>
                    <a:pt x="964" y="455"/>
                  </a:cubicBezTo>
                  <a:cubicBezTo>
                    <a:pt x="1017" y="482"/>
                    <a:pt x="1017" y="536"/>
                    <a:pt x="1044" y="589"/>
                  </a:cubicBezTo>
                  <a:cubicBezTo>
                    <a:pt x="1071" y="643"/>
                    <a:pt x="1071" y="750"/>
                    <a:pt x="1071" y="857"/>
                  </a:cubicBezTo>
                  <a:cubicBezTo>
                    <a:pt x="1071" y="937"/>
                    <a:pt x="1071" y="1044"/>
                    <a:pt x="1044" y="1125"/>
                  </a:cubicBezTo>
                  <a:cubicBezTo>
                    <a:pt x="1017" y="1178"/>
                    <a:pt x="1017" y="1232"/>
                    <a:pt x="964" y="1285"/>
                  </a:cubicBezTo>
                  <a:cubicBezTo>
                    <a:pt x="937" y="1339"/>
                    <a:pt x="910" y="1419"/>
                    <a:pt x="830" y="1446"/>
                  </a:cubicBezTo>
                  <a:cubicBezTo>
                    <a:pt x="803" y="1473"/>
                    <a:pt x="776" y="1473"/>
                    <a:pt x="776" y="1526"/>
                  </a:cubicBezTo>
                  <a:cubicBezTo>
                    <a:pt x="776" y="1526"/>
                    <a:pt x="750" y="1553"/>
                    <a:pt x="696" y="1553"/>
                  </a:cubicBezTo>
                  <a:lnTo>
                    <a:pt x="616" y="1553"/>
                  </a:lnTo>
                  <a:cubicBezTo>
                    <a:pt x="589" y="1553"/>
                    <a:pt x="589" y="1526"/>
                    <a:pt x="589" y="1526"/>
                  </a:cubicBezTo>
                  <a:cubicBezTo>
                    <a:pt x="535" y="1473"/>
                    <a:pt x="535" y="1446"/>
                    <a:pt x="509" y="1446"/>
                  </a:cubicBezTo>
                  <a:cubicBezTo>
                    <a:pt x="482" y="1419"/>
                    <a:pt x="482" y="1339"/>
                    <a:pt x="455" y="1312"/>
                  </a:cubicBezTo>
                  <a:cubicBezTo>
                    <a:pt x="455" y="1232"/>
                    <a:pt x="402" y="1178"/>
                    <a:pt x="402" y="1125"/>
                  </a:cubicBezTo>
                  <a:lnTo>
                    <a:pt x="402" y="1071"/>
                  </a:lnTo>
                  <a:cubicBezTo>
                    <a:pt x="482" y="1044"/>
                    <a:pt x="535" y="1018"/>
                    <a:pt x="535" y="910"/>
                  </a:cubicBezTo>
                  <a:cubicBezTo>
                    <a:pt x="535" y="884"/>
                    <a:pt x="535" y="830"/>
                    <a:pt x="589" y="803"/>
                  </a:cubicBezTo>
                  <a:cubicBezTo>
                    <a:pt x="616" y="750"/>
                    <a:pt x="616" y="670"/>
                    <a:pt x="642" y="616"/>
                  </a:cubicBezTo>
                  <a:cubicBezTo>
                    <a:pt x="642" y="563"/>
                    <a:pt x="669" y="563"/>
                    <a:pt x="669" y="536"/>
                  </a:cubicBezTo>
                  <a:cubicBezTo>
                    <a:pt x="696" y="536"/>
                    <a:pt x="696" y="509"/>
                    <a:pt x="750" y="509"/>
                  </a:cubicBezTo>
                  <a:cubicBezTo>
                    <a:pt x="750" y="482"/>
                    <a:pt x="776" y="482"/>
                    <a:pt x="803" y="455"/>
                  </a:cubicBezTo>
                  <a:lnTo>
                    <a:pt x="910" y="348"/>
                  </a:lnTo>
                  <a:close/>
                  <a:moveTo>
                    <a:pt x="857" y="0"/>
                  </a:moveTo>
                  <a:cubicBezTo>
                    <a:pt x="750" y="0"/>
                    <a:pt x="642" y="81"/>
                    <a:pt x="589" y="134"/>
                  </a:cubicBezTo>
                  <a:lnTo>
                    <a:pt x="455" y="268"/>
                  </a:lnTo>
                  <a:lnTo>
                    <a:pt x="402" y="322"/>
                  </a:lnTo>
                  <a:cubicBezTo>
                    <a:pt x="348" y="348"/>
                    <a:pt x="321" y="402"/>
                    <a:pt x="241" y="482"/>
                  </a:cubicBezTo>
                  <a:cubicBezTo>
                    <a:pt x="134" y="616"/>
                    <a:pt x="80" y="750"/>
                    <a:pt x="54" y="910"/>
                  </a:cubicBezTo>
                  <a:cubicBezTo>
                    <a:pt x="0" y="1044"/>
                    <a:pt x="0" y="1178"/>
                    <a:pt x="54" y="1312"/>
                  </a:cubicBezTo>
                  <a:cubicBezTo>
                    <a:pt x="80" y="1446"/>
                    <a:pt x="107" y="1580"/>
                    <a:pt x="214" y="1687"/>
                  </a:cubicBezTo>
                  <a:cubicBezTo>
                    <a:pt x="268" y="1794"/>
                    <a:pt x="375" y="1847"/>
                    <a:pt x="482" y="1928"/>
                  </a:cubicBezTo>
                  <a:cubicBezTo>
                    <a:pt x="549" y="1941"/>
                    <a:pt x="616" y="1948"/>
                    <a:pt x="679" y="1948"/>
                  </a:cubicBezTo>
                  <a:cubicBezTo>
                    <a:pt x="743" y="1948"/>
                    <a:pt x="803" y="1941"/>
                    <a:pt x="857" y="1928"/>
                  </a:cubicBezTo>
                  <a:cubicBezTo>
                    <a:pt x="990" y="1847"/>
                    <a:pt x="1124" y="1740"/>
                    <a:pt x="1178" y="1606"/>
                  </a:cubicBezTo>
                  <a:cubicBezTo>
                    <a:pt x="1205" y="1553"/>
                    <a:pt x="1285" y="1473"/>
                    <a:pt x="1312" y="1392"/>
                  </a:cubicBezTo>
                  <a:cubicBezTo>
                    <a:pt x="1338" y="1285"/>
                    <a:pt x="1392" y="1205"/>
                    <a:pt x="1392" y="1125"/>
                  </a:cubicBezTo>
                  <a:cubicBezTo>
                    <a:pt x="1419" y="1018"/>
                    <a:pt x="1419" y="910"/>
                    <a:pt x="1392" y="803"/>
                  </a:cubicBezTo>
                  <a:cubicBezTo>
                    <a:pt x="1392" y="723"/>
                    <a:pt x="1338" y="643"/>
                    <a:pt x="1338" y="536"/>
                  </a:cubicBezTo>
                  <a:cubicBezTo>
                    <a:pt x="1338" y="509"/>
                    <a:pt x="1312" y="455"/>
                    <a:pt x="1312" y="402"/>
                  </a:cubicBezTo>
                  <a:cubicBezTo>
                    <a:pt x="1285" y="375"/>
                    <a:pt x="1285" y="322"/>
                    <a:pt x="1258" y="268"/>
                  </a:cubicBezTo>
                  <a:cubicBezTo>
                    <a:pt x="1205" y="215"/>
                    <a:pt x="1151" y="134"/>
                    <a:pt x="1071" y="107"/>
                  </a:cubicBezTo>
                  <a:cubicBezTo>
                    <a:pt x="1044" y="81"/>
                    <a:pt x="990" y="81"/>
                    <a:pt x="937" y="54"/>
                  </a:cubicBezTo>
                  <a:lnTo>
                    <a:pt x="883" y="54"/>
                  </a:lnTo>
                  <a:cubicBezTo>
                    <a:pt x="883" y="0"/>
                    <a:pt x="857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51;p61">
              <a:extLst>
                <a:ext uri="{FF2B5EF4-FFF2-40B4-BE49-F238E27FC236}">
                  <a16:creationId xmlns:a16="http://schemas.microsoft.com/office/drawing/2014/main" id="{D41E561A-6369-C941-4C49-EAE9560A7860}"/>
                </a:ext>
              </a:extLst>
            </p:cNvPr>
            <p:cNvSpPr/>
            <p:nvPr/>
          </p:nvSpPr>
          <p:spPr>
            <a:xfrm>
              <a:off x="10533525" y="6222775"/>
              <a:ext cx="19425" cy="28975"/>
            </a:xfrm>
            <a:custGeom>
              <a:avLst/>
              <a:gdLst/>
              <a:ahLst/>
              <a:cxnLst/>
              <a:rect l="l" t="t" r="r" b="b"/>
              <a:pathLst>
                <a:path w="777" h="1159" extrusionOk="0">
                  <a:moveTo>
                    <a:pt x="301" y="0"/>
                  </a:moveTo>
                  <a:cubicBezTo>
                    <a:pt x="275" y="0"/>
                    <a:pt x="254" y="7"/>
                    <a:pt x="241" y="20"/>
                  </a:cubicBezTo>
                  <a:cubicBezTo>
                    <a:pt x="161" y="47"/>
                    <a:pt x="107" y="127"/>
                    <a:pt x="80" y="181"/>
                  </a:cubicBezTo>
                  <a:lnTo>
                    <a:pt x="80" y="207"/>
                  </a:lnTo>
                  <a:lnTo>
                    <a:pt x="80" y="261"/>
                  </a:lnTo>
                  <a:lnTo>
                    <a:pt x="80" y="288"/>
                  </a:lnTo>
                  <a:cubicBezTo>
                    <a:pt x="54" y="448"/>
                    <a:pt x="0" y="609"/>
                    <a:pt x="54" y="796"/>
                  </a:cubicBezTo>
                  <a:cubicBezTo>
                    <a:pt x="54" y="850"/>
                    <a:pt x="80" y="930"/>
                    <a:pt x="134" y="984"/>
                  </a:cubicBezTo>
                  <a:cubicBezTo>
                    <a:pt x="161" y="1064"/>
                    <a:pt x="241" y="1091"/>
                    <a:pt x="268" y="1117"/>
                  </a:cubicBezTo>
                  <a:cubicBezTo>
                    <a:pt x="307" y="1147"/>
                    <a:pt x="350" y="1158"/>
                    <a:pt x="394" y="1158"/>
                  </a:cubicBezTo>
                  <a:cubicBezTo>
                    <a:pt x="470" y="1158"/>
                    <a:pt x="548" y="1125"/>
                    <a:pt x="616" y="1091"/>
                  </a:cubicBezTo>
                  <a:cubicBezTo>
                    <a:pt x="723" y="1010"/>
                    <a:pt x="776" y="877"/>
                    <a:pt x="776" y="743"/>
                  </a:cubicBezTo>
                  <a:lnTo>
                    <a:pt x="776" y="529"/>
                  </a:lnTo>
                  <a:lnTo>
                    <a:pt x="669" y="207"/>
                  </a:lnTo>
                  <a:cubicBezTo>
                    <a:pt x="643" y="181"/>
                    <a:pt x="643" y="154"/>
                    <a:pt x="616" y="127"/>
                  </a:cubicBezTo>
                  <a:cubicBezTo>
                    <a:pt x="589" y="74"/>
                    <a:pt x="536" y="47"/>
                    <a:pt x="509" y="47"/>
                  </a:cubicBezTo>
                  <a:cubicBezTo>
                    <a:pt x="482" y="47"/>
                    <a:pt x="455" y="20"/>
                    <a:pt x="402" y="20"/>
                  </a:cubicBezTo>
                  <a:cubicBezTo>
                    <a:pt x="362" y="7"/>
                    <a:pt x="32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452;p61">
              <a:extLst>
                <a:ext uri="{FF2B5EF4-FFF2-40B4-BE49-F238E27FC236}">
                  <a16:creationId xmlns:a16="http://schemas.microsoft.com/office/drawing/2014/main" id="{21F030A5-4DB7-C0D6-072F-30D3487A06DE}"/>
                </a:ext>
              </a:extLst>
            </p:cNvPr>
            <p:cNvSpPr/>
            <p:nvPr/>
          </p:nvSpPr>
          <p:spPr>
            <a:xfrm>
              <a:off x="10475975" y="6357750"/>
              <a:ext cx="29475" cy="35500"/>
            </a:xfrm>
            <a:custGeom>
              <a:avLst/>
              <a:gdLst/>
              <a:ahLst/>
              <a:cxnLst/>
              <a:rect l="l" t="t" r="r" b="b"/>
              <a:pathLst>
                <a:path w="1179" h="1420" extrusionOk="0">
                  <a:moveTo>
                    <a:pt x="777" y="1"/>
                  </a:moveTo>
                  <a:cubicBezTo>
                    <a:pt x="750" y="1"/>
                    <a:pt x="669" y="28"/>
                    <a:pt x="616" y="28"/>
                  </a:cubicBezTo>
                  <a:cubicBezTo>
                    <a:pt x="509" y="108"/>
                    <a:pt x="402" y="162"/>
                    <a:pt x="295" y="269"/>
                  </a:cubicBezTo>
                  <a:cubicBezTo>
                    <a:pt x="241" y="376"/>
                    <a:pt x="161" y="483"/>
                    <a:pt x="107" y="617"/>
                  </a:cubicBezTo>
                  <a:cubicBezTo>
                    <a:pt x="81" y="697"/>
                    <a:pt x="27" y="804"/>
                    <a:pt x="27" y="938"/>
                  </a:cubicBezTo>
                  <a:cubicBezTo>
                    <a:pt x="0" y="1072"/>
                    <a:pt x="0" y="1205"/>
                    <a:pt x="107" y="1313"/>
                  </a:cubicBezTo>
                  <a:cubicBezTo>
                    <a:pt x="134" y="1339"/>
                    <a:pt x="161" y="1339"/>
                    <a:pt x="188" y="1366"/>
                  </a:cubicBezTo>
                  <a:cubicBezTo>
                    <a:pt x="241" y="1366"/>
                    <a:pt x="268" y="1420"/>
                    <a:pt x="295" y="1420"/>
                  </a:cubicBezTo>
                  <a:cubicBezTo>
                    <a:pt x="402" y="1420"/>
                    <a:pt x="509" y="1366"/>
                    <a:pt x="562" y="1366"/>
                  </a:cubicBezTo>
                  <a:cubicBezTo>
                    <a:pt x="589" y="1366"/>
                    <a:pt x="643" y="1339"/>
                    <a:pt x="669" y="1313"/>
                  </a:cubicBezTo>
                  <a:lnTo>
                    <a:pt x="723" y="1232"/>
                  </a:lnTo>
                  <a:cubicBezTo>
                    <a:pt x="803" y="1179"/>
                    <a:pt x="857" y="1098"/>
                    <a:pt x="910" y="1045"/>
                  </a:cubicBezTo>
                  <a:cubicBezTo>
                    <a:pt x="937" y="965"/>
                    <a:pt x="991" y="911"/>
                    <a:pt x="1044" y="831"/>
                  </a:cubicBezTo>
                  <a:cubicBezTo>
                    <a:pt x="1071" y="777"/>
                    <a:pt x="1098" y="670"/>
                    <a:pt x="1125" y="563"/>
                  </a:cubicBezTo>
                  <a:cubicBezTo>
                    <a:pt x="1178" y="402"/>
                    <a:pt x="1178" y="242"/>
                    <a:pt x="1044" y="108"/>
                  </a:cubicBezTo>
                  <a:cubicBezTo>
                    <a:pt x="1017" y="81"/>
                    <a:pt x="964" y="28"/>
                    <a:pt x="910" y="28"/>
                  </a:cubicBezTo>
                  <a:cubicBezTo>
                    <a:pt x="857" y="28"/>
                    <a:pt x="830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453;p61">
              <a:extLst>
                <a:ext uri="{FF2B5EF4-FFF2-40B4-BE49-F238E27FC236}">
                  <a16:creationId xmlns:a16="http://schemas.microsoft.com/office/drawing/2014/main" id="{A1E11A5E-D2FB-2EE4-11E4-3B4ED317E9AF}"/>
                </a:ext>
              </a:extLst>
            </p:cNvPr>
            <p:cNvSpPr/>
            <p:nvPr/>
          </p:nvSpPr>
          <p:spPr>
            <a:xfrm>
              <a:off x="10454550" y="6364450"/>
              <a:ext cx="16750" cy="21775"/>
            </a:xfrm>
            <a:custGeom>
              <a:avLst/>
              <a:gdLst/>
              <a:ahLst/>
              <a:cxnLst/>
              <a:rect l="l" t="t" r="r" b="b"/>
              <a:pathLst>
                <a:path w="670" h="871" extrusionOk="0">
                  <a:moveTo>
                    <a:pt x="429" y="1"/>
                  </a:moveTo>
                  <a:cubicBezTo>
                    <a:pt x="402" y="1"/>
                    <a:pt x="402" y="27"/>
                    <a:pt x="349" y="27"/>
                  </a:cubicBezTo>
                  <a:cubicBezTo>
                    <a:pt x="295" y="27"/>
                    <a:pt x="269" y="81"/>
                    <a:pt x="215" y="108"/>
                  </a:cubicBezTo>
                  <a:cubicBezTo>
                    <a:pt x="188" y="161"/>
                    <a:pt x="161" y="215"/>
                    <a:pt x="135" y="242"/>
                  </a:cubicBezTo>
                  <a:cubicBezTo>
                    <a:pt x="81" y="268"/>
                    <a:pt x="54" y="349"/>
                    <a:pt x="28" y="402"/>
                  </a:cubicBezTo>
                  <a:cubicBezTo>
                    <a:pt x="1" y="482"/>
                    <a:pt x="1" y="536"/>
                    <a:pt x="1" y="616"/>
                  </a:cubicBezTo>
                  <a:lnTo>
                    <a:pt x="1" y="697"/>
                  </a:lnTo>
                  <a:cubicBezTo>
                    <a:pt x="1" y="777"/>
                    <a:pt x="54" y="804"/>
                    <a:pt x="81" y="830"/>
                  </a:cubicBezTo>
                  <a:cubicBezTo>
                    <a:pt x="121" y="857"/>
                    <a:pt x="168" y="871"/>
                    <a:pt x="208" y="871"/>
                  </a:cubicBezTo>
                  <a:cubicBezTo>
                    <a:pt x="248" y="871"/>
                    <a:pt x="282" y="857"/>
                    <a:pt x="295" y="830"/>
                  </a:cubicBezTo>
                  <a:cubicBezTo>
                    <a:pt x="376" y="777"/>
                    <a:pt x="456" y="670"/>
                    <a:pt x="536" y="563"/>
                  </a:cubicBezTo>
                  <a:cubicBezTo>
                    <a:pt x="590" y="482"/>
                    <a:pt x="616" y="349"/>
                    <a:pt x="670" y="215"/>
                  </a:cubicBezTo>
                  <a:cubicBezTo>
                    <a:pt x="670" y="134"/>
                    <a:pt x="616" y="81"/>
                    <a:pt x="590" y="27"/>
                  </a:cubicBezTo>
                  <a:cubicBezTo>
                    <a:pt x="563" y="1"/>
                    <a:pt x="536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454;p61">
              <a:extLst>
                <a:ext uri="{FF2B5EF4-FFF2-40B4-BE49-F238E27FC236}">
                  <a16:creationId xmlns:a16="http://schemas.microsoft.com/office/drawing/2014/main" id="{C99ED04D-5EB2-9F1C-48BF-4F5DC2ACC48A}"/>
                </a:ext>
              </a:extLst>
            </p:cNvPr>
            <p:cNvSpPr/>
            <p:nvPr/>
          </p:nvSpPr>
          <p:spPr>
            <a:xfrm>
              <a:off x="10245125" y="6129575"/>
              <a:ext cx="60900" cy="87700"/>
            </a:xfrm>
            <a:custGeom>
              <a:avLst/>
              <a:gdLst/>
              <a:ahLst/>
              <a:cxnLst/>
              <a:rect l="l" t="t" r="r" b="b"/>
              <a:pathLst>
                <a:path w="2436" h="3508" extrusionOk="0">
                  <a:moveTo>
                    <a:pt x="2302" y="1"/>
                  </a:moveTo>
                  <a:cubicBezTo>
                    <a:pt x="2222" y="1"/>
                    <a:pt x="2115" y="28"/>
                    <a:pt x="2034" y="28"/>
                  </a:cubicBezTo>
                  <a:cubicBezTo>
                    <a:pt x="1954" y="54"/>
                    <a:pt x="1874" y="54"/>
                    <a:pt x="1767" y="108"/>
                  </a:cubicBezTo>
                  <a:cubicBezTo>
                    <a:pt x="1686" y="135"/>
                    <a:pt x="1579" y="188"/>
                    <a:pt x="1472" y="242"/>
                  </a:cubicBezTo>
                  <a:cubicBezTo>
                    <a:pt x="1365" y="269"/>
                    <a:pt x="1312" y="322"/>
                    <a:pt x="1205" y="402"/>
                  </a:cubicBezTo>
                  <a:cubicBezTo>
                    <a:pt x="1098" y="456"/>
                    <a:pt x="1017" y="563"/>
                    <a:pt x="910" y="643"/>
                  </a:cubicBezTo>
                  <a:lnTo>
                    <a:pt x="643" y="911"/>
                  </a:lnTo>
                  <a:cubicBezTo>
                    <a:pt x="482" y="1125"/>
                    <a:pt x="295" y="1366"/>
                    <a:pt x="214" y="1607"/>
                  </a:cubicBezTo>
                  <a:cubicBezTo>
                    <a:pt x="161" y="1660"/>
                    <a:pt x="134" y="1767"/>
                    <a:pt x="107" y="1875"/>
                  </a:cubicBezTo>
                  <a:cubicBezTo>
                    <a:pt x="27" y="2062"/>
                    <a:pt x="0" y="2303"/>
                    <a:pt x="0" y="2463"/>
                  </a:cubicBezTo>
                  <a:cubicBezTo>
                    <a:pt x="0" y="2731"/>
                    <a:pt x="27" y="2972"/>
                    <a:pt x="161" y="3186"/>
                  </a:cubicBezTo>
                  <a:cubicBezTo>
                    <a:pt x="241" y="3266"/>
                    <a:pt x="348" y="3347"/>
                    <a:pt x="428" y="3400"/>
                  </a:cubicBezTo>
                  <a:cubicBezTo>
                    <a:pt x="562" y="3480"/>
                    <a:pt x="750" y="3480"/>
                    <a:pt x="830" y="3507"/>
                  </a:cubicBezTo>
                  <a:lnTo>
                    <a:pt x="883" y="3507"/>
                  </a:lnTo>
                  <a:cubicBezTo>
                    <a:pt x="1017" y="3507"/>
                    <a:pt x="1151" y="3480"/>
                    <a:pt x="1285" y="3427"/>
                  </a:cubicBezTo>
                  <a:cubicBezTo>
                    <a:pt x="1419" y="3400"/>
                    <a:pt x="1499" y="3293"/>
                    <a:pt x="1633" y="3213"/>
                  </a:cubicBezTo>
                  <a:cubicBezTo>
                    <a:pt x="1740" y="3106"/>
                    <a:pt x="1820" y="2999"/>
                    <a:pt x="1874" y="2865"/>
                  </a:cubicBezTo>
                  <a:cubicBezTo>
                    <a:pt x="1954" y="2731"/>
                    <a:pt x="2008" y="2570"/>
                    <a:pt x="2034" y="2437"/>
                  </a:cubicBezTo>
                  <a:cubicBezTo>
                    <a:pt x="2115" y="2276"/>
                    <a:pt x="2141" y="2089"/>
                    <a:pt x="2168" y="1875"/>
                  </a:cubicBezTo>
                  <a:cubicBezTo>
                    <a:pt x="2222" y="1607"/>
                    <a:pt x="2249" y="1339"/>
                    <a:pt x="2275" y="1098"/>
                  </a:cubicBezTo>
                  <a:lnTo>
                    <a:pt x="2275" y="1072"/>
                  </a:lnTo>
                  <a:cubicBezTo>
                    <a:pt x="2382" y="777"/>
                    <a:pt x="2409" y="402"/>
                    <a:pt x="2436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455;p61">
              <a:extLst>
                <a:ext uri="{FF2B5EF4-FFF2-40B4-BE49-F238E27FC236}">
                  <a16:creationId xmlns:a16="http://schemas.microsoft.com/office/drawing/2014/main" id="{A6B981B8-F2DC-794A-D2E0-6704B2932405}"/>
                </a:ext>
              </a:extLst>
            </p:cNvPr>
            <p:cNvSpPr/>
            <p:nvPr/>
          </p:nvSpPr>
          <p:spPr>
            <a:xfrm>
              <a:off x="10284600" y="6236650"/>
              <a:ext cx="88350" cy="70275"/>
            </a:xfrm>
            <a:custGeom>
              <a:avLst/>
              <a:gdLst/>
              <a:ahLst/>
              <a:cxnLst/>
              <a:rect l="l" t="t" r="r" b="b"/>
              <a:pathLst>
                <a:path w="3534" h="2811" extrusionOk="0">
                  <a:moveTo>
                    <a:pt x="2543" y="0"/>
                  </a:moveTo>
                  <a:cubicBezTo>
                    <a:pt x="2409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696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cubicBezTo>
                    <a:pt x="27" y="2142"/>
                    <a:pt x="107" y="2275"/>
                    <a:pt x="161" y="2383"/>
                  </a:cubicBezTo>
                  <a:cubicBezTo>
                    <a:pt x="268" y="2516"/>
                    <a:pt x="402" y="2570"/>
                    <a:pt x="509" y="2650"/>
                  </a:cubicBezTo>
                  <a:lnTo>
                    <a:pt x="536" y="2677"/>
                  </a:lnTo>
                  <a:cubicBezTo>
                    <a:pt x="670" y="2731"/>
                    <a:pt x="803" y="2784"/>
                    <a:pt x="910" y="2811"/>
                  </a:cubicBezTo>
                  <a:lnTo>
                    <a:pt x="991" y="2811"/>
                  </a:lnTo>
                  <a:cubicBezTo>
                    <a:pt x="1098" y="2811"/>
                    <a:pt x="1205" y="2784"/>
                    <a:pt x="1339" y="2731"/>
                  </a:cubicBezTo>
                  <a:cubicBezTo>
                    <a:pt x="1472" y="2704"/>
                    <a:pt x="1580" y="2650"/>
                    <a:pt x="1713" y="2543"/>
                  </a:cubicBezTo>
                  <a:cubicBezTo>
                    <a:pt x="1847" y="2436"/>
                    <a:pt x="1981" y="2329"/>
                    <a:pt x="2061" y="2249"/>
                  </a:cubicBezTo>
                  <a:cubicBezTo>
                    <a:pt x="2195" y="2115"/>
                    <a:pt x="2302" y="1981"/>
                    <a:pt x="2436" y="1794"/>
                  </a:cubicBezTo>
                  <a:cubicBezTo>
                    <a:pt x="2597" y="1606"/>
                    <a:pt x="2730" y="1365"/>
                    <a:pt x="2918" y="1178"/>
                  </a:cubicBezTo>
                  <a:lnTo>
                    <a:pt x="2918" y="1125"/>
                  </a:lnTo>
                  <a:cubicBezTo>
                    <a:pt x="3105" y="857"/>
                    <a:pt x="3319" y="562"/>
                    <a:pt x="3533" y="268"/>
                  </a:cubicBezTo>
                  <a:lnTo>
                    <a:pt x="3533" y="241"/>
                  </a:lnTo>
                  <a:cubicBezTo>
                    <a:pt x="3507" y="188"/>
                    <a:pt x="3453" y="188"/>
                    <a:pt x="3400" y="161"/>
                  </a:cubicBezTo>
                  <a:cubicBezTo>
                    <a:pt x="3319" y="134"/>
                    <a:pt x="3212" y="81"/>
                    <a:pt x="3132" y="54"/>
                  </a:cubicBezTo>
                  <a:cubicBezTo>
                    <a:pt x="3052" y="27"/>
                    <a:pt x="2971" y="27"/>
                    <a:pt x="28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456;p61">
              <a:extLst>
                <a:ext uri="{FF2B5EF4-FFF2-40B4-BE49-F238E27FC236}">
                  <a16:creationId xmlns:a16="http://schemas.microsoft.com/office/drawing/2014/main" id="{9AF3F721-D0EE-96E8-583D-16634DA21D21}"/>
                </a:ext>
              </a:extLst>
            </p:cNvPr>
            <p:cNvSpPr/>
            <p:nvPr/>
          </p:nvSpPr>
          <p:spPr>
            <a:xfrm>
              <a:off x="10287275" y="6324975"/>
              <a:ext cx="97725" cy="56225"/>
            </a:xfrm>
            <a:custGeom>
              <a:avLst/>
              <a:gdLst/>
              <a:ahLst/>
              <a:cxnLst/>
              <a:rect l="l" t="t" r="r" b="b"/>
              <a:pathLst>
                <a:path w="3909" h="2249" extrusionOk="0">
                  <a:moveTo>
                    <a:pt x="2035" y="0"/>
                  </a:moveTo>
                  <a:cubicBezTo>
                    <a:pt x="1767" y="0"/>
                    <a:pt x="1499" y="81"/>
                    <a:pt x="1232" y="134"/>
                  </a:cubicBezTo>
                  <a:cubicBezTo>
                    <a:pt x="1125" y="161"/>
                    <a:pt x="1018" y="215"/>
                    <a:pt x="964" y="241"/>
                  </a:cubicBezTo>
                  <a:cubicBezTo>
                    <a:pt x="750" y="348"/>
                    <a:pt x="589" y="429"/>
                    <a:pt x="429" y="563"/>
                  </a:cubicBezTo>
                  <a:cubicBezTo>
                    <a:pt x="188" y="750"/>
                    <a:pt x="54" y="937"/>
                    <a:pt x="27" y="1151"/>
                  </a:cubicBezTo>
                  <a:cubicBezTo>
                    <a:pt x="0" y="1232"/>
                    <a:pt x="0" y="1392"/>
                    <a:pt x="27" y="1499"/>
                  </a:cubicBezTo>
                  <a:cubicBezTo>
                    <a:pt x="54" y="1633"/>
                    <a:pt x="161" y="1767"/>
                    <a:pt x="215" y="1874"/>
                  </a:cubicBezTo>
                  <a:lnTo>
                    <a:pt x="241" y="1928"/>
                  </a:lnTo>
                  <a:cubicBezTo>
                    <a:pt x="348" y="2008"/>
                    <a:pt x="455" y="2115"/>
                    <a:pt x="563" y="2142"/>
                  </a:cubicBezTo>
                  <a:cubicBezTo>
                    <a:pt x="696" y="2222"/>
                    <a:pt x="830" y="2249"/>
                    <a:pt x="964" y="2249"/>
                  </a:cubicBezTo>
                  <a:lnTo>
                    <a:pt x="1018" y="2249"/>
                  </a:lnTo>
                  <a:cubicBezTo>
                    <a:pt x="1125" y="2249"/>
                    <a:pt x="1232" y="2249"/>
                    <a:pt x="1365" y="2222"/>
                  </a:cubicBezTo>
                  <a:cubicBezTo>
                    <a:pt x="1526" y="2168"/>
                    <a:pt x="1660" y="2115"/>
                    <a:pt x="1794" y="2061"/>
                  </a:cubicBezTo>
                  <a:cubicBezTo>
                    <a:pt x="1954" y="1981"/>
                    <a:pt x="2142" y="1928"/>
                    <a:pt x="2302" y="1794"/>
                  </a:cubicBezTo>
                  <a:cubicBezTo>
                    <a:pt x="2543" y="1660"/>
                    <a:pt x="2757" y="1473"/>
                    <a:pt x="2971" y="1339"/>
                  </a:cubicBezTo>
                  <a:lnTo>
                    <a:pt x="2998" y="1312"/>
                  </a:lnTo>
                  <a:cubicBezTo>
                    <a:pt x="3266" y="1151"/>
                    <a:pt x="3587" y="911"/>
                    <a:pt x="3908" y="750"/>
                  </a:cubicBezTo>
                  <a:lnTo>
                    <a:pt x="3908" y="723"/>
                  </a:lnTo>
                  <a:lnTo>
                    <a:pt x="3801" y="616"/>
                  </a:lnTo>
                  <a:cubicBezTo>
                    <a:pt x="3721" y="536"/>
                    <a:pt x="3667" y="482"/>
                    <a:pt x="3614" y="455"/>
                  </a:cubicBezTo>
                  <a:cubicBezTo>
                    <a:pt x="3534" y="375"/>
                    <a:pt x="3426" y="348"/>
                    <a:pt x="3373" y="322"/>
                  </a:cubicBezTo>
                  <a:cubicBezTo>
                    <a:pt x="3266" y="241"/>
                    <a:pt x="3159" y="215"/>
                    <a:pt x="3052" y="188"/>
                  </a:cubicBezTo>
                  <a:lnTo>
                    <a:pt x="2757" y="81"/>
                  </a:lnTo>
                  <a:cubicBezTo>
                    <a:pt x="2623" y="54"/>
                    <a:pt x="2490" y="0"/>
                    <a:pt x="2383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457;p61">
              <a:extLst>
                <a:ext uri="{FF2B5EF4-FFF2-40B4-BE49-F238E27FC236}">
                  <a16:creationId xmlns:a16="http://schemas.microsoft.com/office/drawing/2014/main" id="{CA1AB2AD-E4CF-A0F0-C361-AF59DF270E37}"/>
                </a:ext>
              </a:extLst>
            </p:cNvPr>
            <p:cNvSpPr/>
            <p:nvPr/>
          </p:nvSpPr>
          <p:spPr>
            <a:xfrm>
              <a:off x="10261850" y="6395900"/>
              <a:ext cx="99725" cy="51550"/>
            </a:xfrm>
            <a:custGeom>
              <a:avLst/>
              <a:gdLst/>
              <a:ahLst/>
              <a:cxnLst/>
              <a:rect l="l" t="t" r="r" b="b"/>
              <a:pathLst>
                <a:path w="3989" h="2062" extrusionOk="0">
                  <a:moveTo>
                    <a:pt x="1472" y="1"/>
                  </a:moveTo>
                  <a:cubicBezTo>
                    <a:pt x="1365" y="1"/>
                    <a:pt x="1285" y="54"/>
                    <a:pt x="1205" y="54"/>
                  </a:cubicBezTo>
                  <a:cubicBezTo>
                    <a:pt x="964" y="81"/>
                    <a:pt x="777" y="134"/>
                    <a:pt x="616" y="242"/>
                  </a:cubicBezTo>
                  <a:cubicBezTo>
                    <a:pt x="348" y="375"/>
                    <a:pt x="161" y="509"/>
                    <a:pt x="81" y="723"/>
                  </a:cubicBezTo>
                  <a:cubicBezTo>
                    <a:pt x="0" y="804"/>
                    <a:pt x="0" y="964"/>
                    <a:pt x="0" y="1044"/>
                  </a:cubicBezTo>
                  <a:cubicBezTo>
                    <a:pt x="0" y="1232"/>
                    <a:pt x="81" y="1339"/>
                    <a:pt x="107" y="1446"/>
                  </a:cubicBezTo>
                  <a:lnTo>
                    <a:pt x="134" y="1500"/>
                  </a:lnTo>
                  <a:cubicBezTo>
                    <a:pt x="214" y="1633"/>
                    <a:pt x="268" y="1714"/>
                    <a:pt x="375" y="1794"/>
                  </a:cubicBezTo>
                  <a:cubicBezTo>
                    <a:pt x="482" y="1901"/>
                    <a:pt x="616" y="1955"/>
                    <a:pt x="750" y="1981"/>
                  </a:cubicBezTo>
                  <a:cubicBezTo>
                    <a:pt x="830" y="2035"/>
                    <a:pt x="1017" y="2062"/>
                    <a:pt x="1178" y="2062"/>
                  </a:cubicBezTo>
                  <a:cubicBezTo>
                    <a:pt x="1339" y="2062"/>
                    <a:pt x="1472" y="2035"/>
                    <a:pt x="1633" y="2035"/>
                  </a:cubicBezTo>
                  <a:cubicBezTo>
                    <a:pt x="1820" y="1981"/>
                    <a:pt x="1981" y="1955"/>
                    <a:pt x="2222" y="1901"/>
                  </a:cubicBezTo>
                  <a:cubicBezTo>
                    <a:pt x="2490" y="1794"/>
                    <a:pt x="2757" y="1687"/>
                    <a:pt x="2971" y="1633"/>
                  </a:cubicBezTo>
                  <a:cubicBezTo>
                    <a:pt x="3319" y="1500"/>
                    <a:pt x="3640" y="1392"/>
                    <a:pt x="3988" y="1259"/>
                  </a:cubicBezTo>
                  <a:lnTo>
                    <a:pt x="3988" y="1232"/>
                  </a:lnTo>
                  <a:cubicBezTo>
                    <a:pt x="3962" y="1178"/>
                    <a:pt x="3962" y="1152"/>
                    <a:pt x="3908" y="1098"/>
                  </a:cubicBezTo>
                  <a:cubicBezTo>
                    <a:pt x="3855" y="991"/>
                    <a:pt x="3774" y="911"/>
                    <a:pt x="3748" y="857"/>
                  </a:cubicBezTo>
                  <a:cubicBezTo>
                    <a:pt x="3694" y="777"/>
                    <a:pt x="3640" y="723"/>
                    <a:pt x="3560" y="643"/>
                  </a:cubicBezTo>
                  <a:cubicBezTo>
                    <a:pt x="3453" y="589"/>
                    <a:pt x="3373" y="509"/>
                    <a:pt x="3293" y="456"/>
                  </a:cubicBezTo>
                  <a:cubicBezTo>
                    <a:pt x="3185" y="375"/>
                    <a:pt x="3105" y="349"/>
                    <a:pt x="3025" y="295"/>
                  </a:cubicBezTo>
                  <a:cubicBezTo>
                    <a:pt x="2891" y="215"/>
                    <a:pt x="2784" y="188"/>
                    <a:pt x="2677" y="161"/>
                  </a:cubicBezTo>
                  <a:cubicBezTo>
                    <a:pt x="2543" y="108"/>
                    <a:pt x="2436" y="81"/>
                    <a:pt x="2302" y="54"/>
                  </a:cubicBezTo>
                  <a:cubicBezTo>
                    <a:pt x="2115" y="54"/>
                    <a:pt x="1874" y="1"/>
                    <a:pt x="168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458;p61">
              <a:extLst>
                <a:ext uri="{FF2B5EF4-FFF2-40B4-BE49-F238E27FC236}">
                  <a16:creationId xmlns:a16="http://schemas.microsoft.com/office/drawing/2014/main" id="{DF9D156F-7B02-89BB-BD2C-3C292D97460F}"/>
                </a:ext>
              </a:extLst>
            </p:cNvPr>
            <p:cNvSpPr/>
            <p:nvPr/>
          </p:nvSpPr>
          <p:spPr>
            <a:xfrm>
              <a:off x="10203625" y="6436725"/>
              <a:ext cx="91700" cy="60250"/>
            </a:xfrm>
            <a:custGeom>
              <a:avLst/>
              <a:gdLst/>
              <a:ahLst/>
              <a:cxnLst/>
              <a:rect l="l" t="t" r="r" b="b"/>
              <a:pathLst>
                <a:path w="3668" h="2410" extrusionOk="0">
                  <a:moveTo>
                    <a:pt x="991" y="0"/>
                  </a:moveTo>
                  <a:cubicBezTo>
                    <a:pt x="697" y="0"/>
                    <a:pt x="456" y="54"/>
                    <a:pt x="295" y="188"/>
                  </a:cubicBezTo>
                  <a:cubicBezTo>
                    <a:pt x="188" y="268"/>
                    <a:pt x="135" y="348"/>
                    <a:pt x="54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1" y="1017"/>
                    <a:pt x="27" y="1151"/>
                    <a:pt x="81" y="1285"/>
                  </a:cubicBezTo>
                  <a:cubicBezTo>
                    <a:pt x="161" y="1419"/>
                    <a:pt x="215" y="1526"/>
                    <a:pt x="349" y="1660"/>
                  </a:cubicBezTo>
                  <a:cubicBezTo>
                    <a:pt x="456" y="1767"/>
                    <a:pt x="563" y="1820"/>
                    <a:pt x="723" y="1901"/>
                  </a:cubicBezTo>
                  <a:cubicBezTo>
                    <a:pt x="857" y="1954"/>
                    <a:pt x="1018" y="2035"/>
                    <a:pt x="1152" y="2061"/>
                  </a:cubicBezTo>
                  <a:cubicBezTo>
                    <a:pt x="1312" y="2088"/>
                    <a:pt x="1500" y="2168"/>
                    <a:pt x="1714" y="2195"/>
                  </a:cubicBezTo>
                  <a:cubicBezTo>
                    <a:pt x="1955" y="2222"/>
                    <a:pt x="2196" y="2275"/>
                    <a:pt x="2463" y="2275"/>
                  </a:cubicBezTo>
                  <a:lnTo>
                    <a:pt x="2570" y="2275"/>
                  </a:lnTo>
                  <a:cubicBezTo>
                    <a:pt x="2891" y="2302"/>
                    <a:pt x="3266" y="2329"/>
                    <a:pt x="3641" y="2409"/>
                  </a:cubicBezTo>
                  <a:lnTo>
                    <a:pt x="3668" y="2356"/>
                  </a:lnTo>
                  <a:lnTo>
                    <a:pt x="3668" y="2222"/>
                  </a:lnTo>
                  <a:cubicBezTo>
                    <a:pt x="3668" y="2142"/>
                    <a:pt x="3641" y="2035"/>
                    <a:pt x="3587" y="1954"/>
                  </a:cubicBezTo>
                  <a:cubicBezTo>
                    <a:pt x="3561" y="1874"/>
                    <a:pt x="3534" y="1794"/>
                    <a:pt x="3507" y="1687"/>
                  </a:cubicBezTo>
                  <a:cubicBezTo>
                    <a:pt x="3480" y="1606"/>
                    <a:pt x="3400" y="1499"/>
                    <a:pt x="3373" y="1392"/>
                  </a:cubicBezTo>
                  <a:cubicBezTo>
                    <a:pt x="3293" y="1285"/>
                    <a:pt x="3266" y="1232"/>
                    <a:pt x="3186" y="1124"/>
                  </a:cubicBezTo>
                  <a:cubicBezTo>
                    <a:pt x="3132" y="1017"/>
                    <a:pt x="3025" y="937"/>
                    <a:pt x="2972" y="857"/>
                  </a:cubicBezTo>
                  <a:cubicBezTo>
                    <a:pt x="2865" y="750"/>
                    <a:pt x="2758" y="696"/>
                    <a:pt x="2704" y="616"/>
                  </a:cubicBezTo>
                  <a:cubicBezTo>
                    <a:pt x="2463" y="455"/>
                    <a:pt x="2222" y="322"/>
                    <a:pt x="1955" y="214"/>
                  </a:cubicBezTo>
                  <a:cubicBezTo>
                    <a:pt x="1901" y="188"/>
                    <a:pt x="1794" y="161"/>
                    <a:pt x="1687" y="134"/>
                  </a:cubicBezTo>
                  <a:cubicBezTo>
                    <a:pt x="1393" y="27"/>
                    <a:pt x="1205" y="0"/>
                    <a:pt x="9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459;p61">
              <a:extLst>
                <a:ext uri="{FF2B5EF4-FFF2-40B4-BE49-F238E27FC236}">
                  <a16:creationId xmlns:a16="http://schemas.microsoft.com/office/drawing/2014/main" id="{7EBA975C-137A-543C-D9F1-01CA545EC9B1}"/>
                </a:ext>
              </a:extLst>
            </p:cNvPr>
            <p:cNvSpPr/>
            <p:nvPr/>
          </p:nvSpPr>
          <p:spPr>
            <a:xfrm>
              <a:off x="10202950" y="6436725"/>
              <a:ext cx="90375" cy="56900"/>
            </a:xfrm>
            <a:custGeom>
              <a:avLst/>
              <a:gdLst/>
              <a:ahLst/>
              <a:cxnLst/>
              <a:rect l="l" t="t" r="r" b="b"/>
              <a:pathLst>
                <a:path w="3615" h="2276" extrusionOk="0">
                  <a:moveTo>
                    <a:pt x="991" y="0"/>
                  </a:moveTo>
                  <a:cubicBezTo>
                    <a:pt x="724" y="0"/>
                    <a:pt x="483" y="54"/>
                    <a:pt x="322" y="188"/>
                  </a:cubicBezTo>
                  <a:cubicBezTo>
                    <a:pt x="215" y="268"/>
                    <a:pt x="162" y="348"/>
                    <a:pt x="81" y="455"/>
                  </a:cubicBezTo>
                  <a:cubicBezTo>
                    <a:pt x="1" y="589"/>
                    <a:pt x="1" y="750"/>
                    <a:pt x="1" y="857"/>
                  </a:cubicBezTo>
                  <a:lnTo>
                    <a:pt x="1" y="884"/>
                  </a:lnTo>
                  <a:cubicBezTo>
                    <a:pt x="54" y="964"/>
                    <a:pt x="81" y="991"/>
                    <a:pt x="108" y="1017"/>
                  </a:cubicBezTo>
                  <a:cubicBezTo>
                    <a:pt x="188" y="1098"/>
                    <a:pt x="242" y="1124"/>
                    <a:pt x="322" y="1151"/>
                  </a:cubicBezTo>
                  <a:cubicBezTo>
                    <a:pt x="456" y="1232"/>
                    <a:pt x="617" y="1285"/>
                    <a:pt x="777" y="1339"/>
                  </a:cubicBezTo>
                  <a:cubicBezTo>
                    <a:pt x="938" y="1365"/>
                    <a:pt x="1152" y="1392"/>
                    <a:pt x="1339" y="1419"/>
                  </a:cubicBezTo>
                  <a:cubicBezTo>
                    <a:pt x="1420" y="1419"/>
                    <a:pt x="1527" y="1472"/>
                    <a:pt x="1580" y="1472"/>
                  </a:cubicBezTo>
                  <a:cubicBezTo>
                    <a:pt x="1714" y="1499"/>
                    <a:pt x="1901" y="1499"/>
                    <a:pt x="2008" y="1526"/>
                  </a:cubicBezTo>
                  <a:cubicBezTo>
                    <a:pt x="2330" y="1606"/>
                    <a:pt x="2624" y="1687"/>
                    <a:pt x="2892" y="1820"/>
                  </a:cubicBezTo>
                  <a:lnTo>
                    <a:pt x="3293" y="2035"/>
                  </a:lnTo>
                  <a:cubicBezTo>
                    <a:pt x="3400" y="2088"/>
                    <a:pt x="3534" y="2168"/>
                    <a:pt x="3614" y="2275"/>
                  </a:cubicBezTo>
                  <a:lnTo>
                    <a:pt x="3614" y="2195"/>
                  </a:lnTo>
                  <a:cubicBezTo>
                    <a:pt x="3614" y="2088"/>
                    <a:pt x="3588" y="2008"/>
                    <a:pt x="3561" y="1927"/>
                  </a:cubicBezTo>
                  <a:cubicBezTo>
                    <a:pt x="3534" y="1874"/>
                    <a:pt x="3534" y="1767"/>
                    <a:pt x="3454" y="1660"/>
                  </a:cubicBezTo>
                  <a:cubicBezTo>
                    <a:pt x="3427" y="1553"/>
                    <a:pt x="3347" y="1472"/>
                    <a:pt x="3320" y="1365"/>
                  </a:cubicBezTo>
                  <a:cubicBezTo>
                    <a:pt x="3293" y="1285"/>
                    <a:pt x="3213" y="1205"/>
                    <a:pt x="3159" y="1098"/>
                  </a:cubicBezTo>
                  <a:cubicBezTo>
                    <a:pt x="3079" y="991"/>
                    <a:pt x="2999" y="884"/>
                    <a:pt x="2918" y="803"/>
                  </a:cubicBezTo>
                  <a:cubicBezTo>
                    <a:pt x="2811" y="696"/>
                    <a:pt x="2731" y="616"/>
                    <a:pt x="2624" y="562"/>
                  </a:cubicBezTo>
                  <a:cubicBezTo>
                    <a:pt x="2383" y="402"/>
                    <a:pt x="2142" y="268"/>
                    <a:pt x="1875" y="161"/>
                  </a:cubicBezTo>
                  <a:cubicBezTo>
                    <a:pt x="1821" y="134"/>
                    <a:pt x="1714" y="81"/>
                    <a:pt x="1607" y="54"/>
                  </a:cubicBezTo>
                  <a:cubicBezTo>
                    <a:pt x="1420" y="27"/>
                    <a:pt x="1232" y="0"/>
                    <a:pt x="9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460;p61">
              <a:extLst>
                <a:ext uri="{FF2B5EF4-FFF2-40B4-BE49-F238E27FC236}">
                  <a16:creationId xmlns:a16="http://schemas.microsoft.com/office/drawing/2014/main" id="{B794FD62-AD25-509D-15C6-1098FDD3F7AE}"/>
                </a:ext>
              </a:extLst>
            </p:cNvPr>
            <p:cNvSpPr/>
            <p:nvPr/>
          </p:nvSpPr>
          <p:spPr>
            <a:xfrm>
              <a:off x="10223700" y="64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461;p61">
              <a:extLst>
                <a:ext uri="{FF2B5EF4-FFF2-40B4-BE49-F238E27FC236}">
                  <a16:creationId xmlns:a16="http://schemas.microsoft.com/office/drawing/2014/main" id="{FC87BD59-D1E2-4465-B65D-72A141F30730}"/>
                </a:ext>
              </a:extLst>
            </p:cNvPr>
            <p:cNvSpPr/>
            <p:nvPr/>
          </p:nvSpPr>
          <p:spPr>
            <a:xfrm>
              <a:off x="10261850" y="6394575"/>
              <a:ext cx="99725" cy="38150"/>
            </a:xfrm>
            <a:custGeom>
              <a:avLst/>
              <a:gdLst/>
              <a:ahLst/>
              <a:cxnLst/>
              <a:rect l="l" t="t" r="r" b="b"/>
              <a:pathLst>
                <a:path w="3989" h="1526" extrusionOk="0">
                  <a:moveTo>
                    <a:pt x="1713" y="0"/>
                  </a:moveTo>
                  <a:cubicBezTo>
                    <a:pt x="1606" y="54"/>
                    <a:pt x="1553" y="54"/>
                    <a:pt x="1472" y="54"/>
                  </a:cubicBezTo>
                  <a:cubicBezTo>
                    <a:pt x="1365" y="54"/>
                    <a:pt x="1285" y="107"/>
                    <a:pt x="1205" y="107"/>
                  </a:cubicBezTo>
                  <a:cubicBezTo>
                    <a:pt x="964" y="134"/>
                    <a:pt x="777" y="187"/>
                    <a:pt x="616" y="295"/>
                  </a:cubicBezTo>
                  <a:cubicBezTo>
                    <a:pt x="348" y="428"/>
                    <a:pt x="161" y="562"/>
                    <a:pt x="81" y="776"/>
                  </a:cubicBezTo>
                  <a:cubicBezTo>
                    <a:pt x="27" y="830"/>
                    <a:pt x="0" y="937"/>
                    <a:pt x="0" y="1017"/>
                  </a:cubicBezTo>
                  <a:cubicBezTo>
                    <a:pt x="27" y="1071"/>
                    <a:pt x="27" y="1097"/>
                    <a:pt x="81" y="1178"/>
                  </a:cubicBezTo>
                  <a:cubicBezTo>
                    <a:pt x="107" y="1231"/>
                    <a:pt x="134" y="1285"/>
                    <a:pt x="214" y="1312"/>
                  </a:cubicBezTo>
                  <a:cubicBezTo>
                    <a:pt x="241" y="1338"/>
                    <a:pt x="295" y="1365"/>
                    <a:pt x="348" y="1392"/>
                  </a:cubicBezTo>
                  <a:cubicBezTo>
                    <a:pt x="402" y="1445"/>
                    <a:pt x="509" y="1472"/>
                    <a:pt x="616" y="1499"/>
                  </a:cubicBezTo>
                  <a:cubicBezTo>
                    <a:pt x="777" y="1526"/>
                    <a:pt x="937" y="1526"/>
                    <a:pt x="1098" y="1526"/>
                  </a:cubicBezTo>
                  <a:cubicBezTo>
                    <a:pt x="1419" y="1526"/>
                    <a:pt x="1713" y="1499"/>
                    <a:pt x="1981" y="1445"/>
                  </a:cubicBezTo>
                  <a:cubicBezTo>
                    <a:pt x="2275" y="1365"/>
                    <a:pt x="2570" y="1338"/>
                    <a:pt x="2891" y="1285"/>
                  </a:cubicBezTo>
                  <a:cubicBezTo>
                    <a:pt x="3025" y="1231"/>
                    <a:pt x="3159" y="1205"/>
                    <a:pt x="3319" y="1205"/>
                  </a:cubicBezTo>
                  <a:cubicBezTo>
                    <a:pt x="3453" y="1178"/>
                    <a:pt x="3560" y="1178"/>
                    <a:pt x="3694" y="1178"/>
                  </a:cubicBezTo>
                  <a:lnTo>
                    <a:pt x="3988" y="1178"/>
                  </a:lnTo>
                  <a:cubicBezTo>
                    <a:pt x="3988" y="1124"/>
                    <a:pt x="3962" y="1124"/>
                    <a:pt x="3962" y="1097"/>
                  </a:cubicBezTo>
                  <a:cubicBezTo>
                    <a:pt x="3881" y="990"/>
                    <a:pt x="3828" y="937"/>
                    <a:pt x="3774" y="857"/>
                  </a:cubicBezTo>
                  <a:cubicBezTo>
                    <a:pt x="3721" y="803"/>
                    <a:pt x="3694" y="723"/>
                    <a:pt x="3587" y="669"/>
                  </a:cubicBezTo>
                  <a:cubicBezTo>
                    <a:pt x="3480" y="589"/>
                    <a:pt x="3426" y="535"/>
                    <a:pt x="3319" y="455"/>
                  </a:cubicBezTo>
                  <a:cubicBezTo>
                    <a:pt x="3212" y="402"/>
                    <a:pt x="3159" y="375"/>
                    <a:pt x="3052" y="295"/>
                  </a:cubicBezTo>
                  <a:cubicBezTo>
                    <a:pt x="2918" y="241"/>
                    <a:pt x="2811" y="187"/>
                    <a:pt x="2704" y="161"/>
                  </a:cubicBezTo>
                  <a:cubicBezTo>
                    <a:pt x="2570" y="134"/>
                    <a:pt x="2490" y="107"/>
                    <a:pt x="2356" y="54"/>
                  </a:cubicBezTo>
                  <a:cubicBezTo>
                    <a:pt x="2142" y="27"/>
                    <a:pt x="1901" y="0"/>
                    <a:pt x="1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462;p61">
              <a:extLst>
                <a:ext uri="{FF2B5EF4-FFF2-40B4-BE49-F238E27FC236}">
                  <a16:creationId xmlns:a16="http://schemas.microsoft.com/office/drawing/2014/main" id="{19AD3445-1FCD-EBA5-15E4-2387D257241E}"/>
                </a:ext>
              </a:extLst>
            </p:cNvPr>
            <p:cNvSpPr/>
            <p:nvPr/>
          </p:nvSpPr>
          <p:spPr>
            <a:xfrm>
              <a:off x="10285925" y="6324975"/>
              <a:ext cx="97050" cy="40850"/>
            </a:xfrm>
            <a:custGeom>
              <a:avLst/>
              <a:gdLst/>
              <a:ahLst/>
              <a:cxnLst/>
              <a:rect l="l" t="t" r="r" b="b"/>
              <a:pathLst>
                <a:path w="3882" h="1634" extrusionOk="0">
                  <a:moveTo>
                    <a:pt x="2062" y="0"/>
                  </a:moveTo>
                  <a:cubicBezTo>
                    <a:pt x="1794" y="0"/>
                    <a:pt x="1473" y="81"/>
                    <a:pt x="1259" y="134"/>
                  </a:cubicBezTo>
                  <a:cubicBezTo>
                    <a:pt x="1152" y="161"/>
                    <a:pt x="1072" y="215"/>
                    <a:pt x="991" y="241"/>
                  </a:cubicBezTo>
                  <a:cubicBezTo>
                    <a:pt x="777" y="348"/>
                    <a:pt x="617" y="429"/>
                    <a:pt x="456" y="563"/>
                  </a:cubicBezTo>
                  <a:cubicBezTo>
                    <a:pt x="215" y="750"/>
                    <a:pt x="81" y="937"/>
                    <a:pt x="54" y="1151"/>
                  </a:cubicBezTo>
                  <a:cubicBezTo>
                    <a:pt x="54" y="1178"/>
                    <a:pt x="1" y="1232"/>
                    <a:pt x="1" y="1285"/>
                  </a:cubicBezTo>
                  <a:cubicBezTo>
                    <a:pt x="54" y="1312"/>
                    <a:pt x="54" y="1339"/>
                    <a:pt x="81" y="1366"/>
                  </a:cubicBezTo>
                  <a:cubicBezTo>
                    <a:pt x="135" y="1419"/>
                    <a:pt x="188" y="1473"/>
                    <a:pt x="242" y="1499"/>
                  </a:cubicBezTo>
                  <a:cubicBezTo>
                    <a:pt x="322" y="1553"/>
                    <a:pt x="402" y="1580"/>
                    <a:pt x="483" y="1606"/>
                  </a:cubicBezTo>
                  <a:cubicBezTo>
                    <a:pt x="617" y="1633"/>
                    <a:pt x="777" y="1633"/>
                    <a:pt x="911" y="1633"/>
                  </a:cubicBezTo>
                  <a:cubicBezTo>
                    <a:pt x="1125" y="1633"/>
                    <a:pt x="1339" y="1606"/>
                    <a:pt x="1553" y="1553"/>
                  </a:cubicBezTo>
                  <a:cubicBezTo>
                    <a:pt x="1660" y="1499"/>
                    <a:pt x="1741" y="1473"/>
                    <a:pt x="1821" y="1446"/>
                  </a:cubicBezTo>
                  <a:cubicBezTo>
                    <a:pt x="1955" y="1419"/>
                    <a:pt x="2062" y="1339"/>
                    <a:pt x="2196" y="1285"/>
                  </a:cubicBezTo>
                  <a:cubicBezTo>
                    <a:pt x="2410" y="1178"/>
                    <a:pt x="2624" y="1044"/>
                    <a:pt x="2865" y="964"/>
                  </a:cubicBezTo>
                  <a:cubicBezTo>
                    <a:pt x="2945" y="937"/>
                    <a:pt x="3079" y="884"/>
                    <a:pt x="3186" y="830"/>
                  </a:cubicBezTo>
                  <a:cubicBezTo>
                    <a:pt x="3293" y="803"/>
                    <a:pt x="3427" y="777"/>
                    <a:pt x="3534" y="777"/>
                  </a:cubicBezTo>
                  <a:cubicBezTo>
                    <a:pt x="3614" y="777"/>
                    <a:pt x="3721" y="750"/>
                    <a:pt x="3828" y="750"/>
                  </a:cubicBezTo>
                  <a:lnTo>
                    <a:pt x="3882" y="750"/>
                  </a:lnTo>
                  <a:lnTo>
                    <a:pt x="3828" y="670"/>
                  </a:lnTo>
                  <a:cubicBezTo>
                    <a:pt x="3748" y="616"/>
                    <a:pt x="3695" y="536"/>
                    <a:pt x="3614" y="509"/>
                  </a:cubicBezTo>
                  <a:cubicBezTo>
                    <a:pt x="3561" y="429"/>
                    <a:pt x="3454" y="402"/>
                    <a:pt x="3400" y="375"/>
                  </a:cubicBezTo>
                  <a:cubicBezTo>
                    <a:pt x="3293" y="295"/>
                    <a:pt x="3186" y="268"/>
                    <a:pt x="3079" y="241"/>
                  </a:cubicBezTo>
                  <a:lnTo>
                    <a:pt x="2785" y="134"/>
                  </a:lnTo>
                  <a:cubicBezTo>
                    <a:pt x="2651" y="108"/>
                    <a:pt x="2517" y="81"/>
                    <a:pt x="2410" y="81"/>
                  </a:cubicBezTo>
                  <a:lnTo>
                    <a:pt x="2115" y="81"/>
                  </a:lnTo>
                  <a:cubicBezTo>
                    <a:pt x="2115" y="0"/>
                    <a:pt x="2089" y="0"/>
                    <a:pt x="20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463;p61">
              <a:extLst>
                <a:ext uri="{FF2B5EF4-FFF2-40B4-BE49-F238E27FC236}">
                  <a16:creationId xmlns:a16="http://schemas.microsoft.com/office/drawing/2014/main" id="{ED657736-214D-69BA-53D1-3A9149E560CB}"/>
                </a:ext>
              </a:extLst>
            </p:cNvPr>
            <p:cNvSpPr/>
            <p:nvPr/>
          </p:nvSpPr>
          <p:spPr>
            <a:xfrm>
              <a:off x="10291950" y="6362450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1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464;p61">
              <a:extLst>
                <a:ext uri="{FF2B5EF4-FFF2-40B4-BE49-F238E27FC236}">
                  <a16:creationId xmlns:a16="http://schemas.microsoft.com/office/drawing/2014/main" id="{E9BFA6D3-882B-5B5B-9843-EC305DD6311C}"/>
                </a:ext>
              </a:extLst>
            </p:cNvPr>
            <p:cNvSpPr/>
            <p:nvPr/>
          </p:nvSpPr>
          <p:spPr>
            <a:xfrm>
              <a:off x="10284600" y="6236650"/>
              <a:ext cx="86350" cy="57575"/>
            </a:xfrm>
            <a:custGeom>
              <a:avLst/>
              <a:gdLst/>
              <a:ahLst/>
              <a:cxnLst/>
              <a:rect l="l" t="t" r="r" b="b"/>
              <a:pathLst>
                <a:path w="3454" h="2303" extrusionOk="0">
                  <a:moveTo>
                    <a:pt x="2543" y="0"/>
                  </a:moveTo>
                  <a:cubicBezTo>
                    <a:pt x="2436" y="0"/>
                    <a:pt x="2302" y="0"/>
                    <a:pt x="2195" y="27"/>
                  </a:cubicBezTo>
                  <a:cubicBezTo>
                    <a:pt x="2061" y="54"/>
                    <a:pt x="1927" y="54"/>
                    <a:pt x="1847" y="107"/>
                  </a:cubicBezTo>
                  <a:cubicBezTo>
                    <a:pt x="1713" y="134"/>
                    <a:pt x="1606" y="161"/>
                    <a:pt x="1472" y="241"/>
                  </a:cubicBezTo>
                  <a:cubicBezTo>
                    <a:pt x="1205" y="322"/>
                    <a:pt x="964" y="509"/>
                    <a:pt x="777" y="670"/>
                  </a:cubicBezTo>
                  <a:cubicBezTo>
                    <a:pt x="696" y="723"/>
                    <a:pt x="643" y="777"/>
                    <a:pt x="562" y="830"/>
                  </a:cubicBezTo>
                  <a:cubicBezTo>
                    <a:pt x="402" y="991"/>
                    <a:pt x="295" y="1178"/>
                    <a:pt x="188" y="1339"/>
                  </a:cubicBezTo>
                  <a:cubicBezTo>
                    <a:pt x="54" y="1580"/>
                    <a:pt x="0" y="1794"/>
                    <a:pt x="27" y="2035"/>
                  </a:cubicBezTo>
                  <a:lnTo>
                    <a:pt x="107" y="2115"/>
                  </a:lnTo>
                  <a:cubicBezTo>
                    <a:pt x="134" y="2142"/>
                    <a:pt x="188" y="2168"/>
                    <a:pt x="241" y="2195"/>
                  </a:cubicBezTo>
                  <a:cubicBezTo>
                    <a:pt x="295" y="2249"/>
                    <a:pt x="375" y="2275"/>
                    <a:pt x="402" y="2275"/>
                  </a:cubicBezTo>
                  <a:cubicBezTo>
                    <a:pt x="509" y="2302"/>
                    <a:pt x="562" y="2302"/>
                    <a:pt x="670" y="2302"/>
                  </a:cubicBezTo>
                  <a:cubicBezTo>
                    <a:pt x="803" y="2302"/>
                    <a:pt x="937" y="2275"/>
                    <a:pt x="1044" y="2249"/>
                  </a:cubicBezTo>
                  <a:cubicBezTo>
                    <a:pt x="1205" y="2168"/>
                    <a:pt x="1365" y="2115"/>
                    <a:pt x="1499" y="2035"/>
                  </a:cubicBezTo>
                  <a:cubicBezTo>
                    <a:pt x="1633" y="1981"/>
                    <a:pt x="1740" y="1874"/>
                    <a:pt x="1874" y="1767"/>
                  </a:cubicBezTo>
                  <a:cubicBezTo>
                    <a:pt x="1901" y="1740"/>
                    <a:pt x="1927" y="1713"/>
                    <a:pt x="1981" y="1633"/>
                  </a:cubicBezTo>
                  <a:cubicBezTo>
                    <a:pt x="2008" y="1606"/>
                    <a:pt x="2035" y="1526"/>
                    <a:pt x="2061" y="1499"/>
                  </a:cubicBezTo>
                  <a:cubicBezTo>
                    <a:pt x="2142" y="1392"/>
                    <a:pt x="2195" y="1339"/>
                    <a:pt x="2275" y="1232"/>
                  </a:cubicBezTo>
                  <a:cubicBezTo>
                    <a:pt x="2409" y="1071"/>
                    <a:pt x="2543" y="910"/>
                    <a:pt x="2677" y="777"/>
                  </a:cubicBezTo>
                  <a:lnTo>
                    <a:pt x="2918" y="536"/>
                  </a:lnTo>
                  <a:cubicBezTo>
                    <a:pt x="2971" y="455"/>
                    <a:pt x="3078" y="402"/>
                    <a:pt x="3185" y="375"/>
                  </a:cubicBezTo>
                  <a:cubicBezTo>
                    <a:pt x="3266" y="295"/>
                    <a:pt x="3346" y="268"/>
                    <a:pt x="3453" y="241"/>
                  </a:cubicBezTo>
                  <a:cubicBezTo>
                    <a:pt x="3400" y="241"/>
                    <a:pt x="3400" y="188"/>
                    <a:pt x="3373" y="188"/>
                  </a:cubicBezTo>
                  <a:cubicBezTo>
                    <a:pt x="3266" y="161"/>
                    <a:pt x="3185" y="134"/>
                    <a:pt x="3105" y="107"/>
                  </a:cubicBezTo>
                  <a:cubicBezTo>
                    <a:pt x="2998" y="54"/>
                    <a:pt x="2945" y="54"/>
                    <a:pt x="2838" y="27"/>
                  </a:cubicBezTo>
                  <a:cubicBezTo>
                    <a:pt x="2730" y="0"/>
                    <a:pt x="2650" y="0"/>
                    <a:pt x="2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465;p61">
              <a:extLst>
                <a:ext uri="{FF2B5EF4-FFF2-40B4-BE49-F238E27FC236}">
                  <a16:creationId xmlns:a16="http://schemas.microsoft.com/office/drawing/2014/main" id="{A9E896BA-6E71-5615-70A2-793817940C2F}"/>
                </a:ext>
              </a:extLst>
            </p:cNvPr>
            <p:cNvSpPr/>
            <p:nvPr/>
          </p:nvSpPr>
          <p:spPr>
            <a:xfrm>
              <a:off x="10245125" y="6129575"/>
              <a:ext cx="59575" cy="85025"/>
            </a:xfrm>
            <a:custGeom>
              <a:avLst/>
              <a:gdLst/>
              <a:ahLst/>
              <a:cxnLst/>
              <a:rect l="l" t="t" r="r" b="b"/>
              <a:pathLst>
                <a:path w="2383" h="3401" extrusionOk="0">
                  <a:moveTo>
                    <a:pt x="2382" y="1"/>
                  </a:moveTo>
                  <a:lnTo>
                    <a:pt x="2382" y="1"/>
                  </a:lnTo>
                  <a:cubicBezTo>
                    <a:pt x="2356" y="1"/>
                    <a:pt x="2302" y="28"/>
                    <a:pt x="2302" y="28"/>
                  </a:cubicBezTo>
                  <a:cubicBezTo>
                    <a:pt x="2222" y="28"/>
                    <a:pt x="2115" y="54"/>
                    <a:pt x="2034" y="54"/>
                  </a:cubicBezTo>
                  <a:cubicBezTo>
                    <a:pt x="1954" y="108"/>
                    <a:pt x="1874" y="108"/>
                    <a:pt x="1767" y="135"/>
                  </a:cubicBezTo>
                  <a:cubicBezTo>
                    <a:pt x="1686" y="162"/>
                    <a:pt x="1579" y="242"/>
                    <a:pt x="1472" y="269"/>
                  </a:cubicBezTo>
                  <a:cubicBezTo>
                    <a:pt x="1365" y="295"/>
                    <a:pt x="1285" y="376"/>
                    <a:pt x="1205" y="429"/>
                  </a:cubicBezTo>
                  <a:cubicBezTo>
                    <a:pt x="1098" y="509"/>
                    <a:pt x="1017" y="590"/>
                    <a:pt x="910" y="670"/>
                  </a:cubicBezTo>
                  <a:lnTo>
                    <a:pt x="643" y="938"/>
                  </a:lnTo>
                  <a:cubicBezTo>
                    <a:pt x="482" y="1179"/>
                    <a:pt x="295" y="1393"/>
                    <a:pt x="214" y="1634"/>
                  </a:cubicBezTo>
                  <a:cubicBezTo>
                    <a:pt x="161" y="1741"/>
                    <a:pt x="134" y="1794"/>
                    <a:pt x="107" y="1901"/>
                  </a:cubicBezTo>
                  <a:cubicBezTo>
                    <a:pt x="27" y="2142"/>
                    <a:pt x="0" y="2330"/>
                    <a:pt x="0" y="2544"/>
                  </a:cubicBezTo>
                  <a:cubicBezTo>
                    <a:pt x="0" y="2811"/>
                    <a:pt x="27" y="3052"/>
                    <a:pt x="161" y="3240"/>
                  </a:cubicBezTo>
                  <a:cubicBezTo>
                    <a:pt x="214" y="3266"/>
                    <a:pt x="241" y="3347"/>
                    <a:pt x="268" y="3373"/>
                  </a:cubicBezTo>
                  <a:lnTo>
                    <a:pt x="295" y="3373"/>
                  </a:lnTo>
                  <a:cubicBezTo>
                    <a:pt x="321" y="3373"/>
                    <a:pt x="375" y="3373"/>
                    <a:pt x="402" y="3400"/>
                  </a:cubicBezTo>
                  <a:lnTo>
                    <a:pt x="562" y="3400"/>
                  </a:lnTo>
                  <a:cubicBezTo>
                    <a:pt x="589" y="3400"/>
                    <a:pt x="643" y="3400"/>
                    <a:pt x="643" y="3373"/>
                  </a:cubicBezTo>
                  <a:cubicBezTo>
                    <a:pt x="669" y="3373"/>
                    <a:pt x="696" y="3347"/>
                    <a:pt x="776" y="3347"/>
                  </a:cubicBezTo>
                  <a:cubicBezTo>
                    <a:pt x="803" y="3293"/>
                    <a:pt x="830" y="3293"/>
                    <a:pt x="910" y="3266"/>
                  </a:cubicBezTo>
                  <a:cubicBezTo>
                    <a:pt x="964" y="3240"/>
                    <a:pt x="1017" y="3213"/>
                    <a:pt x="1071" y="3132"/>
                  </a:cubicBezTo>
                  <a:lnTo>
                    <a:pt x="1205" y="2999"/>
                  </a:lnTo>
                  <a:lnTo>
                    <a:pt x="1499" y="2597"/>
                  </a:lnTo>
                  <a:cubicBezTo>
                    <a:pt x="1553" y="2544"/>
                    <a:pt x="1579" y="2437"/>
                    <a:pt x="1606" y="2356"/>
                  </a:cubicBezTo>
                  <a:cubicBezTo>
                    <a:pt x="1633" y="2276"/>
                    <a:pt x="1686" y="2196"/>
                    <a:pt x="1686" y="2089"/>
                  </a:cubicBezTo>
                  <a:cubicBezTo>
                    <a:pt x="1740" y="1901"/>
                    <a:pt x="1767" y="1660"/>
                    <a:pt x="1820" y="1473"/>
                  </a:cubicBezTo>
                  <a:cubicBezTo>
                    <a:pt x="1847" y="1259"/>
                    <a:pt x="1874" y="1072"/>
                    <a:pt x="1954" y="857"/>
                  </a:cubicBezTo>
                  <a:cubicBezTo>
                    <a:pt x="2008" y="670"/>
                    <a:pt x="2088" y="456"/>
                    <a:pt x="2168" y="295"/>
                  </a:cubicBezTo>
                  <a:cubicBezTo>
                    <a:pt x="2222" y="188"/>
                    <a:pt x="2275" y="135"/>
                    <a:pt x="2356" y="28"/>
                  </a:cubicBezTo>
                  <a:cubicBezTo>
                    <a:pt x="2356" y="28"/>
                    <a:pt x="2356" y="1"/>
                    <a:pt x="2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466;p61">
              <a:extLst>
                <a:ext uri="{FF2B5EF4-FFF2-40B4-BE49-F238E27FC236}">
                  <a16:creationId xmlns:a16="http://schemas.microsoft.com/office/drawing/2014/main" id="{1713E311-54C7-5800-208C-871FE504628B}"/>
                </a:ext>
              </a:extLst>
            </p:cNvPr>
            <p:cNvSpPr/>
            <p:nvPr/>
          </p:nvSpPr>
          <p:spPr>
            <a:xfrm>
              <a:off x="9991525" y="5590250"/>
              <a:ext cx="133175" cy="174675"/>
            </a:xfrm>
            <a:custGeom>
              <a:avLst/>
              <a:gdLst/>
              <a:ahLst/>
              <a:cxnLst/>
              <a:rect l="l" t="t" r="r" b="b"/>
              <a:pathLst>
                <a:path w="5327" h="6987" extrusionOk="0">
                  <a:moveTo>
                    <a:pt x="2810" y="1"/>
                  </a:moveTo>
                  <a:cubicBezTo>
                    <a:pt x="2623" y="1"/>
                    <a:pt x="2382" y="1"/>
                    <a:pt x="2168" y="28"/>
                  </a:cubicBezTo>
                  <a:cubicBezTo>
                    <a:pt x="1767" y="81"/>
                    <a:pt x="1419" y="188"/>
                    <a:pt x="1071" y="349"/>
                  </a:cubicBezTo>
                  <a:cubicBezTo>
                    <a:pt x="723" y="536"/>
                    <a:pt x="402" y="804"/>
                    <a:pt x="241" y="1071"/>
                  </a:cubicBezTo>
                  <a:cubicBezTo>
                    <a:pt x="134" y="1205"/>
                    <a:pt x="80" y="1339"/>
                    <a:pt x="54" y="1473"/>
                  </a:cubicBezTo>
                  <a:cubicBezTo>
                    <a:pt x="0" y="1526"/>
                    <a:pt x="0" y="1553"/>
                    <a:pt x="0" y="1634"/>
                  </a:cubicBezTo>
                  <a:cubicBezTo>
                    <a:pt x="0" y="1687"/>
                    <a:pt x="0" y="1741"/>
                    <a:pt x="54" y="1794"/>
                  </a:cubicBezTo>
                  <a:cubicBezTo>
                    <a:pt x="80" y="1874"/>
                    <a:pt x="134" y="1928"/>
                    <a:pt x="214" y="2008"/>
                  </a:cubicBezTo>
                  <a:cubicBezTo>
                    <a:pt x="268" y="2035"/>
                    <a:pt x="321" y="2035"/>
                    <a:pt x="402" y="2035"/>
                  </a:cubicBezTo>
                  <a:lnTo>
                    <a:pt x="482" y="2035"/>
                  </a:lnTo>
                  <a:cubicBezTo>
                    <a:pt x="589" y="2035"/>
                    <a:pt x="669" y="2008"/>
                    <a:pt x="803" y="1955"/>
                  </a:cubicBezTo>
                  <a:cubicBezTo>
                    <a:pt x="937" y="1928"/>
                    <a:pt x="1044" y="1874"/>
                    <a:pt x="1151" y="1821"/>
                  </a:cubicBezTo>
                  <a:cubicBezTo>
                    <a:pt x="1392" y="1741"/>
                    <a:pt x="1606" y="1634"/>
                    <a:pt x="1874" y="1473"/>
                  </a:cubicBezTo>
                  <a:cubicBezTo>
                    <a:pt x="2115" y="1339"/>
                    <a:pt x="2329" y="1205"/>
                    <a:pt x="2489" y="1098"/>
                  </a:cubicBezTo>
                  <a:cubicBezTo>
                    <a:pt x="2543" y="1018"/>
                    <a:pt x="2650" y="964"/>
                    <a:pt x="2730" y="884"/>
                  </a:cubicBezTo>
                  <a:cubicBezTo>
                    <a:pt x="2784" y="831"/>
                    <a:pt x="2864" y="804"/>
                    <a:pt x="2891" y="723"/>
                  </a:cubicBezTo>
                  <a:cubicBezTo>
                    <a:pt x="2944" y="697"/>
                    <a:pt x="2998" y="616"/>
                    <a:pt x="3051" y="590"/>
                  </a:cubicBezTo>
                  <a:lnTo>
                    <a:pt x="3132" y="723"/>
                  </a:lnTo>
                  <a:cubicBezTo>
                    <a:pt x="3185" y="831"/>
                    <a:pt x="3265" y="938"/>
                    <a:pt x="3292" y="1018"/>
                  </a:cubicBezTo>
                  <a:cubicBezTo>
                    <a:pt x="3426" y="1232"/>
                    <a:pt x="3533" y="1419"/>
                    <a:pt x="3613" y="1634"/>
                  </a:cubicBezTo>
                  <a:cubicBezTo>
                    <a:pt x="3854" y="2062"/>
                    <a:pt x="4068" y="2490"/>
                    <a:pt x="4256" y="2892"/>
                  </a:cubicBezTo>
                  <a:lnTo>
                    <a:pt x="4256" y="2865"/>
                  </a:lnTo>
                  <a:cubicBezTo>
                    <a:pt x="4630" y="3748"/>
                    <a:pt x="4871" y="4605"/>
                    <a:pt x="5005" y="5488"/>
                  </a:cubicBezTo>
                  <a:cubicBezTo>
                    <a:pt x="5059" y="5970"/>
                    <a:pt x="5085" y="6451"/>
                    <a:pt x="5059" y="6880"/>
                  </a:cubicBezTo>
                  <a:cubicBezTo>
                    <a:pt x="5059" y="6906"/>
                    <a:pt x="5059" y="6960"/>
                    <a:pt x="5085" y="6960"/>
                  </a:cubicBezTo>
                  <a:cubicBezTo>
                    <a:pt x="5139" y="6987"/>
                    <a:pt x="5166" y="6987"/>
                    <a:pt x="5166" y="6987"/>
                  </a:cubicBezTo>
                  <a:cubicBezTo>
                    <a:pt x="5219" y="6987"/>
                    <a:pt x="5273" y="6960"/>
                    <a:pt x="5273" y="6880"/>
                  </a:cubicBezTo>
                  <a:cubicBezTo>
                    <a:pt x="5326" y="5889"/>
                    <a:pt x="5219" y="4819"/>
                    <a:pt x="5005" y="3694"/>
                  </a:cubicBezTo>
                  <a:cubicBezTo>
                    <a:pt x="4871" y="3159"/>
                    <a:pt x="4738" y="2624"/>
                    <a:pt x="4523" y="2142"/>
                  </a:cubicBezTo>
                  <a:cubicBezTo>
                    <a:pt x="4336" y="1607"/>
                    <a:pt x="4095" y="1098"/>
                    <a:pt x="3828" y="670"/>
                  </a:cubicBezTo>
                  <a:cubicBezTo>
                    <a:pt x="3747" y="563"/>
                    <a:pt x="3720" y="483"/>
                    <a:pt x="3667" y="402"/>
                  </a:cubicBezTo>
                  <a:cubicBezTo>
                    <a:pt x="3587" y="322"/>
                    <a:pt x="3560" y="268"/>
                    <a:pt x="3480" y="161"/>
                  </a:cubicBezTo>
                  <a:lnTo>
                    <a:pt x="3426" y="81"/>
                  </a:lnTo>
                  <a:lnTo>
                    <a:pt x="3346" y="28"/>
                  </a:lnTo>
                  <a:cubicBezTo>
                    <a:pt x="3346" y="1"/>
                    <a:pt x="3319" y="1"/>
                    <a:pt x="3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467;p61">
              <a:extLst>
                <a:ext uri="{FF2B5EF4-FFF2-40B4-BE49-F238E27FC236}">
                  <a16:creationId xmlns:a16="http://schemas.microsoft.com/office/drawing/2014/main" id="{799E50A8-BB15-B0FE-983D-68A19CDE4534}"/>
                </a:ext>
              </a:extLst>
            </p:cNvPr>
            <p:cNvSpPr/>
            <p:nvPr/>
          </p:nvSpPr>
          <p:spPr>
            <a:xfrm>
              <a:off x="10069800" y="5590925"/>
              <a:ext cx="5375" cy="3375"/>
            </a:xfrm>
            <a:custGeom>
              <a:avLst/>
              <a:gdLst/>
              <a:ahLst/>
              <a:cxnLst/>
              <a:rect l="l" t="t" r="r" b="b"/>
              <a:pathLst>
                <a:path w="215" h="135" extrusionOk="0">
                  <a:moveTo>
                    <a:pt x="54" y="1"/>
                  </a:moveTo>
                  <a:cubicBezTo>
                    <a:pt x="1" y="1"/>
                    <a:pt x="1" y="1"/>
                    <a:pt x="1" y="27"/>
                  </a:cubicBezTo>
                  <a:cubicBezTo>
                    <a:pt x="1" y="54"/>
                    <a:pt x="1" y="54"/>
                    <a:pt x="27" y="108"/>
                  </a:cubicBezTo>
                  <a:cubicBezTo>
                    <a:pt x="54" y="108"/>
                    <a:pt x="134" y="108"/>
                    <a:pt x="161" y="134"/>
                  </a:cubicBezTo>
                  <a:cubicBezTo>
                    <a:pt x="188" y="134"/>
                    <a:pt x="188" y="134"/>
                    <a:pt x="215" y="108"/>
                  </a:cubicBezTo>
                  <a:cubicBezTo>
                    <a:pt x="215" y="54"/>
                    <a:pt x="215" y="54"/>
                    <a:pt x="188" y="27"/>
                  </a:cubicBezTo>
                  <a:cubicBezTo>
                    <a:pt x="161" y="27"/>
                    <a:pt x="81" y="27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468;p61">
              <a:extLst>
                <a:ext uri="{FF2B5EF4-FFF2-40B4-BE49-F238E27FC236}">
                  <a16:creationId xmlns:a16="http://schemas.microsoft.com/office/drawing/2014/main" id="{E7F16C99-A14D-C288-EED6-CC93EF59A94E}"/>
                </a:ext>
              </a:extLst>
            </p:cNvPr>
            <p:cNvSpPr/>
            <p:nvPr/>
          </p:nvSpPr>
          <p:spPr>
            <a:xfrm>
              <a:off x="10070475" y="5590925"/>
              <a:ext cx="4025" cy="2700"/>
            </a:xfrm>
            <a:custGeom>
              <a:avLst/>
              <a:gdLst/>
              <a:ahLst/>
              <a:cxnLst/>
              <a:rect l="l" t="t" r="r" b="b"/>
              <a:pathLst>
                <a:path w="161" h="108" extrusionOk="0">
                  <a:moveTo>
                    <a:pt x="54" y="1"/>
                  </a:moveTo>
                  <a:cubicBezTo>
                    <a:pt x="27" y="1"/>
                    <a:pt x="27" y="27"/>
                    <a:pt x="0" y="27"/>
                  </a:cubicBezTo>
                  <a:cubicBezTo>
                    <a:pt x="0" y="54"/>
                    <a:pt x="0" y="54"/>
                    <a:pt x="27" y="108"/>
                  </a:cubicBezTo>
                  <a:lnTo>
                    <a:pt x="107" y="108"/>
                  </a:lnTo>
                  <a:cubicBezTo>
                    <a:pt x="134" y="108"/>
                    <a:pt x="134" y="108"/>
                    <a:pt x="161" y="54"/>
                  </a:cubicBezTo>
                  <a:cubicBezTo>
                    <a:pt x="161" y="27"/>
                    <a:pt x="161" y="27"/>
                    <a:pt x="13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469;p61">
              <a:extLst>
                <a:ext uri="{FF2B5EF4-FFF2-40B4-BE49-F238E27FC236}">
                  <a16:creationId xmlns:a16="http://schemas.microsoft.com/office/drawing/2014/main" id="{8FD5F3F6-6F66-CBC2-4B3B-5A1EAD78870A}"/>
                </a:ext>
              </a:extLst>
            </p:cNvPr>
            <p:cNvSpPr/>
            <p:nvPr/>
          </p:nvSpPr>
          <p:spPr>
            <a:xfrm>
              <a:off x="10067125" y="5590250"/>
              <a:ext cx="8050" cy="4050"/>
            </a:xfrm>
            <a:custGeom>
              <a:avLst/>
              <a:gdLst/>
              <a:ahLst/>
              <a:cxnLst/>
              <a:rect l="l" t="t" r="r" b="b"/>
              <a:pathLst>
                <a:path w="322" h="162" extrusionOk="0">
                  <a:moveTo>
                    <a:pt x="54" y="1"/>
                  </a:moveTo>
                  <a:cubicBezTo>
                    <a:pt x="27" y="1"/>
                    <a:pt x="1" y="28"/>
                    <a:pt x="1" y="54"/>
                  </a:cubicBezTo>
                  <a:cubicBezTo>
                    <a:pt x="1" y="81"/>
                    <a:pt x="27" y="135"/>
                    <a:pt x="54" y="135"/>
                  </a:cubicBezTo>
                  <a:cubicBezTo>
                    <a:pt x="134" y="135"/>
                    <a:pt x="188" y="161"/>
                    <a:pt x="268" y="161"/>
                  </a:cubicBezTo>
                  <a:cubicBezTo>
                    <a:pt x="295" y="161"/>
                    <a:pt x="322" y="135"/>
                    <a:pt x="322" y="81"/>
                  </a:cubicBezTo>
                  <a:cubicBezTo>
                    <a:pt x="322" y="54"/>
                    <a:pt x="295" y="28"/>
                    <a:pt x="268" y="28"/>
                  </a:cubicBezTo>
                  <a:cubicBezTo>
                    <a:pt x="188" y="28"/>
                    <a:pt x="134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470;p61">
              <a:extLst>
                <a:ext uri="{FF2B5EF4-FFF2-40B4-BE49-F238E27FC236}">
                  <a16:creationId xmlns:a16="http://schemas.microsoft.com/office/drawing/2014/main" id="{7CBB8B5E-995D-4951-B6ED-0819554DE2D1}"/>
                </a:ext>
              </a:extLst>
            </p:cNvPr>
            <p:cNvSpPr/>
            <p:nvPr/>
          </p:nvSpPr>
          <p:spPr>
            <a:xfrm>
              <a:off x="10066450" y="558925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54" y="1"/>
                  </a:moveTo>
                  <a:cubicBezTo>
                    <a:pt x="48" y="1"/>
                    <a:pt x="41" y="14"/>
                    <a:pt x="28" y="41"/>
                  </a:cubicBezTo>
                  <a:cubicBezTo>
                    <a:pt x="1" y="41"/>
                    <a:pt x="1" y="68"/>
                    <a:pt x="1" y="94"/>
                  </a:cubicBezTo>
                  <a:cubicBezTo>
                    <a:pt x="1" y="121"/>
                    <a:pt x="28" y="201"/>
                    <a:pt x="54" y="201"/>
                  </a:cubicBezTo>
                  <a:cubicBezTo>
                    <a:pt x="81" y="201"/>
                    <a:pt x="135" y="201"/>
                    <a:pt x="188" y="228"/>
                  </a:cubicBezTo>
                  <a:cubicBezTo>
                    <a:pt x="188" y="228"/>
                    <a:pt x="215" y="228"/>
                    <a:pt x="215" y="255"/>
                  </a:cubicBezTo>
                  <a:cubicBezTo>
                    <a:pt x="231" y="272"/>
                    <a:pt x="248" y="278"/>
                    <a:pt x="264" y="278"/>
                  </a:cubicBezTo>
                  <a:cubicBezTo>
                    <a:pt x="299" y="278"/>
                    <a:pt x="330" y="247"/>
                    <a:pt x="349" y="228"/>
                  </a:cubicBezTo>
                  <a:cubicBezTo>
                    <a:pt x="402" y="201"/>
                    <a:pt x="349" y="121"/>
                    <a:pt x="322" y="94"/>
                  </a:cubicBezTo>
                  <a:cubicBezTo>
                    <a:pt x="295" y="94"/>
                    <a:pt x="268" y="68"/>
                    <a:pt x="215" y="68"/>
                  </a:cubicBezTo>
                  <a:cubicBezTo>
                    <a:pt x="188" y="68"/>
                    <a:pt x="135" y="41"/>
                    <a:pt x="81" y="41"/>
                  </a:cubicBezTo>
                  <a:cubicBezTo>
                    <a:pt x="68" y="14"/>
                    <a:pt x="61" y="1"/>
                    <a:pt x="5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471;p61">
              <a:extLst>
                <a:ext uri="{FF2B5EF4-FFF2-40B4-BE49-F238E27FC236}">
                  <a16:creationId xmlns:a16="http://schemas.microsoft.com/office/drawing/2014/main" id="{C8E0E89A-D6AF-8461-1024-B7FDD587E3CD}"/>
                </a:ext>
              </a:extLst>
            </p:cNvPr>
            <p:cNvSpPr/>
            <p:nvPr/>
          </p:nvSpPr>
          <p:spPr>
            <a:xfrm>
              <a:off x="10055075" y="5590425"/>
              <a:ext cx="20100" cy="3875"/>
            </a:xfrm>
            <a:custGeom>
              <a:avLst/>
              <a:gdLst/>
              <a:ahLst/>
              <a:cxnLst/>
              <a:rect l="l" t="t" r="r" b="b"/>
              <a:pathLst>
                <a:path w="804" h="155" extrusionOk="0">
                  <a:moveTo>
                    <a:pt x="198" y="1"/>
                  </a:moveTo>
                  <a:cubicBezTo>
                    <a:pt x="141" y="1"/>
                    <a:pt x="94" y="7"/>
                    <a:pt x="54" y="21"/>
                  </a:cubicBezTo>
                  <a:cubicBezTo>
                    <a:pt x="1" y="21"/>
                    <a:pt x="1" y="47"/>
                    <a:pt x="1" y="74"/>
                  </a:cubicBezTo>
                  <a:cubicBezTo>
                    <a:pt x="1" y="128"/>
                    <a:pt x="54" y="128"/>
                    <a:pt x="81" y="128"/>
                  </a:cubicBezTo>
                  <a:lnTo>
                    <a:pt x="616" y="128"/>
                  </a:lnTo>
                  <a:cubicBezTo>
                    <a:pt x="643" y="128"/>
                    <a:pt x="723" y="128"/>
                    <a:pt x="750" y="154"/>
                  </a:cubicBezTo>
                  <a:cubicBezTo>
                    <a:pt x="777" y="154"/>
                    <a:pt x="804" y="154"/>
                    <a:pt x="804" y="128"/>
                  </a:cubicBezTo>
                  <a:cubicBezTo>
                    <a:pt x="804" y="74"/>
                    <a:pt x="804" y="47"/>
                    <a:pt x="777" y="47"/>
                  </a:cubicBezTo>
                  <a:cubicBezTo>
                    <a:pt x="723" y="47"/>
                    <a:pt x="670" y="21"/>
                    <a:pt x="616" y="21"/>
                  </a:cubicBezTo>
                  <a:lnTo>
                    <a:pt x="402" y="21"/>
                  </a:lnTo>
                  <a:cubicBezTo>
                    <a:pt x="322" y="7"/>
                    <a:pt x="255" y="1"/>
                    <a:pt x="19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472;p61">
              <a:extLst>
                <a:ext uri="{FF2B5EF4-FFF2-40B4-BE49-F238E27FC236}">
                  <a16:creationId xmlns:a16="http://schemas.microsoft.com/office/drawing/2014/main" id="{444F732A-A6A2-9606-F1D2-04B093BC789E}"/>
                </a:ext>
              </a:extLst>
            </p:cNvPr>
            <p:cNvSpPr/>
            <p:nvPr/>
          </p:nvSpPr>
          <p:spPr>
            <a:xfrm>
              <a:off x="10052400" y="5588925"/>
              <a:ext cx="18775" cy="4025"/>
            </a:xfrm>
            <a:custGeom>
              <a:avLst/>
              <a:gdLst/>
              <a:ahLst/>
              <a:cxnLst/>
              <a:rect l="l" t="t" r="r" b="b"/>
              <a:pathLst>
                <a:path w="751" h="161" extrusionOk="0">
                  <a:moveTo>
                    <a:pt x="349" y="0"/>
                  </a:moveTo>
                  <a:cubicBezTo>
                    <a:pt x="295" y="54"/>
                    <a:pt x="188" y="54"/>
                    <a:pt x="81" y="54"/>
                  </a:cubicBezTo>
                  <a:cubicBezTo>
                    <a:pt x="54" y="54"/>
                    <a:pt x="1" y="81"/>
                    <a:pt x="1" y="107"/>
                  </a:cubicBezTo>
                  <a:cubicBezTo>
                    <a:pt x="1" y="134"/>
                    <a:pt x="54" y="161"/>
                    <a:pt x="81" y="161"/>
                  </a:cubicBezTo>
                  <a:cubicBezTo>
                    <a:pt x="215" y="161"/>
                    <a:pt x="349" y="134"/>
                    <a:pt x="482" y="134"/>
                  </a:cubicBezTo>
                  <a:cubicBezTo>
                    <a:pt x="563" y="134"/>
                    <a:pt x="616" y="134"/>
                    <a:pt x="670" y="161"/>
                  </a:cubicBezTo>
                  <a:cubicBezTo>
                    <a:pt x="723" y="161"/>
                    <a:pt x="750" y="134"/>
                    <a:pt x="750" y="107"/>
                  </a:cubicBezTo>
                  <a:cubicBezTo>
                    <a:pt x="750" y="81"/>
                    <a:pt x="723" y="54"/>
                    <a:pt x="670" y="54"/>
                  </a:cubicBezTo>
                  <a:cubicBezTo>
                    <a:pt x="616" y="54"/>
                    <a:pt x="590" y="0"/>
                    <a:pt x="509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473;p61">
              <a:extLst>
                <a:ext uri="{FF2B5EF4-FFF2-40B4-BE49-F238E27FC236}">
                  <a16:creationId xmlns:a16="http://schemas.microsoft.com/office/drawing/2014/main" id="{991E9BAB-82D4-56E5-A76D-EA7CA5CCE899}"/>
                </a:ext>
              </a:extLst>
            </p:cNvPr>
            <p:cNvSpPr/>
            <p:nvPr/>
          </p:nvSpPr>
          <p:spPr>
            <a:xfrm>
              <a:off x="10053750" y="5589600"/>
              <a:ext cx="19425" cy="3350"/>
            </a:xfrm>
            <a:custGeom>
              <a:avLst/>
              <a:gdLst/>
              <a:ahLst/>
              <a:cxnLst/>
              <a:rect l="l" t="t" r="r" b="b"/>
              <a:pathLst>
                <a:path w="777" h="134" extrusionOk="0">
                  <a:moveTo>
                    <a:pt x="402" y="0"/>
                  </a:moveTo>
                  <a:lnTo>
                    <a:pt x="54" y="27"/>
                  </a:lnTo>
                  <a:cubicBezTo>
                    <a:pt x="27" y="27"/>
                    <a:pt x="0" y="54"/>
                    <a:pt x="0" y="80"/>
                  </a:cubicBezTo>
                  <a:cubicBezTo>
                    <a:pt x="0" y="107"/>
                    <a:pt x="27" y="134"/>
                    <a:pt x="54" y="134"/>
                  </a:cubicBezTo>
                  <a:cubicBezTo>
                    <a:pt x="134" y="134"/>
                    <a:pt x="188" y="107"/>
                    <a:pt x="295" y="107"/>
                  </a:cubicBezTo>
                  <a:lnTo>
                    <a:pt x="509" y="107"/>
                  </a:lnTo>
                  <a:cubicBezTo>
                    <a:pt x="562" y="107"/>
                    <a:pt x="643" y="107"/>
                    <a:pt x="696" y="134"/>
                  </a:cubicBezTo>
                  <a:cubicBezTo>
                    <a:pt x="723" y="134"/>
                    <a:pt x="776" y="134"/>
                    <a:pt x="776" y="107"/>
                  </a:cubicBezTo>
                  <a:cubicBezTo>
                    <a:pt x="776" y="80"/>
                    <a:pt x="776" y="54"/>
                    <a:pt x="723" y="54"/>
                  </a:cubicBezTo>
                  <a:cubicBezTo>
                    <a:pt x="669" y="54"/>
                    <a:pt x="643" y="0"/>
                    <a:pt x="56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474;p61">
              <a:extLst>
                <a:ext uri="{FF2B5EF4-FFF2-40B4-BE49-F238E27FC236}">
                  <a16:creationId xmlns:a16="http://schemas.microsoft.com/office/drawing/2014/main" id="{1F41D139-493E-CB96-F023-AA134F3BA035}"/>
                </a:ext>
              </a:extLst>
            </p:cNvPr>
            <p:cNvSpPr/>
            <p:nvPr/>
          </p:nvSpPr>
          <p:spPr>
            <a:xfrm>
              <a:off x="10060425" y="5588925"/>
              <a:ext cx="12750" cy="4700"/>
            </a:xfrm>
            <a:custGeom>
              <a:avLst/>
              <a:gdLst/>
              <a:ahLst/>
              <a:cxnLst/>
              <a:rect l="l" t="t" r="r" b="b"/>
              <a:pathLst>
                <a:path w="510" h="188" extrusionOk="0">
                  <a:moveTo>
                    <a:pt x="54" y="0"/>
                  </a:moveTo>
                  <a:cubicBezTo>
                    <a:pt x="28" y="0"/>
                    <a:pt x="1" y="54"/>
                    <a:pt x="1" y="81"/>
                  </a:cubicBezTo>
                  <a:cubicBezTo>
                    <a:pt x="1" y="107"/>
                    <a:pt x="28" y="134"/>
                    <a:pt x="54" y="134"/>
                  </a:cubicBezTo>
                  <a:lnTo>
                    <a:pt x="269" y="134"/>
                  </a:lnTo>
                  <a:cubicBezTo>
                    <a:pt x="322" y="134"/>
                    <a:pt x="402" y="134"/>
                    <a:pt x="429" y="188"/>
                  </a:cubicBezTo>
                  <a:cubicBezTo>
                    <a:pt x="456" y="188"/>
                    <a:pt x="509" y="134"/>
                    <a:pt x="509" y="107"/>
                  </a:cubicBezTo>
                  <a:cubicBezTo>
                    <a:pt x="509" y="81"/>
                    <a:pt x="456" y="54"/>
                    <a:pt x="429" y="54"/>
                  </a:cubicBezTo>
                  <a:cubicBezTo>
                    <a:pt x="349" y="0"/>
                    <a:pt x="295" y="0"/>
                    <a:pt x="24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475;p61">
              <a:extLst>
                <a:ext uri="{FF2B5EF4-FFF2-40B4-BE49-F238E27FC236}">
                  <a16:creationId xmlns:a16="http://schemas.microsoft.com/office/drawing/2014/main" id="{496D6F9F-EBB7-BE08-39CC-17C81B2ADE7D}"/>
                </a:ext>
              </a:extLst>
            </p:cNvPr>
            <p:cNvSpPr/>
            <p:nvPr/>
          </p:nvSpPr>
          <p:spPr>
            <a:xfrm>
              <a:off x="10053750" y="5589675"/>
              <a:ext cx="19425" cy="4625"/>
            </a:xfrm>
            <a:custGeom>
              <a:avLst/>
              <a:gdLst/>
              <a:ahLst/>
              <a:cxnLst/>
              <a:rect l="l" t="t" r="r" b="b"/>
              <a:pathLst>
                <a:path w="777" h="185" extrusionOk="0">
                  <a:moveTo>
                    <a:pt x="302" y="0"/>
                  </a:moveTo>
                  <a:cubicBezTo>
                    <a:pt x="220" y="0"/>
                    <a:pt x="143" y="24"/>
                    <a:pt x="54" y="24"/>
                  </a:cubicBezTo>
                  <a:cubicBezTo>
                    <a:pt x="27" y="24"/>
                    <a:pt x="0" y="51"/>
                    <a:pt x="0" y="77"/>
                  </a:cubicBezTo>
                  <a:cubicBezTo>
                    <a:pt x="0" y="104"/>
                    <a:pt x="27" y="131"/>
                    <a:pt x="54" y="131"/>
                  </a:cubicBezTo>
                  <a:cubicBezTo>
                    <a:pt x="143" y="131"/>
                    <a:pt x="256" y="119"/>
                    <a:pt x="361" y="119"/>
                  </a:cubicBezTo>
                  <a:cubicBezTo>
                    <a:pt x="414" y="119"/>
                    <a:pt x="464" y="122"/>
                    <a:pt x="509" y="131"/>
                  </a:cubicBezTo>
                  <a:cubicBezTo>
                    <a:pt x="562" y="131"/>
                    <a:pt x="643" y="131"/>
                    <a:pt x="696" y="184"/>
                  </a:cubicBezTo>
                  <a:cubicBezTo>
                    <a:pt x="723" y="184"/>
                    <a:pt x="776" y="184"/>
                    <a:pt x="776" y="104"/>
                  </a:cubicBezTo>
                  <a:cubicBezTo>
                    <a:pt x="776" y="77"/>
                    <a:pt x="723" y="51"/>
                    <a:pt x="723" y="51"/>
                  </a:cubicBezTo>
                  <a:cubicBezTo>
                    <a:pt x="643" y="24"/>
                    <a:pt x="536" y="24"/>
                    <a:pt x="428" y="24"/>
                  </a:cubicBezTo>
                  <a:cubicBezTo>
                    <a:pt x="384" y="6"/>
                    <a:pt x="342" y="0"/>
                    <a:pt x="302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476;p61">
              <a:extLst>
                <a:ext uri="{FF2B5EF4-FFF2-40B4-BE49-F238E27FC236}">
                  <a16:creationId xmlns:a16="http://schemas.microsoft.com/office/drawing/2014/main" id="{773AC5A4-FF49-F51F-BDCB-DEE6E1A184C3}"/>
                </a:ext>
              </a:extLst>
            </p:cNvPr>
            <p:cNvSpPr/>
            <p:nvPr/>
          </p:nvSpPr>
          <p:spPr>
            <a:xfrm>
              <a:off x="10046375" y="5590250"/>
              <a:ext cx="23450" cy="3375"/>
            </a:xfrm>
            <a:custGeom>
              <a:avLst/>
              <a:gdLst/>
              <a:ahLst/>
              <a:cxnLst/>
              <a:rect l="l" t="t" r="r" b="b"/>
              <a:pathLst>
                <a:path w="938" h="135" extrusionOk="0">
                  <a:moveTo>
                    <a:pt x="456" y="1"/>
                  </a:moveTo>
                  <a:cubicBezTo>
                    <a:pt x="322" y="1"/>
                    <a:pt x="161" y="28"/>
                    <a:pt x="28" y="54"/>
                  </a:cubicBezTo>
                  <a:cubicBezTo>
                    <a:pt x="1" y="54"/>
                    <a:pt x="1" y="81"/>
                    <a:pt x="1" y="81"/>
                  </a:cubicBezTo>
                  <a:cubicBezTo>
                    <a:pt x="1" y="135"/>
                    <a:pt x="28" y="135"/>
                    <a:pt x="28" y="135"/>
                  </a:cubicBezTo>
                  <a:cubicBezTo>
                    <a:pt x="135" y="135"/>
                    <a:pt x="215" y="81"/>
                    <a:pt x="322" y="81"/>
                  </a:cubicBezTo>
                  <a:lnTo>
                    <a:pt x="723" y="81"/>
                  </a:lnTo>
                  <a:cubicBezTo>
                    <a:pt x="750" y="81"/>
                    <a:pt x="804" y="81"/>
                    <a:pt x="857" y="135"/>
                  </a:cubicBezTo>
                  <a:cubicBezTo>
                    <a:pt x="884" y="135"/>
                    <a:pt x="884" y="135"/>
                    <a:pt x="938" y="81"/>
                  </a:cubicBezTo>
                  <a:cubicBezTo>
                    <a:pt x="938" y="54"/>
                    <a:pt x="938" y="54"/>
                    <a:pt x="884" y="28"/>
                  </a:cubicBezTo>
                  <a:cubicBezTo>
                    <a:pt x="857" y="28"/>
                    <a:pt x="831" y="28"/>
                    <a:pt x="804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477;p61">
              <a:extLst>
                <a:ext uri="{FF2B5EF4-FFF2-40B4-BE49-F238E27FC236}">
                  <a16:creationId xmlns:a16="http://schemas.microsoft.com/office/drawing/2014/main" id="{83FE4081-7F77-CCA1-B8F1-94EAA2289C81}"/>
                </a:ext>
              </a:extLst>
            </p:cNvPr>
            <p:cNvSpPr/>
            <p:nvPr/>
          </p:nvSpPr>
          <p:spPr>
            <a:xfrm>
              <a:off x="10040350" y="5588250"/>
              <a:ext cx="31475" cy="6725"/>
            </a:xfrm>
            <a:custGeom>
              <a:avLst/>
              <a:gdLst/>
              <a:ahLst/>
              <a:cxnLst/>
              <a:rect l="l" t="t" r="r" b="b"/>
              <a:pathLst>
                <a:path w="1259" h="269" extrusionOk="0">
                  <a:moveTo>
                    <a:pt x="804" y="1"/>
                  </a:moveTo>
                  <a:cubicBezTo>
                    <a:pt x="697" y="81"/>
                    <a:pt x="643" y="81"/>
                    <a:pt x="590" y="81"/>
                  </a:cubicBezTo>
                  <a:cubicBezTo>
                    <a:pt x="402" y="81"/>
                    <a:pt x="242" y="108"/>
                    <a:pt x="28" y="161"/>
                  </a:cubicBezTo>
                  <a:lnTo>
                    <a:pt x="1" y="215"/>
                  </a:lnTo>
                  <a:lnTo>
                    <a:pt x="1" y="241"/>
                  </a:lnTo>
                  <a:cubicBezTo>
                    <a:pt x="1" y="241"/>
                    <a:pt x="1" y="268"/>
                    <a:pt x="28" y="268"/>
                  </a:cubicBezTo>
                  <a:lnTo>
                    <a:pt x="54" y="268"/>
                  </a:lnTo>
                  <a:cubicBezTo>
                    <a:pt x="81" y="268"/>
                    <a:pt x="135" y="268"/>
                    <a:pt x="162" y="241"/>
                  </a:cubicBezTo>
                  <a:cubicBezTo>
                    <a:pt x="269" y="215"/>
                    <a:pt x="402" y="215"/>
                    <a:pt x="536" y="161"/>
                  </a:cubicBezTo>
                  <a:cubicBezTo>
                    <a:pt x="670" y="134"/>
                    <a:pt x="804" y="134"/>
                    <a:pt x="938" y="134"/>
                  </a:cubicBezTo>
                  <a:cubicBezTo>
                    <a:pt x="1018" y="134"/>
                    <a:pt x="1098" y="161"/>
                    <a:pt x="1205" y="161"/>
                  </a:cubicBezTo>
                  <a:cubicBezTo>
                    <a:pt x="1232" y="161"/>
                    <a:pt x="1232" y="161"/>
                    <a:pt x="1259" y="134"/>
                  </a:cubicBezTo>
                  <a:cubicBezTo>
                    <a:pt x="1259" y="108"/>
                    <a:pt x="1259" y="108"/>
                    <a:pt x="1232" y="81"/>
                  </a:cubicBezTo>
                  <a:cubicBezTo>
                    <a:pt x="1205" y="81"/>
                    <a:pt x="1152" y="27"/>
                    <a:pt x="1098" y="27"/>
                  </a:cubicBezTo>
                  <a:cubicBezTo>
                    <a:pt x="1018" y="27"/>
                    <a:pt x="991" y="27"/>
                    <a:pt x="938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478;p61">
              <a:extLst>
                <a:ext uri="{FF2B5EF4-FFF2-40B4-BE49-F238E27FC236}">
                  <a16:creationId xmlns:a16="http://schemas.microsoft.com/office/drawing/2014/main" id="{5B20AE61-F463-CF15-1E7F-0C4EF45685D5}"/>
                </a:ext>
              </a:extLst>
            </p:cNvPr>
            <p:cNvSpPr/>
            <p:nvPr/>
          </p:nvSpPr>
          <p:spPr>
            <a:xfrm>
              <a:off x="10040350" y="5589700"/>
              <a:ext cx="30825" cy="5275"/>
            </a:xfrm>
            <a:custGeom>
              <a:avLst/>
              <a:gdLst/>
              <a:ahLst/>
              <a:cxnLst/>
              <a:rect l="l" t="t" r="r" b="b"/>
              <a:pathLst>
                <a:path w="1233" h="211" extrusionOk="0">
                  <a:moveTo>
                    <a:pt x="560" y="1"/>
                  </a:moveTo>
                  <a:cubicBezTo>
                    <a:pt x="382" y="1"/>
                    <a:pt x="198" y="38"/>
                    <a:pt x="28" y="76"/>
                  </a:cubicBezTo>
                  <a:cubicBezTo>
                    <a:pt x="1" y="76"/>
                    <a:pt x="1" y="103"/>
                    <a:pt x="1" y="103"/>
                  </a:cubicBezTo>
                  <a:lnTo>
                    <a:pt x="1" y="183"/>
                  </a:lnTo>
                  <a:lnTo>
                    <a:pt x="28" y="210"/>
                  </a:lnTo>
                  <a:lnTo>
                    <a:pt x="135" y="210"/>
                  </a:lnTo>
                  <a:cubicBezTo>
                    <a:pt x="269" y="183"/>
                    <a:pt x="402" y="183"/>
                    <a:pt x="536" y="157"/>
                  </a:cubicBezTo>
                  <a:cubicBezTo>
                    <a:pt x="625" y="157"/>
                    <a:pt x="703" y="133"/>
                    <a:pt x="784" y="133"/>
                  </a:cubicBezTo>
                  <a:cubicBezTo>
                    <a:pt x="825" y="133"/>
                    <a:pt x="866" y="139"/>
                    <a:pt x="911" y="157"/>
                  </a:cubicBezTo>
                  <a:cubicBezTo>
                    <a:pt x="991" y="157"/>
                    <a:pt x="1072" y="157"/>
                    <a:pt x="1179" y="183"/>
                  </a:cubicBezTo>
                  <a:cubicBezTo>
                    <a:pt x="1205" y="183"/>
                    <a:pt x="1232" y="157"/>
                    <a:pt x="1232" y="103"/>
                  </a:cubicBezTo>
                  <a:cubicBezTo>
                    <a:pt x="1232" y="76"/>
                    <a:pt x="1205" y="50"/>
                    <a:pt x="1179" y="50"/>
                  </a:cubicBezTo>
                  <a:cubicBezTo>
                    <a:pt x="1045" y="23"/>
                    <a:pt x="911" y="23"/>
                    <a:pt x="777" y="23"/>
                  </a:cubicBezTo>
                  <a:cubicBezTo>
                    <a:pt x="707" y="7"/>
                    <a:pt x="634" y="1"/>
                    <a:pt x="560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479;p61">
              <a:extLst>
                <a:ext uri="{FF2B5EF4-FFF2-40B4-BE49-F238E27FC236}">
                  <a16:creationId xmlns:a16="http://schemas.microsoft.com/office/drawing/2014/main" id="{EEA0725F-5F2D-B58C-3681-B03D0B85AF42}"/>
                </a:ext>
              </a:extLst>
            </p:cNvPr>
            <p:cNvSpPr/>
            <p:nvPr/>
          </p:nvSpPr>
          <p:spPr>
            <a:xfrm>
              <a:off x="10036350" y="5588925"/>
              <a:ext cx="34150" cy="6700"/>
            </a:xfrm>
            <a:custGeom>
              <a:avLst/>
              <a:gdLst/>
              <a:ahLst/>
              <a:cxnLst/>
              <a:rect l="l" t="t" r="r" b="b"/>
              <a:pathLst>
                <a:path w="1366" h="268" extrusionOk="0">
                  <a:moveTo>
                    <a:pt x="1017" y="0"/>
                  </a:moveTo>
                  <a:cubicBezTo>
                    <a:pt x="884" y="54"/>
                    <a:pt x="750" y="54"/>
                    <a:pt x="669" y="54"/>
                  </a:cubicBezTo>
                  <a:cubicBezTo>
                    <a:pt x="455" y="81"/>
                    <a:pt x="214" y="107"/>
                    <a:pt x="27" y="161"/>
                  </a:cubicBezTo>
                  <a:cubicBezTo>
                    <a:pt x="0" y="161"/>
                    <a:pt x="0" y="214"/>
                    <a:pt x="0" y="241"/>
                  </a:cubicBezTo>
                  <a:cubicBezTo>
                    <a:pt x="0" y="241"/>
                    <a:pt x="0" y="268"/>
                    <a:pt x="27" y="268"/>
                  </a:cubicBezTo>
                  <a:lnTo>
                    <a:pt x="54" y="268"/>
                  </a:lnTo>
                  <a:cubicBezTo>
                    <a:pt x="161" y="241"/>
                    <a:pt x="214" y="241"/>
                    <a:pt x="322" y="214"/>
                  </a:cubicBezTo>
                  <a:cubicBezTo>
                    <a:pt x="455" y="161"/>
                    <a:pt x="589" y="134"/>
                    <a:pt x="723" y="134"/>
                  </a:cubicBezTo>
                  <a:cubicBezTo>
                    <a:pt x="812" y="134"/>
                    <a:pt x="901" y="122"/>
                    <a:pt x="991" y="122"/>
                  </a:cubicBezTo>
                  <a:cubicBezTo>
                    <a:pt x="1035" y="122"/>
                    <a:pt x="1080" y="125"/>
                    <a:pt x="1124" y="134"/>
                  </a:cubicBezTo>
                  <a:lnTo>
                    <a:pt x="1285" y="134"/>
                  </a:lnTo>
                  <a:cubicBezTo>
                    <a:pt x="1312" y="134"/>
                    <a:pt x="1365" y="134"/>
                    <a:pt x="1365" y="107"/>
                  </a:cubicBezTo>
                  <a:cubicBezTo>
                    <a:pt x="1365" y="81"/>
                    <a:pt x="1365" y="54"/>
                    <a:pt x="1339" y="54"/>
                  </a:cubicBezTo>
                  <a:cubicBezTo>
                    <a:pt x="1232" y="54"/>
                    <a:pt x="1124" y="0"/>
                    <a:pt x="107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480;p61">
              <a:extLst>
                <a:ext uri="{FF2B5EF4-FFF2-40B4-BE49-F238E27FC236}">
                  <a16:creationId xmlns:a16="http://schemas.microsoft.com/office/drawing/2014/main" id="{A7F601B5-A818-E453-ABC0-A95FE92D90E3}"/>
                </a:ext>
              </a:extLst>
            </p:cNvPr>
            <p:cNvSpPr/>
            <p:nvPr/>
          </p:nvSpPr>
          <p:spPr>
            <a:xfrm>
              <a:off x="10056425" y="5588925"/>
              <a:ext cx="16750" cy="3375"/>
            </a:xfrm>
            <a:custGeom>
              <a:avLst/>
              <a:gdLst/>
              <a:ahLst/>
              <a:cxnLst/>
              <a:rect l="l" t="t" r="r" b="b"/>
              <a:pathLst>
                <a:path w="670" h="135" extrusionOk="0">
                  <a:moveTo>
                    <a:pt x="295" y="0"/>
                  </a:moveTo>
                  <a:cubicBezTo>
                    <a:pt x="241" y="54"/>
                    <a:pt x="214" y="54"/>
                    <a:pt x="188" y="54"/>
                  </a:cubicBezTo>
                  <a:cubicBezTo>
                    <a:pt x="134" y="54"/>
                    <a:pt x="81" y="54"/>
                    <a:pt x="27" y="81"/>
                  </a:cubicBezTo>
                  <a:cubicBezTo>
                    <a:pt x="0" y="81"/>
                    <a:pt x="0" y="107"/>
                    <a:pt x="0" y="107"/>
                  </a:cubicBezTo>
                  <a:cubicBezTo>
                    <a:pt x="0" y="134"/>
                    <a:pt x="27" y="134"/>
                    <a:pt x="27" y="134"/>
                  </a:cubicBezTo>
                  <a:cubicBezTo>
                    <a:pt x="81" y="134"/>
                    <a:pt x="134" y="134"/>
                    <a:pt x="188" y="107"/>
                  </a:cubicBezTo>
                  <a:lnTo>
                    <a:pt x="455" y="107"/>
                  </a:lnTo>
                  <a:cubicBezTo>
                    <a:pt x="482" y="107"/>
                    <a:pt x="562" y="107"/>
                    <a:pt x="589" y="134"/>
                  </a:cubicBezTo>
                  <a:cubicBezTo>
                    <a:pt x="616" y="134"/>
                    <a:pt x="616" y="134"/>
                    <a:pt x="669" y="107"/>
                  </a:cubicBezTo>
                  <a:cubicBezTo>
                    <a:pt x="669" y="81"/>
                    <a:pt x="669" y="81"/>
                    <a:pt x="616" y="54"/>
                  </a:cubicBezTo>
                  <a:cubicBezTo>
                    <a:pt x="536" y="0"/>
                    <a:pt x="455" y="0"/>
                    <a:pt x="34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481;p61">
              <a:extLst>
                <a:ext uri="{FF2B5EF4-FFF2-40B4-BE49-F238E27FC236}">
                  <a16:creationId xmlns:a16="http://schemas.microsoft.com/office/drawing/2014/main" id="{726D6807-43CF-3B51-F22D-BA5E8D33B401}"/>
                </a:ext>
              </a:extLst>
            </p:cNvPr>
            <p:cNvSpPr/>
            <p:nvPr/>
          </p:nvSpPr>
          <p:spPr>
            <a:xfrm>
              <a:off x="10051075" y="5588925"/>
              <a:ext cx="22100" cy="3950"/>
            </a:xfrm>
            <a:custGeom>
              <a:avLst/>
              <a:gdLst/>
              <a:ahLst/>
              <a:cxnLst/>
              <a:rect l="l" t="t" r="r" b="b"/>
              <a:pathLst>
                <a:path w="884" h="158" extrusionOk="0">
                  <a:moveTo>
                    <a:pt x="402" y="0"/>
                  </a:moveTo>
                  <a:cubicBezTo>
                    <a:pt x="268" y="0"/>
                    <a:pt x="134" y="0"/>
                    <a:pt x="27" y="54"/>
                  </a:cubicBezTo>
                  <a:cubicBezTo>
                    <a:pt x="27" y="54"/>
                    <a:pt x="0" y="54"/>
                    <a:pt x="0" y="81"/>
                  </a:cubicBezTo>
                  <a:lnTo>
                    <a:pt x="0" y="107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27" y="134"/>
                    <a:pt x="39" y="158"/>
                    <a:pt x="47" y="158"/>
                  </a:cubicBezTo>
                  <a:cubicBezTo>
                    <a:pt x="51" y="158"/>
                    <a:pt x="54" y="152"/>
                    <a:pt x="54" y="134"/>
                  </a:cubicBezTo>
                  <a:cubicBezTo>
                    <a:pt x="134" y="134"/>
                    <a:pt x="214" y="107"/>
                    <a:pt x="295" y="107"/>
                  </a:cubicBezTo>
                  <a:lnTo>
                    <a:pt x="535" y="107"/>
                  </a:lnTo>
                  <a:cubicBezTo>
                    <a:pt x="643" y="107"/>
                    <a:pt x="723" y="134"/>
                    <a:pt x="803" y="134"/>
                  </a:cubicBezTo>
                  <a:cubicBezTo>
                    <a:pt x="830" y="134"/>
                    <a:pt x="830" y="134"/>
                    <a:pt x="883" y="107"/>
                  </a:cubicBezTo>
                  <a:cubicBezTo>
                    <a:pt x="883" y="81"/>
                    <a:pt x="883" y="81"/>
                    <a:pt x="830" y="54"/>
                  </a:cubicBezTo>
                  <a:cubicBezTo>
                    <a:pt x="776" y="54"/>
                    <a:pt x="696" y="0"/>
                    <a:pt x="643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482;p61">
              <a:extLst>
                <a:ext uri="{FF2B5EF4-FFF2-40B4-BE49-F238E27FC236}">
                  <a16:creationId xmlns:a16="http://schemas.microsoft.com/office/drawing/2014/main" id="{93F2731F-14C2-940B-DB21-742B46F25070}"/>
                </a:ext>
              </a:extLst>
            </p:cNvPr>
            <p:cNvSpPr/>
            <p:nvPr/>
          </p:nvSpPr>
          <p:spPr>
            <a:xfrm>
              <a:off x="10050400" y="5589400"/>
              <a:ext cx="21425" cy="3550"/>
            </a:xfrm>
            <a:custGeom>
              <a:avLst/>
              <a:gdLst/>
              <a:ahLst/>
              <a:cxnLst/>
              <a:rect l="l" t="t" r="r" b="b"/>
              <a:pathLst>
                <a:path w="857" h="142" extrusionOk="0">
                  <a:moveTo>
                    <a:pt x="362" y="1"/>
                  </a:moveTo>
                  <a:cubicBezTo>
                    <a:pt x="242" y="1"/>
                    <a:pt x="140" y="35"/>
                    <a:pt x="54" y="35"/>
                  </a:cubicBezTo>
                  <a:cubicBezTo>
                    <a:pt x="27" y="35"/>
                    <a:pt x="0" y="62"/>
                    <a:pt x="0" y="88"/>
                  </a:cubicBezTo>
                  <a:cubicBezTo>
                    <a:pt x="0" y="115"/>
                    <a:pt x="27" y="142"/>
                    <a:pt x="54" y="142"/>
                  </a:cubicBezTo>
                  <a:cubicBezTo>
                    <a:pt x="134" y="142"/>
                    <a:pt x="241" y="115"/>
                    <a:pt x="295" y="115"/>
                  </a:cubicBezTo>
                  <a:lnTo>
                    <a:pt x="562" y="115"/>
                  </a:lnTo>
                  <a:cubicBezTo>
                    <a:pt x="643" y="115"/>
                    <a:pt x="723" y="115"/>
                    <a:pt x="803" y="142"/>
                  </a:cubicBezTo>
                  <a:cubicBezTo>
                    <a:pt x="830" y="142"/>
                    <a:pt x="857" y="142"/>
                    <a:pt x="857" y="115"/>
                  </a:cubicBezTo>
                  <a:cubicBezTo>
                    <a:pt x="857" y="88"/>
                    <a:pt x="857" y="62"/>
                    <a:pt x="830" y="62"/>
                  </a:cubicBezTo>
                  <a:cubicBezTo>
                    <a:pt x="777" y="62"/>
                    <a:pt x="723" y="8"/>
                    <a:pt x="670" y="8"/>
                  </a:cubicBezTo>
                  <a:lnTo>
                    <a:pt x="455" y="8"/>
                  </a:lnTo>
                  <a:cubicBezTo>
                    <a:pt x="423" y="3"/>
                    <a:pt x="392" y="1"/>
                    <a:pt x="362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483;p61">
              <a:extLst>
                <a:ext uri="{FF2B5EF4-FFF2-40B4-BE49-F238E27FC236}">
                  <a16:creationId xmlns:a16="http://schemas.microsoft.com/office/drawing/2014/main" id="{C5A3629E-70D8-7926-73AE-131D18D80BA7}"/>
                </a:ext>
              </a:extLst>
            </p:cNvPr>
            <p:cNvSpPr/>
            <p:nvPr/>
          </p:nvSpPr>
          <p:spPr>
            <a:xfrm>
              <a:off x="10056425" y="5588925"/>
              <a:ext cx="15400" cy="4700"/>
            </a:xfrm>
            <a:custGeom>
              <a:avLst/>
              <a:gdLst/>
              <a:ahLst/>
              <a:cxnLst/>
              <a:rect l="l" t="t" r="r" b="b"/>
              <a:pathLst>
                <a:path w="616" h="188" extrusionOk="0">
                  <a:moveTo>
                    <a:pt x="54" y="0"/>
                  </a:moveTo>
                  <a:cubicBezTo>
                    <a:pt x="27" y="0"/>
                    <a:pt x="0" y="54"/>
                    <a:pt x="0" y="81"/>
                  </a:cubicBezTo>
                  <a:cubicBezTo>
                    <a:pt x="0" y="107"/>
                    <a:pt x="27" y="134"/>
                    <a:pt x="54" y="134"/>
                  </a:cubicBezTo>
                  <a:lnTo>
                    <a:pt x="429" y="134"/>
                  </a:lnTo>
                  <a:cubicBezTo>
                    <a:pt x="455" y="134"/>
                    <a:pt x="536" y="134"/>
                    <a:pt x="562" y="188"/>
                  </a:cubicBezTo>
                  <a:cubicBezTo>
                    <a:pt x="589" y="188"/>
                    <a:pt x="616" y="188"/>
                    <a:pt x="616" y="134"/>
                  </a:cubicBezTo>
                  <a:cubicBezTo>
                    <a:pt x="616" y="107"/>
                    <a:pt x="616" y="81"/>
                    <a:pt x="589" y="81"/>
                  </a:cubicBezTo>
                  <a:cubicBezTo>
                    <a:pt x="536" y="54"/>
                    <a:pt x="429" y="54"/>
                    <a:pt x="348" y="54"/>
                  </a:cubicBezTo>
                  <a:lnTo>
                    <a:pt x="295" y="54"/>
                  </a:lnTo>
                  <a:cubicBezTo>
                    <a:pt x="214" y="0"/>
                    <a:pt x="188" y="0"/>
                    <a:pt x="188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484;p61">
              <a:extLst>
                <a:ext uri="{FF2B5EF4-FFF2-40B4-BE49-F238E27FC236}">
                  <a16:creationId xmlns:a16="http://schemas.microsoft.com/office/drawing/2014/main" id="{1FF83DA3-A587-312E-144D-E299303A77A2}"/>
                </a:ext>
              </a:extLst>
            </p:cNvPr>
            <p:cNvSpPr/>
            <p:nvPr/>
          </p:nvSpPr>
          <p:spPr>
            <a:xfrm>
              <a:off x="10051725" y="5588250"/>
              <a:ext cx="22125" cy="5375"/>
            </a:xfrm>
            <a:custGeom>
              <a:avLst/>
              <a:gdLst/>
              <a:ahLst/>
              <a:cxnLst/>
              <a:rect l="l" t="t" r="r" b="b"/>
              <a:pathLst>
                <a:path w="885" h="215" extrusionOk="0">
                  <a:moveTo>
                    <a:pt x="483" y="1"/>
                  </a:moveTo>
                  <a:cubicBezTo>
                    <a:pt x="322" y="1"/>
                    <a:pt x="188" y="27"/>
                    <a:pt x="81" y="27"/>
                  </a:cubicBezTo>
                  <a:cubicBezTo>
                    <a:pt x="54" y="27"/>
                    <a:pt x="1" y="81"/>
                    <a:pt x="1" y="134"/>
                  </a:cubicBezTo>
                  <a:cubicBezTo>
                    <a:pt x="1" y="161"/>
                    <a:pt x="28" y="215"/>
                    <a:pt x="108" y="215"/>
                  </a:cubicBezTo>
                  <a:cubicBezTo>
                    <a:pt x="242" y="215"/>
                    <a:pt x="402" y="161"/>
                    <a:pt x="536" y="161"/>
                  </a:cubicBezTo>
                  <a:cubicBezTo>
                    <a:pt x="617" y="161"/>
                    <a:pt x="697" y="215"/>
                    <a:pt x="777" y="215"/>
                  </a:cubicBezTo>
                  <a:cubicBezTo>
                    <a:pt x="804" y="215"/>
                    <a:pt x="884" y="161"/>
                    <a:pt x="884" y="134"/>
                  </a:cubicBezTo>
                  <a:cubicBezTo>
                    <a:pt x="884" y="108"/>
                    <a:pt x="857" y="27"/>
                    <a:pt x="804" y="27"/>
                  </a:cubicBezTo>
                  <a:cubicBezTo>
                    <a:pt x="697" y="1"/>
                    <a:pt x="563" y="1"/>
                    <a:pt x="483" y="1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485;p61">
              <a:extLst>
                <a:ext uri="{FF2B5EF4-FFF2-40B4-BE49-F238E27FC236}">
                  <a16:creationId xmlns:a16="http://schemas.microsoft.com/office/drawing/2014/main" id="{7A1FE98F-BD39-78C5-A978-E5881B9A5453}"/>
                </a:ext>
              </a:extLst>
            </p:cNvPr>
            <p:cNvSpPr/>
            <p:nvPr/>
          </p:nvSpPr>
          <p:spPr>
            <a:xfrm>
              <a:off x="10035000" y="5588925"/>
              <a:ext cx="32825" cy="6700"/>
            </a:xfrm>
            <a:custGeom>
              <a:avLst/>
              <a:gdLst/>
              <a:ahLst/>
              <a:cxnLst/>
              <a:rect l="l" t="t" r="r" b="b"/>
              <a:pathLst>
                <a:path w="1313" h="268" extrusionOk="0">
                  <a:moveTo>
                    <a:pt x="911" y="0"/>
                  </a:moveTo>
                  <a:cubicBezTo>
                    <a:pt x="804" y="0"/>
                    <a:pt x="723" y="54"/>
                    <a:pt x="616" y="54"/>
                  </a:cubicBezTo>
                  <a:cubicBezTo>
                    <a:pt x="509" y="54"/>
                    <a:pt x="402" y="81"/>
                    <a:pt x="295" y="107"/>
                  </a:cubicBezTo>
                  <a:cubicBezTo>
                    <a:pt x="215" y="134"/>
                    <a:pt x="108" y="134"/>
                    <a:pt x="28" y="188"/>
                  </a:cubicBezTo>
                  <a:cubicBezTo>
                    <a:pt x="1" y="188"/>
                    <a:pt x="1" y="214"/>
                    <a:pt x="1" y="241"/>
                  </a:cubicBezTo>
                  <a:cubicBezTo>
                    <a:pt x="1" y="241"/>
                    <a:pt x="1" y="268"/>
                    <a:pt x="28" y="268"/>
                  </a:cubicBezTo>
                  <a:lnTo>
                    <a:pt x="81" y="268"/>
                  </a:lnTo>
                  <a:cubicBezTo>
                    <a:pt x="135" y="268"/>
                    <a:pt x="161" y="241"/>
                    <a:pt x="242" y="241"/>
                  </a:cubicBezTo>
                  <a:cubicBezTo>
                    <a:pt x="402" y="214"/>
                    <a:pt x="536" y="188"/>
                    <a:pt x="697" y="188"/>
                  </a:cubicBezTo>
                  <a:cubicBezTo>
                    <a:pt x="790" y="161"/>
                    <a:pt x="877" y="148"/>
                    <a:pt x="961" y="148"/>
                  </a:cubicBezTo>
                  <a:cubicBezTo>
                    <a:pt x="1045" y="148"/>
                    <a:pt x="1125" y="161"/>
                    <a:pt x="1205" y="188"/>
                  </a:cubicBezTo>
                  <a:lnTo>
                    <a:pt x="1286" y="188"/>
                  </a:lnTo>
                  <a:lnTo>
                    <a:pt x="1312" y="134"/>
                  </a:lnTo>
                  <a:lnTo>
                    <a:pt x="1312" y="107"/>
                  </a:lnTo>
                  <a:lnTo>
                    <a:pt x="1286" y="81"/>
                  </a:lnTo>
                  <a:lnTo>
                    <a:pt x="1071" y="81"/>
                  </a:lnTo>
                  <a:cubicBezTo>
                    <a:pt x="1018" y="0"/>
                    <a:pt x="938" y="0"/>
                    <a:pt x="911" y="0"/>
                  </a:cubicBezTo>
                  <a:close/>
                </a:path>
              </a:pathLst>
            </a:custGeom>
            <a:solidFill>
              <a:srgbClr val="F45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486;p61">
              <a:extLst>
                <a:ext uri="{FF2B5EF4-FFF2-40B4-BE49-F238E27FC236}">
                  <a16:creationId xmlns:a16="http://schemas.microsoft.com/office/drawing/2014/main" id="{FA0E9644-83CB-D2F2-ECBE-ABE86C827043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8487;p61">
              <a:extLst>
                <a:ext uri="{FF2B5EF4-FFF2-40B4-BE49-F238E27FC236}">
                  <a16:creationId xmlns:a16="http://schemas.microsoft.com/office/drawing/2014/main" id="{AA7FD571-0BEC-2A95-42B2-B60FD8AD84DA}"/>
                </a:ext>
              </a:extLst>
            </p:cNvPr>
            <p:cNvSpPr/>
            <p:nvPr/>
          </p:nvSpPr>
          <p:spPr>
            <a:xfrm>
              <a:off x="10023625" y="5986400"/>
              <a:ext cx="36825" cy="35150"/>
            </a:xfrm>
            <a:custGeom>
              <a:avLst/>
              <a:gdLst/>
              <a:ahLst/>
              <a:cxnLst/>
              <a:rect l="l" t="t" r="r" b="b"/>
              <a:pathLst>
                <a:path w="1473" h="1406" extrusionOk="0">
                  <a:moveTo>
                    <a:pt x="135" y="0"/>
                  </a:moveTo>
                  <a:cubicBezTo>
                    <a:pt x="108" y="27"/>
                    <a:pt x="54" y="27"/>
                    <a:pt x="54" y="80"/>
                  </a:cubicBezTo>
                  <a:cubicBezTo>
                    <a:pt x="1" y="241"/>
                    <a:pt x="1" y="402"/>
                    <a:pt x="1" y="562"/>
                  </a:cubicBezTo>
                  <a:cubicBezTo>
                    <a:pt x="1" y="642"/>
                    <a:pt x="1" y="696"/>
                    <a:pt x="28" y="776"/>
                  </a:cubicBezTo>
                  <a:cubicBezTo>
                    <a:pt x="28" y="830"/>
                    <a:pt x="54" y="910"/>
                    <a:pt x="81" y="964"/>
                  </a:cubicBezTo>
                  <a:cubicBezTo>
                    <a:pt x="188" y="1178"/>
                    <a:pt x="349" y="1338"/>
                    <a:pt x="563" y="1365"/>
                  </a:cubicBezTo>
                  <a:cubicBezTo>
                    <a:pt x="616" y="1392"/>
                    <a:pt x="663" y="1405"/>
                    <a:pt x="710" y="1405"/>
                  </a:cubicBezTo>
                  <a:cubicBezTo>
                    <a:pt x="757" y="1405"/>
                    <a:pt x="804" y="1392"/>
                    <a:pt x="857" y="1365"/>
                  </a:cubicBezTo>
                  <a:lnTo>
                    <a:pt x="884" y="1365"/>
                  </a:lnTo>
                  <a:cubicBezTo>
                    <a:pt x="991" y="1338"/>
                    <a:pt x="1071" y="1285"/>
                    <a:pt x="1152" y="1205"/>
                  </a:cubicBezTo>
                  <a:cubicBezTo>
                    <a:pt x="1232" y="1151"/>
                    <a:pt x="1339" y="1017"/>
                    <a:pt x="1366" y="883"/>
                  </a:cubicBezTo>
                  <a:cubicBezTo>
                    <a:pt x="1419" y="750"/>
                    <a:pt x="1473" y="562"/>
                    <a:pt x="1473" y="402"/>
                  </a:cubicBezTo>
                  <a:lnTo>
                    <a:pt x="1473" y="214"/>
                  </a:lnTo>
                  <a:cubicBezTo>
                    <a:pt x="1473" y="161"/>
                    <a:pt x="1419" y="107"/>
                    <a:pt x="1366" y="107"/>
                  </a:cubicBezTo>
                  <a:lnTo>
                    <a:pt x="1339" y="107"/>
                  </a:lnTo>
                  <a:cubicBezTo>
                    <a:pt x="1312" y="107"/>
                    <a:pt x="1259" y="134"/>
                    <a:pt x="1259" y="161"/>
                  </a:cubicBezTo>
                  <a:lnTo>
                    <a:pt x="1259" y="535"/>
                  </a:lnTo>
                  <a:cubicBezTo>
                    <a:pt x="1259" y="642"/>
                    <a:pt x="1232" y="750"/>
                    <a:pt x="1205" y="830"/>
                  </a:cubicBezTo>
                  <a:cubicBezTo>
                    <a:pt x="1152" y="910"/>
                    <a:pt x="1125" y="964"/>
                    <a:pt x="1098" y="1017"/>
                  </a:cubicBezTo>
                  <a:lnTo>
                    <a:pt x="991" y="1097"/>
                  </a:lnTo>
                  <a:cubicBezTo>
                    <a:pt x="964" y="1151"/>
                    <a:pt x="938" y="1178"/>
                    <a:pt x="857" y="1178"/>
                  </a:cubicBezTo>
                  <a:lnTo>
                    <a:pt x="831" y="1178"/>
                  </a:lnTo>
                  <a:cubicBezTo>
                    <a:pt x="804" y="1178"/>
                    <a:pt x="750" y="1205"/>
                    <a:pt x="723" y="1205"/>
                  </a:cubicBezTo>
                  <a:lnTo>
                    <a:pt x="643" y="1205"/>
                  </a:lnTo>
                  <a:cubicBezTo>
                    <a:pt x="590" y="1205"/>
                    <a:pt x="563" y="1205"/>
                    <a:pt x="483" y="1178"/>
                  </a:cubicBezTo>
                  <a:cubicBezTo>
                    <a:pt x="456" y="1178"/>
                    <a:pt x="429" y="1151"/>
                    <a:pt x="402" y="1097"/>
                  </a:cubicBezTo>
                  <a:lnTo>
                    <a:pt x="295" y="1017"/>
                  </a:lnTo>
                  <a:cubicBezTo>
                    <a:pt x="268" y="964"/>
                    <a:pt x="215" y="937"/>
                    <a:pt x="215" y="883"/>
                  </a:cubicBezTo>
                  <a:cubicBezTo>
                    <a:pt x="188" y="803"/>
                    <a:pt x="188" y="750"/>
                    <a:pt x="161" y="669"/>
                  </a:cubicBezTo>
                  <a:lnTo>
                    <a:pt x="161" y="402"/>
                  </a:lnTo>
                  <a:cubicBezTo>
                    <a:pt x="161" y="294"/>
                    <a:pt x="188" y="214"/>
                    <a:pt x="215" y="107"/>
                  </a:cubicBezTo>
                  <a:lnTo>
                    <a:pt x="215" y="27"/>
                  </a:lnTo>
                  <a:cubicBezTo>
                    <a:pt x="215" y="0"/>
                    <a:pt x="188" y="0"/>
                    <a:pt x="161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8488;p61">
              <a:extLst>
                <a:ext uri="{FF2B5EF4-FFF2-40B4-BE49-F238E27FC236}">
                  <a16:creationId xmlns:a16="http://schemas.microsoft.com/office/drawing/2014/main" id="{41817D96-ED4A-DC20-34AB-17DE8728EDD8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8489;p61">
              <a:extLst>
                <a:ext uri="{FF2B5EF4-FFF2-40B4-BE49-F238E27FC236}">
                  <a16:creationId xmlns:a16="http://schemas.microsoft.com/office/drawing/2014/main" id="{0C5DF4F2-88DE-6240-DDF4-094B2FD8B5B9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91"/>
                    <a:pt x="2115" y="1205"/>
                    <a:pt x="2141" y="1473"/>
                  </a:cubicBez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8490;p61">
              <a:extLst>
                <a:ext uri="{FF2B5EF4-FFF2-40B4-BE49-F238E27FC236}">
                  <a16:creationId xmlns:a16="http://schemas.microsoft.com/office/drawing/2014/main" id="{10033A0B-9A1A-C27E-8474-D350F73A8E62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8491;p61">
              <a:extLst>
                <a:ext uri="{FF2B5EF4-FFF2-40B4-BE49-F238E27FC236}">
                  <a16:creationId xmlns:a16="http://schemas.microsoft.com/office/drawing/2014/main" id="{766A23B8-1065-30B3-2525-524FCB6293D9}"/>
                </a:ext>
              </a:extLst>
            </p:cNvPr>
            <p:cNvSpPr/>
            <p:nvPr/>
          </p:nvSpPr>
          <p:spPr>
            <a:xfrm>
              <a:off x="9933975" y="5932850"/>
              <a:ext cx="60250" cy="56900"/>
            </a:xfrm>
            <a:custGeom>
              <a:avLst/>
              <a:gdLst/>
              <a:ahLst/>
              <a:cxnLst/>
              <a:rect l="l" t="t" r="r" b="b"/>
              <a:pathLst>
                <a:path w="2410" h="2276" extrusionOk="0">
                  <a:moveTo>
                    <a:pt x="1338" y="1"/>
                  </a:moveTo>
                  <a:cubicBezTo>
                    <a:pt x="1231" y="1"/>
                    <a:pt x="1178" y="1"/>
                    <a:pt x="1044" y="28"/>
                  </a:cubicBezTo>
                  <a:cubicBezTo>
                    <a:pt x="776" y="135"/>
                    <a:pt x="509" y="402"/>
                    <a:pt x="295" y="804"/>
                  </a:cubicBezTo>
                  <a:cubicBezTo>
                    <a:pt x="134" y="1125"/>
                    <a:pt x="27" y="1500"/>
                    <a:pt x="0" y="1874"/>
                  </a:cubicBezTo>
                  <a:cubicBezTo>
                    <a:pt x="0" y="1901"/>
                    <a:pt x="0" y="1955"/>
                    <a:pt x="27" y="1981"/>
                  </a:cubicBezTo>
                  <a:cubicBezTo>
                    <a:pt x="54" y="2008"/>
                    <a:pt x="107" y="2008"/>
                    <a:pt x="134" y="2008"/>
                  </a:cubicBezTo>
                  <a:lnTo>
                    <a:pt x="161" y="2008"/>
                  </a:lnTo>
                  <a:cubicBezTo>
                    <a:pt x="241" y="2008"/>
                    <a:pt x="268" y="1928"/>
                    <a:pt x="268" y="1874"/>
                  </a:cubicBezTo>
                  <a:cubicBezTo>
                    <a:pt x="268" y="1794"/>
                    <a:pt x="268" y="1741"/>
                    <a:pt x="295" y="1714"/>
                  </a:cubicBezTo>
                  <a:cubicBezTo>
                    <a:pt x="321" y="1446"/>
                    <a:pt x="428" y="1205"/>
                    <a:pt x="535" y="964"/>
                  </a:cubicBezTo>
                  <a:cubicBezTo>
                    <a:pt x="589" y="804"/>
                    <a:pt x="669" y="697"/>
                    <a:pt x="776" y="563"/>
                  </a:cubicBezTo>
                  <a:cubicBezTo>
                    <a:pt x="830" y="509"/>
                    <a:pt x="857" y="429"/>
                    <a:pt x="937" y="402"/>
                  </a:cubicBezTo>
                  <a:lnTo>
                    <a:pt x="964" y="376"/>
                  </a:lnTo>
                  <a:cubicBezTo>
                    <a:pt x="991" y="322"/>
                    <a:pt x="1044" y="322"/>
                    <a:pt x="1071" y="295"/>
                  </a:cubicBezTo>
                  <a:lnTo>
                    <a:pt x="1098" y="295"/>
                  </a:lnTo>
                  <a:cubicBezTo>
                    <a:pt x="1124" y="295"/>
                    <a:pt x="1178" y="268"/>
                    <a:pt x="1231" y="268"/>
                  </a:cubicBezTo>
                  <a:lnTo>
                    <a:pt x="1392" y="268"/>
                  </a:lnTo>
                  <a:cubicBezTo>
                    <a:pt x="1472" y="268"/>
                    <a:pt x="1499" y="295"/>
                    <a:pt x="1579" y="295"/>
                  </a:cubicBezTo>
                  <a:cubicBezTo>
                    <a:pt x="1606" y="322"/>
                    <a:pt x="1660" y="376"/>
                    <a:pt x="1713" y="376"/>
                  </a:cubicBezTo>
                  <a:lnTo>
                    <a:pt x="1847" y="509"/>
                  </a:lnTo>
                  <a:cubicBezTo>
                    <a:pt x="1901" y="590"/>
                    <a:pt x="1927" y="697"/>
                    <a:pt x="2008" y="804"/>
                  </a:cubicBezTo>
                  <a:cubicBezTo>
                    <a:pt x="2061" y="964"/>
                    <a:pt x="2115" y="1125"/>
                    <a:pt x="2141" y="1339"/>
                  </a:cubicBezTo>
                  <a:lnTo>
                    <a:pt x="2141" y="1473"/>
                  </a:lnTo>
                  <a:lnTo>
                    <a:pt x="2141" y="1500"/>
                  </a:lnTo>
                  <a:lnTo>
                    <a:pt x="2141" y="1580"/>
                  </a:lnTo>
                  <a:lnTo>
                    <a:pt x="2141" y="1794"/>
                  </a:lnTo>
                  <a:lnTo>
                    <a:pt x="2141" y="1981"/>
                  </a:lnTo>
                  <a:lnTo>
                    <a:pt x="2141" y="2035"/>
                  </a:lnTo>
                  <a:lnTo>
                    <a:pt x="2141" y="2142"/>
                  </a:lnTo>
                  <a:cubicBezTo>
                    <a:pt x="2141" y="2222"/>
                    <a:pt x="2195" y="2276"/>
                    <a:pt x="2275" y="2276"/>
                  </a:cubicBezTo>
                  <a:lnTo>
                    <a:pt x="2302" y="2276"/>
                  </a:lnTo>
                  <a:cubicBezTo>
                    <a:pt x="2329" y="2276"/>
                    <a:pt x="2409" y="2196"/>
                    <a:pt x="2409" y="2142"/>
                  </a:cubicBezTo>
                  <a:lnTo>
                    <a:pt x="2409" y="2008"/>
                  </a:lnTo>
                  <a:lnTo>
                    <a:pt x="2409" y="1928"/>
                  </a:lnTo>
                  <a:lnTo>
                    <a:pt x="2409" y="1714"/>
                  </a:lnTo>
                  <a:cubicBezTo>
                    <a:pt x="2409" y="1526"/>
                    <a:pt x="2382" y="1366"/>
                    <a:pt x="2329" y="1205"/>
                  </a:cubicBezTo>
                  <a:cubicBezTo>
                    <a:pt x="2275" y="804"/>
                    <a:pt x="2141" y="509"/>
                    <a:pt x="1981" y="295"/>
                  </a:cubicBezTo>
                  <a:cubicBezTo>
                    <a:pt x="1874" y="161"/>
                    <a:pt x="1740" y="108"/>
                    <a:pt x="1579" y="28"/>
                  </a:cubicBezTo>
                  <a:cubicBezTo>
                    <a:pt x="1499" y="1"/>
                    <a:pt x="1446" y="1"/>
                    <a:pt x="133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8492;p61">
              <a:extLst>
                <a:ext uri="{FF2B5EF4-FFF2-40B4-BE49-F238E27FC236}">
                  <a16:creationId xmlns:a16="http://schemas.microsoft.com/office/drawing/2014/main" id="{1EEC8641-3D07-FBBE-DA4A-DD0BEF4E5F45}"/>
                </a:ext>
              </a:extLst>
            </p:cNvPr>
            <p:cNvSpPr/>
            <p:nvPr/>
          </p:nvSpPr>
          <p:spPr>
            <a:xfrm>
              <a:off x="10106600" y="5948550"/>
              <a:ext cx="72300" cy="61950"/>
            </a:xfrm>
            <a:custGeom>
              <a:avLst/>
              <a:gdLst/>
              <a:ahLst/>
              <a:cxnLst/>
              <a:rect l="l" t="t" r="r" b="b"/>
              <a:pathLst>
                <a:path w="2892" h="2478" extrusionOk="0">
                  <a:moveTo>
                    <a:pt x="1686" y="1"/>
                  </a:moveTo>
                  <a:cubicBezTo>
                    <a:pt x="1588" y="1"/>
                    <a:pt x="1489" y="14"/>
                    <a:pt x="1393" y="42"/>
                  </a:cubicBezTo>
                  <a:lnTo>
                    <a:pt x="1339" y="42"/>
                  </a:lnTo>
                  <a:cubicBezTo>
                    <a:pt x="1125" y="122"/>
                    <a:pt x="991" y="176"/>
                    <a:pt x="857" y="310"/>
                  </a:cubicBezTo>
                  <a:cubicBezTo>
                    <a:pt x="723" y="417"/>
                    <a:pt x="616" y="577"/>
                    <a:pt x="482" y="738"/>
                  </a:cubicBezTo>
                  <a:cubicBezTo>
                    <a:pt x="402" y="925"/>
                    <a:pt x="295" y="1113"/>
                    <a:pt x="188" y="1380"/>
                  </a:cubicBezTo>
                  <a:cubicBezTo>
                    <a:pt x="135" y="1541"/>
                    <a:pt x="54" y="1755"/>
                    <a:pt x="27" y="1969"/>
                  </a:cubicBezTo>
                  <a:cubicBezTo>
                    <a:pt x="1" y="2049"/>
                    <a:pt x="54" y="2103"/>
                    <a:pt x="135" y="2156"/>
                  </a:cubicBezTo>
                  <a:lnTo>
                    <a:pt x="188" y="2156"/>
                  </a:lnTo>
                  <a:cubicBezTo>
                    <a:pt x="215" y="2156"/>
                    <a:pt x="268" y="2103"/>
                    <a:pt x="295" y="2049"/>
                  </a:cubicBezTo>
                  <a:cubicBezTo>
                    <a:pt x="349" y="1755"/>
                    <a:pt x="456" y="1487"/>
                    <a:pt x="563" y="1220"/>
                  </a:cubicBezTo>
                  <a:lnTo>
                    <a:pt x="563" y="1166"/>
                  </a:lnTo>
                  <a:cubicBezTo>
                    <a:pt x="670" y="979"/>
                    <a:pt x="750" y="818"/>
                    <a:pt x="884" y="631"/>
                  </a:cubicBezTo>
                  <a:cubicBezTo>
                    <a:pt x="964" y="551"/>
                    <a:pt x="1071" y="470"/>
                    <a:pt x="1125" y="417"/>
                  </a:cubicBezTo>
                  <a:cubicBezTo>
                    <a:pt x="1205" y="363"/>
                    <a:pt x="1259" y="310"/>
                    <a:pt x="1339" y="283"/>
                  </a:cubicBezTo>
                  <a:lnTo>
                    <a:pt x="1366" y="283"/>
                  </a:lnTo>
                  <a:cubicBezTo>
                    <a:pt x="1393" y="283"/>
                    <a:pt x="1446" y="229"/>
                    <a:pt x="1526" y="229"/>
                  </a:cubicBezTo>
                  <a:lnTo>
                    <a:pt x="1794" y="229"/>
                  </a:lnTo>
                  <a:cubicBezTo>
                    <a:pt x="1901" y="229"/>
                    <a:pt x="1955" y="283"/>
                    <a:pt x="2035" y="310"/>
                  </a:cubicBezTo>
                  <a:cubicBezTo>
                    <a:pt x="2088" y="336"/>
                    <a:pt x="2169" y="390"/>
                    <a:pt x="2195" y="417"/>
                  </a:cubicBezTo>
                  <a:cubicBezTo>
                    <a:pt x="2249" y="443"/>
                    <a:pt x="2303" y="497"/>
                    <a:pt x="2356" y="577"/>
                  </a:cubicBezTo>
                  <a:cubicBezTo>
                    <a:pt x="2436" y="684"/>
                    <a:pt x="2463" y="738"/>
                    <a:pt x="2517" y="845"/>
                  </a:cubicBezTo>
                  <a:cubicBezTo>
                    <a:pt x="2597" y="1006"/>
                    <a:pt x="2624" y="1220"/>
                    <a:pt x="2677" y="1407"/>
                  </a:cubicBezTo>
                  <a:lnTo>
                    <a:pt x="2677" y="1434"/>
                  </a:lnTo>
                  <a:lnTo>
                    <a:pt x="2677" y="1835"/>
                  </a:lnTo>
                  <a:lnTo>
                    <a:pt x="2677" y="2049"/>
                  </a:lnTo>
                  <a:cubicBezTo>
                    <a:pt x="2677" y="2156"/>
                    <a:pt x="2677" y="2210"/>
                    <a:pt x="2624" y="2317"/>
                  </a:cubicBezTo>
                  <a:lnTo>
                    <a:pt x="2624" y="2344"/>
                  </a:lnTo>
                  <a:cubicBezTo>
                    <a:pt x="2624" y="2397"/>
                    <a:pt x="2624" y="2424"/>
                    <a:pt x="2677" y="2451"/>
                  </a:cubicBezTo>
                  <a:cubicBezTo>
                    <a:pt x="2704" y="2478"/>
                    <a:pt x="2731" y="2478"/>
                    <a:pt x="2758" y="2478"/>
                  </a:cubicBezTo>
                  <a:lnTo>
                    <a:pt x="2784" y="2478"/>
                  </a:lnTo>
                  <a:cubicBezTo>
                    <a:pt x="2838" y="2478"/>
                    <a:pt x="2838" y="2478"/>
                    <a:pt x="2865" y="2451"/>
                  </a:cubicBezTo>
                  <a:cubicBezTo>
                    <a:pt x="2891" y="2424"/>
                    <a:pt x="2891" y="2371"/>
                    <a:pt x="2891" y="2344"/>
                  </a:cubicBezTo>
                  <a:lnTo>
                    <a:pt x="2891" y="2317"/>
                  </a:lnTo>
                  <a:lnTo>
                    <a:pt x="2891" y="2290"/>
                  </a:lnTo>
                  <a:lnTo>
                    <a:pt x="2891" y="2183"/>
                  </a:lnTo>
                  <a:lnTo>
                    <a:pt x="2891" y="2076"/>
                  </a:lnTo>
                  <a:lnTo>
                    <a:pt x="2891" y="2049"/>
                  </a:lnTo>
                  <a:lnTo>
                    <a:pt x="2891" y="1782"/>
                  </a:lnTo>
                  <a:cubicBezTo>
                    <a:pt x="2891" y="1621"/>
                    <a:pt x="2891" y="1407"/>
                    <a:pt x="2865" y="1246"/>
                  </a:cubicBezTo>
                  <a:cubicBezTo>
                    <a:pt x="2784" y="845"/>
                    <a:pt x="2677" y="497"/>
                    <a:pt x="2436" y="310"/>
                  </a:cubicBezTo>
                  <a:cubicBezTo>
                    <a:pt x="2238" y="111"/>
                    <a:pt x="1966" y="1"/>
                    <a:pt x="168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493;p61">
              <a:extLst>
                <a:ext uri="{FF2B5EF4-FFF2-40B4-BE49-F238E27FC236}">
                  <a16:creationId xmlns:a16="http://schemas.microsoft.com/office/drawing/2014/main" id="{13476322-A79C-C48B-4AD5-495F10604245}"/>
                </a:ext>
              </a:extLst>
            </p:cNvPr>
            <p:cNvSpPr/>
            <p:nvPr/>
          </p:nvSpPr>
          <p:spPr>
            <a:xfrm>
              <a:off x="10127350" y="5871975"/>
              <a:ext cx="79650" cy="50200"/>
            </a:xfrm>
            <a:custGeom>
              <a:avLst/>
              <a:gdLst/>
              <a:ahLst/>
              <a:cxnLst/>
              <a:rect l="l" t="t" r="r" b="b"/>
              <a:pathLst>
                <a:path w="3186" h="2008" extrusionOk="0">
                  <a:moveTo>
                    <a:pt x="696" y="0"/>
                  </a:moveTo>
                  <a:cubicBezTo>
                    <a:pt x="563" y="0"/>
                    <a:pt x="455" y="0"/>
                    <a:pt x="375" y="27"/>
                  </a:cubicBezTo>
                  <a:cubicBezTo>
                    <a:pt x="241" y="54"/>
                    <a:pt x="161" y="134"/>
                    <a:pt x="108" y="241"/>
                  </a:cubicBezTo>
                  <a:cubicBezTo>
                    <a:pt x="0" y="402"/>
                    <a:pt x="54" y="669"/>
                    <a:pt x="295" y="937"/>
                  </a:cubicBezTo>
                  <a:cubicBezTo>
                    <a:pt x="509" y="1205"/>
                    <a:pt x="857" y="1472"/>
                    <a:pt x="1232" y="1660"/>
                  </a:cubicBezTo>
                  <a:cubicBezTo>
                    <a:pt x="1660" y="1901"/>
                    <a:pt x="2088" y="2008"/>
                    <a:pt x="2463" y="2008"/>
                  </a:cubicBezTo>
                  <a:cubicBezTo>
                    <a:pt x="2597" y="2008"/>
                    <a:pt x="2704" y="2008"/>
                    <a:pt x="2811" y="1981"/>
                  </a:cubicBezTo>
                  <a:cubicBezTo>
                    <a:pt x="2945" y="1927"/>
                    <a:pt x="2998" y="1874"/>
                    <a:pt x="3078" y="1767"/>
                  </a:cubicBezTo>
                  <a:cubicBezTo>
                    <a:pt x="3186" y="1606"/>
                    <a:pt x="3105" y="1338"/>
                    <a:pt x="2864" y="1071"/>
                  </a:cubicBezTo>
                  <a:cubicBezTo>
                    <a:pt x="2650" y="803"/>
                    <a:pt x="2302" y="535"/>
                    <a:pt x="1928" y="321"/>
                  </a:cubicBezTo>
                  <a:cubicBezTo>
                    <a:pt x="1499" y="134"/>
                    <a:pt x="1071" y="0"/>
                    <a:pt x="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494;p61">
              <a:extLst>
                <a:ext uri="{FF2B5EF4-FFF2-40B4-BE49-F238E27FC236}">
                  <a16:creationId xmlns:a16="http://schemas.microsoft.com/office/drawing/2014/main" id="{5A6E94BD-C68E-26F4-BE7D-9386ABECDF81}"/>
                </a:ext>
              </a:extLst>
            </p:cNvPr>
            <p:cNvSpPr/>
            <p:nvPr/>
          </p:nvSpPr>
          <p:spPr>
            <a:xfrm>
              <a:off x="9926600" y="5853225"/>
              <a:ext cx="85000" cy="42850"/>
            </a:xfrm>
            <a:custGeom>
              <a:avLst/>
              <a:gdLst/>
              <a:ahLst/>
              <a:cxnLst/>
              <a:rect l="l" t="t" r="r" b="b"/>
              <a:pathLst>
                <a:path w="3400" h="1714" extrusionOk="0">
                  <a:moveTo>
                    <a:pt x="2410" y="1"/>
                  </a:moveTo>
                  <a:cubicBezTo>
                    <a:pt x="2142" y="1"/>
                    <a:pt x="1794" y="54"/>
                    <a:pt x="1500" y="135"/>
                  </a:cubicBezTo>
                  <a:cubicBezTo>
                    <a:pt x="1419" y="188"/>
                    <a:pt x="1393" y="188"/>
                    <a:pt x="1339" y="215"/>
                  </a:cubicBezTo>
                  <a:cubicBezTo>
                    <a:pt x="536" y="482"/>
                    <a:pt x="1" y="964"/>
                    <a:pt x="81" y="1312"/>
                  </a:cubicBezTo>
                  <a:cubicBezTo>
                    <a:pt x="161" y="1526"/>
                    <a:pt x="349" y="1633"/>
                    <a:pt x="697" y="1687"/>
                  </a:cubicBezTo>
                  <a:cubicBezTo>
                    <a:pt x="804" y="1687"/>
                    <a:pt x="884" y="1714"/>
                    <a:pt x="991" y="1714"/>
                  </a:cubicBezTo>
                  <a:cubicBezTo>
                    <a:pt x="1259" y="1714"/>
                    <a:pt x="1607" y="1687"/>
                    <a:pt x="1901" y="1580"/>
                  </a:cubicBezTo>
                  <a:cubicBezTo>
                    <a:pt x="1981" y="1580"/>
                    <a:pt x="2008" y="1553"/>
                    <a:pt x="2062" y="1553"/>
                  </a:cubicBezTo>
                  <a:cubicBezTo>
                    <a:pt x="2865" y="1285"/>
                    <a:pt x="3400" y="777"/>
                    <a:pt x="3320" y="402"/>
                  </a:cubicBezTo>
                  <a:cubicBezTo>
                    <a:pt x="3239" y="215"/>
                    <a:pt x="3052" y="81"/>
                    <a:pt x="2704" y="54"/>
                  </a:cubicBezTo>
                  <a:cubicBezTo>
                    <a:pt x="2597" y="1"/>
                    <a:pt x="2517" y="1"/>
                    <a:pt x="2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/>
      <p:bldP spid="67" grpId="0"/>
      <p:bldP spid="68" grpId="0" animBg="1"/>
      <p:bldP spid="6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8" name="Google Shape;6578;p43"/>
          <p:cNvGrpSpPr/>
          <p:nvPr/>
        </p:nvGrpSpPr>
        <p:grpSpPr>
          <a:xfrm>
            <a:off x="7688388" y="2308311"/>
            <a:ext cx="1064747" cy="1344093"/>
            <a:chOff x="7579250" y="4405875"/>
            <a:chExt cx="916750" cy="1110800"/>
          </a:xfrm>
        </p:grpSpPr>
        <p:sp>
          <p:nvSpPr>
            <p:cNvPr id="6579" name="Google Shape;6579;p43"/>
            <p:cNvSpPr/>
            <p:nvPr/>
          </p:nvSpPr>
          <p:spPr>
            <a:xfrm>
              <a:off x="7579250" y="4405875"/>
              <a:ext cx="916750" cy="1110800"/>
            </a:xfrm>
            <a:custGeom>
              <a:avLst/>
              <a:gdLst/>
              <a:ahLst/>
              <a:cxnLst/>
              <a:rect l="l" t="t" r="r" b="b"/>
              <a:pathLst>
                <a:path w="36670" h="44432" extrusionOk="0">
                  <a:moveTo>
                    <a:pt x="19326" y="1"/>
                  </a:moveTo>
                  <a:cubicBezTo>
                    <a:pt x="16944" y="1"/>
                    <a:pt x="15043" y="1928"/>
                    <a:pt x="15043" y="4283"/>
                  </a:cubicBezTo>
                  <a:cubicBezTo>
                    <a:pt x="15043" y="4738"/>
                    <a:pt x="15097" y="5220"/>
                    <a:pt x="15257" y="5675"/>
                  </a:cubicBezTo>
                  <a:cubicBezTo>
                    <a:pt x="15231" y="5755"/>
                    <a:pt x="15231" y="5809"/>
                    <a:pt x="15204" y="5836"/>
                  </a:cubicBezTo>
                  <a:lnTo>
                    <a:pt x="14535" y="5836"/>
                  </a:lnTo>
                  <a:cubicBezTo>
                    <a:pt x="14160" y="5836"/>
                    <a:pt x="13839" y="5836"/>
                    <a:pt x="13464" y="5889"/>
                  </a:cubicBezTo>
                  <a:cubicBezTo>
                    <a:pt x="13464" y="5836"/>
                    <a:pt x="13437" y="5809"/>
                    <a:pt x="13437" y="5782"/>
                  </a:cubicBezTo>
                  <a:cubicBezTo>
                    <a:pt x="13518" y="5407"/>
                    <a:pt x="13598" y="5006"/>
                    <a:pt x="13598" y="4604"/>
                  </a:cubicBezTo>
                  <a:cubicBezTo>
                    <a:pt x="13598" y="2222"/>
                    <a:pt x="11644" y="322"/>
                    <a:pt x="9315" y="322"/>
                  </a:cubicBezTo>
                  <a:cubicBezTo>
                    <a:pt x="6960" y="322"/>
                    <a:pt x="5033" y="2276"/>
                    <a:pt x="5033" y="4604"/>
                  </a:cubicBezTo>
                  <a:cubicBezTo>
                    <a:pt x="5033" y="5969"/>
                    <a:pt x="5702" y="7227"/>
                    <a:pt x="6692" y="8030"/>
                  </a:cubicBezTo>
                  <a:cubicBezTo>
                    <a:pt x="5809" y="8566"/>
                    <a:pt x="4953" y="9235"/>
                    <a:pt x="4230" y="9931"/>
                  </a:cubicBezTo>
                  <a:cubicBezTo>
                    <a:pt x="3668" y="10520"/>
                    <a:pt x="3132" y="11162"/>
                    <a:pt x="2677" y="11831"/>
                  </a:cubicBezTo>
                  <a:cubicBezTo>
                    <a:pt x="2249" y="12527"/>
                    <a:pt x="1848" y="13303"/>
                    <a:pt x="1553" y="14186"/>
                  </a:cubicBezTo>
                  <a:cubicBezTo>
                    <a:pt x="1045" y="15578"/>
                    <a:pt x="777" y="17024"/>
                    <a:pt x="590" y="18282"/>
                  </a:cubicBezTo>
                  <a:lnTo>
                    <a:pt x="509" y="18603"/>
                  </a:lnTo>
                  <a:cubicBezTo>
                    <a:pt x="456" y="18924"/>
                    <a:pt x="402" y="19218"/>
                    <a:pt x="349" y="19566"/>
                  </a:cubicBezTo>
                  <a:cubicBezTo>
                    <a:pt x="269" y="19888"/>
                    <a:pt x="215" y="20235"/>
                    <a:pt x="188" y="20530"/>
                  </a:cubicBezTo>
                  <a:cubicBezTo>
                    <a:pt x="81" y="21279"/>
                    <a:pt x="1" y="21895"/>
                    <a:pt x="1" y="22537"/>
                  </a:cubicBezTo>
                  <a:cubicBezTo>
                    <a:pt x="1" y="23287"/>
                    <a:pt x="81" y="23983"/>
                    <a:pt x="242" y="24625"/>
                  </a:cubicBezTo>
                  <a:cubicBezTo>
                    <a:pt x="402" y="25348"/>
                    <a:pt x="670" y="26044"/>
                    <a:pt x="1018" y="26686"/>
                  </a:cubicBezTo>
                  <a:cubicBezTo>
                    <a:pt x="1393" y="27355"/>
                    <a:pt x="1848" y="27998"/>
                    <a:pt x="2410" y="28560"/>
                  </a:cubicBezTo>
                  <a:cubicBezTo>
                    <a:pt x="2945" y="29095"/>
                    <a:pt x="3587" y="29603"/>
                    <a:pt x="4364" y="30058"/>
                  </a:cubicBezTo>
                  <a:cubicBezTo>
                    <a:pt x="4819" y="30326"/>
                    <a:pt x="5327" y="30594"/>
                    <a:pt x="5863" y="30861"/>
                  </a:cubicBezTo>
                  <a:cubicBezTo>
                    <a:pt x="5809" y="30968"/>
                    <a:pt x="5729" y="31076"/>
                    <a:pt x="5622" y="31156"/>
                  </a:cubicBezTo>
                  <a:cubicBezTo>
                    <a:pt x="5274" y="31718"/>
                    <a:pt x="4926" y="32200"/>
                    <a:pt x="4685" y="32708"/>
                  </a:cubicBezTo>
                  <a:cubicBezTo>
                    <a:pt x="4551" y="33003"/>
                    <a:pt x="4417" y="33324"/>
                    <a:pt x="4364" y="33592"/>
                  </a:cubicBezTo>
                  <a:cubicBezTo>
                    <a:pt x="4257" y="33913"/>
                    <a:pt x="4123" y="34394"/>
                    <a:pt x="4096" y="34876"/>
                  </a:cubicBezTo>
                  <a:cubicBezTo>
                    <a:pt x="4069" y="35412"/>
                    <a:pt x="4123" y="35920"/>
                    <a:pt x="4257" y="36348"/>
                  </a:cubicBezTo>
                  <a:cubicBezTo>
                    <a:pt x="4283" y="36455"/>
                    <a:pt x="4337" y="36563"/>
                    <a:pt x="4364" y="36616"/>
                  </a:cubicBezTo>
                  <a:lnTo>
                    <a:pt x="4364" y="36670"/>
                  </a:lnTo>
                  <a:cubicBezTo>
                    <a:pt x="4390" y="36723"/>
                    <a:pt x="4417" y="36830"/>
                    <a:pt x="4471" y="36884"/>
                  </a:cubicBezTo>
                  <a:cubicBezTo>
                    <a:pt x="4685" y="37365"/>
                    <a:pt x="5006" y="37767"/>
                    <a:pt x="5408" y="38088"/>
                  </a:cubicBezTo>
                  <a:cubicBezTo>
                    <a:pt x="5836" y="38463"/>
                    <a:pt x="6344" y="38704"/>
                    <a:pt x="6906" y="38864"/>
                  </a:cubicBezTo>
                  <a:lnTo>
                    <a:pt x="6960" y="38864"/>
                  </a:lnTo>
                  <a:cubicBezTo>
                    <a:pt x="7308" y="38945"/>
                    <a:pt x="7602" y="38998"/>
                    <a:pt x="7950" y="38998"/>
                  </a:cubicBezTo>
                  <a:cubicBezTo>
                    <a:pt x="8138" y="38998"/>
                    <a:pt x="8352" y="38998"/>
                    <a:pt x="8539" y="38971"/>
                  </a:cubicBezTo>
                  <a:lnTo>
                    <a:pt x="8619" y="38971"/>
                  </a:lnTo>
                  <a:cubicBezTo>
                    <a:pt x="9101" y="38891"/>
                    <a:pt x="9583" y="38731"/>
                    <a:pt x="10038" y="38490"/>
                  </a:cubicBezTo>
                  <a:cubicBezTo>
                    <a:pt x="10225" y="38757"/>
                    <a:pt x="10413" y="39025"/>
                    <a:pt x="10573" y="39266"/>
                  </a:cubicBezTo>
                  <a:cubicBezTo>
                    <a:pt x="11216" y="40096"/>
                    <a:pt x="11912" y="40845"/>
                    <a:pt x="12688" y="41487"/>
                  </a:cubicBezTo>
                  <a:cubicBezTo>
                    <a:pt x="13036" y="41755"/>
                    <a:pt x="13357" y="41969"/>
                    <a:pt x="13705" y="42210"/>
                  </a:cubicBezTo>
                  <a:cubicBezTo>
                    <a:pt x="13732" y="42237"/>
                    <a:pt x="13785" y="42290"/>
                    <a:pt x="13839" y="42317"/>
                  </a:cubicBezTo>
                  <a:cubicBezTo>
                    <a:pt x="13865" y="42344"/>
                    <a:pt x="13892" y="42344"/>
                    <a:pt x="13919" y="42371"/>
                  </a:cubicBezTo>
                  <a:cubicBezTo>
                    <a:pt x="14374" y="42638"/>
                    <a:pt x="14829" y="42879"/>
                    <a:pt x="15338" y="43120"/>
                  </a:cubicBezTo>
                  <a:cubicBezTo>
                    <a:pt x="15605" y="43227"/>
                    <a:pt x="15873" y="43307"/>
                    <a:pt x="16167" y="43415"/>
                  </a:cubicBezTo>
                  <a:cubicBezTo>
                    <a:pt x="16676" y="43977"/>
                    <a:pt x="17372" y="44325"/>
                    <a:pt x="18175" y="44325"/>
                  </a:cubicBezTo>
                  <a:cubicBezTo>
                    <a:pt x="18683" y="44325"/>
                    <a:pt x="19192" y="44191"/>
                    <a:pt x="19593" y="43923"/>
                  </a:cubicBezTo>
                  <a:cubicBezTo>
                    <a:pt x="19915" y="43923"/>
                    <a:pt x="20289" y="43870"/>
                    <a:pt x="20610" y="43843"/>
                  </a:cubicBezTo>
                  <a:cubicBezTo>
                    <a:pt x="21735" y="44244"/>
                    <a:pt x="22832" y="44432"/>
                    <a:pt x="23929" y="44432"/>
                  </a:cubicBezTo>
                  <a:lnTo>
                    <a:pt x="24063" y="44432"/>
                  </a:lnTo>
                  <a:cubicBezTo>
                    <a:pt x="24491" y="44432"/>
                    <a:pt x="24946" y="44378"/>
                    <a:pt x="25348" y="44325"/>
                  </a:cubicBezTo>
                  <a:cubicBezTo>
                    <a:pt x="25776" y="44244"/>
                    <a:pt x="26178" y="44137"/>
                    <a:pt x="26606" y="43977"/>
                  </a:cubicBezTo>
                  <a:cubicBezTo>
                    <a:pt x="27114" y="43816"/>
                    <a:pt x="27516" y="43602"/>
                    <a:pt x="27944" y="43388"/>
                  </a:cubicBezTo>
                  <a:cubicBezTo>
                    <a:pt x="28372" y="43120"/>
                    <a:pt x="28747" y="42772"/>
                    <a:pt x="29015" y="42451"/>
                  </a:cubicBezTo>
                  <a:cubicBezTo>
                    <a:pt x="29095" y="42371"/>
                    <a:pt x="29122" y="42317"/>
                    <a:pt x="29175" y="42237"/>
                  </a:cubicBezTo>
                  <a:cubicBezTo>
                    <a:pt x="29443" y="41835"/>
                    <a:pt x="29657" y="41380"/>
                    <a:pt x="29764" y="40872"/>
                  </a:cubicBezTo>
                  <a:lnTo>
                    <a:pt x="29764" y="40791"/>
                  </a:lnTo>
                  <a:cubicBezTo>
                    <a:pt x="29791" y="40631"/>
                    <a:pt x="29791" y="40497"/>
                    <a:pt x="29791" y="40336"/>
                  </a:cubicBezTo>
                  <a:cubicBezTo>
                    <a:pt x="30246" y="40122"/>
                    <a:pt x="30701" y="39855"/>
                    <a:pt x="31129" y="39560"/>
                  </a:cubicBezTo>
                  <a:cubicBezTo>
                    <a:pt x="31531" y="39266"/>
                    <a:pt x="31906" y="38971"/>
                    <a:pt x="32200" y="38597"/>
                  </a:cubicBezTo>
                  <a:cubicBezTo>
                    <a:pt x="32361" y="38383"/>
                    <a:pt x="32521" y="38168"/>
                    <a:pt x="32655" y="37901"/>
                  </a:cubicBezTo>
                  <a:cubicBezTo>
                    <a:pt x="32789" y="37633"/>
                    <a:pt x="32896" y="37312"/>
                    <a:pt x="32976" y="37018"/>
                  </a:cubicBezTo>
                  <a:cubicBezTo>
                    <a:pt x="33030" y="36750"/>
                    <a:pt x="33056" y="36482"/>
                    <a:pt x="33030" y="36215"/>
                  </a:cubicBezTo>
                  <a:cubicBezTo>
                    <a:pt x="33030" y="36054"/>
                    <a:pt x="33030" y="35920"/>
                    <a:pt x="33003" y="35760"/>
                  </a:cubicBezTo>
                  <a:cubicBezTo>
                    <a:pt x="32896" y="35224"/>
                    <a:pt x="32708" y="34716"/>
                    <a:pt x="32361" y="34234"/>
                  </a:cubicBezTo>
                  <a:lnTo>
                    <a:pt x="32361" y="34207"/>
                  </a:lnTo>
                  <a:cubicBezTo>
                    <a:pt x="32762" y="33351"/>
                    <a:pt x="32923" y="32307"/>
                    <a:pt x="32762" y="31290"/>
                  </a:cubicBezTo>
                  <a:cubicBezTo>
                    <a:pt x="32735" y="31022"/>
                    <a:pt x="32655" y="30754"/>
                    <a:pt x="32601" y="30540"/>
                  </a:cubicBezTo>
                  <a:cubicBezTo>
                    <a:pt x="32521" y="30273"/>
                    <a:pt x="32387" y="30005"/>
                    <a:pt x="32253" y="29737"/>
                  </a:cubicBezTo>
                  <a:cubicBezTo>
                    <a:pt x="32200" y="29603"/>
                    <a:pt x="32120" y="29470"/>
                    <a:pt x="32039" y="29336"/>
                  </a:cubicBezTo>
                  <a:cubicBezTo>
                    <a:pt x="32494" y="28934"/>
                    <a:pt x="32976" y="28533"/>
                    <a:pt x="33404" y="28078"/>
                  </a:cubicBezTo>
                  <a:cubicBezTo>
                    <a:pt x="33859" y="27623"/>
                    <a:pt x="34261" y="27114"/>
                    <a:pt x="34636" y="26659"/>
                  </a:cubicBezTo>
                  <a:cubicBezTo>
                    <a:pt x="35064" y="26070"/>
                    <a:pt x="35412" y="25508"/>
                    <a:pt x="35679" y="24946"/>
                  </a:cubicBezTo>
                  <a:cubicBezTo>
                    <a:pt x="36375" y="23581"/>
                    <a:pt x="36670" y="22136"/>
                    <a:pt x="36590" y="20798"/>
                  </a:cubicBezTo>
                  <a:cubicBezTo>
                    <a:pt x="36509" y="20021"/>
                    <a:pt x="36322" y="19272"/>
                    <a:pt x="36001" y="18522"/>
                  </a:cubicBezTo>
                  <a:cubicBezTo>
                    <a:pt x="35840" y="18121"/>
                    <a:pt x="35653" y="17800"/>
                    <a:pt x="35439" y="17452"/>
                  </a:cubicBezTo>
                  <a:cubicBezTo>
                    <a:pt x="35278" y="17157"/>
                    <a:pt x="35037" y="16890"/>
                    <a:pt x="34796" y="16595"/>
                  </a:cubicBezTo>
                  <a:cubicBezTo>
                    <a:pt x="34769" y="16542"/>
                    <a:pt x="34743" y="16488"/>
                    <a:pt x="34662" y="16462"/>
                  </a:cubicBezTo>
                  <a:cubicBezTo>
                    <a:pt x="34100" y="15819"/>
                    <a:pt x="33431" y="15257"/>
                    <a:pt x="32655" y="14775"/>
                  </a:cubicBezTo>
                  <a:cubicBezTo>
                    <a:pt x="31959" y="14374"/>
                    <a:pt x="31183" y="14053"/>
                    <a:pt x="30353" y="13865"/>
                  </a:cubicBezTo>
                  <a:cubicBezTo>
                    <a:pt x="29791" y="13731"/>
                    <a:pt x="29175" y="13678"/>
                    <a:pt x="28560" y="13678"/>
                  </a:cubicBezTo>
                  <a:cubicBezTo>
                    <a:pt x="28319" y="13678"/>
                    <a:pt x="28051" y="13678"/>
                    <a:pt x="27810" y="13705"/>
                  </a:cubicBezTo>
                  <a:cubicBezTo>
                    <a:pt x="27516" y="12928"/>
                    <a:pt x="27141" y="12259"/>
                    <a:pt x="26767" y="11644"/>
                  </a:cubicBezTo>
                  <a:cubicBezTo>
                    <a:pt x="26338" y="10975"/>
                    <a:pt x="25830" y="10332"/>
                    <a:pt x="25241" y="9717"/>
                  </a:cubicBezTo>
                  <a:cubicBezTo>
                    <a:pt x="24946" y="9449"/>
                    <a:pt x="24625" y="9181"/>
                    <a:pt x="24304" y="8914"/>
                  </a:cubicBezTo>
                  <a:cubicBezTo>
                    <a:pt x="23688" y="8432"/>
                    <a:pt x="23046" y="8057"/>
                    <a:pt x="22538" y="7763"/>
                  </a:cubicBezTo>
                  <a:cubicBezTo>
                    <a:pt x="22484" y="7709"/>
                    <a:pt x="22430" y="7709"/>
                    <a:pt x="22404" y="7682"/>
                  </a:cubicBezTo>
                  <a:cubicBezTo>
                    <a:pt x="22297" y="7629"/>
                    <a:pt x="22216" y="7575"/>
                    <a:pt x="22136" y="7522"/>
                  </a:cubicBezTo>
                  <a:cubicBezTo>
                    <a:pt x="23019" y="6719"/>
                    <a:pt x="23608" y="5568"/>
                    <a:pt x="23608" y="4283"/>
                  </a:cubicBezTo>
                  <a:cubicBezTo>
                    <a:pt x="23608" y="1901"/>
                    <a:pt x="21654" y="1"/>
                    <a:pt x="19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43"/>
            <p:cNvSpPr/>
            <p:nvPr/>
          </p:nvSpPr>
          <p:spPr>
            <a:xfrm>
              <a:off x="8034275" y="4821425"/>
              <a:ext cx="387450" cy="465725"/>
            </a:xfrm>
            <a:custGeom>
              <a:avLst/>
              <a:gdLst/>
              <a:ahLst/>
              <a:cxnLst/>
              <a:rect l="l" t="t" r="r" b="b"/>
              <a:pathLst>
                <a:path w="15498" h="18629" extrusionOk="0">
                  <a:moveTo>
                    <a:pt x="10091" y="0"/>
                  </a:moveTo>
                  <a:cubicBezTo>
                    <a:pt x="9422" y="0"/>
                    <a:pt x="8753" y="107"/>
                    <a:pt x="8084" y="321"/>
                  </a:cubicBezTo>
                  <a:cubicBezTo>
                    <a:pt x="7843" y="402"/>
                    <a:pt x="7575" y="535"/>
                    <a:pt x="7281" y="669"/>
                  </a:cubicBezTo>
                  <a:cubicBezTo>
                    <a:pt x="7013" y="803"/>
                    <a:pt x="6772" y="910"/>
                    <a:pt x="6531" y="1071"/>
                  </a:cubicBezTo>
                  <a:cubicBezTo>
                    <a:pt x="6076" y="1365"/>
                    <a:pt x="5621" y="1713"/>
                    <a:pt x="5193" y="2115"/>
                  </a:cubicBezTo>
                  <a:cubicBezTo>
                    <a:pt x="4899" y="2409"/>
                    <a:pt x="4604" y="2784"/>
                    <a:pt x="4283" y="3212"/>
                  </a:cubicBezTo>
                  <a:cubicBezTo>
                    <a:pt x="3989" y="3613"/>
                    <a:pt x="3721" y="4042"/>
                    <a:pt x="3453" y="4550"/>
                  </a:cubicBezTo>
                  <a:lnTo>
                    <a:pt x="3453" y="4577"/>
                  </a:lnTo>
                  <a:lnTo>
                    <a:pt x="3453" y="4604"/>
                  </a:lnTo>
                  <a:cubicBezTo>
                    <a:pt x="3159" y="5059"/>
                    <a:pt x="2864" y="5487"/>
                    <a:pt x="2597" y="5889"/>
                  </a:cubicBezTo>
                  <a:cubicBezTo>
                    <a:pt x="2088" y="6665"/>
                    <a:pt x="1687" y="7414"/>
                    <a:pt x="1312" y="8190"/>
                  </a:cubicBezTo>
                  <a:cubicBezTo>
                    <a:pt x="911" y="9020"/>
                    <a:pt x="616" y="9823"/>
                    <a:pt x="375" y="10626"/>
                  </a:cubicBezTo>
                  <a:cubicBezTo>
                    <a:pt x="134" y="11483"/>
                    <a:pt x="1" y="12286"/>
                    <a:pt x="1" y="13008"/>
                  </a:cubicBezTo>
                  <a:cubicBezTo>
                    <a:pt x="1" y="13784"/>
                    <a:pt x="134" y="14561"/>
                    <a:pt x="402" y="15176"/>
                  </a:cubicBezTo>
                  <a:cubicBezTo>
                    <a:pt x="589" y="15551"/>
                    <a:pt x="750" y="15899"/>
                    <a:pt x="991" y="16167"/>
                  </a:cubicBezTo>
                  <a:cubicBezTo>
                    <a:pt x="1205" y="16488"/>
                    <a:pt x="1526" y="16755"/>
                    <a:pt x="1821" y="17023"/>
                  </a:cubicBezTo>
                  <a:cubicBezTo>
                    <a:pt x="2490" y="17558"/>
                    <a:pt x="3346" y="17960"/>
                    <a:pt x="4390" y="18308"/>
                  </a:cubicBezTo>
                  <a:cubicBezTo>
                    <a:pt x="4818" y="18442"/>
                    <a:pt x="5273" y="18495"/>
                    <a:pt x="5621" y="18575"/>
                  </a:cubicBezTo>
                  <a:cubicBezTo>
                    <a:pt x="6023" y="18629"/>
                    <a:pt x="6478" y="18629"/>
                    <a:pt x="6906" y="18629"/>
                  </a:cubicBezTo>
                  <a:cubicBezTo>
                    <a:pt x="7361" y="18629"/>
                    <a:pt x="7816" y="18602"/>
                    <a:pt x="8244" y="18522"/>
                  </a:cubicBezTo>
                  <a:cubicBezTo>
                    <a:pt x="8753" y="18468"/>
                    <a:pt x="9181" y="18361"/>
                    <a:pt x="9583" y="18228"/>
                  </a:cubicBezTo>
                  <a:cubicBezTo>
                    <a:pt x="10252" y="17987"/>
                    <a:pt x="11081" y="17558"/>
                    <a:pt x="11483" y="16729"/>
                  </a:cubicBezTo>
                  <a:cubicBezTo>
                    <a:pt x="11697" y="16327"/>
                    <a:pt x="11751" y="15819"/>
                    <a:pt x="11697" y="15364"/>
                  </a:cubicBezTo>
                  <a:cubicBezTo>
                    <a:pt x="11644" y="15230"/>
                    <a:pt x="11644" y="15096"/>
                    <a:pt x="11590" y="14989"/>
                  </a:cubicBezTo>
                  <a:cubicBezTo>
                    <a:pt x="11563" y="14882"/>
                    <a:pt x="11483" y="14748"/>
                    <a:pt x="11429" y="14614"/>
                  </a:cubicBezTo>
                  <a:cubicBezTo>
                    <a:pt x="11322" y="14427"/>
                    <a:pt x="11189" y="14213"/>
                    <a:pt x="10974" y="14025"/>
                  </a:cubicBezTo>
                  <a:cubicBezTo>
                    <a:pt x="10814" y="13838"/>
                    <a:pt x="10626" y="13677"/>
                    <a:pt x="10386" y="13517"/>
                  </a:cubicBezTo>
                  <a:cubicBezTo>
                    <a:pt x="10171" y="13383"/>
                    <a:pt x="9957" y="13276"/>
                    <a:pt x="9690" y="13142"/>
                  </a:cubicBezTo>
                  <a:cubicBezTo>
                    <a:pt x="9422" y="13008"/>
                    <a:pt x="9101" y="12901"/>
                    <a:pt x="8780" y="12848"/>
                  </a:cubicBezTo>
                  <a:cubicBezTo>
                    <a:pt x="9368" y="12580"/>
                    <a:pt x="9984" y="12232"/>
                    <a:pt x="10573" y="11884"/>
                  </a:cubicBezTo>
                  <a:cubicBezTo>
                    <a:pt x="11483" y="11295"/>
                    <a:pt x="12286" y="10626"/>
                    <a:pt x="13035" y="9903"/>
                  </a:cubicBezTo>
                  <a:cubicBezTo>
                    <a:pt x="13383" y="9529"/>
                    <a:pt x="13731" y="9127"/>
                    <a:pt x="14026" y="8726"/>
                  </a:cubicBezTo>
                  <a:cubicBezTo>
                    <a:pt x="14374" y="8297"/>
                    <a:pt x="14641" y="7869"/>
                    <a:pt x="14829" y="7414"/>
                  </a:cubicBezTo>
                  <a:cubicBezTo>
                    <a:pt x="15310" y="6477"/>
                    <a:pt x="15498" y="5541"/>
                    <a:pt x="15444" y="4684"/>
                  </a:cubicBezTo>
                  <a:cubicBezTo>
                    <a:pt x="15391" y="4202"/>
                    <a:pt x="15257" y="3747"/>
                    <a:pt x="15070" y="3319"/>
                  </a:cubicBezTo>
                  <a:cubicBezTo>
                    <a:pt x="14963" y="3051"/>
                    <a:pt x="14829" y="2811"/>
                    <a:pt x="14695" y="2596"/>
                  </a:cubicBezTo>
                  <a:cubicBezTo>
                    <a:pt x="14561" y="2409"/>
                    <a:pt x="14400" y="2168"/>
                    <a:pt x="14160" y="1927"/>
                  </a:cubicBezTo>
                  <a:cubicBezTo>
                    <a:pt x="13758" y="1499"/>
                    <a:pt x="13330" y="1124"/>
                    <a:pt x="12794" y="803"/>
                  </a:cubicBezTo>
                  <a:cubicBezTo>
                    <a:pt x="12313" y="535"/>
                    <a:pt x="11831" y="321"/>
                    <a:pt x="11242" y="187"/>
                  </a:cubicBezTo>
                  <a:cubicBezTo>
                    <a:pt x="10894" y="27"/>
                    <a:pt x="10493" y="0"/>
                    <a:pt x="1009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43"/>
            <p:cNvSpPr/>
            <p:nvPr/>
          </p:nvSpPr>
          <p:spPr>
            <a:xfrm>
              <a:off x="8193525" y="4870925"/>
              <a:ext cx="228200" cy="415575"/>
            </a:xfrm>
            <a:custGeom>
              <a:avLst/>
              <a:gdLst/>
              <a:ahLst/>
              <a:cxnLst/>
              <a:rect l="l" t="t" r="r" b="b"/>
              <a:pathLst>
                <a:path w="9128" h="16623" extrusionOk="0">
                  <a:moveTo>
                    <a:pt x="7897" y="1"/>
                  </a:moveTo>
                  <a:cubicBezTo>
                    <a:pt x="7950" y="135"/>
                    <a:pt x="8004" y="295"/>
                    <a:pt x="8057" y="456"/>
                  </a:cubicBezTo>
                  <a:cubicBezTo>
                    <a:pt x="8084" y="670"/>
                    <a:pt x="8137" y="857"/>
                    <a:pt x="8164" y="1018"/>
                  </a:cubicBezTo>
                  <a:cubicBezTo>
                    <a:pt x="8191" y="1232"/>
                    <a:pt x="8191" y="1419"/>
                    <a:pt x="8164" y="1633"/>
                  </a:cubicBezTo>
                  <a:cubicBezTo>
                    <a:pt x="8164" y="1821"/>
                    <a:pt x="8137" y="2062"/>
                    <a:pt x="8084" y="2276"/>
                  </a:cubicBezTo>
                  <a:cubicBezTo>
                    <a:pt x="8030" y="2704"/>
                    <a:pt x="7897" y="3132"/>
                    <a:pt x="7763" y="3534"/>
                  </a:cubicBezTo>
                  <a:cubicBezTo>
                    <a:pt x="7602" y="3962"/>
                    <a:pt x="7388" y="4417"/>
                    <a:pt x="7120" y="4819"/>
                  </a:cubicBezTo>
                  <a:cubicBezTo>
                    <a:pt x="6585" y="5702"/>
                    <a:pt x="5889" y="6478"/>
                    <a:pt x="5113" y="7227"/>
                  </a:cubicBezTo>
                  <a:cubicBezTo>
                    <a:pt x="4337" y="7923"/>
                    <a:pt x="3480" y="8566"/>
                    <a:pt x="2570" y="9155"/>
                  </a:cubicBezTo>
                  <a:cubicBezTo>
                    <a:pt x="1741" y="9717"/>
                    <a:pt x="857" y="10225"/>
                    <a:pt x="1" y="10734"/>
                  </a:cubicBezTo>
                  <a:cubicBezTo>
                    <a:pt x="402" y="10787"/>
                    <a:pt x="750" y="10921"/>
                    <a:pt x="1125" y="11109"/>
                  </a:cubicBezTo>
                  <a:cubicBezTo>
                    <a:pt x="1339" y="11189"/>
                    <a:pt x="1526" y="11296"/>
                    <a:pt x="1714" y="11430"/>
                  </a:cubicBezTo>
                  <a:lnTo>
                    <a:pt x="2196" y="11831"/>
                  </a:lnTo>
                  <a:cubicBezTo>
                    <a:pt x="2490" y="12126"/>
                    <a:pt x="2731" y="12474"/>
                    <a:pt x="2838" y="12875"/>
                  </a:cubicBezTo>
                  <a:cubicBezTo>
                    <a:pt x="2918" y="13062"/>
                    <a:pt x="2945" y="13277"/>
                    <a:pt x="2945" y="13517"/>
                  </a:cubicBezTo>
                  <a:cubicBezTo>
                    <a:pt x="2945" y="13705"/>
                    <a:pt x="2891" y="13946"/>
                    <a:pt x="2865" y="14133"/>
                  </a:cubicBezTo>
                  <a:cubicBezTo>
                    <a:pt x="2811" y="14481"/>
                    <a:pt x="2677" y="14802"/>
                    <a:pt x="2463" y="15070"/>
                  </a:cubicBezTo>
                  <a:cubicBezTo>
                    <a:pt x="2303" y="15337"/>
                    <a:pt x="2062" y="15605"/>
                    <a:pt x="1821" y="15846"/>
                  </a:cubicBezTo>
                  <a:cubicBezTo>
                    <a:pt x="1553" y="16087"/>
                    <a:pt x="1285" y="16274"/>
                    <a:pt x="991" y="16408"/>
                  </a:cubicBezTo>
                  <a:cubicBezTo>
                    <a:pt x="857" y="16488"/>
                    <a:pt x="697" y="16542"/>
                    <a:pt x="563" y="16622"/>
                  </a:cubicBezTo>
                  <a:cubicBezTo>
                    <a:pt x="991" y="16622"/>
                    <a:pt x="1473" y="16595"/>
                    <a:pt x="1874" y="16515"/>
                  </a:cubicBezTo>
                  <a:cubicBezTo>
                    <a:pt x="2356" y="16462"/>
                    <a:pt x="2838" y="16355"/>
                    <a:pt x="3213" y="16221"/>
                  </a:cubicBezTo>
                  <a:cubicBezTo>
                    <a:pt x="3882" y="15980"/>
                    <a:pt x="4711" y="15552"/>
                    <a:pt x="5113" y="14722"/>
                  </a:cubicBezTo>
                  <a:cubicBezTo>
                    <a:pt x="5300" y="14320"/>
                    <a:pt x="5381" y="13812"/>
                    <a:pt x="5300" y="13330"/>
                  </a:cubicBezTo>
                  <a:cubicBezTo>
                    <a:pt x="5274" y="13196"/>
                    <a:pt x="5274" y="13062"/>
                    <a:pt x="5220" y="12982"/>
                  </a:cubicBezTo>
                  <a:cubicBezTo>
                    <a:pt x="5167" y="12875"/>
                    <a:pt x="5113" y="12741"/>
                    <a:pt x="5059" y="12607"/>
                  </a:cubicBezTo>
                  <a:cubicBezTo>
                    <a:pt x="4952" y="12393"/>
                    <a:pt x="4819" y="12206"/>
                    <a:pt x="4604" y="11992"/>
                  </a:cubicBezTo>
                  <a:cubicBezTo>
                    <a:pt x="4444" y="11831"/>
                    <a:pt x="4256" y="11671"/>
                    <a:pt x="4016" y="11483"/>
                  </a:cubicBezTo>
                  <a:cubicBezTo>
                    <a:pt x="3801" y="11376"/>
                    <a:pt x="3587" y="11269"/>
                    <a:pt x="3320" y="11135"/>
                  </a:cubicBezTo>
                  <a:cubicBezTo>
                    <a:pt x="3052" y="11001"/>
                    <a:pt x="2731" y="10894"/>
                    <a:pt x="2410" y="10814"/>
                  </a:cubicBezTo>
                  <a:cubicBezTo>
                    <a:pt x="2972" y="10600"/>
                    <a:pt x="3614" y="10252"/>
                    <a:pt x="4203" y="9851"/>
                  </a:cubicBezTo>
                  <a:cubicBezTo>
                    <a:pt x="5113" y="9288"/>
                    <a:pt x="5916" y="8619"/>
                    <a:pt x="6639" y="7897"/>
                  </a:cubicBezTo>
                  <a:cubicBezTo>
                    <a:pt x="7013" y="7522"/>
                    <a:pt x="7361" y="7120"/>
                    <a:pt x="7656" y="6719"/>
                  </a:cubicBezTo>
                  <a:cubicBezTo>
                    <a:pt x="7977" y="6291"/>
                    <a:pt x="8245" y="5836"/>
                    <a:pt x="8459" y="5407"/>
                  </a:cubicBezTo>
                  <a:cubicBezTo>
                    <a:pt x="8914" y="4471"/>
                    <a:pt x="9128" y="3534"/>
                    <a:pt x="9048" y="2677"/>
                  </a:cubicBezTo>
                  <a:cubicBezTo>
                    <a:pt x="9021" y="2196"/>
                    <a:pt x="8887" y="1741"/>
                    <a:pt x="8700" y="1259"/>
                  </a:cubicBezTo>
                  <a:cubicBezTo>
                    <a:pt x="8593" y="991"/>
                    <a:pt x="8459" y="750"/>
                    <a:pt x="8325" y="563"/>
                  </a:cubicBezTo>
                  <a:cubicBezTo>
                    <a:pt x="8191" y="349"/>
                    <a:pt x="8057" y="188"/>
                    <a:pt x="789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43"/>
            <p:cNvSpPr/>
            <p:nvPr/>
          </p:nvSpPr>
          <p:spPr>
            <a:xfrm>
              <a:off x="8198225" y="4901575"/>
              <a:ext cx="177325" cy="197550"/>
            </a:xfrm>
            <a:custGeom>
              <a:avLst/>
              <a:gdLst/>
              <a:ahLst/>
              <a:cxnLst/>
              <a:rect l="l" t="t" r="r" b="b"/>
              <a:pathLst>
                <a:path w="7093" h="7902" extrusionOk="0">
                  <a:moveTo>
                    <a:pt x="5460" y="3004"/>
                  </a:moveTo>
                  <a:cubicBezTo>
                    <a:pt x="5460" y="3004"/>
                    <a:pt x="5460" y="3004"/>
                    <a:pt x="5460" y="3004"/>
                  </a:cubicBezTo>
                  <a:lnTo>
                    <a:pt x="5460" y="3004"/>
                  </a:lnTo>
                  <a:cubicBezTo>
                    <a:pt x="5460" y="3004"/>
                    <a:pt x="5460" y="3004"/>
                    <a:pt x="5460" y="3004"/>
                  </a:cubicBezTo>
                  <a:close/>
                  <a:moveTo>
                    <a:pt x="6711" y="1"/>
                  </a:moveTo>
                  <a:cubicBezTo>
                    <a:pt x="6578" y="1"/>
                    <a:pt x="6470" y="77"/>
                    <a:pt x="6424" y="193"/>
                  </a:cubicBezTo>
                  <a:cubicBezTo>
                    <a:pt x="6397" y="515"/>
                    <a:pt x="6344" y="809"/>
                    <a:pt x="6263" y="1077"/>
                  </a:cubicBezTo>
                  <a:cubicBezTo>
                    <a:pt x="6081" y="1753"/>
                    <a:pt x="5772" y="2379"/>
                    <a:pt x="5460" y="3004"/>
                  </a:cubicBezTo>
                  <a:lnTo>
                    <a:pt x="5460" y="3004"/>
                  </a:lnTo>
                  <a:cubicBezTo>
                    <a:pt x="5440" y="3004"/>
                    <a:pt x="5435" y="3034"/>
                    <a:pt x="5434" y="3049"/>
                  </a:cubicBezTo>
                  <a:lnTo>
                    <a:pt x="5434" y="3049"/>
                  </a:lnTo>
                  <a:cubicBezTo>
                    <a:pt x="5443" y="3034"/>
                    <a:pt x="5452" y="3019"/>
                    <a:pt x="5460" y="3004"/>
                  </a:cubicBezTo>
                  <a:lnTo>
                    <a:pt x="5460" y="3004"/>
                  </a:lnTo>
                  <a:cubicBezTo>
                    <a:pt x="5451" y="3022"/>
                    <a:pt x="5442" y="3039"/>
                    <a:pt x="5434" y="3057"/>
                  </a:cubicBezTo>
                  <a:cubicBezTo>
                    <a:pt x="5434" y="3057"/>
                    <a:pt x="5434" y="3054"/>
                    <a:pt x="5434" y="3049"/>
                  </a:cubicBezTo>
                  <a:lnTo>
                    <a:pt x="5434" y="3049"/>
                  </a:lnTo>
                  <a:cubicBezTo>
                    <a:pt x="4930" y="3915"/>
                    <a:pt x="4323" y="4702"/>
                    <a:pt x="3587" y="5386"/>
                  </a:cubicBezTo>
                  <a:cubicBezTo>
                    <a:pt x="3212" y="5734"/>
                    <a:pt x="2864" y="6055"/>
                    <a:pt x="2489" y="6349"/>
                  </a:cubicBezTo>
                  <a:cubicBezTo>
                    <a:pt x="2115" y="6644"/>
                    <a:pt x="1713" y="6912"/>
                    <a:pt x="1285" y="7152"/>
                  </a:cubicBezTo>
                  <a:cubicBezTo>
                    <a:pt x="910" y="7367"/>
                    <a:pt x="509" y="7554"/>
                    <a:pt x="80" y="7688"/>
                  </a:cubicBezTo>
                  <a:cubicBezTo>
                    <a:pt x="0" y="7741"/>
                    <a:pt x="0" y="7768"/>
                    <a:pt x="0" y="7822"/>
                  </a:cubicBezTo>
                  <a:cubicBezTo>
                    <a:pt x="54" y="7902"/>
                    <a:pt x="80" y="7902"/>
                    <a:pt x="134" y="7902"/>
                  </a:cubicBezTo>
                  <a:cubicBezTo>
                    <a:pt x="1071" y="7581"/>
                    <a:pt x="1954" y="7126"/>
                    <a:pt x="2757" y="6564"/>
                  </a:cubicBezTo>
                  <a:cubicBezTo>
                    <a:pt x="3185" y="6242"/>
                    <a:pt x="3587" y="5921"/>
                    <a:pt x="3988" y="5546"/>
                  </a:cubicBezTo>
                  <a:cubicBezTo>
                    <a:pt x="4390" y="5172"/>
                    <a:pt x="4764" y="4770"/>
                    <a:pt x="5086" y="4369"/>
                  </a:cubicBezTo>
                  <a:cubicBezTo>
                    <a:pt x="5594" y="3780"/>
                    <a:pt x="6022" y="3111"/>
                    <a:pt x="6370" y="2442"/>
                  </a:cubicBezTo>
                  <a:cubicBezTo>
                    <a:pt x="6531" y="2094"/>
                    <a:pt x="6665" y="1773"/>
                    <a:pt x="6799" y="1425"/>
                  </a:cubicBezTo>
                  <a:cubicBezTo>
                    <a:pt x="6932" y="1077"/>
                    <a:pt x="6986" y="702"/>
                    <a:pt x="7066" y="327"/>
                  </a:cubicBezTo>
                  <a:cubicBezTo>
                    <a:pt x="7093" y="167"/>
                    <a:pt x="6959" y="6"/>
                    <a:pt x="6799" y="6"/>
                  </a:cubicBezTo>
                  <a:lnTo>
                    <a:pt x="6772" y="6"/>
                  </a:lnTo>
                  <a:cubicBezTo>
                    <a:pt x="6751" y="3"/>
                    <a:pt x="6731" y="1"/>
                    <a:pt x="6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43"/>
            <p:cNvSpPr/>
            <p:nvPr/>
          </p:nvSpPr>
          <p:spPr>
            <a:xfrm>
              <a:off x="8269825" y="4858225"/>
              <a:ext cx="68925" cy="150175"/>
            </a:xfrm>
            <a:custGeom>
              <a:avLst/>
              <a:gdLst/>
              <a:ahLst/>
              <a:cxnLst/>
              <a:rect l="l" t="t" r="r" b="b"/>
              <a:pathLst>
                <a:path w="2757" h="6007" extrusionOk="0">
                  <a:moveTo>
                    <a:pt x="2302" y="0"/>
                  </a:moveTo>
                  <a:cubicBezTo>
                    <a:pt x="2329" y="107"/>
                    <a:pt x="2329" y="107"/>
                    <a:pt x="2302" y="107"/>
                  </a:cubicBezTo>
                  <a:cubicBezTo>
                    <a:pt x="2222" y="107"/>
                    <a:pt x="2141" y="134"/>
                    <a:pt x="2088" y="188"/>
                  </a:cubicBezTo>
                  <a:cubicBezTo>
                    <a:pt x="2061" y="241"/>
                    <a:pt x="2034" y="295"/>
                    <a:pt x="2034" y="321"/>
                  </a:cubicBezTo>
                  <a:cubicBezTo>
                    <a:pt x="2034" y="402"/>
                    <a:pt x="2034" y="428"/>
                    <a:pt x="2061" y="509"/>
                  </a:cubicBezTo>
                  <a:cubicBezTo>
                    <a:pt x="2168" y="857"/>
                    <a:pt x="2195" y="1231"/>
                    <a:pt x="2195" y="1606"/>
                  </a:cubicBezTo>
                  <a:cubicBezTo>
                    <a:pt x="2195" y="2034"/>
                    <a:pt x="2115" y="2463"/>
                    <a:pt x="2034" y="2864"/>
                  </a:cubicBezTo>
                  <a:cubicBezTo>
                    <a:pt x="1954" y="3105"/>
                    <a:pt x="1900" y="3346"/>
                    <a:pt x="1793" y="3587"/>
                  </a:cubicBezTo>
                  <a:cubicBezTo>
                    <a:pt x="1686" y="3801"/>
                    <a:pt x="1552" y="4042"/>
                    <a:pt x="1419" y="4283"/>
                  </a:cubicBezTo>
                  <a:lnTo>
                    <a:pt x="1445" y="4256"/>
                  </a:lnTo>
                  <a:lnTo>
                    <a:pt x="1445" y="4256"/>
                  </a:lnTo>
                  <a:cubicBezTo>
                    <a:pt x="1204" y="4684"/>
                    <a:pt x="857" y="5086"/>
                    <a:pt x="482" y="5460"/>
                  </a:cubicBezTo>
                  <a:cubicBezTo>
                    <a:pt x="348" y="5594"/>
                    <a:pt x="214" y="5728"/>
                    <a:pt x="54" y="5808"/>
                  </a:cubicBezTo>
                  <a:cubicBezTo>
                    <a:pt x="27" y="5862"/>
                    <a:pt x="0" y="5915"/>
                    <a:pt x="27" y="5942"/>
                  </a:cubicBezTo>
                  <a:cubicBezTo>
                    <a:pt x="46" y="5981"/>
                    <a:pt x="80" y="6006"/>
                    <a:pt x="118" y="6006"/>
                  </a:cubicBezTo>
                  <a:cubicBezTo>
                    <a:pt x="132" y="6006"/>
                    <a:pt x="146" y="6003"/>
                    <a:pt x="161" y="5996"/>
                  </a:cubicBezTo>
                  <a:cubicBezTo>
                    <a:pt x="964" y="5380"/>
                    <a:pt x="1633" y="4550"/>
                    <a:pt x="2088" y="3640"/>
                  </a:cubicBezTo>
                  <a:cubicBezTo>
                    <a:pt x="2222" y="3399"/>
                    <a:pt x="2329" y="3185"/>
                    <a:pt x="2382" y="2944"/>
                  </a:cubicBezTo>
                  <a:cubicBezTo>
                    <a:pt x="2489" y="2704"/>
                    <a:pt x="2570" y="2436"/>
                    <a:pt x="2623" y="2168"/>
                  </a:cubicBezTo>
                  <a:cubicBezTo>
                    <a:pt x="2730" y="1660"/>
                    <a:pt x="2757" y="1124"/>
                    <a:pt x="2703" y="643"/>
                  </a:cubicBezTo>
                  <a:cubicBezTo>
                    <a:pt x="2703" y="509"/>
                    <a:pt x="2677" y="402"/>
                    <a:pt x="2623" y="268"/>
                  </a:cubicBezTo>
                  <a:cubicBezTo>
                    <a:pt x="2623" y="241"/>
                    <a:pt x="2623" y="241"/>
                    <a:pt x="2596" y="188"/>
                  </a:cubicBezTo>
                  <a:cubicBezTo>
                    <a:pt x="2570" y="134"/>
                    <a:pt x="2516" y="107"/>
                    <a:pt x="2489" y="54"/>
                  </a:cubicBezTo>
                  <a:cubicBezTo>
                    <a:pt x="2436" y="27"/>
                    <a:pt x="2355" y="0"/>
                    <a:pt x="2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43"/>
            <p:cNvSpPr/>
            <p:nvPr/>
          </p:nvSpPr>
          <p:spPr>
            <a:xfrm>
              <a:off x="8203575" y="5154925"/>
              <a:ext cx="51550" cy="61975"/>
            </a:xfrm>
            <a:custGeom>
              <a:avLst/>
              <a:gdLst/>
              <a:ahLst/>
              <a:cxnLst/>
              <a:rect l="l" t="t" r="r" b="b"/>
              <a:pathLst>
                <a:path w="2062" h="2479" extrusionOk="0">
                  <a:moveTo>
                    <a:pt x="45" y="1"/>
                  </a:moveTo>
                  <a:cubicBezTo>
                    <a:pt x="37" y="1"/>
                    <a:pt x="27" y="27"/>
                    <a:pt x="27" y="43"/>
                  </a:cubicBezTo>
                  <a:cubicBezTo>
                    <a:pt x="0" y="70"/>
                    <a:pt x="27" y="150"/>
                    <a:pt x="54" y="177"/>
                  </a:cubicBezTo>
                  <a:cubicBezTo>
                    <a:pt x="241" y="230"/>
                    <a:pt x="375" y="311"/>
                    <a:pt x="509" y="418"/>
                  </a:cubicBezTo>
                  <a:cubicBezTo>
                    <a:pt x="669" y="525"/>
                    <a:pt x="830" y="685"/>
                    <a:pt x="964" y="792"/>
                  </a:cubicBezTo>
                  <a:cubicBezTo>
                    <a:pt x="1098" y="980"/>
                    <a:pt x="1231" y="1167"/>
                    <a:pt x="1339" y="1381"/>
                  </a:cubicBezTo>
                  <a:cubicBezTo>
                    <a:pt x="1419" y="1595"/>
                    <a:pt x="1526" y="1863"/>
                    <a:pt x="1606" y="2131"/>
                  </a:cubicBezTo>
                  <a:lnTo>
                    <a:pt x="1606" y="2238"/>
                  </a:lnTo>
                  <a:lnTo>
                    <a:pt x="1606" y="2318"/>
                  </a:lnTo>
                  <a:cubicBezTo>
                    <a:pt x="1606" y="2345"/>
                    <a:pt x="1633" y="2372"/>
                    <a:pt x="1660" y="2425"/>
                  </a:cubicBezTo>
                  <a:cubicBezTo>
                    <a:pt x="1713" y="2452"/>
                    <a:pt x="1767" y="2479"/>
                    <a:pt x="1847" y="2479"/>
                  </a:cubicBezTo>
                  <a:cubicBezTo>
                    <a:pt x="1901" y="2479"/>
                    <a:pt x="1981" y="2452"/>
                    <a:pt x="2008" y="2425"/>
                  </a:cubicBezTo>
                  <a:cubicBezTo>
                    <a:pt x="2034" y="2372"/>
                    <a:pt x="2061" y="2291"/>
                    <a:pt x="2061" y="2238"/>
                  </a:cubicBezTo>
                  <a:lnTo>
                    <a:pt x="1981" y="1836"/>
                  </a:lnTo>
                  <a:cubicBezTo>
                    <a:pt x="1927" y="1702"/>
                    <a:pt x="1874" y="1569"/>
                    <a:pt x="1794" y="1462"/>
                  </a:cubicBezTo>
                  <a:cubicBezTo>
                    <a:pt x="1713" y="1247"/>
                    <a:pt x="1526" y="1033"/>
                    <a:pt x="1339" y="873"/>
                  </a:cubicBezTo>
                  <a:lnTo>
                    <a:pt x="1071" y="605"/>
                  </a:lnTo>
                  <a:cubicBezTo>
                    <a:pt x="964" y="525"/>
                    <a:pt x="857" y="444"/>
                    <a:pt x="776" y="364"/>
                  </a:cubicBezTo>
                  <a:cubicBezTo>
                    <a:pt x="562" y="230"/>
                    <a:pt x="321" y="96"/>
                    <a:pt x="107" y="43"/>
                  </a:cubicBezTo>
                  <a:lnTo>
                    <a:pt x="54" y="43"/>
                  </a:lnTo>
                  <a:cubicBezTo>
                    <a:pt x="54" y="11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43"/>
            <p:cNvSpPr/>
            <p:nvPr/>
          </p:nvSpPr>
          <p:spPr>
            <a:xfrm>
              <a:off x="7739850" y="5160400"/>
              <a:ext cx="135200" cy="160875"/>
            </a:xfrm>
            <a:custGeom>
              <a:avLst/>
              <a:gdLst/>
              <a:ahLst/>
              <a:cxnLst/>
              <a:rect l="l" t="t" r="r" b="b"/>
              <a:pathLst>
                <a:path w="5408" h="6435" extrusionOk="0">
                  <a:moveTo>
                    <a:pt x="4363" y="1"/>
                  </a:moveTo>
                  <a:cubicBezTo>
                    <a:pt x="4353" y="1"/>
                    <a:pt x="4344" y="4"/>
                    <a:pt x="4337" y="11"/>
                  </a:cubicBezTo>
                  <a:cubicBezTo>
                    <a:pt x="3721" y="306"/>
                    <a:pt x="3186" y="680"/>
                    <a:pt x="2597" y="1189"/>
                  </a:cubicBezTo>
                  <a:cubicBezTo>
                    <a:pt x="1981" y="1724"/>
                    <a:pt x="1473" y="2286"/>
                    <a:pt x="1044" y="2875"/>
                  </a:cubicBezTo>
                  <a:cubicBezTo>
                    <a:pt x="777" y="3250"/>
                    <a:pt x="536" y="3598"/>
                    <a:pt x="375" y="3973"/>
                  </a:cubicBezTo>
                  <a:cubicBezTo>
                    <a:pt x="268" y="4160"/>
                    <a:pt x="215" y="4347"/>
                    <a:pt x="134" y="4508"/>
                  </a:cubicBezTo>
                  <a:cubicBezTo>
                    <a:pt x="81" y="4695"/>
                    <a:pt x="1" y="4909"/>
                    <a:pt x="1" y="5097"/>
                  </a:cubicBezTo>
                  <a:cubicBezTo>
                    <a:pt x="1" y="5311"/>
                    <a:pt x="54" y="5471"/>
                    <a:pt x="81" y="5632"/>
                  </a:cubicBezTo>
                  <a:cubicBezTo>
                    <a:pt x="81" y="5686"/>
                    <a:pt x="108" y="5686"/>
                    <a:pt x="108" y="5712"/>
                  </a:cubicBezTo>
                  <a:cubicBezTo>
                    <a:pt x="188" y="5873"/>
                    <a:pt x="268" y="6034"/>
                    <a:pt x="402" y="6141"/>
                  </a:cubicBezTo>
                  <a:cubicBezTo>
                    <a:pt x="611" y="6328"/>
                    <a:pt x="884" y="6435"/>
                    <a:pt x="1184" y="6435"/>
                  </a:cubicBezTo>
                  <a:cubicBezTo>
                    <a:pt x="1270" y="6435"/>
                    <a:pt x="1357" y="6426"/>
                    <a:pt x="1446" y="6408"/>
                  </a:cubicBezTo>
                  <a:cubicBezTo>
                    <a:pt x="1660" y="6382"/>
                    <a:pt x="1847" y="6301"/>
                    <a:pt x="2062" y="6221"/>
                  </a:cubicBezTo>
                  <a:lnTo>
                    <a:pt x="2650" y="5819"/>
                  </a:lnTo>
                  <a:cubicBezTo>
                    <a:pt x="3025" y="5552"/>
                    <a:pt x="3346" y="5204"/>
                    <a:pt x="3694" y="4776"/>
                  </a:cubicBezTo>
                  <a:cubicBezTo>
                    <a:pt x="4096" y="4267"/>
                    <a:pt x="4470" y="3705"/>
                    <a:pt x="4792" y="3170"/>
                  </a:cubicBezTo>
                  <a:cubicBezTo>
                    <a:pt x="4952" y="2902"/>
                    <a:pt x="5166" y="2634"/>
                    <a:pt x="5327" y="2367"/>
                  </a:cubicBezTo>
                  <a:cubicBezTo>
                    <a:pt x="5354" y="2367"/>
                    <a:pt x="5407" y="2340"/>
                    <a:pt x="5407" y="2286"/>
                  </a:cubicBezTo>
                  <a:lnTo>
                    <a:pt x="5407" y="2206"/>
                  </a:lnTo>
                  <a:cubicBezTo>
                    <a:pt x="5140" y="1751"/>
                    <a:pt x="4926" y="1296"/>
                    <a:pt x="4738" y="787"/>
                  </a:cubicBezTo>
                  <a:cubicBezTo>
                    <a:pt x="4658" y="600"/>
                    <a:pt x="4631" y="413"/>
                    <a:pt x="4551" y="225"/>
                  </a:cubicBezTo>
                  <a:lnTo>
                    <a:pt x="4551" y="199"/>
                  </a:lnTo>
                  <a:lnTo>
                    <a:pt x="4551" y="145"/>
                  </a:lnTo>
                  <a:cubicBezTo>
                    <a:pt x="4551" y="118"/>
                    <a:pt x="4551" y="118"/>
                    <a:pt x="4524" y="92"/>
                  </a:cubicBezTo>
                  <a:cubicBezTo>
                    <a:pt x="4524" y="65"/>
                    <a:pt x="4497" y="65"/>
                    <a:pt x="4470" y="65"/>
                  </a:cubicBezTo>
                  <a:cubicBezTo>
                    <a:pt x="4431" y="26"/>
                    <a:pt x="4392" y="1"/>
                    <a:pt x="4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43"/>
            <p:cNvSpPr/>
            <p:nvPr/>
          </p:nvSpPr>
          <p:spPr>
            <a:xfrm>
              <a:off x="7743200" y="5206850"/>
              <a:ext cx="130500" cy="113775"/>
            </a:xfrm>
            <a:custGeom>
              <a:avLst/>
              <a:gdLst/>
              <a:ahLst/>
              <a:cxnLst/>
              <a:rect l="l" t="t" r="r" b="b"/>
              <a:pathLst>
                <a:path w="5220" h="4551" extrusionOk="0">
                  <a:moveTo>
                    <a:pt x="5059" y="0"/>
                  </a:moveTo>
                  <a:cubicBezTo>
                    <a:pt x="4899" y="375"/>
                    <a:pt x="4658" y="776"/>
                    <a:pt x="4417" y="1098"/>
                  </a:cubicBezTo>
                  <a:cubicBezTo>
                    <a:pt x="4122" y="1553"/>
                    <a:pt x="3801" y="1954"/>
                    <a:pt x="3426" y="2302"/>
                  </a:cubicBezTo>
                  <a:cubicBezTo>
                    <a:pt x="3052" y="2677"/>
                    <a:pt x="2650" y="2971"/>
                    <a:pt x="2195" y="3292"/>
                  </a:cubicBezTo>
                  <a:cubicBezTo>
                    <a:pt x="2008" y="3373"/>
                    <a:pt x="1821" y="3480"/>
                    <a:pt x="1606" y="3587"/>
                  </a:cubicBezTo>
                  <a:cubicBezTo>
                    <a:pt x="1419" y="3694"/>
                    <a:pt x="1178" y="3774"/>
                    <a:pt x="937" y="3854"/>
                  </a:cubicBezTo>
                  <a:cubicBezTo>
                    <a:pt x="803" y="3881"/>
                    <a:pt x="696" y="3908"/>
                    <a:pt x="563" y="3961"/>
                  </a:cubicBezTo>
                  <a:cubicBezTo>
                    <a:pt x="482" y="3961"/>
                    <a:pt x="375" y="3988"/>
                    <a:pt x="268" y="3988"/>
                  </a:cubicBezTo>
                  <a:cubicBezTo>
                    <a:pt x="188" y="3988"/>
                    <a:pt x="81" y="3988"/>
                    <a:pt x="0" y="3961"/>
                  </a:cubicBezTo>
                  <a:lnTo>
                    <a:pt x="0" y="3961"/>
                  </a:lnTo>
                  <a:cubicBezTo>
                    <a:pt x="81" y="4068"/>
                    <a:pt x="188" y="4229"/>
                    <a:pt x="268" y="4283"/>
                  </a:cubicBezTo>
                  <a:cubicBezTo>
                    <a:pt x="482" y="4443"/>
                    <a:pt x="777" y="4550"/>
                    <a:pt x="1071" y="4550"/>
                  </a:cubicBezTo>
                  <a:lnTo>
                    <a:pt x="1312" y="4550"/>
                  </a:lnTo>
                  <a:cubicBezTo>
                    <a:pt x="1526" y="4524"/>
                    <a:pt x="1713" y="4443"/>
                    <a:pt x="1901" y="4363"/>
                  </a:cubicBezTo>
                  <a:cubicBezTo>
                    <a:pt x="2115" y="4256"/>
                    <a:pt x="2329" y="4122"/>
                    <a:pt x="2516" y="3961"/>
                  </a:cubicBezTo>
                  <a:cubicBezTo>
                    <a:pt x="2891" y="3694"/>
                    <a:pt x="3212" y="3346"/>
                    <a:pt x="3560" y="2918"/>
                  </a:cubicBezTo>
                  <a:cubicBezTo>
                    <a:pt x="3962" y="2409"/>
                    <a:pt x="4310" y="1847"/>
                    <a:pt x="4658" y="1312"/>
                  </a:cubicBezTo>
                  <a:lnTo>
                    <a:pt x="4684" y="1231"/>
                  </a:lnTo>
                  <a:cubicBezTo>
                    <a:pt x="4845" y="1017"/>
                    <a:pt x="5032" y="723"/>
                    <a:pt x="5166" y="509"/>
                  </a:cubicBezTo>
                  <a:cubicBezTo>
                    <a:pt x="5193" y="509"/>
                    <a:pt x="5220" y="455"/>
                    <a:pt x="5220" y="428"/>
                  </a:cubicBezTo>
                  <a:lnTo>
                    <a:pt x="5220" y="348"/>
                  </a:lnTo>
                  <a:cubicBezTo>
                    <a:pt x="5166" y="241"/>
                    <a:pt x="5086" y="107"/>
                    <a:pt x="5059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43"/>
            <p:cNvSpPr/>
            <p:nvPr/>
          </p:nvSpPr>
          <p:spPr>
            <a:xfrm>
              <a:off x="8083125" y="5275750"/>
              <a:ext cx="250950" cy="180700"/>
            </a:xfrm>
            <a:custGeom>
              <a:avLst/>
              <a:gdLst/>
              <a:ahLst/>
              <a:cxnLst/>
              <a:rect l="l" t="t" r="r" b="b"/>
              <a:pathLst>
                <a:path w="10038" h="7228" extrusionOk="0">
                  <a:moveTo>
                    <a:pt x="5862" y="1"/>
                  </a:moveTo>
                  <a:cubicBezTo>
                    <a:pt x="5621" y="55"/>
                    <a:pt x="5461" y="135"/>
                    <a:pt x="5327" y="215"/>
                  </a:cubicBezTo>
                  <a:cubicBezTo>
                    <a:pt x="5193" y="322"/>
                    <a:pt x="5059" y="429"/>
                    <a:pt x="4899" y="590"/>
                  </a:cubicBezTo>
                  <a:cubicBezTo>
                    <a:pt x="4818" y="724"/>
                    <a:pt x="4711" y="857"/>
                    <a:pt x="4604" y="1072"/>
                  </a:cubicBezTo>
                  <a:lnTo>
                    <a:pt x="4417" y="1553"/>
                  </a:lnTo>
                  <a:cubicBezTo>
                    <a:pt x="4310" y="1928"/>
                    <a:pt x="4283" y="2330"/>
                    <a:pt x="4310" y="2704"/>
                  </a:cubicBezTo>
                  <a:cubicBezTo>
                    <a:pt x="4336" y="3025"/>
                    <a:pt x="4444" y="3320"/>
                    <a:pt x="4604" y="3614"/>
                  </a:cubicBezTo>
                  <a:cubicBezTo>
                    <a:pt x="4524" y="3614"/>
                    <a:pt x="4417" y="3561"/>
                    <a:pt x="4310" y="3561"/>
                  </a:cubicBezTo>
                  <a:cubicBezTo>
                    <a:pt x="4203" y="3561"/>
                    <a:pt x="4149" y="3641"/>
                    <a:pt x="4149" y="3695"/>
                  </a:cubicBezTo>
                  <a:cubicBezTo>
                    <a:pt x="4149" y="3775"/>
                    <a:pt x="4176" y="3828"/>
                    <a:pt x="4229" y="3855"/>
                  </a:cubicBezTo>
                  <a:cubicBezTo>
                    <a:pt x="4149" y="3828"/>
                    <a:pt x="4069" y="3802"/>
                    <a:pt x="3988" y="3775"/>
                  </a:cubicBezTo>
                  <a:lnTo>
                    <a:pt x="3908" y="3775"/>
                  </a:lnTo>
                  <a:cubicBezTo>
                    <a:pt x="3828" y="3775"/>
                    <a:pt x="3774" y="3802"/>
                    <a:pt x="3774" y="3855"/>
                  </a:cubicBezTo>
                  <a:lnTo>
                    <a:pt x="3774" y="3936"/>
                  </a:lnTo>
                  <a:cubicBezTo>
                    <a:pt x="3560" y="3962"/>
                    <a:pt x="3373" y="3989"/>
                    <a:pt x="3132" y="4043"/>
                  </a:cubicBezTo>
                  <a:cubicBezTo>
                    <a:pt x="2731" y="4123"/>
                    <a:pt x="2383" y="4310"/>
                    <a:pt x="2008" y="4471"/>
                  </a:cubicBezTo>
                  <a:cubicBezTo>
                    <a:pt x="1633" y="4658"/>
                    <a:pt x="1312" y="4899"/>
                    <a:pt x="991" y="5167"/>
                  </a:cubicBezTo>
                  <a:cubicBezTo>
                    <a:pt x="696" y="5461"/>
                    <a:pt x="455" y="5782"/>
                    <a:pt x="322" y="6104"/>
                  </a:cubicBezTo>
                  <a:lnTo>
                    <a:pt x="161" y="6104"/>
                  </a:lnTo>
                  <a:cubicBezTo>
                    <a:pt x="81" y="6104"/>
                    <a:pt x="27" y="6157"/>
                    <a:pt x="27" y="6211"/>
                  </a:cubicBezTo>
                  <a:cubicBezTo>
                    <a:pt x="0" y="6291"/>
                    <a:pt x="27" y="6371"/>
                    <a:pt x="134" y="6425"/>
                  </a:cubicBezTo>
                  <a:cubicBezTo>
                    <a:pt x="1258" y="6960"/>
                    <a:pt x="2409" y="7228"/>
                    <a:pt x="3480" y="7228"/>
                  </a:cubicBezTo>
                  <a:lnTo>
                    <a:pt x="3560" y="7228"/>
                  </a:lnTo>
                  <a:cubicBezTo>
                    <a:pt x="3881" y="7228"/>
                    <a:pt x="4176" y="7174"/>
                    <a:pt x="4470" y="7147"/>
                  </a:cubicBezTo>
                  <a:cubicBezTo>
                    <a:pt x="4738" y="7121"/>
                    <a:pt x="5032" y="7014"/>
                    <a:pt x="5354" y="6907"/>
                  </a:cubicBezTo>
                  <a:cubicBezTo>
                    <a:pt x="5648" y="6826"/>
                    <a:pt x="5889" y="6719"/>
                    <a:pt x="6076" y="6585"/>
                  </a:cubicBezTo>
                  <a:cubicBezTo>
                    <a:pt x="6290" y="6451"/>
                    <a:pt x="6424" y="6344"/>
                    <a:pt x="6504" y="6184"/>
                  </a:cubicBezTo>
                  <a:cubicBezTo>
                    <a:pt x="6585" y="6077"/>
                    <a:pt x="6638" y="5943"/>
                    <a:pt x="6638" y="5836"/>
                  </a:cubicBezTo>
                  <a:cubicBezTo>
                    <a:pt x="6692" y="5756"/>
                    <a:pt x="6638" y="5622"/>
                    <a:pt x="6612" y="5488"/>
                  </a:cubicBezTo>
                  <a:cubicBezTo>
                    <a:pt x="6504" y="5220"/>
                    <a:pt x="6290" y="4979"/>
                    <a:pt x="6103" y="4846"/>
                  </a:cubicBezTo>
                  <a:cubicBezTo>
                    <a:pt x="5889" y="4631"/>
                    <a:pt x="5648" y="4498"/>
                    <a:pt x="5273" y="4310"/>
                  </a:cubicBezTo>
                  <a:cubicBezTo>
                    <a:pt x="5113" y="4203"/>
                    <a:pt x="4899" y="4150"/>
                    <a:pt x="4738" y="4069"/>
                  </a:cubicBezTo>
                  <a:cubicBezTo>
                    <a:pt x="4577" y="4016"/>
                    <a:pt x="4417" y="3936"/>
                    <a:pt x="4283" y="3909"/>
                  </a:cubicBezTo>
                  <a:lnTo>
                    <a:pt x="4283" y="3909"/>
                  </a:lnTo>
                  <a:cubicBezTo>
                    <a:pt x="4577" y="3936"/>
                    <a:pt x="4872" y="3936"/>
                    <a:pt x="5166" y="3936"/>
                  </a:cubicBezTo>
                  <a:cubicBezTo>
                    <a:pt x="5434" y="3936"/>
                    <a:pt x="5675" y="3936"/>
                    <a:pt x="5942" y="3909"/>
                  </a:cubicBezTo>
                  <a:cubicBezTo>
                    <a:pt x="6504" y="3882"/>
                    <a:pt x="7093" y="3748"/>
                    <a:pt x="7629" y="3561"/>
                  </a:cubicBezTo>
                  <a:cubicBezTo>
                    <a:pt x="8164" y="3400"/>
                    <a:pt x="8699" y="3133"/>
                    <a:pt x="9154" y="2811"/>
                  </a:cubicBezTo>
                  <a:cubicBezTo>
                    <a:pt x="9395" y="2624"/>
                    <a:pt x="9556" y="2463"/>
                    <a:pt x="9690" y="2303"/>
                  </a:cubicBezTo>
                  <a:cubicBezTo>
                    <a:pt x="9770" y="2223"/>
                    <a:pt x="9797" y="2169"/>
                    <a:pt x="9850" y="2062"/>
                  </a:cubicBezTo>
                  <a:cubicBezTo>
                    <a:pt x="9904" y="2008"/>
                    <a:pt x="9930" y="1928"/>
                    <a:pt x="9957" y="1821"/>
                  </a:cubicBezTo>
                  <a:cubicBezTo>
                    <a:pt x="10038" y="1607"/>
                    <a:pt x="9930" y="1339"/>
                    <a:pt x="9716" y="1125"/>
                  </a:cubicBezTo>
                  <a:cubicBezTo>
                    <a:pt x="9636" y="1018"/>
                    <a:pt x="9529" y="965"/>
                    <a:pt x="9395" y="857"/>
                  </a:cubicBezTo>
                  <a:cubicBezTo>
                    <a:pt x="9261" y="804"/>
                    <a:pt x="9101" y="697"/>
                    <a:pt x="8887" y="617"/>
                  </a:cubicBezTo>
                  <a:cubicBezTo>
                    <a:pt x="8726" y="563"/>
                    <a:pt x="8565" y="536"/>
                    <a:pt x="8325" y="456"/>
                  </a:cubicBezTo>
                  <a:cubicBezTo>
                    <a:pt x="8164" y="429"/>
                    <a:pt x="7950" y="402"/>
                    <a:pt x="7789" y="349"/>
                  </a:cubicBezTo>
                  <a:lnTo>
                    <a:pt x="7575" y="322"/>
                  </a:lnTo>
                  <a:cubicBezTo>
                    <a:pt x="7120" y="215"/>
                    <a:pt x="6612" y="162"/>
                    <a:pt x="6183" y="55"/>
                  </a:cubicBezTo>
                  <a:lnTo>
                    <a:pt x="6023" y="28"/>
                  </a:lnTo>
                  <a:cubicBezTo>
                    <a:pt x="5942" y="28"/>
                    <a:pt x="5916" y="1"/>
                    <a:pt x="5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43"/>
            <p:cNvSpPr/>
            <p:nvPr/>
          </p:nvSpPr>
          <p:spPr>
            <a:xfrm>
              <a:off x="8204225" y="5275750"/>
              <a:ext cx="127850" cy="38850"/>
            </a:xfrm>
            <a:custGeom>
              <a:avLst/>
              <a:gdLst/>
              <a:ahLst/>
              <a:cxnLst/>
              <a:rect l="l" t="t" r="r" b="b"/>
              <a:pathLst>
                <a:path w="5114" h="1554" extrusionOk="0">
                  <a:moveTo>
                    <a:pt x="965" y="1"/>
                  </a:moveTo>
                  <a:cubicBezTo>
                    <a:pt x="777" y="28"/>
                    <a:pt x="617" y="135"/>
                    <a:pt x="483" y="215"/>
                  </a:cubicBezTo>
                  <a:cubicBezTo>
                    <a:pt x="349" y="322"/>
                    <a:pt x="215" y="429"/>
                    <a:pt x="55" y="590"/>
                  </a:cubicBezTo>
                  <a:cubicBezTo>
                    <a:pt x="28" y="617"/>
                    <a:pt x="28" y="670"/>
                    <a:pt x="1" y="670"/>
                  </a:cubicBezTo>
                  <a:cubicBezTo>
                    <a:pt x="108" y="670"/>
                    <a:pt x="162" y="697"/>
                    <a:pt x="269" y="697"/>
                  </a:cubicBezTo>
                  <a:cubicBezTo>
                    <a:pt x="643" y="750"/>
                    <a:pt x="965" y="804"/>
                    <a:pt x="1339" y="831"/>
                  </a:cubicBezTo>
                  <a:cubicBezTo>
                    <a:pt x="1848" y="857"/>
                    <a:pt x="2303" y="884"/>
                    <a:pt x="2811" y="938"/>
                  </a:cubicBezTo>
                  <a:cubicBezTo>
                    <a:pt x="3186" y="965"/>
                    <a:pt x="3534" y="965"/>
                    <a:pt x="3909" y="1072"/>
                  </a:cubicBezTo>
                  <a:cubicBezTo>
                    <a:pt x="4069" y="1098"/>
                    <a:pt x="4283" y="1125"/>
                    <a:pt x="4444" y="1205"/>
                  </a:cubicBezTo>
                  <a:cubicBezTo>
                    <a:pt x="4605" y="1259"/>
                    <a:pt x="4739" y="1312"/>
                    <a:pt x="4872" y="1393"/>
                  </a:cubicBezTo>
                  <a:cubicBezTo>
                    <a:pt x="4953" y="1473"/>
                    <a:pt x="5060" y="1500"/>
                    <a:pt x="5113" y="1553"/>
                  </a:cubicBezTo>
                  <a:cubicBezTo>
                    <a:pt x="5086" y="1393"/>
                    <a:pt x="5006" y="1259"/>
                    <a:pt x="4872" y="1125"/>
                  </a:cubicBezTo>
                  <a:cubicBezTo>
                    <a:pt x="4792" y="1018"/>
                    <a:pt x="4685" y="965"/>
                    <a:pt x="4551" y="857"/>
                  </a:cubicBezTo>
                  <a:cubicBezTo>
                    <a:pt x="4417" y="804"/>
                    <a:pt x="4257" y="697"/>
                    <a:pt x="4043" y="617"/>
                  </a:cubicBezTo>
                  <a:cubicBezTo>
                    <a:pt x="3882" y="563"/>
                    <a:pt x="3721" y="536"/>
                    <a:pt x="3481" y="456"/>
                  </a:cubicBezTo>
                  <a:cubicBezTo>
                    <a:pt x="3320" y="429"/>
                    <a:pt x="3133" y="402"/>
                    <a:pt x="2945" y="349"/>
                  </a:cubicBezTo>
                  <a:lnTo>
                    <a:pt x="2731" y="322"/>
                  </a:lnTo>
                  <a:cubicBezTo>
                    <a:pt x="2276" y="269"/>
                    <a:pt x="1794" y="162"/>
                    <a:pt x="1339" y="55"/>
                  </a:cubicBezTo>
                  <a:lnTo>
                    <a:pt x="1179" y="28"/>
                  </a:lnTo>
                  <a:cubicBezTo>
                    <a:pt x="1098" y="28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43"/>
            <p:cNvSpPr/>
            <p:nvPr/>
          </p:nvSpPr>
          <p:spPr>
            <a:xfrm>
              <a:off x="7826175" y="5058950"/>
              <a:ext cx="417575" cy="384800"/>
            </a:xfrm>
            <a:custGeom>
              <a:avLst/>
              <a:gdLst/>
              <a:ahLst/>
              <a:cxnLst/>
              <a:rect l="l" t="t" r="r" b="b"/>
              <a:pathLst>
                <a:path w="16703" h="15392" extrusionOk="0">
                  <a:moveTo>
                    <a:pt x="6317" y="1"/>
                  </a:moveTo>
                  <a:cubicBezTo>
                    <a:pt x="5862" y="1"/>
                    <a:pt x="5327" y="28"/>
                    <a:pt x="4818" y="135"/>
                  </a:cubicBezTo>
                  <a:cubicBezTo>
                    <a:pt x="4042" y="269"/>
                    <a:pt x="3319" y="456"/>
                    <a:pt x="2650" y="804"/>
                  </a:cubicBezTo>
                  <a:cubicBezTo>
                    <a:pt x="2035" y="1072"/>
                    <a:pt x="1499" y="1419"/>
                    <a:pt x="1098" y="1794"/>
                  </a:cubicBezTo>
                  <a:cubicBezTo>
                    <a:pt x="830" y="2062"/>
                    <a:pt x="562" y="2356"/>
                    <a:pt x="402" y="2677"/>
                  </a:cubicBezTo>
                  <a:cubicBezTo>
                    <a:pt x="402" y="2624"/>
                    <a:pt x="429" y="2570"/>
                    <a:pt x="429" y="2544"/>
                  </a:cubicBezTo>
                  <a:lnTo>
                    <a:pt x="429" y="2570"/>
                  </a:lnTo>
                  <a:cubicBezTo>
                    <a:pt x="429" y="2517"/>
                    <a:pt x="482" y="2437"/>
                    <a:pt x="482" y="2383"/>
                  </a:cubicBezTo>
                  <a:lnTo>
                    <a:pt x="482" y="2249"/>
                  </a:lnTo>
                  <a:cubicBezTo>
                    <a:pt x="429" y="2196"/>
                    <a:pt x="402" y="2169"/>
                    <a:pt x="375" y="2169"/>
                  </a:cubicBezTo>
                  <a:lnTo>
                    <a:pt x="348" y="2169"/>
                  </a:lnTo>
                  <a:cubicBezTo>
                    <a:pt x="295" y="2169"/>
                    <a:pt x="295" y="2169"/>
                    <a:pt x="268" y="2196"/>
                  </a:cubicBezTo>
                  <a:cubicBezTo>
                    <a:pt x="241" y="2249"/>
                    <a:pt x="215" y="2276"/>
                    <a:pt x="215" y="2303"/>
                  </a:cubicBezTo>
                  <a:cubicBezTo>
                    <a:pt x="27" y="3106"/>
                    <a:pt x="0" y="3935"/>
                    <a:pt x="27" y="4792"/>
                  </a:cubicBezTo>
                  <a:cubicBezTo>
                    <a:pt x="81" y="5622"/>
                    <a:pt x="215" y="6451"/>
                    <a:pt x="402" y="7281"/>
                  </a:cubicBezTo>
                  <a:cubicBezTo>
                    <a:pt x="803" y="8941"/>
                    <a:pt x="1580" y="10493"/>
                    <a:pt x="2570" y="11805"/>
                  </a:cubicBezTo>
                  <a:cubicBezTo>
                    <a:pt x="3078" y="12474"/>
                    <a:pt x="3641" y="13036"/>
                    <a:pt x="4256" y="13544"/>
                  </a:cubicBezTo>
                  <a:cubicBezTo>
                    <a:pt x="4577" y="13812"/>
                    <a:pt x="4899" y="14053"/>
                    <a:pt x="5220" y="14240"/>
                  </a:cubicBezTo>
                  <a:cubicBezTo>
                    <a:pt x="5568" y="14454"/>
                    <a:pt x="5889" y="14615"/>
                    <a:pt x="6290" y="14776"/>
                  </a:cubicBezTo>
                  <a:cubicBezTo>
                    <a:pt x="7040" y="15097"/>
                    <a:pt x="7789" y="15284"/>
                    <a:pt x="8565" y="15364"/>
                  </a:cubicBezTo>
                  <a:cubicBezTo>
                    <a:pt x="8780" y="15391"/>
                    <a:pt x="8967" y="15391"/>
                    <a:pt x="9154" y="15391"/>
                  </a:cubicBezTo>
                  <a:cubicBezTo>
                    <a:pt x="9797" y="15391"/>
                    <a:pt x="10439" y="15311"/>
                    <a:pt x="11081" y="15150"/>
                  </a:cubicBezTo>
                  <a:cubicBezTo>
                    <a:pt x="11510" y="15043"/>
                    <a:pt x="11938" y="14883"/>
                    <a:pt x="12420" y="14722"/>
                  </a:cubicBezTo>
                  <a:cubicBezTo>
                    <a:pt x="12848" y="14561"/>
                    <a:pt x="13276" y="14321"/>
                    <a:pt x="13651" y="14080"/>
                  </a:cubicBezTo>
                  <a:cubicBezTo>
                    <a:pt x="14052" y="13839"/>
                    <a:pt x="14400" y="13571"/>
                    <a:pt x="14722" y="13277"/>
                  </a:cubicBezTo>
                  <a:cubicBezTo>
                    <a:pt x="15069" y="12982"/>
                    <a:pt x="15337" y="12688"/>
                    <a:pt x="15605" y="12313"/>
                  </a:cubicBezTo>
                  <a:cubicBezTo>
                    <a:pt x="16087" y="11617"/>
                    <a:pt x="16461" y="10814"/>
                    <a:pt x="16595" y="9958"/>
                  </a:cubicBezTo>
                  <a:cubicBezTo>
                    <a:pt x="16675" y="9529"/>
                    <a:pt x="16702" y="9074"/>
                    <a:pt x="16702" y="8593"/>
                  </a:cubicBezTo>
                  <a:cubicBezTo>
                    <a:pt x="16702" y="8352"/>
                    <a:pt x="16675" y="8138"/>
                    <a:pt x="16622" y="7870"/>
                  </a:cubicBezTo>
                  <a:cubicBezTo>
                    <a:pt x="16595" y="7602"/>
                    <a:pt x="16568" y="7388"/>
                    <a:pt x="16488" y="7147"/>
                  </a:cubicBezTo>
                  <a:cubicBezTo>
                    <a:pt x="16408" y="6746"/>
                    <a:pt x="16194" y="6344"/>
                    <a:pt x="16006" y="5996"/>
                  </a:cubicBezTo>
                  <a:cubicBezTo>
                    <a:pt x="15792" y="5648"/>
                    <a:pt x="15524" y="5354"/>
                    <a:pt x="15230" y="5086"/>
                  </a:cubicBezTo>
                  <a:cubicBezTo>
                    <a:pt x="14614" y="4524"/>
                    <a:pt x="13919" y="4069"/>
                    <a:pt x="13249" y="3668"/>
                  </a:cubicBezTo>
                  <a:lnTo>
                    <a:pt x="12875" y="3480"/>
                  </a:lnTo>
                  <a:cubicBezTo>
                    <a:pt x="12206" y="3106"/>
                    <a:pt x="11536" y="2704"/>
                    <a:pt x="10921" y="2196"/>
                  </a:cubicBezTo>
                  <a:lnTo>
                    <a:pt x="10867" y="2196"/>
                  </a:lnTo>
                  <a:cubicBezTo>
                    <a:pt x="10814" y="2169"/>
                    <a:pt x="10787" y="2142"/>
                    <a:pt x="10733" y="2062"/>
                  </a:cubicBezTo>
                  <a:lnTo>
                    <a:pt x="10733" y="2035"/>
                  </a:lnTo>
                  <a:lnTo>
                    <a:pt x="10733" y="1901"/>
                  </a:lnTo>
                  <a:lnTo>
                    <a:pt x="10439" y="1500"/>
                  </a:lnTo>
                  <a:cubicBezTo>
                    <a:pt x="10332" y="1393"/>
                    <a:pt x="10198" y="1259"/>
                    <a:pt x="10064" y="1179"/>
                  </a:cubicBezTo>
                  <a:cubicBezTo>
                    <a:pt x="10011" y="1098"/>
                    <a:pt x="9930" y="1072"/>
                    <a:pt x="9877" y="991"/>
                  </a:cubicBezTo>
                  <a:lnTo>
                    <a:pt x="9770" y="831"/>
                  </a:lnTo>
                  <a:cubicBezTo>
                    <a:pt x="9716" y="724"/>
                    <a:pt x="9636" y="670"/>
                    <a:pt x="9609" y="563"/>
                  </a:cubicBezTo>
                  <a:cubicBezTo>
                    <a:pt x="9583" y="536"/>
                    <a:pt x="9583" y="509"/>
                    <a:pt x="9502" y="509"/>
                  </a:cubicBezTo>
                  <a:lnTo>
                    <a:pt x="9475" y="509"/>
                  </a:lnTo>
                  <a:cubicBezTo>
                    <a:pt x="9449" y="509"/>
                    <a:pt x="9395" y="509"/>
                    <a:pt x="9395" y="536"/>
                  </a:cubicBezTo>
                  <a:cubicBezTo>
                    <a:pt x="9368" y="563"/>
                    <a:pt x="9342" y="590"/>
                    <a:pt x="9342" y="643"/>
                  </a:cubicBezTo>
                  <a:lnTo>
                    <a:pt x="9342" y="697"/>
                  </a:lnTo>
                  <a:lnTo>
                    <a:pt x="9315" y="670"/>
                  </a:lnTo>
                  <a:lnTo>
                    <a:pt x="9261" y="643"/>
                  </a:lnTo>
                  <a:cubicBezTo>
                    <a:pt x="8672" y="322"/>
                    <a:pt x="7977" y="162"/>
                    <a:pt x="7200" y="54"/>
                  </a:cubicBezTo>
                  <a:cubicBezTo>
                    <a:pt x="6852" y="1"/>
                    <a:pt x="6585" y="1"/>
                    <a:pt x="6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43"/>
            <p:cNvSpPr/>
            <p:nvPr/>
          </p:nvSpPr>
          <p:spPr>
            <a:xfrm>
              <a:off x="7832875" y="5129225"/>
              <a:ext cx="368050" cy="281050"/>
            </a:xfrm>
            <a:custGeom>
              <a:avLst/>
              <a:gdLst/>
              <a:ahLst/>
              <a:cxnLst/>
              <a:rect l="l" t="t" r="r" b="b"/>
              <a:pathLst>
                <a:path w="14722" h="11242" extrusionOk="0">
                  <a:moveTo>
                    <a:pt x="11616" y="0"/>
                  </a:moveTo>
                  <a:cubicBezTo>
                    <a:pt x="11375" y="536"/>
                    <a:pt x="11001" y="991"/>
                    <a:pt x="10599" y="1392"/>
                  </a:cubicBezTo>
                  <a:cubicBezTo>
                    <a:pt x="10037" y="2008"/>
                    <a:pt x="9368" y="2516"/>
                    <a:pt x="8672" y="2918"/>
                  </a:cubicBezTo>
                  <a:cubicBezTo>
                    <a:pt x="7923" y="3346"/>
                    <a:pt x="7120" y="3721"/>
                    <a:pt x="6317" y="3935"/>
                  </a:cubicBezTo>
                  <a:cubicBezTo>
                    <a:pt x="5487" y="4203"/>
                    <a:pt x="4657" y="4390"/>
                    <a:pt x="3828" y="4470"/>
                  </a:cubicBezTo>
                  <a:cubicBezTo>
                    <a:pt x="3454" y="4505"/>
                    <a:pt x="3085" y="4525"/>
                    <a:pt x="2719" y="4525"/>
                  </a:cubicBezTo>
                  <a:cubicBezTo>
                    <a:pt x="2247" y="4525"/>
                    <a:pt x="1779" y="4492"/>
                    <a:pt x="1312" y="4417"/>
                  </a:cubicBezTo>
                  <a:cubicBezTo>
                    <a:pt x="910" y="4336"/>
                    <a:pt x="535" y="4283"/>
                    <a:pt x="134" y="4149"/>
                  </a:cubicBezTo>
                  <a:cubicBezTo>
                    <a:pt x="107" y="4149"/>
                    <a:pt x="80" y="4122"/>
                    <a:pt x="0" y="4122"/>
                  </a:cubicBezTo>
                  <a:cubicBezTo>
                    <a:pt x="27" y="4203"/>
                    <a:pt x="27" y="4310"/>
                    <a:pt x="80" y="4417"/>
                  </a:cubicBezTo>
                  <a:cubicBezTo>
                    <a:pt x="482" y="6049"/>
                    <a:pt x="1231" y="7629"/>
                    <a:pt x="2248" y="8940"/>
                  </a:cubicBezTo>
                  <a:cubicBezTo>
                    <a:pt x="2757" y="9609"/>
                    <a:pt x="3319" y="10171"/>
                    <a:pt x="3908" y="10680"/>
                  </a:cubicBezTo>
                  <a:cubicBezTo>
                    <a:pt x="4175" y="10867"/>
                    <a:pt x="4443" y="11081"/>
                    <a:pt x="4684" y="11242"/>
                  </a:cubicBezTo>
                  <a:cubicBezTo>
                    <a:pt x="4818" y="11242"/>
                    <a:pt x="4952" y="11188"/>
                    <a:pt x="5086" y="11188"/>
                  </a:cubicBezTo>
                  <a:cubicBezTo>
                    <a:pt x="5648" y="11135"/>
                    <a:pt x="6236" y="11081"/>
                    <a:pt x="6772" y="10921"/>
                  </a:cubicBezTo>
                  <a:cubicBezTo>
                    <a:pt x="7307" y="10814"/>
                    <a:pt x="7842" y="10626"/>
                    <a:pt x="8324" y="10439"/>
                  </a:cubicBezTo>
                  <a:cubicBezTo>
                    <a:pt x="8806" y="10225"/>
                    <a:pt x="9315" y="10037"/>
                    <a:pt x="9743" y="9797"/>
                  </a:cubicBezTo>
                  <a:cubicBezTo>
                    <a:pt x="10171" y="9556"/>
                    <a:pt x="10599" y="9288"/>
                    <a:pt x="11001" y="8994"/>
                  </a:cubicBezTo>
                  <a:lnTo>
                    <a:pt x="12018" y="8191"/>
                  </a:lnTo>
                  <a:cubicBezTo>
                    <a:pt x="12312" y="7896"/>
                    <a:pt x="12607" y="7602"/>
                    <a:pt x="12874" y="7254"/>
                  </a:cubicBezTo>
                  <a:cubicBezTo>
                    <a:pt x="13115" y="6959"/>
                    <a:pt x="13329" y="6665"/>
                    <a:pt x="13517" y="6344"/>
                  </a:cubicBezTo>
                  <a:cubicBezTo>
                    <a:pt x="13731" y="6049"/>
                    <a:pt x="13891" y="5728"/>
                    <a:pt x="14025" y="5380"/>
                  </a:cubicBezTo>
                  <a:cubicBezTo>
                    <a:pt x="14159" y="5059"/>
                    <a:pt x="14293" y="4711"/>
                    <a:pt x="14400" y="4390"/>
                  </a:cubicBezTo>
                  <a:cubicBezTo>
                    <a:pt x="14480" y="4042"/>
                    <a:pt x="14587" y="3721"/>
                    <a:pt x="14614" y="3346"/>
                  </a:cubicBezTo>
                  <a:cubicBezTo>
                    <a:pt x="14694" y="2998"/>
                    <a:pt x="14721" y="2704"/>
                    <a:pt x="14721" y="2382"/>
                  </a:cubicBezTo>
                  <a:lnTo>
                    <a:pt x="14721" y="2008"/>
                  </a:lnTo>
                  <a:cubicBezTo>
                    <a:pt x="14159" y="1499"/>
                    <a:pt x="13490" y="1098"/>
                    <a:pt x="12874" y="723"/>
                  </a:cubicBezTo>
                  <a:lnTo>
                    <a:pt x="12526" y="536"/>
                  </a:lnTo>
                  <a:cubicBezTo>
                    <a:pt x="12205" y="375"/>
                    <a:pt x="11911" y="188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43"/>
            <p:cNvSpPr/>
            <p:nvPr/>
          </p:nvSpPr>
          <p:spPr>
            <a:xfrm>
              <a:off x="8100525" y="5130550"/>
              <a:ext cx="99725" cy="112450"/>
            </a:xfrm>
            <a:custGeom>
              <a:avLst/>
              <a:gdLst/>
              <a:ahLst/>
              <a:cxnLst/>
              <a:rect l="l" t="t" r="r" b="b"/>
              <a:pathLst>
                <a:path w="3989" h="4498" extrusionOk="0">
                  <a:moveTo>
                    <a:pt x="964" y="1"/>
                  </a:moveTo>
                  <a:cubicBezTo>
                    <a:pt x="696" y="483"/>
                    <a:pt x="375" y="884"/>
                    <a:pt x="0" y="1286"/>
                  </a:cubicBezTo>
                  <a:cubicBezTo>
                    <a:pt x="429" y="1580"/>
                    <a:pt x="884" y="1874"/>
                    <a:pt x="1285" y="2196"/>
                  </a:cubicBezTo>
                  <a:cubicBezTo>
                    <a:pt x="1446" y="2329"/>
                    <a:pt x="1633" y="2463"/>
                    <a:pt x="1820" y="2597"/>
                  </a:cubicBezTo>
                  <a:cubicBezTo>
                    <a:pt x="2008" y="2731"/>
                    <a:pt x="2222" y="2892"/>
                    <a:pt x="2382" y="3025"/>
                  </a:cubicBezTo>
                  <a:cubicBezTo>
                    <a:pt x="2784" y="3347"/>
                    <a:pt x="3105" y="3721"/>
                    <a:pt x="3426" y="4150"/>
                  </a:cubicBezTo>
                  <a:cubicBezTo>
                    <a:pt x="3480" y="4257"/>
                    <a:pt x="3560" y="4390"/>
                    <a:pt x="3614" y="4497"/>
                  </a:cubicBezTo>
                  <a:cubicBezTo>
                    <a:pt x="3614" y="4444"/>
                    <a:pt x="3640" y="4417"/>
                    <a:pt x="3640" y="4390"/>
                  </a:cubicBezTo>
                  <a:cubicBezTo>
                    <a:pt x="3748" y="4069"/>
                    <a:pt x="3855" y="3694"/>
                    <a:pt x="3881" y="3347"/>
                  </a:cubicBezTo>
                  <a:cubicBezTo>
                    <a:pt x="3962" y="3052"/>
                    <a:pt x="3988" y="2731"/>
                    <a:pt x="3988" y="2383"/>
                  </a:cubicBezTo>
                  <a:lnTo>
                    <a:pt x="3988" y="2008"/>
                  </a:lnTo>
                  <a:cubicBezTo>
                    <a:pt x="3426" y="1473"/>
                    <a:pt x="2704" y="1071"/>
                    <a:pt x="2115" y="750"/>
                  </a:cubicBezTo>
                  <a:lnTo>
                    <a:pt x="1740" y="536"/>
                  </a:lnTo>
                  <a:cubicBezTo>
                    <a:pt x="1553" y="349"/>
                    <a:pt x="1285" y="188"/>
                    <a:pt x="964" y="1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43"/>
            <p:cNvSpPr/>
            <p:nvPr/>
          </p:nvSpPr>
          <p:spPr>
            <a:xfrm>
              <a:off x="8002150" y="5056950"/>
              <a:ext cx="122475" cy="105075"/>
            </a:xfrm>
            <a:custGeom>
              <a:avLst/>
              <a:gdLst/>
              <a:ahLst/>
              <a:cxnLst/>
              <a:rect l="l" t="t" r="r" b="b"/>
              <a:pathLst>
                <a:path w="4899" h="4203" extrusionOk="0">
                  <a:moveTo>
                    <a:pt x="1" y="1"/>
                  </a:moveTo>
                  <a:cubicBezTo>
                    <a:pt x="1" y="242"/>
                    <a:pt x="54" y="402"/>
                    <a:pt x="161" y="536"/>
                  </a:cubicBezTo>
                  <a:cubicBezTo>
                    <a:pt x="322" y="804"/>
                    <a:pt x="483" y="1044"/>
                    <a:pt x="670" y="1285"/>
                  </a:cubicBezTo>
                  <a:cubicBezTo>
                    <a:pt x="1286" y="2115"/>
                    <a:pt x="2088" y="2784"/>
                    <a:pt x="2891" y="3427"/>
                  </a:cubicBezTo>
                  <a:cubicBezTo>
                    <a:pt x="3239" y="3694"/>
                    <a:pt x="3614" y="3935"/>
                    <a:pt x="3935" y="4203"/>
                  </a:cubicBezTo>
                  <a:cubicBezTo>
                    <a:pt x="4310" y="3801"/>
                    <a:pt x="4631" y="3400"/>
                    <a:pt x="4899" y="2918"/>
                  </a:cubicBezTo>
                  <a:cubicBezTo>
                    <a:pt x="4471" y="2650"/>
                    <a:pt x="4149" y="2410"/>
                    <a:pt x="3882" y="2195"/>
                  </a:cubicBezTo>
                  <a:lnTo>
                    <a:pt x="3828" y="2195"/>
                  </a:lnTo>
                  <a:lnTo>
                    <a:pt x="3801" y="2142"/>
                  </a:lnTo>
                  <a:lnTo>
                    <a:pt x="3694" y="2035"/>
                  </a:lnTo>
                  <a:lnTo>
                    <a:pt x="3694" y="2008"/>
                  </a:lnTo>
                  <a:lnTo>
                    <a:pt x="3694" y="1874"/>
                  </a:lnTo>
                  <a:cubicBezTo>
                    <a:pt x="3614" y="1714"/>
                    <a:pt x="3507" y="1607"/>
                    <a:pt x="3400" y="1473"/>
                  </a:cubicBezTo>
                  <a:cubicBezTo>
                    <a:pt x="3293" y="1366"/>
                    <a:pt x="3159" y="1259"/>
                    <a:pt x="3025" y="1152"/>
                  </a:cubicBezTo>
                  <a:cubicBezTo>
                    <a:pt x="2972" y="1071"/>
                    <a:pt x="2891" y="1044"/>
                    <a:pt x="2838" y="991"/>
                  </a:cubicBezTo>
                  <a:lnTo>
                    <a:pt x="2731" y="804"/>
                  </a:lnTo>
                  <a:lnTo>
                    <a:pt x="2704" y="750"/>
                  </a:lnTo>
                  <a:lnTo>
                    <a:pt x="2677" y="670"/>
                  </a:lnTo>
                  <a:cubicBezTo>
                    <a:pt x="2624" y="616"/>
                    <a:pt x="2597" y="589"/>
                    <a:pt x="2570" y="509"/>
                  </a:cubicBezTo>
                  <a:cubicBezTo>
                    <a:pt x="2544" y="482"/>
                    <a:pt x="2544" y="456"/>
                    <a:pt x="2463" y="456"/>
                  </a:cubicBezTo>
                  <a:lnTo>
                    <a:pt x="2436" y="456"/>
                  </a:lnTo>
                  <a:cubicBezTo>
                    <a:pt x="2410" y="456"/>
                    <a:pt x="2356" y="456"/>
                    <a:pt x="2356" y="482"/>
                  </a:cubicBezTo>
                  <a:cubicBezTo>
                    <a:pt x="2329" y="509"/>
                    <a:pt x="2303" y="536"/>
                    <a:pt x="2303" y="589"/>
                  </a:cubicBezTo>
                  <a:lnTo>
                    <a:pt x="2303" y="643"/>
                  </a:lnTo>
                  <a:lnTo>
                    <a:pt x="2276" y="616"/>
                  </a:lnTo>
                  <a:lnTo>
                    <a:pt x="2222" y="589"/>
                  </a:lnTo>
                  <a:cubicBezTo>
                    <a:pt x="1633" y="268"/>
                    <a:pt x="938" y="108"/>
                    <a:pt x="161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43"/>
            <p:cNvSpPr/>
            <p:nvPr/>
          </p:nvSpPr>
          <p:spPr>
            <a:xfrm>
              <a:off x="8033600" y="5180750"/>
              <a:ext cx="210150" cy="262325"/>
            </a:xfrm>
            <a:custGeom>
              <a:avLst/>
              <a:gdLst/>
              <a:ahLst/>
              <a:cxnLst/>
              <a:rect l="l" t="t" r="r" b="b"/>
              <a:pathLst>
                <a:path w="8406" h="10493" extrusionOk="0">
                  <a:moveTo>
                    <a:pt x="6772" y="0"/>
                  </a:moveTo>
                  <a:lnTo>
                    <a:pt x="6772" y="375"/>
                  </a:lnTo>
                  <a:cubicBezTo>
                    <a:pt x="6719" y="723"/>
                    <a:pt x="6692" y="1017"/>
                    <a:pt x="6665" y="1339"/>
                  </a:cubicBezTo>
                  <a:cubicBezTo>
                    <a:pt x="6585" y="1686"/>
                    <a:pt x="6532" y="2061"/>
                    <a:pt x="6425" y="2382"/>
                  </a:cubicBezTo>
                  <a:cubicBezTo>
                    <a:pt x="6425" y="2409"/>
                    <a:pt x="6398" y="2463"/>
                    <a:pt x="6398" y="2489"/>
                  </a:cubicBezTo>
                  <a:cubicBezTo>
                    <a:pt x="6558" y="2784"/>
                    <a:pt x="6719" y="3132"/>
                    <a:pt x="6826" y="3453"/>
                  </a:cubicBezTo>
                  <a:cubicBezTo>
                    <a:pt x="6960" y="3935"/>
                    <a:pt x="7067" y="4390"/>
                    <a:pt x="7040" y="4872"/>
                  </a:cubicBezTo>
                  <a:cubicBezTo>
                    <a:pt x="7040" y="5353"/>
                    <a:pt x="6906" y="5862"/>
                    <a:pt x="6719" y="6344"/>
                  </a:cubicBezTo>
                  <a:cubicBezTo>
                    <a:pt x="6639" y="6558"/>
                    <a:pt x="6532" y="6825"/>
                    <a:pt x="6398" y="7040"/>
                  </a:cubicBezTo>
                  <a:cubicBezTo>
                    <a:pt x="6264" y="7227"/>
                    <a:pt x="6157" y="7441"/>
                    <a:pt x="5996" y="7628"/>
                  </a:cubicBezTo>
                  <a:cubicBezTo>
                    <a:pt x="5729" y="8003"/>
                    <a:pt x="5381" y="8351"/>
                    <a:pt x="5059" y="8646"/>
                  </a:cubicBezTo>
                  <a:cubicBezTo>
                    <a:pt x="4712" y="8940"/>
                    <a:pt x="4364" y="9208"/>
                    <a:pt x="3962" y="9422"/>
                  </a:cubicBezTo>
                  <a:cubicBezTo>
                    <a:pt x="3159" y="9850"/>
                    <a:pt x="2276" y="10144"/>
                    <a:pt x="1366" y="10278"/>
                  </a:cubicBezTo>
                  <a:cubicBezTo>
                    <a:pt x="911" y="10359"/>
                    <a:pt x="483" y="10385"/>
                    <a:pt x="1" y="10412"/>
                  </a:cubicBezTo>
                  <a:cubicBezTo>
                    <a:pt x="108" y="10412"/>
                    <a:pt x="161" y="10439"/>
                    <a:pt x="268" y="10439"/>
                  </a:cubicBezTo>
                  <a:cubicBezTo>
                    <a:pt x="483" y="10492"/>
                    <a:pt x="670" y="10492"/>
                    <a:pt x="857" y="10492"/>
                  </a:cubicBezTo>
                  <a:cubicBezTo>
                    <a:pt x="1500" y="10492"/>
                    <a:pt x="2142" y="10412"/>
                    <a:pt x="2784" y="10251"/>
                  </a:cubicBezTo>
                  <a:cubicBezTo>
                    <a:pt x="3213" y="10144"/>
                    <a:pt x="3641" y="9984"/>
                    <a:pt x="4123" y="9823"/>
                  </a:cubicBezTo>
                  <a:cubicBezTo>
                    <a:pt x="4551" y="9636"/>
                    <a:pt x="4979" y="9422"/>
                    <a:pt x="5354" y="9181"/>
                  </a:cubicBezTo>
                  <a:cubicBezTo>
                    <a:pt x="5729" y="8940"/>
                    <a:pt x="6103" y="8672"/>
                    <a:pt x="6425" y="8378"/>
                  </a:cubicBezTo>
                  <a:cubicBezTo>
                    <a:pt x="6719" y="8083"/>
                    <a:pt x="7040" y="7762"/>
                    <a:pt x="7308" y="7414"/>
                  </a:cubicBezTo>
                  <a:cubicBezTo>
                    <a:pt x="7790" y="6692"/>
                    <a:pt x="8164" y="5889"/>
                    <a:pt x="8298" y="5059"/>
                  </a:cubicBezTo>
                  <a:cubicBezTo>
                    <a:pt x="8378" y="4631"/>
                    <a:pt x="8405" y="4149"/>
                    <a:pt x="8405" y="3694"/>
                  </a:cubicBezTo>
                  <a:cubicBezTo>
                    <a:pt x="8405" y="3453"/>
                    <a:pt x="8378" y="3185"/>
                    <a:pt x="8325" y="2944"/>
                  </a:cubicBezTo>
                  <a:cubicBezTo>
                    <a:pt x="8298" y="2677"/>
                    <a:pt x="8245" y="2489"/>
                    <a:pt x="8191" y="2249"/>
                  </a:cubicBezTo>
                  <a:cubicBezTo>
                    <a:pt x="8111" y="1847"/>
                    <a:pt x="7897" y="1446"/>
                    <a:pt x="7709" y="1071"/>
                  </a:cubicBezTo>
                  <a:cubicBezTo>
                    <a:pt x="7495" y="750"/>
                    <a:pt x="7227" y="455"/>
                    <a:pt x="6933" y="188"/>
                  </a:cubicBezTo>
                  <a:cubicBezTo>
                    <a:pt x="6853" y="81"/>
                    <a:pt x="6826" y="54"/>
                    <a:pt x="6772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43"/>
            <p:cNvSpPr/>
            <p:nvPr/>
          </p:nvSpPr>
          <p:spPr>
            <a:xfrm>
              <a:off x="7928550" y="5178725"/>
              <a:ext cx="141875" cy="168000"/>
            </a:xfrm>
            <a:custGeom>
              <a:avLst/>
              <a:gdLst/>
              <a:ahLst/>
              <a:cxnLst/>
              <a:rect l="l" t="t" r="r" b="b"/>
              <a:pathLst>
                <a:path w="5675" h="6720" extrusionOk="0">
                  <a:moveTo>
                    <a:pt x="3105" y="1"/>
                  </a:moveTo>
                  <a:cubicBezTo>
                    <a:pt x="3079" y="1"/>
                    <a:pt x="3025" y="28"/>
                    <a:pt x="2998" y="28"/>
                  </a:cubicBezTo>
                  <a:cubicBezTo>
                    <a:pt x="2972" y="54"/>
                    <a:pt x="2972" y="81"/>
                    <a:pt x="2945" y="135"/>
                  </a:cubicBezTo>
                  <a:cubicBezTo>
                    <a:pt x="2731" y="402"/>
                    <a:pt x="2490" y="670"/>
                    <a:pt x="2276" y="965"/>
                  </a:cubicBezTo>
                  <a:cubicBezTo>
                    <a:pt x="1821" y="1500"/>
                    <a:pt x="1366" y="2062"/>
                    <a:pt x="964" y="2678"/>
                  </a:cubicBezTo>
                  <a:cubicBezTo>
                    <a:pt x="616" y="3159"/>
                    <a:pt x="402" y="3641"/>
                    <a:pt x="215" y="4096"/>
                  </a:cubicBezTo>
                  <a:cubicBezTo>
                    <a:pt x="134" y="4337"/>
                    <a:pt x="54" y="4605"/>
                    <a:pt x="27" y="4872"/>
                  </a:cubicBezTo>
                  <a:cubicBezTo>
                    <a:pt x="1" y="5113"/>
                    <a:pt x="1" y="5354"/>
                    <a:pt x="27" y="5568"/>
                  </a:cubicBezTo>
                  <a:cubicBezTo>
                    <a:pt x="81" y="6023"/>
                    <a:pt x="322" y="6344"/>
                    <a:pt x="670" y="6559"/>
                  </a:cubicBezTo>
                  <a:cubicBezTo>
                    <a:pt x="830" y="6639"/>
                    <a:pt x="1018" y="6719"/>
                    <a:pt x="1232" y="6719"/>
                  </a:cubicBezTo>
                  <a:lnTo>
                    <a:pt x="1285" y="6719"/>
                  </a:lnTo>
                  <a:cubicBezTo>
                    <a:pt x="1473" y="6719"/>
                    <a:pt x="1660" y="6692"/>
                    <a:pt x="1874" y="6585"/>
                  </a:cubicBezTo>
                  <a:cubicBezTo>
                    <a:pt x="2062" y="6505"/>
                    <a:pt x="2276" y="6344"/>
                    <a:pt x="2463" y="6237"/>
                  </a:cubicBezTo>
                  <a:cubicBezTo>
                    <a:pt x="2624" y="6157"/>
                    <a:pt x="2757" y="6023"/>
                    <a:pt x="2972" y="5836"/>
                  </a:cubicBezTo>
                  <a:cubicBezTo>
                    <a:pt x="3266" y="5541"/>
                    <a:pt x="3560" y="5220"/>
                    <a:pt x="3882" y="4765"/>
                  </a:cubicBezTo>
                  <a:cubicBezTo>
                    <a:pt x="4337" y="4150"/>
                    <a:pt x="4738" y="3400"/>
                    <a:pt x="5086" y="2570"/>
                  </a:cubicBezTo>
                  <a:cubicBezTo>
                    <a:pt x="5407" y="1767"/>
                    <a:pt x="5621" y="1072"/>
                    <a:pt x="5675" y="349"/>
                  </a:cubicBezTo>
                  <a:cubicBezTo>
                    <a:pt x="5675" y="295"/>
                    <a:pt x="5648" y="269"/>
                    <a:pt x="5621" y="215"/>
                  </a:cubicBezTo>
                  <a:cubicBezTo>
                    <a:pt x="5621" y="188"/>
                    <a:pt x="5568" y="162"/>
                    <a:pt x="5541" y="162"/>
                  </a:cubicBezTo>
                  <a:cubicBezTo>
                    <a:pt x="5514" y="135"/>
                    <a:pt x="5488" y="135"/>
                    <a:pt x="5434" y="135"/>
                  </a:cubicBezTo>
                  <a:lnTo>
                    <a:pt x="4711" y="135"/>
                  </a:lnTo>
                  <a:cubicBezTo>
                    <a:pt x="4176" y="135"/>
                    <a:pt x="3614" y="8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43"/>
            <p:cNvSpPr/>
            <p:nvPr/>
          </p:nvSpPr>
          <p:spPr>
            <a:xfrm>
              <a:off x="7937925" y="5184750"/>
              <a:ext cx="132500" cy="161975"/>
            </a:xfrm>
            <a:custGeom>
              <a:avLst/>
              <a:gdLst/>
              <a:ahLst/>
              <a:cxnLst/>
              <a:rect l="l" t="t" r="r" b="b"/>
              <a:pathLst>
                <a:path w="5300" h="6479" extrusionOk="0">
                  <a:moveTo>
                    <a:pt x="5273" y="1"/>
                  </a:moveTo>
                  <a:lnTo>
                    <a:pt x="5273" y="161"/>
                  </a:lnTo>
                  <a:cubicBezTo>
                    <a:pt x="5193" y="429"/>
                    <a:pt x="5113" y="697"/>
                    <a:pt x="4979" y="938"/>
                  </a:cubicBezTo>
                  <a:cubicBezTo>
                    <a:pt x="4872" y="1232"/>
                    <a:pt x="4738" y="1446"/>
                    <a:pt x="4604" y="1687"/>
                  </a:cubicBezTo>
                  <a:lnTo>
                    <a:pt x="4202" y="2383"/>
                  </a:lnTo>
                  <a:cubicBezTo>
                    <a:pt x="3908" y="2892"/>
                    <a:pt x="3533" y="3400"/>
                    <a:pt x="3159" y="3855"/>
                  </a:cubicBezTo>
                  <a:cubicBezTo>
                    <a:pt x="2864" y="4230"/>
                    <a:pt x="2516" y="4605"/>
                    <a:pt x="2142" y="4926"/>
                  </a:cubicBezTo>
                  <a:lnTo>
                    <a:pt x="1553" y="5434"/>
                  </a:lnTo>
                  <a:cubicBezTo>
                    <a:pt x="1339" y="5568"/>
                    <a:pt x="1151" y="5702"/>
                    <a:pt x="910" y="5836"/>
                  </a:cubicBezTo>
                  <a:cubicBezTo>
                    <a:pt x="723" y="5943"/>
                    <a:pt x="482" y="6023"/>
                    <a:pt x="241" y="6077"/>
                  </a:cubicBezTo>
                  <a:cubicBezTo>
                    <a:pt x="188" y="6077"/>
                    <a:pt x="107" y="6103"/>
                    <a:pt x="0" y="6103"/>
                  </a:cubicBezTo>
                  <a:cubicBezTo>
                    <a:pt x="81" y="6157"/>
                    <a:pt x="188" y="6264"/>
                    <a:pt x="268" y="6291"/>
                  </a:cubicBezTo>
                  <a:cubicBezTo>
                    <a:pt x="455" y="6398"/>
                    <a:pt x="643" y="6478"/>
                    <a:pt x="857" y="6478"/>
                  </a:cubicBezTo>
                  <a:lnTo>
                    <a:pt x="910" y="6478"/>
                  </a:lnTo>
                  <a:cubicBezTo>
                    <a:pt x="1098" y="6478"/>
                    <a:pt x="1285" y="6425"/>
                    <a:pt x="1499" y="6344"/>
                  </a:cubicBezTo>
                  <a:cubicBezTo>
                    <a:pt x="1687" y="6264"/>
                    <a:pt x="1901" y="6130"/>
                    <a:pt x="2088" y="5996"/>
                  </a:cubicBezTo>
                  <a:cubicBezTo>
                    <a:pt x="2249" y="5916"/>
                    <a:pt x="2382" y="5782"/>
                    <a:pt x="2597" y="5595"/>
                  </a:cubicBezTo>
                  <a:cubicBezTo>
                    <a:pt x="2891" y="5300"/>
                    <a:pt x="3185" y="4979"/>
                    <a:pt x="3507" y="4524"/>
                  </a:cubicBezTo>
                  <a:cubicBezTo>
                    <a:pt x="3962" y="3909"/>
                    <a:pt x="4363" y="3159"/>
                    <a:pt x="4711" y="2329"/>
                  </a:cubicBezTo>
                  <a:cubicBezTo>
                    <a:pt x="5032" y="1526"/>
                    <a:pt x="5246" y="831"/>
                    <a:pt x="5300" y="108"/>
                  </a:cubicBezTo>
                  <a:cubicBezTo>
                    <a:pt x="5300" y="81"/>
                    <a:pt x="5300" y="54"/>
                    <a:pt x="5273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43"/>
            <p:cNvSpPr/>
            <p:nvPr/>
          </p:nvSpPr>
          <p:spPr>
            <a:xfrm>
              <a:off x="7935250" y="5179400"/>
              <a:ext cx="71625" cy="104425"/>
            </a:xfrm>
            <a:custGeom>
              <a:avLst/>
              <a:gdLst/>
              <a:ahLst/>
              <a:cxnLst/>
              <a:rect l="l" t="t" r="r" b="b"/>
              <a:pathLst>
                <a:path w="2865" h="4177" extrusionOk="0">
                  <a:moveTo>
                    <a:pt x="2757" y="1"/>
                  </a:moveTo>
                  <a:cubicBezTo>
                    <a:pt x="2222" y="643"/>
                    <a:pt x="1660" y="1232"/>
                    <a:pt x="1205" y="1901"/>
                  </a:cubicBezTo>
                  <a:cubicBezTo>
                    <a:pt x="964" y="2249"/>
                    <a:pt x="723" y="2570"/>
                    <a:pt x="536" y="2918"/>
                  </a:cubicBezTo>
                  <a:cubicBezTo>
                    <a:pt x="428" y="3079"/>
                    <a:pt x="348" y="3266"/>
                    <a:pt x="268" y="3453"/>
                  </a:cubicBezTo>
                  <a:cubicBezTo>
                    <a:pt x="161" y="3641"/>
                    <a:pt x="54" y="3882"/>
                    <a:pt x="0" y="4123"/>
                  </a:cubicBezTo>
                  <a:cubicBezTo>
                    <a:pt x="0" y="4149"/>
                    <a:pt x="0" y="4176"/>
                    <a:pt x="27" y="4176"/>
                  </a:cubicBezTo>
                  <a:cubicBezTo>
                    <a:pt x="54" y="4176"/>
                    <a:pt x="80" y="4176"/>
                    <a:pt x="80" y="4149"/>
                  </a:cubicBezTo>
                  <a:cubicBezTo>
                    <a:pt x="161" y="3989"/>
                    <a:pt x="214" y="3855"/>
                    <a:pt x="295" y="3668"/>
                  </a:cubicBezTo>
                  <a:cubicBezTo>
                    <a:pt x="348" y="3507"/>
                    <a:pt x="455" y="3346"/>
                    <a:pt x="536" y="3186"/>
                  </a:cubicBezTo>
                  <a:cubicBezTo>
                    <a:pt x="616" y="2998"/>
                    <a:pt x="696" y="2865"/>
                    <a:pt x="803" y="2704"/>
                  </a:cubicBezTo>
                  <a:cubicBezTo>
                    <a:pt x="991" y="2410"/>
                    <a:pt x="1205" y="2115"/>
                    <a:pt x="1419" y="1794"/>
                  </a:cubicBezTo>
                  <a:cubicBezTo>
                    <a:pt x="1874" y="1205"/>
                    <a:pt x="2329" y="670"/>
                    <a:pt x="2837" y="108"/>
                  </a:cubicBezTo>
                  <a:cubicBezTo>
                    <a:pt x="2864" y="54"/>
                    <a:pt x="2837" y="27"/>
                    <a:pt x="2837" y="27"/>
                  </a:cubicBezTo>
                  <a:cubicBezTo>
                    <a:pt x="2811" y="1"/>
                    <a:pt x="2757" y="1"/>
                    <a:pt x="275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43"/>
            <p:cNvSpPr/>
            <p:nvPr/>
          </p:nvSpPr>
          <p:spPr>
            <a:xfrm>
              <a:off x="7811450" y="4539875"/>
              <a:ext cx="50875" cy="120300"/>
            </a:xfrm>
            <a:custGeom>
              <a:avLst/>
              <a:gdLst/>
              <a:ahLst/>
              <a:cxnLst/>
              <a:rect l="l" t="t" r="r" b="b"/>
              <a:pathLst>
                <a:path w="2035" h="4812" extrusionOk="0">
                  <a:moveTo>
                    <a:pt x="168" y="0"/>
                  </a:moveTo>
                  <a:cubicBezTo>
                    <a:pt x="161" y="0"/>
                    <a:pt x="148" y="7"/>
                    <a:pt x="134" y="21"/>
                  </a:cubicBezTo>
                  <a:cubicBezTo>
                    <a:pt x="27" y="74"/>
                    <a:pt x="1" y="208"/>
                    <a:pt x="54" y="288"/>
                  </a:cubicBezTo>
                  <a:cubicBezTo>
                    <a:pt x="295" y="609"/>
                    <a:pt x="482" y="984"/>
                    <a:pt x="643" y="1359"/>
                  </a:cubicBezTo>
                  <a:cubicBezTo>
                    <a:pt x="777" y="1734"/>
                    <a:pt x="911" y="2055"/>
                    <a:pt x="991" y="2456"/>
                  </a:cubicBezTo>
                  <a:lnTo>
                    <a:pt x="1098" y="3072"/>
                  </a:lnTo>
                  <a:cubicBezTo>
                    <a:pt x="1125" y="3259"/>
                    <a:pt x="1151" y="3473"/>
                    <a:pt x="1178" y="3687"/>
                  </a:cubicBezTo>
                  <a:cubicBezTo>
                    <a:pt x="1232" y="3928"/>
                    <a:pt x="1259" y="4169"/>
                    <a:pt x="1259" y="4437"/>
                  </a:cubicBezTo>
                  <a:cubicBezTo>
                    <a:pt x="1259" y="4544"/>
                    <a:pt x="1285" y="4624"/>
                    <a:pt x="1366" y="4705"/>
                  </a:cubicBezTo>
                  <a:cubicBezTo>
                    <a:pt x="1419" y="4758"/>
                    <a:pt x="1526" y="4812"/>
                    <a:pt x="1633" y="4812"/>
                  </a:cubicBezTo>
                  <a:cubicBezTo>
                    <a:pt x="1714" y="4812"/>
                    <a:pt x="1821" y="4758"/>
                    <a:pt x="1901" y="4705"/>
                  </a:cubicBezTo>
                  <a:cubicBezTo>
                    <a:pt x="1954" y="4624"/>
                    <a:pt x="2035" y="4544"/>
                    <a:pt x="1981" y="4437"/>
                  </a:cubicBezTo>
                  <a:cubicBezTo>
                    <a:pt x="1928" y="4035"/>
                    <a:pt x="1901" y="3661"/>
                    <a:pt x="1794" y="3286"/>
                  </a:cubicBezTo>
                  <a:cubicBezTo>
                    <a:pt x="1767" y="3099"/>
                    <a:pt x="1687" y="2938"/>
                    <a:pt x="1633" y="2724"/>
                  </a:cubicBezTo>
                  <a:cubicBezTo>
                    <a:pt x="1553" y="2537"/>
                    <a:pt x="1499" y="2349"/>
                    <a:pt x="1419" y="2162"/>
                  </a:cubicBezTo>
                  <a:cubicBezTo>
                    <a:pt x="1125" y="1466"/>
                    <a:pt x="777" y="743"/>
                    <a:pt x="322" y="128"/>
                  </a:cubicBezTo>
                  <a:cubicBezTo>
                    <a:pt x="295" y="47"/>
                    <a:pt x="215" y="21"/>
                    <a:pt x="161" y="21"/>
                  </a:cubicBezTo>
                  <a:cubicBezTo>
                    <a:pt x="175" y="7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43"/>
            <p:cNvSpPr/>
            <p:nvPr/>
          </p:nvSpPr>
          <p:spPr>
            <a:xfrm>
              <a:off x="8005500" y="4532350"/>
              <a:ext cx="42175" cy="123150"/>
            </a:xfrm>
            <a:custGeom>
              <a:avLst/>
              <a:gdLst/>
              <a:ahLst/>
              <a:cxnLst/>
              <a:rect l="l" t="t" r="r" b="b"/>
              <a:pathLst>
                <a:path w="1687" h="4926" extrusionOk="0">
                  <a:moveTo>
                    <a:pt x="1499" y="0"/>
                  </a:moveTo>
                  <a:cubicBezTo>
                    <a:pt x="1419" y="27"/>
                    <a:pt x="1392" y="27"/>
                    <a:pt x="1366" y="81"/>
                  </a:cubicBezTo>
                  <a:cubicBezTo>
                    <a:pt x="1259" y="241"/>
                    <a:pt x="1152" y="429"/>
                    <a:pt x="1071" y="562"/>
                  </a:cubicBezTo>
                  <a:cubicBezTo>
                    <a:pt x="964" y="723"/>
                    <a:pt x="857" y="884"/>
                    <a:pt x="804" y="1044"/>
                  </a:cubicBezTo>
                  <a:cubicBezTo>
                    <a:pt x="589" y="1419"/>
                    <a:pt x="429" y="1794"/>
                    <a:pt x="295" y="2195"/>
                  </a:cubicBezTo>
                  <a:cubicBezTo>
                    <a:pt x="161" y="2597"/>
                    <a:pt x="81" y="2998"/>
                    <a:pt x="27" y="3426"/>
                  </a:cubicBezTo>
                  <a:cubicBezTo>
                    <a:pt x="1" y="3828"/>
                    <a:pt x="1" y="4256"/>
                    <a:pt x="134" y="4658"/>
                  </a:cubicBezTo>
                  <a:cubicBezTo>
                    <a:pt x="161" y="4818"/>
                    <a:pt x="322" y="4925"/>
                    <a:pt x="482" y="4925"/>
                  </a:cubicBezTo>
                  <a:cubicBezTo>
                    <a:pt x="589" y="4925"/>
                    <a:pt x="697" y="4898"/>
                    <a:pt x="750" y="4818"/>
                  </a:cubicBezTo>
                  <a:cubicBezTo>
                    <a:pt x="830" y="4765"/>
                    <a:pt x="857" y="4658"/>
                    <a:pt x="857" y="4551"/>
                  </a:cubicBezTo>
                  <a:cubicBezTo>
                    <a:pt x="884" y="4256"/>
                    <a:pt x="884" y="3962"/>
                    <a:pt x="884" y="3667"/>
                  </a:cubicBezTo>
                  <a:cubicBezTo>
                    <a:pt x="884" y="3346"/>
                    <a:pt x="937" y="3025"/>
                    <a:pt x="991" y="2730"/>
                  </a:cubicBezTo>
                  <a:cubicBezTo>
                    <a:pt x="1098" y="1981"/>
                    <a:pt x="1259" y="1258"/>
                    <a:pt x="1526" y="536"/>
                  </a:cubicBezTo>
                  <a:cubicBezTo>
                    <a:pt x="1553" y="455"/>
                    <a:pt x="1633" y="348"/>
                    <a:pt x="1660" y="268"/>
                  </a:cubicBezTo>
                  <a:cubicBezTo>
                    <a:pt x="1687" y="188"/>
                    <a:pt x="1687" y="81"/>
                    <a:pt x="1607" y="54"/>
                  </a:cubicBezTo>
                  <a:cubicBezTo>
                    <a:pt x="1553" y="54"/>
                    <a:pt x="1526" y="0"/>
                    <a:pt x="1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43"/>
            <p:cNvSpPr/>
            <p:nvPr/>
          </p:nvSpPr>
          <p:spPr>
            <a:xfrm>
              <a:off x="7762600" y="4488175"/>
              <a:ext cx="80325" cy="80325"/>
            </a:xfrm>
            <a:custGeom>
              <a:avLst/>
              <a:gdLst/>
              <a:ahLst/>
              <a:cxnLst/>
              <a:rect l="l" t="t" r="r" b="b"/>
              <a:pathLst>
                <a:path w="3213" h="3213" extrusionOk="0">
                  <a:moveTo>
                    <a:pt x="1607" y="1"/>
                  </a:moveTo>
                  <a:cubicBezTo>
                    <a:pt x="750" y="1"/>
                    <a:pt x="1" y="724"/>
                    <a:pt x="1" y="1607"/>
                  </a:cubicBezTo>
                  <a:cubicBezTo>
                    <a:pt x="1" y="2490"/>
                    <a:pt x="750" y="3213"/>
                    <a:pt x="1607" y="3213"/>
                  </a:cubicBezTo>
                  <a:cubicBezTo>
                    <a:pt x="2463" y="3213"/>
                    <a:pt x="3213" y="2490"/>
                    <a:pt x="3213" y="1607"/>
                  </a:cubicBezTo>
                  <a:cubicBezTo>
                    <a:pt x="3213" y="750"/>
                    <a:pt x="2463" y="1"/>
                    <a:pt x="16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43"/>
            <p:cNvSpPr/>
            <p:nvPr/>
          </p:nvSpPr>
          <p:spPr>
            <a:xfrm>
              <a:off x="8014200" y="4480125"/>
              <a:ext cx="80325" cy="80350"/>
            </a:xfrm>
            <a:custGeom>
              <a:avLst/>
              <a:gdLst/>
              <a:ahLst/>
              <a:cxnLst/>
              <a:rect l="l" t="t" r="r" b="b"/>
              <a:pathLst>
                <a:path w="3213" h="3214" extrusionOk="0">
                  <a:moveTo>
                    <a:pt x="1560" y="1"/>
                  </a:moveTo>
                  <a:cubicBezTo>
                    <a:pt x="723" y="1"/>
                    <a:pt x="1" y="714"/>
                    <a:pt x="1" y="1608"/>
                  </a:cubicBezTo>
                  <a:cubicBezTo>
                    <a:pt x="1" y="2464"/>
                    <a:pt x="750" y="3214"/>
                    <a:pt x="1606" y="3214"/>
                  </a:cubicBezTo>
                  <a:cubicBezTo>
                    <a:pt x="2490" y="3214"/>
                    <a:pt x="3212" y="2464"/>
                    <a:pt x="3212" y="1608"/>
                  </a:cubicBezTo>
                  <a:cubicBezTo>
                    <a:pt x="3212" y="724"/>
                    <a:pt x="2490" y="2"/>
                    <a:pt x="1606" y="2"/>
                  </a:cubicBezTo>
                  <a:cubicBezTo>
                    <a:pt x="1591" y="1"/>
                    <a:pt x="1576" y="1"/>
                    <a:pt x="1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43"/>
            <p:cNvSpPr/>
            <p:nvPr/>
          </p:nvSpPr>
          <p:spPr>
            <a:xfrm>
              <a:off x="7636800" y="4625350"/>
              <a:ext cx="591550" cy="530650"/>
            </a:xfrm>
            <a:custGeom>
              <a:avLst/>
              <a:gdLst/>
              <a:ahLst/>
              <a:cxnLst/>
              <a:rect l="l" t="t" r="r" b="b"/>
              <a:pathLst>
                <a:path w="23662" h="21226" extrusionOk="0">
                  <a:moveTo>
                    <a:pt x="12527" y="1"/>
                  </a:moveTo>
                  <a:lnTo>
                    <a:pt x="12474" y="54"/>
                  </a:lnTo>
                  <a:lnTo>
                    <a:pt x="11885" y="54"/>
                  </a:lnTo>
                  <a:cubicBezTo>
                    <a:pt x="11189" y="54"/>
                    <a:pt x="10493" y="108"/>
                    <a:pt x="9743" y="215"/>
                  </a:cubicBezTo>
                  <a:cubicBezTo>
                    <a:pt x="8539" y="402"/>
                    <a:pt x="7415" y="777"/>
                    <a:pt x="6344" y="1312"/>
                  </a:cubicBezTo>
                  <a:cubicBezTo>
                    <a:pt x="5247" y="1848"/>
                    <a:pt x="4256" y="2517"/>
                    <a:pt x="3453" y="3320"/>
                  </a:cubicBezTo>
                  <a:cubicBezTo>
                    <a:pt x="3025" y="3748"/>
                    <a:pt x="2624" y="4257"/>
                    <a:pt x="2276" y="4765"/>
                  </a:cubicBezTo>
                  <a:cubicBezTo>
                    <a:pt x="1955" y="5300"/>
                    <a:pt x="1660" y="5889"/>
                    <a:pt x="1419" y="6612"/>
                  </a:cubicBezTo>
                  <a:cubicBezTo>
                    <a:pt x="991" y="7763"/>
                    <a:pt x="777" y="9048"/>
                    <a:pt x="536" y="10252"/>
                  </a:cubicBezTo>
                  <a:lnTo>
                    <a:pt x="483" y="10546"/>
                  </a:lnTo>
                  <a:lnTo>
                    <a:pt x="268" y="11564"/>
                  </a:lnTo>
                  <a:cubicBezTo>
                    <a:pt x="215" y="11858"/>
                    <a:pt x="188" y="12152"/>
                    <a:pt x="135" y="12420"/>
                  </a:cubicBezTo>
                  <a:cubicBezTo>
                    <a:pt x="54" y="13036"/>
                    <a:pt x="1" y="13571"/>
                    <a:pt x="1" y="14026"/>
                  </a:cubicBezTo>
                  <a:cubicBezTo>
                    <a:pt x="1" y="14561"/>
                    <a:pt x="81" y="15070"/>
                    <a:pt x="188" y="15525"/>
                  </a:cubicBezTo>
                  <a:cubicBezTo>
                    <a:pt x="268" y="16033"/>
                    <a:pt x="456" y="16462"/>
                    <a:pt x="670" y="16917"/>
                  </a:cubicBezTo>
                  <a:cubicBezTo>
                    <a:pt x="911" y="17345"/>
                    <a:pt x="1259" y="17773"/>
                    <a:pt x="1607" y="18148"/>
                  </a:cubicBezTo>
                  <a:cubicBezTo>
                    <a:pt x="2008" y="18549"/>
                    <a:pt x="2490" y="18924"/>
                    <a:pt x="3052" y="19245"/>
                  </a:cubicBezTo>
                  <a:cubicBezTo>
                    <a:pt x="4149" y="19914"/>
                    <a:pt x="5434" y="20423"/>
                    <a:pt x="6799" y="20744"/>
                  </a:cubicBezTo>
                  <a:cubicBezTo>
                    <a:pt x="8084" y="21065"/>
                    <a:pt x="9449" y="21226"/>
                    <a:pt x="10841" y="21226"/>
                  </a:cubicBezTo>
                  <a:cubicBezTo>
                    <a:pt x="11456" y="21226"/>
                    <a:pt x="12099" y="21199"/>
                    <a:pt x="12795" y="21119"/>
                  </a:cubicBezTo>
                  <a:cubicBezTo>
                    <a:pt x="13357" y="21065"/>
                    <a:pt x="13919" y="20985"/>
                    <a:pt x="14508" y="20878"/>
                  </a:cubicBezTo>
                  <a:cubicBezTo>
                    <a:pt x="15712" y="20691"/>
                    <a:pt x="16810" y="20343"/>
                    <a:pt x="17800" y="19941"/>
                  </a:cubicBezTo>
                  <a:cubicBezTo>
                    <a:pt x="18924" y="19486"/>
                    <a:pt x="19888" y="18924"/>
                    <a:pt x="20691" y="18175"/>
                  </a:cubicBezTo>
                  <a:cubicBezTo>
                    <a:pt x="21119" y="17800"/>
                    <a:pt x="21494" y="17372"/>
                    <a:pt x="21868" y="16917"/>
                  </a:cubicBezTo>
                  <a:cubicBezTo>
                    <a:pt x="22189" y="16435"/>
                    <a:pt x="22537" y="15900"/>
                    <a:pt x="22752" y="15364"/>
                  </a:cubicBezTo>
                  <a:cubicBezTo>
                    <a:pt x="23260" y="14294"/>
                    <a:pt x="23528" y="13089"/>
                    <a:pt x="23608" y="11724"/>
                  </a:cubicBezTo>
                  <a:cubicBezTo>
                    <a:pt x="23662" y="10493"/>
                    <a:pt x="23528" y="9181"/>
                    <a:pt x="23233" y="7897"/>
                  </a:cubicBezTo>
                  <a:cubicBezTo>
                    <a:pt x="23099" y="7308"/>
                    <a:pt x="22885" y="6692"/>
                    <a:pt x="22671" y="6103"/>
                  </a:cubicBezTo>
                  <a:cubicBezTo>
                    <a:pt x="22404" y="5461"/>
                    <a:pt x="22136" y="4926"/>
                    <a:pt x="21815" y="4471"/>
                  </a:cubicBezTo>
                  <a:cubicBezTo>
                    <a:pt x="21520" y="3962"/>
                    <a:pt x="21119" y="3480"/>
                    <a:pt x="20691" y="3052"/>
                  </a:cubicBezTo>
                  <a:cubicBezTo>
                    <a:pt x="20450" y="2811"/>
                    <a:pt x="20209" y="2624"/>
                    <a:pt x="19941" y="2410"/>
                  </a:cubicBezTo>
                  <a:cubicBezTo>
                    <a:pt x="19513" y="2062"/>
                    <a:pt x="19004" y="1741"/>
                    <a:pt x="18549" y="1473"/>
                  </a:cubicBezTo>
                  <a:cubicBezTo>
                    <a:pt x="18549" y="1473"/>
                    <a:pt x="18523" y="1473"/>
                    <a:pt x="18523" y="1446"/>
                  </a:cubicBezTo>
                  <a:cubicBezTo>
                    <a:pt x="18282" y="1312"/>
                    <a:pt x="18041" y="1178"/>
                    <a:pt x="17773" y="1071"/>
                  </a:cubicBezTo>
                  <a:cubicBezTo>
                    <a:pt x="17746" y="1045"/>
                    <a:pt x="17720" y="1045"/>
                    <a:pt x="17666" y="1045"/>
                  </a:cubicBezTo>
                  <a:cubicBezTo>
                    <a:pt x="17452" y="911"/>
                    <a:pt x="17184" y="804"/>
                    <a:pt x="16943" y="750"/>
                  </a:cubicBezTo>
                  <a:cubicBezTo>
                    <a:pt x="16729" y="670"/>
                    <a:pt x="16542" y="616"/>
                    <a:pt x="16328" y="590"/>
                  </a:cubicBezTo>
                  <a:cubicBezTo>
                    <a:pt x="16194" y="536"/>
                    <a:pt x="16114" y="509"/>
                    <a:pt x="16007" y="483"/>
                  </a:cubicBezTo>
                  <a:cubicBezTo>
                    <a:pt x="15873" y="456"/>
                    <a:pt x="15712" y="402"/>
                    <a:pt x="15525" y="376"/>
                  </a:cubicBezTo>
                  <a:cubicBezTo>
                    <a:pt x="15043" y="242"/>
                    <a:pt x="14508" y="135"/>
                    <a:pt x="13892" y="108"/>
                  </a:cubicBezTo>
                  <a:cubicBezTo>
                    <a:pt x="13517" y="54"/>
                    <a:pt x="13169" y="1"/>
                    <a:pt x="12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43"/>
            <p:cNvSpPr/>
            <p:nvPr/>
          </p:nvSpPr>
          <p:spPr>
            <a:xfrm>
              <a:off x="7761925" y="4643425"/>
              <a:ext cx="469100" cy="513250"/>
            </a:xfrm>
            <a:custGeom>
              <a:avLst/>
              <a:gdLst/>
              <a:ahLst/>
              <a:cxnLst/>
              <a:rect l="l" t="t" r="r" b="b"/>
              <a:pathLst>
                <a:path w="18764" h="20530" extrusionOk="0">
                  <a:moveTo>
                    <a:pt x="11858" y="0"/>
                  </a:moveTo>
                  <a:cubicBezTo>
                    <a:pt x="12099" y="161"/>
                    <a:pt x="12367" y="322"/>
                    <a:pt x="12608" y="455"/>
                  </a:cubicBezTo>
                  <a:cubicBezTo>
                    <a:pt x="13491" y="1018"/>
                    <a:pt x="14294" y="1660"/>
                    <a:pt x="14990" y="2409"/>
                  </a:cubicBezTo>
                  <a:cubicBezTo>
                    <a:pt x="15686" y="3132"/>
                    <a:pt x="16328" y="3962"/>
                    <a:pt x="16836" y="4872"/>
                  </a:cubicBezTo>
                  <a:cubicBezTo>
                    <a:pt x="17318" y="5782"/>
                    <a:pt x="17693" y="6745"/>
                    <a:pt x="17934" y="7762"/>
                  </a:cubicBezTo>
                  <a:cubicBezTo>
                    <a:pt x="18041" y="8244"/>
                    <a:pt x="18121" y="8780"/>
                    <a:pt x="18175" y="9288"/>
                  </a:cubicBezTo>
                  <a:cubicBezTo>
                    <a:pt x="18202" y="9823"/>
                    <a:pt x="18202" y="10386"/>
                    <a:pt x="18175" y="10921"/>
                  </a:cubicBezTo>
                  <a:cubicBezTo>
                    <a:pt x="18121" y="11429"/>
                    <a:pt x="18041" y="11965"/>
                    <a:pt x="17934" y="12473"/>
                  </a:cubicBezTo>
                  <a:cubicBezTo>
                    <a:pt x="17800" y="12982"/>
                    <a:pt x="17666" y="13437"/>
                    <a:pt x="17425" y="13919"/>
                  </a:cubicBezTo>
                  <a:cubicBezTo>
                    <a:pt x="17238" y="14374"/>
                    <a:pt x="16997" y="14802"/>
                    <a:pt x="16703" y="15257"/>
                  </a:cubicBezTo>
                  <a:cubicBezTo>
                    <a:pt x="16435" y="15685"/>
                    <a:pt x="16087" y="16060"/>
                    <a:pt x="15766" y="16408"/>
                  </a:cubicBezTo>
                  <a:cubicBezTo>
                    <a:pt x="15016" y="17184"/>
                    <a:pt x="14187" y="17853"/>
                    <a:pt x="13250" y="18362"/>
                  </a:cubicBezTo>
                  <a:cubicBezTo>
                    <a:pt x="12153" y="18951"/>
                    <a:pt x="10975" y="19406"/>
                    <a:pt x="9770" y="19700"/>
                  </a:cubicBezTo>
                  <a:cubicBezTo>
                    <a:pt x="8566" y="19994"/>
                    <a:pt x="7335" y="20155"/>
                    <a:pt x="6077" y="20155"/>
                  </a:cubicBezTo>
                  <a:cubicBezTo>
                    <a:pt x="5859" y="20164"/>
                    <a:pt x="5640" y="20169"/>
                    <a:pt x="5420" y="20169"/>
                  </a:cubicBezTo>
                  <a:cubicBezTo>
                    <a:pt x="4400" y="20169"/>
                    <a:pt x="3365" y="20073"/>
                    <a:pt x="2330" y="19941"/>
                  </a:cubicBezTo>
                  <a:cubicBezTo>
                    <a:pt x="1527" y="19834"/>
                    <a:pt x="777" y="19673"/>
                    <a:pt x="1" y="19459"/>
                  </a:cubicBezTo>
                  <a:lnTo>
                    <a:pt x="1" y="19459"/>
                  </a:lnTo>
                  <a:cubicBezTo>
                    <a:pt x="590" y="19700"/>
                    <a:pt x="1232" y="19887"/>
                    <a:pt x="1874" y="20075"/>
                  </a:cubicBezTo>
                  <a:cubicBezTo>
                    <a:pt x="3132" y="20369"/>
                    <a:pt x="4524" y="20530"/>
                    <a:pt x="5916" y="20530"/>
                  </a:cubicBezTo>
                  <a:cubicBezTo>
                    <a:pt x="6532" y="20530"/>
                    <a:pt x="7147" y="20503"/>
                    <a:pt x="7870" y="20423"/>
                  </a:cubicBezTo>
                  <a:cubicBezTo>
                    <a:pt x="8432" y="20369"/>
                    <a:pt x="8994" y="20289"/>
                    <a:pt x="9556" y="20209"/>
                  </a:cubicBezTo>
                  <a:cubicBezTo>
                    <a:pt x="10761" y="19994"/>
                    <a:pt x="11912" y="19673"/>
                    <a:pt x="12875" y="19272"/>
                  </a:cubicBezTo>
                  <a:cubicBezTo>
                    <a:pt x="13973" y="18790"/>
                    <a:pt x="14963" y="18228"/>
                    <a:pt x="15766" y="17478"/>
                  </a:cubicBezTo>
                  <a:cubicBezTo>
                    <a:pt x="16194" y="17130"/>
                    <a:pt x="16569" y="16675"/>
                    <a:pt x="16917" y="16220"/>
                  </a:cubicBezTo>
                  <a:cubicBezTo>
                    <a:pt x="17292" y="15739"/>
                    <a:pt x="17586" y="15203"/>
                    <a:pt x="17854" y="14668"/>
                  </a:cubicBezTo>
                  <a:cubicBezTo>
                    <a:pt x="18362" y="13597"/>
                    <a:pt x="18630" y="12366"/>
                    <a:pt x="18710" y="11028"/>
                  </a:cubicBezTo>
                  <a:cubicBezTo>
                    <a:pt x="18764" y="9797"/>
                    <a:pt x="18630" y="8485"/>
                    <a:pt x="18335" y="7227"/>
                  </a:cubicBezTo>
                  <a:cubicBezTo>
                    <a:pt x="18202" y="6612"/>
                    <a:pt x="17987" y="6023"/>
                    <a:pt x="17747" y="5407"/>
                  </a:cubicBezTo>
                  <a:cubicBezTo>
                    <a:pt x="17532" y="4765"/>
                    <a:pt x="17211" y="4229"/>
                    <a:pt x="16917" y="3774"/>
                  </a:cubicBezTo>
                  <a:cubicBezTo>
                    <a:pt x="16596" y="3266"/>
                    <a:pt x="16221" y="2811"/>
                    <a:pt x="15793" y="2356"/>
                  </a:cubicBezTo>
                  <a:cubicBezTo>
                    <a:pt x="15552" y="2142"/>
                    <a:pt x="15311" y="1928"/>
                    <a:pt x="15043" y="1740"/>
                  </a:cubicBezTo>
                  <a:cubicBezTo>
                    <a:pt x="14615" y="1366"/>
                    <a:pt x="14106" y="1071"/>
                    <a:pt x="13651" y="803"/>
                  </a:cubicBezTo>
                  <a:cubicBezTo>
                    <a:pt x="13651" y="803"/>
                    <a:pt x="13598" y="803"/>
                    <a:pt x="13598" y="750"/>
                  </a:cubicBezTo>
                  <a:cubicBezTo>
                    <a:pt x="13384" y="616"/>
                    <a:pt x="13143" y="482"/>
                    <a:pt x="12875" y="402"/>
                  </a:cubicBezTo>
                  <a:lnTo>
                    <a:pt x="12768" y="348"/>
                  </a:lnTo>
                  <a:cubicBezTo>
                    <a:pt x="12527" y="215"/>
                    <a:pt x="12260" y="134"/>
                    <a:pt x="12045" y="54"/>
                  </a:cubicBezTo>
                  <a:cubicBezTo>
                    <a:pt x="11965" y="27"/>
                    <a:pt x="11912" y="27"/>
                    <a:pt x="1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43"/>
            <p:cNvSpPr/>
            <p:nvPr/>
          </p:nvSpPr>
          <p:spPr>
            <a:xfrm>
              <a:off x="8189525" y="478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43"/>
            <p:cNvSpPr/>
            <p:nvPr/>
          </p:nvSpPr>
          <p:spPr>
            <a:xfrm>
              <a:off x="7665575" y="4655475"/>
              <a:ext cx="531325" cy="475100"/>
            </a:xfrm>
            <a:custGeom>
              <a:avLst/>
              <a:gdLst/>
              <a:ahLst/>
              <a:cxnLst/>
              <a:rect l="l" t="t" r="r" b="b"/>
              <a:pathLst>
                <a:path w="21253" h="19004" extrusionOk="0">
                  <a:moveTo>
                    <a:pt x="10600" y="0"/>
                  </a:moveTo>
                  <a:cubicBezTo>
                    <a:pt x="9984" y="0"/>
                    <a:pt x="9342" y="81"/>
                    <a:pt x="8699" y="188"/>
                  </a:cubicBezTo>
                  <a:cubicBezTo>
                    <a:pt x="7629" y="348"/>
                    <a:pt x="6585" y="669"/>
                    <a:pt x="5621" y="1151"/>
                  </a:cubicBezTo>
                  <a:cubicBezTo>
                    <a:pt x="4631" y="1606"/>
                    <a:pt x="3748" y="2249"/>
                    <a:pt x="3052" y="2944"/>
                  </a:cubicBezTo>
                  <a:cubicBezTo>
                    <a:pt x="2650" y="3346"/>
                    <a:pt x="2302" y="3774"/>
                    <a:pt x="2008" y="4256"/>
                  </a:cubicBezTo>
                  <a:cubicBezTo>
                    <a:pt x="1714" y="4711"/>
                    <a:pt x="1446" y="5300"/>
                    <a:pt x="1205" y="5889"/>
                  </a:cubicBezTo>
                  <a:cubicBezTo>
                    <a:pt x="830" y="6959"/>
                    <a:pt x="643" y="8057"/>
                    <a:pt x="429" y="9181"/>
                  </a:cubicBezTo>
                  <a:lnTo>
                    <a:pt x="402" y="9449"/>
                  </a:lnTo>
                  <a:cubicBezTo>
                    <a:pt x="322" y="9743"/>
                    <a:pt x="295" y="10037"/>
                    <a:pt x="242" y="10332"/>
                  </a:cubicBezTo>
                  <a:cubicBezTo>
                    <a:pt x="161" y="10599"/>
                    <a:pt x="134" y="10867"/>
                    <a:pt x="108" y="11108"/>
                  </a:cubicBezTo>
                  <a:cubicBezTo>
                    <a:pt x="27" y="11643"/>
                    <a:pt x="1" y="12125"/>
                    <a:pt x="1" y="12553"/>
                  </a:cubicBezTo>
                  <a:cubicBezTo>
                    <a:pt x="1" y="13008"/>
                    <a:pt x="27" y="13490"/>
                    <a:pt x="134" y="13892"/>
                  </a:cubicBezTo>
                  <a:cubicBezTo>
                    <a:pt x="242" y="14320"/>
                    <a:pt x="402" y="14721"/>
                    <a:pt x="616" y="15123"/>
                  </a:cubicBezTo>
                  <a:cubicBezTo>
                    <a:pt x="804" y="15524"/>
                    <a:pt x="1098" y="15899"/>
                    <a:pt x="1446" y="16220"/>
                  </a:cubicBezTo>
                  <a:cubicBezTo>
                    <a:pt x="1821" y="16595"/>
                    <a:pt x="2195" y="16889"/>
                    <a:pt x="2758" y="17237"/>
                  </a:cubicBezTo>
                  <a:cubicBezTo>
                    <a:pt x="3721" y="17826"/>
                    <a:pt x="4845" y="18281"/>
                    <a:pt x="6130" y="18602"/>
                  </a:cubicBezTo>
                  <a:cubicBezTo>
                    <a:pt x="7254" y="18870"/>
                    <a:pt x="8512" y="19004"/>
                    <a:pt x="9743" y="19004"/>
                  </a:cubicBezTo>
                  <a:cubicBezTo>
                    <a:pt x="10279" y="19004"/>
                    <a:pt x="10841" y="18977"/>
                    <a:pt x="11456" y="18897"/>
                  </a:cubicBezTo>
                  <a:cubicBezTo>
                    <a:pt x="11938" y="18870"/>
                    <a:pt x="12473" y="18763"/>
                    <a:pt x="12982" y="18709"/>
                  </a:cubicBezTo>
                  <a:cubicBezTo>
                    <a:pt x="14053" y="18495"/>
                    <a:pt x="15070" y="18228"/>
                    <a:pt x="15953" y="17880"/>
                  </a:cubicBezTo>
                  <a:cubicBezTo>
                    <a:pt x="16917" y="17478"/>
                    <a:pt x="17800" y="16943"/>
                    <a:pt x="18549" y="16301"/>
                  </a:cubicBezTo>
                  <a:cubicBezTo>
                    <a:pt x="18897" y="15953"/>
                    <a:pt x="19272" y="15605"/>
                    <a:pt x="19566" y="15150"/>
                  </a:cubicBezTo>
                  <a:cubicBezTo>
                    <a:pt x="19888" y="14748"/>
                    <a:pt x="20182" y="14293"/>
                    <a:pt x="20423" y="13785"/>
                  </a:cubicBezTo>
                  <a:cubicBezTo>
                    <a:pt x="20851" y="12848"/>
                    <a:pt x="21119" y="11750"/>
                    <a:pt x="21172" y="10546"/>
                  </a:cubicBezTo>
                  <a:cubicBezTo>
                    <a:pt x="21253" y="9449"/>
                    <a:pt x="21119" y="8271"/>
                    <a:pt x="20851" y="7120"/>
                  </a:cubicBezTo>
                  <a:cubicBezTo>
                    <a:pt x="20717" y="6585"/>
                    <a:pt x="20557" y="6049"/>
                    <a:pt x="20316" y="5514"/>
                  </a:cubicBezTo>
                  <a:cubicBezTo>
                    <a:pt x="20075" y="4952"/>
                    <a:pt x="19834" y="4497"/>
                    <a:pt x="19566" y="4042"/>
                  </a:cubicBezTo>
                  <a:cubicBezTo>
                    <a:pt x="19272" y="3587"/>
                    <a:pt x="18924" y="3185"/>
                    <a:pt x="18576" y="2811"/>
                  </a:cubicBezTo>
                  <a:cubicBezTo>
                    <a:pt x="18201" y="2436"/>
                    <a:pt x="17800" y="2141"/>
                    <a:pt x="17318" y="1847"/>
                  </a:cubicBezTo>
                  <a:cubicBezTo>
                    <a:pt x="16515" y="1339"/>
                    <a:pt x="15578" y="910"/>
                    <a:pt x="14427" y="589"/>
                  </a:cubicBezTo>
                  <a:cubicBezTo>
                    <a:pt x="14186" y="509"/>
                    <a:pt x="13946" y="455"/>
                    <a:pt x="13651" y="375"/>
                  </a:cubicBezTo>
                  <a:cubicBezTo>
                    <a:pt x="13276" y="268"/>
                    <a:pt x="13009" y="241"/>
                    <a:pt x="12741" y="214"/>
                  </a:cubicBezTo>
                  <a:cubicBezTo>
                    <a:pt x="12447" y="161"/>
                    <a:pt x="12179" y="134"/>
                    <a:pt x="11831" y="107"/>
                  </a:cubicBezTo>
                  <a:cubicBezTo>
                    <a:pt x="11456" y="0"/>
                    <a:pt x="11055" y="0"/>
                    <a:pt x="10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43"/>
            <p:cNvSpPr/>
            <p:nvPr/>
          </p:nvSpPr>
          <p:spPr>
            <a:xfrm>
              <a:off x="7949975" y="4655475"/>
              <a:ext cx="56225" cy="16075"/>
            </a:xfrm>
            <a:custGeom>
              <a:avLst/>
              <a:gdLst/>
              <a:ahLst/>
              <a:cxnLst/>
              <a:rect l="l" t="t" r="r" b="b"/>
              <a:pathLst>
                <a:path w="2249" h="643" extrusionOk="0">
                  <a:moveTo>
                    <a:pt x="134" y="0"/>
                  </a:moveTo>
                  <a:cubicBezTo>
                    <a:pt x="134" y="54"/>
                    <a:pt x="107" y="54"/>
                    <a:pt x="80" y="54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88"/>
                    <a:pt x="0" y="214"/>
                    <a:pt x="27" y="241"/>
                  </a:cubicBezTo>
                  <a:cubicBezTo>
                    <a:pt x="80" y="268"/>
                    <a:pt x="107" y="321"/>
                    <a:pt x="134" y="321"/>
                  </a:cubicBezTo>
                  <a:cubicBezTo>
                    <a:pt x="803" y="348"/>
                    <a:pt x="1445" y="455"/>
                    <a:pt x="2088" y="643"/>
                  </a:cubicBezTo>
                  <a:cubicBezTo>
                    <a:pt x="2115" y="643"/>
                    <a:pt x="2141" y="643"/>
                    <a:pt x="2168" y="616"/>
                  </a:cubicBezTo>
                  <a:cubicBezTo>
                    <a:pt x="2195" y="589"/>
                    <a:pt x="2248" y="536"/>
                    <a:pt x="2248" y="509"/>
                  </a:cubicBezTo>
                  <a:cubicBezTo>
                    <a:pt x="2248" y="482"/>
                    <a:pt x="2248" y="455"/>
                    <a:pt x="2195" y="402"/>
                  </a:cubicBezTo>
                  <a:cubicBezTo>
                    <a:pt x="2168" y="375"/>
                    <a:pt x="2141" y="348"/>
                    <a:pt x="2115" y="348"/>
                  </a:cubicBezTo>
                  <a:cubicBezTo>
                    <a:pt x="1472" y="134"/>
                    <a:pt x="803" y="54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43"/>
            <p:cNvSpPr/>
            <p:nvPr/>
          </p:nvSpPr>
          <p:spPr>
            <a:xfrm>
              <a:off x="7933900" y="4655475"/>
              <a:ext cx="59575" cy="13825"/>
            </a:xfrm>
            <a:custGeom>
              <a:avLst/>
              <a:gdLst/>
              <a:ahLst/>
              <a:cxnLst/>
              <a:rect l="l" t="t" r="r" b="b"/>
              <a:pathLst>
                <a:path w="2383" h="553" extrusionOk="0">
                  <a:moveTo>
                    <a:pt x="108" y="0"/>
                  </a:moveTo>
                  <a:cubicBezTo>
                    <a:pt x="81" y="0"/>
                    <a:pt x="1" y="107"/>
                    <a:pt x="54" y="188"/>
                  </a:cubicBezTo>
                  <a:cubicBezTo>
                    <a:pt x="54" y="214"/>
                    <a:pt x="81" y="241"/>
                    <a:pt x="81" y="268"/>
                  </a:cubicBezTo>
                  <a:cubicBezTo>
                    <a:pt x="108" y="321"/>
                    <a:pt x="134" y="321"/>
                    <a:pt x="188" y="321"/>
                  </a:cubicBezTo>
                  <a:cubicBezTo>
                    <a:pt x="456" y="321"/>
                    <a:pt x="750" y="321"/>
                    <a:pt x="1018" y="348"/>
                  </a:cubicBezTo>
                  <a:lnTo>
                    <a:pt x="991" y="348"/>
                  </a:lnTo>
                  <a:cubicBezTo>
                    <a:pt x="1392" y="375"/>
                    <a:pt x="1821" y="455"/>
                    <a:pt x="2222" y="536"/>
                  </a:cubicBezTo>
                  <a:cubicBezTo>
                    <a:pt x="2234" y="547"/>
                    <a:pt x="2248" y="553"/>
                    <a:pt x="2263" y="553"/>
                  </a:cubicBezTo>
                  <a:cubicBezTo>
                    <a:pt x="2318" y="553"/>
                    <a:pt x="2383" y="485"/>
                    <a:pt x="2383" y="402"/>
                  </a:cubicBezTo>
                  <a:cubicBezTo>
                    <a:pt x="2383" y="375"/>
                    <a:pt x="2383" y="348"/>
                    <a:pt x="2356" y="321"/>
                  </a:cubicBezTo>
                  <a:cubicBezTo>
                    <a:pt x="2329" y="268"/>
                    <a:pt x="2276" y="241"/>
                    <a:pt x="2249" y="241"/>
                  </a:cubicBezTo>
                  <a:cubicBezTo>
                    <a:pt x="1553" y="54"/>
                    <a:pt x="857" y="0"/>
                    <a:pt x="10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43"/>
            <p:cNvSpPr/>
            <p:nvPr/>
          </p:nvSpPr>
          <p:spPr>
            <a:xfrm>
              <a:off x="7929900" y="4655475"/>
              <a:ext cx="62925" cy="13825"/>
            </a:xfrm>
            <a:custGeom>
              <a:avLst/>
              <a:gdLst/>
              <a:ahLst/>
              <a:cxnLst/>
              <a:rect l="l" t="t" r="r" b="b"/>
              <a:pathLst>
                <a:path w="2517" h="553" extrusionOk="0">
                  <a:moveTo>
                    <a:pt x="134" y="0"/>
                  </a:moveTo>
                  <a:cubicBezTo>
                    <a:pt x="80" y="0"/>
                    <a:pt x="0" y="81"/>
                    <a:pt x="0" y="188"/>
                  </a:cubicBezTo>
                  <a:cubicBezTo>
                    <a:pt x="0" y="268"/>
                    <a:pt x="80" y="321"/>
                    <a:pt x="161" y="321"/>
                  </a:cubicBezTo>
                  <a:cubicBezTo>
                    <a:pt x="509" y="321"/>
                    <a:pt x="830" y="321"/>
                    <a:pt x="1178" y="348"/>
                  </a:cubicBezTo>
                  <a:cubicBezTo>
                    <a:pt x="1579" y="375"/>
                    <a:pt x="1954" y="455"/>
                    <a:pt x="2355" y="536"/>
                  </a:cubicBezTo>
                  <a:cubicBezTo>
                    <a:pt x="2367" y="547"/>
                    <a:pt x="2381" y="553"/>
                    <a:pt x="2397" y="553"/>
                  </a:cubicBezTo>
                  <a:cubicBezTo>
                    <a:pt x="2451" y="553"/>
                    <a:pt x="2516" y="485"/>
                    <a:pt x="2516" y="402"/>
                  </a:cubicBezTo>
                  <a:cubicBezTo>
                    <a:pt x="2516" y="375"/>
                    <a:pt x="2516" y="348"/>
                    <a:pt x="2489" y="321"/>
                  </a:cubicBezTo>
                  <a:cubicBezTo>
                    <a:pt x="2436" y="268"/>
                    <a:pt x="2409" y="241"/>
                    <a:pt x="2382" y="241"/>
                  </a:cubicBezTo>
                  <a:cubicBezTo>
                    <a:pt x="1713" y="54"/>
                    <a:pt x="1044" y="0"/>
                    <a:pt x="34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43"/>
            <p:cNvSpPr/>
            <p:nvPr/>
          </p:nvSpPr>
          <p:spPr>
            <a:xfrm>
              <a:off x="7929900" y="4655475"/>
              <a:ext cx="57550" cy="12900"/>
            </a:xfrm>
            <a:custGeom>
              <a:avLst/>
              <a:gdLst/>
              <a:ahLst/>
              <a:cxnLst/>
              <a:rect l="l" t="t" r="r" b="b"/>
              <a:pathLst>
                <a:path w="2302" h="516" extrusionOk="0">
                  <a:moveTo>
                    <a:pt x="80" y="0"/>
                  </a:moveTo>
                  <a:cubicBezTo>
                    <a:pt x="80" y="0"/>
                    <a:pt x="0" y="107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0" y="321"/>
                    <a:pt x="107" y="321"/>
                    <a:pt x="134" y="321"/>
                  </a:cubicBezTo>
                  <a:cubicBezTo>
                    <a:pt x="509" y="321"/>
                    <a:pt x="830" y="321"/>
                    <a:pt x="1205" y="348"/>
                  </a:cubicBezTo>
                  <a:lnTo>
                    <a:pt x="1178" y="348"/>
                  </a:lnTo>
                  <a:cubicBezTo>
                    <a:pt x="1499" y="375"/>
                    <a:pt x="1820" y="402"/>
                    <a:pt x="2115" y="509"/>
                  </a:cubicBezTo>
                  <a:cubicBezTo>
                    <a:pt x="2124" y="513"/>
                    <a:pt x="2135" y="516"/>
                    <a:pt x="2146" y="516"/>
                  </a:cubicBezTo>
                  <a:cubicBezTo>
                    <a:pt x="2202" y="516"/>
                    <a:pt x="2275" y="464"/>
                    <a:pt x="2275" y="375"/>
                  </a:cubicBezTo>
                  <a:cubicBezTo>
                    <a:pt x="2302" y="268"/>
                    <a:pt x="2248" y="214"/>
                    <a:pt x="2141" y="214"/>
                  </a:cubicBezTo>
                  <a:cubicBezTo>
                    <a:pt x="1472" y="54"/>
                    <a:pt x="776" y="54"/>
                    <a:pt x="8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43"/>
            <p:cNvSpPr/>
            <p:nvPr/>
          </p:nvSpPr>
          <p:spPr>
            <a:xfrm>
              <a:off x="7937250" y="4654800"/>
              <a:ext cx="63600" cy="16375"/>
            </a:xfrm>
            <a:custGeom>
              <a:avLst/>
              <a:gdLst/>
              <a:ahLst/>
              <a:cxnLst/>
              <a:rect l="l" t="t" r="r" b="b"/>
              <a:pathLst>
                <a:path w="2544" h="655" extrusionOk="0">
                  <a:moveTo>
                    <a:pt x="215" y="0"/>
                  </a:moveTo>
                  <a:cubicBezTo>
                    <a:pt x="81" y="0"/>
                    <a:pt x="54" y="27"/>
                    <a:pt x="54" y="81"/>
                  </a:cubicBezTo>
                  <a:cubicBezTo>
                    <a:pt x="0" y="108"/>
                    <a:pt x="0" y="134"/>
                    <a:pt x="0" y="161"/>
                  </a:cubicBezTo>
                  <a:cubicBezTo>
                    <a:pt x="0" y="215"/>
                    <a:pt x="54" y="241"/>
                    <a:pt x="54" y="268"/>
                  </a:cubicBezTo>
                  <a:cubicBezTo>
                    <a:pt x="81" y="295"/>
                    <a:pt x="108" y="295"/>
                    <a:pt x="134" y="295"/>
                  </a:cubicBezTo>
                  <a:cubicBezTo>
                    <a:pt x="375" y="295"/>
                    <a:pt x="589" y="348"/>
                    <a:pt x="803" y="348"/>
                  </a:cubicBezTo>
                  <a:lnTo>
                    <a:pt x="777" y="348"/>
                  </a:lnTo>
                  <a:cubicBezTo>
                    <a:pt x="1258" y="375"/>
                    <a:pt x="1740" y="429"/>
                    <a:pt x="2222" y="616"/>
                  </a:cubicBezTo>
                  <a:cubicBezTo>
                    <a:pt x="2249" y="616"/>
                    <a:pt x="2249" y="616"/>
                    <a:pt x="2276" y="643"/>
                  </a:cubicBezTo>
                  <a:cubicBezTo>
                    <a:pt x="2311" y="643"/>
                    <a:pt x="2335" y="655"/>
                    <a:pt x="2363" y="655"/>
                  </a:cubicBezTo>
                  <a:cubicBezTo>
                    <a:pt x="2377" y="655"/>
                    <a:pt x="2392" y="652"/>
                    <a:pt x="2409" y="643"/>
                  </a:cubicBezTo>
                  <a:cubicBezTo>
                    <a:pt x="2463" y="643"/>
                    <a:pt x="2490" y="616"/>
                    <a:pt x="2516" y="563"/>
                  </a:cubicBezTo>
                  <a:cubicBezTo>
                    <a:pt x="2543" y="536"/>
                    <a:pt x="2543" y="509"/>
                    <a:pt x="2516" y="429"/>
                  </a:cubicBezTo>
                  <a:cubicBezTo>
                    <a:pt x="2516" y="402"/>
                    <a:pt x="2490" y="375"/>
                    <a:pt x="2436" y="348"/>
                  </a:cubicBezTo>
                  <a:cubicBezTo>
                    <a:pt x="2276" y="268"/>
                    <a:pt x="2088" y="215"/>
                    <a:pt x="1901" y="161"/>
                  </a:cubicBezTo>
                  <a:cubicBezTo>
                    <a:pt x="1714" y="134"/>
                    <a:pt x="1499" y="108"/>
                    <a:pt x="1339" y="81"/>
                  </a:cubicBezTo>
                  <a:cubicBezTo>
                    <a:pt x="964" y="27"/>
                    <a:pt x="563" y="0"/>
                    <a:pt x="2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43"/>
            <p:cNvSpPr/>
            <p:nvPr/>
          </p:nvSpPr>
          <p:spPr>
            <a:xfrm>
              <a:off x="7938600" y="4655475"/>
              <a:ext cx="56225" cy="14000"/>
            </a:xfrm>
            <a:custGeom>
              <a:avLst/>
              <a:gdLst/>
              <a:ahLst/>
              <a:cxnLst/>
              <a:rect l="l" t="t" r="r" b="b"/>
              <a:pathLst>
                <a:path w="2249" h="560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28" y="321"/>
                    <a:pt x="696" y="321"/>
                    <a:pt x="937" y="348"/>
                  </a:cubicBezTo>
                  <a:lnTo>
                    <a:pt x="883" y="348"/>
                  </a:lnTo>
                  <a:cubicBezTo>
                    <a:pt x="1285" y="375"/>
                    <a:pt x="1660" y="455"/>
                    <a:pt x="2034" y="536"/>
                  </a:cubicBezTo>
                  <a:cubicBezTo>
                    <a:pt x="2052" y="536"/>
                    <a:pt x="2070" y="559"/>
                    <a:pt x="2088" y="559"/>
                  </a:cubicBezTo>
                  <a:cubicBezTo>
                    <a:pt x="2097" y="559"/>
                    <a:pt x="2106" y="553"/>
                    <a:pt x="2115" y="536"/>
                  </a:cubicBezTo>
                  <a:cubicBezTo>
                    <a:pt x="2168" y="536"/>
                    <a:pt x="2195" y="509"/>
                    <a:pt x="2222" y="482"/>
                  </a:cubicBezTo>
                  <a:cubicBezTo>
                    <a:pt x="2248" y="455"/>
                    <a:pt x="2248" y="402"/>
                    <a:pt x="2222" y="348"/>
                  </a:cubicBezTo>
                  <a:cubicBezTo>
                    <a:pt x="2222" y="321"/>
                    <a:pt x="2195" y="268"/>
                    <a:pt x="2168" y="241"/>
                  </a:cubicBezTo>
                  <a:cubicBezTo>
                    <a:pt x="1981" y="188"/>
                    <a:pt x="1820" y="134"/>
                    <a:pt x="1660" y="107"/>
                  </a:cubicBezTo>
                  <a:cubicBezTo>
                    <a:pt x="1499" y="81"/>
                    <a:pt x="1312" y="54"/>
                    <a:pt x="1151" y="54"/>
                  </a:cubicBezTo>
                  <a:cubicBezTo>
                    <a:pt x="830" y="0"/>
                    <a:pt x="509" y="0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43"/>
            <p:cNvSpPr/>
            <p:nvPr/>
          </p:nvSpPr>
          <p:spPr>
            <a:xfrm>
              <a:off x="7925200" y="4654800"/>
              <a:ext cx="60925" cy="11825"/>
            </a:xfrm>
            <a:custGeom>
              <a:avLst/>
              <a:gdLst/>
              <a:ahLst/>
              <a:cxnLst/>
              <a:rect l="l" t="t" r="r" b="b"/>
              <a:pathLst>
                <a:path w="2437" h="473" extrusionOk="0">
                  <a:moveTo>
                    <a:pt x="938" y="0"/>
                  </a:moveTo>
                  <a:cubicBezTo>
                    <a:pt x="616" y="0"/>
                    <a:pt x="349" y="27"/>
                    <a:pt x="135" y="81"/>
                  </a:cubicBezTo>
                  <a:cubicBezTo>
                    <a:pt x="54" y="81"/>
                    <a:pt x="1" y="134"/>
                    <a:pt x="1" y="241"/>
                  </a:cubicBezTo>
                  <a:cubicBezTo>
                    <a:pt x="1" y="289"/>
                    <a:pt x="43" y="379"/>
                    <a:pt x="128" y="379"/>
                  </a:cubicBezTo>
                  <a:cubicBezTo>
                    <a:pt x="139" y="379"/>
                    <a:pt x="150" y="378"/>
                    <a:pt x="161" y="375"/>
                  </a:cubicBezTo>
                  <a:cubicBezTo>
                    <a:pt x="438" y="357"/>
                    <a:pt x="715" y="326"/>
                    <a:pt x="992" y="326"/>
                  </a:cubicBezTo>
                  <a:cubicBezTo>
                    <a:pt x="1117" y="326"/>
                    <a:pt x="1241" y="332"/>
                    <a:pt x="1366" y="348"/>
                  </a:cubicBezTo>
                  <a:lnTo>
                    <a:pt x="1339" y="348"/>
                  </a:lnTo>
                  <a:cubicBezTo>
                    <a:pt x="1633" y="375"/>
                    <a:pt x="1928" y="402"/>
                    <a:pt x="2222" y="455"/>
                  </a:cubicBezTo>
                  <a:cubicBezTo>
                    <a:pt x="2240" y="468"/>
                    <a:pt x="2260" y="473"/>
                    <a:pt x="2279" y="473"/>
                  </a:cubicBezTo>
                  <a:cubicBezTo>
                    <a:pt x="2345" y="473"/>
                    <a:pt x="2410" y="411"/>
                    <a:pt x="2410" y="348"/>
                  </a:cubicBezTo>
                  <a:cubicBezTo>
                    <a:pt x="2436" y="241"/>
                    <a:pt x="2356" y="161"/>
                    <a:pt x="2276" y="161"/>
                  </a:cubicBezTo>
                  <a:cubicBezTo>
                    <a:pt x="1928" y="54"/>
                    <a:pt x="1553" y="27"/>
                    <a:pt x="123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43"/>
            <p:cNvSpPr/>
            <p:nvPr/>
          </p:nvSpPr>
          <p:spPr>
            <a:xfrm>
              <a:off x="8042975" y="4677550"/>
              <a:ext cx="28125" cy="15300"/>
            </a:xfrm>
            <a:custGeom>
              <a:avLst/>
              <a:gdLst/>
              <a:ahLst/>
              <a:cxnLst/>
              <a:rect l="l" t="t" r="r" b="b"/>
              <a:pathLst>
                <a:path w="1125" h="612" extrusionOk="0">
                  <a:moveTo>
                    <a:pt x="161" y="1"/>
                  </a:moveTo>
                  <a:cubicBezTo>
                    <a:pt x="134" y="1"/>
                    <a:pt x="108" y="27"/>
                    <a:pt x="54" y="27"/>
                  </a:cubicBezTo>
                  <a:cubicBezTo>
                    <a:pt x="27" y="54"/>
                    <a:pt x="0" y="108"/>
                    <a:pt x="0" y="134"/>
                  </a:cubicBezTo>
                  <a:cubicBezTo>
                    <a:pt x="0" y="161"/>
                    <a:pt x="0" y="188"/>
                    <a:pt x="27" y="241"/>
                  </a:cubicBezTo>
                  <a:cubicBezTo>
                    <a:pt x="54" y="268"/>
                    <a:pt x="108" y="295"/>
                    <a:pt x="134" y="295"/>
                  </a:cubicBezTo>
                  <a:cubicBezTo>
                    <a:pt x="161" y="322"/>
                    <a:pt x="215" y="322"/>
                    <a:pt x="268" y="375"/>
                  </a:cubicBezTo>
                  <a:cubicBezTo>
                    <a:pt x="455" y="429"/>
                    <a:pt x="696" y="536"/>
                    <a:pt x="884" y="589"/>
                  </a:cubicBezTo>
                  <a:cubicBezTo>
                    <a:pt x="907" y="605"/>
                    <a:pt x="933" y="612"/>
                    <a:pt x="958" y="612"/>
                  </a:cubicBezTo>
                  <a:cubicBezTo>
                    <a:pt x="1020" y="612"/>
                    <a:pt x="1079" y="574"/>
                    <a:pt x="1098" y="536"/>
                  </a:cubicBezTo>
                  <a:cubicBezTo>
                    <a:pt x="1125" y="456"/>
                    <a:pt x="1098" y="375"/>
                    <a:pt x="1018" y="322"/>
                  </a:cubicBezTo>
                  <a:cubicBezTo>
                    <a:pt x="750" y="188"/>
                    <a:pt x="455" y="108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43"/>
            <p:cNvSpPr/>
            <p:nvPr/>
          </p:nvSpPr>
          <p:spPr>
            <a:xfrm>
              <a:off x="8033600" y="4674200"/>
              <a:ext cx="44200" cy="21275"/>
            </a:xfrm>
            <a:custGeom>
              <a:avLst/>
              <a:gdLst/>
              <a:ahLst/>
              <a:cxnLst/>
              <a:rect l="l" t="t" r="r" b="b"/>
              <a:pathLst>
                <a:path w="1768" h="851" extrusionOk="0">
                  <a:moveTo>
                    <a:pt x="242" y="1"/>
                  </a:moveTo>
                  <a:cubicBezTo>
                    <a:pt x="135" y="1"/>
                    <a:pt x="81" y="54"/>
                    <a:pt x="28" y="135"/>
                  </a:cubicBezTo>
                  <a:cubicBezTo>
                    <a:pt x="1" y="242"/>
                    <a:pt x="81" y="295"/>
                    <a:pt x="161" y="295"/>
                  </a:cubicBezTo>
                  <a:cubicBezTo>
                    <a:pt x="402" y="375"/>
                    <a:pt x="616" y="402"/>
                    <a:pt x="830" y="509"/>
                  </a:cubicBezTo>
                  <a:cubicBezTo>
                    <a:pt x="1071" y="590"/>
                    <a:pt x="1312" y="697"/>
                    <a:pt x="1500" y="830"/>
                  </a:cubicBezTo>
                  <a:cubicBezTo>
                    <a:pt x="1526" y="844"/>
                    <a:pt x="1546" y="850"/>
                    <a:pt x="1567" y="850"/>
                  </a:cubicBezTo>
                  <a:cubicBezTo>
                    <a:pt x="1587" y="850"/>
                    <a:pt x="1607" y="844"/>
                    <a:pt x="1633" y="830"/>
                  </a:cubicBezTo>
                  <a:cubicBezTo>
                    <a:pt x="1687" y="830"/>
                    <a:pt x="1714" y="804"/>
                    <a:pt x="1741" y="777"/>
                  </a:cubicBezTo>
                  <a:cubicBezTo>
                    <a:pt x="1767" y="723"/>
                    <a:pt x="1767" y="697"/>
                    <a:pt x="1741" y="643"/>
                  </a:cubicBezTo>
                  <a:cubicBezTo>
                    <a:pt x="1741" y="590"/>
                    <a:pt x="1714" y="563"/>
                    <a:pt x="1660" y="536"/>
                  </a:cubicBezTo>
                  <a:cubicBezTo>
                    <a:pt x="1232" y="268"/>
                    <a:pt x="777" y="108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43"/>
            <p:cNvSpPr/>
            <p:nvPr/>
          </p:nvSpPr>
          <p:spPr>
            <a:xfrm>
              <a:off x="8030925" y="4672200"/>
              <a:ext cx="48875" cy="22600"/>
            </a:xfrm>
            <a:custGeom>
              <a:avLst/>
              <a:gdLst/>
              <a:ahLst/>
              <a:cxnLst/>
              <a:rect l="l" t="t" r="r" b="b"/>
              <a:pathLst>
                <a:path w="1955" h="904" extrusionOk="0">
                  <a:moveTo>
                    <a:pt x="215" y="0"/>
                  </a:moveTo>
                  <a:cubicBezTo>
                    <a:pt x="81" y="54"/>
                    <a:pt x="1" y="81"/>
                    <a:pt x="1" y="134"/>
                  </a:cubicBezTo>
                  <a:cubicBezTo>
                    <a:pt x="1" y="215"/>
                    <a:pt x="54" y="322"/>
                    <a:pt x="135" y="322"/>
                  </a:cubicBezTo>
                  <a:cubicBezTo>
                    <a:pt x="456" y="375"/>
                    <a:pt x="750" y="455"/>
                    <a:pt x="1018" y="536"/>
                  </a:cubicBezTo>
                  <a:cubicBezTo>
                    <a:pt x="1259" y="616"/>
                    <a:pt x="1473" y="750"/>
                    <a:pt x="1687" y="884"/>
                  </a:cubicBezTo>
                  <a:cubicBezTo>
                    <a:pt x="1700" y="897"/>
                    <a:pt x="1714" y="904"/>
                    <a:pt x="1734" y="904"/>
                  </a:cubicBezTo>
                  <a:cubicBezTo>
                    <a:pt x="1754" y="904"/>
                    <a:pt x="1781" y="897"/>
                    <a:pt x="1821" y="884"/>
                  </a:cubicBezTo>
                  <a:cubicBezTo>
                    <a:pt x="1848" y="884"/>
                    <a:pt x="1874" y="857"/>
                    <a:pt x="1928" y="803"/>
                  </a:cubicBezTo>
                  <a:cubicBezTo>
                    <a:pt x="1955" y="777"/>
                    <a:pt x="1955" y="750"/>
                    <a:pt x="1928" y="670"/>
                  </a:cubicBezTo>
                  <a:cubicBezTo>
                    <a:pt x="1928" y="643"/>
                    <a:pt x="1874" y="616"/>
                    <a:pt x="1848" y="589"/>
                  </a:cubicBezTo>
                  <a:cubicBezTo>
                    <a:pt x="1393" y="268"/>
                    <a:pt x="777" y="107"/>
                    <a:pt x="2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43"/>
            <p:cNvSpPr/>
            <p:nvPr/>
          </p:nvSpPr>
          <p:spPr>
            <a:xfrm>
              <a:off x="8012200" y="4667525"/>
              <a:ext cx="64250" cy="25325"/>
            </a:xfrm>
            <a:custGeom>
              <a:avLst/>
              <a:gdLst/>
              <a:ahLst/>
              <a:cxnLst/>
              <a:rect l="l" t="t" r="r" b="b"/>
              <a:pathLst>
                <a:path w="2570" h="1013" extrusionOk="0">
                  <a:moveTo>
                    <a:pt x="188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187"/>
                    <a:pt x="27" y="294"/>
                    <a:pt x="134" y="294"/>
                  </a:cubicBezTo>
                  <a:cubicBezTo>
                    <a:pt x="589" y="402"/>
                    <a:pt x="1044" y="509"/>
                    <a:pt x="1499" y="642"/>
                  </a:cubicBezTo>
                  <a:lnTo>
                    <a:pt x="1526" y="642"/>
                  </a:lnTo>
                  <a:cubicBezTo>
                    <a:pt x="1794" y="723"/>
                    <a:pt x="2061" y="857"/>
                    <a:pt x="2329" y="990"/>
                  </a:cubicBezTo>
                  <a:cubicBezTo>
                    <a:pt x="2352" y="1006"/>
                    <a:pt x="2376" y="1013"/>
                    <a:pt x="2399" y="1013"/>
                  </a:cubicBezTo>
                  <a:cubicBezTo>
                    <a:pt x="2454" y="1013"/>
                    <a:pt x="2505" y="975"/>
                    <a:pt x="2543" y="937"/>
                  </a:cubicBezTo>
                  <a:cubicBezTo>
                    <a:pt x="2570" y="857"/>
                    <a:pt x="2543" y="776"/>
                    <a:pt x="2463" y="723"/>
                  </a:cubicBezTo>
                  <a:cubicBezTo>
                    <a:pt x="1767" y="321"/>
                    <a:pt x="991" y="134"/>
                    <a:pt x="214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43"/>
            <p:cNvSpPr/>
            <p:nvPr/>
          </p:nvSpPr>
          <p:spPr>
            <a:xfrm>
              <a:off x="8000150" y="4663500"/>
              <a:ext cx="64250" cy="24375"/>
            </a:xfrm>
            <a:custGeom>
              <a:avLst/>
              <a:gdLst/>
              <a:ahLst/>
              <a:cxnLst/>
              <a:rect l="l" t="t" r="r" b="b"/>
              <a:pathLst>
                <a:path w="2570" h="975" extrusionOk="0">
                  <a:moveTo>
                    <a:pt x="134" y="0"/>
                  </a:moveTo>
                  <a:cubicBezTo>
                    <a:pt x="81" y="0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643" y="348"/>
                    <a:pt x="1151" y="455"/>
                    <a:pt x="1606" y="616"/>
                  </a:cubicBezTo>
                  <a:cubicBezTo>
                    <a:pt x="1874" y="723"/>
                    <a:pt x="2115" y="830"/>
                    <a:pt x="2356" y="964"/>
                  </a:cubicBezTo>
                  <a:cubicBezTo>
                    <a:pt x="2369" y="971"/>
                    <a:pt x="2386" y="974"/>
                    <a:pt x="2404" y="974"/>
                  </a:cubicBezTo>
                  <a:cubicBezTo>
                    <a:pt x="2458" y="974"/>
                    <a:pt x="2523" y="944"/>
                    <a:pt x="2543" y="884"/>
                  </a:cubicBezTo>
                  <a:cubicBezTo>
                    <a:pt x="2570" y="857"/>
                    <a:pt x="2570" y="830"/>
                    <a:pt x="2543" y="803"/>
                  </a:cubicBezTo>
                  <a:cubicBezTo>
                    <a:pt x="2543" y="750"/>
                    <a:pt x="2516" y="723"/>
                    <a:pt x="2490" y="696"/>
                  </a:cubicBezTo>
                  <a:cubicBezTo>
                    <a:pt x="2142" y="482"/>
                    <a:pt x="1767" y="322"/>
                    <a:pt x="1366" y="215"/>
                  </a:cubicBezTo>
                  <a:cubicBezTo>
                    <a:pt x="964" y="134"/>
                    <a:pt x="563" y="27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43"/>
            <p:cNvSpPr/>
            <p:nvPr/>
          </p:nvSpPr>
          <p:spPr>
            <a:xfrm>
              <a:off x="7976725" y="4660150"/>
              <a:ext cx="87025" cy="27725"/>
            </a:xfrm>
            <a:custGeom>
              <a:avLst/>
              <a:gdLst/>
              <a:ahLst/>
              <a:cxnLst/>
              <a:rect l="l" t="t" r="r" b="b"/>
              <a:pathLst>
                <a:path w="3481" h="1109" extrusionOk="0">
                  <a:moveTo>
                    <a:pt x="161" y="1"/>
                  </a:moveTo>
                  <a:cubicBezTo>
                    <a:pt x="81" y="1"/>
                    <a:pt x="1" y="27"/>
                    <a:pt x="1" y="81"/>
                  </a:cubicBezTo>
                  <a:cubicBezTo>
                    <a:pt x="1" y="161"/>
                    <a:pt x="27" y="268"/>
                    <a:pt x="135" y="268"/>
                  </a:cubicBezTo>
                  <a:cubicBezTo>
                    <a:pt x="964" y="402"/>
                    <a:pt x="1821" y="563"/>
                    <a:pt x="2624" y="830"/>
                  </a:cubicBezTo>
                  <a:cubicBezTo>
                    <a:pt x="2811" y="884"/>
                    <a:pt x="3052" y="991"/>
                    <a:pt x="3239" y="1098"/>
                  </a:cubicBezTo>
                  <a:cubicBezTo>
                    <a:pt x="3259" y="1105"/>
                    <a:pt x="3281" y="1108"/>
                    <a:pt x="3303" y="1108"/>
                  </a:cubicBezTo>
                  <a:cubicBezTo>
                    <a:pt x="3368" y="1108"/>
                    <a:pt x="3433" y="1078"/>
                    <a:pt x="3453" y="1018"/>
                  </a:cubicBezTo>
                  <a:cubicBezTo>
                    <a:pt x="3480" y="964"/>
                    <a:pt x="3453" y="857"/>
                    <a:pt x="3373" y="830"/>
                  </a:cubicBezTo>
                  <a:cubicBezTo>
                    <a:pt x="2891" y="589"/>
                    <a:pt x="2383" y="429"/>
                    <a:pt x="1848" y="295"/>
                  </a:cubicBezTo>
                  <a:cubicBezTo>
                    <a:pt x="1312" y="161"/>
                    <a:pt x="750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43"/>
            <p:cNvSpPr/>
            <p:nvPr/>
          </p:nvSpPr>
          <p:spPr>
            <a:xfrm>
              <a:off x="7968700" y="4658150"/>
              <a:ext cx="71625" cy="22350"/>
            </a:xfrm>
            <a:custGeom>
              <a:avLst/>
              <a:gdLst/>
              <a:ahLst/>
              <a:cxnLst/>
              <a:rect l="l" t="t" r="r" b="b"/>
              <a:pathLst>
                <a:path w="2865" h="894" extrusionOk="0">
                  <a:moveTo>
                    <a:pt x="108" y="0"/>
                  </a:moveTo>
                  <a:cubicBezTo>
                    <a:pt x="81" y="27"/>
                    <a:pt x="81" y="27"/>
                    <a:pt x="54" y="27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61"/>
                    <a:pt x="0" y="214"/>
                    <a:pt x="27" y="241"/>
                  </a:cubicBezTo>
                  <a:cubicBezTo>
                    <a:pt x="54" y="268"/>
                    <a:pt x="81" y="295"/>
                    <a:pt x="108" y="295"/>
                  </a:cubicBezTo>
                  <a:cubicBezTo>
                    <a:pt x="830" y="375"/>
                    <a:pt x="1526" y="482"/>
                    <a:pt x="2195" y="696"/>
                  </a:cubicBezTo>
                  <a:cubicBezTo>
                    <a:pt x="2356" y="777"/>
                    <a:pt x="2490" y="803"/>
                    <a:pt x="2624" y="884"/>
                  </a:cubicBezTo>
                  <a:cubicBezTo>
                    <a:pt x="2644" y="890"/>
                    <a:pt x="2664" y="894"/>
                    <a:pt x="2683" y="894"/>
                  </a:cubicBezTo>
                  <a:cubicBezTo>
                    <a:pt x="2742" y="894"/>
                    <a:pt x="2797" y="863"/>
                    <a:pt x="2838" y="803"/>
                  </a:cubicBezTo>
                  <a:cubicBezTo>
                    <a:pt x="2864" y="750"/>
                    <a:pt x="2838" y="643"/>
                    <a:pt x="2757" y="616"/>
                  </a:cubicBezTo>
                  <a:cubicBezTo>
                    <a:pt x="1954" y="241"/>
                    <a:pt x="1044" y="81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43"/>
            <p:cNvSpPr/>
            <p:nvPr/>
          </p:nvSpPr>
          <p:spPr>
            <a:xfrm>
              <a:off x="7959325" y="4656800"/>
              <a:ext cx="75650" cy="21750"/>
            </a:xfrm>
            <a:custGeom>
              <a:avLst/>
              <a:gdLst/>
              <a:ahLst/>
              <a:cxnLst/>
              <a:rect l="l" t="t" r="r" b="b"/>
              <a:pathLst>
                <a:path w="3026" h="870" extrusionOk="0">
                  <a:moveTo>
                    <a:pt x="188" y="1"/>
                  </a:moveTo>
                  <a:cubicBezTo>
                    <a:pt x="108" y="28"/>
                    <a:pt x="54" y="28"/>
                    <a:pt x="54" y="54"/>
                  </a:cubicBezTo>
                  <a:cubicBezTo>
                    <a:pt x="28" y="81"/>
                    <a:pt x="1" y="135"/>
                    <a:pt x="1" y="161"/>
                  </a:cubicBezTo>
                  <a:cubicBezTo>
                    <a:pt x="1" y="188"/>
                    <a:pt x="1" y="215"/>
                    <a:pt x="28" y="268"/>
                  </a:cubicBezTo>
                  <a:cubicBezTo>
                    <a:pt x="54" y="295"/>
                    <a:pt x="108" y="322"/>
                    <a:pt x="135" y="322"/>
                  </a:cubicBezTo>
                  <a:cubicBezTo>
                    <a:pt x="938" y="402"/>
                    <a:pt x="1714" y="536"/>
                    <a:pt x="2463" y="750"/>
                  </a:cubicBezTo>
                  <a:lnTo>
                    <a:pt x="2758" y="857"/>
                  </a:lnTo>
                  <a:cubicBezTo>
                    <a:pt x="2793" y="857"/>
                    <a:pt x="2817" y="869"/>
                    <a:pt x="2845" y="869"/>
                  </a:cubicBezTo>
                  <a:cubicBezTo>
                    <a:pt x="2859" y="869"/>
                    <a:pt x="2874" y="866"/>
                    <a:pt x="2891" y="857"/>
                  </a:cubicBezTo>
                  <a:cubicBezTo>
                    <a:pt x="2945" y="857"/>
                    <a:pt x="2972" y="831"/>
                    <a:pt x="2999" y="804"/>
                  </a:cubicBezTo>
                  <a:cubicBezTo>
                    <a:pt x="3025" y="723"/>
                    <a:pt x="2999" y="616"/>
                    <a:pt x="2945" y="590"/>
                  </a:cubicBezTo>
                  <a:cubicBezTo>
                    <a:pt x="2490" y="429"/>
                    <a:pt x="2062" y="295"/>
                    <a:pt x="1633" y="188"/>
                  </a:cubicBezTo>
                  <a:cubicBezTo>
                    <a:pt x="1152" y="81"/>
                    <a:pt x="697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43"/>
            <p:cNvSpPr/>
            <p:nvPr/>
          </p:nvSpPr>
          <p:spPr>
            <a:xfrm>
              <a:off x="7959325" y="4657650"/>
              <a:ext cx="76325" cy="21825"/>
            </a:xfrm>
            <a:custGeom>
              <a:avLst/>
              <a:gdLst/>
              <a:ahLst/>
              <a:cxnLst/>
              <a:rect l="l" t="t" r="r" b="b"/>
              <a:pathLst>
                <a:path w="3053" h="873" extrusionOk="0">
                  <a:moveTo>
                    <a:pt x="115" y="0"/>
                  </a:moveTo>
                  <a:cubicBezTo>
                    <a:pt x="101" y="0"/>
                    <a:pt x="81" y="7"/>
                    <a:pt x="54" y="20"/>
                  </a:cubicBezTo>
                  <a:cubicBezTo>
                    <a:pt x="28" y="47"/>
                    <a:pt x="1" y="101"/>
                    <a:pt x="1" y="127"/>
                  </a:cubicBezTo>
                  <a:cubicBezTo>
                    <a:pt x="1" y="154"/>
                    <a:pt x="1" y="181"/>
                    <a:pt x="28" y="234"/>
                  </a:cubicBezTo>
                  <a:cubicBezTo>
                    <a:pt x="54" y="261"/>
                    <a:pt x="108" y="288"/>
                    <a:pt x="135" y="288"/>
                  </a:cubicBezTo>
                  <a:cubicBezTo>
                    <a:pt x="938" y="395"/>
                    <a:pt x="1741" y="449"/>
                    <a:pt x="2463" y="716"/>
                  </a:cubicBezTo>
                  <a:cubicBezTo>
                    <a:pt x="2570" y="770"/>
                    <a:pt x="2704" y="823"/>
                    <a:pt x="2811" y="850"/>
                  </a:cubicBezTo>
                  <a:cubicBezTo>
                    <a:pt x="2827" y="866"/>
                    <a:pt x="2847" y="872"/>
                    <a:pt x="2869" y="872"/>
                  </a:cubicBezTo>
                  <a:cubicBezTo>
                    <a:pt x="2921" y="872"/>
                    <a:pt x="2980" y="834"/>
                    <a:pt x="2999" y="797"/>
                  </a:cubicBezTo>
                  <a:cubicBezTo>
                    <a:pt x="3052" y="716"/>
                    <a:pt x="2999" y="636"/>
                    <a:pt x="2945" y="582"/>
                  </a:cubicBezTo>
                  <a:cubicBezTo>
                    <a:pt x="2490" y="395"/>
                    <a:pt x="2035" y="261"/>
                    <a:pt x="1553" y="181"/>
                  </a:cubicBezTo>
                  <a:cubicBezTo>
                    <a:pt x="1098" y="101"/>
                    <a:pt x="616" y="47"/>
                    <a:pt x="161" y="20"/>
                  </a:cubicBezTo>
                  <a:lnTo>
                    <a:pt x="135" y="20"/>
                  </a:lnTo>
                  <a:cubicBezTo>
                    <a:pt x="135" y="7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43"/>
            <p:cNvSpPr/>
            <p:nvPr/>
          </p:nvSpPr>
          <p:spPr>
            <a:xfrm>
              <a:off x="7959325" y="4656800"/>
              <a:ext cx="81000" cy="22675"/>
            </a:xfrm>
            <a:custGeom>
              <a:avLst/>
              <a:gdLst/>
              <a:ahLst/>
              <a:cxnLst/>
              <a:rect l="l" t="t" r="r" b="b"/>
              <a:pathLst>
                <a:path w="3240" h="907" extrusionOk="0">
                  <a:moveTo>
                    <a:pt x="161" y="1"/>
                  </a:moveTo>
                  <a:cubicBezTo>
                    <a:pt x="54" y="28"/>
                    <a:pt x="1" y="81"/>
                    <a:pt x="1" y="161"/>
                  </a:cubicBezTo>
                  <a:cubicBezTo>
                    <a:pt x="1" y="188"/>
                    <a:pt x="28" y="215"/>
                    <a:pt x="54" y="268"/>
                  </a:cubicBezTo>
                  <a:cubicBezTo>
                    <a:pt x="108" y="295"/>
                    <a:pt x="135" y="295"/>
                    <a:pt x="161" y="295"/>
                  </a:cubicBezTo>
                  <a:cubicBezTo>
                    <a:pt x="295" y="295"/>
                    <a:pt x="456" y="295"/>
                    <a:pt x="643" y="322"/>
                  </a:cubicBezTo>
                  <a:lnTo>
                    <a:pt x="590" y="322"/>
                  </a:lnTo>
                  <a:cubicBezTo>
                    <a:pt x="1232" y="349"/>
                    <a:pt x="1874" y="483"/>
                    <a:pt x="2463" y="697"/>
                  </a:cubicBezTo>
                  <a:lnTo>
                    <a:pt x="2517" y="697"/>
                  </a:lnTo>
                  <a:lnTo>
                    <a:pt x="2999" y="884"/>
                  </a:lnTo>
                  <a:cubicBezTo>
                    <a:pt x="3022" y="900"/>
                    <a:pt x="3048" y="906"/>
                    <a:pt x="3073" y="906"/>
                  </a:cubicBezTo>
                  <a:cubicBezTo>
                    <a:pt x="3135" y="906"/>
                    <a:pt x="3194" y="868"/>
                    <a:pt x="3213" y="831"/>
                  </a:cubicBezTo>
                  <a:cubicBezTo>
                    <a:pt x="3239" y="750"/>
                    <a:pt x="3213" y="670"/>
                    <a:pt x="3132" y="616"/>
                  </a:cubicBezTo>
                  <a:cubicBezTo>
                    <a:pt x="2196" y="188"/>
                    <a:pt x="1205" y="2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43"/>
            <p:cNvSpPr/>
            <p:nvPr/>
          </p:nvSpPr>
          <p:spPr>
            <a:xfrm>
              <a:off x="7976725" y="4658825"/>
              <a:ext cx="63600" cy="20675"/>
            </a:xfrm>
            <a:custGeom>
              <a:avLst/>
              <a:gdLst/>
              <a:ahLst/>
              <a:cxnLst/>
              <a:rect l="l" t="t" r="r" b="b"/>
              <a:pathLst>
                <a:path w="2544" h="827" extrusionOk="0">
                  <a:moveTo>
                    <a:pt x="135" y="0"/>
                  </a:moveTo>
                  <a:cubicBezTo>
                    <a:pt x="108" y="80"/>
                    <a:pt x="81" y="80"/>
                    <a:pt x="27" y="107"/>
                  </a:cubicBezTo>
                  <a:cubicBezTo>
                    <a:pt x="1" y="134"/>
                    <a:pt x="1" y="187"/>
                    <a:pt x="1" y="214"/>
                  </a:cubicBezTo>
                  <a:cubicBezTo>
                    <a:pt x="1" y="241"/>
                    <a:pt x="27" y="268"/>
                    <a:pt x="27" y="321"/>
                  </a:cubicBezTo>
                  <a:cubicBezTo>
                    <a:pt x="81" y="348"/>
                    <a:pt x="108" y="348"/>
                    <a:pt x="135" y="348"/>
                  </a:cubicBezTo>
                  <a:cubicBezTo>
                    <a:pt x="804" y="375"/>
                    <a:pt x="1473" y="509"/>
                    <a:pt x="2115" y="750"/>
                  </a:cubicBezTo>
                  <a:cubicBezTo>
                    <a:pt x="2169" y="776"/>
                    <a:pt x="2195" y="776"/>
                    <a:pt x="2276" y="803"/>
                  </a:cubicBezTo>
                  <a:cubicBezTo>
                    <a:pt x="2294" y="803"/>
                    <a:pt x="2323" y="827"/>
                    <a:pt x="2357" y="827"/>
                  </a:cubicBezTo>
                  <a:cubicBezTo>
                    <a:pt x="2374" y="827"/>
                    <a:pt x="2392" y="821"/>
                    <a:pt x="2410" y="803"/>
                  </a:cubicBezTo>
                  <a:cubicBezTo>
                    <a:pt x="2436" y="803"/>
                    <a:pt x="2463" y="776"/>
                    <a:pt x="2517" y="750"/>
                  </a:cubicBezTo>
                  <a:cubicBezTo>
                    <a:pt x="2543" y="723"/>
                    <a:pt x="2543" y="669"/>
                    <a:pt x="2517" y="616"/>
                  </a:cubicBezTo>
                  <a:cubicBezTo>
                    <a:pt x="2517" y="589"/>
                    <a:pt x="2463" y="535"/>
                    <a:pt x="2436" y="509"/>
                  </a:cubicBezTo>
                  <a:cubicBezTo>
                    <a:pt x="2062" y="375"/>
                    <a:pt x="1714" y="268"/>
                    <a:pt x="1312" y="187"/>
                  </a:cubicBezTo>
                  <a:cubicBezTo>
                    <a:pt x="937" y="107"/>
                    <a:pt x="536" y="54"/>
                    <a:pt x="13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43"/>
            <p:cNvSpPr/>
            <p:nvPr/>
          </p:nvSpPr>
          <p:spPr>
            <a:xfrm>
              <a:off x="7996125" y="4662150"/>
              <a:ext cx="54225" cy="20675"/>
            </a:xfrm>
            <a:custGeom>
              <a:avLst/>
              <a:gdLst/>
              <a:ahLst/>
              <a:cxnLst/>
              <a:rect l="l" t="t" r="r" b="b"/>
              <a:pathLst>
                <a:path w="2169" h="827" extrusionOk="0">
                  <a:moveTo>
                    <a:pt x="54" y="1"/>
                  </a:moveTo>
                  <a:cubicBezTo>
                    <a:pt x="28" y="54"/>
                    <a:pt x="1" y="81"/>
                    <a:pt x="1" y="108"/>
                  </a:cubicBezTo>
                  <a:cubicBezTo>
                    <a:pt x="1" y="135"/>
                    <a:pt x="1" y="188"/>
                    <a:pt x="28" y="215"/>
                  </a:cubicBezTo>
                  <a:cubicBezTo>
                    <a:pt x="54" y="242"/>
                    <a:pt x="108" y="269"/>
                    <a:pt x="135" y="269"/>
                  </a:cubicBezTo>
                  <a:cubicBezTo>
                    <a:pt x="536" y="322"/>
                    <a:pt x="938" y="402"/>
                    <a:pt x="1339" y="536"/>
                  </a:cubicBezTo>
                  <a:cubicBezTo>
                    <a:pt x="1527" y="617"/>
                    <a:pt x="1741" y="724"/>
                    <a:pt x="1928" y="804"/>
                  </a:cubicBezTo>
                  <a:cubicBezTo>
                    <a:pt x="1952" y="820"/>
                    <a:pt x="1977" y="826"/>
                    <a:pt x="2003" y="826"/>
                  </a:cubicBezTo>
                  <a:cubicBezTo>
                    <a:pt x="2064" y="826"/>
                    <a:pt x="2123" y="788"/>
                    <a:pt x="2142" y="750"/>
                  </a:cubicBezTo>
                  <a:cubicBezTo>
                    <a:pt x="2169" y="670"/>
                    <a:pt x="2142" y="590"/>
                    <a:pt x="2062" y="536"/>
                  </a:cubicBezTo>
                  <a:cubicBezTo>
                    <a:pt x="1767" y="376"/>
                    <a:pt x="1473" y="269"/>
                    <a:pt x="1152" y="188"/>
                  </a:cubicBezTo>
                  <a:cubicBezTo>
                    <a:pt x="857" y="81"/>
                    <a:pt x="536" y="5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43"/>
            <p:cNvSpPr/>
            <p:nvPr/>
          </p:nvSpPr>
          <p:spPr>
            <a:xfrm>
              <a:off x="7995475" y="4660825"/>
              <a:ext cx="54225" cy="19675"/>
            </a:xfrm>
            <a:custGeom>
              <a:avLst/>
              <a:gdLst/>
              <a:ahLst/>
              <a:cxnLst/>
              <a:rect l="l" t="t" r="r" b="b"/>
              <a:pathLst>
                <a:path w="2169" h="787" extrusionOk="0">
                  <a:moveTo>
                    <a:pt x="161" y="0"/>
                  </a:moveTo>
                  <a:cubicBezTo>
                    <a:pt x="54" y="27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589" y="375"/>
                    <a:pt x="1098" y="455"/>
                    <a:pt x="1553" y="643"/>
                  </a:cubicBezTo>
                  <a:cubicBezTo>
                    <a:pt x="1686" y="670"/>
                    <a:pt x="1793" y="723"/>
                    <a:pt x="1927" y="777"/>
                  </a:cubicBezTo>
                  <a:cubicBezTo>
                    <a:pt x="1947" y="783"/>
                    <a:pt x="1967" y="787"/>
                    <a:pt x="1987" y="787"/>
                  </a:cubicBezTo>
                  <a:cubicBezTo>
                    <a:pt x="2046" y="787"/>
                    <a:pt x="2101" y="756"/>
                    <a:pt x="2141" y="696"/>
                  </a:cubicBezTo>
                  <a:cubicBezTo>
                    <a:pt x="2168" y="643"/>
                    <a:pt x="2141" y="536"/>
                    <a:pt x="2061" y="482"/>
                  </a:cubicBezTo>
                  <a:cubicBezTo>
                    <a:pt x="1472" y="214"/>
                    <a:pt x="830" y="107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43"/>
            <p:cNvSpPr/>
            <p:nvPr/>
          </p:nvSpPr>
          <p:spPr>
            <a:xfrm>
              <a:off x="7962675" y="4656800"/>
              <a:ext cx="78325" cy="22675"/>
            </a:xfrm>
            <a:custGeom>
              <a:avLst/>
              <a:gdLst/>
              <a:ahLst/>
              <a:cxnLst/>
              <a:rect l="l" t="t" r="r" b="b"/>
              <a:pathLst>
                <a:path w="3133" h="907" extrusionOk="0">
                  <a:moveTo>
                    <a:pt x="134" y="1"/>
                  </a:moveTo>
                  <a:lnTo>
                    <a:pt x="27" y="81"/>
                  </a:lnTo>
                  <a:cubicBezTo>
                    <a:pt x="1" y="135"/>
                    <a:pt x="1" y="161"/>
                    <a:pt x="1" y="188"/>
                  </a:cubicBezTo>
                  <a:cubicBezTo>
                    <a:pt x="1" y="215"/>
                    <a:pt x="27" y="268"/>
                    <a:pt x="27" y="295"/>
                  </a:cubicBezTo>
                  <a:cubicBezTo>
                    <a:pt x="54" y="322"/>
                    <a:pt x="108" y="322"/>
                    <a:pt x="134" y="322"/>
                  </a:cubicBezTo>
                  <a:cubicBezTo>
                    <a:pt x="937" y="402"/>
                    <a:pt x="1714" y="483"/>
                    <a:pt x="2463" y="723"/>
                  </a:cubicBezTo>
                  <a:cubicBezTo>
                    <a:pt x="2597" y="804"/>
                    <a:pt x="2784" y="831"/>
                    <a:pt x="2918" y="884"/>
                  </a:cubicBezTo>
                  <a:cubicBezTo>
                    <a:pt x="2934" y="900"/>
                    <a:pt x="2954" y="906"/>
                    <a:pt x="2975" y="906"/>
                  </a:cubicBezTo>
                  <a:cubicBezTo>
                    <a:pt x="3027" y="906"/>
                    <a:pt x="3086" y="868"/>
                    <a:pt x="3105" y="831"/>
                  </a:cubicBezTo>
                  <a:cubicBezTo>
                    <a:pt x="3132" y="750"/>
                    <a:pt x="3105" y="670"/>
                    <a:pt x="3025" y="616"/>
                  </a:cubicBezTo>
                  <a:cubicBezTo>
                    <a:pt x="2142" y="188"/>
                    <a:pt x="1098" y="81"/>
                    <a:pt x="134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43"/>
            <p:cNvSpPr/>
            <p:nvPr/>
          </p:nvSpPr>
          <p:spPr>
            <a:xfrm>
              <a:off x="7943275" y="4655475"/>
              <a:ext cx="70275" cy="18325"/>
            </a:xfrm>
            <a:custGeom>
              <a:avLst/>
              <a:gdLst/>
              <a:ahLst/>
              <a:cxnLst/>
              <a:rect l="l" t="t" r="r" b="b"/>
              <a:pathLst>
                <a:path w="2811" h="733" extrusionOk="0">
                  <a:moveTo>
                    <a:pt x="107" y="0"/>
                  </a:moveTo>
                  <a:cubicBezTo>
                    <a:pt x="107" y="0"/>
                    <a:pt x="27" y="54"/>
                    <a:pt x="27" y="81"/>
                  </a:cubicBezTo>
                  <a:cubicBezTo>
                    <a:pt x="0" y="107"/>
                    <a:pt x="0" y="134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1" y="321"/>
                    <a:pt x="107" y="321"/>
                    <a:pt x="134" y="321"/>
                  </a:cubicBezTo>
                  <a:cubicBezTo>
                    <a:pt x="402" y="321"/>
                    <a:pt x="670" y="348"/>
                    <a:pt x="910" y="348"/>
                  </a:cubicBezTo>
                  <a:lnTo>
                    <a:pt x="857" y="348"/>
                  </a:lnTo>
                  <a:cubicBezTo>
                    <a:pt x="1365" y="375"/>
                    <a:pt x="1847" y="455"/>
                    <a:pt x="2329" y="616"/>
                  </a:cubicBezTo>
                  <a:cubicBezTo>
                    <a:pt x="2409" y="643"/>
                    <a:pt x="2516" y="669"/>
                    <a:pt x="2570" y="723"/>
                  </a:cubicBezTo>
                  <a:cubicBezTo>
                    <a:pt x="2590" y="730"/>
                    <a:pt x="2610" y="733"/>
                    <a:pt x="2630" y="733"/>
                  </a:cubicBezTo>
                  <a:cubicBezTo>
                    <a:pt x="2689" y="733"/>
                    <a:pt x="2744" y="703"/>
                    <a:pt x="2784" y="643"/>
                  </a:cubicBezTo>
                  <a:cubicBezTo>
                    <a:pt x="2811" y="589"/>
                    <a:pt x="2784" y="482"/>
                    <a:pt x="2704" y="455"/>
                  </a:cubicBezTo>
                  <a:cubicBezTo>
                    <a:pt x="1901" y="81"/>
                    <a:pt x="964" y="54"/>
                    <a:pt x="10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43"/>
            <p:cNvSpPr/>
            <p:nvPr/>
          </p:nvSpPr>
          <p:spPr>
            <a:xfrm>
              <a:off x="7931900" y="4655475"/>
              <a:ext cx="68950" cy="15400"/>
            </a:xfrm>
            <a:custGeom>
              <a:avLst/>
              <a:gdLst/>
              <a:ahLst/>
              <a:cxnLst/>
              <a:rect l="l" t="t" r="r" b="b"/>
              <a:pathLst>
                <a:path w="2758" h="616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82" y="321"/>
                    <a:pt x="830" y="321"/>
                    <a:pt x="1125" y="348"/>
                  </a:cubicBezTo>
                  <a:lnTo>
                    <a:pt x="1098" y="348"/>
                  </a:lnTo>
                  <a:cubicBezTo>
                    <a:pt x="1606" y="375"/>
                    <a:pt x="2142" y="482"/>
                    <a:pt x="2597" y="616"/>
                  </a:cubicBezTo>
                  <a:cubicBezTo>
                    <a:pt x="2623" y="616"/>
                    <a:pt x="2704" y="616"/>
                    <a:pt x="2704" y="589"/>
                  </a:cubicBezTo>
                  <a:cubicBezTo>
                    <a:pt x="2730" y="536"/>
                    <a:pt x="2757" y="509"/>
                    <a:pt x="2757" y="482"/>
                  </a:cubicBezTo>
                  <a:cubicBezTo>
                    <a:pt x="2757" y="428"/>
                    <a:pt x="2757" y="402"/>
                    <a:pt x="2730" y="375"/>
                  </a:cubicBezTo>
                  <a:cubicBezTo>
                    <a:pt x="2704" y="348"/>
                    <a:pt x="2677" y="321"/>
                    <a:pt x="2623" y="321"/>
                  </a:cubicBezTo>
                  <a:cubicBezTo>
                    <a:pt x="1901" y="81"/>
                    <a:pt x="1151" y="0"/>
                    <a:pt x="40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43"/>
            <p:cNvSpPr/>
            <p:nvPr/>
          </p:nvSpPr>
          <p:spPr>
            <a:xfrm>
              <a:off x="7931900" y="4655175"/>
              <a:ext cx="68275" cy="15700"/>
            </a:xfrm>
            <a:custGeom>
              <a:avLst/>
              <a:gdLst/>
              <a:ahLst/>
              <a:cxnLst/>
              <a:rect l="l" t="t" r="r" b="b"/>
              <a:pathLst>
                <a:path w="2731" h="628" extrusionOk="0">
                  <a:moveTo>
                    <a:pt x="342" y="0"/>
                  </a:moveTo>
                  <a:cubicBezTo>
                    <a:pt x="265" y="0"/>
                    <a:pt x="188" y="12"/>
                    <a:pt x="134" y="12"/>
                  </a:cubicBezTo>
                  <a:cubicBezTo>
                    <a:pt x="54" y="12"/>
                    <a:pt x="0" y="93"/>
                    <a:pt x="0" y="200"/>
                  </a:cubicBezTo>
                  <a:cubicBezTo>
                    <a:pt x="0" y="280"/>
                    <a:pt x="54" y="333"/>
                    <a:pt x="161" y="333"/>
                  </a:cubicBezTo>
                  <a:cubicBezTo>
                    <a:pt x="482" y="333"/>
                    <a:pt x="857" y="333"/>
                    <a:pt x="1205" y="360"/>
                  </a:cubicBezTo>
                  <a:lnTo>
                    <a:pt x="1151" y="360"/>
                  </a:lnTo>
                  <a:cubicBezTo>
                    <a:pt x="1633" y="387"/>
                    <a:pt x="2142" y="467"/>
                    <a:pt x="2570" y="628"/>
                  </a:cubicBezTo>
                  <a:cubicBezTo>
                    <a:pt x="2597" y="628"/>
                    <a:pt x="2677" y="628"/>
                    <a:pt x="2677" y="601"/>
                  </a:cubicBezTo>
                  <a:cubicBezTo>
                    <a:pt x="2704" y="548"/>
                    <a:pt x="2730" y="521"/>
                    <a:pt x="2730" y="494"/>
                  </a:cubicBezTo>
                  <a:cubicBezTo>
                    <a:pt x="2730" y="440"/>
                    <a:pt x="2730" y="414"/>
                    <a:pt x="2704" y="387"/>
                  </a:cubicBezTo>
                  <a:cubicBezTo>
                    <a:pt x="2677" y="360"/>
                    <a:pt x="2623" y="333"/>
                    <a:pt x="2597" y="333"/>
                  </a:cubicBezTo>
                  <a:cubicBezTo>
                    <a:pt x="1928" y="93"/>
                    <a:pt x="1205" y="12"/>
                    <a:pt x="455" y="12"/>
                  </a:cubicBezTo>
                  <a:cubicBezTo>
                    <a:pt x="420" y="3"/>
                    <a:pt x="381" y="0"/>
                    <a:pt x="3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43"/>
            <p:cNvSpPr/>
            <p:nvPr/>
          </p:nvSpPr>
          <p:spPr>
            <a:xfrm>
              <a:off x="7933900" y="4655475"/>
              <a:ext cx="63600" cy="13825"/>
            </a:xfrm>
            <a:custGeom>
              <a:avLst/>
              <a:gdLst/>
              <a:ahLst/>
              <a:cxnLst/>
              <a:rect l="l" t="t" r="r" b="b"/>
              <a:pathLst>
                <a:path w="2544" h="553" extrusionOk="0">
                  <a:moveTo>
                    <a:pt x="134" y="0"/>
                  </a:moveTo>
                  <a:cubicBezTo>
                    <a:pt x="81" y="0"/>
                    <a:pt x="1" y="81"/>
                    <a:pt x="1" y="188"/>
                  </a:cubicBezTo>
                  <a:cubicBezTo>
                    <a:pt x="1" y="268"/>
                    <a:pt x="81" y="321"/>
                    <a:pt x="188" y="321"/>
                  </a:cubicBezTo>
                  <a:lnTo>
                    <a:pt x="1045" y="321"/>
                  </a:lnTo>
                  <a:cubicBezTo>
                    <a:pt x="1473" y="348"/>
                    <a:pt x="1955" y="402"/>
                    <a:pt x="2383" y="536"/>
                  </a:cubicBezTo>
                  <a:cubicBezTo>
                    <a:pt x="2400" y="547"/>
                    <a:pt x="2418" y="553"/>
                    <a:pt x="2435" y="553"/>
                  </a:cubicBezTo>
                  <a:cubicBezTo>
                    <a:pt x="2494" y="553"/>
                    <a:pt x="2543" y="485"/>
                    <a:pt x="2543" y="402"/>
                  </a:cubicBezTo>
                  <a:cubicBezTo>
                    <a:pt x="2543" y="375"/>
                    <a:pt x="2543" y="348"/>
                    <a:pt x="2517" y="321"/>
                  </a:cubicBezTo>
                  <a:cubicBezTo>
                    <a:pt x="2490" y="268"/>
                    <a:pt x="2463" y="241"/>
                    <a:pt x="2410" y="241"/>
                  </a:cubicBezTo>
                  <a:cubicBezTo>
                    <a:pt x="1794" y="27"/>
                    <a:pt x="1125" y="0"/>
                    <a:pt x="48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43"/>
            <p:cNvSpPr/>
            <p:nvPr/>
          </p:nvSpPr>
          <p:spPr>
            <a:xfrm>
              <a:off x="7933900" y="4655175"/>
              <a:ext cx="61600" cy="13700"/>
            </a:xfrm>
            <a:custGeom>
              <a:avLst/>
              <a:gdLst/>
              <a:ahLst/>
              <a:cxnLst/>
              <a:rect l="l" t="t" r="r" b="b"/>
              <a:pathLst>
                <a:path w="2464" h="548" extrusionOk="0">
                  <a:moveTo>
                    <a:pt x="368" y="0"/>
                  </a:moveTo>
                  <a:cubicBezTo>
                    <a:pt x="289" y="0"/>
                    <a:pt x="206" y="12"/>
                    <a:pt x="134" y="12"/>
                  </a:cubicBezTo>
                  <a:cubicBezTo>
                    <a:pt x="81" y="12"/>
                    <a:pt x="1" y="93"/>
                    <a:pt x="1" y="200"/>
                  </a:cubicBezTo>
                  <a:cubicBezTo>
                    <a:pt x="1" y="280"/>
                    <a:pt x="81" y="333"/>
                    <a:pt x="188" y="333"/>
                  </a:cubicBezTo>
                  <a:lnTo>
                    <a:pt x="1152" y="333"/>
                  </a:lnTo>
                  <a:cubicBezTo>
                    <a:pt x="1526" y="360"/>
                    <a:pt x="1928" y="414"/>
                    <a:pt x="2276" y="548"/>
                  </a:cubicBezTo>
                  <a:cubicBezTo>
                    <a:pt x="2329" y="548"/>
                    <a:pt x="2383" y="548"/>
                    <a:pt x="2383" y="521"/>
                  </a:cubicBezTo>
                  <a:cubicBezTo>
                    <a:pt x="2410" y="494"/>
                    <a:pt x="2463" y="440"/>
                    <a:pt x="2463" y="414"/>
                  </a:cubicBezTo>
                  <a:cubicBezTo>
                    <a:pt x="2463" y="387"/>
                    <a:pt x="2463" y="360"/>
                    <a:pt x="2410" y="307"/>
                  </a:cubicBezTo>
                  <a:cubicBezTo>
                    <a:pt x="2383" y="280"/>
                    <a:pt x="2356" y="253"/>
                    <a:pt x="2329" y="253"/>
                  </a:cubicBezTo>
                  <a:cubicBezTo>
                    <a:pt x="1714" y="39"/>
                    <a:pt x="1125" y="12"/>
                    <a:pt x="482" y="12"/>
                  </a:cubicBezTo>
                  <a:cubicBezTo>
                    <a:pt x="447" y="3"/>
                    <a:pt x="408" y="0"/>
                    <a:pt x="3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43"/>
            <p:cNvSpPr/>
            <p:nvPr/>
          </p:nvSpPr>
          <p:spPr>
            <a:xfrm>
              <a:off x="7918525" y="4655475"/>
              <a:ext cx="75625" cy="12900"/>
            </a:xfrm>
            <a:custGeom>
              <a:avLst/>
              <a:gdLst/>
              <a:ahLst/>
              <a:cxnLst/>
              <a:rect l="l" t="t" r="r" b="b"/>
              <a:pathLst>
                <a:path w="3025" h="516" extrusionOk="0">
                  <a:moveTo>
                    <a:pt x="990" y="0"/>
                  </a:moveTo>
                  <a:cubicBezTo>
                    <a:pt x="696" y="0"/>
                    <a:pt x="402" y="0"/>
                    <a:pt x="134" y="54"/>
                  </a:cubicBezTo>
                  <a:cubicBezTo>
                    <a:pt x="54" y="54"/>
                    <a:pt x="0" y="107"/>
                    <a:pt x="0" y="214"/>
                  </a:cubicBezTo>
                  <a:cubicBezTo>
                    <a:pt x="0" y="321"/>
                    <a:pt x="54" y="348"/>
                    <a:pt x="161" y="348"/>
                  </a:cubicBezTo>
                  <a:cubicBezTo>
                    <a:pt x="415" y="335"/>
                    <a:pt x="676" y="328"/>
                    <a:pt x="934" y="328"/>
                  </a:cubicBezTo>
                  <a:cubicBezTo>
                    <a:pt x="1191" y="328"/>
                    <a:pt x="1445" y="335"/>
                    <a:pt x="1686" y="348"/>
                  </a:cubicBezTo>
                  <a:cubicBezTo>
                    <a:pt x="2088" y="375"/>
                    <a:pt x="2463" y="455"/>
                    <a:pt x="2837" y="509"/>
                  </a:cubicBezTo>
                  <a:cubicBezTo>
                    <a:pt x="2846" y="513"/>
                    <a:pt x="2857" y="516"/>
                    <a:pt x="2869" y="516"/>
                  </a:cubicBezTo>
                  <a:cubicBezTo>
                    <a:pt x="2924" y="516"/>
                    <a:pt x="2998" y="464"/>
                    <a:pt x="2998" y="375"/>
                  </a:cubicBezTo>
                  <a:cubicBezTo>
                    <a:pt x="3025" y="268"/>
                    <a:pt x="2971" y="214"/>
                    <a:pt x="2864" y="214"/>
                  </a:cubicBezTo>
                  <a:cubicBezTo>
                    <a:pt x="2275" y="54"/>
                    <a:pt x="1633" y="0"/>
                    <a:pt x="99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43"/>
            <p:cNvSpPr/>
            <p:nvPr/>
          </p:nvSpPr>
          <p:spPr>
            <a:xfrm>
              <a:off x="7895775" y="4654800"/>
              <a:ext cx="77625" cy="11150"/>
            </a:xfrm>
            <a:custGeom>
              <a:avLst/>
              <a:gdLst/>
              <a:ahLst/>
              <a:cxnLst/>
              <a:rect l="l" t="t" r="r" b="b"/>
              <a:pathLst>
                <a:path w="3105" h="446" extrusionOk="0">
                  <a:moveTo>
                    <a:pt x="1713" y="0"/>
                  </a:moveTo>
                  <a:cubicBezTo>
                    <a:pt x="1178" y="27"/>
                    <a:pt x="669" y="81"/>
                    <a:pt x="134" y="134"/>
                  </a:cubicBezTo>
                  <a:cubicBezTo>
                    <a:pt x="54" y="134"/>
                    <a:pt x="0" y="215"/>
                    <a:pt x="0" y="295"/>
                  </a:cubicBezTo>
                  <a:cubicBezTo>
                    <a:pt x="0" y="360"/>
                    <a:pt x="35" y="443"/>
                    <a:pt x="106" y="443"/>
                  </a:cubicBezTo>
                  <a:cubicBezTo>
                    <a:pt x="122" y="443"/>
                    <a:pt x="141" y="439"/>
                    <a:pt x="161" y="429"/>
                  </a:cubicBezTo>
                  <a:cubicBezTo>
                    <a:pt x="634" y="372"/>
                    <a:pt x="1107" y="315"/>
                    <a:pt x="1580" y="315"/>
                  </a:cubicBezTo>
                  <a:cubicBezTo>
                    <a:pt x="1776" y="315"/>
                    <a:pt x="1972" y="325"/>
                    <a:pt x="2168" y="348"/>
                  </a:cubicBezTo>
                  <a:lnTo>
                    <a:pt x="2141" y="348"/>
                  </a:lnTo>
                  <a:lnTo>
                    <a:pt x="2944" y="429"/>
                  </a:lnTo>
                  <a:cubicBezTo>
                    <a:pt x="2956" y="440"/>
                    <a:pt x="2970" y="446"/>
                    <a:pt x="2985" y="446"/>
                  </a:cubicBezTo>
                  <a:cubicBezTo>
                    <a:pt x="3040" y="446"/>
                    <a:pt x="3105" y="378"/>
                    <a:pt x="3105" y="295"/>
                  </a:cubicBezTo>
                  <a:cubicBezTo>
                    <a:pt x="3105" y="241"/>
                    <a:pt x="3078" y="134"/>
                    <a:pt x="2971" y="134"/>
                  </a:cubicBezTo>
                  <a:cubicBezTo>
                    <a:pt x="2543" y="27"/>
                    <a:pt x="2115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43"/>
            <p:cNvSpPr/>
            <p:nvPr/>
          </p:nvSpPr>
          <p:spPr>
            <a:xfrm>
              <a:off x="7895100" y="4654800"/>
              <a:ext cx="68950" cy="12175"/>
            </a:xfrm>
            <a:custGeom>
              <a:avLst/>
              <a:gdLst/>
              <a:ahLst/>
              <a:cxnLst/>
              <a:rect l="l" t="t" r="r" b="b"/>
              <a:pathLst>
                <a:path w="2758" h="487" extrusionOk="0">
                  <a:moveTo>
                    <a:pt x="1713" y="0"/>
                  </a:moveTo>
                  <a:cubicBezTo>
                    <a:pt x="1205" y="27"/>
                    <a:pt x="669" y="108"/>
                    <a:pt x="134" y="215"/>
                  </a:cubicBezTo>
                  <a:cubicBezTo>
                    <a:pt x="81" y="215"/>
                    <a:pt x="54" y="241"/>
                    <a:pt x="27" y="241"/>
                  </a:cubicBezTo>
                  <a:cubicBezTo>
                    <a:pt x="0" y="268"/>
                    <a:pt x="0" y="295"/>
                    <a:pt x="0" y="348"/>
                  </a:cubicBezTo>
                  <a:cubicBezTo>
                    <a:pt x="0" y="396"/>
                    <a:pt x="43" y="486"/>
                    <a:pt x="128" y="486"/>
                  </a:cubicBezTo>
                  <a:cubicBezTo>
                    <a:pt x="138" y="486"/>
                    <a:pt x="149" y="485"/>
                    <a:pt x="161" y="482"/>
                  </a:cubicBezTo>
                  <a:cubicBezTo>
                    <a:pt x="662" y="399"/>
                    <a:pt x="1148" y="331"/>
                    <a:pt x="1655" y="331"/>
                  </a:cubicBezTo>
                  <a:cubicBezTo>
                    <a:pt x="1797" y="331"/>
                    <a:pt x="1941" y="337"/>
                    <a:pt x="2088" y="348"/>
                  </a:cubicBezTo>
                  <a:lnTo>
                    <a:pt x="2061" y="348"/>
                  </a:lnTo>
                  <a:cubicBezTo>
                    <a:pt x="2222" y="348"/>
                    <a:pt x="2382" y="375"/>
                    <a:pt x="2597" y="402"/>
                  </a:cubicBezTo>
                  <a:cubicBezTo>
                    <a:pt x="2677" y="402"/>
                    <a:pt x="2757" y="375"/>
                    <a:pt x="2757" y="268"/>
                  </a:cubicBezTo>
                  <a:cubicBezTo>
                    <a:pt x="2757" y="215"/>
                    <a:pt x="2730" y="108"/>
                    <a:pt x="2623" y="108"/>
                  </a:cubicBezTo>
                  <a:cubicBezTo>
                    <a:pt x="2329" y="27"/>
                    <a:pt x="2034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43"/>
            <p:cNvSpPr/>
            <p:nvPr/>
          </p:nvSpPr>
          <p:spPr>
            <a:xfrm>
              <a:off x="8047000" y="4680225"/>
              <a:ext cx="46850" cy="26000"/>
            </a:xfrm>
            <a:custGeom>
              <a:avLst/>
              <a:gdLst/>
              <a:ahLst/>
              <a:cxnLst/>
              <a:rect l="l" t="t" r="r" b="b"/>
              <a:pathLst>
                <a:path w="1874" h="1040" extrusionOk="0">
                  <a:moveTo>
                    <a:pt x="134" y="1"/>
                  </a:moveTo>
                  <a:cubicBezTo>
                    <a:pt x="107" y="1"/>
                    <a:pt x="80" y="27"/>
                    <a:pt x="27" y="54"/>
                  </a:cubicBezTo>
                  <a:cubicBezTo>
                    <a:pt x="0" y="81"/>
                    <a:pt x="0" y="134"/>
                    <a:pt x="27" y="188"/>
                  </a:cubicBezTo>
                  <a:cubicBezTo>
                    <a:pt x="27" y="215"/>
                    <a:pt x="80" y="268"/>
                    <a:pt x="107" y="295"/>
                  </a:cubicBezTo>
                  <a:cubicBezTo>
                    <a:pt x="642" y="482"/>
                    <a:pt x="1151" y="723"/>
                    <a:pt x="1633" y="1018"/>
                  </a:cubicBezTo>
                  <a:cubicBezTo>
                    <a:pt x="1656" y="1033"/>
                    <a:pt x="1682" y="1040"/>
                    <a:pt x="1708" y="1040"/>
                  </a:cubicBezTo>
                  <a:cubicBezTo>
                    <a:pt x="1769" y="1040"/>
                    <a:pt x="1828" y="1002"/>
                    <a:pt x="1847" y="964"/>
                  </a:cubicBezTo>
                  <a:cubicBezTo>
                    <a:pt x="1874" y="884"/>
                    <a:pt x="1847" y="804"/>
                    <a:pt x="1767" y="750"/>
                  </a:cubicBezTo>
                  <a:cubicBezTo>
                    <a:pt x="1285" y="456"/>
                    <a:pt x="776" y="215"/>
                    <a:pt x="241" y="27"/>
                  </a:cubicBezTo>
                  <a:lnTo>
                    <a:pt x="161" y="27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43"/>
            <p:cNvSpPr/>
            <p:nvPr/>
          </p:nvSpPr>
          <p:spPr>
            <a:xfrm>
              <a:off x="8039625" y="4676450"/>
              <a:ext cx="53550" cy="28150"/>
            </a:xfrm>
            <a:custGeom>
              <a:avLst/>
              <a:gdLst/>
              <a:ahLst/>
              <a:cxnLst/>
              <a:rect l="l" t="t" r="r" b="b"/>
              <a:pathLst>
                <a:path w="2142" h="1126" extrusionOk="0">
                  <a:moveTo>
                    <a:pt x="159" y="0"/>
                  </a:moveTo>
                  <a:cubicBezTo>
                    <a:pt x="156" y="0"/>
                    <a:pt x="150" y="18"/>
                    <a:pt x="134" y="18"/>
                  </a:cubicBezTo>
                  <a:cubicBezTo>
                    <a:pt x="108" y="18"/>
                    <a:pt x="54" y="45"/>
                    <a:pt x="27" y="71"/>
                  </a:cubicBezTo>
                  <a:cubicBezTo>
                    <a:pt x="1" y="98"/>
                    <a:pt x="1" y="152"/>
                    <a:pt x="27" y="205"/>
                  </a:cubicBezTo>
                  <a:cubicBezTo>
                    <a:pt x="27" y="232"/>
                    <a:pt x="54" y="259"/>
                    <a:pt x="108" y="312"/>
                  </a:cubicBezTo>
                  <a:cubicBezTo>
                    <a:pt x="723" y="526"/>
                    <a:pt x="1339" y="767"/>
                    <a:pt x="1901" y="1115"/>
                  </a:cubicBezTo>
                  <a:cubicBezTo>
                    <a:pt x="1921" y="1122"/>
                    <a:pt x="1941" y="1125"/>
                    <a:pt x="1961" y="1125"/>
                  </a:cubicBezTo>
                  <a:cubicBezTo>
                    <a:pt x="2020" y="1125"/>
                    <a:pt x="2075" y="1095"/>
                    <a:pt x="2115" y="1035"/>
                  </a:cubicBezTo>
                  <a:cubicBezTo>
                    <a:pt x="2142" y="981"/>
                    <a:pt x="2115" y="874"/>
                    <a:pt x="2035" y="847"/>
                  </a:cubicBezTo>
                  <a:cubicBezTo>
                    <a:pt x="1473" y="500"/>
                    <a:pt x="857" y="232"/>
                    <a:pt x="242" y="45"/>
                  </a:cubicBezTo>
                  <a:lnTo>
                    <a:pt x="161" y="45"/>
                  </a:lnTo>
                  <a:cubicBezTo>
                    <a:pt x="161" y="10"/>
                    <a:pt x="161" y="0"/>
                    <a:pt x="159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43"/>
            <p:cNvSpPr/>
            <p:nvPr/>
          </p:nvSpPr>
          <p:spPr>
            <a:xfrm>
              <a:off x="8037625" y="4673525"/>
              <a:ext cx="56900" cy="29800"/>
            </a:xfrm>
            <a:custGeom>
              <a:avLst/>
              <a:gdLst/>
              <a:ahLst/>
              <a:cxnLst/>
              <a:rect l="l" t="t" r="r" b="b"/>
              <a:pathLst>
                <a:path w="2276" h="1192" extrusionOk="0">
                  <a:moveTo>
                    <a:pt x="214" y="1"/>
                  </a:moveTo>
                  <a:cubicBezTo>
                    <a:pt x="107" y="54"/>
                    <a:pt x="81" y="54"/>
                    <a:pt x="81" y="54"/>
                  </a:cubicBezTo>
                  <a:cubicBezTo>
                    <a:pt x="54" y="81"/>
                    <a:pt x="0" y="135"/>
                    <a:pt x="0" y="162"/>
                  </a:cubicBezTo>
                  <a:cubicBezTo>
                    <a:pt x="0" y="188"/>
                    <a:pt x="0" y="215"/>
                    <a:pt x="54" y="269"/>
                  </a:cubicBezTo>
                  <a:cubicBezTo>
                    <a:pt x="81" y="295"/>
                    <a:pt x="107" y="322"/>
                    <a:pt x="134" y="322"/>
                  </a:cubicBezTo>
                  <a:lnTo>
                    <a:pt x="455" y="429"/>
                  </a:lnTo>
                  <a:lnTo>
                    <a:pt x="482" y="429"/>
                  </a:lnTo>
                  <a:cubicBezTo>
                    <a:pt x="1017" y="617"/>
                    <a:pt x="1526" y="857"/>
                    <a:pt x="2008" y="1152"/>
                  </a:cubicBezTo>
                  <a:cubicBezTo>
                    <a:pt x="2035" y="1179"/>
                    <a:pt x="2055" y="1192"/>
                    <a:pt x="2075" y="1192"/>
                  </a:cubicBezTo>
                  <a:cubicBezTo>
                    <a:pt x="2095" y="1192"/>
                    <a:pt x="2115" y="1179"/>
                    <a:pt x="2142" y="1152"/>
                  </a:cubicBezTo>
                  <a:cubicBezTo>
                    <a:pt x="2195" y="1152"/>
                    <a:pt x="2222" y="1125"/>
                    <a:pt x="2249" y="1098"/>
                  </a:cubicBezTo>
                  <a:cubicBezTo>
                    <a:pt x="2275" y="1072"/>
                    <a:pt x="2275" y="1018"/>
                    <a:pt x="2249" y="964"/>
                  </a:cubicBezTo>
                  <a:cubicBezTo>
                    <a:pt x="2249" y="938"/>
                    <a:pt x="2222" y="884"/>
                    <a:pt x="2168" y="857"/>
                  </a:cubicBezTo>
                  <a:cubicBezTo>
                    <a:pt x="1580" y="456"/>
                    <a:pt x="910" y="188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43"/>
            <p:cNvSpPr/>
            <p:nvPr/>
          </p:nvSpPr>
          <p:spPr>
            <a:xfrm>
              <a:off x="8033600" y="4673100"/>
              <a:ext cx="58925" cy="32250"/>
            </a:xfrm>
            <a:custGeom>
              <a:avLst/>
              <a:gdLst/>
              <a:ahLst/>
              <a:cxnLst/>
              <a:rect l="l" t="t" r="r" b="b"/>
              <a:pathLst>
                <a:path w="2357" h="1290" extrusionOk="0">
                  <a:moveTo>
                    <a:pt x="127" y="0"/>
                  </a:moveTo>
                  <a:cubicBezTo>
                    <a:pt x="112" y="0"/>
                    <a:pt x="96" y="18"/>
                    <a:pt x="81" y="18"/>
                  </a:cubicBezTo>
                  <a:cubicBezTo>
                    <a:pt x="28" y="45"/>
                    <a:pt x="1" y="71"/>
                    <a:pt x="1" y="98"/>
                  </a:cubicBezTo>
                  <a:cubicBezTo>
                    <a:pt x="1" y="152"/>
                    <a:pt x="1" y="179"/>
                    <a:pt x="28" y="205"/>
                  </a:cubicBezTo>
                  <a:cubicBezTo>
                    <a:pt x="81" y="232"/>
                    <a:pt x="108" y="286"/>
                    <a:pt x="135" y="286"/>
                  </a:cubicBezTo>
                  <a:cubicBezTo>
                    <a:pt x="349" y="339"/>
                    <a:pt x="509" y="419"/>
                    <a:pt x="697" y="473"/>
                  </a:cubicBezTo>
                  <a:cubicBezTo>
                    <a:pt x="1071" y="607"/>
                    <a:pt x="1473" y="767"/>
                    <a:pt x="1821" y="1008"/>
                  </a:cubicBezTo>
                  <a:cubicBezTo>
                    <a:pt x="1901" y="1089"/>
                    <a:pt x="2008" y="1142"/>
                    <a:pt x="2088" y="1249"/>
                  </a:cubicBezTo>
                  <a:cubicBezTo>
                    <a:pt x="2115" y="1276"/>
                    <a:pt x="2155" y="1289"/>
                    <a:pt x="2192" y="1289"/>
                  </a:cubicBezTo>
                  <a:cubicBezTo>
                    <a:pt x="2229" y="1289"/>
                    <a:pt x="2262" y="1276"/>
                    <a:pt x="2276" y="1249"/>
                  </a:cubicBezTo>
                  <a:cubicBezTo>
                    <a:pt x="2356" y="1169"/>
                    <a:pt x="2356" y="1089"/>
                    <a:pt x="2276" y="1035"/>
                  </a:cubicBezTo>
                  <a:cubicBezTo>
                    <a:pt x="1981" y="767"/>
                    <a:pt x="1633" y="607"/>
                    <a:pt x="1312" y="446"/>
                  </a:cubicBezTo>
                  <a:cubicBezTo>
                    <a:pt x="938" y="286"/>
                    <a:pt x="563" y="179"/>
                    <a:pt x="215" y="45"/>
                  </a:cubicBezTo>
                  <a:lnTo>
                    <a:pt x="161" y="45"/>
                  </a:lnTo>
                  <a:cubicBezTo>
                    <a:pt x="150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43"/>
            <p:cNvSpPr/>
            <p:nvPr/>
          </p:nvSpPr>
          <p:spPr>
            <a:xfrm>
              <a:off x="8032275" y="4670850"/>
              <a:ext cx="62250" cy="33500"/>
            </a:xfrm>
            <a:custGeom>
              <a:avLst/>
              <a:gdLst/>
              <a:ahLst/>
              <a:cxnLst/>
              <a:rect l="l" t="t" r="r" b="b"/>
              <a:pathLst>
                <a:path w="2490" h="1340" extrusionOk="0">
                  <a:moveTo>
                    <a:pt x="107" y="1"/>
                  </a:moveTo>
                  <a:cubicBezTo>
                    <a:pt x="134" y="28"/>
                    <a:pt x="81" y="28"/>
                    <a:pt x="54" y="28"/>
                  </a:cubicBezTo>
                  <a:cubicBezTo>
                    <a:pt x="27" y="54"/>
                    <a:pt x="0" y="108"/>
                    <a:pt x="0" y="135"/>
                  </a:cubicBezTo>
                  <a:cubicBezTo>
                    <a:pt x="0" y="161"/>
                    <a:pt x="0" y="188"/>
                    <a:pt x="27" y="242"/>
                  </a:cubicBezTo>
                  <a:cubicBezTo>
                    <a:pt x="54" y="269"/>
                    <a:pt x="81" y="295"/>
                    <a:pt x="134" y="295"/>
                  </a:cubicBezTo>
                  <a:cubicBezTo>
                    <a:pt x="214" y="322"/>
                    <a:pt x="348" y="376"/>
                    <a:pt x="455" y="402"/>
                  </a:cubicBezTo>
                  <a:cubicBezTo>
                    <a:pt x="1044" y="590"/>
                    <a:pt x="1633" y="857"/>
                    <a:pt x="2141" y="1205"/>
                  </a:cubicBezTo>
                  <a:cubicBezTo>
                    <a:pt x="2168" y="1232"/>
                    <a:pt x="2222" y="1259"/>
                    <a:pt x="2249" y="1312"/>
                  </a:cubicBezTo>
                  <a:cubicBezTo>
                    <a:pt x="2302" y="1339"/>
                    <a:pt x="2329" y="1339"/>
                    <a:pt x="2356" y="1339"/>
                  </a:cubicBezTo>
                  <a:cubicBezTo>
                    <a:pt x="2382" y="1339"/>
                    <a:pt x="2436" y="1312"/>
                    <a:pt x="2463" y="1312"/>
                  </a:cubicBezTo>
                  <a:cubicBezTo>
                    <a:pt x="2489" y="1259"/>
                    <a:pt x="2489" y="1232"/>
                    <a:pt x="2489" y="1205"/>
                  </a:cubicBezTo>
                  <a:cubicBezTo>
                    <a:pt x="2489" y="1179"/>
                    <a:pt x="2463" y="1125"/>
                    <a:pt x="2436" y="1098"/>
                  </a:cubicBezTo>
                  <a:cubicBezTo>
                    <a:pt x="2088" y="857"/>
                    <a:pt x="1713" y="643"/>
                    <a:pt x="1365" y="456"/>
                  </a:cubicBezTo>
                  <a:cubicBezTo>
                    <a:pt x="964" y="295"/>
                    <a:pt x="562" y="135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43"/>
            <p:cNvSpPr/>
            <p:nvPr/>
          </p:nvSpPr>
          <p:spPr>
            <a:xfrm>
              <a:off x="8026250" y="4670200"/>
              <a:ext cx="66275" cy="31975"/>
            </a:xfrm>
            <a:custGeom>
              <a:avLst/>
              <a:gdLst/>
              <a:ahLst/>
              <a:cxnLst/>
              <a:rect l="l" t="t" r="r" b="b"/>
              <a:pathLst>
                <a:path w="2651" h="1279" extrusionOk="0">
                  <a:moveTo>
                    <a:pt x="214" y="0"/>
                  </a:moveTo>
                  <a:cubicBezTo>
                    <a:pt x="134" y="27"/>
                    <a:pt x="54" y="80"/>
                    <a:pt x="27" y="161"/>
                  </a:cubicBezTo>
                  <a:cubicBezTo>
                    <a:pt x="0" y="268"/>
                    <a:pt x="54" y="321"/>
                    <a:pt x="161" y="321"/>
                  </a:cubicBezTo>
                  <a:lnTo>
                    <a:pt x="857" y="535"/>
                  </a:lnTo>
                  <a:cubicBezTo>
                    <a:pt x="1392" y="723"/>
                    <a:pt x="1901" y="964"/>
                    <a:pt x="2382" y="1258"/>
                  </a:cubicBezTo>
                  <a:cubicBezTo>
                    <a:pt x="2396" y="1271"/>
                    <a:pt x="2409" y="1278"/>
                    <a:pt x="2429" y="1278"/>
                  </a:cubicBezTo>
                  <a:cubicBezTo>
                    <a:pt x="2449" y="1278"/>
                    <a:pt x="2476" y="1271"/>
                    <a:pt x="2516" y="1258"/>
                  </a:cubicBezTo>
                  <a:cubicBezTo>
                    <a:pt x="2543" y="1258"/>
                    <a:pt x="2570" y="1231"/>
                    <a:pt x="2597" y="1205"/>
                  </a:cubicBezTo>
                  <a:cubicBezTo>
                    <a:pt x="2650" y="1151"/>
                    <a:pt x="2650" y="1124"/>
                    <a:pt x="2597" y="1071"/>
                  </a:cubicBezTo>
                  <a:cubicBezTo>
                    <a:pt x="2597" y="1017"/>
                    <a:pt x="2570" y="990"/>
                    <a:pt x="2543" y="964"/>
                  </a:cubicBezTo>
                  <a:cubicBezTo>
                    <a:pt x="2195" y="723"/>
                    <a:pt x="1820" y="535"/>
                    <a:pt x="1472" y="402"/>
                  </a:cubicBezTo>
                  <a:cubicBezTo>
                    <a:pt x="1071" y="214"/>
                    <a:pt x="669" y="80"/>
                    <a:pt x="2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43"/>
            <p:cNvSpPr/>
            <p:nvPr/>
          </p:nvSpPr>
          <p:spPr>
            <a:xfrm>
              <a:off x="8029600" y="4671525"/>
              <a:ext cx="56225" cy="28975"/>
            </a:xfrm>
            <a:custGeom>
              <a:avLst/>
              <a:gdLst/>
              <a:ahLst/>
              <a:cxnLst/>
              <a:rect l="l" t="t" r="r" b="b"/>
              <a:pathLst>
                <a:path w="2249" h="1159" extrusionOk="0">
                  <a:moveTo>
                    <a:pt x="134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61"/>
                    <a:pt x="27" y="268"/>
                    <a:pt x="134" y="268"/>
                  </a:cubicBezTo>
                  <a:cubicBezTo>
                    <a:pt x="375" y="295"/>
                    <a:pt x="562" y="375"/>
                    <a:pt x="776" y="429"/>
                  </a:cubicBezTo>
                  <a:cubicBezTo>
                    <a:pt x="1098" y="563"/>
                    <a:pt x="1446" y="697"/>
                    <a:pt x="1740" y="937"/>
                  </a:cubicBezTo>
                  <a:cubicBezTo>
                    <a:pt x="1793" y="1018"/>
                    <a:pt x="1901" y="1044"/>
                    <a:pt x="1981" y="1098"/>
                  </a:cubicBezTo>
                  <a:cubicBezTo>
                    <a:pt x="2008" y="1138"/>
                    <a:pt x="2048" y="1158"/>
                    <a:pt x="2085" y="1158"/>
                  </a:cubicBezTo>
                  <a:cubicBezTo>
                    <a:pt x="2121" y="1158"/>
                    <a:pt x="2155" y="1138"/>
                    <a:pt x="2168" y="1098"/>
                  </a:cubicBezTo>
                  <a:cubicBezTo>
                    <a:pt x="2248" y="1044"/>
                    <a:pt x="2248" y="937"/>
                    <a:pt x="2168" y="911"/>
                  </a:cubicBezTo>
                  <a:cubicBezTo>
                    <a:pt x="1874" y="670"/>
                    <a:pt x="1579" y="456"/>
                    <a:pt x="1231" y="349"/>
                  </a:cubicBezTo>
                  <a:cubicBezTo>
                    <a:pt x="910" y="161"/>
                    <a:pt x="535" y="54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43"/>
            <p:cNvSpPr/>
            <p:nvPr/>
          </p:nvSpPr>
          <p:spPr>
            <a:xfrm>
              <a:off x="8044325" y="4677550"/>
              <a:ext cx="58225" cy="32475"/>
            </a:xfrm>
            <a:custGeom>
              <a:avLst/>
              <a:gdLst/>
              <a:ahLst/>
              <a:cxnLst/>
              <a:rect l="l" t="t" r="r" b="b"/>
              <a:pathLst>
                <a:path w="2329" h="1299" extrusionOk="0">
                  <a:moveTo>
                    <a:pt x="134" y="1"/>
                  </a:moveTo>
                  <a:cubicBezTo>
                    <a:pt x="107" y="1"/>
                    <a:pt x="80" y="27"/>
                    <a:pt x="54" y="54"/>
                  </a:cubicBezTo>
                  <a:cubicBezTo>
                    <a:pt x="0" y="108"/>
                    <a:pt x="0" y="134"/>
                    <a:pt x="54" y="188"/>
                  </a:cubicBezTo>
                  <a:cubicBezTo>
                    <a:pt x="54" y="241"/>
                    <a:pt x="80" y="268"/>
                    <a:pt x="107" y="295"/>
                  </a:cubicBezTo>
                  <a:cubicBezTo>
                    <a:pt x="803" y="536"/>
                    <a:pt x="1445" y="857"/>
                    <a:pt x="2061" y="1258"/>
                  </a:cubicBezTo>
                  <a:cubicBezTo>
                    <a:pt x="2074" y="1285"/>
                    <a:pt x="2088" y="1299"/>
                    <a:pt x="2108" y="1299"/>
                  </a:cubicBezTo>
                  <a:cubicBezTo>
                    <a:pt x="2128" y="1299"/>
                    <a:pt x="2155" y="1285"/>
                    <a:pt x="2195" y="1258"/>
                  </a:cubicBezTo>
                  <a:cubicBezTo>
                    <a:pt x="2222" y="1258"/>
                    <a:pt x="2248" y="1232"/>
                    <a:pt x="2275" y="1205"/>
                  </a:cubicBezTo>
                  <a:cubicBezTo>
                    <a:pt x="2329" y="1151"/>
                    <a:pt x="2329" y="1125"/>
                    <a:pt x="2275" y="1071"/>
                  </a:cubicBezTo>
                  <a:cubicBezTo>
                    <a:pt x="2275" y="1044"/>
                    <a:pt x="2248" y="991"/>
                    <a:pt x="2222" y="964"/>
                  </a:cubicBezTo>
                  <a:cubicBezTo>
                    <a:pt x="1606" y="563"/>
                    <a:pt x="937" y="241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43"/>
            <p:cNvSpPr/>
            <p:nvPr/>
          </p:nvSpPr>
          <p:spPr>
            <a:xfrm>
              <a:off x="8054350" y="4680225"/>
              <a:ext cx="48875" cy="27975"/>
            </a:xfrm>
            <a:custGeom>
              <a:avLst/>
              <a:gdLst/>
              <a:ahLst/>
              <a:cxnLst/>
              <a:rect l="l" t="t" r="r" b="b"/>
              <a:pathLst>
                <a:path w="1955" h="1119" extrusionOk="0">
                  <a:moveTo>
                    <a:pt x="215" y="1"/>
                  </a:moveTo>
                  <a:cubicBezTo>
                    <a:pt x="134" y="27"/>
                    <a:pt x="108" y="27"/>
                    <a:pt x="81" y="54"/>
                  </a:cubicBezTo>
                  <a:cubicBezTo>
                    <a:pt x="54" y="81"/>
                    <a:pt x="0" y="134"/>
                    <a:pt x="0" y="161"/>
                  </a:cubicBezTo>
                  <a:cubicBezTo>
                    <a:pt x="0" y="188"/>
                    <a:pt x="0" y="215"/>
                    <a:pt x="54" y="268"/>
                  </a:cubicBezTo>
                  <a:cubicBezTo>
                    <a:pt x="81" y="295"/>
                    <a:pt x="108" y="322"/>
                    <a:pt x="134" y="322"/>
                  </a:cubicBezTo>
                  <a:lnTo>
                    <a:pt x="188" y="322"/>
                  </a:lnTo>
                  <a:cubicBezTo>
                    <a:pt x="723" y="536"/>
                    <a:pt x="1205" y="804"/>
                    <a:pt x="1687" y="1098"/>
                  </a:cubicBezTo>
                  <a:cubicBezTo>
                    <a:pt x="1700" y="1111"/>
                    <a:pt x="1713" y="1118"/>
                    <a:pt x="1734" y="1118"/>
                  </a:cubicBezTo>
                  <a:cubicBezTo>
                    <a:pt x="1754" y="1118"/>
                    <a:pt x="1780" y="1111"/>
                    <a:pt x="1821" y="1098"/>
                  </a:cubicBezTo>
                  <a:cubicBezTo>
                    <a:pt x="1847" y="1098"/>
                    <a:pt x="1874" y="1071"/>
                    <a:pt x="1928" y="1018"/>
                  </a:cubicBezTo>
                  <a:cubicBezTo>
                    <a:pt x="1954" y="991"/>
                    <a:pt x="1954" y="964"/>
                    <a:pt x="1928" y="937"/>
                  </a:cubicBezTo>
                  <a:cubicBezTo>
                    <a:pt x="1928" y="884"/>
                    <a:pt x="1874" y="857"/>
                    <a:pt x="1847" y="830"/>
                  </a:cubicBezTo>
                  <a:cubicBezTo>
                    <a:pt x="1580" y="670"/>
                    <a:pt x="1339" y="482"/>
                    <a:pt x="1071" y="349"/>
                  </a:cubicBezTo>
                  <a:cubicBezTo>
                    <a:pt x="803" y="215"/>
                    <a:pt x="536" y="8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43"/>
            <p:cNvSpPr/>
            <p:nvPr/>
          </p:nvSpPr>
          <p:spPr>
            <a:xfrm>
              <a:off x="8034275" y="4671525"/>
              <a:ext cx="63600" cy="33475"/>
            </a:xfrm>
            <a:custGeom>
              <a:avLst/>
              <a:gdLst/>
              <a:ahLst/>
              <a:cxnLst/>
              <a:rect l="l" t="t" r="r" b="b"/>
              <a:pathLst>
                <a:path w="2544" h="1339" extrusionOk="0">
                  <a:moveTo>
                    <a:pt x="2169" y="1205"/>
                  </a:moveTo>
                  <a:cubicBezTo>
                    <a:pt x="2169" y="1224"/>
                    <a:pt x="2195" y="1229"/>
                    <a:pt x="2211" y="1231"/>
                  </a:cubicBezTo>
                  <a:lnTo>
                    <a:pt x="2211" y="1231"/>
                  </a:lnTo>
                  <a:cubicBezTo>
                    <a:pt x="2197" y="1221"/>
                    <a:pt x="2183" y="1212"/>
                    <a:pt x="2169" y="1205"/>
                  </a:cubicBezTo>
                  <a:close/>
                  <a:moveTo>
                    <a:pt x="134" y="1"/>
                  </a:moveTo>
                  <a:cubicBezTo>
                    <a:pt x="134" y="81"/>
                    <a:pt x="108" y="81"/>
                    <a:pt x="81" y="81"/>
                  </a:cubicBezTo>
                  <a:cubicBezTo>
                    <a:pt x="54" y="108"/>
                    <a:pt x="1" y="134"/>
                    <a:pt x="1" y="161"/>
                  </a:cubicBezTo>
                  <a:cubicBezTo>
                    <a:pt x="1" y="215"/>
                    <a:pt x="1" y="242"/>
                    <a:pt x="54" y="268"/>
                  </a:cubicBezTo>
                  <a:cubicBezTo>
                    <a:pt x="81" y="295"/>
                    <a:pt x="108" y="349"/>
                    <a:pt x="134" y="349"/>
                  </a:cubicBezTo>
                  <a:cubicBezTo>
                    <a:pt x="268" y="375"/>
                    <a:pt x="429" y="429"/>
                    <a:pt x="563" y="482"/>
                  </a:cubicBezTo>
                  <a:lnTo>
                    <a:pt x="616" y="482"/>
                  </a:lnTo>
                  <a:cubicBezTo>
                    <a:pt x="1178" y="670"/>
                    <a:pt x="1714" y="911"/>
                    <a:pt x="2222" y="1232"/>
                  </a:cubicBezTo>
                  <a:cubicBezTo>
                    <a:pt x="2222" y="1232"/>
                    <a:pt x="2217" y="1232"/>
                    <a:pt x="2211" y="1231"/>
                  </a:cubicBezTo>
                  <a:lnTo>
                    <a:pt x="2211" y="1231"/>
                  </a:lnTo>
                  <a:cubicBezTo>
                    <a:pt x="2249" y="1258"/>
                    <a:pt x="2283" y="1292"/>
                    <a:pt x="2302" y="1312"/>
                  </a:cubicBezTo>
                  <a:cubicBezTo>
                    <a:pt x="2356" y="1339"/>
                    <a:pt x="2383" y="1339"/>
                    <a:pt x="2409" y="1339"/>
                  </a:cubicBezTo>
                  <a:cubicBezTo>
                    <a:pt x="2436" y="1339"/>
                    <a:pt x="2490" y="1312"/>
                    <a:pt x="2516" y="1285"/>
                  </a:cubicBezTo>
                  <a:cubicBezTo>
                    <a:pt x="2543" y="1232"/>
                    <a:pt x="2543" y="1205"/>
                    <a:pt x="2543" y="1178"/>
                  </a:cubicBezTo>
                  <a:cubicBezTo>
                    <a:pt x="2543" y="1152"/>
                    <a:pt x="2516" y="1098"/>
                    <a:pt x="2490" y="1071"/>
                  </a:cubicBezTo>
                  <a:cubicBezTo>
                    <a:pt x="2142" y="830"/>
                    <a:pt x="1767" y="616"/>
                    <a:pt x="1366" y="429"/>
                  </a:cubicBezTo>
                  <a:cubicBezTo>
                    <a:pt x="964" y="268"/>
                    <a:pt x="563" y="10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43"/>
            <p:cNvSpPr/>
            <p:nvPr/>
          </p:nvSpPr>
          <p:spPr>
            <a:xfrm>
              <a:off x="8032275" y="4672725"/>
              <a:ext cx="65600" cy="33300"/>
            </a:xfrm>
            <a:custGeom>
              <a:avLst/>
              <a:gdLst/>
              <a:ahLst/>
              <a:cxnLst/>
              <a:rect l="l" t="t" r="r" b="b"/>
              <a:pathLst>
                <a:path w="2624" h="1332" extrusionOk="0">
                  <a:moveTo>
                    <a:pt x="120" y="1"/>
                  </a:moveTo>
                  <a:cubicBezTo>
                    <a:pt x="40" y="1"/>
                    <a:pt x="0" y="67"/>
                    <a:pt x="0" y="113"/>
                  </a:cubicBezTo>
                  <a:cubicBezTo>
                    <a:pt x="0" y="167"/>
                    <a:pt x="0" y="194"/>
                    <a:pt x="27" y="220"/>
                  </a:cubicBezTo>
                  <a:cubicBezTo>
                    <a:pt x="54" y="247"/>
                    <a:pt x="81" y="301"/>
                    <a:pt x="134" y="301"/>
                  </a:cubicBezTo>
                  <a:cubicBezTo>
                    <a:pt x="348" y="354"/>
                    <a:pt x="616" y="434"/>
                    <a:pt x="857" y="515"/>
                  </a:cubicBezTo>
                  <a:cubicBezTo>
                    <a:pt x="1339" y="702"/>
                    <a:pt x="1767" y="889"/>
                    <a:pt x="2168" y="1157"/>
                  </a:cubicBezTo>
                  <a:lnTo>
                    <a:pt x="2195" y="1157"/>
                  </a:lnTo>
                  <a:cubicBezTo>
                    <a:pt x="2275" y="1184"/>
                    <a:pt x="2329" y="1264"/>
                    <a:pt x="2356" y="1291"/>
                  </a:cubicBezTo>
                  <a:cubicBezTo>
                    <a:pt x="2396" y="1318"/>
                    <a:pt x="2443" y="1331"/>
                    <a:pt x="2483" y="1331"/>
                  </a:cubicBezTo>
                  <a:cubicBezTo>
                    <a:pt x="2523" y="1331"/>
                    <a:pt x="2556" y="1318"/>
                    <a:pt x="2570" y="1291"/>
                  </a:cubicBezTo>
                  <a:cubicBezTo>
                    <a:pt x="2623" y="1237"/>
                    <a:pt x="2623" y="1130"/>
                    <a:pt x="2570" y="1077"/>
                  </a:cubicBezTo>
                  <a:cubicBezTo>
                    <a:pt x="2222" y="809"/>
                    <a:pt x="1874" y="622"/>
                    <a:pt x="1472" y="461"/>
                  </a:cubicBezTo>
                  <a:cubicBezTo>
                    <a:pt x="1071" y="301"/>
                    <a:pt x="616" y="167"/>
                    <a:pt x="188" y="6"/>
                  </a:cubicBezTo>
                  <a:lnTo>
                    <a:pt x="161" y="6"/>
                  </a:lnTo>
                  <a:cubicBezTo>
                    <a:pt x="146" y="2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43"/>
            <p:cNvSpPr/>
            <p:nvPr/>
          </p:nvSpPr>
          <p:spPr>
            <a:xfrm>
              <a:off x="8029600" y="4671525"/>
              <a:ext cx="64925" cy="32325"/>
            </a:xfrm>
            <a:custGeom>
              <a:avLst/>
              <a:gdLst/>
              <a:ahLst/>
              <a:cxnLst/>
              <a:rect l="l" t="t" r="r" b="b"/>
              <a:pathLst>
                <a:path w="2597" h="1293" extrusionOk="0">
                  <a:moveTo>
                    <a:pt x="188" y="1"/>
                  </a:moveTo>
                  <a:cubicBezTo>
                    <a:pt x="107" y="1"/>
                    <a:pt x="27" y="27"/>
                    <a:pt x="27" y="108"/>
                  </a:cubicBezTo>
                  <a:cubicBezTo>
                    <a:pt x="0" y="161"/>
                    <a:pt x="54" y="268"/>
                    <a:pt x="161" y="268"/>
                  </a:cubicBezTo>
                  <a:cubicBezTo>
                    <a:pt x="428" y="349"/>
                    <a:pt x="696" y="402"/>
                    <a:pt x="964" y="509"/>
                  </a:cubicBezTo>
                  <a:cubicBezTo>
                    <a:pt x="1365" y="643"/>
                    <a:pt x="1740" y="804"/>
                    <a:pt x="2061" y="1044"/>
                  </a:cubicBezTo>
                  <a:cubicBezTo>
                    <a:pt x="2168" y="1098"/>
                    <a:pt x="2248" y="1178"/>
                    <a:pt x="2329" y="1232"/>
                  </a:cubicBezTo>
                  <a:cubicBezTo>
                    <a:pt x="2369" y="1272"/>
                    <a:pt x="2409" y="1292"/>
                    <a:pt x="2446" y="1292"/>
                  </a:cubicBezTo>
                  <a:cubicBezTo>
                    <a:pt x="2483" y="1292"/>
                    <a:pt x="2516" y="1272"/>
                    <a:pt x="2543" y="1232"/>
                  </a:cubicBezTo>
                  <a:cubicBezTo>
                    <a:pt x="2596" y="1178"/>
                    <a:pt x="2596" y="1071"/>
                    <a:pt x="2543" y="1044"/>
                  </a:cubicBezTo>
                  <a:cubicBezTo>
                    <a:pt x="1874" y="509"/>
                    <a:pt x="1071" y="16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43"/>
            <p:cNvSpPr/>
            <p:nvPr/>
          </p:nvSpPr>
          <p:spPr>
            <a:xfrm>
              <a:off x="8032275" y="4671525"/>
              <a:ext cx="63575" cy="33150"/>
            </a:xfrm>
            <a:custGeom>
              <a:avLst/>
              <a:gdLst/>
              <a:ahLst/>
              <a:cxnLst/>
              <a:rect l="l" t="t" r="r" b="b"/>
              <a:pathLst>
                <a:path w="2543" h="1326" extrusionOk="0">
                  <a:moveTo>
                    <a:pt x="2034" y="1152"/>
                  </a:moveTo>
                  <a:cubicBezTo>
                    <a:pt x="2034" y="1165"/>
                    <a:pt x="2041" y="1172"/>
                    <a:pt x="2044" y="1172"/>
                  </a:cubicBezTo>
                  <a:cubicBezTo>
                    <a:pt x="2048" y="1172"/>
                    <a:pt x="2048" y="1165"/>
                    <a:pt x="2034" y="1152"/>
                  </a:cubicBezTo>
                  <a:close/>
                  <a:moveTo>
                    <a:pt x="161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34"/>
                    <a:pt x="0" y="161"/>
                    <a:pt x="27" y="215"/>
                  </a:cubicBezTo>
                  <a:cubicBezTo>
                    <a:pt x="54" y="242"/>
                    <a:pt x="81" y="268"/>
                    <a:pt x="134" y="268"/>
                  </a:cubicBezTo>
                  <a:cubicBezTo>
                    <a:pt x="295" y="349"/>
                    <a:pt x="455" y="375"/>
                    <a:pt x="616" y="429"/>
                  </a:cubicBezTo>
                  <a:cubicBezTo>
                    <a:pt x="1124" y="616"/>
                    <a:pt x="1633" y="830"/>
                    <a:pt x="2061" y="1152"/>
                  </a:cubicBezTo>
                  <a:cubicBezTo>
                    <a:pt x="2141" y="1178"/>
                    <a:pt x="2195" y="1232"/>
                    <a:pt x="2249" y="1285"/>
                  </a:cubicBezTo>
                  <a:cubicBezTo>
                    <a:pt x="2289" y="1312"/>
                    <a:pt x="2336" y="1326"/>
                    <a:pt x="2376" y="1326"/>
                  </a:cubicBezTo>
                  <a:cubicBezTo>
                    <a:pt x="2416" y="1326"/>
                    <a:pt x="2449" y="1312"/>
                    <a:pt x="2463" y="1285"/>
                  </a:cubicBezTo>
                  <a:cubicBezTo>
                    <a:pt x="2543" y="1205"/>
                    <a:pt x="2543" y="1098"/>
                    <a:pt x="2463" y="1071"/>
                  </a:cubicBezTo>
                  <a:cubicBezTo>
                    <a:pt x="2141" y="804"/>
                    <a:pt x="1767" y="616"/>
                    <a:pt x="1392" y="429"/>
                  </a:cubicBezTo>
                  <a:cubicBezTo>
                    <a:pt x="1017" y="268"/>
                    <a:pt x="616" y="13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43"/>
            <p:cNvSpPr/>
            <p:nvPr/>
          </p:nvSpPr>
          <p:spPr>
            <a:xfrm>
              <a:off x="8007500" y="4664825"/>
              <a:ext cx="69625" cy="29825"/>
            </a:xfrm>
            <a:custGeom>
              <a:avLst/>
              <a:gdLst/>
              <a:ahLst/>
              <a:cxnLst/>
              <a:rect l="l" t="t" r="r" b="b"/>
              <a:pathLst>
                <a:path w="2785" h="1193" extrusionOk="0">
                  <a:moveTo>
                    <a:pt x="188" y="1"/>
                  </a:moveTo>
                  <a:cubicBezTo>
                    <a:pt x="108" y="1"/>
                    <a:pt x="54" y="28"/>
                    <a:pt x="1" y="108"/>
                  </a:cubicBezTo>
                  <a:cubicBezTo>
                    <a:pt x="1" y="162"/>
                    <a:pt x="54" y="269"/>
                    <a:pt x="135" y="269"/>
                  </a:cubicBezTo>
                  <a:cubicBezTo>
                    <a:pt x="617" y="349"/>
                    <a:pt x="1045" y="429"/>
                    <a:pt x="1473" y="617"/>
                  </a:cubicBezTo>
                  <a:cubicBezTo>
                    <a:pt x="1794" y="697"/>
                    <a:pt x="2115" y="884"/>
                    <a:pt x="2383" y="1045"/>
                  </a:cubicBezTo>
                  <a:cubicBezTo>
                    <a:pt x="2410" y="1072"/>
                    <a:pt x="2490" y="1098"/>
                    <a:pt x="2517" y="1152"/>
                  </a:cubicBezTo>
                  <a:cubicBezTo>
                    <a:pt x="2557" y="1179"/>
                    <a:pt x="2597" y="1192"/>
                    <a:pt x="2634" y="1192"/>
                  </a:cubicBezTo>
                  <a:cubicBezTo>
                    <a:pt x="2671" y="1192"/>
                    <a:pt x="2704" y="1179"/>
                    <a:pt x="2731" y="1152"/>
                  </a:cubicBezTo>
                  <a:cubicBezTo>
                    <a:pt x="2785" y="1072"/>
                    <a:pt x="2785" y="965"/>
                    <a:pt x="2731" y="938"/>
                  </a:cubicBezTo>
                  <a:cubicBezTo>
                    <a:pt x="2544" y="804"/>
                    <a:pt x="2356" y="697"/>
                    <a:pt x="2196" y="617"/>
                  </a:cubicBezTo>
                  <a:cubicBezTo>
                    <a:pt x="1982" y="510"/>
                    <a:pt x="1741" y="402"/>
                    <a:pt x="1553" y="349"/>
                  </a:cubicBezTo>
                  <a:cubicBezTo>
                    <a:pt x="1125" y="215"/>
                    <a:pt x="670" y="108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43"/>
            <p:cNvSpPr/>
            <p:nvPr/>
          </p:nvSpPr>
          <p:spPr>
            <a:xfrm>
              <a:off x="8044325" y="4675875"/>
              <a:ext cx="14725" cy="10275"/>
            </a:xfrm>
            <a:custGeom>
              <a:avLst/>
              <a:gdLst/>
              <a:ahLst/>
              <a:cxnLst/>
              <a:rect l="l" t="t" r="r" b="b"/>
              <a:pathLst>
                <a:path w="589" h="411" extrusionOk="0">
                  <a:moveTo>
                    <a:pt x="181" y="1"/>
                  </a:moveTo>
                  <a:cubicBezTo>
                    <a:pt x="174" y="1"/>
                    <a:pt x="161" y="14"/>
                    <a:pt x="134" y="41"/>
                  </a:cubicBezTo>
                  <a:cubicBezTo>
                    <a:pt x="107" y="41"/>
                    <a:pt x="80" y="68"/>
                    <a:pt x="54" y="94"/>
                  </a:cubicBezTo>
                  <a:cubicBezTo>
                    <a:pt x="0" y="175"/>
                    <a:pt x="54" y="255"/>
                    <a:pt x="107" y="308"/>
                  </a:cubicBezTo>
                  <a:cubicBezTo>
                    <a:pt x="187" y="335"/>
                    <a:pt x="268" y="362"/>
                    <a:pt x="348" y="389"/>
                  </a:cubicBezTo>
                  <a:cubicBezTo>
                    <a:pt x="364" y="404"/>
                    <a:pt x="384" y="411"/>
                    <a:pt x="405" y="411"/>
                  </a:cubicBezTo>
                  <a:cubicBezTo>
                    <a:pt x="457" y="411"/>
                    <a:pt x="516" y="373"/>
                    <a:pt x="535" y="335"/>
                  </a:cubicBezTo>
                  <a:cubicBezTo>
                    <a:pt x="589" y="255"/>
                    <a:pt x="535" y="175"/>
                    <a:pt x="482" y="121"/>
                  </a:cubicBezTo>
                  <a:cubicBezTo>
                    <a:pt x="401" y="94"/>
                    <a:pt x="321" y="68"/>
                    <a:pt x="241" y="41"/>
                  </a:cubicBezTo>
                  <a:lnTo>
                    <a:pt x="187" y="41"/>
                  </a:lnTo>
                  <a:cubicBezTo>
                    <a:pt x="187" y="14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43"/>
            <p:cNvSpPr/>
            <p:nvPr/>
          </p:nvSpPr>
          <p:spPr>
            <a:xfrm>
              <a:off x="7996125" y="4660825"/>
              <a:ext cx="61600" cy="25325"/>
            </a:xfrm>
            <a:custGeom>
              <a:avLst/>
              <a:gdLst/>
              <a:ahLst/>
              <a:cxnLst/>
              <a:rect l="l" t="t" r="r" b="b"/>
              <a:pathLst>
                <a:path w="2464" h="1013" extrusionOk="0">
                  <a:moveTo>
                    <a:pt x="161" y="0"/>
                  </a:moveTo>
                  <a:cubicBezTo>
                    <a:pt x="108" y="0"/>
                    <a:pt x="28" y="54"/>
                    <a:pt x="1" y="134"/>
                  </a:cubicBezTo>
                  <a:cubicBezTo>
                    <a:pt x="1" y="188"/>
                    <a:pt x="28" y="295"/>
                    <a:pt x="135" y="295"/>
                  </a:cubicBezTo>
                  <a:cubicBezTo>
                    <a:pt x="563" y="402"/>
                    <a:pt x="991" y="509"/>
                    <a:pt x="1393" y="643"/>
                  </a:cubicBezTo>
                  <a:lnTo>
                    <a:pt x="1446" y="643"/>
                  </a:lnTo>
                  <a:cubicBezTo>
                    <a:pt x="1687" y="723"/>
                    <a:pt x="1982" y="830"/>
                    <a:pt x="2249" y="991"/>
                  </a:cubicBezTo>
                  <a:cubicBezTo>
                    <a:pt x="2265" y="1006"/>
                    <a:pt x="2285" y="1013"/>
                    <a:pt x="2307" y="1013"/>
                  </a:cubicBezTo>
                  <a:cubicBezTo>
                    <a:pt x="2359" y="1013"/>
                    <a:pt x="2418" y="975"/>
                    <a:pt x="2437" y="937"/>
                  </a:cubicBezTo>
                  <a:cubicBezTo>
                    <a:pt x="2463" y="857"/>
                    <a:pt x="2437" y="777"/>
                    <a:pt x="2356" y="723"/>
                  </a:cubicBezTo>
                  <a:cubicBezTo>
                    <a:pt x="1687" y="375"/>
                    <a:pt x="938" y="161"/>
                    <a:pt x="18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43"/>
            <p:cNvSpPr/>
            <p:nvPr/>
          </p:nvSpPr>
          <p:spPr>
            <a:xfrm>
              <a:off x="8087150" y="4698975"/>
              <a:ext cx="36825" cy="29800"/>
            </a:xfrm>
            <a:custGeom>
              <a:avLst/>
              <a:gdLst/>
              <a:ahLst/>
              <a:cxnLst/>
              <a:rect l="l" t="t" r="r" b="b"/>
              <a:pathLst>
                <a:path w="1473" h="1192" extrusionOk="0">
                  <a:moveTo>
                    <a:pt x="161" y="0"/>
                  </a:moveTo>
                  <a:cubicBezTo>
                    <a:pt x="107" y="0"/>
                    <a:pt x="80" y="0"/>
                    <a:pt x="27" y="80"/>
                  </a:cubicBezTo>
                  <a:cubicBezTo>
                    <a:pt x="0" y="134"/>
                    <a:pt x="0" y="241"/>
                    <a:pt x="107" y="268"/>
                  </a:cubicBezTo>
                  <a:cubicBezTo>
                    <a:pt x="375" y="401"/>
                    <a:pt x="616" y="589"/>
                    <a:pt x="830" y="749"/>
                  </a:cubicBezTo>
                  <a:cubicBezTo>
                    <a:pt x="964" y="857"/>
                    <a:pt x="1097" y="990"/>
                    <a:pt x="1231" y="1151"/>
                  </a:cubicBezTo>
                  <a:cubicBezTo>
                    <a:pt x="1271" y="1178"/>
                    <a:pt x="1318" y="1191"/>
                    <a:pt x="1358" y="1191"/>
                  </a:cubicBezTo>
                  <a:cubicBezTo>
                    <a:pt x="1399" y="1191"/>
                    <a:pt x="1432" y="1178"/>
                    <a:pt x="1445" y="1151"/>
                  </a:cubicBezTo>
                  <a:cubicBezTo>
                    <a:pt x="1472" y="1124"/>
                    <a:pt x="1472" y="1071"/>
                    <a:pt x="1472" y="1044"/>
                  </a:cubicBezTo>
                  <a:cubicBezTo>
                    <a:pt x="1472" y="1017"/>
                    <a:pt x="1472" y="990"/>
                    <a:pt x="1445" y="937"/>
                  </a:cubicBezTo>
                  <a:cubicBezTo>
                    <a:pt x="1097" y="535"/>
                    <a:pt x="669" y="268"/>
                    <a:pt x="241" y="54"/>
                  </a:cubicBezTo>
                  <a:cubicBezTo>
                    <a:pt x="214" y="54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43"/>
            <p:cNvSpPr/>
            <p:nvPr/>
          </p:nvSpPr>
          <p:spPr>
            <a:xfrm>
              <a:off x="8077100" y="4691350"/>
              <a:ext cx="45525" cy="35250"/>
            </a:xfrm>
            <a:custGeom>
              <a:avLst/>
              <a:gdLst/>
              <a:ahLst/>
              <a:cxnLst/>
              <a:rect l="l" t="t" r="r" b="b"/>
              <a:pathLst>
                <a:path w="1821" h="1410" extrusionOk="0">
                  <a:moveTo>
                    <a:pt x="125" y="1"/>
                  </a:moveTo>
                  <a:cubicBezTo>
                    <a:pt x="93" y="1"/>
                    <a:pt x="67" y="31"/>
                    <a:pt x="27" y="91"/>
                  </a:cubicBezTo>
                  <a:cubicBezTo>
                    <a:pt x="1" y="144"/>
                    <a:pt x="27" y="251"/>
                    <a:pt x="108" y="278"/>
                  </a:cubicBezTo>
                  <a:cubicBezTo>
                    <a:pt x="429" y="519"/>
                    <a:pt x="803" y="706"/>
                    <a:pt x="1098" y="947"/>
                  </a:cubicBezTo>
                  <a:cubicBezTo>
                    <a:pt x="1285" y="1081"/>
                    <a:pt x="1419" y="1188"/>
                    <a:pt x="1553" y="1349"/>
                  </a:cubicBezTo>
                  <a:cubicBezTo>
                    <a:pt x="1580" y="1389"/>
                    <a:pt x="1620" y="1409"/>
                    <a:pt x="1657" y="1409"/>
                  </a:cubicBezTo>
                  <a:cubicBezTo>
                    <a:pt x="1693" y="1409"/>
                    <a:pt x="1727" y="1389"/>
                    <a:pt x="1740" y="1349"/>
                  </a:cubicBezTo>
                  <a:cubicBezTo>
                    <a:pt x="1821" y="1295"/>
                    <a:pt x="1821" y="1188"/>
                    <a:pt x="1740" y="1162"/>
                  </a:cubicBezTo>
                  <a:cubicBezTo>
                    <a:pt x="1312" y="680"/>
                    <a:pt x="777" y="385"/>
                    <a:pt x="241" y="37"/>
                  </a:cubicBezTo>
                  <a:cubicBezTo>
                    <a:pt x="215" y="37"/>
                    <a:pt x="215" y="11"/>
                    <a:pt x="161" y="11"/>
                  </a:cubicBezTo>
                  <a:cubicBezTo>
                    <a:pt x="148" y="4"/>
                    <a:pt x="136" y="1"/>
                    <a:pt x="12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43"/>
            <p:cNvSpPr/>
            <p:nvPr/>
          </p:nvSpPr>
          <p:spPr>
            <a:xfrm>
              <a:off x="8073750" y="4688925"/>
              <a:ext cx="48875" cy="35000"/>
            </a:xfrm>
            <a:custGeom>
              <a:avLst/>
              <a:gdLst/>
              <a:ahLst/>
              <a:cxnLst/>
              <a:rect l="l" t="t" r="r" b="b"/>
              <a:pathLst>
                <a:path w="1955" h="1400" extrusionOk="0">
                  <a:moveTo>
                    <a:pt x="161" y="1"/>
                  </a:moveTo>
                  <a:cubicBezTo>
                    <a:pt x="135" y="54"/>
                    <a:pt x="81" y="54"/>
                    <a:pt x="27" y="108"/>
                  </a:cubicBezTo>
                  <a:cubicBezTo>
                    <a:pt x="1" y="188"/>
                    <a:pt x="1" y="268"/>
                    <a:pt x="108" y="322"/>
                  </a:cubicBezTo>
                  <a:cubicBezTo>
                    <a:pt x="536" y="536"/>
                    <a:pt x="964" y="777"/>
                    <a:pt x="1339" y="1071"/>
                  </a:cubicBezTo>
                  <a:cubicBezTo>
                    <a:pt x="1446" y="1178"/>
                    <a:pt x="1580" y="1259"/>
                    <a:pt x="1687" y="1339"/>
                  </a:cubicBezTo>
                  <a:cubicBezTo>
                    <a:pt x="1714" y="1379"/>
                    <a:pt x="1754" y="1399"/>
                    <a:pt x="1791" y="1399"/>
                  </a:cubicBezTo>
                  <a:cubicBezTo>
                    <a:pt x="1827" y="1399"/>
                    <a:pt x="1861" y="1379"/>
                    <a:pt x="1874" y="1339"/>
                  </a:cubicBezTo>
                  <a:cubicBezTo>
                    <a:pt x="1955" y="1285"/>
                    <a:pt x="1955" y="1178"/>
                    <a:pt x="1874" y="1151"/>
                  </a:cubicBezTo>
                  <a:cubicBezTo>
                    <a:pt x="1419" y="670"/>
                    <a:pt x="804" y="375"/>
                    <a:pt x="242" y="54"/>
                  </a:cubicBezTo>
                  <a:cubicBezTo>
                    <a:pt x="215" y="54"/>
                    <a:pt x="161" y="1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43"/>
            <p:cNvSpPr/>
            <p:nvPr/>
          </p:nvSpPr>
          <p:spPr>
            <a:xfrm>
              <a:off x="8075750" y="4688925"/>
              <a:ext cx="47550" cy="36500"/>
            </a:xfrm>
            <a:custGeom>
              <a:avLst/>
              <a:gdLst/>
              <a:ahLst/>
              <a:cxnLst/>
              <a:rect l="l" t="t" r="r" b="b"/>
              <a:pathLst>
                <a:path w="1902" h="1460" extrusionOk="0">
                  <a:moveTo>
                    <a:pt x="1099" y="916"/>
                  </a:moveTo>
                  <a:lnTo>
                    <a:pt x="1099" y="916"/>
                  </a:lnTo>
                  <a:cubicBezTo>
                    <a:pt x="1102" y="937"/>
                    <a:pt x="1125" y="937"/>
                    <a:pt x="1125" y="937"/>
                  </a:cubicBezTo>
                  <a:cubicBezTo>
                    <a:pt x="1116" y="930"/>
                    <a:pt x="1108" y="923"/>
                    <a:pt x="1099" y="916"/>
                  </a:cubicBezTo>
                  <a:close/>
                  <a:moveTo>
                    <a:pt x="162" y="1"/>
                  </a:moveTo>
                  <a:cubicBezTo>
                    <a:pt x="81" y="1"/>
                    <a:pt x="55" y="54"/>
                    <a:pt x="28" y="81"/>
                  </a:cubicBezTo>
                  <a:cubicBezTo>
                    <a:pt x="1" y="134"/>
                    <a:pt x="1" y="241"/>
                    <a:pt x="81" y="268"/>
                  </a:cubicBezTo>
                  <a:cubicBezTo>
                    <a:pt x="446" y="476"/>
                    <a:pt x="785" y="659"/>
                    <a:pt x="1099" y="916"/>
                  </a:cubicBezTo>
                  <a:lnTo>
                    <a:pt x="1099" y="916"/>
                  </a:lnTo>
                  <a:cubicBezTo>
                    <a:pt x="1098" y="914"/>
                    <a:pt x="1098" y="912"/>
                    <a:pt x="1098" y="911"/>
                  </a:cubicBezTo>
                  <a:lnTo>
                    <a:pt x="1098" y="911"/>
                  </a:lnTo>
                  <a:cubicBezTo>
                    <a:pt x="1286" y="1044"/>
                    <a:pt x="1473" y="1205"/>
                    <a:pt x="1634" y="1419"/>
                  </a:cubicBezTo>
                  <a:cubicBezTo>
                    <a:pt x="1660" y="1446"/>
                    <a:pt x="1701" y="1459"/>
                    <a:pt x="1737" y="1459"/>
                  </a:cubicBezTo>
                  <a:cubicBezTo>
                    <a:pt x="1774" y="1459"/>
                    <a:pt x="1808" y="1446"/>
                    <a:pt x="1821" y="1419"/>
                  </a:cubicBezTo>
                  <a:cubicBezTo>
                    <a:pt x="1901" y="1339"/>
                    <a:pt x="1901" y="1259"/>
                    <a:pt x="1821" y="1205"/>
                  </a:cubicBezTo>
                  <a:cubicBezTo>
                    <a:pt x="1393" y="696"/>
                    <a:pt x="831" y="348"/>
                    <a:pt x="215" y="27"/>
                  </a:cubicBezTo>
                  <a:cubicBezTo>
                    <a:pt x="188" y="27"/>
                    <a:pt x="162" y="1"/>
                    <a:pt x="162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43"/>
            <p:cNvSpPr/>
            <p:nvPr/>
          </p:nvSpPr>
          <p:spPr>
            <a:xfrm>
              <a:off x="8062375" y="4683575"/>
              <a:ext cx="60250" cy="41175"/>
            </a:xfrm>
            <a:custGeom>
              <a:avLst/>
              <a:gdLst/>
              <a:ahLst/>
              <a:cxnLst/>
              <a:rect l="l" t="t" r="r" b="b"/>
              <a:pathLst>
                <a:path w="2410" h="1647" extrusionOk="0">
                  <a:moveTo>
                    <a:pt x="161" y="0"/>
                  </a:moveTo>
                  <a:lnTo>
                    <a:pt x="135" y="27"/>
                  </a:lnTo>
                  <a:cubicBezTo>
                    <a:pt x="81" y="27"/>
                    <a:pt x="54" y="54"/>
                    <a:pt x="27" y="81"/>
                  </a:cubicBezTo>
                  <a:cubicBezTo>
                    <a:pt x="1" y="161"/>
                    <a:pt x="1" y="268"/>
                    <a:pt x="81" y="295"/>
                  </a:cubicBezTo>
                  <a:cubicBezTo>
                    <a:pt x="670" y="562"/>
                    <a:pt x="1205" y="857"/>
                    <a:pt x="1687" y="1232"/>
                  </a:cubicBezTo>
                  <a:cubicBezTo>
                    <a:pt x="1874" y="1365"/>
                    <a:pt x="2008" y="1473"/>
                    <a:pt x="2142" y="1606"/>
                  </a:cubicBezTo>
                  <a:cubicBezTo>
                    <a:pt x="2169" y="1633"/>
                    <a:pt x="2209" y="1646"/>
                    <a:pt x="2246" y="1646"/>
                  </a:cubicBezTo>
                  <a:cubicBezTo>
                    <a:pt x="2282" y="1646"/>
                    <a:pt x="2316" y="1633"/>
                    <a:pt x="2329" y="1606"/>
                  </a:cubicBezTo>
                  <a:cubicBezTo>
                    <a:pt x="2410" y="1526"/>
                    <a:pt x="2410" y="1419"/>
                    <a:pt x="2329" y="1392"/>
                  </a:cubicBezTo>
                  <a:cubicBezTo>
                    <a:pt x="1740" y="803"/>
                    <a:pt x="991" y="402"/>
                    <a:pt x="215" y="27"/>
                  </a:cubicBezTo>
                  <a:cubicBezTo>
                    <a:pt x="188" y="27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43"/>
            <p:cNvSpPr/>
            <p:nvPr/>
          </p:nvSpPr>
          <p:spPr>
            <a:xfrm>
              <a:off x="8083125" y="4694275"/>
              <a:ext cx="18100" cy="15300"/>
            </a:xfrm>
            <a:custGeom>
              <a:avLst/>
              <a:gdLst/>
              <a:ahLst/>
              <a:cxnLst/>
              <a:rect l="l" t="t" r="r" b="b"/>
              <a:pathLst>
                <a:path w="724" h="612" extrusionOk="0">
                  <a:moveTo>
                    <a:pt x="188" y="1"/>
                  </a:moveTo>
                  <a:cubicBezTo>
                    <a:pt x="107" y="27"/>
                    <a:pt x="27" y="54"/>
                    <a:pt x="27" y="108"/>
                  </a:cubicBezTo>
                  <a:cubicBezTo>
                    <a:pt x="0" y="161"/>
                    <a:pt x="27" y="268"/>
                    <a:pt x="107" y="295"/>
                  </a:cubicBezTo>
                  <a:lnTo>
                    <a:pt x="509" y="589"/>
                  </a:lnTo>
                  <a:cubicBezTo>
                    <a:pt x="525" y="605"/>
                    <a:pt x="545" y="612"/>
                    <a:pt x="566" y="612"/>
                  </a:cubicBezTo>
                  <a:cubicBezTo>
                    <a:pt x="618" y="612"/>
                    <a:pt x="677" y="574"/>
                    <a:pt x="696" y="536"/>
                  </a:cubicBezTo>
                  <a:cubicBezTo>
                    <a:pt x="723" y="509"/>
                    <a:pt x="723" y="456"/>
                    <a:pt x="723" y="429"/>
                  </a:cubicBezTo>
                  <a:cubicBezTo>
                    <a:pt x="723" y="402"/>
                    <a:pt x="696" y="375"/>
                    <a:pt x="670" y="322"/>
                  </a:cubicBezTo>
                  <a:lnTo>
                    <a:pt x="268" y="27"/>
                  </a:lnTo>
                  <a:cubicBezTo>
                    <a:pt x="241" y="27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43"/>
            <p:cNvSpPr/>
            <p:nvPr/>
          </p:nvSpPr>
          <p:spPr>
            <a:xfrm>
              <a:off x="7759250" y="4654800"/>
              <a:ext cx="437650" cy="477125"/>
            </a:xfrm>
            <a:custGeom>
              <a:avLst/>
              <a:gdLst/>
              <a:ahLst/>
              <a:cxnLst/>
              <a:rect l="l" t="t" r="r" b="b"/>
              <a:pathLst>
                <a:path w="17506" h="19085" extrusionOk="0">
                  <a:moveTo>
                    <a:pt x="6291" y="0"/>
                  </a:moveTo>
                  <a:cubicBezTo>
                    <a:pt x="6585" y="0"/>
                    <a:pt x="6906" y="27"/>
                    <a:pt x="7201" y="81"/>
                  </a:cubicBezTo>
                  <a:cubicBezTo>
                    <a:pt x="8057" y="161"/>
                    <a:pt x="8941" y="295"/>
                    <a:pt x="9770" y="536"/>
                  </a:cubicBezTo>
                  <a:cubicBezTo>
                    <a:pt x="10573" y="777"/>
                    <a:pt x="11376" y="1071"/>
                    <a:pt x="12126" y="1499"/>
                  </a:cubicBezTo>
                  <a:cubicBezTo>
                    <a:pt x="12822" y="1901"/>
                    <a:pt x="13491" y="2409"/>
                    <a:pt x="14026" y="3052"/>
                  </a:cubicBezTo>
                  <a:cubicBezTo>
                    <a:pt x="14294" y="3346"/>
                    <a:pt x="14561" y="3694"/>
                    <a:pt x="14749" y="4042"/>
                  </a:cubicBezTo>
                  <a:cubicBezTo>
                    <a:pt x="14883" y="4256"/>
                    <a:pt x="14990" y="4444"/>
                    <a:pt x="15097" y="4658"/>
                  </a:cubicBezTo>
                  <a:cubicBezTo>
                    <a:pt x="15204" y="4899"/>
                    <a:pt x="15284" y="5086"/>
                    <a:pt x="15391" y="5327"/>
                  </a:cubicBezTo>
                  <a:cubicBezTo>
                    <a:pt x="15766" y="6183"/>
                    <a:pt x="16033" y="7120"/>
                    <a:pt x="16141" y="8110"/>
                  </a:cubicBezTo>
                  <a:cubicBezTo>
                    <a:pt x="16221" y="8994"/>
                    <a:pt x="16221" y="9931"/>
                    <a:pt x="16087" y="10841"/>
                  </a:cubicBezTo>
                  <a:cubicBezTo>
                    <a:pt x="16033" y="11269"/>
                    <a:pt x="15900" y="11724"/>
                    <a:pt x="15766" y="12152"/>
                  </a:cubicBezTo>
                  <a:cubicBezTo>
                    <a:pt x="15632" y="12580"/>
                    <a:pt x="15418" y="12982"/>
                    <a:pt x="15230" y="13383"/>
                  </a:cubicBezTo>
                  <a:cubicBezTo>
                    <a:pt x="14802" y="14213"/>
                    <a:pt x="14187" y="14962"/>
                    <a:pt x="13491" y="15605"/>
                  </a:cubicBezTo>
                  <a:cubicBezTo>
                    <a:pt x="12741" y="16301"/>
                    <a:pt x="11885" y="16863"/>
                    <a:pt x="10948" y="17291"/>
                  </a:cubicBezTo>
                  <a:cubicBezTo>
                    <a:pt x="10466" y="17505"/>
                    <a:pt x="10011" y="17693"/>
                    <a:pt x="9503" y="17826"/>
                  </a:cubicBezTo>
                  <a:cubicBezTo>
                    <a:pt x="8994" y="17960"/>
                    <a:pt x="8512" y="18094"/>
                    <a:pt x="8004" y="18201"/>
                  </a:cubicBezTo>
                  <a:cubicBezTo>
                    <a:pt x="6960" y="18362"/>
                    <a:pt x="5889" y="18442"/>
                    <a:pt x="4845" y="18442"/>
                  </a:cubicBezTo>
                  <a:cubicBezTo>
                    <a:pt x="3775" y="18415"/>
                    <a:pt x="2758" y="18308"/>
                    <a:pt x="1687" y="18148"/>
                  </a:cubicBezTo>
                  <a:cubicBezTo>
                    <a:pt x="1098" y="18041"/>
                    <a:pt x="536" y="17933"/>
                    <a:pt x="1" y="17800"/>
                  </a:cubicBezTo>
                  <a:lnTo>
                    <a:pt x="1" y="17800"/>
                  </a:lnTo>
                  <a:cubicBezTo>
                    <a:pt x="750" y="18148"/>
                    <a:pt x="1500" y="18415"/>
                    <a:pt x="2383" y="18629"/>
                  </a:cubicBezTo>
                  <a:cubicBezTo>
                    <a:pt x="3507" y="18897"/>
                    <a:pt x="4765" y="19084"/>
                    <a:pt x="5996" y="19084"/>
                  </a:cubicBezTo>
                  <a:cubicBezTo>
                    <a:pt x="6532" y="19084"/>
                    <a:pt x="7094" y="19031"/>
                    <a:pt x="7709" y="18977"/>
                  </a:cubicBezTo>
                  <a:cubicBezTo>
                    <a:pt x="8191" y="18897"/>
                    <a:pt x="8726" y="18843"/>
                    <a:pt x="9235" y="18763"/>
                  </a:cubicBezTo>
                  <a:cubicBezTo>
                    <a:pt x="10306" y="18576"/>
                    <a:pt x="11323" y="18308"/>
                    <a:pt x="12206" y="17933"/>
                  </a:cubicBezTo>
                  <a:cubicBezTo>
                    <a:pt x="13196" y="17532"/>
                    <a:pt x="14053" y="16997"/>
                    <a:pt x="14802" y="16354"/>
                  </a:cubicBezTo>
                  <a:cubicBezTo>
                    <a:pt x="15150" y="16033"/>
                    <a:pt x="15525" y="15658"/>
                    <a:pt x="15819" y="15230"/>
                  </a:cubicBezTo>
                  <a:cubicBezTo>
                    <a:pt x="16141" y="14829"/>
                    <a:pt x="16435" y="14347"/>
                    <a:pt x="16676" y="13812"/>
                  </a:cubicBezTo>
                  <a:cubicBezTo>
                    <a:pt x="17104" y="12848"/>
                    <a:pt x="17372" y="11777"/>
                    <a:pt x="17425" y="10573"/>
                  </a:cubicBezTo>
                  <a:cubicBezTo>
                    <a:pt x="17506" y="9476"/>
                    <a:pt x="17372" y="8298"/>
                    <a:pt x="17104" y="7174"/>
                  </a:cubicBezTo>
                  <a:cubicBezTo>
                    <a:pt x="16970" y="6638"/>
                    <a:pt x="16810" y="6103"/>
                    <a:pt x="16569" y="5568"/>
                  </a:cubicBezTo>
                  <a:cubicBezTo>
                    <a:pt x="16328" y="4979"/>
                    <a:pt x="16087" y="4524"/>
                    <a:pt x="15819" y="4096"/>
                  </a:cubicBezTo>
                  <a:cubicBezTo>
                    <a:pt x="15552" y="3641"/>
                    <a:pt x="15204" y="3212"/>
                    <a:pt x="14829" y="2811"/>
                  </a:cubicBezTo>
                  <a:cubicBezTo>
                    <a:pt x="14615" y="2624"/>
                    <a:pt x="14401" y="2409"/>
                    <a:pt x="14160" y="2249"/>
                  </a:cubicBezTo>
                  <a:cubicBezTo>
                    <a:pt x="13785" y="1901"/>
                    <a:pt x="13330" y="1633"/>
                    <a:pt x="12929" y="1419"/>
                  </a:cubicBezTo>
                  <a:lnTo>
                    <a:pt x="12875" y="1419"/>
                  </a:lnTo>
                  <a:cubicBezTo>
                    <a:pt x="12688" y="1285"/>
                    <a:pt x="12447" y="1178"/>
                    <a:pt x="12206" y="1071"/>
                  </a:cubicBezTo>
                  <a:cubicBezTo>
                    <a:pt x="12179" y="1071"/>
                    <a:pt x="12152" y="1044"/>
                    <a:pt x="12126" y="1044"/>
                  </a:cubicBezTo>
                  <a:cubicBezTo>
                    <a:pt x="11885" y="937"/>
                    <a:pt x="11671" y="830"/>
                    <a:pt x="11483" y="777"/>
                  </a:cubicBezTo>
                  <a:cubicBezTo>
                    <a:pt x="11323" y="696"/>
                    <a:pt x="11109" y="670"/>
                    <a:pt x="10948" y="616"/>
                  </a:cubicBezTo>
                  <a:lnTo>
                    <a:pt x="10654" y="509"/>
                  </a:lnTo>
                  <a:lnTo>
                    <a:pt x="10252" y="402"/>
                  </a:lnTo>
                  <a:cubicBezTo>
                    <a:pt x="9797" y="268"/>
                    <a:pt x="9315" y="215"/>
                    <a:pt x="8807" y="134"/>
                  </a:cubicBezTo>
                  <a:cubicBezTo>
                    <a:pt x="8512" y="81"/>
                    <a:pt x="8138" y="27"/>
                    <a:pt x="7709" y="27"/>
                  </a:cubicBezTo>
                  <a:lnTo>
                    <a:pt x="7388" y="27"/>
                  </a:lnTo>
                  <a:cubicBezTo>
                    <a:pt x="7254" y="0"/>
                    <a:pt x="7120" y="0"/>
                    <a:pt x="7040" y="0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43"/>
            <p:cNvSpPr/>
            <p:nvPr/>
          </p:nvSpPr>
          <p:spPr>
            <a:xfrm>
              <a:off x="7869675" y="4952575"/>
              <a:ext cx="47525" cy="31325"/>
            </a:xfrm>
            <a:custGeom>
              <a:avLst/>
              <a:gdLst/>
              <a:ahLst/>
              <a:cxnLst/>
              <a:rect l="l" t="t" r="r" b="b"/>
              <a:pathLst>
                <a:path w="1901" h="1253" extrusionOk="0">
                  <a:moveTo>
                    <a:pt x="964" y="0"/>
                  </a:moveTo>
                  <a:cubicBezTo>
                    <a:pt x="830" y="27"/>
                    <a:pt x="750" y="80"/>
                    <a:pt x="616" y="134"/>
                  </a:cubicBezTo>
                  <a:cubicBezTo>
                    <a:pt x="535" y="161"/>
                    <a:pt x="482" y="241"/>
                    <a:pt x="402" y="268"/>
                  </a:cubicBezTo>
                  <a:cubicBezTo>
                    <a:pt x="375" y="295"/>
                    <a:pt x="295" y="348"/>
                    <a:pt x="268" y="375"/>
                  </a:cubicBezTo>
                  <a:cubicBezTo>
                    <a:pt x="241" y="375"/>
                    <a:pt x="241" y="402"/>
                    <a:pt x="134" y="428"/>
                  </a:cubicBezTo>
                  <a:cubicBezTo>
                    <a:pt x="134" y="428"/>
                    <a:pt x="107" y="482"/>
                    <a:pt x="107" y="509"/>
                  </a:cubicBezTo>
                  <a:cubicBezTo>
                    <a:pt x="107" y="535"/>
                    <a:pt x="54" y="535"/>
                    <a:pt x="54" y="562"/>
                  </a:cubicBezTo>
                  <a:cubicBezTo>
                    <a:pt x="54" y="616"/>
                    <a:pt x="27" y="643"/>
                    <a:pt x="27" y="669"/>
                  </a:cubicBezTo>
                  <a:lnTo>
                    <a:pt x="27" y="696"/>
                  </a:lnTo>
                  <a:lnTo>
                    <a:pt x="27" y="776"/>
                  </a:lnTo>
                  <a:cubicBezTo>
                    <a:pt x="0" y="803"/>
                    <a:pt x="0" y="830"/>
                    <a:pt x="0" y="910"/>
                  </a:cubicBezTo>
                  <a:cubicBezTo>
                    <a:pt x="0" y="937"/>
                    <a:pt x="27" y="1017"/>
                    <a:pt x="54" y="1044"/>
                  </a:cubicBezTo>
                  <a:cubicBezTo>
                    <a:pt x="54" y="1071"/>
                    <a:pt x="107" y="1071"/>
                    <a:pt x="134" y="1071"/>
                  </a:cubicBezTo>
                  <a:cubicBezTo>
                    <a:pt x="161" y="1098"/>
                    <a:pt x="188" y="1098"/>
                    <a:pt x="241" y="1151"/>
                  </a:cubicBezTo>
                  <a:cubicBezTo>
                    <a:pt x="357" y="1209"/>
                    <a:pt x="500" y="1253"/>
                    <a:pt x="642" y="1253"/>
                  </a:cubicBezTo>
                  <a:cubicBezTo>
                    <a:pt x="696" y="1253"/>
                    <a:pt x="751" y="1246"/>
                    <a:pt x="803" y="1231"/>
                  </a:cubicBezTo>
                  <a:cubicBezTo>
                    <a:pt x="1231" y="1151"/>
                    <a:pt x="1606" y="803"/>
                    <a:pt x="1874" y="375"/>
                  </a:cubicBezTo>
                  <a:cubicBezTo>
                    <a:pt x="1901" y="295"/>
                    <a:pt x="1901" y="214"/>
                    <a:pt x="1847" y="134"/>
                  </a:cubicBezTo>
                  <a:cubicBezTo>
                    <a:pt x="1814" y="123"/>
                    <a:pt x="1780" y="116"/>
                    <a:pt x="1749" y="116"/>
                  </a:cubicBezTo>
                  <a:cubicBezTo>
                    <a:pt x="1705" y="116"/>
                    <a:pt x="1664" y="129"/>
                    <a:pt x="1633" y="161"/>
                  </a:cubicBezTo>
                  <a:cubicBezTo>
                    <a:pt x="1606" y="80"/>
                    <a:pt x="1472" y="0"/>
                    <a:pt x="1365" y="0"/>
                  </a:cubicBezTo>
                  <a:close/>
                </a:path>
              </a:pathLst>
            </a:custGeom>
            <a:solidFill>
              <a:srgbClr val="FF6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43"/>
            <p:cNvSpPr/>
            <p:nvPr/>
          </p:nvSpPr>
          <p:spPr>
            <a:xfrm>
              <a:off x="7848250" y="4911750"/>
              <a:ext cx="81675" cy="76575"/>
            </a:xfrm>
            <a:custGeom>
              <a:avLst/>
              <a:gdLst/>
              <a:ahLst/>
              <a:cxnLst/>
              <a:rect l="l" t="t" r="r" b="b"/>
              <a:pathLst>
                <a:path w="3267" h="3063" extrusionOk="0">
                  <a:moveTo>
                    <a:pt x="1981" y="1720"/>
                  </a:moveTo>
                  <a:cubicBezTo>
                    <a:pt x="2042" y="1720"/>
                    <a:pt x="2102" y="1727"/>
                    <a:pt x="2169" y="1740"/>
                  </a:cubicBezTo>
                  <a:cubicBezTo>
                    <a:pt x="2276" y="1767"/>
                    <a:pt x="2329" y="1767"/>
                    <a:pt x="2436" y="1847"/>
                  </a:cubicBezTo>
                  <a:cubicBezTo>
                    <a:pt x="2490" y="1874"/>
                    <a:pt x="2570" y="1901"/>
                    <a:pt x="2597" y="1981"/>
                  </a:cubicBezTo>
                  <a:cubicBezTo>
                    <a:pt x="2570" y="2035"/>
                    <a:pt x="2543" y="2061"/>
                    <a:pt x="2490" y="2142"/>
                  </a:cubicBezTo>
                  <a:cubicBezTo>
                    <a:pt x="2436" y="2249"/>
                    <a:pt x="2356" y="2302"/>
                    <a:pt x="2276" y="2409"/>
                  </a:cubicBezTo>
                  <a:lnTo>
                    <a:pt x="2195" y="2463"/>
                  </a:lnTo>
                  <a:cubicBezTo>
                    <a:pt x="2088" y="2543"/>
                    <a:pt x="2008" y="2597"/>
                    <a:pt x="1901" y="2650"/>
                  </a:cubicBezTo>
                  <a:cubicBezTo>
                    <a:pt x="1794" y="2677"/>
                    <a:pt x="1660" y="2704"/>
                    <a:pt x="1553" y="2704"/>
                  </a:cubicBezTo>
                  <a:cubicBezTo>
                    <a:pt x="1473" y="2704"/>
                    <a:pt x="1366" y="2704"/>
                    <a:pt x="1232" y="2677"/>
                  </a:cubicBezTo>
                  <a:cubicBezTo>
                    <a:pt x="1125" y="2624"/>
                    <a:pt x="1018" y="2597"/>
                    <a:pt x="964" y="2543"/>
                  </a:cubicBezTo>
                  <a:lnTo>
                    <a:pt x="991" y="2543"/>
                  </a:lnTo>
                  <a:lnTo>
                    <a:pt x="964" y="2490"/>
                  </a:lnTo>
                  <a:lnTo>
                    <a:pt x="937" y="2490"/>
                  </a:lnTo>
                  <a:cubicBezTo>
                    <a:pt x="937" y="2490"/>
                    <a:pt x="964" y="2463"/>
                    <a:pt x="964" y="2409"/>
                  </a:cubicBezTo>
                  <a:cubicBezTo>
                    <a:pt x="991" y="2329"/>
                    <a:pt x="991" y="2276"/>
                    <a:pt x="1018" y="2222"/>
                  </a:cubicBezTo>
                  <a:cubicBezTo>
                    <a:pt x="1071" y="2168"/>
                    <a:pt x="1125" y="2115"/>
                    <a:pt x="1152" y="2061"/>
                  </a:cubicBezTo>
                  <a:lnTo>
                    <a:pt x="1205" y="2035"/>
                  </a:lnTo>
                  <a:cubicBezTo>
                    <a:pt x="1259" y="1954"/>
                    <a:pt x="1339" y="1928"/>
                    <a:pt x="1392" y="1874"/>
                  </a:cubicBezTo>
                  <a:cubicBezTo>
                    <a:pt x="1553" y="1794"/>
                    <a:pt x="1660" y="1767"/>
                    <a:pt x="1794" y="1740"/>
                  </a:cubicBezTo>
                  <a:cubicBezTo>
                    <a:pt x="1861" y="1727"/>
                    <a:pt x="1921" y="1720"/>
                    <a:pt x="1981" y="1720"/>
                  </a:cubicBezTo>
                  <a:close/>
                  <a:moveTo>
                    <a:pt x="81" y="0"/>
                  </a:moveTo>
                  <a:lnTo>
                    <a:pt x="81" y="27"/>
                  </a:lnTo>
                  <a:cubicBezTo>
                    <a:pt x="1" y="696"/>
                    <a:pt x="27" y="1312"/>
                    <a:pt x="161" y="1794"/>
                  </a:cubicBezTo>
                  <a:cubicBezTo>
                    <a:pt x="295" y="2249"/>
                    <a:pt x="536" y="2597"/>
                    <a:pt x="804" y="2811"/>
                  </a:cubicBezTo>
                  <a:cubicBezTo>
                    <a:pt x="857" y="2838"/>
                    <a:pt x="937" y="2918"/>
                    <a:pt x="991" y="2945"/>
                  </a:cubicBezTo>
                  <a:cubicBezTo>
                    <a:pt x="1071" y="2971"/>
                    <a:pt x="1125" y="2998"/>
                    <a:pt x="1205" y="2998"/>
                  </a:cubicBezTo>
                  <a:cubicBezTo>
                    <a:pt x="1303" y="3037"/>
                    <a:pt x="1401" y="3062"/>
                    <a:pt x="1499" y="3062"/>
                  </a:cubicBezTo>
                  <a:cubicBezTo>
                    <a:pt x="1535" y="3062"/>
                    <a:pt x="1571" y="3059"/>
                    <a:pt x="1607" y="3052"/>
                  </a:cubicBezTo>
                  <a:cubicBezTo>
                    <a:pt x="1874" y="2998"/>
                    <a:pt x="2169" y="2918"/>
                    <a:pt x="2410" y="2677"/>
                  </a:cubicBezTo>
                  <a:lnTo>
                    <a:pt x="2436" y="2650"/>
                  </a:lnTo>
                  <a:cubicBezTo>
                    <a:pt x="2677" y="2409"/>
                    <a:pt x="2865" y="2115"/>
                    <a:pt x="2998" y="1740"/>
                  </a:cubicBezTo>
                  <a:cubicBezTo>
                    <a:pt x="3079" y="1526"/>
                    <a:pt x="3132" y="1312"/>
                    <a:pt x="3159" y="1071"/>
                  </a:cubicBezTo>
                  <a:cubicBezTo>
                    <a:pt x="3239" y="857"/>
                    <a:pt x="3266" y="643"/>
                    <a:pt x="3239" y="322"/>
                  </a:cubicBezTo>
                  <a:cubicBezTo>
                    <a:pt x="2195" y="188"/>
                    <a:pt x="1125" y="134"/>
                    <a:pt x="81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43"/>
            <p:cNvSpPr/>
            <p:nvPr/>
          </p:nvSpPr>
          <p:spPr>
            <a:xfrm>
              <a:off x="8025575" y="4878950"/>
              <a:ext cx="38175" cy="60925"/>
            </a:xfrm>
            <a:custGeom>
              <a:avLst/>
              <a:gdLst/>
              <a:ahLst/>
              <a:cxnLst/>
              <a:rect l="l" t="t" r="r" b="b"/>
              <a:pathLst>
                <a:path w="1527" h="2437" extrusionOk="0">
                  <a:moveTo>
                    <a:pt x="723" y="1"/>
                  </a:moveTo>
                  <a:cubicBezTo>
                    <a:pt x="322" y="1"/>
                    <a:pt x="1" y="563"/>
                    <a:pt x="27" y="1232"/>
                  </a:cubicBezTo>
                  <a:cubicBezTo>
                    <a:pt x="54" y="1901"/>
                    <a:pt x="402" y="2437"/>
                    <a:pt x="804" y="2437"/>
                  </a:cubicBezTo>
                  <a:cubicBezTo>
                    <a:pt x="1205" y="2437"/>
                    <a:pt x="1526" y="1875"/>
                    <a:pt x="1499" y="1205"/>
                  </a:cubicBezTo>
                  <a:cubicBezTo>
                    <a:pt x="1473" y="536"/>
                    <a:pt x="1125" y="1"/>
                    <a:pt x="723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43"/>
            <p:cNvSpPr/>
            <p:nvPr/>
          </p:nvSpPr>
          <p:spPr>
            <a:xfrm>
              <a:off x="7748550" y="4872950"/>
              <a:ext cx="37500" cy="61575"/>
            </a:xfrm>
            <a:custGeom>
              <a:avLst/>
              <a:gdLst/>
              <a:ahLst/>
              <a:cxnLst/>
              <a:rect l="l" t="t" r="r" b="b"/>
              <a:pathLst>
                <a:path w="1500" h="2463" extrusionOk="0">
                  <a:moveTo>
                    <a:pt x="696" y="0"/>
                  </a:moveTo>
                  <a:cubicBezTo>
                    <a:pt x="295" y="0"/>
                    <a:pt x="1" y="589"/>
                    <a:pt x="1" y="1258"/>
                  </a:cubicBezTo>
                  <a:cubicBezTo>
                    <a:pt x="27" y="1927"/>
                    <a:pt x="375" y="2463"/>
                    <a:pt x="777" y="2463"/>
                  </a:cubicBezTo>
                  <a:cubicBezTo>
                    <a:pt x="1178" y="2463"/>
                    <a:pt x="1499" y="1874"/>
                    <a:pt x="1473" y="1205"/>
                  </a:cubicBezTo>
                  <a:cubicBezTo>
                    <a:pt x="1446" y="535"/>
                    <a:pt x="1098" y="0"/>
                    <a:pt x="696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43"/>
            <p:cNvSpPr/>
            <p:nvPr/>
          </p:nvSpPr>
          <p:spPr>
            <a:xfrm>
              <a:off x="8019550" y="4802175"/>
              <a:ext cx="74300" cy="43050"/>
            </a:xfrm>
            <a:custGeom>
              <a:avLst/>
              <a:gdLst/>
              <a:ahLst/>
              <a:cxnLst/>
              <a:rect l="l" t="t" r="r" b="b"/>
              <a:pathLst>
                <a:path w="2972" h="1722" extrusionOk="0">
                  <a:moveTo>
                    <a:pt x="856" y="1"/>
                  </a:moveTo>
                  <a:cubicBezTo>
                    <a:pt x="490" y="1"/>
                    <a:pt x="212" y="113"/>
                    <a:pt x="135" y="315"/>
                  </a:cubicBezTo>
                  <a:cubicBezTo>
                    <a:pt x="1" y="690"/>
                    <a:pt x="509" y="1225"/>
                    <a:pt x="1232" y="1520"/>
                  </a:cubicBezTo>
                  <a:cubicBezTo>
                    <a:pt x="1555" y="1658"/>
                    <a:pt x="1873" y="1722"/>
                    <a:pt x="2141" y="1722"/>
                  </a:cubicBezTo>
                  <a:cubicBezTo>
                    <a:pt x="2495" y="1722"/>
                    <a:pt x="2762" y="1610"/>
                    <a:pt x="2838" y="1412"/>
                  </a:cubicBezTo>
                  <a:cubicBezTo>
                    <a:pt x="2972" y="1038"/>
                    <a:pt x="2463" y="502"/>
                    <a:pt x="1740" y="181"/>
                  </a:cubicBezTo>
                  <a:cubicBezTo>
                    <a:pt x="1427" y="58"/>
                    <a:pt x="1119" y="1"/>
                    <a:pt x="856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43"/>
            <p:cNvSpPr/>
            <p:nvPr/>
          </p:nvSpPr>
          <p:spPr>
            <a:xfrm>
              <a:off x="7732500" y="4800150"/>
              <a:ext cx="75625" cy="40150"/>
            </a:xfrm>
            <a:custGeom>
              <a:avLst/>
              <a:gdLst/>
              <a:ahLst/>
              <a:cxnLst/>
              <a:rect l="l" t="t" r="r" b="b"/>
              <a:pathLst>
                <a:path w="3025" h="1606" extrusionOk="0">
                  <a:moveTo>
                    <a:pt x="2033" y="0"/>
                  </a:moveTo>
                  <a:cubicBezTo>
                    <a:pt x="1814" y="0"/>
                    <a:pt x="1568" y="33"/>
                    <a:pt x="1312" y="102"/>
                  </a:cubicBezTo>
                  <a:cubicBezTo>
                    <a:pt x="536" y="343"/>
                    <a:pt x="0" y="851"/>
                    <a:pt x="107" y="1226"/>
                  </a:cubicBezTo>
                  <a:cubicBezTo>
                    <a:pt x="181" y="1467"/>
                    <a:pt x="551" y="1605"/>
                    <a:pt x="1029" y="1605"/>
                  </a:cubicBezTo>
                  <a:cubicBezTo>
                    <a:pt x="1241" y="1605"/>
                    <a:pt x="1475" y="1578"/>
                    <a:pt x="1713" y="1520"/>
                  </a:cubicBezTo>
                  <a:cubicBezTo>
                    <a:pt x="2489" y="1279"/>
                    <a:pt x="3025" y="771"/>
                    <a:pt x="2918" y="423"/>
                  </a:cubicBezTo>
                  <a:cubicBezTo>
                    <a:pt x="2845" y="150"/>
                    <a:pt x="2499" y="0"/>
                    <a:pt x="2033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43"/>
            <p:cNvSpPr/>
            <p:nvPr/>
          </p:nvSpPr>
          <p:spPr>
            <a:xfrm>
              <a:off x="8049675" y="4940650"/>
              <a:ext cx="56225" cy="55000"/>
            </a:xfrm>
            <a:custGeom>
              <a:avLst/>
              <a:gdLst/>
              <a:ahLst/>
              <a:cxnLst/>
              <a:rect l="l" t="t" r="r" b="b"/>
              <a:pathLst>
                <a:path w="2249" h="2200" extrusionOk="0">
                  <a:moveTo>
                    <a:pt x="1031" y="1"/>
                  </a:moveTo>
                  <a:cubicBezTo>
                    <a:pt x="888" y="1"/>
                    <a:pt x="758" y="45"/>
                    <a:pt x="643" y="102"/>
                  </a:cubicBezTo>
                  <a:cubicBezTo>
                    <a:pt x="535" y="183"/>
                    <a:pt x="455" y="210"/>
                    <a:pt x="402" y="290"/>
                  </a:cubicBezTo>
                  <a:cubicBezTo>
                    <a:pt x="161" y="424"/>
                    <a:pt x="27" y="745"/>
                    <a:pt x="27" y="1012"/>
                  </a:cubicBezTo>
                  <a:cubicBezTo>
                    <a:pt x="0" y="1307"/>
                    <a:pt x="80" y="1575"/>
                    <a:pt x="295" y="1815"/>
                  </a:cubicBezTo>
                  <a:cubicBezTo>
                    <a:pt x="455" y="2056"/>
                    <a:pt x="723" y="2163"/>
                    <a:pt x="1017" y="2190"/>
                  </a:cubicBezTo>
                  <a:cubicBezTo>
                    <a:pt x="1068" y="2196"/>
                    <a:pt x="1118" y="2200"/>
                    <a:pt x="1168" y="2200"/>
                  </a:cubicBezTo>
                  <a:cubicBezTo>
                    <a:pt x="1329" y="2200"/>
                    <a:pt x="1483" y="2165"/>
                    <a:pt x="1606" y="2083"/>
                  </a:cubicBezTo>
                  <a:cubicBezTo>
                    <a:pt x="1660" y="2030"/>
                    <a:pt x="1767" y="1976"/>
                    <a:pt x="1847" y="1923"/>
                  </a:cubicBezTo>
                  <a:cubicBezTo>
                    <a:pt x="2061" y="1789"/>
                    <a:pt x="2195" y="1441"/>
                    <a:pt x="2195" y="1173"/>
                  </a:cubicBezTo>
                  <a:cubicBezTo>
                    <a:pt x="2248" y="879"/>
                    <a:pt x="2141" y="611"/>
                    <a:pt x="1927" y="370"/>
                  </a:cubicBezTo>
                  <a:cubicBezTo>
                    <a:pt x="1767" y="156"/>
                    <a:pt x="1499" y="49"/>
                    <a:pt x="1205" y="22"/>
                  </a:cubicBezTo>
                  <a:cubicBezTo>
                    <a:pt x="1145" y="7"/>
                    <a:pt x="1087" y="1"/>
                    <a:pt x="1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43"/>
            <p:cNvSpPr/>
            <p:nvPr/>
          </p:nvSpPr>
          <p:spPr>
            <a:xfrm>
              <a:off x="7701700" y="4923925"/>
              <a:ext cx="56250" cy="55000"/>
            </a:xfrm>
            <a:custGeom>
              <a:avLst/>
              <a:gdLst/>
              <a:ahLst/>
              <a:cxnLst/>
              <a:rect l="l" t="t" r="r" b="b"/>
              <a:pathLst>
                <a:path w="2250" h="2200" extrusionOk="0">
                  <a:moveTo>
                    <a:pt x="1032" y="0"/>
                  </a:moveTo>
                  <a:cubicBezTo>
                    <a:pt x="889" y="0"/>
                    <a:pt x="759" y="44"/>
                    <a:pt x="643" y="102"/>
                  </a:cubicBezTo>
                  <a:cubicBezTo>
                    <a:pt x="536" y="183"/>
                    <a:pt x="456" y="209"/>
                    <a:pt x="402" y="290"/>
                  </a:cubicBezTo>
                  <a:cubicBezTo>
                    <a:pt x="162" y="424"/>
                    <a:pt x="28" y="745"/>
                    <a:pt x="28" y="1012"/>
                  </a:cubicBezTo>
                  <a:cubicBezTo>
                    <a:pt x="1" y="1307"/>
                    <a:pt x="81" y="1574"/>
                    <a:pt x="295" y="1815"/>
                  </a:cubicBezTo>
                  <a:cubicBezTo>
                    <a:pt x="456" y="2056"/>
                    <a:pt x="724" y="2163"/>
                    <a:pt x="1045" y="2190"/>
                  </a:cubicBezTo>
                  <a:cubicBezTo>
                    <a:pt x="1089" y="2196"/>
                    <a:pt x="1135" y="2200"/>
                    <a:pt x="1181" y="2200"/>
                  </a:cubicBezTo>
                  <a:cubicBezTo>
                    <a:pt x="1330" y="2200"/>
                    <a:pt x="1484" y="2165"/>
                    <a:pt x="1607" y="2083"/>
                  </a:cubicBezTo>
                  <a:cubicBezTo>
                    <a:pt x="1660" y="2029"/>
                    <a:pt x="1768" y="1976"/>
                    <a:pt x="1848" y="1922"/>
                  </a:cubicBezTo>
                  <a:cubicBezTo>
                    <a:pt x="2062" y="1789"/>
                    <a:pt x="2196" y="1441"/>
                    <a:pt x="2196" y="1173"/>
                  </a:cubicBezTo>
                  <a:cubicBezTo>
                    <a:pt x="2249" y="879"/>
                    <a:pt x="2142" y="611"/>
                    <a:pt x="1928" y="370"/>
                  </a:cubicBezTo>
                  <a:cubicBezTo>
                    <a:pt x="1768" y="156"/>
                    <a:pt x="1500" y="49"/>
                    <a:pt x="1205" y="22"/>
                  </a:cubicBezTo>
                  <a:cubicBezTo>
                    <a:pt x="1146" y="7"/>
                    <a:pt x="1088" y="0"/>
                    <a:pt x="1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5" name="Google Shape;6665;p43"/>
          <p:cNvGrpSpPr/>
          <p:nvPr/>
        </p:nvGrpSpPr>
        <p:grpSpPr>
          <a:xfrm>
            <a:off x="2889123" y="4145358"/>
            <a:ext cx="1467807" cy="679573"/>
            <a:chOff x="3953175" y="2296075"/>
            <a:chExt cx="1156300" cy="535350"/>
          </a:xfrm>
        </p:grpSpPr>
        <p:sp>
          <p:nvSpPr>
            <p:cNvPr id="6666" name="Google Shape;6666;p43"/>
            <p:cNvSpPr/>
            <p:nvPr/>
          </p:nvSpPr>
          <p:spPr>
            <a:xfrm>
              <a:off x="3953175" y="2296075"/>
              <a:ext cx="1156300" cy="535350"/>
            </a:xfrm>
            <a:custGeom>
              <a:avLst/>
              <a:gdLst/>
              <a:ahLst/>
              <a:cxnLst/>
              <a:rect l="l" t="t" r="r" b="b"/>
              <a:pathLst>
                <a:path w="46252" h="21414" extrusionOk="0">
                  <a:moveTo>
                    <a:pt x="21280" y="1"/>
                  </a:moveTo>
                  <a:cubicBezTo>
                    <a:pt x="19513" y="1"/>
                    <a:pt x="17880" y="375"/>
                    <a:pt x="16408" y="1098"/>
                  </a:cubicBezTo>
                  <a:cubicBezTo>
                    <a:pt x="16060" y="1285"/>
                    <a:pt x="15739" y="1446"/>
                    <a:pt x="15391" y="1633"/>
                  </a:cubicBezTo>
                  <a:cubicBezTo>
                    <a:pt x="15391" y="1633"/>
                    <a:pt x="15364" y="1633"/>
                    <a:pt x="15364" y="1687"/>
                  </a:cubicBezTo>
                  <a:cubicBezTo>
                    <a:pt x="14535" y="2195"/>
                    <a:pt x="13732" y="2838"/>
                    <a:pt x="12955" y="3641"/>
                  </a:cubicBezTo>
                  <a:lnTo>
                    <a:pt x="12929" y="3694"/>
                  </a:lnTo>
                  <a:cubicBezTo>
                    <a:pt x="12527" y="4096"/>
                    <a:pt x="12126" y="4551"/>
                    <a:pt x="11724" y="5033"/>
                  </a:cubicBezTo>
                  <a:lnTo>
                    <a:pt x="11697" y="5086"/>
                  </a:lnTo>
                  <a:lnTo>
                    <a:pt x="13785" y="6772"/>
                  </a:lnTo>
                  <a:lnTo>
                    <a:pt x="11697" y="5113"/>
                  </a:lnTo>
                  <a:cubicBezTo>
                    <a:pt x="11564" y="5300"/>
                    <a:pt x="11376" y="5488"/>
                    <a:pt x="11242" y="5648"/>
                  </a:cubicBezTo>
                  <a:cubicBezTo>
                    <a:pt x="11242" y="5648"/>
                    <a:pt x="10894" y="6157"/>
                    <a:pt x="10761" y="6317"/>
                  </a:cubicBezTo>
                  <a:cubicBezTo>
                    <a:pt x="9690" y="7763"/>
                    <a:pt x="8941" y="8673"/>
                    <a:pt x="8004" y="9154"/>
                  </a:cubicBezTo>
                  <a:lnTo>
                    <a:pt x="7816" y="9262"/>
                  </a:lnTo>
                  <a:lnTo>
                    <a:pt x="7763" y="9262"/>
                  </a:lnTo>
                  <a:cubicBezTo>
                    <a:pt x="7576" y="9369"/>
                    <a:pt x="7335" y="9422"/>
                    <a:pt x="7067" y="9502"/>
                  </a:cubicBezTo>
                  <a:lnTo>
                    <a:pt x="6933" y="9529"/>
                  </a:lnTo>
                  <a:cubicBezTo>
                    <a:pt x="6906" y="9529"/>
                    <a:pt x="6826" y="9556"/>
                    <a:pt x="6799" y="9556"/>
                  </a:cubicBezTo>
                  <a:lnTo>
                    <a:pt x="6773" y="9556"/>
                  </a:lnTo>
                  <a:cubicBezTo>
                    <a:pt x="6692" y="9556"/>
                    <a:pt x="6639" y="9610"/>
                    <a:pt x="6558" y="9610"/>
                  </a:cubicBezTo>
                  <a:cubicBezTo>
                    <a:pt x="6505" y="9610"/>
                    <a:pt x="6425" y="9636"/>
                    <a:pt x="6371" y="9636"/>
                  </a:cubicBezTo>
                  <a:cubicBezTo>
                    <a:pt x="6264" y="9636"/>
                    <a:pt x="6157" y="9663"/>
                    <a:pt x="6077" y="9663"/>
                  </a:cubicBezTo>
                  <a:lnTo>
                    <a:pt x="5354" y="9663"/>
                  </a:lnTo>
                  <a:cubicBezTo>
                    <a:pt x="5193" y="9663"/>
                    <a:pt x="5033" y="9663"/>
                    <a:pt x="4872" y="9690"/>
                  </a:cubicBezTo>
                  <a:cubicBezTo>
                    <a:pt x="4738" y="9690"/>
                    <a:pt x="4631" y="9743"/>
                    <a:pt x="4497" y="9743"/>
                  </a:cubicBezTo>
                  <a:cubicBezTo>
                    <a:pt x="4471" y="9743"/>
                    <a:pt x="4390" y="9743"/>
                    <a:pt x="4364" y="9770"/>
                  </a:cubicBezTo>
                  <a:cubicBezTo>
                    <a:pt x="1848" y="10225"/>
                    <a:pt x="1" y="12447"/>
                    <a:pt x="1" y="15016"/>
                  </a:cubicBezTo>
                  <a:cubicBezTo>
                    <a:pt x="1" y="16194"/>
                    <a:pt x="376" y="17291"/>
                    <a:pt x="1071" y="18228"/>
                  </a:cubicBezTo>
                  <a:cubicBezTo>
                    <a:pt x="1152" y="18335"/>
                    <a:pt x="1259" y="18442"/>
                    <a:pt x="1339" y="18576"/>
                  </a:cubicBezTo>
                  <a:cubicBezTo>
                    <a:pt x="1419" y="19432"/>
                    <a:pt x="1928" y="20235"/>
                    <a:pt x="2677" y="20664"/>
                  </a:cubicBezTo>
                  <a:cubicBezTo>
                    <a:pt x="3079" y="20905"/>
                    <a:pt x="3561" y="21012"/>
                    <a:pt x="3989" y="21012"/>
                  </a:cubicBezTo>
                  <a:cubicBezTo>
                    <a:pt x="4283" y="21012"/>
                    <a:pt x="4605" y="20985"/>
                    <a:pt x="4872" y="20878"/>
                  </a:cubicBezTo>
                  <a:cubicBezTo>
                    <a:pt x="4952" y="20905"/>
                    <a:pt x="5086" y="20985"/>
                    <a:pt x="5220" y="20985"/>
                  </a:cubicBezTo>
                  <a:cubicBezTo>
                    <a:pt x="5461" y="21038"/>
                    <a:pt x="5675" y="21038"/>
                    <a:pt x="5889" y="21038"/>
                  </a:cubicBezTo>
                  <a:cubicBezTo>
                    <a:pt x="6639" y="21038"/>
                    <a:pt x="7361" y="20717"/>
                    <a:pt x="7870" y="20182"/>
                  </a:cubicBezTo>
                  <a:cubicBezTo>
                    <a:pt x="12152" y="19593"/>
                    <a:pt x="14909" y="17639"/>
                    <a:pt x="16917" y="15578"/>
                  </a:cubicBezTo>
                  <a:cubicBezTo>
                    <a:pt x="17586" y="15551"/>
                    <a:pt x="18201" y="15257"/>
                    <a:pt x="18683" y="14722"/>
                  </a:cubicBezTo>
                  <a:cubicBezTo>
                    <a:pt x="19219" y="14106"/>
                    <a:pt x="19459" y="13357"/>
                    <a:pt x="19352" y="12580"/>
                  </a:cubicBezTo>
                  <a:cubicBezTo>
                    <a:pt x="20825" y="10627"/>
                    <a:pt x="20985" y="10627"/>
                    <a:pt x="21280" y="10627"/>
                  </a:cubicBezTo>
                  <a:cubicBezTo>
                    <a:pt x="21547" y="10627"/>
                    <a:pt x="21761" y="10627"/>
                    <a:pt x="23367" y="12714"/>
                  </a:cubicBezTo>
                  <a:cubicBezTo>
                    <a:pt x="23474" y="12821"/>
                    <a:pt x="23528" y="12955"/>
                    <a:pt x="23635" y="13089"/>
                  </a:cubicBezTo>
                  <a:cubicBezTo>
                    <a:pt x="23501" y="14240"/>
                    <a:pt x="24143" y="15391"/>
                    <a:pt x="25241" y="15846"/>
                  </a:cubicBezTo>
                  <a:cubicBezTo>
                    <a:pt x="25562" y="15980"/>
                    <a:pt x="25910" y="16060"/>
                    <a:pt x="26231" y="16087"/>
                  </a:cubicBezTo>
                  <a:cubicBezTo>
                    <a:pt x="26874" y="16729"/>
                    <a:pt x="27677" y="17372"/>
                    <a:pt x="28587" y="17934"/>
                  </a:cubicBezTo>
                  <a:cubicBezTo>
                    <a:pt x="28720" y="18924"/>
                    <a:pt x="29416" y="19807"/>
                    <a:pt x="30433" y="20128"/>
                  </a:cubicBezTo>
                  <a:cubicBezTo>
                    <a:pt x="30701" y="20235"/>
                    <a:pt x="30969" y="20262"/>
                    <a:pt x="31263" y="20262"/>
                  </a:cubicBezTo>
                  <a:cubicBezTo>
                    <a:pt x="31718" y="20262"/>
                    <a:pt x="32200" y="20128"/>
                    <a:pt x="32628" y="19914"/>
                  </a:cubicBezTo>
                  <a:cubicBezTo>
                    <a:pt x="33030" y="20717"/>
                    <a:pt x="33806" y="21279"/>
                    <a:pt x="34743" y="21386"/>
                  </a:cubicBezTo>
                  <a:cubicBezTo>
                    <a:pt x="34850" y="21386"/>
                    <a:pt x="34930" y="21413"/>
                    <a:pt x="35037" y="21413"/>
                  </a:cubicBezTo>
                  <a:cubicBezTo>
                    <a:pt x="35385" y="21413"/>
                    <a:pt x="35706" y="21333"/>
                    <a:pt x="36001" y="21199"/>
                  </a:cubicBezTo>
                  <a:cubicBezTo>
                    <a:pt x="36322" y="21306"/>
                    <a:pt x="36616" y="21386"/>
                    <a:pt x="36911" y="21386"/>
                  </a:cubicBezTo>
                  <a:cubicBezTo>
                    <a:pt x="37178" y="21386"/>
                    <a:pt x="37473" y="21333"/>
                    <a:pt x="37794" y="21253"/>
                  </a:cubicBezTo>
                  <a:cubicBezTo>
                    <a:pt x="37981" y="21172"/>
                    <a:pt x="38195" y="21065"/>
                    <a:pt x="38356" y="20985"/>
                  </a:cubicBezTo>
                  <a:cubicBezTo>
                    <a:pt x="38650" y="21065"/>
                    <a:pt x="38998" y="21145"/>
                    <a:pt x="39293" y="21145"/>
                  </a:cubicBezTo>
                  <a:cubicBezTo>
                    <a:pt x="39935" y="21145"/>
                    <a:pt x="40551" y="20905"/>
                    <a:pt x="41059" y="20476"/>
                  </a:cubicBezTo>
                  <a:cubicBezTo>
                    <a:pt x="41300" y="20262"/>
                    <a:pt x="41461" y="20048"/>
                    <a:pt x="41595" y="19807"/>
                  </a:cubicBezTo>
                  <a:cubicBezTo>
                    <a:pt x="41943" y="19700"/>
                    <a:pt x="42264" y="19593"/>
                    <a:pt x="42558" y="19513"/>
                  </a:cubicBezTo>
                  <a:cubicBezTo>
                    <a:pt x="42692" y="19432"/>
                    <a:pt x="42826" y="19406"/>
                    <a:pt x="42960" y="19325"/>
                  </a:cubicBezTo>
                  <a:cubicBezTo>
                    <a:pt x="43147" y="19245"/>
                    <a:pt x="43334" y="19165"/>
                    <a:pt x="43549" y="19031"/>
                  </a:cubicBezTo>
                  <a:cubicBezTo>
                    <a:pt x="43709" y="18924"/>
                    <a:pt x="43843" y="18870"/>
                    <a:pt x="43977" y="18763"/>
                  </a:cubicBezTo>
                  <a:cubicBezTo>
                    <a:pt x="44004" y="18737"/>
                    <a:pt x="44084" y="18710"/>
                    <a:pt x="44111" y="18656"/>
                  </a:cubicBezTo>
                  <a:cubicBezTo>
                    <a:pt x="44244" y="18576"/>
                    <a:pt x="44352" y="18496"/>
                    <a:pt x="44485" y="18389"/>
                  </a:cubicBezTo>
                  <a:cubicBezTo>
                    <a:pt x="44807" y="18121"/>
                    <a:pt x="45074" y="17827"/>
                    <a:pt x="45342" y="17505"/>
                  </a:cubicBezTo>
                  <a:cubicBezTo>
                    <a:pt x="45476" y="17318"/>
                    <a:pt x="45610" y="17131"/>
                    <a:pt x="45717" y="16917"/>
                  </a:cubicBezTo>
                  <a:cubicBezTo>
                    <a:pt x="45904" y="16595"/>
                    <a:pt x="46038" y="16247"/>
                    <a:pt x="46118" y="15926"/>
                  </a:cubicBezTo>
                  <a:cubicBezTo>
                    <a:pt x="46145" y="15792"/>
                    <a:pt x="46172" y="15632"/>
                    <a:pt x="46225" y="15364"/>
                  </a:cubicBezTo>
                  <a:cubicBezTo>
                    <a:pt x="46252" y="15177"/>
                    <a:pt x="46252" y="15016"/>
                    <a:pt x="46252" y="14856"/>
                  </a:cubicBezTo>
                  <a:cubicBezTo>
                    <a:pt x="46198" y="14561"/>
                    <a:pt x="46145" y="14240"/>
                    <a:pt x="46091" y="13946"/>
                  </a:cubicBezTo>
                  <a:cubicBezTo>
                    <a:pt x="46011" y="13731"/>
                    <a:pt x="45957" y="13517"/>
                    <a:pt x="45877" y="13357"/>
                  </a:cubicBezTo>
                  <a:cubicBezTo>
                    <a:pt x="45850" y="12955"/>
                    <a:pt x="45797" y="12554"/>
                    <a:pt x="45717" y="12179"/>
                  </a:cubicBezTo>
                  <a:cubicBezTo>
                    <a:pt x="45583" y="11537"/>
                    <a:pt x="45342" y="10975"/>
                    <a:pt x="45047" y="10439"/>
                  </a:cubicBezTo>
                  <a:cubicBezTo>
                    <a:pt x="44887" y="10145"/>
                    <a:pt x="44673" y="9850"/>
                    <a:pt x="44485" y="9610"/>
                  </a:cubicBezTo>
                  <a:cubicBezTo>
                    <a:pt x="44271" y="9342"/>
                    <a:pt x="44030" y="9101"/>
                    <a:pt x="43763" y="8860"/>
                  </a:cubicBezTo>
                  <a:cubicBezTo>
                    <a:pt x="43281" y="8405"/>
                    <a:pt x="42665" y="8030"/>
                    <a:pt x="42023" y="7736"/>
                  </a:cubicBezTo>
                  <a:cubicBezTo>
                    <a:pt x="41889" y="7656"/>
                    <a:pt x="41728" y="7602"/>
                    <a:pt x="41595" y="7549"/>
                  </a:cubicBezTo>
                  <a:cubicBezTo>
                    <a:pt x="41434" y="7495"/>
                    <a:pt x="41220" y="7415"/>
                    <a:pt x="41059" y="7388"/>
                  </a:cubicBezTo>
                  <a:cubicBezTo>
                    <a:pt x="40926" y="7361"/>
                    <a:pt x="40765" y="7334"/>
                    <a:pt x="40631" y="7308"/>
                  </a:cubicBezTo>
                  <a:cubicBezTo>
                    <a:pt x="40551" y="7308"/>
                    <a:pt x="40524" y="7254"/>
                    <a:pt x="40471" y="7254"/>
                  </a:cubicBezTo>
                  <a:cubicBezTo>
                    <a:pt x="40363" y="7227"/>
                    <a:pt x="40230" y="7227"/>
                    <a:pt x="40123" y="7201"/>
                  </a:cubicBezTo>
                  <a:cubicBezTo>
                    <a:pt x="39694" y="7120"/>
                    <a:pt x="39213" y="7094"/>
                    <a:pt x="38784" y="7094"/>
                  </a:cubicBezTo>
                  <a:cubicBezTo>
                    <a:pt x="38597" y="7094"/>
                    <a:pt x="38383" y="7094"/>
                    <a:pt x="38195" y="7120"/>
                  </a:cubicBezTo>
                  <a:cubicBezTo>
                    <a:pt x="37473" y="7201"/>
                    <a:pt x="36804" y="7334"/>
                    <a:pt x="36188" y="7549"/>
                  </a:cubicBezTo>
                  <a:cubicBezTo>
                    <a:pt x="36054" y="7629"/>
                    <a:pt x="35920" y="7656"/>
                    <a:pt x="35813" y="7736"/>
                  </a:cubicBezTo>
                  <a:cubicBezTo>
                    <a:pt x="35251" y="8004"/>
                    <a:pt x="34743" y="8325"/>
                    <a:pt x="34314" y="8699"/>
                  </a:cubicBezTo>
                  <a:cubicBezTo>
                    <a:pt x="34234" y="8726"/>
                    <a:pt x="34207" y="8807"/>
                    <a:pt x="34127" y="8860"/>
                  </a:cubicBezTo>
                  <a:cubicBezTo>
                    <a:pt x="34074" y="8807"/>
                    <a:pt x="33993" y="8780"/>
                    <a:pt x="33940" y="8699"/>
                  </a:cubicBezTo>
                  <a:cubicBezTo>
                    <a:pt x="33940" y="8699"/>
                    <a:pt x="33913" y="8699"/>
                    <a:pt x="33913" y="8673"/>
                  </a:cubicBezTo>
                  <a:cubicBezTo>
                    <a:pt x="33806" y="8566"/>
                    <a:pt x="33699" y="8512"/>
                    <a:pt x="33592" y="8405"/>
                  </a:cubicBezTo>
                  <a:lnTo>
                    <a:pt x="33565" y="8378"/>
                  </a:lnTo>
                  <a:cubicBezTo>
                    <a:pt x="33458" y="8271"/>
                    <a:pt x="33378" y="8164"/>
                    <a:pt x="33271" y="8030"/>
                  </a:cubicBezTo>
                  <a:cubicBezTo>
                    <a:pt x="32842" y="7575"/>
                    <a:pt x="32441" y="7040"/>
                    <a:pt x="31906" y="6317"/>
                  </a:cubicBezTo>
                  <a:cubicBezTo>
                    <a:pt x="31504" y="5782"/>
                    <a:pt x="30969" y="5113"/>
                    <a:pt x="30380" y="4444"/>
                  </a:cubicBezTo>
                  <a:cubicBezTo>
                    <a:pt x="30032" y="4015"/>
                    <a:pt x="29657" y="3614"/>
                    <a:pt x="29256" y="3293"/>
                  </a:cubicBezTo>
                  <a:lnTo>
                    <a:pt x="29175" y="3213"/>
                  </a:lnTo>
                  <a:cubicBezTo>
                    <a:pt x="29015" y="3052"/>
                    <a:pt x="28827" y="2891"/>
                    <a:pt x="28640" y="2704"/>
                  </a:cubicBezTo>
                  <a:cubicBezTo>
                    <a:pt x="28613" y="2677"/>
                    <a:pt x="28479" y="2570"/>
                    <a:pt x="28479" y="2570"/>
                  </a:cubicBezTo>
                  <a:cubicBezTo>
                    <a:pt x="28319" y="2436"/>
                    <a:pt x="28105" y="2302"/>
                    <a:pt x="27944" y="2169"/>
                  </a:cubicBezTo>
                  <a:cubicBezTo>
                    <a:pt x="27891" y="2142"/>
                    <a:pt x="27810" y="2088"/>
                    <a:pt x="27784" y="2035"/>
                  </a:cubicBezTo>
                  <a:lnTo>
                    <a:pt x="27757" y="2008"/>
                  </a:lnTo>
                  <a:cubicBezTo>
                    <a:pt x="27543" y="1874"/>
                    <a:pt x="27382" y="1740"/>
                    <a:pt x="27141" y="1607"/>
                  </a:cubicBezTo>
                  <a:lnTo>
                    <a:pt x="26954" y="1500"/>
                  </a:lnTo>
                  <a:cubicBezTo>
                    <a:pt x="26740" y="1366"/>
                    <a:pt x="26499" y="1285"/>
                    <a:pt x="26285" y="1152"/>
                  </a:cubicBezTo>
                  <a:cubicBezTo>
                    <a:pt x="26204" y="1098"/>
                    <a:pt x="26178" y="1071"/>
                    <a:pt x="26097" y="1071"/>
                  </a:cubicBezTo>
                  <a:cubicBezTo>
                    <a:pt x="24625" y="375"/>
                    <a:pt x="22993" y="1"/>
                    <a:pt x="21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43"/>
            <p:cNvSpPr/>
            <p:nvPr/>
          </p:nvSpPr>
          <p:spPr>
            <a:xfrm>
              <a:off x="4020775" y="2362325"/>
              <a:ext cx="930125" cy="376075"/>
            </a:xfrm>
            <a:custGeom>
              <a:avLst/>
              <a:gdLst/>
              <a:ahLst/>
              <a:cxnLst/>
              <a:rect l="l" t="t" r="r" b="b"/>
              <a:pathLst>
                <a:path w="37205" h="15043" extrusionOk="0">
                  <a:moveTo>
                    <a:pt x="18576" y="0"/>
                  </a:moveTo>
                  <a:cubicBezTo>
                    <a:pt x="14106" y="0"/>
                    <a:pt x="11938" y="2918"/>
                    <a:pt x="10171" y="5247"/>
                  </a:cubicBezTo>
                  <a:cubicBezTo>
                    <a:pt x="8298" y="7736"/>
                    <a:pt x="6825" y="9690"/>
                    <a:pt x="2677" y="9690"/>
                  </a:cubicBezTo>
                  <a:cubicBezTo>
                    <a:pt x="1205" y="9690"/>
                    <a:pt x="0" y="10894"/>
                    <a:pt x="0" y="12366"/>
                  </a:cubicBezTo>
                  <a:cubicBezTo>
                    <a:pt x="0" y="13838"/>
                    <a:pt x="1205" y="15043"/>
                    <a:pt x="2677" y="15043"/>
                  </a:cubicBezTo>
                  <a:cubicBezTo>
                    <a:pt x="9502" y="15043"/>
                    <a:pt x="12339" y="11242"/>
                    <a:pt x="14454" y="8458"/>
                  </a:cubicBezTo>
                  <a:cubicBezTo>
                    <a:pt x="16193" y="6157"/>
                    <a:pt x="16916" y="5354"/>
                    <a:pt x="18576" y="5354"/>
                  </a:cubicBezTo>
                  <a:cubicBezTo>
                    <a:pt x="20235" y="5354"/>
                    <a:pt x="21038" y="6210"/>
                    <a:pt x="22778" y="8485"/>
                  </a:cubicBezTo>
                  <a:cubicBezTo>
                    <a:pt x="24892" y="11269"/>
                    <a:pt x="27783" y="15043"/>
                    <a:pt x="34528" y="15043"/>
                  </a:cubicBezTo>
                  <a:cubicBezTo>
                    <a:pt x="35973" y="15043"/>
                    <a:pt x="37204" y="13838"/>
                    <a:pt x="37204" y="12339"/>
                  </a:cubicBezTo>
                  <a:cubicBezTo>
                    <a:pt x="37204" y="10867"/>
                    <a:pt x="35973" y="9663"/>
                    <a:pt x="34528" y="9663"/>
                  </a:cubicBezTo>
                  <a:cubicBezTo>
                    <a:pt x="30433" y="9663"/>
                    <a:pt x="28934" y="7682"/>
                    <a:pt x="27033" y="5220"/>
                  </a:cubicBezTo>
                  <a:cubicBezTo>
                    <a:pt x="25240" y="2918"/>
                    <a:pt x="23045" y="0"/>
                    <a:pt x="18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43"/>
            <p:cNvSpPr/>
            <p:nvPr/>
          </p:nvSpPr>
          <p:spPr>
            <a:xfrm>
              <a:off x="4540025" y="2367675"/>
              <a:ext cx="121125" cy="152500"/>
            </a:xfrm>
            <a:custGeom>
              <a:avLst/>
              <a:gdLst/>
              <a:ahLst/>
              <a:cxnLst/>
              <a:rect l="l" t="t" r="r" b="b"/>
              <a:pathLst>
                <a:path w="4845" h="6100" extrusionOk="0">
                  <a:moveTo>
                    <a:pt x="0" y="1"/>
                  </a:moveTo>
                  <a:lnTo>
                    <a:pt x="0" y="1"/>
                  </a:lnTo>
                  <a:cubicBezTo>
                    <a:pt x="161" y="349"/>
                    <a:pt x="268" y="696"/>
                    <a:pt x="295" y="1018"/>
                  </a:cubicBezTo>
                  <a:cubicBezTo>
                    <a:pt x="509" y="2195"/>
                    <a:pt x="241" y="3427"/>
                    <a:pt x="669" y="4577"/>
                  </a:cubicBezTo>
                  <a:cubicBezTo>
                    <a:pt x="918" y="5186"/>
                    <a:pt x="1432" y="6099"/>
                    <a:pt x="2148" y="6099"/>
                  </a:cubicBezTo>
                  <a:cubicBezTo>
                    <a:pt x="2282" y="6099"/>
                    <a:pt x="2422" y="6068"/>
                    <a:pt x="2570" y="5996"/>
                  </a:cubicBezTo>
                  <a:cubicBezTo>
                    <a:pt x="3640" y="5541"/>
                    <a:pt x="4256" y="4230"/>
                    <a:pt x="4845" y="3266"/>
                  </a:cubicBezTo>
                  <a:cubicBezTo>
                    <a:pt x="3640" y="1901"/>
                    <a:pt x="2142" y="58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43"/>
            <p:cNvSpPr/>
            <p:nvPr/>
          </p:nvSpPr>
          <p:spPr>
            <a:xfrm>
              <a:off x="4711325" y="2540325"/>
              <a:ext cx="133850" cy="123125"/>
            </a:xfrm>
            <a:custGeom>
              <a:avLst/>
              <a:gdLst/>
              <a:ahLst/>
              <a:cxnLst/>
              <a:rect l="l" t="t" r="r" b="b"/>
              <a:pathLst>
                <a:path w="5354" h="4925" extrusionOk="0">
                  <a:moveTo>
                    <a:pt x="937" y="0"/>
                  </a:moveTo>
                  <a:cubicBezTo>
                    <a:pt x="482" y="910"/>
                    <a:pt x="0" y="1847"/>
                    <a:pt x="134" y="2891"/>
                  </a:cubicBezTo>
                  <a:cubicBezTo>
                    <a:pt x="268" y="3961"/>
                    <a:pt x="1017" y="4925"/>
                    <a:pt x="2142" y="4925"/>
                  </a:cubicBezTo>
                  <a:cubicBezTo>
                    <a:pt x="3319" y="4925"/>
                    <a:pt x="4229" y="4149"/>
                    <a:pt x="4845" y="3239"/>
                  </a:cubicBezTo>
                  <a:lnTo>
                    <a:pt x="5353" y="2436"/>
                  </a:lnTo>
                  <a:cubicBezTo>
                    <a:pt x="3346" y="2141"/>
                    <a:pt x="2088" y="1205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43"/>
            <p:cNvSpPr/>
            <p:nvPr/>
          </p:nvSpPr>
          <p:spPr>
            <a:xfrm>
              <a:off x="4275050" y="2383075"/>
              <a:ext cx="117125" cy="162300"/>
            </a:xfrm>
            <a:custGeom>
              <a:avLst/>
              <a:gdLst/>
              <a:ahLst/>
              <a:cxnLst/>
              <a:rect l="l" t="t" r="r" b="b"/>
              <a:pathLst>
                <a:path w="4685" h="6492" extrusionOk="0">
                  <a:moveTo>
                    <a:pt x="4684" y="0"/>
                  </a:moveTo>
                  <a:lnTo>
                    <a:pt x="4684" y="0"/>
                  </a:lnTo>
                  <a:cubicBezTo>
                    <a:pt x="2543" y="1044"/>
                    <a:pt x="1151" y="2837"/>
                    <a:pt x="0" y="4417"/>
                  </a:cubicBezTo>
                  <a:lnTo>
                    <a:pt x="0" y="4443"/>
                  </a:lnTo>
                  <a:cubicBezTo>
                    <a:pt x="161" y="4577"/>
                    <a:pt x="321" y="4711"/>
                    <a:pt x="482" y="4898"/>
                  </a:cubicBezTo>
                  <a:cubicBezTo>
                    <a:pt x="1072" y="5445"/>
                    <a:pt x="1806" y="6492"/>
                    <a:pt x="2653" y="6492"/>
                  </a:cubicBezTo>
                  <a:cubicBezTo>
                    <a:pt x="2842" y="6492"/>
                    <a:pt x="3038" y="6439"/>
                    <a:pt x="3239" y="6317"/>
                  </a:cubicBezTo>
                  <a:cubicBezTo>
                    <a:pt x="4095" y="5782"/>
                    <a:pt x="4336" y="4631"/>
                    <a:pt x="4443" y="3667"/>
                  </a:cubicBezTo>
                  <a:cubicBezTo>
                    <a:pt x="4550" y="2704"/>
                    <a:pt x="4443" y="1767"/>
                    <a:pt x="4550" y="803"/>
                  </a:cubicBezTo>
                  <a:cubicBezTo>
                    <a:pt x="4577" y="535"/>
                    <a:pt x="4604" y="268"/>
                    <a:pt x="4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43"/>
            <p:cNvSpPr/>
            <p:nvPr/>
          </p:nvSpPr>
          <p:spPr>
            <a:xfrm>
              <a:off x="4061575" y="2583150"/>
              <a:ext cx="124500" cy="76725"/>
            </a:xfrm>
            <a:custGeom>
              <a:avLst/>
              <a:gdLst/>
              <a:ahLst/>
              <a:cxnLst/>
              <a:rect l="l" t="t" r="r" b="b"/>
              <a:pathLst>
                <a:path w="4980" h="3069" extrusionOk="0">
                  <a:moveTo>
                    <a:pt x="4872" y="0"/>
                  </a:moveTo>
                  <a:cubicBezTo>
                    <a:pt x="3882" y="535"/>
                    <a:pt x="2651" y="857"/>
                    <a:pt x="964" y="857"/>
                  </a:cubicBezTo>
                  <a:cubicBezTo>
                    <a:pt x="643" y="857"/>
                    <a:pt x="295" y="937"/>
                    <a:pt x="1" y="1071"/>
                  </a:cubicBezTo>
                  <a:cubicBezTo>
                    <a:pt x="54" y="1071"/>
                    <a:pt x="108" y="1097"/>
                    <a:pt x="135" y="1124"/>
                  </a:cubicBezTo>
                  <a:cubicBezTo>
                    <a:pt x="1063" y="1826"/>
                    <a:pt x="2155" y="3069"/>
                    <a:pt x="3412" y="3069"/>
                  </a:cubicBezTo>
                  <a:cubicBezTo>
                    <a:pt x="3496" y="3069"/>
                    <a:pt x="3582" y="3063"/>
                    <a:pt x="3668" y="3051"/>
                  </a:cubicBezTo>
                  <a:cubicBezTo>
                    <a:pt x="4605" y="2918"/>
                    <a:pt x="4872" y="2168"/>
                    <a:pt x="4953" y="1312"/>
                  </a:cubicBezTo>
                  <a:cubicBezTo>
                    <a:pt x="4979" y="910"/>
                    <a:pt x="4953" y="455"/>
                    <a:pt x="48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43"/>
            <p:cNvSpPr/>
            <p:nvPr/>
          </p:nvSpPr>
          <p:spPr>
            <a:xfrm>
              <a:off x="4019425" y="2433375"/>
              <a:ext cx="922100" cy="306375"/>
            </a:xfrm>
            <a:custGeom>
              <a:avLst/>
              <a:gdLst/>
              <a:ahLst/>
              <a:cxnLst/>
              <a:rect l="l" t="t" r="r" b="b"/>
              <a:pathLst>
                <a:path w="36884" h="12255" extrusionOk="0">
                  <a:moveTo>
                    <a:pt x="18204" y="1"/>
                  </a:moveTo>
                  <a:cubicBezTo>
                    <a:pt x="17475" y="1"/>
                    <a:pt x="16756" y="153"/>
                    <a:pt x="16114" y="531"/>
                  </a:cubicBezTo>
                  <a:cubicBezTo>
                    <a:pt x="14695" y="1334"/>
                    <a:pt x="13731" y="2779"/>
                    <a:pt x="12688" y="3984"/>
                  </a:cubicBezTo>
                  <a:cubicBezTo>
                    <a:pt x="11590" y="5242"/>
                    <a:pt x="10359" y="6259"/>
                    <a:pt x="8887" y="7088"/>
                  </a:cubicBezTo>
                  <a:cubicBezTo>
                    <a:pt x="7334" y="7972"/>
                    <a:pt x="5675" y="8641"/>
                    <a:pt x="3935" y="9096"/>
                  </a:cubicBezTo>
                  <a:cubicBezTo>
                    <a:pt x="3004" y="9323"/>
                    <a:pt x="1929" y="9567"/>
                    <a:pt x="896" y="9567"/>
                  </a:cubicBezTo>
                  <a:cubicBezTo>
                    <a:pt x="592" y="9567"/>
                    <a:pt x="292" y="9546"/>
                    <a:pt x="1" y="9497"/>
                  </a:cubicBezTo>
                  <a:lnTo>
                    <a:pt x="1" y="9578"/>
                  </a:lnTo>
                  <a:cubicBezTo>
                    <a:pt x="1" y="11050"/>
                    <a:pt x="1205" y="12254"/>
                    <a:pt x="2677" y="12254"/>
                  </a:cubicBezTo>
                  <a:cubicBezTo>
                    <a:pt x="9502" y="12254"/>
                    <a:pt x="12366" y="8427"/>
                    <a:pt x="14454" y="5643"/>
                  </a:cubicBezTo>
                  <a:cubicBezTo>
                    <a:pt x="16194" y="3341"/>
                    <a:pt x="16970" y="2538"/>
                    <a:pt x="18603" y="2538"/>
                  </a:cubicBezTo>
                  <a:cubicBezTo>
                    <a:pt x="20262" y="2538"/>
                    <a:pt x="21065" y="3395"/>
                    <a:pt x="22805" y="5697"/>
                  </a:cubicBezTo>
                  <a:cubicBezTo>
                    <a:pt x="24893" y="8454"/>
                    <a:pt x="27810" y="12254"/>
                    <a:pt x="34528" y="12254"/>
                  </a:cubicBezTo>
                  <a:cubicBezTo>
                    <a:pt x="35545" y="12254"/>
                    <a:pt x="36402" y="11719"/>
                    <a:pt x="36884" y="10862"/>
                  </a:cubicBezTo>
                  <a:cubicBezTo>
                    <a:pt x="35438" y="10755"/>
                    <a:pt x="33993" y="10327"/>
                    <a:pt x="32655" y="9631"/>
                  </a:cubicBezTo>
                  <a:cubicBezTo>
                    <a:pt x="31049" y="8801"/>
                    <a:pt x="29550" y="7838"/>
                    <a:pt x="28158" y="6714"/>
                  </a:cubicBezTo>
                  <a:cubicBezTo>
                    <a:pt x="27489" y="6178"/>
                    <a:pt x="26847" y="5616"/>
                    <a:pt x="26231" y="4974"/>
                  </a:cubicBezTo>
                  <a:cubicBezTo>
                    <a:pt x="25669" y="4385"/>
                    <a:pt x="25160" y="3743"/>
                    <a:pt x="24598" y="3154"/>
                  </a:cubicBezTo>
                  <a:cubicBezTo>
                    <a:pt x="23501" y="1949"/>
                    <a:pt x="22163" y="1039"/>
                    <a:pt x="20610" y="477"/>
                  </a:cubicBezTo>
                  <a:cubicBezTo>
                    <a:pt x="19859" y="194"/>
                    <a:pt x="19025" y="1"/>
                    <a:pt x="18204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43"/>
            <p:cNvSpPr/>
            <p:nvPr/>
          </p:nvSpPr>
          <p:spPr>
            <a:xfrm>
              <a:off x="4032800" y="2475400"/>
              <a:ext cx="898700" cy="263000"/>
            </a:xfrm>
            <a:custGeom>
              <a:avLst/>
              <a:gdLst/>
              <a:ahLst/>
              <a:cxnLst/>
              <a:rect l="l" t="t" r="r" b="b"/>
              <a:pathLst>
                <a:path w="35948" h="10520" extrusionOk="0">
                  <a:moveTo>
                    <a:pt x="18277" y="1"/>
                  </a:moveTo>
                  <a:cubicBezTo>
                    <a:pt x="16821" y="1"/>
                    <a:pt x="15368" y="478"/>
                    <a:pt x="14187" y="1419"/>
                  </a:cubicBezTo>
                  <a:cubicBezTo>
                    <a:pt x="12902" y="2490"/>
                    <a:pt x="11778" y="3802"/>
                    <a:pt x="10573" y="5006"/>
                  </a:cubicBezTo>
                  <a:cubicBezTo>
                    <a:pt x="9369" y="6210"/>
                    <a:pt x="8084" y="7254"/>
                    <a:pt x="6559" y="8031"/>
                  </a:cubicBezTo>
                  <a:cubicBezTo>
                    <a:pt x="5060" y="8833"/>
                    <a:pt x="3400" y="9422"/>
                    <a:pt x="1660" y="9529"/>
                  </a:cubicBezTo>
                  <a:cubicBezTo>
                    <a:pt x="1442" y="9540"/>
                    <a:pt x="1214" y="9551"/>
                    <a:pt x="985" y="9551"/>
                  </a:cubicBezTo>
                  <a:cubicBezTo>
                    <a:pt x="653" y="9551"/>
                    <a:pt x="318" y="9528"/>
                    <a:pt x="1" y="9449"/>
                  </a:cubicBezTo>
                  <a:lnTo>
                    <a:pt x="1" y="9449"/>
                  </a:lnTo>
                  <a:cubicBezTo>
                    <a:pt x="510" y="10091"/>
                    <a:pt x="1286" y="10520"/>
                    <a:pt x="2142" y="10520"/>
                  </a:cubicBezTo>
                  <a:cubicBezTo>
                    <a:pt x="8967" y="10520"/>
                    <a:pt x="11831" y="6719"/>
                    <a:pt x="13919" y="3935"/>
                  </a:cubicBezTo>
                  <a:cubicBezTo>
                    <a:pt x="15659" y="1634"/>
                    <a:pt x="16435" y="831"/>
                    <a:pt x="18068" y="831"/>
                  </a:cubicBezTo>
                  <a:cubicBezTo>
                    <a:pt x="19727" y="831"/>
                    <a:pt x="20530" y="1687"/>
                    <a:pt x="22270" y="3962"/>
                  </a:cubicBezTo>
                  <a:cubicBezTo>
                    <a:pt x="24358" y="6746"/>
                    <a:pt x="27275" y="10520"/>
                    <a:pt x="33993" y="10520"/>
                  </a:cubicBezTo>
                  <a:cubicBezTo>
                    <a:pt x="34770" y="10520"/>
                    <a:pt x="35439" y="10199"/>
                    <a:pt x="35947" y="9690"/>
                  </a:cubicBezTo>
                  <a:lnTo>
                    <a:pt x="35947" y="9690"/>
                  </a:lnTo>
                  <a:cubicBezTo>
                    <a:pt x="35680" y="9717"/>
                    <a:pt x="35412" y="9744"/>
                    <a:pt x="35117" y="9744"/>
                  </a:cubicBezTo>
                  <a:cubicBezTo>
                    <a:pt x="34994" y="9749"/>
                    <a:pt x="34870" y="9751"/>
                    <a:pt x="34747" y="9751"/>
                  </a:cubicBezTo>
                  <a:cubicBezTo>
                    <a:pt x="32927" y="9751"/>
                    <a:pt x="31182" y="9202"/>
                    <a:pt x="29577" y="8325"/>
                  </a:cubicBezTo>
                  <a:cubicBezTo>
                    <a:pt x="28025" y="7442"/>
                    <a:pt x="26686" y="6237"/>
                    <a:pt x="25509" y="4926"/>
                  </a:cubicBezTo>
                  <a:cubicBezTo>
                    <a:pt x="24893" y="4257"/>
                    <a:pt x="24331" y="3561"/>
                    <a:pt x="23742" y="2865"/>
                  </a:cubicBezTo>
                  <a:cubicBezTo>
                    <a:pt x="23207" y="2249"/>
                    <a:pt x="22698" y="1660"/>
                    <a:pt x="22029" y="1179"/>
                  </a:cubicBezTo>
                  <a:cubicBezTo>
                    <a:pt x="20911" y="391"/>
                    <a:pt x="19593" y="1"/>
                    <a:pt x="18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43"/>
            <p:cNvSpPr/>
            <p:nvPr/>
          </p:nvSpPr>
          <p:spPr>
            <a:xfrm>
              <a:off x="4052875" y="2718300"/>
              <a:ext cx="12750" cy="36175"/>
            </a:xfrm>
            <a:custGeom>
              <a:avLst/>
              <a:gdLst/>
              <a:ahLst/>
              <a:cxnLst/>
              <a:rect l="l" t="t" r="r" b="b"/>
              <a:pathLst>
                <a:path w="510" h="1447" fill="none" extrusionOk="0">
                  <a:moveTo>
                    <a:pt x="1" y="1446"/>
                  </a:moveTo>
                  <a:cubicBezTo>
                    <a:pt x="349" y="1045"/>
                    <a:pt x="509" y="536"/>
                    <a:pt x="456" y="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43"/>
            <p:cNvSpPr/>
            <p:nvPr/>
          </p:nvSpPr>
          <p:spPr>
            <a:xfrm>
              <a:off x="4099725" y="2721650"/>
              <a:ext cx="6050" cy="34825"/>
            </a:xfrm>
            <a:custGeom>
              <a:avLst/>
              <a:gdLst/>
              <a:ahLst/>
              <a:cxnLst/>
              <a:rect l="l" t="t" r="r" b="b"/>
              <a:pathLst>
                <a:path w="242" h="1393" fill="none" extrusionOk="0">
                  <a:moveTo>
                    <a:pt x="215" y="1"/>
                  </a:moveTo>
                  <a:cubicBezTo>
                    <a:pt x="241" y="482"/>
                    <a:pt x="188" y="937"/>
                    <a:pt x="1" y="139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43"/>
            <p:cNvSpPr/>
            <p:nvPr/>
          </p:nvSpPr>
          <p:spPr>
            <a:xfrm>
              <a:off x="4148575" y="2720325"/>
              <a:ext cx="8050" cy="34150"/>
            </a:xfrm>
            <a:custGeom>
              <a:avLst/>
              <a:gdLst/>
              <a:ahLst/>
              <a:cxnLst/>
              <a:rect l="l" t="t" r="r" b="b"/>
              <a:pathLst>
                <a:path w="322" h="1366" fill="none" extrusionOk="0">
                  <a:moveTo>
                    <a:pt x="0" y="0"/>
                  </a:moveTo>
                  <a:cubicBezTo>
                    <a:pt x="107" y="455"/>
                    <a:pt x="241" y="910"/>
                    <a:pt x="322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43"/>
            <p:cNvSpPr/>
            <p:nvPr/>
          </p:nvSpPr>
          <p:spPr>
            <a:xfrm>
              <a:off x="4195425" y="2707600"/>
              <a:ext cx="10725" cy="32825"/>
            </a:xfrm>
            <a:custGeom>
              <a:avLst/>
              <a:gdLst/>
              <a:ahLst/>
              <a:cxnLst/>
              <a:rect l="l" t="t" r="r" b="b"/>
              <a:pathLst>
                <a:path w="429" h="1313" fill="none" extrusionOk="0">
                  <a:moveTo>
                    <a:pt x="0" y="1"/>
                  </a:moveTo>
                  <a:cubicBezTo>
                    <a:pt x="134" y="429"/>
                    <a:pt x="294" y="884"/>
                    <a:pt x="428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43"/>
            <p:cNvSpPr/>
            <p:nvPr/>
          </p:nvSpPr>
          <p:spPr>
            <a:xfrm>
              <a:off x="4240250" y="2691550"/>
              <a:ext cx="12075" cy="32800"/>
            </a:xfrm>
            <a:custGeom>
              <a:avLst/>
              <a:gdLst/>
              <a:ahLst/>
              <a:cxnLst/>
              <a:rect l="l" t="t" r="r" b="b"/>
              <a:pathLst>
                <a:path w="483" h="1312" fill="none" extrusionOk="0">
                  <a:moveTo>
                    <a:pt x="0" y="0"/>
                  </a:moveTo>
                  <a:cubicBezTo>
                    <a:pt x="188" y="455"/>
                    <a:pt x="322" y="883"/>
                    <a:pt x="482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43"/>
            <p:cNvSpPr/>
            <p:nvPr/>
          </p:nvSpPr>
          <p:spPr>
            <a:xfrm>
              <a:off x="4275700" y="2668125"/>
              <a:ext cx="26125" cy="26775"/>
            </a:xfrm>
            <a:custGeom>
              <a:avLst/>
              <a:gdLst/>
              <a:ahLst/>
              <a:cxnLst/>
              <a:rect l="l" t="t" r="r" b="b"/>
              <a:pathLst>
                <a:path w="1045" h="1071" fill="none" extrusionOk="0">
                  <a:moveTo>
                    <a:pt x="1" y="0"/>
                  </a:moveTo>
                  <a:cubicBezTo>
                    <a:pt x="322" y="375"/>
                    <a:pt x="697" y="696"/>
                    <a:pt x="1045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43"/>
            <p:cNvSpPr/>
            <p:nvPr/>
          </p:nvSpPr>
          <p:spPr>
            <a:xfrm>
              <a:off x="4310500" y="2634675"/>
              <a:ext cx="22775" cy="32125"/>
            </a:xfrm>
            <a:custGeom>
              <a:avLst/>
              <a:gdLst/>
              <a:ahLst/>
              <a:cxnLst/>
              <a:rect l="l" t="t" r="r" b="b"/>
              <a:pathLst>
                <a:path w="911" h="1285" fill="none" extrusionOk="0">
                  <a:moveTo>
                    <a:pt x="1" y="0"/>
                  </a:moveTo>
                  <a:cubicBezTo>
                    <a:pt x="295" y="455"/>
                    <a:pt x="616" y="857"/>
                    <a:pt x="911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43"/>
            <p:cNvSpPr/>
            <p:nvPr/>
          </p:nvSpPr>
          <p:spPr>
            <a:xfrm>
              <a:off x="4347300" y="2590500"/>
              <a:ext cx="22775" cy="29475"/>
            </a:xfrm>
            <a:custGeom>
              <a:avLst/>
              <a:gdLst/>
              <a:ahLst/>
              <a:cxnLst/>
              <a:rect l="l" t="t" r="r" b="b"/>
              <a:pathLst>
                <a:path w="911" h="1179" fill="none" extrusionOk="0">
                  <a:moveTo>
                    <a:pt x="1" y="1"/>
                  </a:moveTo>
                  <a:cubicBezTo>
                    <a:pt x="188" y="456"/>
                    <a:pt x="483" y="911"/>
                    <a:pt x="911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43"/>
            <p:cNvSpPr/>
            <p:nvPr/>
          </p:nvSpPr>
          <p:spPr>
            <a:xfrm>
              <a:off x="4387450" y="2545675"/>
              <a:ext cx="16750" cy="34150"/>
            </a:xfrm>
            <a:custGeom>
              <a:avLst/>
              <a:gdLst/>
              <a:ahLst/>
              <a:cxnLst/>
              <a:rect l="l" t="t" r="r" b="b"/>
              <a:pathLst>
                <a:path w="670" h="1366" fill="none" extrusionOk="0">
                  <a:moveTo>
                    <a:pt x="1" y="0"/>
                  </a:moveTo>
                  <a:cubicBezTo>
                    <a:pt x="242" y="455"/>
                    <a:pt x="483" y="883"/>
                    <a:pt x="670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43"/>
            <p:cNvSpPr/>
            <p:nvPr/>
          </p:nvSpPr>
          <p:spPr>
            <a:xfrm>
              <a:off x="4420925" y="2510875"/>
              <a:ext cx="12725" cy="36150"/>
            </a:xfrm>
            <a:custGeom>
              <a:avLst/>
              <a:gdLst/>
              <a:ahLst/>
              <a:cxnLst/>
              <a:rect l="l" t="t" r="r" b="b"/>
              <a:pathLst>
                <a:path w="509" h="1446" fill="none" extrusionOk="0">
                  <a:moveTo>
                    <a:pt x="0" y="0"/>
                  </a:moveTo>
                  <a:cubicBezTo>
                    <a:pt x="187" y="482"/>
                    <a:pt x="348" y="937"/>
                    <a:pt x="509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43"/>
            <p:cNvSpPr/>
            <p:nvPr/>
          </p:nvSpPr>
          <p:spPr>
            <a:xfrm>
              <a:off x="4467075" y="2492800"/>
              <a:ext cx="4050" cy="40175"/>
            </a:xfrm>
            <a:custGeom>
              <a:avLst/>
              <a:gdLst/>
              <a:ahLst/>
              <a:cxnLst/>
              <a:rect l="l" t="t" r="r" b="b"/>
              <a:pathLst>
                <a:path w="162" h="1607" fill="none" extrusionOk="0">
                  <a:moveTo>
                    <a:pt x="1" y="1"/>
                  </a:moveTo>
                  <a:cubicBezTo>
                    <a:pt x="81" y="536"/>
                    <a:pt x="108" y="1071"/>
                    <a:pt x="161" y="1607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43"/>
            <p:cNvSpPr/>
            <p:nvPr/>
          </p:nvSpPr>
          <p:spPr>
            <a:xfrm>
              <a:off x="4517275" y="2494150"/>
              <a:ext cx="6050" cy="41500"/>
            </a:xfrm>
            <a:custGeom>
              <a:avLst/>
              <a:gdLst/>
              <a:ahLst/>
              <a:cxnLst/>
              <a:rect l="l" t="t" r="r" b="b"/>
              <a:pathLst>
                <a:path w="242" h="1660" fill="none" extrusionOk="0">
                  <a:moveTo>
                    <a:pt x="241" y="0"/>
                  </a:moveTo>
                  <a:cubicBezTo>
                    <a:pt x="161" y="536"/>
                    <a:pt x="54" y="1124"/>
                    <a:pt x="0" y="1660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43"/>
            <p:cNvSpPr/>
            <p:nvPr/>
          </p:nvSpPr>
          <p:spPr>
            <a:xfrm>
              <a:off x="4554075" y="2533625"/>
              <a:ext cx="14750" cy="26800"/>
            </a:xfrm>
            <a:custGeom>
              <a:avLst/>
              <a:gdLst/>
              <a:ahLst/>
              <a:cxnLst/>
              <a:rect l="l" t="t" r="r" b="b"/>
              <a:pathLst>
                <a:path w="590" h="1072" fill="none" extrusionOk="0">
                  <a:moveTo>
                    <a:pt x="589" y="0"/>
                  </a:moveTo>
                  <a:cubicBezTo>
                    <a:pt x="402" y="375"/>
                    <a:pt x="188" y="750"/>
                    <a:pt x="0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43"/>
            <p:cNvSpPr/>
            <p:nvPr/>
          </p:nvSpPr>
          <p:spPr>
            <a:xfrm>
              <a:off x="4579500" y="2572425"/>
              <a:ext cx="20100" cy="32150"/>
            </a:xfrm>
            <a:custGeom>
              <a:avLst/>
              <a:gdLst/>
              <a:ahLst/>
              <a:cxnLst/>
              <a:rect l="l" t="t" r="r" b="b"/>
              <a:pathLst>
                <a:path w="804" h="1286" fill="none" extrusionOk="0">
                  <a:moveTo>
                    <a:pt x="803" y="1"/>
                  </a:moveTo>
                  <a:lnTo>
                    <a:pt x="0" y="1286"/>
                  </a:ln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43"/>
            <p:cNvSpPr/>
            <p:nvPr/>
          </p:nvSpPr>
          <p:spPr>
            <a:xfrm>
              <a:off x="4610275" y="2607225"/>
              <a:ext cx="14075" cy="24125"/>
            </a:xfrm>
            <a:custGeom>
              <a:avLst/>
              <a:gdLst/>
              <a:ahLst/>
              <a:cxnLst/>
              <a:rect l="l" t="t" r="r" b="b"/>
              <a:pathLst>
                <a:path w="563" h="965" fill="none" extrusionOk="0">
                  <a:moveTo>
                    <a:pt x="563" y="1"/>
                  </a:moveTo>
                  <a:cubicBezTo>
                    <a:pt x="295" y="268"/>
                    <a:pt x="108" y="616"/>
                    <a:pt x="1" y="964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43"/>
            <p:cNvSpPr/>
            <p:nvPr/>
          </p:nvSpPr>
          <p:spPr>
            <a:xfrm>
              <a:off x="4693250" y="2673475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43"/>
            <p:cNvSpPr/>
            <p:nvPr/>
          </p:nvSpPr>
          <p:spPr>
            <a:xfrm>
              <a:off x="4660475" y="2647375"/>
              <a:ext cx="21425" cy="36825"/>
            </a:xfrm>
            <a:custGeom>
              <a:avLst/>
              <a:gdLst/>
              <a:ahLst/>
              <a:cxnLst/>
              <a:rect l="l" t="t" r="r" b="b"/>
              <a:pathLst>
                <a:path w="857" h="1473" fill="none" extrusionOk="0">
                  <a:moveTo>
                    <a:pt x="857" y="1"/>
                  </a:moveTo>
                  <a:cubicBezTo>
                    <a:pt x="562" y="509"/>
                    <a:pt x="295" y="964"/>
                    <a:pt x="0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43"/>
            <p:cNvSpPr/>
            <p:nvPr/>
          </p:nvSpPr>
          <p:spPr>
            <a:xfrm>
              <a:off x="4633025" y="2623300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43"/>
            <p:cNvSpPr/>
            <p:nvPr/>
          </p:nvSpPr>
          <p:spPr>
            <a:xfrm>
              <a:off x="4733400" y="2703575"/>
              <a:ext cx="15425" cy="32825"/>
            </a:xfrm>
            <a:custGeom>
              <a:avLst/>
              <a:gdLst/>
              <a:ahLst/>
              <a:cxnLst/>
              <a:rect l="l" t="t" r="r" b="b"/>
              <a:pathLst>
                <a:path w="617" h="1313" fill="none" extrusionOk="0">
                  <a:moveTo>
                    <a:pt x="616" y="1"/>
                  </a:moveTo>
                  <a:cubicBezTo>
                    <a:pt x="295" y="376"/>
                    <a:pt x="81" y="831"/>
                    <a:pt x="1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43"/>
            <p:cNvSpPr/>
            <p:nvPr/>
          </p:nvSpPr>
          <p:spPr>
            <a:xfrm>
              <a:off x="4774225" y="2714300"/>
              <a:ext cx="10050" cy="36150"/>
            </a:xfrm>
            <a:custGeom>
              <a:avLst/>
              <a:gdLst/>
              <a:ahLst/>
              <a:cxnLst/>
              <a:rect l="l" t="t" r="r" b="b"/>
              <a:pathLst>
                <a:path w="402" h="1446" fill="none" extrusionOk="0">
                  <a:moveTo>
                    <a:pt x="402" y="0"/>
                  </a:moveTo>
                  <a:cubicBezTo>
                    <a:pt x="268" y="482"/>
                    <a:pt x="134" y="937"/>
                    <a:pt x="0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43"/>
            <p:cNvSpPr/>
            <p:nvPr/>
          </p:nvSpPr>
          <p:spPr>
            <a:xfrm>
              <a:off x="4827075" y="2727675"/>
              <a:ext cx="7400" cy="36825"/>
            </a:xfrm>
            <a:custGeom>
              <a:avLst/>
              <a:gdLst/>
              <a:ahLst/>
              <a:cxnLst/>
              <a:rect l="l" t="t" r="r" b="b"/>
              <a:pathLst>
                <a:path w="296" h="1473" fill="none" extrusionOk="0">
                  <a:moveTo>
                    <a:pt x="295" y="0"/>
                  </a:moveTo>
                  <a:cubicBezTo>
                    <a:pt x="135" y="482"/>
                    <a:pt x="28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43"/>
            <p:cNvSpPr/>
            <p:nvPr/>
          </p:nvSpPr>
          <p:spPr>
            <a:xfrm>
              <a:off x="4867900" y="2731700"/>
              <a:ext cx="6725" cy="32125"/>
            </a:xfrm>
            <a:custGeom>
              <a:avLst/>
              <a:gdLst/>
              <a:ahLst/>
              <a:cxnLst/>
              <a:rect l="l" t="t" r="r" b="b"/>
              <a:pathLst>
                <a:path w="269" h="1285" fill="none" extrusionOk="0">
                  <a:moveTo>
                    <a:pt x="81" y="0"/>
                  </a:moveTo>
                  <a:cubicBezTo>
                    <a:pt x="0" y="455"/>
                    <a:pt x="54" y="910"/>
                    <a:pt x="268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43"/>
            <p:cNvSpPr/>
            <p:nvPr/>
          </p:nvSpPr>
          <p:spPr>
            <a:xfrm>
              <a:off x="4915400" y="2728350"/>
              <a:ext cx="18775" cy="29450"/>
            </a:xfrm>
            <a:custGeom>
              <a:avLst/>
              <a:gdLst/>
              <a:ahLst/>
              <a:cxnLst/>
              <a:rect l="l" t="t" r="r" b="b"/>
              <a:pathLst>
                <a:path w="751" h="1178" fill="none" extrusionOk="0">
                  <a:moveTo>
                    <a:pt x="1" y="0"/>
                  </a:moveTo>
                  <a:cubicBezTo>
                    <a:pt x="108" y="455"/>
                    <a:pt x="376" y="884"/>
                    <a:pt x="750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3"/>
            <p:cNvSpPr/>
            <p:nvPr/>
          </p:nvSpPr>
          <p:spPr>
            <a:xfrm>
              <a:off x="4898675" y="2627300"/>
              <a:ext cx="25450" cy="24775"/>
            </a:xfrm>
            <a:custGeom>
              <a:avLst/>
              <a:gdLst/>
              <a:ahLst/>
              <a:cxnLst/>
              <a:rect l="l" t="t" r="r" b="b"/>
              <a:pathLst>
                <a:path w="1018" h="991" extrusionOk="0">
                  <a:moveTo>
                    <a:pt x="509" y="1"/>
                  </a:moveTo>
                  <a:cubicBezTo>
                    <a:pt x="215" y="1"/>
                    <a:pt x="1" y="215"/>
                    <a:pt x="1" y="509"/>
                  </a:cubicBezTo>
                  <a:cubicBezTo>
                    <a:pt x="1" y="777"/>
                    <a:pt x="215" y="991"/>
                    <a:pt x="509" y="991"/>
                  </a:cubicBezTo>
                  <a:cubicBezTo>
                    <a:pt x="777" y="991"/>
                    <a:pt x="1018" y="777"/>
                    <a:pt x="1018" y="509"/>
                  </a:cubicBezTo>
                  <a:cubicBezTo>
                    <a:pt x="1018" y="215"/>
                    <a:pt x="777" y="1"/>
                    <a:pt x="50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3"/>
            <p:cNvSpPr/>
            <p:nvPr/>
          </p:nvSpPr>
          <p:spPr>
            <a:xfrm>
              <a:off x="4902025" y="26299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88" y="1"/>
                  </a:moveTo>
                  <a:cubicBezTo>
                    <a:pt x="108" y="1"/>
                    <a:pt x="1" y="81"/>
                    <a:pt x="1" y="188"/>
                  </a:cubicBezTo>
                  <a:cubicBezTo>
                    <a:pt x="1" y="295"/>
                    <a:pt x="108" y="402"/>
                    <a:pt x="188" y="402"/>
                  </a:cubicBezTo>
                  <a:cubicBezTo>
                    <a:pt x="295" y="402"/>
                    <a:pt x="402" y="295"/>
                    <a:pt x="402" y="188"/>
                  </a:cubicBezTo>
                  <a:cubicBezTo>
                    <a:pt x="402" y="108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43"/>
            <p:cNvSpPr/>
            <p:nvPr/>
          </p:nvSpPr>
          <p:spPr>
            <a:xfrm>
              <a:off x="4921425" y="2677500"/>
              <a:ext cx="29475" cy="13400"/>
            </a:xfrm>
            <a:custGeom>
              <a:avLst/>
              <a:gdLst/>
              <a:ahLst/>
              <a:cxnLst/>
              <a:rect l="l" t="t" r="r" b="b"/>
              <a:pathLst>
                <a:path w="1179" h="536" fill="none" extrusionOk="0">
                  <a:moveTo>
                    <a:pt x="1178" y="241"/>
                  </a:moveTo>
                  <a:cubicBezTo>
                    <a:pt x="1178" y="241"/>
                    <a:pt x="509" y="535"/>
                    <a:pt x="1" y="0"/>
                  </a:cubicBezTo>
                </a:path>
              </a:pathLst>
            </a:custGeom>
            <a:noFill/>
            <a:ln w="4025" cap="rnd" cmpd="sng">
              <a:solidFill>
                <a:srgbClr val="2C2C2C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43"/>
            <p:cNvSpPr/>
            <p:nvPr/>
          </p:nvSpPr>
          <p:spPr>
            <a:xfrm>
              <a:off x="4822400" y="2540050"/>
              <a:ext cx="218175" cy="191250"/>
            </a:xfrm>
            <a:custGeom>
              <a:avLst/>
              <a:gdLst/>
              <a:ahLst/>
              <a:cxnLst/>
              <a:rect l="l" t="t" r="r" b="b"/>
              <a:pathLst>
                <a:path w="8727" h="7650" extrusionOk="0">
                  <a:moveTo>
                    <a:pt x="3936" y="1"/>
                  </a:moveTo>
                  <a:cubicBezTo>
                    <a:pt x="3818" y="1"/>
                    <a:pt x="3702" y="4"/>
                    <a:pt x="3587" y="11"/>
                  </a:cubicBezTo>
                  <a:cubicBezTo>
                    <a:pt x="3159" y="38"/>
                    <a:pt x="2704" y="145"/>
                    <a:pt x="2356" y="279"/>
                  </a:cubicBezTo>
                  <a:cubicBezTo>
                    <a:pt x="2332" y="271"/>
                    <a:pt x="2309" y="268"/>
                    <a:pt x="2285" y="268"/>
                  </a:cubicBezTo>
                  <a:cubicBezTo>
                    <a:pt x="2228" y="268"/>
                    <a:pt x="2172" y="287"/>
                    <a:pt x="2115" y="306"/>
                  </a:cubicBezTo>
                  <a:cubicBezTo>
                    <a:pt x="1794" y="439"/>
                    <a:pt x="1526" y="653"/>
                    <a:pt x="1232" y="894"/>
                  </a:cubicBezTo>
                  <a:cubicBezTo>
                    <a:pt x="1071" y="1028"/>
                    <a:pt x="937" y="1189"/>
                    <a:pt x="803" y="1349"/>
                  </a:cubicBezTo>
                  <a:cubicBezTo>
                    <a:pt x="670" y="1510"/>
                    <a:pt x="563" y="1697"/>
                    <a:pt x="482" y="1885"/>
                  </a:cubicBezTo>
                  <a:cubicBezTo>
                    <a:pt x="268" y="2259"/>
                    <a:pt x="134" y="2688"/>
                    <a:pt x="81" y="3116"/>
                  </a:cubicBezTo>
                  <a:cubicBezTo>
                    <a:pt x="0" y="3571"/>
                    <a:pt x="0" y="3999"/>
                    <a:pt x="81" y="4427"/>
                  </a:cubicBezTo>
                  <a:cubicBezTo>
                    <a:pt x="134" y="4856"/>
                    <a:pt x="268" y="5311"/>
                    <a:pt x="482" y="5632"/>
                  </a:cubicBezTo>
                  <a:cubicBezTo>
                    <a:pt x="723" y="6033"/>
                    <a:pt x="1044" y="6408"/>
                    <a:pt x="1419" y="6703"/>
                  </a:cubicBezTo>
                  <a:cubicBezTo>
                    <a:pt x="1794" y="6970"/>
                    <a:pt x="2222" y="7211"/>
                    <a:pt x="2677" y="7372"/>
                  </a:cubicBezTo>
                  <a:cubicBezTo>
                    <a:pt x="3105" y="7532"/>
                    <a:pt x="3614" y="7613"/>
                    <a:pt x="4096" y="7639"/>
                  </a:cubicBezTo>
                  <a:cubicBezTo>
                    <a:pt x="4210" y="7646"/>
                    <a:pt x="4329" y="7650"/>
                    <a:pt x="4450" y="7650"/>
                  </a:cubicBezTo>
                  <a:cubicBezTo>
                    <a:pt x="4780" y="7650"/>
                    <a:pt x="5128" y="7625"/>
                    <a:pt x="5461" y="7586"/>
                  </a:cubicBezTo>
                  <a:cubicBezTo>
                    <a:pt x="5916" y="7505"/>
                    <a:pt x="6371" y="7372"/>
                    <a:pt x="6772" y="7238"/>
                  </a:cubicBezTo>
                  <a:cubicBezTo>
                    <a:pt x="6852" y="7211"/>
                    <a:pt x="6933" y="7184"/>
                    <a:pt x="7040" y="7131"/>
                  </a:cubicBezTo>
                  <a:cubicBezTo>
                    <a:pt x="7174" y="7077"/>
                    <a:pt x="7254" y="7024"/>
                    <a:pt x="7361" y="6970"/>
                  </a:cubicBezTo>
                  <a:cubicBezTo>
                    <a:pt x="7575" y="6836"/>
                    <a:pt x="7762" y="6729"/>
                    <a:pt x="7896" y="6595"/>
                  </a:cubicBezTo>
                  <a:cubicBezTo>
                    <a:pt x="8057" y="6462"/>
                    <a:pt x="8244" y="6301"/>
                    <a:pt x="8378" y="6140"/>
                  </a:cubicBezTo>
                  <a:cubicBezTo>
                    <a:pt x="8432" y="6033"/>
                    <a:pt x="8512" y="5926"/>
                    <a:pt x="8565" y="5873"/>
                  </a:cubicBezTo>
                  <a:cubicBezTo>
                    <a:pt x="8646" y="5739"/>
                    <a:pt x="8672" y="5632"/>
                    <a:pt x="8699" y="5525"/>
                  </a:cubicBezTo>
                  <a:cubicBezTo>
                    <a:pt x="8699" y="5498"/>
                    <a:pt x="8726" y="5418"/>
                    <a:pt x="8726" y="5364"/>
                  </a:cubicBezTo>
                  <a:lnTo>
                    <a:pt x="8726" y="5204"/>
                  </a:lnTo>
                  <a:cubicBezTo>
                    <a:pt x="8726" y="5097"/>
                    <a:pt x="8726" y="4990"/>
                    <a:pt x="8699" y="4856"/>
                  </a:cubicBezTo>
                  <a:cubicBezTo>
                    <a:pt x="8646" y="4642"/>
                    <a:pt x="8539" y="4401"/>
                    <a:pt x="8432" y="4213"/>
                  </a:cubicBezTo>
                  <a:cubicBezTo>
                    <a:pt x="8432" y="3812"/>
                    <a:pt x="8405" y="3410"/>
                    <a:pt x="8298" y="3062"/>
                  </a:cubicBezTo>
                  <a:cubicBezTo>
                    <a:pt x="8217" y="2688"/>
                    <a:pt x="8057" y="2313"/>
                    <a:pt x="7896" y="2019"/>
                  </a:cubicBezTo>
                  <a:cubicBezTo>
                    <a:pt x="7816" y="1858"/>
                    <a:pt x="7709" y="1671"/>
                    <a:pt x="7575" y="1510"/>
                  </a:cubicBezTo>
                  <a:cubicBezTo>
                    <a:pt x="7441" y="1349"/>
                    <a:pt x="7307" y="1216"/>
                    <a:pt x="7174" y="1082"/>
                  </a:cubicBezTo>
                  <a:cubicBezTo>
                    <a:pt x="6852" y="814"/>
                    <a:pt x="6504" y="573"/>
                    <a:pt x="6130" y="413"/>
                  </a:cubicBezTo>
                  <a:cubicBezTo>
                    <a:pt x="6023" y="386"/>
                    <a:pt x="5916" y="332"/>
                    <a:pt x="5862" y="306"/>
                  </a:cubicBezTo>
                  <a:cubicBezTo>
                    <a:pt x="5755" y="279"/>
                    <a:pt x="5621" y="252"/>
                    <a:pt x="5514" y="225"/>
                  </a:cubicBezTo>
                  <a:cubicBezTo>
                    <a:pt x="5327" y="145"/>
                    <a:pt x="5086" y="118"/>
                    <a:pt x="4899" y="65"/>
                  </a:cubicBezTo>
                  <a:cubicBezTo>
                    <a:pt x="4585" y="25"/>
                    <a:pt x="4257" y="1"/>
                    <a:pt x="3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43"/>
            <p:cNvSpPr/>
            <p:nvPr/>
          </p:nvSpPr>
          <p:spPr>
            <a:xfrm>
              <a:off x="4823075" y="2538050"/>
              <a:ext cx="190725" cy="193250"/>
            </a:xfrm>
            <a:custGeom>
              <a:avLst/>
              <a:gdLst/>
              <a:ahLst/>
              <a:cxnLst/>
              <a:rect l="l" t="t" r="r" b="b"/>
              <a:pathLst>
                <a:path w="7629" h="7730" extrusionOk="0">
                  <a:moveTo>
                    <a:pt x="3855" y="1"/>
                  </a:moveTo>
                  <a:cubicBezTo>
                    <a:pt x="3747" y="1"/>
                    <a:pt x="3640" y="4"/>
                    <a:pt x="3533" y="11"/>
                  </a:cubicBezTo>
                  <a:cubicBezTo>
                    <a:pt x="3105" y="64"/>
                    <a:pt x="2650" y="145"/>
                    <a:pt x="2302" y="278"/>
                  </a:cubicBezTo>
                  <a:cubicBezTo>
                    <a:pt x="2222" y="332"/>
                    <a:pt x="2115" y="359"/>
                    <a:pt x="2061" y="386"/>
                  </a:cubicBezTo>
                  <a:cubicBezTo>
                    <a:pt x="1793" y="573"/>
                    <a:pt x="1499" y="733"/>
                    <a:pt x="1258" y="974"/>
                  </a:cubicBezTo>
                  <a:cubicBezTo>
                    <a:pt x="1098" y="1108"/>
                    <a:pt x="964" y="1269"/>
                    <a:pt x="830" y="1429"/>
                  </a:cubicBezTo>
                  <a:cubicBezTo>
                    <a:pt x="696" y="1590"/>
                    <a:pt x="589" y="1777"/>
                    <a:pt x="482" y="1965"/>
                  </a:cubicBezTo>
                  <a:cubicBezTo>
                    <a:pt x="295" y="2339"/>
                    <a:pt x="161" y="2768"/>
                    <a:pt x="80" y="3196"/>
                  </a:cubicBezTo>
                  <a:cubicBezTo>
                    <a:pt x="0" y="3651"/>
                    <a:pt x="0" y="4079"/>
                    <a:pt x="80" y="4507"/>
                  </a:cubicBezTo>
                  <a:cubicBezTo>
                    <a:pt x="161" y="4936"/>
                    <a:pt x="295" y="5391"/>
                    <a:pt x="482" y="5712"/>
                  </a:cubicBezTo>
                  <a:cubicBezTo>
                    <a:pt x="723" y="6113"/>
                    <a:pt x="1044" y="6488"/>
                    <a:pt x="1419" y="6783"/>
                  </a:cubicBezTo>
                  <a:cubicBezTo>
                    <a:pt x="1793" y="7050"/>
                    <a:pt x="2222" y="7291"/>
                    <a:pt x="2677" y="7452"/>
                  </a:cubicBezTo>
                  <a:cubicBezTo>
                    <a:pt x="3132" y="7612"/>
                    <a:pt x="3614" y="7693"/>
                    <a:pt x="4095" y="7719"/>
                  </a:cubicBezTo>
                  <a:cubicBezTo>
                    <a:pt x="4210" y="7726"/>
                    <a:pt x="4329" y="7730"/>
                    <a:pt x="4450" y="7730"/>
                  </a:cubicBezTo>
                  <a:cubicBezTo>
                    <a:pt x="4780" y="7730"/>
                    <a:pt x="5127" y="7705"/>
                    <a:pt x="5460" y="7666"/>
                  </a:cubicBezTo>
                  <a:cubicBezTo>
                    <a:pt x="5942" y="7585"/>
                    <a:pt x="6370" y="7452"/>
                    <a:pt x="6772" y="7318"/>
                  </a:cubicBezTo>
                  <a:cubicBezTo>
                    <a:pt x="6879" y="7291"/>
                    <a:pt x="6986" y="7264"/>
                    <a:pt x="7040" y="7211"/>
                  </a:cubicBezTo>
                  <a:cubicBezTo>
                    <a:pt x="7147" y="7157"/>
                    <a:pt x="7280" y="7104"/>
                    <a:pt x="7361" y="7050"/>
                  </a:cubicBezTo>
                  <a:cubicBezTo>
                    <a:pt x="7468" y="6997"/>
                    <a:pt x="7575" y="6943"/>
                    <a:pt x="7628" y="6890"/>
                  </a:cubicBezTo>
                  <a:lnTo>
                    <a:pt x="7628" y="6890"/>
                  </a:lnTo>
                  <a:cubicBezTo>
                    <a:pt x="7468" y="6997"/>
                    <a:pt x="7307" y="7050"/>
                    <a:pt x="7147" y="7104"/>
                  </a:cubicBezTo>
                  <a:cubicBezTo>
                    <a:pt x="6906" y="7211"/>
                    <a:pt x="6638" y="7291"/>
                    <a:pt x="6370" y="7318"/>
                  </a:cubicBezTo>
                  <a:cubicBezTo>
                    <a:pt x="6263" y="7318"/>
                    <a:pt x="6156" y="7345"/>
                    <a:pt x="6076" y="7345"/>
                  </a:cubicBezTo>
                  <a:lnTo>
                    <a:pt x="5219" y="7345"/>
                  </a:lnTo>
                  <a:cubicBezTo>
                    <a:pt x="4818" y="7345"/>
                    <a:pt x="4470" y="7291"/>
                    <a:pt x="4069" y="7211"/>
                  </a:cubicBezTo>
                  <a:cubicBezTo>
                    <a:pt x="3854" y="7184"/>
                    <a:pt x="3694" y="7104"/>
                    <a:pt x="3533" y="7050"/>
                  </a:cubicBezTo>
                  <a:cubicBezTo>
                    <a:pt x="3346" y="6970"/>
                    <a:pt x="3159" y="6916"/>
                    <a:pt x="2998" y="6809"/>
                  </a:cubicBezTo>
                  <a:cubicBezTo>
                    <a:pt x="2811" y="6702"/>
                    <a:pt x="2650" y="6622"/>
                    <a:pt x="2516" y="6515"/>
                  </a:cubicBezTo>
                  <a:cubicBezTo>
                    <a:pt x="2382" y="6408"/>
                    <a:pt x="2249" y="6274"/>
                    <a:pt x="2115" y="6140"/>
                  </a:cubicBezTo>
                  <a:cubicBezTo>
                    <a:pt x="1981" y="6006"/>
                    <a:pt x="1874" y="5846"/>
                    <a:pt x="1793" y="5685"/>
                  </a:cubicBezTo>
                  <a:cubicBezTo>
                    <a:pt x="1740" y="5578"/>
                    <a:pt x="1686" y="5498"/>
                    <a:pt x="1660" y="5417"/>
                  </a:cubicBezTo>
                  <a:cubicBezTo>
                    <a:pt x="1606" y="5310"/>
                    <a:pt x="1579" y="5230"/>
                    <a:pt x="1553" y="5150"/>
                  </a:cubicBezTo>
                  <a:cubicBezTo>
                    <a:pt x="1446" y="4802"/>
                    <a:pt x="1392" y="4481"/>
                    <a:pt x="1392" y="4106"/>
                  </a:cubicBezTo>
                  <a:cubicBezTo>
                    <a:pt x="1392" y="3758"/>
                    <a:pt x="1419" y="3437"/>
                    <a:pt x="1472" y="3089"/>
                  </a:cubicBezTo>
                  <a:cubicBezTo>
                    <a:pt x="1553" y="2768"/>
                    <a:pt x="1686" y="2473"/>
                    <a:pt x="1820" y="2206"/>
                  </a:cubicBezTo>
                  <a:cubicBezTo>
                    <a:pt x="1981" y="1884"/>
                    <a:pt x="2141" y="1617"/>
                    <a:pt x="2382" y="1403"/>
                  </a:cubicBezTo>
                  <a:cubicBezTo>
                    <a:pt x="2623" y="1162"/>
                    <a:pt x="2864" y="921"/>
                    <a:pt x="3132" y="760"/>
                  </a:cubicBezTo>
                  <a:cubicBezTo>
                    <a:pt x="3292" y="626"/>
                    <a:pt x="3506" y="519"/>
                    <a:pt x="3667" y="466"/>
                  </a:cubicBezTo>
                  <a:cubicBezTo>
                    <a:pt x="3774" y="412"/>
                    <a:pt x="3908" y="359"/>
                    <a:pt x="3988" y="332"/>
                  </a:cubicBezTo>
                  <a:cubicBezTo>
                    <a:pt x="4336" y="225"/>
                    <a:pt x="4631" y="145"/>
                    <a:pt x="5005" y="118"/>
                  </a:cubicBezTo>
                  <a:lnTo>
                    <a:pt x="5059" y="118"/>
                  </a:lnTo>
                  <a:cubicBezTo>
                    <a:pt x="5005" y="118"/>
                    <a:pt x="4925" y="91"/>
                    <a:pt x="4845" y="91"/>
                  </a:cubicBezTo>
                  <a:cubicBezTo>
                    <a:pt x="4504" y="31"/>
                    <a:pt x="4177" y="1"/>
                    <a:pt x="385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43"/>
            <p:cNvSpPr/>
            <p:nvPr/>
          </p:nvSpPr>
          <p:spPr>
            <a:xfrm>
              <a:off x="4888650" y="2606325"/>
              <a:ext cx="38150" cy="23650"/>
            </a:xfrm>
            <a:custGeom>
              <a:avLst/>
              <a:gdLst/>
              <a:ahLst/>
              <a:cxnLst/>
              <a:rect l="l" t="t" r="r" b="b"/>
              <a:pathLst>
                <a:path w="1526" h="946" extrusionOk="0">
                  <a:moveTo>
                    <a:pt x="1180" y="0"/>
                  </a:moveTo>
                  <a:cubicBezTo>
                    <a:pt x="1016" y="0"/>
                    <a:pt x="803" y="64"/>
                    <a:pt x="589" y="170"/>
                  </a:cubicBezTo>
                  <a:cubicBezTo>
                    <a:pt x="241" y="385"/>
                    <a:pt x="0" y="679"/>
                    <a:pt x="107" y="840"/>
                  </a:cubicBezTo>
                  <a:cubicBezTo>
                    <a:pt x="143" y="911"/>
                    <a:pt x="236" y="945"/>
                    <a:pt x="361" y="945"/>
                  </a:cubicBezTo>
                  <a:cubicBezTo>
                    <a:pt x="519" y="945"/>
                    <a:pt x="728" y="891"/>
                    <a:pt x="937" y="786"/>
                  </a:cubicBezTo>
                  <a:cubicBezTo>
                    <a:pt x="1312" y="572"/>
                    <a:pt x="1526" y="278"/>
                    <a:pt x="1446" y="117"/>
                  </a:cubicBezTo>
                  <a:cubicBezTo>
                    <a:pt x="1400" y="36"/>
                    <a:pt x="1304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43"/>
            <p:cNvSpPr/>
            <p:nvPr/>
          </p:nvSpPr>
          <p:spPr>
            <a:xfrm>
              <a:off x="4980975" y="2595300"/>
              <a:ext cx="38850" cy="19200"/>
            </a:xfrm>
            <a:custGeom>
              <a:avLst/>
              <a:gdLst/>
              <a:ahLst/>
              <a:cxnLst/>
              <a:rect l="l" t="t" r="r" b="b"/>
              <a:pathLst>
                <a:path w="1554" h="768" extrusionOk="0">
                  <a:moveTo>
                    <a:pt x="496" y="1"/>
                  </a:moveTo>
                  <a:cubicBezTo>
                    <a:pt x="252" y="1"/>
                    <a:pt x="64" y="73"/>
                    <a:pt x="28" y="183"/>
                  </a:cubicBezTo>
                  <a:cubicBezTo>
                    <a:pt x="1" y="371"/>
                    <a:pt x="295" y="611"/>
                    <a:pt x="697" y="719"/>
                  </a:cubicBezTo>
                  <a:cubicBezTo>
                    <a:pt x="823" y="752"/>
                    <a:pt x="949" y="767"/>
                    <a:pt x="1063" y="767"/>
                  </a:cubicBezTo>
                  <a:cubicBezTo>
                    <a:pt x="1313" y="767"/>
                    <a:pt x="1508" y="695"/>
                    <a:pt x="1527" y="585"/>
                  </a:cubicBezTo>
                  <a:cubicBezTo>
                    <a:pt x="1553" y="371"/>
                    <a:pt x="1259" y="156"/>
                    <a:pt x="857" y="49"/>
                  </a:cubicBezTo>
                  <a:cubicBezTo>
                    <a:pt x="731" y="16"/>
                    <a:pt x="608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3"/>
            <p:cNvSpPr/>
            <p:nvPr/>
          </p:nvSpPr>
          <p:spPr>
            <a:xfrm>
              <a:off x="4944175" y="2651400"/>
              <a:ext cx="40850" cy="36825"/>
            </a:xfrm>
            <a:custGeom>
              <a:avLst/>
              <a:gdLst/>
              <a:ahLst/>
              <a:cxnLst/>
              <a:rect l="l" t="t" r="r" b="b"/>
              <a:pathLst>
                <a:path w="1634" h="1473" extrusionOk="0">
                  <a:moveTo>
                    <a:pt x="616" y="776"/>
                  </a:moveTo>
                  <a:cubicBezTo>
                    <a:pt x="697" y="776"/>
                    <a:pt x="750" y="776"/>
                    <a:pt x="831" y="803"/>
                  </a:cubicBezTo>
                  <a:cubicBezTo>
                    <a:pt x="884" y="803"/>
                    <a:pt x="938" y="857"/>
                    <a:pt x="991" y="883"/>
                  </a:cubicBezTo>
                  <a:cubicBezTo>
                    <a:pt x="1071" y="910"/>
                    <a:pt x="1098" y="937"/>
                    <a:pt x="1125" y="991"/>
                  </a:cubicBezTo>
                  <a:cubicBezTo>
                    <a:pt x="1152" y="1017"/>
                    <a:pt x="1232" y="1071"/>
                    <a:pt x="1259" y="1151"/>
                  </a:cubicBezTo>
                  <a:lnTo>
                    <a:pt x="1259" y="1178"/>
                  </a:lnTo>
                  <a:lnTo>
                    <a:pt x="1286" y="1205"/>
                  </a:lnTo>
                  <a:lnTo>
                    <a:pt x="1259" y="1258"/>
                  </a:lnTo>
                  <a:lnTo>
                    <a:pt x="1152" y="1338"/>
                  </a:lnTo>
                  <a:cubicBezTo>
                    <a:pt x="1125" y="1338"/>
                    <a:pt x="1125" y="1392"/>
                    <a:pt x="1098" y="1392"/>
                  </a:cubicBezTo>
                  <a:cubicBezTo>
                    <a:pt x="1098" y="1392"/>
                    <a:pt x="1071" y="1392"/>
                    <a:pt x="1071" y="1419"/>
                  </a:cubicBezTo>
                  <a:cubicBezTo>
                    <a:pt x="1018" y="1419"/>
                    <a:pt x="964" y="1446"/>
                    <a:pt x="938" y="1446"/>
                  </a:cubicBezTo>
                  <a:lnTo>
                    <a:pt x="804" y="1446"/>
                  </a:lnTo>
                  <a:cubicBezTo>
                    <a:pt x="750" y="1446"/>
                    <a:pt x="697" y="1419"/>
                    <a:pt x="670" y="1419"/>
                  </a:cubicBezTo>
                  <a:cubicBezTo>
                    <a:pt x="616" y="1392"/>
                    <a:pt x="563" y="1338"/>
                    <a:pt x="536" y="1312"/>
                  </a:cubicBezTo>
                  <a:cubicBezTo>
                    <a:pt x="429" y="1205"/>
                    <a:pt x="375" y="1151"/>
                    <a:pt x="322" y="1071"/>
                  </a:cubicBezTo>
                  <a:lnTo>
                    <a:pt x="215" y="883"/>
                  </a:lnTo>
                  <a:cubicBezTo>
                    <a:pt x="295" y="857"/>
                    <a:pt x="349" y="857"/>
                    <a:pt x="402" y="803"/>
                  </a:cubicBezTo>
                  <a:cubicBezTo>
                    <a:pt x="456" y="776"/>
                    <a:pt x="563" y="776"/>
                    <a:pt x="616" y="776"/>
                  </a:cubicBezTo>
                  <a:close/>
                  <a:moveTo>
                    <a:pt x="1633" y="0"/>
                  </a:moveTo>
                  <a:cubicBezTo>
                    <a:pt x="1607" y="0"/>
                    <a:pt x="1607" y="54"/>
                    <a:pt x="1553" y="54"/>
                  </a:cubicBezTo>
                  <a:cubicBezTo>
                    <a:pt x="1526" y="54"/>
                    <a:pt x="1526" y="80"/>
                    <a:pt x="1500" y="80"/>
                  </a:cubicBezTo>
                  <a:cubicBezTo>
                    <a:pt x="1419" y="107"/>
                    <a:pt x="1393" y="107"/>
                    <a:pt x="1339" y="134"/>
                  </a:cubicBezTo>
                  <a:cubicBezTo>
                    <a:pt x="1205" y="188"/>
                    <a:pt x="1018" y="214"/>
                    <a:pt x="857" y="241"/>
                  </a:cubicBezTo>
                  <a:cubicBezTo>
                    <a:pt x="697" y="268"/>
                    <a:pt x="536" y="268"/>
                    <a:pt x="402" y="268"/>
                  </a:cubicBezTo>
                  <a:cubicBezTo>
                    <a:pt x="290" y="316"/>
                    <a:pt x="216" y="326"/>
                    <a:pt x="146" y="326"/>
                  </a:cubicBezTo>
                  <a:cubicBezTo>
                    <a:pt x="99" y="326"/>
                    <a:pt x="54" y="321"/>
                    <a:pt x="1" y="321"/>
                  </a:cubicBezTo>
                  <a:cubicBezTo>
                    <a:pt x="1" y="455"/>
                    <a:pt x="28" y="616"/>
                    <a:pt x="81" y="750"/>
                  </a:cubicBezTo>
                  <a:cubicBezTo>
                    <a:pt x="161" y="910"/>
                    <a:pt x="215" y="1044"/>
                    <a:pt x="295" y="1178"/>
                  </a:cubicBezTo>
                  <a:cubicBezTo>
                    <a:pt x="322" y="1258"/>
                    <a:pt x="375" y="1312"/>
                    <a:pt x="456" y="1338"/>
                  </a:cubicBezTo>
                  <a:cubicBezTo>
                    <a:pt x="536" y="1392"/>
                    <a:pt x="590" y="1446"/>
                    <a:pt x="670" y="1446"/>
                  </a:cubicBezTo>
                  <a:cubicBezTo>
                    <a:pt x="723" y="1472"/>
                    <a:pt x="804" y="1472"/>
                    <a:pt x="884" y="1472"/>
                  </a:cubicBezTo>
                  <a:cubicBezTo>
                    <a:pt x="991" y="1472"/>
                    <a:pt x="1098" y="1472"/>
                    <a:pt x="1152" y="1419"/>
                  </a:cubicBezTo>
                  <a:cubicBezTo>
                    <a:pt x="1259" y="1392"/>
                    <a:pt x="1339" y="1285"/>
                    <a:pt x="1393" y="1178"/>
                  </a:cubicBezTo>
                  <a:cubicBezTo>
                    <a:pt x="1419" y="1151"/>
                    <a:pt x="1473" y="1071"/>
                    <a:pt x="1500" y="1017"/>
                  </a:cubicBezTo>
                  <a:cubicBezTo>
                    <a:pt x="1526" y="937"/>
                    <a:pt x="1526" y="910"/>
                    <a:pt x="1553" y="857"/>
                  </a:cubicBezTo>
                  <a:cubicBezTo>
                    <a:pt x="1607" y="750"/>
                    <a:pt x="1607" y="616"/>
                    <a:pt x="1633" y="482"/>
                  </a:cubicBezTo>
                  <a:lnTo>
                    <a:pt x="1633" y="268"/>
                  </a:lnTo>
                  <a:lnTo>
                    <a:pt x="1633" y="80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43"/>
            <p:cNvSpPr/>
            <p:nvPr/>
          </p:nvSpPr>
          <p:spPr>
            <a:xfrm>
              <a:off x="4997725" y="2634000"/>
              <a:ext cx="15400" cy="26775"/>
            </a:xfrm>
            <a:custGeom>
              <a:avLst/>
              <a:gdLst/>
              <a:ahLst/>
              <a:cxnLst/>
              <a:rect l="l" t="t" r="r" b="b"/>
              <a:pathLst>
                <a:path w="616" h="1071" extrusionOk="0">
                  <a:moveTo>
                    <a:pt x="187" y="0"/>
                  </a:moveTo>
                  <a:cubicBezTo>
                    <a:pt x="54" y="54"/>
                    <a:pt x="0" y="295"/>
                    <a:pt x="0" y="562"/>
                  </a:cubicBezTo>
                  <a:cubicBezTo>
                    <a:pt x="27" y="696"/>
                    <a:pt x="54" y="830"/>
                    <a:pt x="134" y="937"/>
                  </a:cubicBezTo>
                  <a:cubicBezTo>
                    <a:pt x="187" y="1044"/>
                    <a:pt x="294" y="1071"/>
                    <a:pt x="348" y="1071"/>
                  </a:cubicBezTo>
                  <a:lnTo>
                    <a:pt x="428" y="1071"/>
                  </a:lnTo>
                  <a:cubicBezTo>
                    <a:pt x="562" y="1017"/>
                    <a:pt x="616" y="776"/>
                    <a:pt x="616" y="509"/>
                  </a:cubicBezTo>
                  <a:cubicBezTo>
                    <a:pt x="589" y="375"/>
                    <a:pt x="562" y="241"/>
                    <a:pt x="482" y="134"/>
                  </a:cubicBezTo>
                  <a:cubicBezTo>
                    <a:pt x="428" y="27"/>
                    <a:pt x="32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43"/>
            <p:cNvSpPr/>
            <p:nvPr/>
          </p:nvSpPr>
          <p:spPr>
            <a:xfrm>
              <a:off x="4910725" y="2648375"/>
              <a:ext cx="15425" cy="27800"/>
            </a:xfrm>
            <a:custGeom>
              <a:avLst/>
              <a:gdLst/>
              <a:ahLst/>
              <a:cxnLst/>
              <a:rect l="l" t="t" r="r" b="b"/>
              <a:pathLst>
                <a:path w="617" h="1112" extrusionOk="0">
                  <a:moveTo>
                    <a:pt x="218" y="1"/>
                  </a:moveTo>
                  <a:cubicBezTo>
                    <a:pt x="208" y="1"/>
                    <a:pt x="201" y="14"/>
                    <a:pt x="188" y="41"/>
                  </a:cubicBezTo>
                  <a:cubicBezTo>
                    <a:pt x="54" y="94"/>
                    <a:pt x="0" y="335"/>
                    <a:pt x="0" y="603"/>
                  </a:cubicBezTo>
                  <a:cubicBezTo>
                    <a:pt x="27" y="737"/>
                    <a:pt x="54" y="871"/>
                    <a:pt x="134" y="978"/>
                  </a:cubicBezTo>
                  <a:cubicBezTo>
                    <a:pt x="188" y="1058"/>
                    <a:pt x="295" y="1112"/>
                    <a:pt x="348" y="1112"/>
                  </a:cubicBezTo>
                  <a:lnTo>
                    <a:pt x="429" y="1112"/>
                  </a:lnTo>
                  <a:cubicBezTo>
                    <a:pt x="563" y="1031"/>
                    <a:pt x="616" y="790"/>
                    <a:pt x="616" y="523"/>
                  </a:cubicBezTo>
                  <a:cubicBezTo>
                    <a:pt x="589" y="389"/>
                    <a:pt x="563" y="255"/>
                    <a:pt x="482" y="175"/>
                  </a:cubicBezTo>
                  <a:cubicBezTo>
                    <a:pt x="429" y="68"/>
                    <a:pt x="322" y="41"/>
                    <a:pt x="268" y="41"/>
                  </a:cubicBezTo>
                  <a:cubicBezTo>
                    <a:pt x="241" y="14"/>
                    <a:pt x="228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" name="标题 5">
            <a:extLst>
              <a:ext uri="{FF2B5EF4-FFF2-40B4-BE49-F238E27FC236}">
                <a16:creationId xmlns:a16="http://schemas.microsoft.com/office/drawing/2014/main" id="{6A3B922F-695F-1966-3E71-0728A2D11FA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567490" y="1833251"/>
            <a:ext cx="5978055" cy="1344093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6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NHÂN 9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000" b="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(2 TIẾT)</a:t>
            </a:r>
            <a:endParaRPr lang="zh-CN" altLang="en-US" sz="20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9" name="Google Shape;8597;p62">
            <a:extLst>
              <a:ext uri="{FF2B5EF4-FFF2-40B4-BE49-F238E27FC236}">
                <a16:creationId xmlns:a16="http://schemas.microsoft.com/office/drawing/2014/main" id="{D3B574D6-29E6-3D95-6D3F-45D6576564FF}"/>
              </a:ext>
            </a:extLst>
          </p:cNvPr>
          <p:cNvGrpSpPr/>
          <p:nvPr/>
        </p:nvGrpSpPr>
        <p:grpSpPr>
          <a:xfrm flipH="1">
            <a:off x="3605191" y="346619"/>
            <a:ext cx="715787" cy="505573"/>
            <a:chOff x="5785950" y="1653700"/>
            <a:chExt cx="1373125" cy="987675"/>
          </a:xfrm>
        </p:grpSpPr>
        <p:grpSp>
          <p:nvGrpSpPr>
            <p:cNvPr id="140" name="Google Shape;8598;p62">
              <a:extLst>
                <a:ext uri="{FF2B5EF4-FFF2-40B4-BE49-F238E27FC236}">
                  <a16:creationId xmlns:a16="http://schemas.microsoft.com/office/drawing/2014/main" id="{CFEAD6C4-7342-887C-CFAA-C1216C4235FE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1" name="Google Shape;8599;p62">
                <a:extLst>
                  <a:ext uri="{FF2B5EF4-FFF2-40B4-BE49-F238E27FC236}">
                    <a16:creationId xmlns:a16="http://schemas.microsoft.com/office/drawing/2014/main" id="{25E44051-B959-08ED-416C-D3022FC97B7B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8600;p62">
                <a:extLst>
                  <a:ext uri="{FF2B5EF4-FFF2-40B4-BE49-F238E27FC236}">
                    <a16:creationId xmlns:a16="http://schemas.microsoft.com/office/drawing/2014/main" id="{D7033ACC-0AEC-4FD9-25C0-F12979F8E627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8601;p62">
                <a:extLst>
                  <a:ext uri="{FF2B5EF4-FFF2-40B4-BE49-F238E27FC236}">
                    <a16:creationId xmlns:a16="http://schemas.microsoft.com/office/drawing/2014/main" id="{22A5FB6D-1EF1-5FC8-183C-93C228ABFE36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8602;p62">
                <a:extLst>
                  <a:ext uri="{FF2B5EF4-FFF2-40B4-BE49-F238E27FC236}">
                    <a16:creationId xmlns:a16="http://schemas.microsoft.com/office/drawing/2014/main" id="{65C1A147-24B4-B2A1-7996-2940B79B3D15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8603;p62">
                <a:extLst>
                  <a:ext uri="{FF2B5EF4-FFF2-40B4-BE49-F238E27FC236}">
                    <a16:creationId xmlns:a16="http://schemas.microsoft.com/office/drawing/2014/main" id="{38D90D74-7455-A7B5-338A-0FEA0571381B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8604;p62">
                <a:extLst>
                  <a:ext uri="{FF2B5EF4-FFF2-40B4-BE49-F238E27FC236}">
                    <a16:creationId xmlns:a16="http://schemas.microsoft.com/office/drawing/2014/main" id="{CF9264B3-E828-0009-58C8-C6A36D8A2C82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8605;p62">
                <a:extLst>
                  <a:ext uri="{FF2B5EF4-FFF2-40B4-BE49-F238E27FC236}">
                    <a16:creationId xmlns:a16="http://schemas.microsoft.com/office/drawing/2014/main" id="{5048E510-58E1-6513-B46D-8A2A0C591E28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8606;p62">
                <a:extLst>
                  <a:ext uri="{FF2B5EF4-FFF2-40B4-BE49-F238E27FC236}">
                    <a16:creationId xmlns:a16="http://schemas.microsoft.com/office/drawing/2014/main" id="{33C2EDD9-F1D2-FBA8-1253-DF3A3136CD05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8607;p62">
                <a:extLst>
                  <a:ext uri="{FF2B5EF4-FFF2-40B4-BE49-F238E27FC236}">
                    <a16:creationId xmlns:a16="http://schemas.microsoft.com/office/drawing/2014/main" id="{E35DE271-EE59-EBB9-72DE-FF030C42B804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8608;p62">
                <a:extLst>
                  <a:ext uri="{FF2B5EF4-FFF2-40B4-BE49-F238E27FC236}">
                    <a16:creationId xmlns:a16="http://schemas.microsoft.com/office/drawing/2014/main" id="{0B1FADF0-D0B9-FF16-F118-F60E9795DAA9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" name="Google Shape;8609;p62">
              <a:extLst>
                <a:ext uri="{FF2B5EF4-FFF2-40B4-BE49-F238E27FC236}">
                  <a16:creationId xmlns:a16="http://schemas.microsoft.com/office/drawing/2014/main" id="{0B61A182-70D3-6AD0-4B39-FECF3502F109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43" name="Google Shape;8610;p62">
                <a:extLst>
                  <a:ext uri="{FF2B5EF4-FFF2-40B4-BE49-F238E27FC236}">
                    <a16:creationId xmlns:a16="http://schemas.microsoft.com/office/drawing/2014/main" id="{5DD569A5-27A8-C866-8268-A8135BF58BBD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8611;p62">
                <a:extLst>
                  <a:ext uri="{FF2B5EF4-FFF2-40B4-BE49-F238E27FC236}">
                    <a16:creationId xmlns:a16="http://schemas.microsoft.com/office/drawing/2014/main" id="{A2113616-8577-BC5F-EC37-5E000F1E125C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8612;p62">
                <a:extLst>
                  <a:ext uri="{FF2B5EF4-FFF2-40B4-BE49-F238E27FC236}">
                    <a16:creationId xmlns:a16="http://schemas.microsoft.com/office/drawing/2014/main" id="{6D97D68E-AAB3-2DC4-77D4-B03DEE49A964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8613;p62">
                <a:extLst>
                  <a:ext uri="{FF2B5EF4-FFF2-40B4-BE49-F238E27FC236}">
                    <a16:creationId xmlns:a16="http://schemas.microsoft.com/office/drawing/2014/main" id="{6AAD995D-7950-48B4-4297-11E709A8C5BA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8614;p62">
                <a:extLst>
                  <a:ext uri="{FF2B5EF4-FFF2-40B4-BE49-F238E27FC236}">
                    <a16:creationId xmlns:a16="http://schemas.microsoft.com/office/drawing/2014/main" id="{42890526-1B4B-3C27-C113-9385BC49D1B3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8615;p62">
                <a:extLst>
                  <a:ext uri="{FF2B5EF4-FFF2-40B4-BE49-F238E27FC236}">
                    <a16:creationId xmlns:a16="http://schemas.microsoft.com/office/drawing/2014/main" id="{C16DA3E6-031E-35EA-FA85-F40D1E960999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8616;p62">
                <a:extLst>
                  <a:ext uri="{FF2B5EF4-FFF2-40B4-BE49-F238E27FC236}">
                    <a16:creationId xmlns:a16="http://schemas.microsoft.com/office/drawing/2014/main" id="{9A0A7E4B-F629-5F81-EA03-51C2AD6773D1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8617;p62">
                <a:extLst>
                  <a:ext uri="{FF2B5EF4-FFF2-40B4-BE49-F238E27FC236}">
                    <a16:creationId xmlns:a16="http://schemas.microsoft.com/office/drawing/2014/main" id="{2C8C8E99-8767-6D2A-1262-825C99B00101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2" name="Google Shape;8618;p62">
              <a:extLst>
                <a:ext uri="{FF2B5EF4-FFF2-40B4-BE49-F238E27FC236}">
                  <a16:creationId xmlns:a16="http://schemas.microsoft.com/office/drawing/2014/main" id="{6378B57E-86B4-46F4-BDAD-FF9FBB7C539B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7056;p48">
            <a:extLst>
              <a:ext uri="{FF2B5EF4-FFF2-40B4-BE49-F238E27FC236}">
                <a16:creationId xmlns:a16="http://schemas.microsoft.com/office/drawing/2014/main" id="{66077F17-036F-D1F1-41A9-46A140F9CA72}"/>
              </a:ext>
            </a:extLst>
          </p:cNvPr>
          <p:cNvGrpSpPr/>
          <p:nvPr/>
        </p:nvGrpSpPr>
        <p:grpSpPr>
          <a:xfrm>
            <a:off x="7602595" y="230188"/>
            <a:ext cx="1177988" cy="1194078"/>
            <a:chOff x="9203275" y="8257450"/>
            <a:chExt cx="587525" cy="595550"/>
          </a:xfrm>
        </p:grpSpPr>
        <p:sp>
          <p:nvSpPr>
            <p:cNvPr id="162" name="Google Shape;7057;p48">
              <a:extLst>
                <a:ext uri="{FF2B5EF4-FFF2-40B4-BE49-F238E27FC236}">
                  <a16:creationId xmlns:a16="http://schemas.microsoft.com/office/drawing/2014/main" id="{E84F4BE2-647F-191C-643F-E1D6996E757C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7058;p48">
              <a:extLst>
                <a:ext uri="{FF2B5EF4-FFF2-40B4-BE49-F238E27FC236}">
                  <a16:creationId xmlns:a16="http://schemas.microsoft.com/office/drawing/2014/main" id="{162C2489-AD7B-5A4D-A8A2-00DC5A5FB9D5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7059;p48">
              <a:extLst>
                <a:ext uri="{FF2B5EF4-FFF2-40B4-BE49-F238E27FC236}">
                  <a16:creationId xmlns:a16="http://schemas.microsoft.com/office/drawing/2014/main" id="{50B7A530-162F-54EA-9AB1-571F54E8CEB1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7060;p48">
              <a:extLst>
                <a:ext uri="{FF2B5EF4-FFF2-40B4-BE49-F238E27FC236}">
                  <a16:creationId xmlns:a16="http://schemas.microsoft.com/office/drawing/2014/main" id="{5AD24042-DE0F-3EC8-5267-28CE3263CB42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7061;p48">
              <a:extLst>
                <a:ext uri="{FF2B5EF4-FFF2-40B4-BE49-F238E27FC236}">
                  <a16:creationId xmlns:a16="http://schemas.microsoft.com/office/drawing/2014/main" id="{1E4CE8C7-1C76-A6A6-A348-A46992B43CA9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7062;p48">
              <a:extLst>
                <a:ext uri="{FF2B5EF4-FFF2-40B4-BE49-F238E27FC236}">
                  <a16:creationId xmlns:a16="http://schemas.microsoft.com/office/drawing/2014/main" id="{AE07C4FC-301C-30CC-5543-B7973856ACC0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7063;p48">
              <a:extLst>
                <a:ext uri="{FF2B5EF4-FFF2-40B4-BE49-F238E27FC236}">
                  <a16:creationId xmlns:a16="http://schemas.microsoft.com/office/drawing/2014/main" id="{982484D6-6E21-6445-ADD8-407B2C05F472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7064;p48">
              <a:extLst>
                <a:ext uri="{FF2B5EF4-FFF2-40B4-BE49-F238E27FC236}">
                  <a16:creationId xmlns:a16="http://schemas.microsoft.com/office/drawing/2014/main" id="{A2429D81-93FA-EB5F-8B40-78B706660DCA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7065;p48">
              <a:extLst>
                <a:ext uri="{FF2B5EF4-FFF2-40B4-BE49-F238E27FC236}">
                  <a16:creationId xmlns:a16="http://schemas.microsoft.com/office/drawing/2014/main" id="{17520504-70B1-7A6E-5B29-3B386E9B0207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7066;p48">
              <a:extLst>
                <a:ext uri="{FF2B5EF4-FFF2-40B4-BE49-F238E27FC236}">
                  <a16:creationId xmlns:a16="http://schemas.microsoft.com/office/drawing/2014/main" id="{A492B30F-865A-059F-F78A-B64F0F21C250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7067;p48">
              <a:extLst>
                <a:ext uri="{FF2B5EF4-FFF2-40B4-BE49-F238E27FC236}">
                  <a16:creationId xmlns:a16="http://schemas.microsoft.com/office/drawing/2014/main" id="{8D6A2BD9-BBB8-93EB-1900-E96E7D3DB111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7068;p48">
              <a:extLst>
                <a:ext uri="{FF2B5EF4-FFF2-40B4-BE49-F238E27FC236}">
                  <a16:creationId xmlns:a16="http://schemas.microsoft.com/office/drawing/2014/main" id="{8970A9C6-AD8D-1A63-466E-506D3BA1FB70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7069;p48">
              <a:extLst>
                <a:ext uri="{FF2B5EF4-FFF2-40B4-BE49-F238E27FC236}">
                  <a16:creationId xmlns:a16="http://schemas.microsoft.com/office/drawing/2014/main" id="{F287700E-8471-D646-6C27-DFD83B2AEFD5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7070;p48">
              <a:extLst>
                <a:ext uri="{FF2B5EF4-FFF2-40B4-BE49-F238E27FC236}">
                  <a16:creationId xmlns:a16="http://schemas.microsoft.com/office/drawing/2014/main" id="{06647D16-8361-81D0-34A2-1F18E3949D20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7071;p48">
              <a:extLst>
                <a:ext uri="{FF2B5EF4-FFF2-40B4-BE49-F238E27FC236}">
                  <a16:creationId xmlns:a16="http://schemas.microsoft.com/office/drawing/2014/main" id="{6EA71731-B014-DB8E-64A8-FA016C38C169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7072;p48">
              <a:extLst>
                <a:ext uri="{FF2B5EF4-FFF2-40B4-BE49-F238E27FC236}">
                  <a16:creationId xmlns:a16="http://schemas.microsoft.com/office/drawing/2014/main" id="{2045F5C5-B43D-ACB2-505E-F5BAAFD5A885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7073;p48">
              <a:extLst>
                <a:ext uri="{FF2B5EF4-FFF2-40B4-BE49-F238E27FC236}">
                  <a16:creationId xmlns:a16="http://schemas.microsoft.com/office/drawing/2014/main" id="{E0B3EE35-3FFC-DA01-FE50-767063938875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7074;p48">
              <a:extLst>
                <a:ext uri="{FF2B5EF4-FFF2-40B4-BE49-F238E27FC236}">
                  <a16:creationId xmlns:a16="http://schemas.microsoft.com/office/drawing/2014/main" id="{24DC0007-CB86-A91D-E39A-3DFB0C3C3960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7075;p48">
              <a:extLst>
                <a:ext uri="{FF2B5EF4-FFF2-40B4-BE49-F238E27FC236}">
                  <a16:creationId xmlns:a16="http://schemas.microsoft.com/office/drawing/2014/main" id="{4D30B934-7AC3-4316-79FA-A804A24CCE9B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7076;p48">
              <a:extLst>
                <a:ext uri="{FF2B5EF4-FFF2-40B4-BE49-F238E27FC236}">
                  <a16:creationId xmlns:a16="http://schemas.microsoft.com/office/drawing/2014/main" id="{8D8FDF32-D4A3-82DE-349F-08F5F2C18893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7077;p48">
              <a:extLst>
                <a:ext uri="{FF2B5EF4-FFF2-40B4-BE49-F238E27FC236}">
                  <a16:creationId xmlns:a16="http://schemas.microsoft.com/office/drawing/2014/main" id="{BEBCB960-795B-E0F9-E083-A8A642B7362E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7078;p48">
              <a:extLst>
                <a:ext uri="{FF2B5EF4-FFF2-40B4-BE49-F238E27FC236}">
                  <a16:creationId xmlns:a16="http://schemas.microsoft.com/office/drawing/2014/main" id="{8DBCE778-69AF-DBD5-C492-589C55704ADE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7079;p48">
              <a:extLst>
                <a:ext uri="{FF2B5EF4-FFF2-40B4-BE49-F238E27FC236}">
                  <a16:creationId xmlns:a16="http://schemas.microsoft.com/office/drawing/2014/main" id="{206749E6-B100-1D4E-7E21-839C82B858C3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7080;p48">
              <a:extLst>
                <a:ext uri="{FF2B5EF4-FFF2-40B4-BE49-F238E27FC236}">
                  <a16:creationId xmlns:a16="http://schemas.microsoft.com/office/drawing/2014/main" id="{FFE0766B-1391-74D7-C11F-E6B2D69E673F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" name="Google Shape;10798;p74">
            <a:extLst>
              <a:ext uri="{FF2B5EF4-FFF2-40B4-BE49-F238E27FC236}">
                <a16:creationId xmlns:a16="http://schemas.microsoft.com/office/drawing/2014/main" id="{1368AA80-09F7-65BA-4E37-9E2CADAE2D90}"/>
              </a:ext>
            </a:extLst>
          </p:cNvPr>
          <p:cNvGrpSpPr/>
          <p:nvPr/>
        </p:nvGrpSpPr>
        <p:grpSpPr>
          <a:xfrm>
            <a:off x="119828" y="78369"/>
            <a:ext cx="1568667" cy="1539269"/>
            <a:chOff x="406800" y="2858225"/>
            <a:chExt cx="1613275" cy="1641400"/>
          </a:xfrm>
        </p:grpSpPr>
        <p:sp>
          <p:nvSpPr>
            <p:cNvPr id="187" name="Google Shape;10799;p74">
              <a:extLst>
                <a:ext uri="{FF2B5EF4-FFF2-40B4-BE49-F238E27FC236}">
                  <a16:creationId xmlns:a16="http://schemas.microsoft.com/office/drawing/2014/main" id="{B8520A02-AE44-191B-B502-1D5C8EA980D0}"/>
                </a:ext>
              </a:extLst>
            </p:cNvPr>
            <p:cNvSpPr/>
            <p:nvPr/>
          </p:nvSpPr>
          <p:spPr>
            <a:xfrm>
              <a:off x="406800" y="2858225"/>
              <a:ext cx="1613275" cy="1641400"/>
            </a:xfrm>
            <a:custGeom>
              <a:avLst/>
              <a:gdLst/>
              <a:ahLst/>
              <a:cxnLst/>
              <a:rect l="l" t="t" r="r" b="b"/>
              <a:pathLst>
                <a:path w="64531" h="65656" extrusionOk="0">
                  <a:moveTo>
                    <a:pt x="7965" y="1"/>
                  </a:moveTo>
                  <a:cubicBezTo>
                    <a:pt x="7113" y="1"/>
                    <a:pt x="6323" y="92"/>
                    <a:pt x="5533" y="214"/>
                  </a:cubicBezTo>
                  <a:cubicBezTo>
                    <a:pt x="4530" y="366"/>
                    <a:pt x="3709" y="974"/>
                    <a:pt x="3253" y="1825"/>
                  </a:cubicBezTo>
                  <a:cubicBezTo>
                    <a:pt x="2797" y="2706"/>
                    <a:pt x="2797" y="3740"/>
                    <a:pt x="3253" y="4621"/>
                  </a:cubicBezTo>
                  <a:cubicBezTo>
                    <a:pt x="4530" y="7113"/>
                    <a:pt x="6779" y="9089"/>
                    <a:pt x="9788" y="10427"/>
                  </a:cubicBezTo>
                  <a:cubicBezTo>
                    <a:pt x="11095" y="11004"/>
                    <a:pt x="12433" y="11399"/>
                    <a:pt x="13770" y="11703"/>
                  </a:cubicBezTo>
                  <a:cubicBezTo>
                    <a:pt x="13193" y="11642"/>
                    <a:pt x="12615" y="11521"/>
                    <a:pt x="12007" y="11399"/>
                  </a:cubicBezTo>
                  <a:cubicBezTo>
                    <a:pt x="10943" y="11156"/>
                    <a:pt x="9940" y="10761"/>
                    <a:pt x="8907" y="10275"/>
                  </a:cubicBezTo>
                  <a:cubicBezTo>
                    <a:pt x="8876" y="10275"/>
                    <a:pt x="8816" y="10244"/>
                    <a:pt x="8785" y="10244"/>
                  </a:cubicBezTo>
                  <a:cubicBezTo>
                    <a:pt x="7873" y="9727"/>
                    <a:pt x="6961" y="9180"/>
                    <a:pt x="6050" y="8481"/>
                  </a:cubicBezTo>
                  <a:cubicBezTo>
                    <a:pt x="6019" y="8481"/>
                    <a:pt x="6019" y="8451"/>
                    <a:pt x="5989" y="8451"/>
                  </a:cubicBezTo>
                  <a:cubicBezTo>
                    <a:pt x="5928" y="8420"/>
                    <a:pt x="5867" y="8360"/>
                    <a:pt x="5837" y="8329"/>
                  </a:cubicBezTo>
                  <a:lnTo>
                    <a:pt x="5472" y="8117"/>
                  </a:lnTo>
                  <a:cubicBezTo>
                    <a:pt x="4955" y="7813"/>
                    <a:pt x="4347" y="7600"/>
                    <a:pt x="3740" y="7600"/>
                  </a:cubicBezTo>
                  <a:cubicBezTo>
                    <a:pt x="2706" y="7600"/>
                    <a:pt x="1764" y="8056"/>
                    <a:pt x="1125" y="8876"/>
                  </a:cubicBezTo>
                  <a:lnTo>
                    <a:pt x="1034" y="8937"/>
                  </a:lnTo>
                  <a:cubicBezTo>
                    <a:pt x="1" y="10305"/>
                    <a:pt x="153" y="12250"/>
                    <a:pt x="1369" y="13436"/>
                  </a:cubicBezTo>
                  <a:cubicBezTo>
                    <a:pt x="2554" y="14560"/>
                    <a:pt x="3800" y="15594"/>
                    <a:pt x="5138" y="16415"/>
                  </a:cubicBezTo>
                  <a:lnTo>
                    <a:pt x="5168" y="16475"/>
                  </a:lnTo>
                  <a:cubicBezTo>
                    <a:pt x="5259" y="16506"/>
                    <a:pt x="5381" y="16566"/>
                    <a:pt x="5472" y="16658"/>
                  </a:cubicBezTo>
                  <a:cubicBezTo>
                    <a:pt x="5472" y="16658"/>
                    <a:pt x="5533" y="16658"/>
                    <a:pt x="5533" y="16688"/>
                  </a:cubicBezTo>
                  <a:cubicBezTo>
                    <a:pt x="6809" y="17448"/>
                    <a:pt x="8147" y="18086"/>
                    <a:pt x="9424" y="18603"/>
                  </a:cubicBezTo>
                  <a:cubicBezTo>
                    <a:pt x="9484" y="18603"/>
                    <a:pt x="9697" y="18664"/>
                    <a:pt x="9788" y="18694"/>
                  </a:cubicBezTo>
                  <a:cubicBezTo>
                    <a:pt x="9819" y="18694"/>
                    <a:pt x="10031" y="18785"/>
                    <a:pt x="10031" y="18785"/>
                  </a:cubicBezTo>
                  <a:cubicBezTo>
                    <a:pt x="10761" y="18998"/>
                    <a:pt x="11460" y="19241"/>
                    <a:pt x="12159" y="19393"/>
                  </a:cubicBezTo>
                  <a:cubicBezTo>
                    <a:pt x="9636" y="21369"/>
                    <a:pt x="7965" y="23801"/>
                    <a:pt x="7265" y="26506"/>
                  </a:cubicBezTo>
                  <a:cubicBezTo>
                    <a:pt x="7053" y="27448"/>
                    <a:pt x="7265" y="28482"/>
                    <a:pt x="7904" y="29181"/>
                  </a:cubicBezTo>
                  <a:cubicBezTo>
                    <a:pt x="8481" y="29880"/>
                    <a:pt x="9332" y="30245"/>
                    <a:pt x="10183" y="30245"/>
                  </a:cubicBezTo>
                  <a:lnTo>
                    <a:pt x="10487" y="30245"/>
                  </a:lnTo>
                  <a:lnTo>
                    <a:pt x="11521" y="30153"/>
                  </a:lnTo>
                  <a:lnTo>
                    <a:pt x="11521" y="30153"/>
                  </a:lnTo>
                  <a:cubicBezTo>
                    <a:pt x="11308" y="30640"/>
                    <a:pt x="11156" y="31126"/>
                    <a:pt x="11034" y="31673"/>
                  </a:cubicBezTo>
                  <a:cubicBezTo>
                    <a:pt x="10943" y="31703"/>
                    <a:pt x="10883" y="31734"/>
                    <a:pt x="10791" y="31734"/>
                  </a:cubicBezTo>
                  <a:cubicBezTo>
                    <a:pt x="9849" y="32129"/>
                    <a:pt x="8937" y="32737"/>
                    <a:pt x="8177" y="33436"/>
                  </a:cubicBezTo>
                  <a:lnTo>
                    <a:pt x="7904" y="33710"/>
                  </a:lnTo>
                  <a:cubicBezTo>
                    <a:pt x="7357" y="34318"/>
                    <a:pt x="6840" y="35017"/>
                    <a:pt x="6506" y="35776"/>
                  </a:cubicBezTo>
                  <a:cubicBezTo>
                    <a:pt x="6475" y="35837"/>
                    <a:pt x="6445" y="35959"/>
                    <a:pt x="6354" y="36080"/>
                  </a:cubicBezTo>
                  <a:cubicBezTo>
                    <a:pt x="6141" y="36597"/>
                    <a:pt x="5928" y="37175"/>
                    <a:pt x="5837" y="37752"/>
                  </a:cubicBezTo>
                  <a:cubicBezTo>
                    <a:pt x="5563" y="39029"/>
                    <a:pt x="5594" y="40427"/>
                    <a:pt x="5928" y="41795"/>
                  </a:cubicBezTo>
                  <a:cubicBezTo>
                    <a:pt x="5928" y="41856"/>
                    <a:pt x="5989" y="41916"/>
                    <a:pt x="5989" y="41947"/>
                  </a:cubicBezTo>
                  <a:lnTo>
                    <a:pt x="6019" y="42068"/>
                  </a:lnTo>
                  <a:cubicBezTo>
                    <a:pt x="6323" y="43132"/>
                    <a:pt x="6809" y="44135"/>
                    <a:pt x="7417" y="44986"/>
                  </a:cubicBezTo>
                  <a:cubicBezTo>
                    <a:pt x="7752" y="45442"/>
                    <a:pt x="8116" y="45868"/>
                    <a:pt x="8481" y="46263"/>
                  </a:cubicBezTo>
                  <a:lnTo>
                    <a:pt x="8633" y="46415"/>
                  </a:lnTo>
                  <a:cubicBezTo>
                    <a:pt x="9363" y="47084"/>
                    <a:pt x="10427" y="47722"/>
                    <a:pt x="11460" y="48269"/>
                  </a:cubicBezTo>
                  <a:cubicBezTo>
                    <a:pt x="11399" y="48573"/>
                    <a:pt x="11399" y="48847"/>
                    <a:pt x="11399" y="49090"/>
                  </a:cubicBezTo>
                  <a:lnTo>
                    <a:pt x="11399" y="49606"/>
                  </a:lnTo>
                  <a:lnTo>
                    <a:pt x="11399" y="49667"/>
                  </a:lnTo>
                  <a:lnTo>
                    <a:pt x="11399" y="49850"/>
                  </a:lnTo>
                  <a:cubicBezTo>
                    <a:pt x="11399" y="50822"/>
                    <a:pt x="11551" y="51765"/>
                    <a:pt x="11794" y="52646"/>
                  </a:cubicBezTo>
                  <a:cubicBezTo>
                    <a:pt x="11916" y="53011"/>
                    <a:pt x="12007" y="53406"/>
                    <a:pt x="12159" y="53801"/>
                  </a:cubicBezTo>
                  <a:cubicBezTo>
                    <a:pt x="12281" y="54166"/>
                    <a:pt x="12402" y="54409"/>
                    <a:pt x="12524" y="54652"/>
                  </a:cubicBezTo>
                  <a:cubicBezTo>
                    <a:pt x="13132" y="55990"/>
                    <a:pt x="13983" y="57205"/>
                    <a:pt x="15108" y="58300"/>
                  </a:cubicBezTo>
                  <a:cubicBezTo>
                    <a:pt x="15047" y="58452"/>
                    <a:pt x="15047" y="58634"/>
                    <a:pt x="15016" y="58786"/>
                  </a:cubicBezTo>
                  <a:cubicBezTo>
                    <a:pt x="14864" y="59850"/>
                    <a:pt x="15290" y="60914"/>
                    <a:pt x="16111" y="61613"/>
                  </a:cubicBezTo>
                  <a:cubicBezTo>
                    <a:pt x="16658" y="62008"/>
                    <a:pt x="17326" y="62251"/>
                    <a:pt x="18025" y="62251"/>
                  </a:cubicBezTo>
                  <a:cubicBezTo>
                    <a:pt x="18390" y="62251"/>
                    <a:pt x="18785" y="62160"/>
                    <a:pt x="19120" y="62069"/>
                  </a:cubicBezTo>
                  <a:lnTo>
                    <a:pt x="20032" y="61704"/>
                  </a:lnTo>
                  <a:cubicBezTo>
                    <a:pt x="21217" y="62251"/>
                    <a:pt x="22494" y="62707"/>
                    <a:pt x="23801" y="63011"/>
                  </a:cubicBezTo>
                  <a:cubicBezTo>
                    <a:pt x="24257" y="63315"/>
                    <a:pt x="24713" y="63588"/>
                    <a:pt x="25168" y="63832"/>
                  </a:cubicBezTo>
                  <a:cubicBezTo>
                    <a:pt x="27479" y="65047"/>
                    <a:pt x="30153" y="65655"/>
                    <a:pt x="33071" y="65655"/>
                  </a:cubicBezTo>
                  <a:cubicBezTo>
                    <a:pt x="33406" y="65655"/>
                    <a:pt x="33801" y="65655"/>
                    <a:pt x="34135" y="65625"/>
                  </a:cubicBezTo>
                  <a:cubicBezTo>
                    <a:pt x="34743" y="65595"/>
                    <a:pt x="35351" y="65564"/>
                    <a:pt x="35959" y="65473"/>
                  </a:cubicBezTo>
                  <a:cubicBezTo>
                    <a:pt x="36081" y="65473"/>
                    <a:pt x="36141" y="65503"/>
                    <a:pt x="36233" y="65503"/>
                  </a:cubicBezTo>
                  <a:cubicBezTo>
                    <a:pt x="36293" y="65503"/>
                    <a:pt x="36476" y="65564"/>
                    <a:pt x="36476" y="65564"/>
                  </a:cubicBezTo>
                  <a:cubicBezTo>
                    <a:pt x="36628" y="65564"/>
                    <a:pt x="36780" y="65595"/>
                    <a:pt x="36932" y="65595"/>
                  </a:cubicBezTo>
                  <a:cubicBezTo>
                    <a:pt x="37053" y="65595"/>
                    <a:pt x="37296" y="65625"/>
                    <a:pt x="37296" y="65625"/>
                  </a:cubicBezTo>
                  <a:cubicBezTo>
                    <a:pt x="37388" y="65625"/>
                    <a:pt x="37540" y="65625"/>
                    <a:pt x="37661" y="65655"/>
                  </a:cubicBezTo>
                  <a:lnTo>
                    <a:pt x="39576" y="65655"/>
                  </a:lnTo>
                  <a:cubicBezTo>
                    <a:pt x="39728" y="65655"/>
                    <a:pt x="39910" y="65655"/>
                    <a:pt x="40062" y="65625"/>
                  </a:cubicBezTo>
                  <a:lnTo>
                    <a:pt x="40336" y="65625"/>
                  </a:lnTo>
                  <a:cubicBezTo>
                    <a:pt x="40579" y="65595"/>
                    <a:pt x="40853" y="65595"/>
                    <a:pt x="41096" y="65564"/>
                  </a:cubicBezTo>
                  <a:lnTo>
                    <a:pt x="41187" y="65564"/>
                  </a:lnTo>
                  <a:lnTo>
                    <a:pt x="41886" y="65443"/>
                  </a:lnTo>
                  <a:cubicBezTo>
                    <a:pt x="41917" y="65443"/>
                    <a:pt x="41947" y="65443"/>
                    <a:pt x="42008" y="65412"/>
                  </a:cubicBezTo>
                  <a:cubicBezTo>
                    <a:pt x="42312" y="65351"/>
                    <a:pt x="42646" y="65291"/>
                    <a:pt x="42950" y="65199"/>
                  </a:cubicBezTo>
                  <a:lnTo>
                    <a:pt x="43072" y="65169"/>
                  </a:lnTo>
                  <a:cubicBezTo>
                    <a:pt x="43376" y="65108"/>
                    <a:pt x="43710" y="65017"/>
                    <a:pt x="44044" y="64895"/>
                  </a:cubicBezTo>
                  <a:cubicBezTo>
                    <a:pt x="44135" y="64865"/>
                    <a:pt x="44196" y="64865"/>
                    <a:pt x="44287" y="64835"/>
                  </a:cubicBezTo>
                  <a:cubicBezTo>
                    <a:pt x="44622" y="64713"/>
                    <a:pt x="44956" y="64591"/>
                    <a:pt x="45230" y="64500"/>
                  </a:cubicBezTo>
                  <a:lnTo>
                    <a:pt x="45260" y="64500"/>
                  </a:lnTo>
                  <a:cubicBezTo>
                    <a:pt x="45564" y="64379"/>
                    <a:pt x="45898" y="64227"/>
                    <a:pt x="46263" y="64044"/>
                  </a:cubicBezTo>
                  <a:cubicBezTo>
                    <a:pt x="46354" y="63984"/>
                    <a:pt x="46476" y="63923"/>
                    <a:pt x="46567" y="63892"/>
                  </a:cubicBezTo>
                  <a:lnTo>
                    <a:pt x="46628" y="63832"/>
                  </a:lnTo>
                  <a:cubicBezTo>
                    <a:pt x="46901" y="63680"/>
                    <a:pt x="47175" y="63528"/>
                    <a:pt x="47479" y="63376"/>
                  </a:cubicBezTo>
                  <a:lnTo>
                    <a:pt x="47540" y="63315"/>
                  </a:lnTo>
                  <a:cubicBezTo>
                    <a:pt x="47783" y="63163"/>
                    <a:pt x="48026" y="63011"/>
                    <a:pt x="48269" y="62829"/>
                  </a:cubicBezTo>
                  <a:lnTo>
                    <a:pt x="48330" y="62768"/>
                  </a:lnTo>
                  <a:cubicBezTo>
                    <a:pt x="48604" y="62585"/>
                    <a:pt x="48847" y="62403"/>
                    <a:pt x="49060" y="62221"/>
                  </a:cubicBezTo>
                  <a:lnTo>
                    <a:pt x="49090" y="62160"/>
                  </a:lnTo>
                  <a:cubicBezTo>
                    <a:pt x="49637" y="61704"/>
                    <a:pt x="50123" y="61218"/>
                    <a:pt x="50579" y="60731"/>
                  </a:cubicBezTo>
                  <a:cubicBezTo>
                    <a:pt x="50670" y="60640"/>
                    <a:pt x="50731" y="60549"/>
                    <a:pt x="50822" y="60458"/>
                  </a:cubicBezTo>
                  <a:cubicBezTo>
                    <a:pt x="50883" y="60397"/>
                    <a:pt x="50914" y="60306"/>
                    <a:pt x="51005" y="60245"/>
                  </a:cubicBezTo>
                  <a:cubicBezTo>
                    <a:pt x="51126" y="60123"/>
                    <a:pt x="51218" y="59971"/>
                    <a:pt x="51309" y="59819"/>
                  </a:cubicBezTo>
                  <a:lnTo>
                    <a:pt x="51430" y="59698"/>
                  </a:lnTo>
                  <a:cubicBezTo>
                    <a:pt x="51582" y="59515"/>
                    <a:pt x="51674" y="59333"/>
                    <a:pt x="51795" y="59120"/>
                  </a:cubicBezTo>
                  <a:lnTo>
                    <a:pt x="51917" y="58968"/>
                  </a:lnTo>
                  <a:lnTo>
                    <a:pt x="52251" y="58421"/>
                  </a:lnTo>
                  <a:cubicBezTo>
                    <a:pt x="52251" y="58421"/>
                    <a:pt x="52281" y="58360"/>
                    <a:pt x="52281" y="58330"/>
                  </a:cubicBezTo>
                  <a:cubicBezTo>
                    <a:pt x="52403" y="58117"/>
                    <a:pt x="52525" y="57904"/>
                    <a:pt x="52646" y="57692"/>
                  </a:cubicBezTo>
                  <a:lnTo>
                    <a:pt x="52707" y="57540"/>
                  </a:lnTo>
                  <a:cubicBezTo>
                    <a:pt x="52798" y="57357"/>
                    <a:pt x="52889" y="57145"/>
                    <a:pt x="52981" y="56932"/>
                  </a:cubicBezTo>
                  <a:cubicBezTo>
                    <a:pt x="52981" y="56901"/>
                    <a:pt x="53011" y="56841"/>
                    <a:pt x="53011" y="56841"/>
                  </a:cubicBezTo>
                  <a:lnTo>
                    <a:pt x="53254" y="56172"/>
                  </a:lnTo>
                  <a:cubicBezTo>
                    <a:pt x="53285" y="56081"/>
                    <a:pt x="53285" y="56020"/>
                    <a:pt x="53315" y="55990"/>
                  </a:cubicBezTo>
                  <a:cubicBezTo>
                    <a:pt x="53406" y="55777"/>
                    <a:pt x="53436" y="55564"/>
                    <a:pt x="53467" y="55382"/>
                  </a:cubicBezTo>
                  <a:cubicBezTo>
                    <a:pt x="53649" y="55260"/>
                    <a:pt x="53862" y="55108"/>
                    <a:pt x="54014" y="54986"/>
                  </a:cubicBezTo>
                  <a:lnTo>
                    <a:pt x="54044" y="54956"/>
                  </a:lnTo>
                  <a:cubicBezTo>
                    <a:pt x="54166" y="54865"/>
                    <a:pt x="54257" y="54804"/>
                    <a:pt x="54379" y="54683"/>
                  </a:cubicBezTo>
                  <a:lnTo>
                    <a:pt x="54652" y="54409"/>
                  </a:lnTo>
                  <a:lnTo>
                    <a:pt x="54713" y="54348"/>
                  </a:lnTo>
                  <a:cubicBezTo>
                    <a:pt x="54835" y="54257"/>
                    <a:pt x="54926" y="54166"/>
                    <a:pt x="55017" y="54044"/>
                  </a:cubicBezTo>
                  <a:lnTo>
                    <a:pt x="55230" y="53862"/>
                  </a:lnTo>
                  <a:cubicBezTo>
                    <a:pt x="55260" y="53801"/>
                    <a:pt x="55291" y="53771"/>
                    <a:pt x="55321" y="53710"/>
                  </a:cubicBezTo>
                  <a:cubicBezTo>
                    <a:pt x="55382" y="53649"/>
                    <a:pt x="55412" y="53588"/>
                    <a:pt x="55443" y="53558"/>
                  </a:cubicBezTo>
                  <a:cubicBezTo>
                    <a:pt x="55564" y="53406"/>
                    <a:pt x="55716" y="53254"/>
                    <a:pt x="55838" y="53041"/>
                  </a:cubicBezTo>
                  <a:cubicBezTo>
                    <a:pt x="55899" y="52980"/>
                    <a:pt x="55929" y="52859"/>
                    <a:pt x="56020" y="52737"/>
                  </a:cubicBezTo>
                  <a:lnTo>
                    <a:pt x="56051" y="52676"/>
                  </a:lnTo>
                  <a:cubicBezTo>
                    <a:pt x="56142" y="52524"/>
                    <a:pt x="56233" y="52403"/>
                    <a:pt x="56324" y="52251"/>
                  </a:cubicBezTo>
                  <a:cubicBezTo>
                    <a:pt x="56354" y="52129"/>
                    <a:pt x="56446" y="52069"/>
                    <a:pt x="56476" y="51947"/>
                  </a:cubicBezTo>
                  <a:lnTo>
                    <a:pt x="56506" y="51825"/>
                  </a:lnTo>
                  <a:cubicBezTo>
                    <a:pt x="56598" y="51673"/>
                    <a:pt x="56658" y="51582"/>
                    <a:pt x="56689" y="51430"/>
                  </a:cubicBezTo>
                  <a:cubicBezTo>
                    <a:pt x="56810" y="51157"/>
                    <a:pt x="56932" y="50853"/>
                    <a:pt x="57054" y="50549"/>
                  </a:cubicBezTo>
                  <a:cubicBezTo>
                    <a:pt x="57114" y="50275"/>
                    <a:pt x="57206" y="50002"/>
                    <a:pt x="57266" y="49698"/>
                  </a:cubicBezTo>
                  <a:cubicBezTo>
                    <a:pt x="57266" y="49637"/>
                    <a:pt x="57297" y="49546"/>
                    <a:pt x="57297" y="49485"/>
                  </a:cubicBezTo>
                  <a:lnTo>
                    <a:pt x="57297" y="49455"/>
                  </a:lnTo>
                  <a:lnTo>
                    <a:pt x="57418" y="48877"/>
                  </a:lnTo>
                  <a:cubicBezTo>
                    <a:pt x="57418" y="48755"/>
                    <a:pt x="57449" y="48695"/>
                    <a:pt x="57449" y="48573"/>
                  </a:cubicBezTo>
                  <a:cubicBezTo>
                    <a:pt x="57510" y="48391"/>
                    <a:pt x="57510" y="48239"/>
                    <a:pt x="57540" y="48026"/>
                  </a:cubicBezTo>
                  <a:lnTo>
                    <a:pt x="57540" y="47996"/>
                  </a:lnTo>
                  <a:cubicBezTo>
                    <a:pt x="57540" y="47935"/>
                    <a:pt x="57540" y="47813"/>
                    <a:pt x="57570" y="47722"/>
                  </a:cubicBezTo>
                  <a:cubicBezTo>
                    <a:pt x="57570" y="47540"/>
                    <a:pt x="57570" y="47357"/>
                    <a:pt x="57601" y="47205"/>
                  </a:cubicBezTo>
                  <a:lnTo>
                    <a:pt x="57601" y="46719"/>
                  </a:lnTo>
                  <a:lnTo>
                    <a:pt x="57601" y="46263"/>
                  </a:lnTo>
                  <a:cubicBezTo>
                    <a:pt x="57601" y="46111"/>
                    <a:pt x="57570" y="45898"/>
                    <a:pt x="57570" y="45746"/>
                  </a:cubicBezTo>
                  <a:lnTo>
                    <a:pt x="57570" y="45564"/>
                  </a:lnTo>
                  <a:cubicBezTo>
                    <a:pt x="57570" y="45381"/>
                    <a:pt x="57540" y="45199"/>
                    <a:pt x="57510" y="44986"/>
                  </a:cubicBezTo>
                  <a:lnTo>
                    <a:pt x="57510" y="44895"/>
                  </a:lnTo>
                  <a:cubicBezTo>
                    <a:pt x="57418" y="44470"/>
                    <a:pt x="57388" y="44074"/>
                    <a:pt x="57297" y="43740"/>
                  </a:cubicBezTo>
                  <a:cubicBezTo>
                    <a:pt x="57054" y="42403"/>
                    <a:pt x="56628" y="41248"/>
                    <a:pt x="56081" y="40214"/>
                  </a:cubicBezTo>
                  <a:cubicBezTo>
                    <a:pt x="56142" y="40093"/>
                    <a:pt x="56203" y="39971"/>
                    <a:pt x="56233" y="39880"/>
                  </a:cubicBezTo>
                  <a:lnTo>
                    <a:pt x="56294" y="39758"/>
                  </a:lnTo>
                  <a:cubicBezTo>
                    <a:pt x="56506" y="39150"/>
                    <a:pt x="56689" y="38451"/>
                    <a:pt x="56841" y="37813"/>
                  </a:cubicBezTo>
                  <a:lnTo>
                    <a:pt x="56902" y="37631"/>
                  </a:lnTo>
                  <a:cubicBezTo>
                    <a:pt x="56932" y="37327"/>
                    <a:pt x="56993" y="37023"/>
                    <a:pt x="56993" y="36749"/>
                  </a:cubicBezTo>
                  <a:lnTo>
                    <a:pt x="56993" y="36688"/>
                  </a:lnTo>
                  <a:cubicBezTo>
                    <a:pt x="57054" y="36384"/>
                    <a:pt x="57054" y="36020"/>
                    <a:pt x="57084" y="35685"/>
                  </a:cubicBezTo>
                  <a:lnTo>
                    <a:pt x="57084" y="35533"/>
                  </a:lnTo>
                  <a:cubicBezTo>
                    <a:pt x="57084" y="35229"/>
                    <a:pt x="57084" y="34925"/>
                    <a:pt x="57054" y="34621"/>
                  </a:cubicBezTo>
                  <a:lnTo>
                    <a:pt x="57054" y="34561"/>
                  </a:lnTo>
                  <a:lnTo>
                    <a:pt x="56932" y="33527"/>
                  </a:lnTo>
                  <a:lnTo>
                    <a:pt x="56932" y="33497"/>
                  </a:lnTo>
                  <a:cubicBezTo>
                    <a:pt x="56780" y="32585"/>
                    <a:pt x="56598" y="31734"/>
                    <a:pt x="56233" y="30913"/>
                  </a:cubicBezTo>
                  <a:cubicBezTo>
                    <a:pt x="56172" y="30640"/>
                    <a:pt x="56051" y="30396"/>
                    <a:pt x="55929" y="30184"/>
                  </a:cubicBezTo>
                  <a:lnTo>
                    <a:pt x="55838" y="29941"/>
                  </a:lnTo>
                  <a:cubicBezTo>
                    <a:pt x="55747" y="29789"/>
                    <a:pt x="55686" y="29606"/>
                    <a:pt x="55564" y="29454"/>
                  </a:cubicBezTo>
                  <a:lnTo>
                    <a:pt x="55443" y="29241"/>
                  </a:lnTo>
                  <a:cubicBezTo>
                    <a:pt x="55382" y="29089"/>
                    <a:pt x="55260" y="28937"/>
                    <a:pt x="55169" y="28786"/>
                  </a:cubicBezTo>
                  <a:cubicBezTo>
                    <a:pt x="55139" y="28694"/>
                    <a:pt x="55108" y="28634"/>
                    <a:pt x="55017" y="28542"/>
                  </a:cubicBezTo>
                  <a:cubicBezTo>
                    <a:pt x="54926" y="28390"/>
                    <a:pt x="54804" y="28208"/>
                    <a:pt x="54683" y="28056"/>
                  </a:cubicBezTo>
                  <a:lnTo>
                    <a:pt x="54622" y="27934"/>
                  </a:lnTo>
                  <a:cubicBezTo>
                    <a:pt x="54014" y="27114"/>
                    <a:pt x="53285" y="26263"/>
                    <a:pt x="52494" y="25503"/>
                  </a:cubicBezTo>
                  <a:cubicBezTo>
                    <a:pt x="52433" y="25472"/>
                    <a:pt x="52403" y="25442"/>
                    <a:pt x="52342" y="25381"/>
                  </a:cubicBezTo>
                  <a:cubicBezTo>
                    <a:pt x="52099" y="25199"/>
                    <a:pt x="51917" y="25016"/>
                    <a:pt x="51674" y="24864"/>
                  </a:cubicBezTo>
                  <a:lnTo>
                    <a:pt x="51461" y="24682"/>
                  </a:lnTo>
                  <a:cubicBezTo>
                    <a:pt x="51309" y="24530"/>
                    <a:pt x="51126" y="24409"/>
                    <a:pt x="50914" y="24287"/>
                  </a:cubicBezTo>
                  <a:lnTo>
                    <a:pt x="50701" y="24135"/>
                  </a:lnTo>
                  <a:lnTo>
                    <a:pt x="50701" y="23801"/>
                  </a:lnTo>
                  <a:lnTo>
                    <a:pt x="50701" y="23649"/>
                  </a:lnTo>
                  <a:cubicBezTo>
                    <a:pt x="50701" y="23405"/>
                    <a:pt x="50670" y="23223"/>
                    <a:pt x="50670" y="22950"/>
                  </a:cubicBezTo>
                  <a:lnTo>
                    <a:pt x="50670" y="22858"/>
                  </a:lnTo>
                  <a:cubicBezTo>
                    <a:pt x="50610" y="22402"/>
                    <a:pt x="50549" y="21977"/>
                    <a:pt x="50427" y="21551"/>
                  </a:cubicBezTo>
                  <a:lnTo>
                    <a:pt x="50427" y="21491"/>
                  </a:lnTo>
                  <a:cubicBezTo>
                    <a:pt x="50427" y="21430"/>
                    <a:pt x="50397" y="21369"/>
                    <a:pt x="50397" y="21339"/>
                  </a:cubicBezTo>
                  <a:cubicBezTo>
                    <a:pt x="50306" y="21035"/>
                    <a:pt x="50245" y="20731"/>
                    <a:pt x="50123" y="20427"/>
                  </a:cubicBezTo>
                  <a:lnTo>
                    <a:pt x="50093" y="20336"/>
                  </a:lnTo>
                  <a:cubicBezTo>
                    <a:pt x="50002" y="20062"/>
                    <a:pt x="49911" y="19819"/>
                    <a:pt x="49789" y="19545"/>
                  </a:cubicBezTo>
                  <a:cubicBezTo>
                    <a:pt x="49789" y="19545"/>
                    <a:pt x="49667" y="19302"/>
                    <a:pt x="49667" y="19272"/>
                  </a:cubicBezTo>
                  <a:lnTo>
                    <a:pt x="49667" y="19272"/>
                  </a:lnTo>
                  <a:cubicBezTo>
                    <a:pt x="50549" y="19363"/>
                    <a:pt x="51430" y="19393"/>
                    <a:pt x="52281" y="19424"/>
                  </a:cubicBezTo>
                  <a:cubicBezTo>
                    <a:pt x="52829" y="19424"/>
                    <a:pt x="53315" y="19454"/>
                    <a:pt x="53862" y="19454"/>
                  </a:cubicBezTo>
                  <a:cubicBezTo>
                    <a:pt x="55412" y="19454"/>
                    <a:pt x="56962" y="19393"/>
                    <a:pt x="58482" y="19211"/>
                  </a:cubicBezTo>
                  <a:cubicBezTo>
                    <a:pt x="58634" y="19211"/>
                    <a:pt x="58756" y="19150"/>
                    <a:pt x="58908" y="19150"/>
                  </a:cubicBezTo>
                  <a:cubicBezTo>
                    <a:pt x="59272" y="19120"/>
                    <a:pt x="59698" y="19059"/>
                    <a:pt x="60124" y="18998"/>
                  </a:cubicBezTo>
                  <a:cubicBezTo>
                    <a:pt x="62099" y="18998"/>
                    <a:pt x="64227" y="17326"/>
                    <a:pt x="64227" y="12676"/>
                  </a:cubicBezTo>
                  <a:cubicBezTo>
                    <a:pt x="64531" y="11004"/>
                    <a:pt x="64227" y="8086"/>
                    <a:pt x="62251" y="6810"/>
                  </a:cubicBezTo>
                  <a:cubicBezTo>
                    <a:pt x="61735" y="6475"/>
                    <a:pt x="61066" y="6293"/>
                    <a:pt x="60428" y="6293"/>
                  </a:cubicBezTo>
                  <a:cubicBezTo>
                    <a:pt x="60063" y="6293"/>
                    <a:pt x="59698" y="6354"/>
                    <a:pt x="59364" y="6475"/>
                  </a:cubicBezTo>
                  <a:cubicBezTo>
                    <a:pt x="59333" y="6475"/>
                    <a:pt x="59242" y="6506"/>
                    <a:pt x="59212" y="6506"/>
                  </a:cubicBezTo>
                  <a:cubicBezTo>
                    <a:pt x="59029" y="6597"/>
                    <a:pt x="58817" y="6627"/>
                    <a:pt x="58634" y="6658"/>
                  </a:cubicBezTo>
                  <a:cubicBezTo>
                    <a:pt x="58604" y="6658"/>
                    <a:pt x="58604" y="6658"/>
                    <a:pt x="58573" y="6718"/>
                  </a:cubicBezTo>
                  <a:cubicBezTo>
                    <a:pt x="58421" y="6749"/>
                    <a:pt x="58269" y="6779"/>
                    <a:pt x="58148" y="6810"/>
                  </a:cubicBezTo>
                  <a:cubicBezTo>
                    <a:pt x="58117" y="6810"/>
                    <a:pt x="58087" y="6810"/>
                    <a:pt x="58026" y="6870"/>
                  </a:cubicBezTo>
                  <a:cubicBezTo>
                    <a:pt x="56294" y="7326"/>
                    <a:pt x="54379" y="7630"/>
                    <a:pt x="52403" y="7721"/>
                  </a:cubicBezTo>
                  <a:cubicBezTo>
                    <a:pt x="51613" y="7782"/>
                    <a:pt x="50762" y="7813"/>
                    <a:pt x="49941" y="7813"/>
                  </a:cubicBezTo>
                  <a:cubicBezTo>
                    <a:pt x="48421" y="7813"/>
                    <a:pt x="46749" y="7721"/>
                    <a:pt x="44835" y="7539"/>
                  </a:cubicBezTo>
                  <a:cubicBezTo>
                    <a:pt x="44135" y="7478"/>
                    <a:pt x="43406" y="7387"/>
                    <a:pt x="42646" y="7326"/>
                  </a:cubicBezTo>
                  <a:cubicBezTo>
                    <a:pt x="41278" y="7174"/>
                    <a:pt x="39819" y="7022"/>
                    <a:pt x="38299" y="6931"/>
                  </a:cubicBezTo>
                  <a:cubicBezTo>
                    <a:pt x="38087" y="6931"/>
                    <a:pt x="37843" y="6901"/>
                    <a:pt x="37631" y="6901"/>
                  </a:cubicBezTo>
                  <a:cubicBezTo>
                    <a:pt x="37205" y="6870"/>
                    <a:pt x="36749" y="6870"/>
                    <a:pt x="36263" y="6870"/>
                  </a:cubicBezTo>
                  <a:lnTo>
                    <a:pt x="35837" y="6870"/>
                  </a:lnTo>
                  <a:cubicBezTo>
                    <a:pt x="35017" y="6870"/>
                    <a:pt x="34166" y="6931"/>
                    <a:pt x="33375" y="7022"/>
                  </a:cubicBezTo>
                  <a:cubicBezTo>
                    <a:pt x="30397" y="6658"/>
                    <a:pt x="27357" y="5594"/>
                    <a:pt x="24561" y="3922"/>
                  </a:cubicBezTo>
                  <a:cubicBezTo>
                    <a:pt x="24287" y="3770"/>
                    <a:pt x="23983" y="3588"/>
                    <a:pt x="23679" y="3375"/>
                  </a:cubicBezTo>
                  <a:cubicBezTo>
                    <a:pt x="23618" y="3314"/>
                    <a:pt x="23558" y="3284"/>
                    <a:pt x="23497" y="3253"/>
                  </a:cubicBezTo>
                  <a:cubicBezTo>
                    <a:pt x="23466" y="3192"/>
                    <a:pt x="23406" y="3192"/>
                    <a:pt x="23375" y="3162"/>
                  </a:cubicBezTo>
                  <a:cubicBezTo>
                    <a:pt x="22950" y="2919"/>
                    <a:pt x="22494" y="2706"/>
                    <a:pt x="22007" y="2676"/>
                  </a:cubicBezTo>
                  <a:cubicBezTo>
                    <a:pt x="21855" y="2645"/>
                    <a:pt x="21703" y="2645"/>
                    <a:pt x="21551" y="2645"/>
                  </a:cubicBezTo>
                  <a:cubicBezTo>
                    <a:pt x="21035" y="2645"/>
                    <a:pt x="20457" y="2797"/>
                    <a:pt x="19971" y="3010"/>
                  </a:cubicBezTo>
                  <a:cubicBezTo>
                    <a:pt x="19667" y="3162"/>
                    <a:pt x="19393" y="3344"/>
                    <a:pt x="19150" y="3588"/>
                  </a:cubicBezTo>
                  <a:cubicBezTo>
                    <a:pt x="15746" y="1278"/>
                    <a:pt x="11825" y="1"/>
                    <a:pt x="79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0800;p74">
              <a:extLst>
                <a:ext uri="{FF2B5EF4-FFF2-40B4-BE49-F238E27FC236}">
                  <a16:creationId xmlns:a16="http://schemas.microsoft.com/office/drawing/2014/main" id="{6A8F5516-68AC-5EC8-FBD4-D01F108C67C2}"/>
                </a:ext>
              </a:extLst>
            </p:cNvPr>
            <p:cNvSpPr/>
            <p:nvPr/>
          </p:nvSpPr>
          <p:spPr>
            <a:xfrm>
              <a:off x="839200" y="3188025"/>
              <a:ext cx="942275" cy="1235700"/>
            </a:xfrm>
            <a:custGeom>
              <a:avLst/>
              <a:gdLst/>
              <a:ahLst/>
              <a:cxnLst/>
              <a:rect l="l" t="t" r="r" b="b"/>
              <a:pathLst>
                <a:path w="37691" h="49428" extrusionOk="0">
                  <a:moveTo>
                    <a:pt x="18298" y="1"/>
                  </a:moveTo>
                  <a:cubicBezTo>
                    <a:pt x="18085" y="61"/>
                    <a:pt x="17873" y="92"/>
                    <a:pt x="17690" y="122"/>
                  </a:cubicBezTo>
                  <a:cubicBezTo>
                    <a:pt x="15198" y="548"/>
                    <a:pt x="12827" y="1520"/>
                    <a:pt x="10912" y="3131"/>
                  </a:cubicBezTo>
                  <a:cubicBezTo>
                    <a:pt x="10882" y="3162"/>
                    <a:pt x="10790" y="3192"/>
                    <a:pt x="10760" y="3253"/>
                  </a:cubicBezTo>
                  <a:cubicBezTo>
                    <a:pt x="10638" y="3344"/>
                    <a:pt x="10547" y="3435"/>
                    <a:pt x="10426" y="3557"/>
                  </a:cubicBezTo>
                  <a:cubicBezTo>
                    <a:pt x="8936" y="4955"/>
                    <a:pt x="7812" y="6809"/>
                    <a:pt x="7295" y="8785"/>
                  </a:cubicBezTo>
                  <a:cubicBezTo>
                    <a:pt x="7295" y="8815"/>
                    <a:pt x="7265" y="8906"/>
                    <a:pt x="7265" y="8937"/>
                  </a:cubicBezTo>
                  <a:cubicBezTo>
                    <a:pt x="6961" y="10092"/>
                    <a:pt x="6930" y="11247"/>
                    <a:pt x="7113" y="12432"/>
                  </a:cubicBezTo>
                  <a:cubicBezTo>
                    <a:pt x="6170" y="13010"/>
                    <a:pt x="5258" y="13648"/>
                    <a:pt x="4407" y="14408"/>
                  </a:cubicBezTo>
                  <a:cubicBezTo>
                    <a:pt x="4347" y="14438"/>
                    <a:pt x="4316" y="14499"/>
                    <a:pt x="4255" y="14530"/>
                  </a:cubicBezTo>
                  <a:cubicBezTo>
                    <a:pt x="2979" y="15745"/>
                    <a:pt x="1915" y="17144"/>
                    <a:pt x="1307" y="18785"/>
                  </a:cubicBezTo>
                  <a:cubicBezTo>
                    <a:pt x="1185" y="19119"/>
                    <a:pt x="1064" y="19423"/>
                    <a:pt x="1003" y="19758"/>
                  </a:cubicBezTo>
                  <a:cubicBezTo>
                    <a:pt x="1003" y="19818"/>
                    <a:pt x="973" y="19879"/>
                    <a:pt x="973" y="19910"/>
                  </a:cubicBezTo>
                  <a:cubicBezTo>
                    <a:pt x="456" y="21977"/>
                    <a:pt x="608" y="24226"/>
                    <a:pt x="1581" y="26110"/>
                  </a:cubicBezTo>
                  <a:cubicBezTo>
                    <a:pt x="1611" y="26202"/>
                    <a:pt x="1641" y="26232"/>
                    <a:pt x="1672" y="26293"/>
                  </a:cubicBezTo>
                  <a:cubicBezTo>
                    <a:pt x="1824" y="26597"/>
                    <a:pt x="2037" y="26901"/>
                    <a:pt x="2219" y="27174"/>
                  </a:cubicBezTo>
                  <a:cubicBezTo>
                    <a:pt x="1216" y="28238"/>
                    <a:pt x="699" y="29758"/>
                    <a:pt x="395" y="31156"/>
                  </a:cubicBezTo>
                  <a:cubicBezTo>
                    <a:pt x="304" y="31430"/>
                    <a:pt x="274" y="31703"/>
                    <a:pt x="243" y="31977"/>
                  </a:cubicBezTo>
                  <a:cubicBezTo>
                    <a:pt x="213" y="32007"/>
                    <a:pt x="213" y="32068"/>
                    <a:pt x="213" y="32129"/>
                  </a:cubicBezTo>
                  <a:cubicBezTo>
                    <a:pt x="0" y="33557"/>
                    <a:pt x="61" y="35047"/>
                    <a:pt x="517" y="36445"/>
                  </a:cubicBezTo>
                  <a:cubicBezTo>
                    <a:pt x="729" y="37205"/>
                    <a:pt x="1125" y="37965"/>
                    <a:pt x="1641" y="38573"/>
                  </a:cubicBezTo>
                  <a:cubicBezTo>
                    <a:pt x="1672" y="38603"/>
                    <a:pt x="1763" y="38694"/>
                    <a:pt x="1793" y="38755"/>
                  </a:cubicBezTo>
                  <a:cubicBezTo>
                    <a:pt x="2401" y="39424"/>
                    <a:pt x="3131" y="39940"/>
                    <a:pt x="3951" y="40244"/>
                  </a:cubicBezTo>
                  <a:cubicBezTo>
                    <a:pt x="3951" y="40366"/>
                    <a:pt x="4012" y="40427"/>
                    <a:pt x="4012" y="40548"/>
                  </a:cubicBezTo>
                  <a:cubicBezTo>
                    <a:pt x="4225" y="42554"/>
                    <a:pt x="5289" y="44439"/>
                    <a:pt x="6748" y="45898"/>
                  </a:cubicBezTo>
                  <a:cubicBezTo>
                    <a:pt x="6809" y="45989"/>
                    <a:pt x="6839" y="46050"/>
                    <a:pt x="6930" y="46111"/>
                  </a:cubicBezTo>
                  <a:cubicBezTo>
                    <a:pt x="7690" y="46871"/>
                    <a:pt x="8572" y="47478"/>
                    <a:pt x="9483" y="47965"/>
                  </a:cubicBezTo>
                  <a:cubicBezTo>
                    <a:pt x="11489" y="49008"/>
                    <a:pt x="13731" y="49416"/>
                    <a:pt x="16000" y="49416"/>
                  </a:cubicBezTo>
                  <a:cubicBezTo>
                    <a:pt x="16310" y="49416"/>
                    <a:pt x="16620" y="49408"/>
                    <a:pt x="16930" y="49393"/>
                  </a:cubicBezTo>
                  <a:cubicBezTo>
                    <a:pt x="17569" y="49363"/>
                    <a:pt x="18207" y="49333"/>
                    <a:pt x="18845" y="49211"/>
                  </a:cubicBezTo>
                  <a:cubicBezTo>
                    <a:pt x="19781" y="49351"/>
                    <a:pt x="20741" y="49428"/>
                    <a:pt x="21700" y="49428"/>
                  </a:cubicBezTo>
                  <a:cubicBezTo>
                    <a:pt x="22610" y="49428"/>
                    <a:pt x="23520" y="49359"/>
                    <a:pt x="24408" y="49211"/>
                  </a:cubicBezTo>
                  <a:cubicBezTo>
                    <a:pt x="25624" y="49029"/>
                    <a:pt x="26809" y="48694"/>
                    <a:pt x="27934" y="48117"/>
                  </a:cubicBezTo>
                  <a:cubicBezTo>
                    <a:pt x="28025" y="48086"/>
                    <a:pt x="28116" y="47995"/>
                    <a:pt x="28207" y="47965"/>
                  </a:cubicBezTo>
                  <a:cubicBezTo>
                    <a:pt x="29089" y="47478"/>
                    <a:pt x="29940" y="46871"/>
                    <a:pt x="30700" y="46141"/>
                  </a:cubicBezTo>
                  <a:lnTo>
                    <a:pt x="30912" y="45959"/>
                  </a:lnTo>
                  <a:cubicBezTo>
                    <a:pt x="32463" y="44378"/>
                    <a:pt x="33557" y="42372"/>
                    <a:pt x="33709" y="40244"/>
                  </a:cubicBezTo>
                  <a:lnTo>
                    <a:pt x="33739" y="40244"/>
                  </a:lnTo>
                  <a:cubicBezTo>
                    <a:pt x="33800" y="40244"/>
                    <a:pt x="33800" y="40214"/>
                    <a:pt x="33830" y="40214"/>
                  </a:cubicBezTo>
                  <a:cubicBezTo>
                    <a:pt x="34590" y="39910"/>
                    <a:pt x="35259" y="39454"/>
                    <a:pt x="35806" y="38846"/>
                  </a:cubicBezTo>
                  <a:cubicBezTo>
                    <a:pt x="35867" y="38816"/>
                    <a:pt x="35958" y="38725"/>
                    <a:pt x="35989" y="38664"/>
                  </a:cubicBezTo>
                  <a:cubicBezTo>
                    <a:pt x="36505" y="37995"/>
                    <a:pt x="36931" y="37235"/>
                    <a:pt x="37204" y="36445"/>
                  </a:cubicBezTo>
                  <a:cubicBezTo>
                    <a:pt x="37660" y="35077"/>
                    <a:pt x="37691" y="33648"/>
                    <a:pt x="37630" y="32068"/>
                  </a:cubicBezTo>
                  <a:cubicBezTo>
                    <a:pt x="37630" y="32038"/>
                    <a:pt x="37599" y="31977"/>
                    <a:pt x="37599" y="31916"/>
                  </a:cubicBezTo>
                  <a:cubicBezTo>
                    <a:pt x="37539" y="31612"/>
                    <a:pt x="37508" y="31369"/>
                    <a:pt x="37448" y="31065"/>
                  </a:cubicBezTo>
                  <a:cubicBezTo>
                    <a:pt x="37144" y="29636"/>
                    <a:pt x="36596" y="28116"/>
                    <a:pt x="35624" y="27053"/>
                  </a:cubicBezTo>
                  <a:cubicBezTo>
                    <a:pt x="35806" y="26840"/>
                    <a:pt x="35958" y="26566"/>
                    <a:pt x="36110" y="26293"/>
                  </a:cubicBezTo>
                  <a:cubicBezTo>
                    <a:pt x="36140" y="26232"/>
                    <a:pt x="36171" y="26202"/>
                    <a:pt x="36232" y="26110"/>
                  </a:cubicBezTo>
                  <a:cubicBezTo>
                    <a:pt x="37204" y="24256"/>
                    <a:pt x="37387" y="22007"/>
                    <a:pt x="36900" y="19910"/>
                  </a:cubicBezTo>
                  <a:cubicBezTo>
                    <a:pt x="36900" y="19879"/>
                    <a:pt x="36870" y="19818"/>
                    <a:pt x="36870" y="19758"/>
                  </a:cubicBezTo>
                  <a:cubicBezTo>
                    <a:pt x="36779" y="19423"/>
                    <a:pt x="36688" y="19089"/>
                    <a:pt x="36566" y="18755"/>
                  </a:cubicBezTo>
                  <a:cubicBezTo>
                    <a:pt x="35958" y="17144"/>
                    <a:pt x="34894" y="15745"/>
                    <a:pt x="33648" y="14560"/>
                  </a:cubicBezTo>
                  <a:cubicBezTo>
                    <a:pt x="33557" y="14530"/>
                    <a:pt x="33526" y="14499"/>
                    <a:pt x="33496" y="14438"/>
                  </a:cubicBezTo>
                  <a:cubicBezTo>
                    <a:pt x="32645" y="13679"/>
                    <a:pt x="31733" y="13010"/>
                    <a:pt x="30760" y="12432"/>
                  </a:cubicBezTo>
                  <a:cubicBezTo>
                    <a:pt x="30943" y="11308"/>
                    <a:pt x="30912" y="10122"/>
                    <a:pt x="30639" y="8967"/>
                  </a:cubicBezTo>
                  <a:cubicBezTo>
                    <a:pt x="30639" y="8937"/>
                    <a:pt x="30608" y="8876"/>
                    <a:pt x="30608" y="8815"/>
                  </a:cubicBezTo>
                  <a:cubicBezTo>
                    <a:pt x="30092" y="6809"/>
                    <a:pt x="28967" y="4955"/>
                    <a:pt x="27447" y="3557"/>
                  </a:cubicBezTo>
                  <a:cubicBezTo>
                    <a:pt x="27326" y="3466"/>
                    <a:pt x="27265" y="3344"/>
                    <a:pt x="27143" y="3283"/>
                  </a:cubicBezTo>
                  <a:cubicBezTo>
                    <a:pt x="27113" y="3253"/>
                    <a:pt x="27022" y="3192"/>
                    <a:pt x="26991" y="3162"/>
                  </a:cubicBezTo>
                  <a:cubicBezTo>
                    <a:pt x="24894" y="1429"/>
                    <a:pt x="22280" y="396"/>
                    <a:pt x="19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0801;p74">
              <a:extLst>
                <a:ext uri="{FF2B5EF4-FFF2-40B4-BE49-F238E27FC236}">
                  <a16:creationId xmlns:a16="http://schemas.microsoft.com/office/drawing/2014/main" id="{15612A61-B87F-8A7D-DD21-C80415B3455C}"/>
                </a:ext>
              </a:extLst>
            </p:cNvPr>
            <p:cNvSpPr/>
            <p:nvPr/>
          </p:nvSpPr>
          <p:spPr>
            <a:xfrm>
              <a:off x="839200" y="3188025"/>
              <a:ext cx="942275" cy="1235700"/>
            </a:xfrm>
            <a:custGeom>
              <a:avLst/>
              <a:gdLst/>
              <a:ahLst/>
              <a:cxnLst/>
              <a:rect l="l" t="t" r="r" b="b"/>
              <a:pathLst>
                <a:path w="37691" h="49428" extrusionOk="0">
                  <a:moveTo>
                    <a:pt x="18298" y="1"/>
                  </a:moveTo>
                  <a:cubicBezTo>
                    <a:pt x="18085" y="61"/>
                    <a:pt x="17873" y="92"/>
                    <a:pt x="17690" y="122"/>
                  </a:cubicBezTo>
                  <a:cubicBezTo>
                    <a:pt x="15198" y="548"/>
                    <a:pt x="12827" y="1520"/>
                    <a:pt x="10912" y="3131"/>
                  </a:cubicBezTo>
                  <a:cubicBezTo>
                    <a:pt x="10882" y="3162"/>
                    <a:pt x="10790" y="3192"/>
                    <a:pt x="10760" y="3253"/>
                  </a:cubicBezTo>
                  <a:cubicBezTo>
                    <a:pt x="10638" y="3344"/>
                    <a:pt x="10547" y="3435"/>
                    <a:pt x="10426" y="3557"/>
                  </a:cubicBezTo>
                  <a:cubicBezTo>
                    <a:pt x="8936" y="4955"/>
                    <a:pt x="7812" y="6809"/>
                    <a:pt x="7295" y="8785"/>
                  </a:cubicBezTo>
                  <a:cubicBezTo>
                    <a:pt x="7295" y="8815"/>
                    <a:pt x="7265" y="8906"/>
                    <a:pt x="7265" y="8937"/>
                  </a:cubicBezTo>
                  <a:cubicBezTo>
                    <a:pt x="6961" y="10092"/>
                    <a:pt x="6930" y="11247"/>
                    <a:pt x="7113" y="12432"/>
                  </a:cubicBezTo>
                  <a:cubicBezTo>
                    <a:pt x="6170" y="13010"/>
                    <a:pt x="5258" y="13648"/>
                    <a:pt x="4407" y="14408"/>
                  </a:cubicBezTo>
                  <a:cubicBezTo>
                    <a:pt x="4347" y="14438"/>
                    <a:pt x="4316" y="14499"/>
                    <a:pt x="4255" y="14530"/>
                  </a:cubicBezTo>
                  <a:cubicBezTo>
                    <a:pt x="2979" y="15745"/>
                    <a:pt x="1915" y="17144"/>
                    <a:pt x="1307" y="18785"/>
                  </a:cubicBezTo>
                  <a:cubicBezTo>
                    <a:pt x="1185" y="19119"/>
                    <a:pt x="1064" y="19423"/>
                    <a:pt x="1003" y="19758"/>
                  </a:cubicBezTo>
                  <a:cubicBezTo>
                    <a:pt x="1003" y="19818"/>
                    <a:pt x="973" y="19879"/>
                    <a:pt x="973" y="19910"/>
                  </a:cubicBezTo>
                  <a:cubicBezTo>
                    <a:pt x="456" y="21977"/>
                    <a:pt x="608" y="24226"/>
                    <a:pt x="1581" y="26110"/>
                  </a:cubicBezTo>
                  <a:cubicBezTo>
                    <a:pt x="1611" y="26202"/>
                    <a:pt x="1641" y="26232"/>
                    <a:pt x="1672" y="26293"/>
                  </a:cubicBezTo>
                  <a:cubicBezTo>
                    <a:pt x="1824" y="26597"/>
                    <a:pt x="2037" y="26901"/>
                    <a:pt x="2219" y="27174"/>
                  </a:cubicBezTo>
                  <a:cubicBezTo>
                    <a:pt x="1216" y="28238"/>
                    <a:pt x="699" y="29758"/>
                    <a:pt x="395" y="31156"/>
                  </a:cubicBezTo>
                  <a:cubicBezTo>
                    <a:pt x="304" y="31430"/>
                    <a:pt x="274" y="31703"/>
                    <a:pt x="243" y="31977"/>
                  </a:cubicBezTo>
                  <a:cubicBezTo>
                    <a:pt x="213" y="32007"/>
                    <a:pt x="213" y="32068"/>
                    <a:pt x="213" y="32129"/>
                  </a:cubicBezTo>
                  <a:cubicBezTo>
                    <a:pt x="0" y="33557"/>
                    <a:pt x="61" y="35047"/>
                    <a:pt x="517" y="36445"/>
                  </a:cubicBezTo>
                  <a:cubicBezTo>
                    <a:pt x="729" y="37205"/>
                    <a:pt x="1125" y="37965"/>
                    <a:pt x="1641" y="38573"/>
                  </a:cubicBezTo>
                  <a:cubicBezTo>
                    <a:pt x="1672" y="38603"/>
                    <a:pt x="1763" y="38694"/>
                    <a:pt x="1793" y="38755"/>
                  </a:cubicBezTo>
                  <a:cubicBezTo>
                    <a:pt x="2401" y="39424"/>
                    <a:pt x="3131" y="39940"/>
                    <a:pt x="3951" y="40244"/>
                  </a:cubicBezTo>
                  <a:cubicBezTo>
                    <a:pt x="3951" y="40366"/>
                    <a:pt x="4012" y="40427"/>
                    <a:pt x="4012" y="40548"/>
                  </a:cubicBezTo>
                  <a:cubicBezTo>
                    <a:pt x="4225" y="42554"/>
                    <a:pt x="5289" y="44439"/>
                    <a:pt x="6748" y="45898"/>
                  </a:cubicBezTo>
                  <a:cubicBezTo>
                    <a:pt x="6809" y="45989"/>
                    <a:pt x="6839" y="46050"/>
                    <a:pt x="6930" y="46111"/>
                  </a:cubicBezTo>
                  <a:cubicBezTo>
                    <a:pt x="7690" y="46871"/>
                    <a:pt x="8572" y="47478"/>
                    <a:pt x="9483" y="47965"/>
                  </a:cubicBezTo>
                  <a:cubicBezTo>
                    <a:pt x="11489" y="49008"/>
                    <a:pt x="13731" y="49416"/>
                    <a:pt x="16000" y="49416"/>
                  </a:cubicBezTo>
                  <a:cubicBezTo>
                    <a:pt x="16310" y="49416"/>
                    <a:pt x="16620" y="49408"/>
                    <a:pt x="16930" y="49393"/>
                  </a:cubicBezTo>
                  <a:cubicBezTo>
                    <a:pt x="17569" y="49363"/>
                    <a:pt x="18207" y="49333"/>
                    <a:pt x="18845" y="49211"/>
                  </a:cubicBezTo>
                  <a:cubicBezTo>
                    <a:pt x="19781" y="49351"/>
                    <a:pt x="20741" y="49428"/>
                    <a:pt x="21700" y="49428"/>
                  </a:cubicBezTo>
                  <a:cubicBezTo>
                    <a:pt x="22610" y="49428"/>
                    <a:pt x="23520" y="49359"/>
                    <a:pt x="24408" y="49211"/>
                  </a:cubicBezTo>
                  <a:cubicBezTo>
                    <a:pt x="25624" y="49029"/>
                    <a:pt x="26809" y="48694"/>
                    <a:pt x="27934" y="48117"/>
                  </a:cubicBezTo>
                  <a:cubicBezTo>
                    <a:pt x="28025" y="48086"/>
                    <a:pt x="28116" y="47995"/>
                    <a:pt x="28207" y="47965"/>
                  </a:cubicBezTo>
                  <a:cubicBezTo>
                    <a:pt x="29089" y="47478"/>
                    <a:pt x="29940" y="46871"/>
                    <a:pt x="30700" y="46141"/>
                  </a:cubicBezTo>
                  <a:lnTo>
                    <a:pt x="30912" y="45959"/>
                  </a:lnTo>
                  <a:cubicBezTo>
                    <a:pt x="32463" y="44378"/>
                    <a:pt x="33557" y="42372"/>
                    <a:pt x="33709" y="40244"/>
                  </a:cubicBezTo>
                  <a:lnTo>
                    <a:pt x="33739" y="40244"/>
                  </a:lnTo>
                  <a:cubicBezTo>
                    <a:pt x="33800" y="40244"/>
                    <a:pt x="33800" y="40214"/>
                    <a:pt x="33830" y="40214"/>
                  </a:cubicBezTo>
                  <a:cubicBezTo>
                    <a:pt x="34590" y="39910"/>
                    <a:pt x="35259" y="39454"/>
                    <a:pt x="35806" y="38846"/>
                  </a:cubicBezTo>
                  <a:cubicBezTo>
                    <a:pt x="35867" y="38816"/>
                    <a:pt x="35958" y="38725"/>
                    <a:pt x="35989" y="38664"/>
                  </a:cubicBezTo>
                  <a:cubicBezTo>
                    <a:pt x="36505" y="37995"/>
                    <a:pt x="36931" y="37235"/>
                    <a:pt x="37204" y="36445"/>
                  </a:cubicBezTo>
                  <a:cubicBezTo>
                    <a:pt x="37660" y="35077"/>
                    <a:pt x="37691" y="33648"/>
                    <a:pt x="37630" y="32068"/>
                  </a:cubicBezTo>
                  <a:cubicBezTo>
                    <a:pt x="37630" y="32038"/>
                    <a:pt x="37599" y="31977"/>
                    <a:pt x="37599" y="31916"/>
                  </a:cubicBezTo>
                  <a:cubicBezTo>
                    <a:pt x="37539" y="31612"/>
                    <a:pt x="37508" y="31369"/>
                    <a:pt x="37448" y="31065"/>
                  </a:cubicBezTo>
                  <a:cubicBezTo>
                    <a:pt x="37144" y="29636"/>
                    <a:pt x="36596" y="28116"/>
                    <a:pt x="35624" y="27053"/>
                  </a:cubicBezTo>
                  <a:cubicBezTo>
                    <a:pt x="35806" y="26840"/>
                    <a:pt x="35958" y="26566"/>
                    <a:pt x="36110" y="26293"/>
                  </a:cubicBezTo>
                  <a:cubicBezTo>
                    <a:pt x="36140" y="26232"/>
                    <a:pt x="36171" y="26202"/>
                    <a:pt x="36232" y="26110"/>
                  </a:cubicBezTo>
                  <a:cubicBezTo>
                    <a:pt x="37204" y="24256"/>
                    <a:pt x="37387" y="22007"/>
                    <a:pt x="36900" y="19910"/>
                  </a:cubicBezTo>
                  <a:cubicBezTo>
                    <a:pt x="36900" y="19879"/>
                    <a:pt x="36870" y="19818"/>
                    <a:pt x="36870" y="19758"/>
                  </a:cubicBezTo>
                  <a:cubicBezTo>
                    <a:pt x="36779" y="19423"/>
                    <a:pt x="36688" y="19089"/>
                    <a:pt x="36566" y="18755"/>
                  </a:cubicBezTo>
                  <a:cubicBezTo>
                    <a:pt x="35958" y="17144"/>
                    <a:pt x="34894" y="15745"/>
                    <a:pt x="33648" y="14560"/>
                  </a:cubicBezTo>
                  <a:cubicBezTo>
                    <a:pt x="33557" y="14530"/>
                    <a:pt x="33526" y="14499"/>
                    <a:pt x="33496" y="14438"/>
                  </a:cubicBezTo>
                  <a:cubicBezTo>
                    <a:pt x="32645" y="13679"/>
                    <a:pt x="31733" y="13010"/>
                    <a:pt x="30760" y="12432"/>
                  </a:cubicBezTo>
                  <a:cubicBezTo>
                    <a:pt x="30943" y="11308"/>
                    <a:pt x="30912" y="10122"/>
                    <a:pt x="30639" y="8967"/>
                  </a:cubicBezTo>
                  <a:cubicBezTo>
                    <a:pt x="30639" y="8937"/>
                    <a:pt x="30608" y="8876"/>
                    <a:pt x="30608" y="8815"/>
                  </a:cubicBezTo>
                  <a:cubicBezTo>
                    <a:pt x="30092" y="6809"/>
                    <a:pt x="28967" y="4955"/>
                    <a:pt x="27447" y="3557"/>
                  </a:cubicBezTo>
                  <a:cubicBezTo>
                    <a:pt x="27326" y="3466"/>
                    <a:pt x="27265" y="3344"/>
                    <a:pt x="27143" y="3283"/>
                  </a:cubicBezTo>
                  <a:cubicBezTo>
                    <a:pt x="27113" y="3253"/>
                    <a:pt x="27022" y="3192"/>
                    <a:pt x="26991" y="3162"/>
                  </a:cubicBezTo>
                  <a:cubicBezTo>
                    <a:pt x="24894" y="1429"/>
                    <a:pt x="22280" y="396"/>
                    <a:pt x="1957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0802;p74">
              <a:extLst>
                <a:ext uri="{FF2B5EF4-FFF2-40B4-BE49-F238E27FC236}">
                  <a16:creationId xmlns:a16="http://schemas.microsoft.com/office/drawing/2014/main" id="{49033CEA-27C7-AA02-1DBC-7F403ED3AF96}"/>
                </a:ext>
              </a:extLst>
            </p:cNvPr>
            <p:cNvSpPr/>
            <p:nvPr/>
          </p:nvSpPr>
          <p:spPr>
            <a:xfrm>
              <a:off x="1106675" y="3268575"/>
              <a:ext cx="408075" cy="15975"/>
            </a:xfrm>
            <a:custGeom>
              <a:avLst/>
              <a:gdLst/>
              <a:ahLst/>
              <a:cxnLst/>
              <a:rect l="l" t="t" r="r" b="b"/>
              <a:pathLst>
                <a:path w="16323" h="639" extrusionOk="0">
                  <a:moveTo>
                    <a:pt x="152" y="1"/>
                  </a:moveTo>
                  <a:cubicBezTo>
                    <a:pt x="91" y="61"/>
                    <a:pt x="31" y="92"/>
                    <a:pt x="0" y="122"/>
                  </a:cubicBezTo>
                  <a:cubicBezTo>
                    <a:pt x="2736" y="487"/>
                    <a:pt x="5502" y="639"/>
                    <a:pt x="8268" y="639"/>
                  </a:cubicBezTo>
                  <a:lnTo>
                    <a:pt x="8967" y="639"/>
                  </a:lnTo>
                  <a:cubicBezTo>
                    <a:pt x="11429" y="578"/>
                    <a:pt x="13891" y="426"/>
                    <a:pt x="16323" y="122"/>
                  </a:cubicBezTo>
                  <a:cubicBezTo>
                    <a:pt x="16292" y="92"/>
                    <a:pt x="16232" y="61"/>
                    <a:pt x="16171" y="61"/>
                  </a:cubicBezTo>
                  <a:cubicBezTo>
                    <a:pt x="13575" y="358"/>
                    <a:pt x="10964" y="510"/>
                    <a:pt x="8353" y="510"/>
                  </a:cubicBezTo>
                  <a:cubicBezTo>
                    <a:pt x="5614" y="510"/>
                    <a:pt x="2875" y="343"/>
                    <a:pt x="15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0803;p74">
              <a:extLst>
                <a:ext uri="{FF2B5EF4-FFF2-40B4-BE49-F238E27FC236}">
                  <a16:creationId xmlns:a16="http://schemas.microsoft.com/office/drawing/2014/main" id="{0F90659E-2BEA-C034-B41C-391671BBE2F6}"/>
                </a:ext>
              </a:extLst>
            </p:cNvPr>
            <p:cNvSpPr/>
            <p:nvPr/>
          </p:nvSpPr>
          <p:spPr>
            <a:xfrm>
              <a:off x="1019275" y="3409925"/>
              <a:ext cx="582875" cy="28900"/>
            </a:xfrm>
            <a:custGeom>
              <a:avLst/>
              <a:gdLst/>
              <a:ahLst/>
              <a:cxnLst/>
              <a:rect l="l" t="t" r="r" b="b"/>
              <a:pathLst>
                <a:path w="23315" h="1156" extrusionOk="0">
                  <a:moveTo>
                    <a:pt x="31" y="0"/>
                  </a:moveTo>
                  <a:cubicBezTo>
                    <a:pt x="31" y="30"/>
                    <a:pt x="1" y="91"/>
                    <a:pt x="1" y="152"/>
                  </a:cubicBezTo>
                  <a:cubicBezTo>
                    <a:pt x="3861" y="821"/>
                    <a:pt x="7782" y="1155"/>
                    <a:pt x="11764" y="1155"/>
                  </a:cubicBezTo>
                  <a:lnTo>
                    <a:pt x="12463" y="1155"/>
                  </a:lnTo>
                  <a:cubicBezTo>
                    <a:pt x="16141" y="1125"/>
                    <a:pt x="19728" y="790"/>
                    <a:pt x="23314" y="182"/>
                  </a:cubicBezTo>
                  <a:cubicBezTo>
                    <a:pt x="23284" y="91"/>
                    <a:pt x="23284" y="61"/>
                    <a:pt x="23284" y="30"/>
                  </a:cubicBezTo>
                  <a:cubicBezTo>
                    <a:pt x="19460" y="695"/>
                    <a:pt x="15584" y="1030"/>
                    <a:pt x="11712" y="1030"/>
                  </a:cubicBezTo>
                  <a:cubicBezTo>
                    <a:pt x="7795" y="1030"/>
                    <a:pt x="3883" y="688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0804;p74">
              <a:extLst>
                <a:ext uri="{FF2B5EF4-FFF2-40B4-BE49-F238E27FC236}">
                  <a16:creationId xmlns:a16="http://schemas.microsoft.com/office/drawing/2014/main" id="{A91AEA81-B40F-A13B-9047-2B2574BCA147}"/>
                </a:ext>
              </a:extLst>
            </p:cNvPr>
            <p:cNvSpPr/>
            <p:nvPr/>
          </p:nvSpPr>
          <p:spPr>
            <a:xfrm>
              <a:off x="1019275" y="3409925"/>
              <a:ext cx="582875" cy="28900"/>
            </a:xfrm>
            <a:custGeom>
              <a:avLst/>
              <a:gdLst/>
              <a:ahLst/>
              <a:cxnLst/>
              <a:rect l="l" t="t" r="r" b="b"/>
              <a:pathLst>
                <a:path w="23315" h="1156" extrusionOk="0">
                  <a:moveTo>
                    <a:pt x="31" y="0"/>
                  </a:moveTo>
                  <a:cubicBezTo>
                    <a:pt x="31" y="30"/>
                    <a:pt x="1" y="91"/>
                    <a:pt x="1" y="152"/>
                  </a:cubicBezTo>
                  <a:cubicBezTo>
                    <a:pt x="3861" y="821"/>
                    <a:pt x="7782" y="1155"/>
                    <a:pt x="11764" y="1155"/>
                  </a:cubicBezTo>
                  <a:lnTo>
                    <a:pt x="12463" y="1155"/>
                  </a:lnTo>
                  <a:cubicBezTo>
                    <a:pt x="16141" y="1125"/>
                    <a:pt x="19728" y="790"/>
                    <a:pt x="23314" y="182"/>
                  </a:cubicBezTo>
                  <a:cubicBezTo>
                    <a:pt x="23284" y="91"/>
                    <a:pt x="23284" y="61"/>
                    <a:pt x="23284" y="30"/>
                  </a:cubicBezTo>
                  <a:cubicBezTo>
                    <a:pt x="19460" y="695"/>
                    <a:pt x="15584" y="1030"/>
                    <a:pt x="11712" y="1030"/>
                  </a:cubicBezTo>
                  <a:cubicBezTo>
                    <a:pt x="7795" y="1030"/>
                    <a:pt x="3883" y="688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0805;p74">
              <a:extLst>
                <a:ext uri="{FF2B5EF4-FFF2-40B4-BE49-F238E27FC236}">
                  <a16:creationId xmlns:a16="http://schemas.microsoft.com/office/drawing/2014/main" id="{0D44FAD6-F703-35E7-F862-554A40821B6A}"/>
                </a:ext>
              </a:extLst>
            </p:cNvPr>
            <p:cNvSpPr/>
            <p:nvPr/>
          </p:nvSpPr>
          <p:spPr>
            <a:xfrm>
              <a:off x="945575" y="3548975"/>
              <a:ext cx="731800" cy="44100"/>
            </a:xfrm>
            <a:custGeom>
              <a:avLst/>
              <a:gdLst/>
              <a:ahLst/>
              <a:cxnLst/>
              <a:rect l="l" t="t" r="r" b="b"/>
              <a:pathLst>
                <a:path w="29272" h="1764" extrusionOk="0">
                  <a:moveTo>
                    <a:pt x="152" y="0"/>
                  </a:moveTo>
                  <a:cubicBezTo>
                    <a:pt x="92" y="61"/>
                    <a:pt x="31" y="92"/>
                    <a:pt x="0" y="122"/>
                  </a:cubicBezTo>
                  <a:cubicBezTo>
                    <a:pt x="4803" y="1216"/>
                    <a:pt x="9697" y="1763"/>
                    <a:pt x="14712" y="1763"/>
                  </a:cubicBezTo>
                  <a:lnTo>
                    <a:pt x="15411" y="1763"/>
                  </a:lnTo>
                  <a:cubicBezTo>
                    <a:pt x="20122" y="1733"/>
                    <a:pt x="24743" y="1186"/>
                    <a:pt x="29271" y="213"/>
                  </a:cubicBezTo>
                  <a:cubicBezTo>
                    <a:pt x="29180" y="152"/>
                    <a:pt x="29150" y="122"/>
                    <a:pt x="29150" y="61"/>
                  </a:cubicBezTo>
                  <a:cubicBezTo>
                    <a:pt x="24476" y="1110"/>
                    <a:pt x="19684" y="1627"/>
                    <a:pt x="14883" y="1627"/>
                  </a:cubicBezTo>
                  <a:cubicBezTo>
                    <a:pt x="9942" y="1627"/>
                    <a:pt x="4993" y="1080"/>
                    <a:pt x="152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0806;p74">
              <a:extLst>
                <a:ext uri="{FF2B5EF4-FFF2-40B4-BE49-F238E27FC236}">
                  <a16:creationId xmlns:a16="http://schemas.microsoft.com/office/drawing/2014/main" id="{968097A9-988A-1DE6-DFFB-5ABE04F05615}"/>
                </a:ext>
              </a:extLst>
            </p:cNvPr>
            <p:cNvSpPr/>
            <p:nvPr/>
          </p:nvSpPr>
          <p:spPr>
            <a:xfrm>
              <a:off x="945575" y="3548975"/>
              <a:ext cx="731800" cy="44100"/>
            </a:xfrm>
            <a:custGeom>
              <a:avLst/>
              <a:gdLst/>
              <a:ahLst/>
              <a:cxnLst/>
              <a:rect l="l" t="t" r="r" b="b"/>
              <a:pathLst>
                <a:path w="29272" h="1764" extrusionOk="0">
                  <a:moveTo>
                    <a:pt x="152" y="0"/>
                  </a:moveTo>
                  <a:cubicBezTo>
                    <a:pt x="92" y="61"/>
                    <a:pt x="31" y="92"/>
                    <a:pt x="0" y="122"/>
                  </a:cubicBezTo>
                  <a:cubicBezTo>
                    <a:pt x="4803" y="1216"/>
                    <a:pt x="9697" y="1763"/>
                    <a:pt x="14712" y="1763"/>
                  </a:cubicBezTo>
                  <a:lnTo>
                    <a:pt x="15411" y="1763"/>
                  </a:lnTo>
                  <a:cubicBezTo>
                    <a:pt x="20122" y="1733"/>
                    <a:pt x="24743" y="1186"/>
                    <a:pt x="29271" y="213"/>
                  </a:cubicBezTo>
                  <a:cubicBezTo>
                    <a:pt x="29180" y="152"/>
                    <a:pt x="29150" y="122"/>
                    <a:pt x="29150" y="61"/>
                  </a:cubicBezTo>
                  <a:cubicBezTo>
                    <a:pt x="24476" y="1110"/>
                    <a:pt x="19684" y="1627"/>
                    <a:pt x="14883" y="1627"/>
                  </a:cubicBezTo>
                  <a:cubicBezTo>
                    <a:pt x="9942" y="1627"/>
                    <a:pt x="4993" y="1080"/>
                    <a:pt x="152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0807;p74">
              <a:extLst>
                <a:ext uri="{FF2B5EF4-FFF2-40B4-BE49-F238E27FC236}">
                  <a16:creationId xmlns:a16="http://schemas.microsoft.com/office/drawing/2014/main" id="{80DAE661-D6D9-5B56-FA9F-A9FB402D2390}"/>
                </a:ext>
              </a:extLst>
            </p:cNvPr>
            <p:cNvSpPr/>
            <p:nvPr/>
          </p:nvSpPr>
          <p:spPr>
            <a:xfrm>
              <a:off x="863500" y="3683475"/>
              <a:ext cx="895175" cy="65375"/>
            </a:xfrm>
            <a:custGeom>
              <a:avLst/>
              <a:gdLst/>
              <a:ahLst/>
              <a:cxnLst/>
              <a:rect l="l" t="t" r="r" b="b"/>
              <a:pathLst>
                <a:path w="35807" h="2615" extrusionOk="0">
                  <a:moveTo>
                    <a:pt x="31" y="0"/>
                  </a:moveTo>
                  <a:cubicBezTo>
                    <a:pt x="31" y="31"/>
                    <a:pt x="1" y="92"/>
                    <a:pt x="1" y="152"/>
                  </a:cubicBezTo>
                  <a:cubicBezTo>
                    <a:pt x="5806" y="1763"/>
                    <a:pt x="11855" y="2615"/>
                    <a:pt x="17995" y="2615"/>
                  </a:cubicBezTo>
                  <a:lnTo>
                    <a:pt x="18694" y="2615"/>
                  </a:lnTo>
                  <a:cubicBezTo>
                    <a:pt x="24530" y="2523"/>
                    <a:pt x="30275" y="1733"/>
                    <a:pt x="35807" y="213"/>
                  </a:cubicBezTo>
                  <a:cubicBezTo>
                    <a:pt x="35776" y="152"/>
                    <a:pt x="35776" y="92"/>
                    <a:pt x="35776" y="61"/>
                  </a:cubicBezTo>
                  <a:cubicBezTo>
                    <a:pt x="29968" y="1650"/>
                    <a:pt x="23964" y="2447"/>
                    <a:pt x="17966" y="2447"/>
                  </a:cubicBezTo>
                  <a:cubicBezTo>
                    <a:pt x="11912" y="2447"/>
                    <a:pt x="5864" y="1634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0808;p74">
              <a:extLst>
                <a:ext uri="{FF2B5EF4-FFF2-40B4-BE49-F238E27FC236}">
                  <a16:creationId xmlns:a16="http://schemas.microsoft.com/office/drawing/2014/main" id="{1C29209C-08E8-C0DE-EC36-B0D708729AC9}"/>
                </a:ext>
              </a:extLst>
            </p:cNvPr>
            <p:cNvSpPr/>
            <p:nvPr/>
          </p:nvSpPr>
          <p:spPr>
            <a:xfrm>
              <a:off x="863500" y="3683475"/>
              <a:ext cx="895175" cy="65375"/>
            </a:xfrm>
            <a:custGeom>
              <a:avLst/>
              <a:gdLst/>
              <a:ahLst/>
              <a:cxnLst/>
              <a:rect l="l" t="t" r="r" b="b"/>
              <a:pathLst>
                <a:path w="35807" h="2615" extrusionOk="0">
                  <a:moveTo>
                    <a:pt x="31" y="0"/>
                  </a:moveTo>
                  <a:cubicBezTo>
                    <a:pt x="31" y="31"/>
                    <a:pt x="1" y="92"/>
                    <a:pt x="1" y="152"/>
                  </a:cubicBezTo>
                  <a:cubicBezTo>
                    <a:pt x="5806" y="1763"/>
                    <a:pt x="11855" y="2615"/>
                    <a:pt x="17995" y="2615"/>
                  </a:cubicBezTo>
                  <a:lnTo>
                    <a:pt x="18694" y="2615"/>
                  </a:lnTo>
                  <a:cubicBezTo>
                    <a:pt x="24530" y="2523"/>
                    <a:pt x="30275" y="1733"/>
                    <a:pt x="35807" y="213"/>
                  </a:cubicBezTo>
                  <a:cubicBezTo>
                    <a:pt x="35776" y="152"/>
                    <a:pt x="35776" y="92"/>
                    <a:pt x="35776" y="61"/>
                  </a:cubicBezTo>
                  <a:cubicBezTo>
                    <a:pt x="29968" y="1650"/>
                    <a:pt x="23964" y="2447"/>
                    <a:pt x="17966" y="2447"/>
                  </a:cubicBezTo>
                  <a:cubicBezTo>
                    <a:pt x="11912" y="2447"/>
                    <a:pt x="5864" y="1634"/>
                    <a:pt x="31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0809;p74">
              <a:extLst>
                <a:ext uri="{FF2B5EF4-FFF2-40B4-BE49-F238E27FC236}">
                  <a16:creationId xmlns:a16="http://schemas.microsoft.com/office/drawing/2014/main" id="{67FB5E7A-F5C7-797F-A844-D2D858B83D06}"/>
                </a:ext>
              </a:extLst>
            </p:cNvPr>
            <p:cNvSpPr/>
            <p:nvPr/>
          </p:nvSpPr>
          <p:spPr>
            <a:xfrm>
              <a:off x="876425" y="3840775"/>
              <a:ext cx="865550" cy="61575"/>
            </a:xfrm>
            <a:custGeom>
              <a:avLst/>
              <a:gdLst/>
              <a:ahLst/>
              <a:cxnLst/>
              <a:rect l="l" t="t" r="r" b="b"/>
              <a:pathLst>
                <a:path w="34622" h="246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92"/>
                    <a:pt x="92" y="122"/>
                    <a:pt x="122" y="183"/>
                  </a:cubicBezTo>
                  <a:cubicBezTo>
                    <a:pt x="5745" y="1703"/>
                    <a:pt x="11520" y="2462"/>
                    <a:pt x="17448" y="2462"/>
                  </a:cubicBezTo>
                  <a:lnTo>
                    <a:pt x="18116" y="2462"/>
                  </a:lnTo>
                  <a:cubicBezTo>
                    <a:pt x="23709" y="2432"/>
                    <a:pt x="29211" y="1703"/>
                    <a:pt x="34500" y="304"/>
                  </a:cubicBezTo>
                  <a:cubicBezTo>
                    <a:pt x="34530" y="244"/>
                    <a:pt x="34591" y="183"/>
                    <a:pt x="34621" y="122"/>
                  </a:cubicBezTo>
                  <a:lnTo>
                    <a:pt x="34621" y="122"/>
                  </a:lnTo>
                  <a:cubicBezTo>
                    <a:pt x="29067" y="1604"/>
                    <a:pt x="23336" y="2341"/>
                    <a:pt x="17596" y="2341"/>
                  </a:cubicBezTo>
                  <a:cubicBezTo>
                    <a:pt x="11680" y="2341"/>
                    <a:pt x="5754" y="155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0810;p74">
              <a:extLst>
                <a:ext uri="{FF2B5EF4-FFF2-40B4-BE49-F238E27FC236}">
                  <a16:creationId xmlns:a16="http://schemas.microsoft.com/office/drawing/2014/main" id="{FED2094C-4AB2-7BCA-3457-55AC48B2D9E7}"/>
                </a:ext>
              </a:extLst>
            </p:cNvPr>
            <p:cNvSpPr/>
            <p:nvPr/>
          </p:nvSpPr>
          <p:spPr>
            <a:xfrm>
              <a:off x="876425" y="3840775"/>
              <a:ext cx="865550" cy="61575"/>
            </a:xfrm>
            <a:custGeom>
              <a:avLst/>
              <a:gdLst/>
              <a:ahLst/>
              <a:cxnLst/>
              <a:rect l="l" t="t" r="r" b="b"/>
              <a:pathLst>
                <a:path w="34622" h="246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92"/>
                    <a:pt x="92" y="122"/>
                    <a:pt x="122" y="183"/>
                  </a:cubicBezTo>
                  <a:cubicBezTo>
                    <a:pt x="5745" y="1703"/>
                    <a:pt x="11520" y="2462"/>
                    <a:pt x="17448" y="2462"/>
                  </a:cubicBezTo>
                  <a:lnTo>
                    <a:pt x="18116" y="2462"/>
                  </a:lnTo>
                  <a:cubicBezTo>
                    <a:pt x="23709" y="2432"/>
                    <a:pt x="29211" y="1703"/>
                    <a:pt x="34500" y="304"/>
                  </a:cubicBezTo>
                  <a:cubicBezTo>
                    <a:pt x="34530" y="244"/>
                    <a:pt x="34591" y="183"/>
                    <a:pt x="34621" y="122"/>
                  </a:cubicBezTo>
                  <a:lnTo>
                    <a:pt x="34621" y="122"/>
                  </a:lnTo>
                  <a:cubicBezTo>
                    <a:pt x="29067" y="1604"/>
                    <a:pt x="23336" y="2341"/>
                    <a:pt x="17596" y="2341"/>
                  </a:cubicBezTo>
                  <a:cubicBezTo>
                    <a:pt x="11680" y="2341"/>
                    <a:pt x="5754" y="155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811;p74">
              <a:extLst>
                <a:ext uri="{FF2B5EF4-FFF2-40B4-BE49-F238E27FC236}">
                  <a16:creationId xmlns:a16="http://schemas.microsoft.com/office/drawing/2014/main" id="{DD008242-7649-9FA8-B1F5-99C50055E305}"/>
                </a:ext>
              </a:extLst>
            </p:cNvPr>
            <p:cNvSpPr/>
            <p:nvPr/>
          </p:nvSpPr>
          <p:spPr>
            <a:xfrm>
              <a:off x="842975" y="3987425"/>
              <a:ext cx="933950" cy="69950"/>
            </a:xfrm>
            <a:custGeom>
              <a:avLst/>
              <a:gdLst/>
              <a:ahLst/>
              <a:cxnLst/>
              <a:rect l="l" t="t" r="r" b="b"/>
              <a:pathLst>
                <a:path w="37358" h="2798" extrusionOk="0">
                  <a:moveTo>
                    <a:pt x="62" y="1"/>
                  </a:moveTo>
                  <a:cubicBezTo>
                    <a:pt x="1" y="31"/>
                    <a:pt x="1" y="92"/>
                    <a:pt x="1" y="153"/>
                  </a:cubicBezTo>
                  <a:cubicBezTo>
                    <a:pt x="6050" y="1885"/>
                    <a:pt x="12372" y="2797"/>
                    <a:pt x="18786" y="2797"/>
                  </a:cubicBezTo>
                  <a:lnTo>
                    <a:pt x="19454" y="2797"/>
                  </a:lnTo>
                  <a:cubicBezTo>
                    <a:pt x="25594" y="2736"/>
                    <a:pt x="31582" y="1885"/>
                    <a:pt x="37357" y="213"/>
                  </a:cubicBezTo>
                  <a:cubicBezTo>
                    <a:pt x="37357" y="183"/>
                    <a:pt x="37357" y="92"/>
                    <a:pt x="37327" y="62"/>
                  </a:cubicBezTo>
                  <a:cubicBezTo>
                    <a:pt x="31289" y="1802"/>
                    <a:pt x="25025" y="2676"/>
                    <a:pt x="18764" y="2676"/>
                  </a:cubicBezTo>
                  <a:cubicBezTo>
                    <a:pt x="12449" y="2676"/>
                    <a:pt x="6137" y="1787"/>
                    <a:pt x="6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812;p74">
              <a:extLst>
                <a:ext uri="{FF2B5EF4-FFF2-40B4-BE49-F238E27FC236}">
                  <a16:creationId xmlns:a16="http://schemas.microsoft.com/office/drawing/2014/main" id="{1E5FBD99-1866-B027-D45F-066902A3CF6E}"/>
                </a:ext>
              </a:extLst>
            </p:cNvPr>
            <p:cNvSpPr/>
            <p:nvPr/>
          </p:nvSpPr>
          <p:spPr>
            <a:xfrm>
              <a:off x="842975" y="3987425"/>
              <a:ext cx="933950" cy="69950"/>
            </a:xfrm>
            <a:custGeom>
              <a:avLst/>
              <a:gdLst/>
              <a:ahLst/>
              <a:cxnLst/>
              <a:rect l="l" t="t" r="r" b="b"/>
              <a:pathLst>
                <a:path w="37358" h="2798" extrusionOk="0">
                  <a:moveTo>
                    <a:pt x="62" y="1"/>
                  </a:moveTo>
                  <a:cubicBezTo>
                    <a:pt x="1" y="31"/>
                    <a:pt x="1" y="92"/>
                    <a:pt x="1" y="153"/>
                  </a:cubicBezTo>
                  <a:cubicBezTo>
                    <a:pt x="6050" y="1885"/>
                    <a:pt x="12372" y="2797"/>
                    <a:pt x="18786" y="2797"/>
                  </a:cubicBezTo>
                  <a:lnTo>
                    <a:pt x="19454" y="2797"/>
                  </a:lnTo>
                  <a:cubicBezTo>
                    <a:pt x="25594" y="2736"/>
                    <a:pt x="31582" y="1885"/>
                    <a:pt x="37357" y="213"/>
                  </a:cubicBezTo>
                  <a:cubicBezTo>
                    <a:pt x="37357" y="183"/>
                    <a:pt x="37357" y="92"/>
                    <a:pt x="37327" y="62"/>
                  </a:cubicBezTo>
                  <a:cubicBezTo>
                    <a:pt x="31289" y="1802"/>
                    <a:pt x="25025" y="2676"/>
                    <a:pt x="18764" y="2676"/>
                  </a:cubicBezTo>
                  <a:cubicBezTo>
                    <a:pt x="12449" y="2676"/>
                    <a:pt x="6137" y="1787"/>
                    <a:pt x="62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813;p74">
              <a:extLst>
                <a:ext uri="{FF2B5EF4-FFF2-40B4-BE49-F238E27FC236}">
                  <a16:creationId xmlns:a16="http://schemas.microsoft.com/office/drawing/2014/main" id="{DB786EE9-9705-70F5-399E-A4CA336D2A30}"/>
                </a:ext>
              </a:extLst>
            </p:cNvPr>
            <p:cNvSpPr/>
            <p:nvPr/>
          </p:nvSpPr>
          <p:spPr>
            <a:xfrm>
              <a:off x="880225" y="4152325"/>
              <a:ext cx="858700" cy="60050"/>
            </a:xfrm>
            <a:custGeom>
              <a:avLst/>
              <a:gdLst/>
              <a:ahLst/>
              <a:cxnLst/>
              <a:rect l="l" t="t" r="r" b="b"/>
              <a:pathLst>
                <a:path w="34348" h="2402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31"/>
                    <a:pt x="122" y="122"/>
                    <a:pt x="152" y="183"/>
                  </a:cubicBezTo>
                  <a:cubicBezTo>
                    <a:pt x="5715" y="1642"/>
                    <a:pt x="11429" y="2402"/>
                    <a:pt x="17296" y="2402"/>
                  </a:cubicBezTo>
                  <a:lnTo>
                    <a:pt x="17964" y="2402"/>
                  </a:lnTo>
                  <a:cubicBezTo>
                    <a:pt x="23496" y="2311"/>
                    <a:pt x="28907" y="1642"/>
                    <a:pt x="34165" y="274"/>
                  </a:cubicBezTo>
                  <a:cubicBezTo>
                    <a:pt x="34226" y="244"/>
                    <a:pt x="34317" y="153"/>
                    <a:pt x="34348" y="92"/>
                  </a:cubicBezTo>
                  <a:lnTo>
                    <a:pt x="34348" y="92"/>
                  </a:lnTo>
                  <a:cubicBezTo>
                    <a:pt x="28797" y="1551"/>
                    <a:pt x="23075" y="2280"/>
                    <a:pt x="17351" y="2280"/>
                  </a:cubicBezTo>
                  <a:cubicBezTo>
                    <a:pt x="11509" y="2280"/>
                    <a:pt x="5666" y="1521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0814;p74">
              <a:extLst>
                <a:ext uri="{FF2B5EF4-FFF2-40B4-BE49-F238E27FC236}">
                  <a16:creationId xmlns:a16="http://schemas.microsoft.com/office/drawing/2014/main" id="{DD799229-73C0-6A9C-2448-7880730A2A4E}"/>
                </a:ext>
              </a:extLst>
            </p:cNvPr>
            <p:cNvSpPr/>
            <p:nvPr/>
          </p:nvSpPr>
          <p:spPr>
            <a:xfrm>
              <a:off x="880225" y="4152325"/>
              <a:ext cx="858700" cy="60050"/>
            </a:xfrm>
            <a:custGeom>
              <a:avLst/>
              <a:gdLst/>
              <a:ahLst/>
              <a:cxnLst/>
              <a:rect l="l" t="t" r="r" b="b"/>
              <a:pathLst>
                <a:path w="34348" h="2402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31"/>
                    <a:pt x="122" y="122"/>
                    <a:pt x="152" y="183"/>
                  </a:cubicBezTo>
                  <a:cubicBezTo>
                    <a:pt x="5715" y="1642"/>
                    <a:pt x="11429" y="2402"/>
                    <a:pt x="17296" y="2402"/>
                  </a:cubicBezTo>
                  <a:lnTo>
                    <a:pt x="17964" y="2402"/>
                  </a:lnTo>
                  <a:cubicBezTo>
                    <a:pt x="23496" y="2311"/>
                    <a:pt x="28907" y="1642"/>
                    <a:pt x="34165" y="274"/>
                  </a:cubicBezTo>
                  <a:cubicBezTo>
                    <a:pt x="34226" y="244"/>
                    <a:pt x="34317" y="153"/>
                    <a:pt x="34348" y="92"/>
                  </a:cubicBezTo>
                  <a:lnTo>
                    <a:pt x="34348" y="92"/>
                  </a:lnTo>
                  <a:cubicBezTo>
                    <a:pt x="28797" y="1551"/>
                    <a:pt x="23075" y="2280"/>
                    <a:pt x="17351" y="2280"/>
                  </a:cubicBezTo>
                  <a:cubicBezTo>
                    <a:pt x="11509" y="2280"/>
                    <a:pt x="5666" y="1521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0815;p74">
              <a:extLst>
                <a:ext uri="{FF2B5EF4-FFF2-40B4-BE49-F238E27FC236}">
                  <a16:creationId xmlns:a16="http://schemas.microsoft.com/office/drawing/2014/main" id="{40818362-3C5A-671B-4CBA-6072DE97B9CF}"/>
                </a:ext>
              </a:extLst>
            </p:cNvPr>
            <p:cNvSpPr/>
            <p:nvPr/>
          </p:nvSpPr>
          <p:spPr>
            <a:xfrm>
              <a:off x="1006375" y="4335450"/>
              <a:ext cx="606400" cy="31950"/>
            </a:xfrm>
            <a:custGeom>
              <a:avLst/>
              <a:gdLst/>
              <a:ahLst/>
              <a:cxnLst/>
              <a:rect l="l" t="t" r="r" b="b"/>
              <a:pathLst>
                <a:path w="24256" h="1278" extrusionOk="0">
                  <a:moveTo>
                    <a:pt x="0" y="1"/>
                  </a:moveTo>
                  <a:cubicBezTo>
                    <a:pt x="91" y="92"/>
                    <a:pt x="122" y="153"/>
                    <a:pt x="182" y="214"/>
                  </a:cubicBezTo>
                  <a:cubicBezTo>
                    <a:pt x="4164" y="913"/>
                    <a:pt x="8177" y="1278"/>
                    <a:pt x="12250" y="1278"/>
                  </a:cubicBezTo>
                  <a:lnTo>
                    <a:pt x="12918" y="1278"/>
                  </a:lnTo>
                  <a:cubicBezTo>
                    <a:pt x="16687" y="1217"/>
                    <a:pt x="20426" y="882"/>
                    <a:pt x="24043" y="244"/>
                  </a:cubicBezTo>
                  <a:lnTo>
                    <a:pt x="24256" y="62"/>
                  </a:lnTo>
                  <a:lnTo>
                    <a:pt x="24256" y="62"/>
                  </a:lnTo>
                  <a:cubicBezTo>
                    <a:pt x="20306" y="780"/>
                    <a:pt x="16311" y="1137"/>
                    <a:pt x="12316" y="1137"/>
                  </a:cubicBezTo>
                  <a:cubicBezTo>
                    <a:pt x="8196" y="1137"/>
                    <a:pt x="4074" y="757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0816;p74">
              <a:extLst>
                <a:ext uri="{FF2B5EF4-FFF2-40B4-BE49-F238E27FC236}">
                  <a16:creationId xmlns:a16="http://schemas.microsoft.com/office/drawing/2014/main" id="{D340BF6B-6F54-B3EE-7516-05AB1E7EC908}"/>
                </a:ext>
              </a:extLst>
            </p:cNvPr>
            <p:cNvSpPr/>
            <p:nvPr/>
          </p:nvSpPr>
          <p:spPr>
            <a:xfrm>
              <a:off x="1006375" y="4335450"/>
              <a:ext cx="606400" cy="31950"/>
            </a:xfrm>
            <a:custGeom>
              <a:avLst/>
              <a:gdLst/>
              <a:ahLst/>
              <a:cxnLst/>
              <a:rect l="l" t="t" r="r" b="b"/>
              <a:pathLst>
                <a:path w="24256" h="1278" extrusionOk="0">
                  <a:moveTo>
                    <a:pt x="0" y="1"/>
                  </a:moveTo>
                  <a:cubicBezTo>
                    <a:pt x="91" y="92"/>
                    <a:pt x="122" y="153"/>
                    <a:pt x="182" y="214"/>
                  </a:cubicBezTo>
                  <a:cubicBezTo>
                    <a:pt x="4164" y="913"/>
                    <a:pt x="8177" y="1278"/>
                    <a:pt x="12250" y="1278"/>
                  </a:cubicBezTo>
                  <a:lnTo>
                    <a:pt x="12918" y="1278"/>
                  </a:lnTo>
                  <a:cubicBezTo>
                    <a:pt x="16687" y="1217"/>
                    <a:pt x="20426" y="882"/>
                    <a:pt x="24043" y="244"/>
                  </a:cubicBezTo>
                  <a:lnTo>
                    <a:pt x="24256" y="62"/>
                  </a:lnTo>
                  <a:lnTo>
                    <a:pt x="24256" y="62"/>
                  </a:lnTo>
                  <a:cubicBezTo>
                    <a:pt x="20306" y="780"/>
                    <a:pt x="16311" y="1137"/>
                    <a:pt x="12316" y="1137"/>
                  </a:cubicBezTo>
                  <a:cubicBezTo>
                    <a:pt x="8196" y="1137"/>
                    <a:pt x="4074" y="757"/>
                    <a:pt x="0" y="1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0817;p74">
              <a:extLst>
                <a:ext uri="{FF2B5EF4-FFF2-40B4-BE49-F238E27FC236}">
                  <a16:creationId xmlns:a16="http://schemas.microsoft.com/office/drawing/2014/main" id="{9027D884-21C7-7090-A55B-F19D0FA40956}"/>
                </a:ext>
              </a:extLst>
            </p:cNvPr>
            <p:cNvSpPr/>
            <p:nvPr/>
          </p:nvSpPr>
          <p:spPr>
            <a:xfrm>
              <a:off x="1262450" y="3189550"/>
              <a:ext cx="521300" cy="1234425"/>
            </a:xfrm>
            <a:custGeom>
              <a:avLst/>
              <a:gdLst/>
              <a:ahLst/>
              <a:cxnLst/>
              <a:rect l="l" t="t" r="r" b="b"/>
              <a:pathLst>
                <a:path w="20852" h="49377" extrusionOk="0">
                  <a:moveTo>
                    <a:pt x="1277" y="0"/>
                  </a:moveTo>
                  <a:cubicBezTo>
                    <a:pt x="1095" y="31"/>
                    <a:pt x="851" y="61"/>
                    <a:pt x="669" y="92"/>
                  </a:cubicBezTo>
                  <a:cubicBezTo>
                    <a:pt x="10122" y="6779"/>
                    <a:pt x="15593" y="17539"/>
                    <a:pt x="15229" y="29211"/>
                  </a:cubicBezTo>
                  <a:cubicBezTo>
                    <a:pt x="15107" y="32311"/>
                    <a:pt x="14742" y="35320"/>
                    <a:pt x="13283" y="38056"/>
                  </a:cubicBezTo>
                  <a:cubicBezTo>
                    <a:pt x="11794" y="40913"/>
                    <a:pt x="9605" y="43253"/>
                    <a:pt x="7143" y="45229"/>
                  </a:cubicBezTo>
                  <a:cubicBezTo>
                    <a:pt x="5016" y="46962"/>
                    <a:pt x="2614" y="48481"/>
                    <a:pt x="0" y="49332"/>
                  </a:cubicBezTo>
                  <a:cubicBezTo>
                    <a:pt x="639" y="49302"/>
                    <a:pt x="1277" y="49272"/>
                    <a:pt x="1915" y="49150"/>
                  </a:cubicBezTo>
                  <a:cubicBezTo>
                    <a:pt x="2867" y="49297"/>
                    <a:pt x="3839" y="49377"/>
                    <a:pt x="4810" y="49377"/>
                  </a:cubicBezTo>
                  <a:cubicBezTo>
                    <a:pt x="7062" y="49377"/>
                    <a:pt x="9311" y="48945"/>
                    <a:pt x="11308" y="47904"/>
                  </a:cubicBezTo>
                  <a:cubicBezTo>
                    <a:pt x="14165" y="46384"/>
                    <a:pt x="16627" y="43405"/>
                    <a:pt x="16809" y="40183"/>
                  </a:cubicBezTo>
                  <a:cubicBezTo>
                    <a:pt x="18481" y="39575"/>
                    <a:pt x="19697" y="38056"/>
                    <a:pt x="20274" y="36384"/>
                  </a:cubicBezTo>
                  <a:cubicBezTo>
                    <a:pt x="20852" y="34712"/>
                    <a:pt x="20761" y="32858"/>
                    <a:pt x="20426" y="31065"/>
                  </a:cubicBezTo>
                  <a:cubicBezTo>
                    <a:pt x="20122" y="29666"/>
                    <a:pt x="19575" y="28147"/>
                    <a:pt x="18603" y="27083"/>
                  </a:cubicBezTo>
                  <a:cubicBezTo>
                    <a:pt x="20335" y="24712"/>
                    <a:pt x="20548" y="21460"/>
                    <a:pt x="19514" y="18724"/>
                  </a:cubicBezTo>
                  <a:cubicBezTo>
                    <a:pt x="18481" y="16019"/>
                    <a:pt x="16232" y="13891"/>
                    <a:pt x="13739" y="12402"/>
                  </a:cubicBezTo>
                  <a:cubicBezTo>
                    <a:pt x="14256" y="9149"/>
                    <a:pt x="12827" y="5745"/>
                    <a:pt x="10426" y="3526"/>
                  </a:cubicBezTo>
                  <a:cubicBezTo>
                    <a:pt x="8268" y="1551"/>
                    <a:pt x="5441" y="396"/>
                    <a:pt x="2554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0818;p74">
              <a:extLst>
                <a:ext uri="{FF2B5EF4-FFF2-40B4-BE49-F238E27FC236}">
                  <a16:creationId xmlns:a16="http://schemas.microsoft.com/office/drawing/2014/main" id="{C94F789C-6AA5-2F0B-5DE6-A00D222DAE03}"/>
                </a:ext>
              </a:extLst>
            </p:cNvPr>
            <p:cNvSpPr/>
            <p:nvPr/>
          </p:nvSpPr>
          <p:spPr>
            <a:xfrm>
              <a:off x="1537525" y="4193350"/>
              <a:ext cx="147450" cy="197600"/>
            </a:xfrm>
            <a:custGeom>
              <a:avLst/>
              <a:gdLst/>
              <a:ahLst/>
              <a:cxnLst/>
              <a:rect l="l" t="t" r="r" b="b"/>
              <a:pathLst>
                <a:path w="5898" h="7904" extrusionOk="0">
                  <a:moveTo>
                    <a:pt x="5897" y="1"/>
                  </a:moveTo>
                  <a:cubicBezTo>
                    <a:pt x="5320" y="1"/>
                    <a:pt x="4742" y="1"/>
                    <a:pt x="4742" y="31"/>
                  </a:cubicBezTo>
                  <a:cubicBezTo>
                    <a:pt x="4286" y="2281"/>
                    <a:pt x="3314" y="4439"/>
                    <a:pt x="1824" y="6202"/>
                  </a:cubicBezTo>
                  <a:cubicBezTo>
                    <a:pt x="1247" y="6840"/>
                    <a:pt x="700" y="7417"/>
                    <a:pt x="1" y="7904"/>
                  </a:cubicBezTo>
                  <a:cubicBezTo>
                    <a:pt x="92" y="7873"/>
                    <a:pt x="183" y="7782"/>
                    <a:pt x="274" y="7752"/>
                  </a:cubicBezTo>
                  <a:cubicBezTo>
                    <a:pt x="3131" y="6232"/>
                    <a:pt x="5593" y="3253"/>
                    <a:pt x="5776" y="31"/>
                  </a:cubicBezTo>
                  <a:lnTo>
                    <a:pt x="5806" y="31"/>
                  </a:lnTo>
                  <a:cubicBezTo>
                    <a:pt x="5867" y="31"/>
                    <a:pt x="5867" y="1"/>
                    <a:pt x="5897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0819;p74">
              <a:extLst>
                <a:ext uri="{FF2B5EF4-FFF2-40B4-BE49-F238E27FC236}">
                  <a16:creationId xmlns:a16="http://schemas.microsoft.com/office/drawing/2014/main" id="{6107959D-918A-ECE5-FB3A-B51B8F0FB791}"/>
                </a:ext>
              </a:extLst>
            </p:cNvPr>
            <p:cNvSpPr/>
            <p:nvPr/>
          </p:nvSpPr>
          <p:spPr>
            <a:xfrm>
              <a:off x="1013975" y="3501100"/>
              <a:ext cx="243175" cy="26625"/>
            </a:xfrm>
            <a:custGeom>
              <a:avLst/>
              <a:gdLst/>
              <a:ahLst/>
              <a:cxnLst/>
              <a:rect l="l" t="t" r="r" b="b"/>
              <a:pathLst>
                <a:path w="9727" h="1065" fill="none" extrusionOk="0">
                  <a:moveTo>
                    <a:pt x="0" y="1"/>
                  </a:moveTo>
                  <a:cubicBezTo>
                    <a:pt x="0" y="1"/>
                    <a:pt x="5289" y="1064"/>
                    <a:pt x="9727" y="852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0820;p74">
              <a:extLst>
                <a:ext uri="{FF2B5EF4-FFF2-40B4-BE49-F238E27FC236}">
                  <a16:creationId xmlns:a16="http://schemas.microsoft.com/office/drawing/2014/main" id="{2DE3C715-B157-AD80-A83B-83518815D3DC}"/>
                </a:ext>
              </a:extLst>
            </p:cNvPr>
            <p:cNvSpPr/>
            <p:nvPr/>
          </p:nvSpPr>
          <p:spPr>
            <a:xfrm>
              <a:off x="1437975" y="3498050"/>
              <a:ext cx="171000" cy="27400"/>
            </a:xfrm>
            <a:custGeom>
              <a:avLst/>
              <a:gdLst/>
              <a:ahLst/>
              <a:cxnLst/>
              <a:rect l="l" t="t" r="r" b="b"/>
              <a:pathLst>
                <a:path w="6840" h="1096" fill="none" extrusionOk="0">
                  <a:moveTo>
                    <a:pt x="6840" y="1"/>
                  </a:moveTo>
                  <a:cubicBezTo>
                    <a:pt x="4682" y="791"/>
                    <a:pt x="2311" y="1095"/>
                    <a:pt x="1" y="882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0821;p74">
              <a:extLst>
                <a:ext uri="{FF2B5EF4-FFF2-40B4-BE49-F238E27FC236}">
                  <a16:creationId xmlns:a16="http://schemas.microsoft.com/office/drawing/2014/main" id="{2EDCE398-8D38-13CE-3AC7-40F5CA95618B}"/>
                </a:ext>
              </a:extLst>
            </p:cNvPr>
            <p:cNvSpPr/>
            <p:nvPr/>
          </p:nvSpPr>
          <p:spPr>
            <a:xfrm>
              <a:off x="1428100" y="3871925"/>
              <a:ext cx="301700" cy="33450"/>
            </a:xfrm>
            <a:custGeom>
              <a:avLst/>
              <a:gdLst/>
              <a:ahLst/>
              <a:cxnLst/>
              <a:rect l="l" t="t" r="r" b="b"/>
              <a:pathLst>
                <a:path w="12068" h="1338" fill="none" extrusionOk="0">
                  <a:moveTo>
                    <a:pt x="1" y="882"/>
                  </a:moveTo>
                  <a:cubicBezTo>
                    <a:pt x="4043" y="1338"/>
                    <a:pt x="8147" y="1034"/>
                    <a:pt x="12068" y="1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0822;p74">
              <a:extLst>
                <a:ext uri="{FF2B5EF4-FFF2-40B4-BE49-F238E27FC236}">
                  <a16:creationId xmlns:a16="http://schemas.microsoft.com/office/drawing/2014/main" id="{84BD8D9A-5C60-EE01-7550-47E2CA587F02}"/>
                </a:ext>
              </a:extLst>
            </p:cNvPr>
            <p:cNvSpPr/>
            <p:nvPr/>
          </p:nvSpPr>
          <p:spPr>
            <a:xfrm>
              <a:off x="890850" y="3866600"/>
              <a:ext cx="246250" cy="33475"/>
            </a:xfrm>
            <a:custGeom>
              <a:avLst/>
              <a:gdLst/>
              <a:ahLst/>
              <a:cxnLst/>
              <a:rect l="l" t="t" r="r" b="b"/>
              <a:pathLst>
                <a:path w="9850" h="1339" fill="none" extrusionOk="0">
                  <a:moveTo>
                    <a:pt x="1" y="1"/>
                  </a:moveTo>
                  <a:cubicBezTo>
                    <a:pt x="3223" y="822"/>
                    <a:pt x="6536" y="1277"/>
                    <a:pt x="9849" y="1338"/>
                  </a:cubicBezTo>
                </a:path>
              </a:pathLst>
            </a:custGeom>
            <a:noFill/>
            <a:ln w="6850" cap="rnd" cmpd="sng">
              <a:solidFill>
                <a:srgbClr val="AD52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0823;p74">
              <a:extLst>
                <a:ext uri="{FF2B5EF4-FFF2-40B4-BE49-F238E27FC236}">
                  <a16:creationId xmlns:a16="http://schemas.microsoft.com/office/drawing/2014/main" id="{FC017B9A-CB41-F870-693F-A952430EBF94}"/>
                </a:ext>
              </a:extLst>
            </p:cNvPr>
            <p:cNvSpPr/>
            <p:nvPr/>
          </p:nvSpPr>
          <p:spPr>
            <a:xfrm>
              <a:off x="937975" y="4194125"/>
              <a:ext cx="166450" cy="22050"/>
            </a:xfrm>
            <a:custGeom>
              <a:avLst/>
              <a:gdLst/>
              <a:ahLst/>
              <a:cxnLst/>
              <a:rect l="l" t="t" r="r" b="b"/>
              <a:pathLst>
                <a:path w="6658" h="882" extrusionOk="0">
                  <a:moveTo>
                    <a:pt x="0" y="0"/>
                  </a:moveTo>
                  <a:cubicBezTo>
                    <a:pt x="0" y="122"/>
                    <a:pt x="61" y="183"/>
                    <a:pt x="61" y="304"/>
                  </a:cubicBezTo>
                  <a:cubicBezTo>
                    <a:pt x="1763" y="699"/>
                    <a:pt x="3466" y="882"/>
                    <a:pt x="5168" y="882"/>
                  </a:cubicBezTo>
                  <a:cubicBezTo>
                    <a:pt x="5624" y="882"/>
                    <a:pt x="6080" y="882"/>
                    <a:pt x="6536" y="851"/>
                  </a:cubicBezTo>
                  <a:cubicBezTo>
                    <a:pt x="6627" y="851"/>
                    <a:pt x="6657" y="760"/>
                    <a:pt x="6657" y="699"/>
                  </a:cubicBezTo>
                  <a:cubicBezTo>
                    <a:pt x="6627" y="608"/>
                    <a:pt x="6596" y="547"/>
                    <a:pt x="6505" y="547"/>
                  </a:cubicBezTo>
                  <a:cubicBezTo>
                    <a:pt x="6108" y="564"/>
                    <a:pt x="5711" y="573"/>
                    <a:pt x="5315" y="573"/>
                  </a:cubicBezTo>
                  <a:cubicBezTo>
                    <a:pt x="3525" y="573"/>
                    <a:pt x="1742" y="398"/>
                    <a:pt x="0" y="0"/>
                  </a:cubicBezTo>
                  <a:close/>
                </a:path>
              </a:pathLst>
            </a:custGeom>
            <a:solidFill>
              <a:srgbClr val="AD5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0824;p74">
              <a:extLst>
                <a:ext uri="{FF2B5EF4-FFF2-40B4-BE49-F238E27FC236}">
                  <a16:creationId xmlns:a16="http://schemas.microsoft.com/office/drawing/2014/main" id="{39CBB9CF-2A26-5F48-7C7E-9A99C8D82A84}"/>
                </a:ext>
              </a:extLst>
            </p:cNvPr>
            <p:cNvSpPr/>
            <p:nvPr/>
          </p:nvSpPr>
          <p:spPr>
            <a:xfrm>
              <a:off x="1086150" y="3852925"/>
              <a:ext cx="410375" cy="440775"/>
            </a:xfrm>
            <a:custGeom>
              <a:avLst/>
              <a:gdLst/>
              <a:ahLst/>
              <a:cxnLst/>
              <a:rect l="l" t="t" r="r" b="b"/>
              <a:pathLst>
                <a:path w="16415" h="17631" extrusionOk="0">
                  <a:moveTo>
                    <a:pt x="8207" y="1"/>
                  </a:moveTo>
                  <a:cubicBezTo>
                    <a:pt x="3678" y="1"/>
                    <a:pt x="1" y="3952"/>
                    <a:pt x="1" y="8815"/>
                  </a:cubicBezTo>
                  <a:cubicBezTo>
                    <a:pt x="1" y="13679"/>
                    <a:pt x="3678" y="17630"/>
                    <a:pt x="8207" y="17630"/>
                  </a:cubicBezTo>
                  <a:cubicBezTo>
                    <a:pt x="12736" y="17630"/>
                    <a:pt x="16414" y="13679"/>
                    <a:pt x="16414" y="8815"/>
                  </a:cubicBezTo>
                  <a:cubicBezTo>
                    <a:pt x="16414" y="3952"/>
                    <a:pt x="12736" y="1"/>
                    <a:pt x="8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0825;p74">
              <a:extLst>
                <a:ext uri="{FF2B5EF4-FFF2-40B4-BE49-F238E27FC236}">
                  <a16:creationId xmlns:a16="http://schemas.microsoft.com/office/drawing/2014/main" id="{E5CAA409-DC74-AB54-2472-46A8BE68A5D0}"/>
                </a:ext>
              </a:extLst>
            </p:cNvPr>
            <p:cNvSpPr/>
            <p:nvPr/>
          </p:nvSpPr>
          <p:spPr>
            <a:xfrm>
              <a:off x="1087675" y="3852925"/>
              <a:ext cx="321450" cy="420250"/>
            </a:xfrm>
            <a:custGeom>
              <a:avLst/>
              <a:gdLst/>
              <a:ahLst/>
              <a:cxnLst/>
              <a:rect l="l" t="t" r="r" b="b"/>
              <a:pathLst>
                <a:path w="12858" h="16810" extrusionOk="0">
                  <a:moveTo>
                    <a:pt x="8207" y="1"/>
                  </a:moveTo>
                  <a:cubicBezTo>
                    <a:pt x="3678" y="1"/>
                    <a:pt x="0" y="3952"/>
                    <a:pt x="0" y="8815"/>
                  </a:cubicBezTo>
                  <a:cubicBezTo>
                    <a:pt x="0" y="12372"/>
                    <a:pt x="1885" y="15411"/>
                    <a:pt x="4651" y="16809"/>
                  </a:cubicBezTo>
                  <a:cubicBezTo>
                    <a:pt x="2523" y="15198"/>
                    <a:pt x="1125" y="12554"/>
                    <a:pt x="1125" y="9545"/>
                  </a:cubicBezTo>
                  <a:cubicBezTo>
                    <a:pt x="1125" y="4700"/>
                    <a:pt x="4775" y="760"/>
                    <a:pt x="9280" y="760"/>
                  </a:cubicBezTo>
                  <a:cubicBezTo>
                    <a:pt x="9297" y="760"/>
                    <a:pt x="9315" y="760"/>
                    <a:pt x="9332" y="761"/>
                  </a:cubicBezTo>
                  <a:cubicBezTo>
                    <a:pt x="10639" y="761"/>
                    <a:pt x="11794" y="1065"/>
                    <a:pt x="12858" y="1612"/>
                  </a:cubicBezTo>
                  <a:cubicBezTo>
                    <a:pt x="11551" y="578"/>
                    <a:pt x="9940" y="1"/>
                    <a:pt x="8207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0826;p74">
              <a:extLst>
                <a:ext uri="{FF2B5EF4-FFF2-40B4-BE49-F238E27FC236}">
                  <a16:creationId xmlns:a16="http://schemas.microsoft.com/office/drawing/2014/main" id="{12D53E85-3BE3-7F5C-63E5-CB7A0738E64A}"/>
                </a:ext>
              </a:extLst>
            </p:cNvPr>
            <p:cNvSpPr/>
            <p:nvPr/>
          </p:nvSpPr>
          <p:spPr>
            <a:xfrm>
              <a:off x="557275" y="2936975"/>
              <a:ext cx="414925" cy="170525"/>
            </a:xfrm>
            <a:custGeom>
              <a:avLst/>
              <a:gdLst/>
              <a:ahLst/>
              <a:cxnLst/>
              <a:rect l="l" t="t" r="r" b="b"/>
              <a:pathLst>
                <a:path w="16597" h="6821" extrusionOk="0">
                  <a:moveTo>
                    <a:pt x="1949" y="0"/>
                  </a:moveTo>
                  <a:cubicBezTo>
                    <a:pt x="1298" y="0"/>
                    <a:pt x="647" y="44"/>
                    <a:pt x="0" y="134"/>
                  </a:cubicBezTo>
                  <a:cubicBezTo>
                    <a:pt x="1064" y="2170"/>
                    <a:pt x="2918" y="3629"/>
                    <a:pt x="5046" y="4541"/>
                  </a:cubicBezTo>
                  <a:cubicBezTo>
                    <a:pt x="7174" y="5453"/>
                    <a:pt x="9484" y="5878"/>
                    <a:pt x="11763" y="6243"/>
                  </a:cubicBezTo>
                  <a:cubicBezTo>
                    <a:pt x="13344" y="6517"/>
                    <a:pt x="15016" y="6669"/>
                    <a:pt x="16596" y="6821"/>
                  </a:cubicBezTo>
                  <a:cubicBezTo>
                    <a:pt x="15228" y="6182"/>
                    <a:pt x="14165" y="5118"/>
                    <a:pt x="13010" y="4176"/>
                  </a:cubicBezTo>
                  <a:cubicBezTo>
                    <a:pt x="9902" y="1617"/>
                    <a:pt x="5920" y="0"/>
                    <a:pt x="19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0827;p74">
              <a:extLst>
                <a:ext uri="{FF2B5EF4-FFF2-40B4-BE49-F238E27FC236}">
                  <a16:creationId xmlns:a16="http://schemas.microsoft.com/office/drawing/2014/main" id="{E770269B-0E8E-54B5-2C13-F4AE0155C7A8}"/>
                </a:ext>
              </a:extLst>
            </p:cNvPr>
            <p:cNvSpPr/>
            <p:nvPr/>
          </p:nvSpPr>
          <p:spPr>
            <a:xfrm>
              <a:off x="494950" y="3092275"/>
              <a:ext cx="1429400" cy="190800"/>
            </a:xfrm>
            <a:custGeom>
              <a:avLst/>
              <a:gdLst/>
              <a:ahLst/>
              <a:cxnLst/>
              <a:rect l="l" t="t" r="r" b="b"/>
              <a:pathLst>
                <a:path w="57176" h="7632" extrusionOk="0">
                  <a:moveTo>
                    <a:pt x="56932" y="1"/>
                  </a:moveTo>
                  <a:cubicBezTo>
                    <a:pt x="56902" y="31"/>
                    <a:pt x="56841" y="31"/>
                    <a:pt x="56780" y="31"/>
                  </a:cubicBezTo>
                  <a:cubicBezTo>
                    <a:pt x="56567" y="122"/>
                    <a:pt x="56324" y="183"/>
                    <a:pt x="56081" y="274"/>
                  </a:cubicBezTo>
                  <a:cubicBezTo>
                    <a:pt x="55838" y="335"/>
                    <a:pt x="55655" y="365"/>
                    <a:pt x="55412" y="457"/>
                  </a:cubicBezTo>
                  <a:cubicBezTo>
                    <a:pt x="53436" y="973"/>
                    <a:pt x="51369" y="1338"/>
                    <a:pt x="49242" y="1429"/>
                  </a:cubicBezTo>
                  <a:cubicBezTo>
                    <a:pt x="48311" y="1504"/>
                    <a:pt x="47377" y="1538"/>
                    <a:pt x="46437" y="1538"/>
                  </a:cubicBezTo>
                  <a:cubicBezTo>
                    <a:pt x="44707" y="1538"/>
                    <a:pt x="42960" y="1424"/>
                    <a:pt x="41187" y="1247"/>
                  </a:cubicBezTo>
                  <a:cubicBezTo>
                    <a:pt x="39120" y="1065"/>
                    <a:pt x="36992" y="761"/>
                    <a:pt x="34743" y="639"/>
                  </a:cubicBezTo>
                  <a:cubicBezTo>
                    <a:pt x="34561" y="639"/>
                    <a:pt x="34348" y="609"/>
                    <a:pt x="34135" y="609"/>
                  </a:cubicBezTo>
                  <a:cubicBezTo>
                    <a:pt x="33618" y="578"/>
                    <a:pt x="33071" y="578"/>
                    <a:pt x="32524" y="578"/>
                  </a:cubicBezTo>
                  <a:cubicBezTo>
                    <a:pt x="31673" y="578"/>
                    <a:pt x="30883" y="639"/>
                    <a:pt x="30032" y="730"/>
                  </a:cubicBezTo>
                  <a:cubicBezTo>
                    <a:pt x="29637" y="761"/>
                    <a:pt x="29211" y="821"/>
                    <a:pt x="28785" y="913"/>
                  </a:cubicBezTo>
                  <a:cubicBezTo>
                    <a:pt x="28664" y="913"/>
                    <a:pt x="28603" y="943"/>
                    <a:pt x="28482" y="973"/>
                  </a:cubicBezTo>
                  <a:lnTo>
                    <a:pt x="27904" y="1095"/>
                  </a:lnTo>
                  <a:cubicBezTo>
                    <a:pt x="27205" y="1277"/>
                    <a:pt x="26506" y="1490"/>
                    <a:pt x="25837" y="1733"/>
                  </a:cubicBezTo>
                  <a:cubicBezTo>
                    <a:pt x="25442" y="1855"/>
                    <a:pt x="25108" y="2007"/>
                    <a:pt x="24712" y="2159"/>
                  </a:cubicBezTo>
                  <a:cubicBezTo>
                    <a:pt x="24621" y="2189"/>
                    <a:pt x="24469" y="2280"/>
                    <a:pt x="24348" y="2311"/>
                  </a:cubicBezTo>
                  <a:cubicBezTo>
                    <a:pt x="24105" y="2432"/>
                    <a:pt x="23892" y="2493"/>
                    <a:pt x="23649" y="2615"/>
                  </a:cubicBezTo>
                  <a:cubicBezTo>
                    <a:pt x="22372" y="3192"/>
                    <a:pt x="21126" y="3770"/>
                    <a:pt x="19849" y="4226"/>
                  </a:cubicBezTo>
                  <a:lnTo>
                    <a:pt x="19819" y="4226"/>
                  </a:lnTo>
                  <a:cubicBezTo>
                    <a:pt x="19545" y="4317"/>
                    <a:pt x="19302" y="4408"/>
                    <a:pt x="18998" y="4469"/>
                  </a:cubicBezTo>
                  <a:cubicBezTo>
                    <a:pt x="17995" y="4834"/>
                    <a:pt x="16962" y="5046"/>
                    <a:pt x="15958" y="5229"/>
                  </a:cubicBezTo>
                  <a:cubicBezTo>
                    <a:pt x="14794" y="5430"/>
                    <a:pt x="13645" y="5549"/>
                    <a:pt x="12501" y="5549"/>
                  </a:cubicBezTo>
                  <a:cubicBezTo>
                    <a:pt x="12093" y="5549"/>
                    <a:pt x="11685" y="5534"/>
                    <a:pt x="11278" y="5502"/>
                  </a:cubicBezTo>
                  <a:lnTo>
                    <a:pt x="11186" y="5502"/>
                  </a:lnTo>
                  <a:cubicBezTo>
                    <a:pt x="10092" y="5442"/>
                    <a:pt x="9028" y="5290"/>
                    <a:pt x="7964" y="5016"/>
                  </a:cubicBezTo>
                  <a:cubicBezTo>
                    <a:pt x="6718" y="4682"/>
                    <a:pt x="5472" y="4256"/>
                    <a:pt x="4287" y="3648"/>
                  </a:cubicBezTo>
                  <a:cubicBezTo>
                    <a:pt x="4256" y="3648"/>
                    <a:pt x="4195" y="3618"/>
                    <a:pt x="4135" y="3557"/>
                  </a:cubicBezTo>
                  <a:cubicBezTo>
                    <a:pt x="2980" y="3010"/>
                    <a:pt x="1916" y="2280"/>
                    <a:pt x="913" y="1521"/>
                  </a:cubicBezTo>
                  <a:cubicBezTo>
                    <a:pt x="821" y="1429"/>
                    <a:pt x="761" y="1399"/>
                    <a:pt x="669" y="1338"/>
                  </a:cubicBezTo>
                  <a:cubicBezTo>
                    <a:pt x="598" y="1281"/>
                    <a:pt x="519" y="1250"/>
                    <a:pt x="443" y="1250"/>
                  </a:cubicBezTo>
                  <a:cubicBezTo>
                    <a:pt x="359" y="1250"/>
                    <a:pt x="278" y="1288"/>
                    <a:pt x="214" y="1369"/>
                  </a:cubicBezTo>
                  <a:cubicBezTo>
                    <a:pt x="1" y="1551"/>
                    <a:pt x="1" y="1764"/>
                    <a:pt x="92" y="1855"/>
                  </a:cubicBezTo>
                  <a:cubicBezTo>
                    <a:pt x="1125" y="2858"/>
                    <a:pt x="2220" y="3709"/>
                    <a:pt x="3435" y="4530"/>
                  </a:cubicBezTo>
                  <a:lnTo>
                    <a:pt x="3496" y="4560"/>
                  </a:lnTo>
                  <a:lnTo>
                    <a:pt x="3709" y="4682"/>
                  </a:lnTo>
                  <a:cubicBezTo>
                    <a:pt x="4803" y="5320"/>
                    <a:pt x="5958" y="5897"/>
                    <a:pt x="7144" y="6353"/>
                  </a:cubicBezTo>
                  <a:cubicBezTo>
                    <a:pt x="7235" y="6384"/>
                    <a:pt x="7326" y="6414"/>
                    <a:pt x="7448" y="6475"/>
                  </a:cubicBezTo>
                  <a:cubicBezTo>
                    <a:pt x="7508" y="6505"/>
                    <a:pt x="7600" y="6505"/>
                    <a:pt x="7630" y="6536"/>
                  </a:cubicBezTo>
                  <a:cubicBezTo>
                    <a:pt x="9812" y="7271"/>
                    <a:pt x="12133" y="7631"/>
                    <a:pt x="14464" y="7631"/>
                  </a:cubicBezTo>
                  <a:cubicBezTo>
                    <a:pt x="15023" y="7631"/>
                    <a:pt x="15582" y="7610"/>
                    <a:pt x="16141" y="7569"/>
                  </a:cubicBezTo>
                  <a:cubicBezTo>
                    <a:pt x="17539" y="7448"/>
                    <a:pt x="18907" y="7265"/>
                    <a:pt x="20275" y="6931"/>
                  </a:cubicBezTo>
                  <a:cubicBezTo>
                    <a:pt x="20366" y="6931"/>
                    <a:pt x="20427" y="6870"/>
                    <a:pt x="20518" y="6870"/>
                  </a:cubicBezTo>
                  <a:lnTo>
                    <a:pt x="20548" y="6870"/>
                  </a:lnTo>
                  <a:cubicBezTo>
                    <a:pt x="21977" y="6536"/>
                    <a:pt x="23345" y="6049"/>
                    <a:pt x="24682" y="5624"/>
                  </a:cubicBezTo>
                  <a:cubicBezTo>
                    <a:pt x="25776" y="5290"/>
                    <a:pt x="26840" y="4925"/>
                    <a:pt x="27904" y="4742"/>
                  </a:cubicBezTo>
                  <a:cubicBezTo>
                    <a:pt x="28117" y="4712"/>
                    <a:pt x="28299" y="4682"/>
                    <a:pt x="28451" y="4621"/>
                  </a:cubicBezTo>
                  <a:lnTo>
                    <a:pt x="28512" y="4621"/>
                  </a:lnTo>
                  <a:cubicBezTo>
                    <a:pt x="29256" y="4532"/>
                    <a:pt x="29989" y="4485"/>
                    <a:pt x="30724" y="4485"/>
                  </a:cubicBezTo>
                  <a:cubicBezTo>
                    <a:pt x="31251" y="4485"/>
                    <a:pt x="31778" y="4509"/>
                    <a:pt x="32311" y="4560"/>
                  </a:cubicBezTo>
                  <a:cubicBezTo>
                    <a:pt x="32585" y="4590"/>
                    <a:pt x="32889" y="4590"/>
                    <a:pt x="33162" y="4621"/>
                  </a:cubicBezTo>
                  <a:cubicBezTo>
                    <a:pt x="33284" y="4621"/>
                    <a:pt x="33375" y="4682"/>
                    <a:pt x="33497" y="4682"/>
                  </a:cubicBezTo>
                  <a:cubicBezTo>
                    <a:pt x="35716" y="4986"/>
                    <a:pt x="38026" y="5502"/>
                    <a:pt x="40457" y="5989"/>
                  </a:cubicBezTo>
                  <a:cubicBezTo>
                    <a:pt x="43315" y="6536"/>
                    <a:pt x="46233" y="6961"/>
                    <a:pt x="49272" y="7053"/>
                  </a:cubicBezTo>
                  <a:cubicBezTo>
                    <a:pt x="49765" y="7076"/>
                    <a:pt x="50259" y="7088"/>
                    <a:pt x="50756" y="7088"/>
                  </a:cubicBezTo>
                  <a:cubicBezTo>
                    <a:pt x="52160" y="7088"/>
                    <a:pt x="53580" y="6997"/>
                    <a:pt x="55017" y="6840"/>
                  </a:cubicBezTo>
                  <a:cubicBezTo>
                    <a:pt x="55108" y="6840"/>
                    <a:pt x="55230" y="6809"/>
                    <a:pt x="55351" y="6809"/>
                  </a:cubicBezTo>
                  <a:lnTo>
                    <a:pt x="56841" y="6566"/>
                  </a:lnTo>
                  <a:cubicBezTo>
                    <a:pt x="56932" y="6566"/>
                    <a:pt x="57053" y="6536"/>
                    <a:pt x="57175" y="6536"/>
                  </a:cubicBezTo>
                  <a:lnTo>
                    <a:pt x="57175" y="62"/>
                  </a:lnTo>
                  <a:cubicBezTo>
                    <a:pt x="57084" y="31"/>
                    <a:pt x="57023" y="1"/>
                    <a:pt x="569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0828;p74">
              <a:extLst>
                <a:ext uri="{FF2B5EF4-FFF2-40B4-BE49-F238E27FC236}">
                  <a16:creationId xmlns:a16="http://schemas.microsoft.com/office/drawing/2014/main" id="{777E97DF-AEFA-3434-4B22-DA440BCF6DC1}"/>
                </a:ext>
              </a:extLst>
            </p:cNvPr>
            <p:cNvSpPr/>
            <p:nvPr/>
          </p:nvSpPr>
          <p:spPr>
            <a:xfrm>
              <a:off x="781425" y="3015025"/>
              <a:ext cx="382250" cy="128600"/>
            </a:xfrm>
            <a:custGeom>
              <a:avLst/>
              <a:gdLst/>
              <a:ahLst/>
              <a:cxnLst/>
              <a:rect l="l" t="t" r="r" b="b"/>
              <a:pathLst>
                <a:path w="15290" h="5144" extrusionOk="0">
                  <a:moveTo>
                    <a:pt x="132" y="1"/>
                  </a:moveTo>
                  <a:cubicBezTo>
                    <a:pt x="103" y="1"/>
                    <a:pt x="67" y="16"/>
                    <a:pt x="31" y="51"/>
                  </a:cubicBezTo>
                  <a:cubicBezTo>
                    <a:pt x="1" y="82"/>
                    <a:pt x="1" y="173"/>
                    <a:pt x="92" y="203"/>
                  </a:cubicBezTo>
                  <a:cubicBezTo>
                    <a:pt x="2372" y="1571"/>
                    <a:pt x="4803" y="2635"/>
                    <a:pt x="7296" y="3486"/>
                  </a:cubicBezTo>
                  <a:cubicBezTo>
                    <a:pt x="9819" y="4307"/>
                    <a:pt x="12433" y="4884"/>
                    <a:pt x="15047" y="5127"/>
                  </a:cubicBezTo>
                  <a:cubicBezTo>
                    <a:pt x="15076" y="5139"/>
                    <a:pt x="15103" y="5144"/>
                    <a:pt x="15127" y="5144"/>
                  </a:cubicBezTo>
                  <a:cubicBezTo>
                    <a:pt x="15230" y="5144"/>
                    <a:pt x="15290" y="5055"/>
                    <a:pt x="15290" y="5006"/>
                  </a:cubicBezTo>
                  <a:cubicBezTo>
                    <a:pt x="15290" y="4884"/>
                    <a:pt x="15199" y="4762"/>
                    <a:pt x="15077" y="4762"/>
                  </a:cubicBezTo>
                  <a:cubicBezTo>
                    <a:pt x="12463" y="4489"/>
                    <a:pt x="9880" y="4003"/>
                    <a:pt x="7357" y="3212"/>
                  </a:cubicBezTo>
                  <a:cubicBezTo>
                    <a:pt x="4864" y="2422"/>
                    <a:pt x="2433" y="1328"/>
                    <a:pt x="183" y="21"/>
                  </a:cubicBezTo>
                  <a:cubicBezTo>
                    <a:pt x="171" y="8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0829;p74">
              <a:extLst>
                <a:ext uri="{FF2B5EF4-FFF2-40B4-BE49-F238E27FC236}">
                  <a16:creationId xmlns:a16="http://schemas.microsoft.com/office/drawing/2014/main" id="{F6DA8C52-3828-5847-0282-823A0319C797}"/>
                </a:ext>
              </a:extLst>
            </p:cNvPr>
            <p:cNvSpPr/>
            <p:nvPr/>
          </p:nvSpPr>
          <p:spPr>
            <a:xfrm>
              <a:off x="666700" y="3279225"/>
              <a:ext cx="373875" cy="259125"/>
            </a:xfrm>
            <a:custGeom>
              <a:avLst/>
              <a:gdLst/>
              <a:ahLst/>
              <a:cxnLst/>
              <a:rect l="l" t="t" r="r" b="b"/>
              <a:pathLst>
                <a:path w="14955" h="10365" extrusionOk="0">
                  <a:moveTo>
                    <a:pt x="14955" y="0"/>
                  </a:moveTo>
                  <a:lnTo>
                    <a:pt x="14955" y="0"/>
                  </a:lnTo>
                  <a:cubicBezTo>
                    <a:pt x="13405" y="547"/>
                    <a:pt x="11459" y="1003"/>
                    <a:pt x="9940" y="1641"/>
                  </a:cubicBezTo>
                  <a:cubicBezTo>
                    <a:pt x="7812" y="2553"/>
                    <a:pt x="5684" y="3496"/>
                    <a:pt x="3830" y="4894"/>
                  </a:cubicBezTo>
                  <a:cubicBezTo>
                    <a:pt x="2006" y="6322"/>
                    <a:pt x="517" y="8146"/>
                    <a:pt x="0" y="10365"/>
                  </a:cubicBezTo>
                  <a:cubicBezTo>
                    <a:pt x="4681" y="9909"/>
                    <a:pt x="8876" y="7113"/>
                    <a:pt x="11703" y="3374"/>
                  </a:cubicBezTo>
                  <a:cubicBezTo>
                    <a:pt x="12614" y="2219"/>
                    <a:pt x="13800" y="973"/>
                    <a:pt x="14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0830;p74">
              <a:extLst>
                <a:ext uri="{FF2B5EF4-FFF2-40B4-BE49-F238E27FC236}">
                  <a16:creationId xmlns:a16="http://schemas.microsoft.com/office/drawing/2014/main" id="{765B40E6-3349-F10B-C2B6-20EEE76BAE06}"/>
                </a:ext>
              </a:extLst>
            </p:cNvPr>
            <p:cNvSpPr/>
            <p:nvPr/>
          </p:nvSpPr>
          <p:spPr>
            <a:xfrm>
              <a:off x="865775" y="3197625"/>
              <a:ext cx="344275" cy="214400"/>
            </a:xfrm>
            <a:custGeom>
              <a:avLst/>
              <a:gdLst/>
              <a:ahLst/>
              <a:cxnLst/>
              <a:rect l="l" t="t" r="r" b="b"/>
              <a:pathLst>
                <a:path w="13771" h="8576" extrusionOk="0">
                  <a:moveTo>
                    <a:pt x="13504" y="1"/>
                  </a:moveTo>
                  <a:cubicBezTo>
                    <a:pt x="13480" y="1"/>
                    <a:pt x="13457" y="5"/>
                    <a:pt x="13436" y="12"/>
                  </a:cubicBezTo>
                  <a:cubicBezTo>
                    <a:pt x="10913" y="924"/>
                    <a:pt x="8512" y="2048"/>
                    <a:pt x="6293" y="3477"/>
                  </a:cubicBezTo>
                  <a:cubicBezTo>
                    <a:pt x="4043" y="4875"/>
                    <a:pt x="1916" y="6516"/>
                    <a:pt x="31" y="8371"/>
                  </a:cubicBezTo>
                  <a:cubicBezTo>
                    <a:pt x="1" y="8431"/>
                    <a:pt x="1" y="8522"/>
                    <a:pt x="31" y="8553"/>
                  </a:cubicBezTo>
                  <a:cubicBezTo>
                    <a:pt x="77" y="8568"/>
                    <a:pt x="115" y="8576"/>
                    <a:pt x="149" y="8576"/>
                  </a:cubicBezTo>
                  <a:cubicBezTo>
                    <a:pt x="183" y="8576"/>
                    <a:pt x="214" y="8568"/>
                    <a:pt x="244" y="8553"/>
                  </a:cubicBezTo>
                  <a:cubicBezTo>
                    <a:pt x="2098" y="6729"/>
                    <a:pt x="4226" y="5149"/>
                    <a:pt x="6475" y="3781"/>
                  </a:cubicBezTo>
                  <a:cubicBezTo>
                    <a:pt x="8724" y="2383"/>
                    <a:pt x="11095" y="1288"/>
                    <a:pt x="13588" y="437"/>
                  </a:cubicBezTo>
                  <a:cubicBezTo>
                    <a:pt x="13679" y="376"/>
                    <a:pt x="13770" y="285"/>
                    <a:pt x="13679" y="133"/>
                  </a:cubicBezTo>
                  <a:cubicBezTo>
                    <a:pt x="13656" y="40"/>
                    <a:pt x="13579" y="1"/>
                    <a:pt x="13504" y="1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0831;p74">
              <a:extLst>
                <a:ext uri="{FF2B5EF4-FFF2-40B4-BE49-F238E27FC236}">
                  <a16:creationId xmlns:a16="http://schemas.microsoft.com/office/drawing/2014/main" id="{11F3680A-2C9A-477A-60A8-F8DAEC45CD89}"/>
                </a:ext>
              </a:extLst>
            </p:cNvPr>
            <p:cNvSpPr/>
            <p:nvPr/>
          </p:nvSpPr>
          <p:spPr>
            <a:xfrm>
              <a:off x="1890875" y="3091525"/>
              <a:ext cx="53225" cy="164925"/>
            </a:xfrm>
            <a:custGeom>
              <a:avLst/>
              <a:gdLst/>
              <a:ahLst/>
              <a:cxnLst/>
              <a:rect l="l" t="t" r="r" b="b"/>
              <a:pathLst>
                <a:path w="2129" h="6597" extrusionOk="0">
                  <a:moveTo>
                    <a:pt x="1034" y="0"/>
                  </a:moveTo>
                  <a:cubicBezTo>
                    <a:pt x="1004" y="31"/>
                    <a:pt x="913" y="31"/>
                    <a:pt x="882" y="31"/>
                  </a:cubicBezTo>
                  <a:cubicBezTo>
                    <a:pt x="396" y="365"/>
                    <a:pt x="1" y="1702"/>
                    <a:pt x="1" y="3313"/>
                  </a:cubicBezTo>
                  <a:cubicBezTo>
                    <a:pt x="1" y="4985"/>
                    <a:pt x="426" y="6383"/>
                    <a:pt x="943" y="6566"/>
                  </a:cubicBezTo>
                  <a:cubicBezTo>
                    <a:pt x="1004" y="6566"/>
                    <a:pt x="1034" y="6596"/>
                    <a:pt x="1065" y="6596"/>
                  </a:cubicBezTo>
                  <a:cubicBezTo>
                    <a:pt x="1642" y="6596"/>
                    <a:pt x="2128" y="5137"/>
                    <a:pt x="2128" y="3313"/>
                  </a:cubicBezTo>
                  <a:cubicBezTo>
                    <a:pt x="2128" y="1702"/>
                    <a:pt x="1764" y="335"/>
                    <a:pt x="1247" y="61"/>
                  </a:cubicBezTo>
                  <a:cubicBezTo>
                    <a:pt x="1186" y="31"/>
                    <a:pt x="1095" y="0"/>
                    <a:pt x="10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0832;p74">
              <a:extLst>
                <a:ext uri="{FF2B5EF4-FFF2-40B4-BE49-F238E27FC236}">
                  <a16:creationId xmlns:a16="http://schemas.microsoft.com/office/drawing/2014/main" id="{A3D00277-EB8E-3E83-55B3-47A8A2BBB0E6}"/>
                </a:ext>
              </a:extLst>
            </p:cNvPr>
            <p:cNvSpPr/>
            <p:nvPr/>
          </p:nvSpPr>
          <p:spPr>
            <a:xfrm>
              <a:off x="937225" y="3002625"/>
              <a:ext cx="329050" cy="164125"/>
            </a:xfrm>
            <a:custGeom>
              <a:avLst/>
              <a:gdLst/>
              <a:ahLst/>
              <a:cxnLst/>
              <a:rect l="l" t="t" r="r" b="b"/>
              <a:pathLst>
                <a:path w="13162" h="6565" extrusionOk="0">
                  <a:moveTo>
                    <a:pt x="426" y="0"/>
                  </a:moveTo>
                  <a:cubicBezTo>
                    <a:pt x="334" y="0"/>
                    <a:pt x="274" y="0"/>
                    <a:pt x="182" y="61"/>
                  </a:cubicBezTo>
                  <a:lnTo>
                    <a:pt x="91" y="152"/>
                  </a:lnTo>
                  <a:cubicBezTo>
                    <a:pt x="0" y="243"/>
                    <a:pt x="30" y="426"/>
                    <a:pt x="152" y="547"/>
                  </a:cubicBezTo>
                  <a:cubicBezTo>
                    <a:pt x="486" y="851"/>
                    <a:pt x="882" y="1155"/>
                    <a:pt x="1246" y="1459"/>
                  </a:cubicBezTo>
                  <a:cubicBezTo>
                    <a:pt x="1368" y="1581"/>
                    <a:pt x="1489" y="1641"/>
                    <a:pt x="1611" y="1733"/>
                  </a:cubicBezTo>
                  <a:cubicBezTo>
                    <a:pt x="3526" y="3192"/>
                    <a:pt x="5714" y="4468"/>
                    <a:pt x="8025" y="5380"/>
                  </a:cubicBezTo>
                  <a:cubicBezTo>
                    <a:pt x="8359" y="5532"/>
                    <a:pt x="8693" y="5623"/>
                    <a:pt x="9058" y="5745"/>
                  </a:cubicBezTo>
                  <a:cubicBezTo>
                    <a:pt x="9210" y="5806"/>
                    <a:pt x="9362" y="5866"/>
                    <a:pt x="9514" y="5897"/>
                  </a:cubicBezTo>
                  <a:cubicBezTo>
                    <a:pt x="10213" y="6140"/>
                    <a:pt x="10973" y="6353"/>
                    <a:pt x="11794" y="6535"/>
                  </a:cubicBezTo>
                  <a:cubicBezTo>
                    <a:pt x="11880" y="6555"/>
                    <a:pt x="11966" y="6565"/>
                    <a:pt x="12050" y="6565"/>
                  </a:cubicBezTo>
                  <a:cubicBezTo>
                    <a:pt x="12355" y="6565"/>
                    <a:pt x="12643" y="6439"/>
                    <a:pt x="12857" y="6201"/>
                  </a:cubicBezTo>
                  <a:lnTo>
                    <a:pt x="12949" y="6079"/>
                  </a:lnTo>
                  <a:cubicBezTo>
                    <a:pt x="13040" y="5988"/>
                    <a:pt x="13101" y="5866"/>
                    <a:pt x="13101" y="5714"/>
                  </a:cubicBezTo>
                  <a:cubicBezTo>
                    <a:pt x="13161" y="5562"/>
                    <a:pt x="13161" y="5441"/>
                    <a:pt x="13101" y="5289"/>
                  </a:cubicBezTo>
                  <a:cubicBezTo>
                    <a:pt x="13101" y="5258"/>
                    <a:pt x="13101" y="5167"/>
                    <a:pt x="13070" y="5137"/>
                  </a:cubicBezTo>
                  <a:cubicBezTo>
                    <a:pt x="12949" y="4772"/>
                    <a:pt x="12645" y="4468"/>
                    <a:pt x="12250" y="4377"/>
                  </a:cubicBezTo>
                  <a:lnTo>
                    <a:pt x="12098" y="4377"/>
                  </a:lnTo>
                  <a:cubicBezTo>
                    <a:pt x="8511" y="4043"/>
                    <a:pt x="4985" y="2796"/>
                    <a:pt x="1793" y="851"/>
                  </a:cubicBezTo>
                  <a:cubicBezTo>
                    <a:pt x="1398" y="608"/>
                    <a:pt x="1064" y="395"/>
                    <a:pt x="730" y="152"/>
                  </a:cubicBezTo>
                  <a:lnTo>
                    <a:pt x="699" y="152"/>
                  </a:lnTo>
                  <a:cubicBezTo>
                    <a:pt x="638" y="122"/>
                    <a:pt x="578" y="91"/>
                    <a:pt x="547" y="61"/>
                  </a:cubicBezTo>
                  <a:cubicBezTo>
                    <a:pt x="486" y="0"/>
                    <a:pt x="456" y="0"/>
                    <a:pt x="4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0833;p74">
              <a:extLst>
                <a:ext uri="{FF2B5EF4-FFF2-40B4-BE49-F238E27FC236}">
                  <a16:creationId xmlns:a16="http://schemas.microsoft.com/office/drawing/2014/main" id="{A41CDD52-567C-01A8-CE65-887281134689}"/>
                </a:ext>
              </a:extLst>
            </p:cNvPr>
            <p:cNvSpPr/>
            <p:nvPr/>
          </p:nvSpPr>
          <p:spPr>
            <a:xfrm>
              <a:off x="1346800" y="3099125"/>
              <a:ext cx="547900" cy="64950"/>
            </a:xfrm>
            <a:custGeom>
              <a:avLst/>
              <a:gdLst/>
              <a:ahLst/>
              <a:cxnLst/>
              <a:rect l="l" t="t" r="r" b="b"/>
              <a:pathLst>
                <a:path w="21916" h="2598" extrusionOk="0">
                  <a:moveTo>
                    <a:pt x="21916" y="0"/>
                  </a:moveTo>
                  <a:lnTo>
                    <a:pt x="21916" y="0"/>
                  </a:lnTo>
                  <a:cubicBezTo>
                    <a:pt x="21703" y="61"/>
                    <a:pt x="21490" y="122"/>
                    <a:pt x="21277" y="183"/>
                  </a:cubicBezTo>
                  <a:cubicBezTo>
                    <a:pt x="18224" y="1709"/>
                    <a:pt x="14766" y="2491"/>
                    <a:pt x="11313" y="2491"/>
                  </a:cubicBezTo>
                  <a:cubicBezTo>
                    <a:pt x="10641" y="2491"/>
                    <a:pt x="9970" y="2461"/>
                    <a:pt x="9301" y="2402"/>
                  </a:cubicBezTo>
                  <a:cubicBezTo>
                    <a:pt x="6596" y="2128"/>
                    <a:pt x="3921" y="1368"/>
                    <a:pt x="1368" y="608"/>
                  </a:cubicBezTo>
                  <a:cubicBezTo>
                    <a:pt x="1095" y="517"/>
                    <a:pt x="882" y="456"/>
                    <a:pt x="608" y="365"/>
                  </a:cubicBezTo>
                  <a:cubicBezTo>
                    <a:pt x="426" y="365"/>
                    <a:pt x="183" y="335"/>
                    <a:pt x="0" y="335"/>
                  </a:cubicBezTo>
                  <a:cubicBezTo>
                    <a:pt x="456" y="456"/>
                    <a:pt x="912" y="608"/>
                    <a:pt x="1368" y="699"/>
                  </a:cubicBezTo>
                  <a:cubicBezTo>
                    <a:pt x="3952" y="1459"/>
                    <a:pt x="6596" y="2219"/>
                    <a:pt x="9332" y="2493"/>
                  </a:cubicBezTo>
                  <a:cubicBezTo>
                    <a:pt x="10046" y="2563"/>
                    <a:pt x="10763" y="2597"/>
                    <a:pt x="11479" y="2597"/>
                  </a:cubicBezTo>
                  <a:cubicBezTo>
                    <a:pt x="15120" y="2597"/>
                    <a:pt x="18741" y="1702"/>
                    <a:pt x="21916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0834;p74">
              <a:extLst>
                <a:ext uri="{FF2B5EF4-FFF2-40B4-BE49-F238E27FC236}">
                  <a16:creationId xmlns:a16="http://schemas.microsoft.com/office/drawing/2014/main" id="{C40B6F31-3434-E927-0182-A6F147EA9CDD}"/>
                </a:ext>
              </a:extLst>
            </p:cNvPr>
            <p:cNvSpPr/>
            <p:nvPr/>
          </p:nvSpPr>
          <p:spPr>
            <a:xfrm>
              <a:off x="969900" y="3039100"/>
              <a:ext cx="952150" cy="149275"/>
            </a:xfrm>
            <a:custGeom>
              <a:avLst/>
              <a:gdLst/>
              <a:ahLst/>
              <a:cxnLst/>
              <a:rect l="l" t="t" r="r" b="b"/>
              <a:pathLst>
                <a:path w="38086" h="5971" extrusionOk="0">
                  <a:moveTo>
                    <a:pt x="0" y="0"/>
                  </a:moveTo>
                  <a:lnTo>
                    <a:pt x="0" y="0"/>
                  </a:lnTo>
                  <a:cubicBezTo>
                    <a:pt x="91" y="122"/>
                    <a:pt x="213" y="182"/>
                    <a:pt x="334" y="274"/>
                  </a:cubicBezTo>
                  <a:cubicBezTo>
                    <a:pt x="3252" y="1246"/>
                    <a:pt x="6292" y="2249"/>
                    <a:pt x="9423" y="3161"/>
                  </a:cubicBezTo>
                  <a:cubicBezTo>
                    <a:pt x="10213" y="3374"/>
                    <a:pt x="11034" y="3617"/>
                    <a:pt x="11854" y="3830"/>
                  </a:cubicBezTo>
                  <a:cubicBezTo>
                    <a:pt x="16618" y="5081"/>
                    <a:pt x="21571" y="5970"/>
                    <a:pt x="26535" y="5970"/>
                  </a:cubicBezTo>
                  <a:cubicBezTo>
                    <a:pt x="27842" y="5970"/>
                    <a:pt x="29151" y="5908"/>
                    <a:pt x="30457" y="5775"/>
                  </a:cubicBezTo>
                  <a:cubicBezTo>
                    <a:pt x="30912" y="5745"/>
                    <a:pt x="31368" y="5654"/>
                    <a:pt x="31794" y="5623"/>
                  </a:cubicBezTo>
                  <a:cubicBezTo>
                    <a:pt x="32898" y="5492"/>
                    <a:pt x="34070" y="5338"/>
                    <a:pt x="35232" y="5338"/>
                  </a:cubicBezTo>
                  <a:cubicBezTo>
                    <a:pt x="35413" y="5338"/>
                    <a:pt x="35595" y="5341"/>
                    <a:pt x="35776" y="5350"/>
                  </a:cubicBezTo>
                  <a:cubicBezTo>
                    <a:pt x="36566" y="5410"/>
                    <a:pt x="37417" y="5593"/>
                    <a:pt x="38086" y="5897"/>
                  </a:cubicBezTo>
                  <a:lnTo>
                    <a:pt x="38086" y="5745"/>
                  </a:lnTo>
                  <a:cubicBezTo>
                    <a:pt x="37387" y="5441"/>
                    <a:pt x="36566" y="5258"/>
                    <a:pt x="35776" y="5198"/>
                  </a:cubicBezTo>
                  <a:cubicBezTo>
                    <a:pt x="35659" y="5195"/>
                    <a:pt x="35543" y="5194"/>
                    <a:pt x="35426" y="5194"/>
                  </a:cubicBezTo>
                  <a:cubicBezTo>
                    <a:pt x="34201" y="5194"/>
                    <a:pt x="32959" y="5333"/>
                    <a:pt x="31794" y="5471"/>
                  </a:cubicBezTo>
                  <a:cubicBezTo>
                    <a:pt x="31338" y="5502"/>
                    <a:pt x="30882" y="5593"/>
                    <a:pt x="30457" y="5623"/>
                  </a:cubicBezTo>
                  <a:cubicBezTo>
                    <a:pt x="29125" y="5758"/>
                    <a:pt x="27792" y="5821"/>
                    <a:pt x="26461" y="5821"/>
                  </a:cubicBezTo>
                  <a:cubicBezTo>
                    <a:pt x="21501" y="5821"/>
                    <a:pt x="16562" y="4948"/>
                    <a:pt x="11794" y="3678"/>
                  </a:cubicBezTo>
                  <a:cubicBezTo>
                    <a:pt x="11094" y="3496"/>
                    <a:pt x="10395" y="3313"/>
                    <a:pt x="9666" y="3131"/>
                  </a:cubicBezTo>
                  <a:cubicBezTo>
                    <a:pt x="6444" y="2128"/>
                    <a:pt x="3252" y="1064"/>
                    <a:pt x="213" y="91"/>
                  </a:cubicBezTo>
                  <a:cubicBezTo>
                    <a:pt x="122" y="30"/>
                    <a:pt x="61" y="30"/>
                    <a:pt x="0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0835;p74">
              <a:extLst>
                <a:ext uri="{FF2B5EF4-FFF2-40B4-BE49-F238E27FC236}">
                  <a16:creationId xmlns:a16="http://schemas.microsoft.com/office/drawing/2014/main" id="{396D6C18-4D34-ACFC-D8C5-0464E5F6BE84}"/>
                </a:ext>
              </a:extLst>
            </p:cNvPr>
            <p:cNvSpPr/>
            <p:nvPr/>
          </p:nvSpPr>
          <p:spPr>
            <a:xfrm>
              <a:off x="943300" y="3001275"/>
              <a:ext cx="39525" cy="21875"/>
            </a:xfrm>
            <a:custGeom>
              <a:avLst/>
              <a:gdLst/>
              <a:ahLst/>
              <a:cxnLst/>
              <a:rect l="l" t="t" r="r" b="b"/>
              <a:pathLst>
                <a:path w="1581" h="875" extrusionOk="0">
                  <a:moveTo>
                    <a:pt x="91" y="1"/>
                  </a:moveTo>
                  <a:cubicBezTo>
                    <a:pt x="61" y="1"/>
                    <a:pt x="31" y="8"/>
                    <a:pt x="0" y="24"/>
                  </a:cubicBezTo>
                  <a:cubicBezTo>
                    <a:pt x="91" y="84"/>
                    <a:pt x="183" y="145"/>
                    <a:pt x="243" y="176"/>
                  </a:cubicBezTo>
                  <a:cubicBezTo>
                    <a:pt x="669" y="419"/>
                    <a:pt x="1125" y="632"/>
                    <a:pt x="1581" y="875"/>
                  </a:cubicBezTo>
                  <a:cubicBezTo>
                    <a:pt x="1216" y="632"/>
                    <a:pt x="851" y="419"/>
                    <a:pt x="517" y="176"/>
                  </a:cubicBezTo>
                  <a:lnTo>
                    <a:pt x="487" y="176"/>
                  </a:lnTo>
                  <a:cubicBezTo>
                    <a:pt x="395" y="145"/>
                    <a:pt x="365" y="145"/>
                    <a:pt x="304" y="115"/>
                  </a:cubicBezTo>
                  <a:cubicBezTo>
                    <a:pt x="243" y="54"/>
                    <a:pt x="213" y="54"/>
                    <a:pt x="183" y="24"/>
                  </a:cubicBezTo>
                  <a:cubicBezTo>
                    <a:pt x="152" y="8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0836;p74">
              <a:extLst>
                <a:ext uri="{FF2B5EF4-FFF2-40B4-BE49-F238E27FC236}">
                  <a16:creationId xmlns:a16="http://schemas.microsoft.com/office/drawing/2014/main" id="{319C15F0-1004-4283-FBD6-F27D07BA363C}"/>
                </a:ext>
              </a:extLst>
            </p:cNvPr>
            <p:cNvSpPr/>
            <p:nvPr/>
          </p:nvSpPr>
          <p:spPr>
            <a:xfrm>
              <a:off x="1100600" y="3144725"/>
              <a:ext cx="775875" cy="117800"/>
            </a:xfrm>
            <a:custGeom>
              <a:avLst/>
              <a:gdLst/>
              <a:ahLst/>
              <a:cxnLst/>
              <a:rect l="l" t="t" r="r" b="b"/>
              <a:pathLst>
                <a:path w="31035" h="4712" extrusionOk="0">
                  <a:moveTo>
                    <a:pt x="2523" y="0"/>
                  </a:moveTo>
                  <a:cubicBezTo>
                    <a:pt x="1793" y="0"/>
                    <a:pt x="1094" y="0"/>
                    <a:pt x="395" y="30"/>
                  </a:cubicBezTo>
                  <a:cubicBezTo>
                    <a:pt x="274" y="61"/>
                    <a:pt x="122" y="152"/>
                    <a:pt x="0" y="182"/>
                  </a:cubicBezTo>
                  <a:cubicBezTo>
                    <a:pt x="692" y="161"/>
                    <a:pt x="1370" y="126"/>
                    <a:pt x="2053" y="126"/>
                  </a:cubicBezTo>
                  <a:cubicBezTo>
                    <a:pt x="2360" y="126"/>
                    <a:pt x="2668" y="133"/>
                    <a:pt x="2979" y="152"/>
                  </a:cubicBezTo>
                  <a:lnTo>
                    <a:pt x="3374" y="152"/>
                  </a:lnTo>
                  <a:cubicBezTo>
                    <a:pt x="4408" y="274"/>
                    <a:pt x="5350" y="365"/>
                    <a:pt x="6353" y="486"/>
                  </a:cubicBezTo>
                  <a:cubicBezTo>
                    <a:pt x="8663" y="790"/>
                    <a:pt x="10943" y="1337"/>
                    <a:pt x="13161" y="1793"/>
                  </a:cubicBezTo>
                  <a:cubicBezTo>
                    <a:pt x="15320" y="2280"/>
                    <a:pt x="17508" y="2766"/>
                    <a:pt x="19727" y="3070"/>
                  </a:cubicBezTo>
                  <a:cubicBezTo>
                    <a:pt x="20912" y="3222"/>
                    <a:pt x="22128" y="3374"/>
                    <a:pt x="23253" y="3496"/>
                  </a:cubicBezTo>
                  <a:cubicBezTo>
                    <a:pt x="25715" y="3708"/>
                    <a:pt x="28299" y="3982"/>
                    <a:pt x="30700" y="4711"/>
                  </a:cubicBezTo>
                  <a:cubicBezTo>
                    <a:pt x="30821" y="4711"/>
                    <a:pt x="30943" y="4651"/>
                    <a:pt x="31034" y="4651"/>
                  </a:cubicBezTo>
                  <a:cubicBezTo>
                    <a:pt x="28542" y="3860"/>
                    <a:pt x="25836" y="3587"/>
                    <a:pt x="23253" y="3344"/>
                  </a:cubicBezTo>
                  <a:cubicBezTo>
                    <a:pt x="22067" y="3222"/>
                    <a:pt x="20912" y="3100"/>
                    <a:pt x="19727" y="2918"/>
                  </a:cubicBezTo>
                  <a:cubicBezTo>
                    <a:pt x="17508" y="2614"/>
                    <a:pt x="15320" y="2128"/>
                    <a:pt x="13161" y="1611"/>
                  </a:cubicBezTo>
                  <a:cubicBezTo>
                    <a:pt x="10943" y="1125"/>
                    <a:pt x="8693" y="638"/>
                    <a:pt x="6414" y="334"/>
                  </a:cubicBezTo>
                  <a:cubicBezTo>
                    <a:pt x="5441" y="182"/>
                    <a:pt x="4408" y="91"/>
                    <a:pt x="3435" y="30"/>
                  </a:cubicBezTo>
                  <a:cubicBezTo>
                    <a:pt x="3131" y="30"/>
                    <a:pt x="2827" y="0"/>
                    <a:pt x="2523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0837;p74">
              <a:extLst>
                <a:ext uri="{FF2B5EF4-FFF2-40B4-BE49-F238E27FC236}">
                  <a16:creationId xmlns:a16="http://schemas.microsoft.com/office/drawing/2014/main" id="{B3892BCA-6E86-CB75-A3FA-234FD4F2A1CE}"/>
                </a:ext>
              </a:extLst>
            </p:cNvPr>
            <p:cNvSpPr/>
            <p:nvPr/>
          </p:nvSpPr>
          <p:spPr>
            <a:xfrm>
              <a:off x="772325" y="322982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31" y="0"/>
                  </a:moveTo>
                  <a:lnTo>
                    <a:pt x="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0838;p74">
              <a:extLst>
                <a:ext uri="{FF2B5EF4-FFF2-40B4-BE49-F238E27FC236}">
                  <a16:creationId xmlns:a16="http://schemas.microsoft.com/office/drawing/2014/main" id="{6FF20B84-79C5-48AB-523D-CE6E12E766DE}"/>
                </a:ext>
              </a:extLst>
            </p:cNvPr>
            <p:cNvSpPr/>
            <p:nvPr/>
          </p:nvSpPr>
          <p:spPr>
            <a:xfrm>
              <a:off x="966850" y="3176275"/>
              <a:ext cx="364775" cy="33050"/>
            </a:xfrm>
            <a:custGeom>
              <a:avLst/>
              <a:gdLst/>
              <a:ahLst/>
              <a:cxnLst/>
              <a:rect l="l" t="t" r="r" b="b"/>
              <a:pathLst>
                <a:path w="14591" h="1322" extrusionOk="0">
                  <a:moveTo>
                    <a:pt x="8431" y="0"/>
                  </a:moveTo>
                  <a:cubicBezTo>
                    <a:pt x="5907" y="0"/>
                    <a:pt x="3376" y="414"/>
                    <a:pt x="882" y="866"/>
                  </a:cubicBezTo>
                  <a:lnTo>
                    <a:pt x="821" y="866"/>
                  </a:lnTo>
                  <a:cubicBezTo>
                    <a:pt x="578" y="987"/>
                    <a:pt x="304" y="1048"/>
                    <a:pt x="0" y="1139"/>
                  </a:cubicBezTo>
                  <a:cubicBezTo>
                    <a:pt x="2766" y="658"/>
                    <a:pt x="5570" y="139"/>
                    <a:pt x="8352" y="139"/>
                  </a:cubicBezTo>
                  <a:cubicBezTo>
                    <a:pt x="9086" y="139"/>
                    <a:pt x="9818" y="175"/>
                    <a:pt x="10548" y="258"/>
                  </a:cubicBezTo>
                  <a:cubicBezTo>
                    <a:pt x="12068" y="410"/>
                    <a:pt x="13283" y="744"/>
                    <a:pt x="14256" y="1291"/>
                  </a:cubicBezTo>
                  <a:cubicBezTo>
                    <a:pt x="14347" y="1291"/>
                    <a:pt x="14469" y="1322"/>
                    <a:pt x="14590" y="1322"/>
                  </a:cubicBezTo>
                  <a:cubicBezTo>
                    <a:pt x="13557" y="683"/>
                    <a:pt x="12280" y="288"/>
                    <a:pt x="10548" y="106"/>
                  </a:cubicBezTo>
                  <a:cubicBezTo>
                    <a:pt x="9843" y="33"/>
                    <a:pt x="9138" y="0"/>
                    <a:pt x="8431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0839;p74">
              <a:extLst>
                <a:ext uri="{FF2B5EF4-FFF2-40B4-BE49-F238E27FC236}">
                  <a16:creationId xmlns:a16="http://schemas.microsoft.com/office/drawing/2014/main" id="{CB42469D-E0FA-3696-D68B-243144038E5E}"/>
                </a:ext>
              </a:extLst>
            </p:cNvPr>
            <p:cNvSpPr/>
            <p:nvPr/>
          </p:nvSpPr>
          <p:spPr>
            <a:xfrm>
              <a:off x="673525" y="3251100"/>
              <a:ext cx="335150" cy="15225"/>
            </a:xfrm>
            <a:custGeom>
              <a:avLst/>
              <a:gdLst/>
              <a:ahLst/>
              <a:cxnLst/>
              <a:rect l="l" t="t" r="r" b="b"/>
              <a:pathLst>
                <a:path w="13406" h="609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31"/>
                    <a:pt x="183" y="61"/>
                    <a:pt x="274" y="122"/>
                  </a:cubicBezTo>
                  <a:cubicBezTo>
                    <a:pt x="365" y="152"/>
                    <a:pt x="426" y="152"/>
                    <a:pt x="487" y="183"/>
                  </a:cubicBezTo>
                  <a:cubicBezTo>
                    <a:pt x="2372" y="304"/>
                    <a:pt x="4287" y="304"/>
                    <a:pt x="6171" y="304"/>
                  </a:cubicBezTo>
                  <a:cubicBezTo>
                    <a:pt x="8238" y="304"/>
                    <a:pt x="10366" y="304"/>
                    <a:pt x="12433" y="456"/>
                  </a:cubicBezTo>
                  <a:cubicBezTo>
                    <a:pt x="12737" y="487"/>
                    <a:pt x="12980" y="517"/>
                    <a:pt x="13162" y="608"/>
                  </a:cubicBezTo>
                  <a:cubicBezTo>
                    <a:pt x="13253" y="608"/>
                    <a:pt x="13314" y="578"/>
                    <a:pt x="13405" y="578"/>
                  </a:cubicBezTo>
                  <a:cubicBezTo>
                    <a:pt x="13132" y="426"/>
                    <a:pt x="12737" y="365"/>
                    <a:pt x="12493" y="335"/>
                  </a:cubicBezTo>
                  <a:cubicBezTo>
                    <a:pt x="10366" y="152"/>
                    <a:pt x="8238" y="152"/>
                    <a:pt x="6171" y="152"/>
                  </a:cubicBezTo>
                  <a:cubicBezTo>
                    <a:pt x="4135" y="152"/>
                    <a:pt x="2068" y="152"/>
                    <a:pt x="1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0840;p74">
              <a:extLst>
                <a:ext uri="{FF2B5EF4-FFF2-40B4-BE49-F238E27FC236}">
                  <a16:creationId xmlns:a16="http://schemas.microsoft.com/office/drawing/2014/main" id="{F6D4FA92-8F48-F13C-69A7-C9E320BE9EF5}"/>
                </a:ext>
              </a:extLst>
            </p:cNvPr>
            <p:cNvSpPr/>
            <p:nvPr/>
          </p:nvSpPr>
          <p:spPr>
            <a:xfrm>
              <a:off x="580825" y="3204575"/>
              <a:ext cx="625425" cy="39375"/>
            </a:xfrm>
            <a:custGeom>
              <a:avLst/>
              <a:gdLst/>
              <a:ahLst/>
              <a:cxnLst/>
              <a:rect l="l" t="t" r="r" b="b"/>
              <a:pathLst>
                <a:path w="25017" h="1575" extrusionOk="0">
                  <a:moveTo>
                    <a:pt x="22974" y="0"/>
                  </a:moveTo>
                  <a:cubicBezTo>
                    <a:pt x="20628" y="0"/>
                    <a:pt x="18266" y="353"/>
                    <a:pt x="15958" y="706"/>
                  </a:cubicBezTo>
                  <a:cubicBezTo>
                    <a:pt x="13640" y="1061"/>
                    <a:pt x="11278" y="1417"/>
                    <a:pt x="8933" y="1417"/>
                  </a:cubicBezTo>
                  <a:cubicBezTo>
                    <a:pt x="7865" y="1417"/>
                    <a:pt x="6801" y="1343"/>
                    <a:pt x="5745" y="1162"/>
                  </a:cubicBezTo>
                  <a:cubicBezTo>
                    <a:pt x="4985" y="1071"/>
                    <a:pt x="4256" y="858"/>
                    <a:pt x="3557" y="676"/>
                  </a:cubicBezTo>
                  <a:cubicBezTo>
                    <a:pt x="2402" y="402"/>
                    <a:pt x="1186" y="98"/>
                    <a:pt x="0" y="38"/>
                  </a:cubicBezTo>
                  <a:lnTo>
                    <a:pt x="0" y="38"/>
                  </a:lnTo>
                  <a:lnTo>
                    <a:pt x="61" y="68"/>
                  </a:lnTo>
                  <a:lnTo>
                    <a:pt x="274" y="190"/>
                  </a:lnTo>
                  <a:cubicBezTo>
                    <a:pt x="1368" y="311"/>
                    <a:pt x="2432" y="554"/>
                    <a:pt x="3496" y="828"/>
                  </a:cubicBezTo>
                  <a:cubicBezTo>
                    <a:pt x="4225" y="1010"/>
                    <a:pt x="4985" y="1223"/>
                    <a:pt x="5745" y="1314"/>
                  </a:cubicBezTo>
                  <a:cubicBezTo>
                    <a:pt x="6823" y="1499"/>
                    <a:pt x="7914" y="1575"/>
                    <a:pt x="9010" y="1575"/>
                  </a:cubicBezTo>
                  <a:cubicBezTo>
                    <a:pt x="11344" y="1575"/>
                    <a:pt x="13703" y="1231"/>
                    <a:pt x="16019" y="858"/>
                  </a:cubicBezTo>
                  <a:cubicBezTo>
                    <a:pt x="18331" y="528"/>
                    <a:pt x="20728" y="177"/>
                    <a:pt x="23086" y="177"/>
                  </a:cubicBezTo>
                  <a:cubicBezTo>
                    <a:pt x="23549" y="177"/>
                    <a:pt x="24010" y="190"/>
                    <a:pt x="24469" y="220"/>
                  </a:cubicBezTo>
                  <a:cubicBezTo>
                    <a:pt x="24682" y="190"/>
                    <a:pt x="24864" y="159"/>
                    <a:pt x="25016" y="98"/>
                  </a:cubicBezTo>
                  <a:cubicBezTo>
                    <a:pt x="24338" y="30"/>
                    <a:pt x="23656" y="0"/>
                    <a:pt x="22974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0841;p74">
              <a:extLst>
                <a:ext uri="{FF2B5EF4-FFF2-40B4-BE49-F238E27FC236}">
                  <a16:creationId xmlns:a16="http://schemas.microsoft.com/office/drawing/2014/main" id="{C0B894EB-7E97-A7AD-E298-6DBC836ABD45}"/>
                </a:ext>
              </a:extLst>
            </p:cNvPr>
            <p:cNvSpPr/>
            <p:nvPr/>
          </p:nvSpPr>
          <p:spPr>
            <a:xfrm>
              <a:off x="508625" y="3126475"/>
              <a:ext cx="90450" cy="65375"/>
            </a:xfrm>
            <a:custGeom>
              <a:avLst/>
              <a:gdLst/>
              <a:ahLst/>
              <a:cxnLst/>
              <a:rect l="l" t="t" r="r" b="b"/>
              <a:pathLst>
                <a:path w="3618" h="2615" extrusionOk="0">
                  <a:moveTo>
                    <a:pt x="1" y="1"/>
                  </a:moveTo>
                  <a:cubicBezTo>
                    <a:pt x="92" y="153"/>
                    <a:pt x="153" y="274"/>
                    <a:pt x="244" y="426"/>
                  </a:cubicBezTo>
                  <a:cubicBezTo>
                    <a:pt x="730" y="1156"/>
                    <a:pt x="1338" y="1794"/>
                    <a:pt x="2068" y="2280"/>
                  </a:cubicBezTo>
                  <a:cubicBezTo>
                    <a:pt x="2281" y="2432"/>
                    <a:pt x="2554" y="2584"/>
                    <a:pt x="2858" y="2615"/>
                  </a:cubicBezTo>
                  <a:lnTo>
                    <a:pt x="2980" y="2615"/>
                  </a:lnTo>
                  <a:cubicBezTo>
                    <a:pt x="3192" y="2615"/>
                    <a:pt x="3466" y="2554"/>
                    <a:pt x="3618" y="2311"/>
                  </a:cubicBezTo>
                  <a:cubicBezTo>
                    <a:pt x="3588" y="2311"/>
                    <a:pt x="3527" y="2280"/>
                    <a:pt x="3466" y="2250"/>
                  </a:cubicBezTo>
                  <a:cubicBezTo>
                    <a:pt x="3346" y="2394"/>
                    <a:pt x="3149" y="2481"/>
                    <a:pt x="2982" y="2481"/>
                  </a:cubicBezTo>
                  <a:cubicBezTo>
                    <a:pt x="2938" y="2481"/>
                    <a:pt x="2896" y="2475"/>
                    <a:pt x="2858" y="2463"/>
                  </a:cubicBezTo>
                  <a:cubicBezTo>
                    <a:pt x="2585" y="2432"/>
                    <a:pt x="2341" y="2280"/>
                    <a:pt x="2129" y="2128"/>
                  </a:cubicBezTo>
                  <a:cubicBezTo>
                    <a:pt x="1460" y="1642"/>
                    <a:pt x="822" y="1034"/>
                    <a:pt x="366" y="304"/>
                  </a:cubicBezTo>
                  <a:cubicBezTo>
                    <a:pt x="305" y="274"/>
                    <a:pt x="274" y="183"/>
                    <a:pt x="244" y="153"/>
                  </a:cubicBezTo>
                  <a:cubicBezTo>
                    <a:pt x="153" y="122"/>
                    <a:pt x="92" y="31"/>
                    <a:pt x="1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0842;p74">
              <a:extLst>
                <a:ext uri="{FF2B5EF4-FFF2-40B4-BE49-F238E27FC236}">
                  <a16:creationId xmlns:a16="http://schemas.microsoft.com/office/drawing/2014/main" id="{25BCD1C3-0DA8-B712-BAFB-E685EF34BE53}"/>
                </a:ext>
              </a:extLst>
            </p:cNvPr>
            <p:cNvSpPr/>
            <p:nvPr/>
          </p:nvSpPr>
          <p:spPr>
            <a:xfrm>
              <a:off x="757125" y="3565225"/>
              <a:ext cx="341975" cy="305975"/>
            </a:xfrm>
            <a:custGeom>
              <a:avLst/>
              <a:gdLst/>
              <a:ahLst/>
              <a:cxnLst/>
              <a:rect l="l" t="t" r="r" b="b"/>
              <a:pathLst>
                <a:path w="13679" h="12239" extrusionOk="0">
                  <a:moveTo>
                    <a:pt x="5016" y="0"/>
                  </a:moveTo>
                  <a:cubicBezTo>
                    <a:pt x="4893" y="0"/>
                    <a:pt x="4771" y="6"/>
                    <a:pt x="4651" y="19"/>
                  </a:cubicBezTo>
                  <a:lnTo>
                    <a:pt x="4560" y="19"/>
                  </a:lnTo>
                  <a:cubicBezTo>
                    <a:pt x="4043" y="50"/>
                    <a:pt x="3557" y="171"/>
                    <a:pt x="3101" y="354"/>
                  </a:cubicBezTo>
                  <a:cubicBezTo>
                    <a:pt x="3070" y="354"/>
                    <a:pt x="3070" y="384"/>
                    <a:pt x="3040" y="384"/>
                  </a:cubicBezTo>
                  <a:cubicBezTo>
                    <a:pt x="2675" y="536"/>
                    <a:pt x="2371" y="718"/>
                    <a:pt x="2128" y="931"/>
                  </a:cubicBezTo>
                  <a:cubicBezTo>
                    <a:pt x="1459" y="1417"/>
                    <a:pt x="943" y="2056"/>
                    <a:pt x="608" y="2785"/>
                  </a:cubicBezTo>
                  <a:cubicBezTo>
                    <a:pt x="608" y="2816"/>
                    <a:pt x="547" y="2846"/>
                    <a:pt x="547" y="2907"/>
                  </a:cubicBezTo>
                  <a:cubicBezTo>
                    <a:pt x="243" y="3454"/>
                    <a:pt x="91" y="4123"/>
                    <a:pt x="31" y="4761"/>
                  </a:cubicBezTo>
                  <a:cubicBezTo>
                    <a:pt x="0" y="5095"/>
                    <a:pt x="0" y="5490"/>
                    <a:pt x="31" y="5825"/>
                  </a:cubicBezTo>
                  <a:lnTo>
                    <a:pt x="31" y="5886"/>
                  </a:lnTo>
                  <a:cubicBezTo>
                    <a:pt x="152" y="7010"/>
                    <a:pt x="517" y="8074"/>
                    <a:pt x="1095" y="9016"/>
                  </a:cubicBezTo>
                  <a:cubicBezTo>
                    <a:pt x="1976" y="9381"/>
                    <a:pt x="2888" y="9472"/>
                    <a:pt x="3769" y="9655"/>
                  </a:cubicBezTo>
                  <a:cubicBezTo>
                    <a:pt x="4499" y="9776"/>
                    <a:pt x="5198" y="9898"/>
                    <a:pt x="5897" y="9989"/>
                  </a:cubicBezTo>
                  <a:cubicBezTo>
                    <a:pt x="5988" y="9989"/>
                    <a:pt x="6019" y="10050"/>
                    <a:pt x="6110" y="10050"/>
                  </a:cubicBezTo>
                  <a:cubicBezTo>
                    <a:pt x="6870" y="10202"/>
                    <a:pt x="7660" y="10354"/>
                    <a:pt x="8420" y="10536"/>
                  </a:cubicBezTo>
                  <a:cubicBezTo>
                    <a:pt x="8450" y="10536"/>
                    <a:pt x="8541" y="10566"/>
                    <a:pt x="8572" y="10566"/>
                  </a:cubicBezTo>
                  <a:cubicBezTo>
                    <a:pt x="9909" y="10870"/>
                    <a:pt x="11216" y="11296"/>
                    <a:pt x="12523" y="11782"/>
                  </a:cubicBezTo>
                  <a:cubicBezTo>
                    <a:pt x="12554" y="11782"/>
                    <a:pt x="12614" y="11813"/>
                    <a:pt x="12645" y="11813"/>
                  </a:cubicBezTo>
                  <a:cubicBezTo>
                    <a:pt x="12979" y="11934"/>
                    <a:pt x="13314" y="12086"/>
                    <a:pt x="13678" y="12238"/>
                  </a:cubicBezTo>
                  <a:cubicBezTo>
                    <a:pt x="13405" y="9381"/>
                    <a:pt x="12463" y="6585"/>
                    <a:pt x="10821" y="4214"/>
                  </a:cubicBezTo>
                  <a:cubicBezTo>
                    <a:pt x="10791" y="4153"/>
                    <a:pt x="10730" y="4062"/>
                    <a:pt x="10700" y="4031"/>
                  </a:cubicBezTo>
                  <a:cubicBezTo>
                    <a:pt x="9970" y="2998"/>
                    <a:pt x="9089" y="2086"/>
                    <a:pt x="8116" y="1296"/>
                  </a:cubicBezTo>
                  <a:cubicBezTo>
                    <a:pt x="7599" y="840"/>
                    <a:pt x="7022" y="475"/>
                    <a:pt x="6383" y="232"/>
                  </a:cubicBezTo>
                  <a:cubicBezTo>
                    <a:pt x="5950" y="88"/>
                    <a:pt x="5479" y="0"/>
                    <a:pt x="50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0843;p74">
              <a:extLst>
                <a:ext uri="{FF2B5EF4-FFF2-40B4-BE49-F238E27FC236}">
                  <a16:creationId xmlns:a16="http://schemas.microsoft.com/office/drawing/2014/main" id="{B5C4C277-52CD-E546-9336-F3039C588CEC}"/>
                </a:ext>
              </a:extLst>
            </p:cNvPr>
            <p:cNvSpPr/>
            <p:nvPr/>
          </p:nvSpPr>
          <p:spPr>
            <a:xfrm>
              <a:off x="757125" y="3565225"/>
              <a:ext cx="341975" cy="305975"/>
            </a:xfrm>
            <a:custGeom>
              <a:avLst/>
              <a:gdLst/>
              <a:ahLst/>
              <a:cxnLst/>
              <a:rect l="l" t="t" r="r" b="b"/>
              <a:pathLst>
                <a:path w="13679" h="12239" extrusionOk="0">
                  <a:moveTo>
                    <a:pt x="5016" y="0"/>
                  </a:moveTo>
                  <a:cubicBezTo>
                    <a:pt x="4893" y="0"/>
                    <a:pt x="4771" y="6"/>
                    <a:pt x="4651" y="19"/>
                  </a:cubicBezTo>
                  <a:lnTo>
                    <a:pt x="4560" y="19"/>
                  </a:lnTo>
                  <a:cubicBezTo>
                    <a:pt x="4043" y="50"/>
                    <a:pt x="3557" y="171"/>
                    <a:pt x="3101" y="354"/>
                  </a:cubicBezTo>
                  <a:cubicBezTo>
                    <a:pt x="3070" y="354"/>
                    <a:pt x="3070" y="384"/>
                    <a:pt x="3040" y="384"/>
                  </a:cubicBezTo>
                  <a:cubicBezTo>
                    <a:pt x="2675" y="536"/>
                    <a:pt x="2371" y="718"/>
                    <a:pt x="2128" y="931"/>
                  </a:cubicBezTo>
                  <a:cubicBezTo>
                    <a:pt x="1459" y="1417"/>
                    <a:pt x="943" y="2056"/>
                    <a:pt x="608" y="2785"/>
                  </a:cubicBezTo>
                  <a:cubicBezTo>
                    <a:pt x="608" y="2816"/>
                    <a:pt x="547" y="2846"/>
                    <a:pt x="547" y="2907"/>
                  </a:cubicBezTo>
                  <a:cubicBezTo>
                    <a:pt x="243" y="3454"/>
                    <a:pt x="91" y="4123"/>
                    <a:pt x="31" y="4761"/>
                  </a:cubicBezTo>
                  <a:cubicBezTo>
                    <a:pt x="0" y="5095"/>
                    <a:pt x="0" y="5490"/>
                    <a:pt x="31" y="5825"/>
                  </a:cubicBezTo>
                  <a:lnTo>
                    <a:pt x="31" y="5886"/>
                  </a:lnTo>
                  <a:cubicBezTo>
                    <a:pt x="152" y="7010"/>
                    <a:pt x="517" y="8074"/>
                    <a:pt x="1095" y="9016"/>
                  </a:cubicBezTo>
                  <a:cubicBezTo>
                    <a:pt x="1976" y="9381"/>
                    <a:pt x="2888" y="9472"/>
                    <a:pt x="3769" y="9655"/>
                  </a:cubicBezTo>
                  <a:cubicBezTo>
                    <a:pt x="4499" y="9776"/>
                    <a:pt x="5198" y="9898"/>
                    <a:pt x="5897" y="9989"/>
                  </a:cubicBezTo>
                  <a:cubicBezTo>
                    <a:pt x="5988" y="9989"/>
                    <a:pt x="6019" y="10050"/>
                    <a:pt x="6110" y="10050"/>
                  </a:cubicBezTo>
                  <a:cubicBezTo>
                    <a:pt x="6870" y="10202"/>
                    <a:pt x="7660" y="10354"/>
                    <a:pt x="8420" y="10536"/>
                  </a:cubicBezTo>
                  <a:cubicBezTo>
                    <a:pt x="8450" y="10536"/>
                    <a:pt x="8541" y="10566"/>
                    <a:pt x="8572" y="10566"/>
                  </a:cubicBezTo>
                  <a:cubicBezTo>
                    <a:pt x="9909" y="10870"/>
                    <a:pt x="11216" y="11296"/>
                    <a:pt x="12523" y="11782"/>
                  </a:cubicBezTo>
                  <a:cubicBezTo>
                    <a:pt x="12554" y="11782"/>
                    <a:pt x="12614" y="11813"/>
                    <a:pt x="12645" y="11813"/>
                  </a:cubicBezTo>
                  <a:cubicBezTo>
                    <a:pt x="12979" y="11934"/>
                    <a:pt x="13314" y="12086"/>
                    <a:pt x="13678" y="12238"/>
                  </a:cubicBezTo>
                  <a:cubicBezTo>
                    <a:pt x="13405" y="9381"/>
                    <a:pt x="12463" y="6585"/>
                    <a:pt x="10821" y="4214"/>
                  </a:cubicBezTo>
                  <a:cubicBezTo>
                    <a:pt x="10791" y="4153"/>
                    <a:pt x="10730" y="4062"/>
                    <a:pt x="10700" y="4031"/>
                  </a:cubicBezTo>
                  <a:cubicBezTo>
                    <a:pt x="9970" y="2998"/>
                    <a:pt x="9089" y="2086"/>
                    <a:pt x="8116" y="1296"/>
                  </a:cubicBezTo>
                  <a:cubicBezTo>
                    <a:pt x="7599" y="840"/>
                    <a:pt x="7022" y="475"/>
                    <a:pt x="6383" y="232"/>
                  </a:cubicBezTo>
                  <a:cubicBezTo>
                    <a:pt x="5950" y="88"/>
                    <a:pt x="5479" y="0"/>
                    <a:pt x="5016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0844;p74">
              <a:extLst>
                <a:ext uri="{FF2B5EF4-FFF2-40B4-BE49-F238E27FC236}">
                  <a16:creationId xmlns:a16="http://schemas.microsoft.com/office/drawing/2014/main" id="{6120DCAC-3DD7-130F-9786-6B472CB9836A}"/>
                </a:ext>
              </a:extLst>
            </p:cNvPr>
            <p:cNvSpPr/>
            <p:nvPr/>
          </p:nvSpPr>
          <p:spPr>
            <a:xfrm>
              <a:off x="871875" y="3564175"/>
              <a:ext cx="203675" cy="295625"/>
            </a:xfrm>
            <a:custGeom>
              <a:avLst/>
              <a:gdLst/>
              <a:ahLst/>
              <a:cxnLst/>
              <a:rect l="l" t="t" r="r" b="b"/>
              <a:pathLst>
                <a:path w="8147" h="11825" extrusionOk="0">
                  <a:moveTo>
                    <a:pt x="0" y="0"/>
                  </a:moveTo>
                  <a:cubicBezTo>
                    <a:pt x="517" y="791"/>
                    <a:pt x="1216" y="1520"/>
                    <a:pt x="1854" y="2250"/>
                  </a:cubicBezTo>
                  <a:cubicBezTo>
                    <a:pt x="2006" y="2402"/>
                    <a:pt x="2128" y="2554"/>
                    <a:pt x="2280" y="2706"/>
                  </a:cubicBezTo>
                  <a:cubicBezTo>
                    <a:pt x="2553" y="3010"/>
                    <a:pt x="2857" y="3314"/>
                    <a:pt x="3100" y="3648"/>
                  </a:cubicBezTo>
                  <a:cubicBezTo>
                    <a:pt x="3161" y="3678"/>
                    <a:pt x="3192" y="3769"/>
                    <a:pt x="3222" y="3800"/>
                  </a:cubicBezTo>
                  <a:cubicBezTo>
                    <a:pt x="3678" y="4286"/>
                    <a:pt x="4103" y="4833"/>
                    <a:pt x="4529" y="5350"/>
                  </a:cubicBezTo>
                  <a:cubicBezTo>
                    <a:pt x="5623" y="6809"/>
                    <a:pt x="6414" y="8025"/>
                    <a:pt x="6991" y="9210"/>
                  </a:cubicBezTo>
                  <a:cubicBezTo>
                    <a:pt x="6991" y="9241"/>
                    <a:pt x="7021" y="9241"/>
                    <a:pt x="7021" y="9271"/>
                  </a:cubicBezTo>
                  <a:cubicBezTo>
                    <a:pt x="7143" y="9545"/>
                    <a:pt x="7265" y="9788"/>
                    <a:pt x="7356" y="10031"/>
                  </a:cubicBezTo>
                  <a:cubicBezTo>
                    <a:pt x="7599" y="10608"/>
                    <a:pt x="7781" y="11216"/>
                    <a:pt x="7964" y="11794"/>
                  </a:cubicBezTo>
                  <a:cubicBezTo>
                    <a:pt x="8024" y="11794"/>
                    <a:pt x="8055" y="11794"/>
                    <a:pt x="8146" y="11824"/>
                  </a:cubicBezTo>
                  <a:cubicBezTo>
                    <a:pt x="7964" y="11216"/>
                    <a:pt x="7751" y="10608"/>
                    <a:pt x="7508" y="10001"/>
                  </a:cubicBezTo>
                  <a:cubicBezTo>
                    <a:pt x="7386" y="9697"/>
                    <a:pt x="7295" y="9423"/>
                    <a:pt x="7143" y="9180"/>
                  </a:cubicBezTo>
                  <a:lnTo>
                    <a:pt x="7021" y="8937"/>
                  </a:lnTo>
                  <a:cubicBezTo>
                    <a:pt x="6444" y="7812"/>
                    <a:pt x="5684" y="6657"/>
                    <a:pt x="4620" y="5289"/>
                  </a:cubicBezTo>
                  <a:cubicBezTo>
                    <a:pt x="4164" y="4712"/>
                    <a:pt x="3708" y="4165"/>
                    <a:pt x="3222" y="3587"/>
                  </a:cubicBezTo>
                  <a:lnTo>
                    <a:pt x="3131" y="3496"/>
                  </a:lnTo>
                  <a:cubicBezTo>
                    <a:pt x="2888" y="3192"/>
                    <a:pt x="2614" y="2949"/>
                    <a:pt x="2340" y="2645"/>
                  </a:cubicBezTo>
                  <a:cubicBezTo>
                    <a:pt x="2189" y="2493"/>
                    <a:pt x="2097" y="2310"/>
                    <a:pt x="1945" y="2189"/>
                  </a:cubicBezTo>
                  <a:cubicBezTo>
                    <a:pt x="1277" y="1490"/>
                    <a:pt x="638" y="821"/>
                    <a:pt x="122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0845;p74">
              <a:extLst>
                <a:ext uri="{FF2B5EF4-FFF2-40B4-BE49-F238E27FC236}">
                  <a16:creationId xmlns:a16="http://schemas.microsoft.com/office/drawing/2014/main" id="{A99DB5C7-4F73-C55C-19C8-4DC3BC10E87A}"/>
                </a:ext>
              </a:extLst>
            </p:cNvPr>
            <p:cNvSpPr/>
            <p:nvPr/>
          </p:nvSpPr>
          <p:spPr>
            <a:xfrm>
              <a:off x="1024600" y="3666000"/>
              <a:ext cx="22825" cy="129975"/>
            </a:xfrm>
            <a:custGeom>
              <a:avLst/>
              <a:gdLst/>
              <a:ahLst/>
              <a:cxnLst/>
              <a:rect l="l" t="t" r="r" b="b"/>
              <a:pathLst>
                <a:path w="913" h="5199" extrusionOk="0">
                  <a:moveTo>
                    <a:pt x="1" y="0"/>
                  </a:moveTo>
                  <a:lnTo>
                    <a:pt x="1" y="0"/>
                  </a:lnTo>
                  <a:cubicBezTo>
                    <a:pt x="396" y="1611"/>
                    <a:pt x="700" y="3283"/>
                    <a:pt x="852" y="4894"/>
                  </a:cubicBezTo>
                  <a:cubicBezTo>
                    <a:pt x="882" y="4985"/>
                    <a:pt x="882" y="5046"/>
                    <a:pt x="882" y="5137"/>
                  </a:cubicBezTo>
                  <a:lnTo>
                    <a:pt x="882" y="5198"/>
                  </a:lnTo>
                  <a:lnTo>
                    <a:pt x="912" y="5198"/>
                  </a:lnTo>
                  <a:lnTo>
                    <a:pt x="912" y="5137"/>
                  </a:lnTo>
                  <a:cubicBezTo>
                    <a:pt x="760" y="3496"/>
                    <a:pt x="487" y="1794"/>
                    <a:pt x="122" y="183"/>
                  </a:cubicBezTo>
                  <a:cubicBezTo>
                    <a:pt x="92" y="122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0846;p74">
              <a:extLst>
                <a:ext uri="{FF2B5EF4-FFF2-40B4-BE49-F238E27FC236}">
                  <a16:creationId xmlns:a16="http://schemas.microsoft.com/office/drawing/2014/main" id="{D46FCC8F-9B37-5F16-0544-A92135BB74D3}"/>
                </a:ext>
              </a:extLst>
            </p:cNvPr>
            <p:cNvSpPr/>
            <p:nvPr/>
          </p:nvSpPr>
          <p:spPr>
            <a:xfrm>
              <a:off x="833875" y="3574050"/>
              <a:ext cx="139850" cy="254600"/>
            </a:xfrm>
            <a:custGeom>
              <a:avLst/>
              <a:gdLst/>
              <a:ahLst/>
              <a:cxnLst/>
              <a:rect l="l" t="t" r="r" b="b"/>
              <a:pathLst>
                <a:path w="5594" h="10184" extrusionOk="0">
                  <a:moveTo>
                    <a:pt x="61" y="1"/>
                  </a:moveTo>
                  <a:cubicBezTo>
                    <a:pt x="31" y="1"/>
                    <a:pt x="31" y="31"/>
                    <a:pt x="0" y="31"/>
                  </a:cubicBezTo>
                  <a:cubicBezTo>
                    <a:pt x="730" y="2280"/>
                    <a:pt x="1429" y="4104"/>
                    <a:pt x="2280" y="5654"/>
                  </a:cubicBezTo>
                  <a:cubicBezTo>
                    <a:pt x="3192" y="7417"/>
                    <a:pt x="4256" y="8876"/>
                    <a:pt x="5441" y="10153"/>
                  </a:cubicBezTo>
                  <a:cubicBezTo>
                    <a:pt x="5471" y="10153"/>
                    <a:pt x="5502" y="10153"/>
                    <a:pt x="5593" y="10183"/>
                  </a:cubicBezTo>
                  <a:cubicBezTo>
                    <a:pt x="5441" y="10031"/>
                    <a:pt x="5289" y="9879"/>
                    <a:pt x="5137" y="9666"/>
                  </a:cubicBezTo>
                  <a:cubicBezTo>
                    <a:pt x="5137" y="9636"/>
                    <a:pt x="5076" y="9636"/>
                    <a:pt x="5076" y="9606"/>
                  </a:cubicBezTo>
                  <a:cubicBezTo>
                    <a:pt x="4073" y="8451"/>
                    <a:pt x="3161" y="7143"/>
                    <a:pt x="2341" y="5624"/>
                  </a:cubicBezTo>
                  <a:cubicBezTo>
                    <a:pt x="1520" y="4013"/>
                    <a:pt x="791" y="2219"/>
                    <a:pt x="6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0847;p74">
              <a:extLst>
                <a:ext uri="{FF2B5EF4-FFF2-40B4-BE49-F238E27FC236}">
                  <a16:creationId xmlns:a16="http://schemas.microsoft.com/office/drawing/2014/main" id="{BDABD376-E410-CB8D-748F-E73F37BD65A1}"/>
                </a:ext>
              </a:extLst>
            </p:cNvPr>
            <p:cNvSpPr/>
            <p:nvPr/>
          </p:nvSpPr>
          <p:spPr>
            <a:xfrm>
              <a:off x="948600" y="3651550"/>
              <a:ext cx="22825" cy="163400"/>
            </a:xfrm>
            <a:custGeom>
              <a:avLst/>
              <a:gdLst/>
              <a:ahLst/>
              <a:cxnLst/>
              <a:rect l="l" t="t" r="r" b="b"/>
              <a:pathLst>
                <a:path w="913" h="6536" extrusionOk="0">
                  <a:moveTo>
                    <a:pt x="92" y="1"/>
                  </a:moveTo>
                  <a:lnTo>
                    <a:pt x="1" y="62"/>
                  </a:lnTo>
                  <a:cubicBezTo>
                    <a:pt x="639" y="2189"/>
                    <a:pt x="852" y="4499"/>
                    <a:pt x="457" y="6536"/>
                  </a:cubicBezTo>
                  <a:lnTo>
                    <a:pt x="548" y="6536"/>
                  </a:lnTo>
                  <a:cubicBezTo>
                    <a:pt x="913" y="4499"/>
                    <a:pt x="730" y="2189"/>
                    <a:pt x="92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0848;p74">
              <a:extLst>
                <a:ext uri="{FF2B5EF4-FFF2-40B4-BE49-F238E27FC236}">
                  <a16:creationId xmlns:a16="http://schemas.microsoft.com/office/drawing/2014/main" id="{AE7AD045-5B4F-1C2E-B9A8-93C0FA70A4A2}"/>
                </a:ext>
              </a:extLst>
            </p:cNvPr>
            <p:cNvSpPr/>
            <p:nvPr/>
          </p:nvSpPr>
          <p:spPr>
            <a:xfrm>
              <a:off x="770800" y="3634850"/>
              <a:ext cx="139075" cy="180100"/>
            </a:xfrm>
            <a:custGeom>
              <a:avLst/>
              <a:gdLst/>
              <a:ahLst/>
              <a:cxnLst/>
              <a:rect l="l" t="t" r="r" b="b"/>
              <a:pathLst>
                <a:path w="5563" h="7204" extrusionOk="0">
                  <a:moveTo>
                    <a:pt x="61" y="0"/>
                  </a:moveTo>
                  <a:cubicBezTo>
                    <a:pt x="61" y="31"/>
                    <a:pt x="0" y="61"/>
                    <a:pt x="0" y="122"/>
                  </a:cubicBezTo>
                  <a:cubicBezTo>
                    <a:pt x="517" y="1338"/>
                    <a:pt x="1155" y="2493"/>
                    <a:pt x="1946" y="3617"/>
                  </a:cubicBezTo>
                  <a:lnTo>
                    <a:pt x="1976" y="3648"/>
                  </a:lnTo>
                  <a:cubicBezTo>
                    <a:pt x="2949" y="4985"/>
                    <a:pt x="4073" y="6140"/>
                    <a:pt x="5350" y="7174"/>
                  </a:cubicBezTo>
                  <a:cubicBezTo>
                    <a:pt x="5441" y="7174"/>
                    <a:pt x="5472" y="7204"/>
                    <a:pt x="5563" y="7204"/>
                  </a:cubicBezTo>
                  <a:cubicBezTo>
                    <a:pt x="3131" y="5380"/>
                    <a:pt x="1186" y="2857"/>
                    <a:pt x="6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0849;p74">
              <a:extLst>
                <a:ext uri="{FF2B5EF4-FFF2-40B4-BE49-F238E27FC236}">
                  <a16:creationId xmlns:a16="http://schemas.microsoft.com/office/drawing/2014/main" id="{4FAFC7BF-3EEF-D22F-E86F-FD2895298B93}"/>
                </a:ext>
              </a:extLst>
            </p:cNvPr>
            <p:cNvSpPr/>
            <p:nvPr/>
          </p:nvSpPr>
          <p:spPr>
            <a:xfrm>
              <a:off x="757875" y="3710825"/>
              <a:ext cx="62350" cy="16050"/>
            </a:xfrm>
            <a:custGeom>
              <a:avLst/>
              <a:gdLst/>
              <a:ahLst/>
              <a:cxnLst/>
              <a:rect l="l" t="t" r="r" b="b"/>
              <a:pathLst>
                <a:path w="2494" h="642" extrusionOk="0">
                  <a:moveTo>
                    <a:pt x="1" y="1"/>
                  </a:moveTo>
                  <a:lnTo>
                    <a:pt x="1" y="62"/>
                  </a:lnTo>
                  <a:cubicBezTo>
                    <a:pt x="746" y="406"/>
                    <a:pt x="1546" y="642"/>
                    <a:pt x="2349" y="642"/>
                  </a:cubicBezTo>
                  <a:cubicBezTo>
                    <a:pt x="2397" y="642"/>
                    <a:pt x="2445" y="641"/>
                    <a:pt x="2493" y="639"/>
                  </a:cubicBezTo>
                  <a:lnTo>
                    <a:pt x="2493" y="578"/>
                  </a:lnTo>
                  <a:lnTo>
                    <a:pt x="2463" y="578"/>
                  </a:lnTo>
                  <a:cubicBezTo>
                    <a:pt x="2418" y="580"/>
                    <a:pt x="2373" y="581"/>
                    <a:pt x="2328" y="581"/>
                  </a:cubicBezTo>
                  <a:cubicBezTo>
                    <a:pt x="1498" y="581"/>
                    <a:pt x="722" y="318"/>
                    <a:pt x="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0850;p74">
              <a:extLst>
                <a:ext uri="{FF2B5EF4-FFF2-40B4-BE49-F238E27FC236}">
                  <a16:creationId xmlns:a16="http://schemas.microsoft.com/office/drawing/2014/main" id="{FF16B506-FB25-A7B6-AB53-436A67F5F9F7}"/>
                </a:ext>
              </a:extLst>
            </p:cNvPr>
            <p:cNvSpPr/>
            <p:nvPr/>
          </p:nvSpPr>
          <p:spPr>
            <a:xfrm>
              <a:off x="626425" y="3712025"/>
              <a:ext cx="465075" cy="308100"/>
            </a:xfrm>
            <a:custGeom>
              <a:avLst/>
              <a:gdLst/>
              <a:ahLst/>
              <a:cxnLst/>
              <a:rect l="l" t="t" r="r" b="b"/>
              <a:pathLst>
                <a:path w="18603" h="12324" extrusionOk="0">
                  <a:moveTo>
                    <a:pt x="6230" y="0"/>
                  </a:moveTo>
                  <a:cubicBezTo>
                    <a:pt x="6018" y="0"/>
                    <a:pt x="5806" y="5"/>
                    <a:pt x="5593" y="14"/>
                  </a:cubicBezTo>
                  <a:cubicBezTo>
                    <a:pt x="4833" y="74"/>
                    <a:pt x="4043" y="166"/>
                    <a:pt x="3313" y="439"/>
                  </a:cubicBezTo>
                  <a:cubicBezTo>
                    <a:pt x="2705" y="713"/>
                    <a:pt x="2128" y="1077"/>
                    <a:pt x="1672" y="1533"/>
                  </a:cubicBezTo>
                  <a:lnTo>
                    <a:pt x="1611" y="1624"/>
                  </a:lnTo>
                  <a:cubicBezTo>
                    <a:pt x="1186" y="2050"/>
                    <a:pt x="851" y="2506"/>
                    <a:pt x="608" y="3023"/>
                  </a:cubicBezTo>
                  <a:cubicBezTo>
                    <a:pt x="608" y="3023"/>
                    <a:pt x="578" y="3053"/>
                    <a:pt x="578" y="3114"/>
                  </a:cubicBezTo>
                  <a:cubicBezTo>
                    <a:pt x="395" y="3479"/>
                    <a:pt x="274" y="3874"/>
                    <a:pt x="213" y="4239"/>
                  </a:cubicBezTo>
                  <a:cubicBezTo>
                    <a:pt x="0" y="5150"/>
                    <a:pt x="91" y="6062"/>
                    <a:pt x="304" y="6974"/>
                  </a:cubicBezTo>
                  <a:cubicBezTo>
                    <a:pt x="304" y="7005"/>
                    <a:pt x="365" y="7065"/>
                    <a:pt x="365" y="7096"/>
                  </a:cubicBezTo>
                  <a:cubicBezTo>
                    <a:pt x="547" y="7764"/>
                    <a:pt x="882" y="8463"/>
                    <a:pt x="1307" y="9071"/>
                  </a:cubicBezTo>
                  <a:cubicBezTo>
                    <a:pt x="1520" y="9375"/>
                    <a:pt x="1794" y="9710"/>
                    <a:pt x="2098" y="9983"/>
                  </a:cubicBezTo>
                  <a:lnTo>
                    <a:pt x="2189" y="10044"/>
                  </a:lnTo>
                  <a:cubicBezTo>
                    <a:pt x="3101" y="10926"/>
                    <a:pt x="5319" y="11959"/>
                    <a:pt x="6535" y="12324"/>
                  </a:cubicBezTo>
                  <a:cubicBezTo>
                    <a:pt x="7538" y="11989"/>
                    <a:pt x="7295" y="10956"/>
                    <a:pt x="8177" y="10409"/>
                  </a:cubicBezTo>
                  <a:cubicBezTo>
                    <a:pt x="8845" y="9953"/>
                    <a:pt x="9544" y="9497"/>
                    <a:pt x="10274" y="9071"/>
                  </a:cubicBezTo>
                  <a:cubicBezTo>
                    <a:pt x="10335" y="9041"/>
                    <a:pt x="10365" y="8980"/>
                    <a:pt x="10456" y="8950"/>
                  </a:cubicBezTo>
                  <a:cubicBezTo>
                    <a:pt x="11216" y="8494"/>
                    <a:pt x="12007" y="8038"/>
                    <a:pt x="12797" y="7612"/>
                  </a:cubicBezTo>
                  <a:cubicBezTo>
                    <a:pt x="12858" y="7582"/>
                    <a:pt x="12918" y="7582"/>
                    <a:pt x="12979" y="7552"/>
                  </a:cubicBezTo>
                  <a:cubicBezTo>
                    <a:pt x="14377" y="6822"/>
                    <a:pt x="15776" y="6184"/>
                    <a:pt x="17265" y="5606"/>
                  </a:cubicBezTo>
                  <a:cubicBezTo>
                    <a:pt x="17295" y="5606"/>
                    <a:pt x="17326" y="5576"/>
                    <a:pt x="17387" y="5576"/>
                  </a:cubicBezTo>
                  <a:cubicBezTo>
                    <a:pt x="17782" y="5424"/>
                    <a:pt x="18177" y="5302"/>
                    <a:pt x="18602" y="5150"/>
                  </a:cubicBezTo>
                  <a:cubicBezTo>
                    <a:pt x="16232" y="2901"/>
                    <a:pt x="13283" y="1199"/>
                    <a:pt x="10122" y="439"/>
                  </a:cubicBezTo>
                  <a:cubicBezTo>
                    <a:pt x="10031" y="439"/>
                    <a:pt x="9970" y="409"/>
                    <a:pt x="9879" y="409"/>
                  </a:cubicBezTo>
                  <a:cubicBezTo>
                    <a:pt x="8685" y="149"/>
                    <a:pt x="7468" y="0"/>
                    <a:pt x="6230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0851;p74">
              <a:extLst>
                <a:ext uri="{FF2B5EF4-FFF2-40B4-BE49-F238E27FC236}">
                  <a16:creationId xmlns:a16="http://schemas.microsoft.com/office/drawing/2014/main" id="{257FB198-424E-0BB2-57F5-81AF910EFB1B}"/>
                </a:ext>
              </a:extLst>
            </p:cNvPr>
            <p:cNvSpPr/>
            <p:nvPr/>
          </p:nvSpPr>
          <p:spPr>
            <a:xfrm>
              <a:off x="664400" y="3748825"/>
              <a:ext cx="395175" cy="102600"/>
            </a:xfrm>
            <a:custGeom>
              <a:avLst/>
              <a:gdLst/>
              <a:ahLst/>
              <a:cxnLst/>
              <a:rect l="l" t="t" r="r" b="b"/>
              <a:pathLst>
                <a:path w="15807" h="4104" extrusionOk="0">
                  <a:moveTo>
                    <a:pt x="92" y="1"/>
                  </a:moveTo>
                  <a:lnTo>
                    <a:pt x="1" y="61"/>
                  </a:lnTo>
                  <a:cubicBezTo>
                    <a:pt x="1065" y="335"/>
                    <a:pt x="2159" y="456"/>
                    <a:pt x="3284" y="578"/>
                  </a:cubicBezTo>
                  <a:cubicBezTo>
                    <a:pt x="3496" y="608"/>
                    <a:pt x="3740" y="608"/>
                    <a:pt x="3952" y="639"/>
                  </a:cubicBezTo>
                  <a:cubicBezTo>
                    <a:pt x="4439" y="700"/>
                    <a:pt x="4895" y="760"/>
                    <a:pt x="5411" y="821"/>
                  </a:cubicBezTo>
                  <a:cubicBezTo>
                    <a:pt x="5472" y="821"/>
                    <a:pt x="5563" y="882"/>
                    <a:pt x="5624" y="882"/>
                  </a:cubicBezTo>
                  <a:cubicBezTo>
                    <a:pt x="6384" y="973"/>
                    <a:pt x="7144" y="1095"/>
                    <a:pt x="7904" y="1247"/>
                  </a:cubicBezTo>
                  <a:cubicBezTo>
                    <a:pt x="9971" y="1642"/>
                    <a:pt x="11521" y="2098"/>
                    <a:pt x="12919" y="2645"/>
                  </a:cubicBezTo>
                  <a:cubicBezTo>
                    <a:pt x="12980" y="2645"/>
                    <a:pt x="12980" y="2706"/>
                    <a:pt x="13010" y="2706"/>
                  </a:cubicBezTo>
                  <a:cubicBezTo>
                    <a:pt x="13314" y="2797"/>
                    <a:pt x="13618" y="2918"/>
                    <a:pt x="13861" y="3070"/>
                  </a:cubicBezTo>
                  <a:cubicBezTo>
                    <a:pt x="14530" y="3374"/>
                    <a:pt x="15138" y="3770"/>
                    <a:pt x="15746" y="4104"/>
                  </a:cubicBezTo>
                  <a:cubicBezTo>
                    <a:pt x="15776" y="4104"/>
                    <a:pt x="15807" y="4074"/>
                    <a:pt x="15807" y="4074"/>
                  </a:cubicBezTo>
                  <a:cubicBezTo>
                    <a:pt x="15168" y="3678"/>
                    <a:pt x="14530" y="3314"/>
                    <a:pt x="13861" y="3010"/>
                  </a:cubicBezTo>
                  <a:cubicBezTo>
                    <a:pt x="13557" y="2858"/>
                    <a:pt x="13223" y="2736"/>
                    <a:pt x="12919" y="2584"/>
                  </a:cubicBezTo>
                  <a:cubicBezTo>
                    <a:pt x="12858" y="2523"/>
                    <a:pt x="12737" y="2493"/>
                    <a:pt x="12646" y="2463"/>
                  </a:cubicBezTo>
                  <a:cubicBezTo>
                    <a:pt x="11339" y="1946"/>
                    <a:pt x="9819" y="1520"/>
                    <a:pt x="7873" y="1125"/>
                  </a:cubicBezTo>
                  <a:cubicBezTo>
                    <a:pt x="7083" y="973"/>
                    <a:pt x="6232" y="821"/>
                    <a:pt x="5411" y="700"/>
                  </a:cubicBezTo>
                  <a:lnTo>
                    <a:pt x="5290" y="700"/>
                  </a:lnTo>
                  <a:cubicBezTo>
                    <a:pt x="4864" y="669"/>
                    <a:pt x="4408" y="608"/>
                    <a:pt x="3952" y="578"/>
                  </a:cubicBezTo>
                  <a:cubicBezTo>
                    <a:pt x="3740" y="517"/>
                    <a:pt x="3496" y="517"/>
                    <a:pt x="3284" y="487"/>
                  </a:cubicBezTo>
                  <a:cubicBezTo>
                    <a:pt x="2220" y="365"/>
                    <a:pt x="1126" y="244"/>
                    <a:pt x="92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0852;p74">
              <a:extLst>
                <a:ext uri="{FF2B5EF4-FFF2-40B4-BE49-F238E27FC236}">
                  <a16:creationId xmlns:a16="http://schemas.microsoft.com/office/drawing/2014/main" id="{2233F546-9F0D-B22D-30B3-F8F0F8A441E6}"/>
                </a:ext>
              </a:extLst>
            </p:cNvPr>
            <p:cNvSpPr/>
            <p:nvPr/>
          </p:nvSpPr>
          <p:spPr>
            <a:xfrm>
              <a:off x="872625" y="3721475"/>
              <a:ext cx="117800" cy="95000"/>
            </a:xfrm>
            <a:custGeom>
              <a:avLst/>
              <a:gdLst/>
              <a:ahLst/>
              <a:cxnLst/>
              <a:rect l="l" t="t" r="r" b="b"/>
              <a:pathLst>
                <a:path w="4712" h="3800" extrusionOk="0">
                  <a:moveTo>
                    <a:pt x="0" y="0"/>
                  </a:moveTo>
                  <a:cubicBezTo>
                    <a:pt x="1520" y="1034"/>
                    <a:pt x="3040" y="2280"/>
                    <a:pt x="4408" y="3557"/>
                  </a:cubicBezTo>
                  <a:cubicBezTo>
                    <a:pt x="4438" y="3617"/>
                    <a:pt x="4529" y="3678"/>
                    <a:pt x="4590" y="3739"/>
                  </a:cubicBezTo>
                  <a:cubicBezTo>
                    <a:pt x="4651" y="3739"/>
                    <a:pt x="4651" y="3739"/>
                    <a:pt x="4681" y="3800"/>
                  </a:cubicBezTo>
                  <a:lnTo>
                    <a:pt x="4712" y="3709"/>
                  </a:lnTo>
                  <a:lnTo>
                    <a:pt x="4621" y="3648"/>
                  </a:lnTo>
                  <a:cubicBezTo>
                    <a:pt x="3253" y="2341"/>
                    <a:pt x="1733" y="1125"/>
                    <a:pt x="213" y="31"/>
                  </a:cubicBezTo>
                  <a:cubicBezTo>
                    <a:pt x="152" y="31"/>
                    <a:pt x="92" y="0"/>
                    <a:pt x="0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0853;p74">
              <a:extLst>
                <a:ext uri="{FF2B5EF4-FFF2-40B4-BE49-F238E27FC236}">
                  <a16:creationId xmlns:a16="http://schemas.microsoft.com/office/drawing/2014/main" id="{E66A96B1-4136-BBC0-2E2E-218C2114460D}"/>
                </a:ext>
              </a:extLst>
            </p:cNvPr>
            <p:cNvSpPr/>
            <p:nvPr/>
          </p:nvSpPr>
          <p:spPr>
            <a:xfrm>
              <a:off x="640100" y="3786825"/>
              <a:ext cx="310825" cy="114775"/>
            </a:xfrm>
            <a:custGeom>
              <a:avLst/>
              <a:gdLst/>
              <a:ahLst/>
              <a:cxnLst/>
              <a:rect l="l" t="t" r="r" b="b"/>
              <a:pathLst>
                <a:path w="12433" h="4591" extrusionOk="0">
                  <a:moveTo>
                    <a:pt x="31" y="0"/>
                  </a:moveTo>
                  <a:cubicBezTo>
                    <a:pt x="31" y="0"/>
                    <a:pt x="0" y="31"/>
                    <a:pt x="0" y="61"/>
                  </a:cubicBezTo>
                  <a:cubicBezTo>
                    <a:pt x="2310" y="1429"/>
                    <a:pt x="4286" y="2432"/>
                    <a:pt x="6171" y="3161"/>
                  </a:cubicBezTo>
                  <a:cubicBezTo>
                    <a:pt x="8268" y="3952"/>
                    <a:pt x="10335" y="4408"/>
                    <a:pt x="12250" y="4590"/>
                  </a:cubicBezTo>
                  <a:cubicBezTo>
                    <a:pt x="12341" y="4560"/>
                    <a:pt x="12371" y="4560"/>
                    <a:pt x="12432" y="4529"/>
                  </a:cubicBezTo>
                  <a:cubicBezTo>
                    <a:pt x="12159" y="4529"/>
                    <a:pt x="11915" y="4468"/>
                    <a:pt x="11672" y="4438"/>
                  </a:cubicBezTo>
                  <a:lnTo>
                    <a:pt x="11581" y="4438"/>
                  </a:lnTo>
                  <a:cubicBezTo>
                    <a:pt x="9849" y="4225"/>
                    <a:pt x="8055" y="3769"/>
                    <a:pt x="6231" y="3070"/>
                  </a:cubicBezTo>
                  <a:cubicBezTo>
                    <a:pt x="4317" y="2341"/>
                    <a:pt x="2341" y="1368"/>
                    <a:pt x="3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0854;p74">
              <a:extLst>
                <a:ext uri="{FF2B5EF4-FFF2-40B4-BE49-F238E27FC236}">
                  <a16:creationId xmlns:a16="http://schemas.microsoft.com/office/drawing/2014/main" id="{C2559869-B45E-D82E-370D-19980DE6E36A}"/>
                </a:ext>
              </a:extLst>
            </p:cNvPr>
            <p:cNvSpPr/>
            <p:nvPr/>
          </p:nvSpPr>
          <p:spPr>
            <a:xfrm>
              <a:off x="797400" y="3765550"/>
              <a:ext cx="134525" cy="132250"/>
            </a:xfrm>
            <a:custGeom>
              <a:avLst/>
              <a:gdLst/>
              <a:ahLst/>
              <a:cxnLst/>
              <a:rect l="l" t="t" r="r" b="b"/>
              <a:pathLst>
                <a:path w="5381" h="5290" extrusionOk="0">
                  <a:moveTo>
                    <a:pt x="61" y="0"/>
                  </a:moveTo>
                  <a:lnTo>
                    <a:pt x="0" y="91"/>
                  </a:lnTo>
                  <a:cubicBezTo>
                    <a:pt x="2219" y="1459"/>
                    <a:pt x="4073" y="3313"/>
                    <a:pt x="5289" y="5289"/>
                  </a:cubicBezTo>
                  <a:lnTo>
                    <a:pt x="5380" y="5259"/>
                  </a:lnTo>
                  <a:cubicBezTo>
                    <a:pt x="4164" y="3253"/>
                    <a:pt x="2250" y="1368"/>
                    <a:pt x="6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0855;p74">
              <a:extLst>
                <a:ext uri="{FF2B5EF4-FFF2-40B4-BE49-F238E27FC236}">
                  <a16:creationId xmlns:a16="http://schemas.microsoft.com/office/drawing/2014/main" id="{EA0537FA-69EE-8487-24A5-F8000F44F4A8}"/>
                </a:ext>
              </a:extLst>
            </p:cNvPr>
            <p:cNvSpPr/>
            <p:nvPr/>
          </p:nvSpPr>
          <p:spPr>
            <a:xfrm>
              <a:off x="633250" y="3885600"/>
              <a:ext cx="253825" cy="54225"/>
            </a:xfrm>
            <a:custGeom>
              <a:avLst/>
              <a:gdLst/>
              <a:ahLst/>
              <a:cxnLst/>
              <a:rect l="l" t="t" r="r" b="b"/>
              <a:pathLst>
                <a:path w="10153" h="2169" extrusionOk="0">
                  <a:moveTo>
                    <a:pt x="1" y="1"/>
                  </a:moveTo>
                  <a:cubicBezTo>
                    <a:pt x="1" y="31"/>
                    <a:pt x="31" y="62"/>
                    <a:pt x="31" y="92"/>
                  </a:cubicBezTo>
                  <a:cubicBezTo>
                    <a:pt x="1399" y="791"/>
                    <a:pt x="2858" y="1338"/>
                    <a:pt x="4347" y="1672"/>
                  </a:cubicBezTo>
                  <a:lnTo>
                    <a:pt x="4408" y="1672"/>
                  </a:lnTo>
                  <a:cubicBezTo>
                    <a:pt x="5827" y="2003"/>
                    <a:pt x="7300" y="2169"/>
                    <a:pt x="8743" y="2169"/>
                  </a:cubicBezTo>
                  <a:cubicBezTo>
                    <a:pt x="9156" y="2169"/>
                    <a:pt x="9565" y="2155"/>
                    <a:pt x="9971" y="2128"/>
                  </a:cubicBezTo>
                  <a:cubicBezTo>
                    <a:pt x="10031" y="2068"/>
                    <a:pt x="10062" y="2037"/>
                    <a:pt x="10153" y="2007"/>
                  </a:cubicBezTo>
                  <a:lnTo>
                    <a:pt x="10153" y="2007"/>
                  </a:lnTo>
                  <a:cubicBezTo>
                    <a:pt x="9658" y="2046"/>
                    <a:pt x="9163" y="2065"/>
                    <a:pt x="8668" y="2065"/>
                  </a:cubicBezTo>
                  <a:cubicBezTo>
                    <a:pt x="5667" y="2065"/>
                    <a:pt x="2688" y="1358"/>
                    <a:pt x="1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0856;p74">
              <a:extLst>
                <a:ext uri="{FF2B5EF4-FFF2-40B4-BE49-F238E27FC236}">
                  <a16:creationId xmlns:a16="http://schemas.microsoft.com/office/drawing/2014/main" id="{91649292-0D8F-5EAB-360B-BBB980D4F4AA}"/>
                </a:ext>
              </a:extLst>
            </p:cNvPr>
            <p:cNvSpPr/>
            <p:nvPr/>
          </p:nvSpPr>
          <p:spPr>
            <a:xfrm>
              <a:off x="678850" y="3925875"/>
              <a:ext cx="66900" cy="37275"/>
            </a:xfrm>
            <a:custGeom>
              <a:avLst/>
              <a:gdLst/>
              <a:ahLst/>
              <a:cxnLst/>
              <a:rect l="l" t="t" r="r" b="b"/>
              <a:pathLst>
                <a:path w="2676" h="1491" extrusionOk="0">
                  <a:moveTo>
                    <a:pt x="2584" y="1"/>
                  </a:moveTo>
                  <a:cubicBezTo>
                    <a:pt x="2584" y="61"/>
                    <a:pt x="2554" y="61"/>
                    <a:pt x="2554" y="61"/>
                  </a:cubicBezTo>
                  <a:cubicBezTo>
                    <a:pt x="1824" y="730"/>
                    <a:pt x="912" y="1125"/>
                    <a:pt x="1" y="1429"/>
                  </a:cubicBezTo>
                  <a:lnTo>
                    <a:pt x="92" y="1490"/>
                  </a:lnTo>
                  <a:cubicBezTo>
                    <a:pt x="1004" y="1186"/>
                    <a:pt x="1915" y="791"/>
                    <a:pt x="2675" y="92"/>
                  </a:cubicBezTo>
                  <a:lnTo>
                    <a:pt x="2584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0857;p74">
              <a:extLst>
                <a:ext uri="{FF2B5EF4-FFF2-40B4-BE49-F238E27FC236}">
                  <a16:creationId xmlns:a16="http://schemas.microsoft.com/office/drawing/2014/main" id="{2912CBDD-DCB2-B493-FCE7-899230A9B2E3}"/>
                </a:ext>
              </a:extLst>
            </p:cNvPr>
            <p:cNvSpPr/>
            <p:nvPr/>
          </p:nvSpPr>
          <p:spPr>
            <a:xfrm>
              <a:off x="1335400" y="3712350"/>
              <a:ext cx="176325" cy="75250"/>
            </a:xfrm>
            <a:custGeom>
              <a:avLst/>
              <a:gdLst/>
              <a:ahLst/>
              <a:cxnLst/>
              <a:rect l="l" t="t" r="r" b="b"/>
              <a:pathLst>
                <a:path w="7053" h="3010" fill="none" extrusionOk="0">
                  <a:moveTo>
                    <a:pt x="0" y="3010"/>
                  </a:moveTo>
                  <a:cubicBezTo>
                    <a:pt x="1794" y="1064"/>
                    <a:pt x="4438" y="1"/>
                    <a:pt x="7052" y="153"/>
                  </a:cubicBezTo>
                </a:path>
              </a:pathLst>
            </a:custGeom>
            <a:noFill/>
            <a:ln w="607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0858;p74">
              <a:extLst>
                <a:ext uri="{FF2B5EF4-FFF2-40B4-BE49-F238E27FC236}">
                  <a16:creationId xmlns:a16="http://schemas.microsoft.com/office/drawing/2014/main" id="{48BCA05F-97ED-950A-3380-81D2CA19E712}"/>
                </a:ext>
              </a:extLst>
            </p:cNvPr>
            <p:cNvSpPr/>
            <p:nvPr/>
          </p:nvSpPr>
          <p:spPr>
            <a:xfrm>
              <a:off x="1472950" y="3702100"/>
              <a:ext cx="60800" cy="53575"/>
            </a:xfrm>
            <a:custGeom>
              <a:avLst/>
              <a:gdLst/>
              <a:ahLst/>
              <a:cxnLst/>
              <a:rect l="l" t="t" r="r" b="b"/>
              <a:pathLst>
                <a:path w="2432" h="2143" extrusionOk="0">
                  <a:moveTo>
                    <a:pt x="1206" y="1"/>
                  </a:moveTo>
                  <a:cubicBezTo>
                    <a:pt x="878" y="1"/>
                    <a:pt x="556" y="158"/>
                    <a:pt x="334" y="471"/>
                  </a:cubicBezTo>
                  <a:cubicBezTo>
                    <a:pt x="0" y="958"/>
                    <a:pt x="122" y="1596"/>
                    <a:pt x="608" y="1930"/>
                  </a:cubicBezTo>
                  <a:cubicBezTo>
                    <a:pt x="800" y="2074"/>
                    <a:pt x="1020" y="2142"/>
                    <a:pt x="1237" y="2142"/>
                  </a:cubicBezTo>
                  <a:cubicBezTo>
                    <a:pt x="1570" y="2142"/>
                    <a:pt x="1895" y="1982"/>
                    <a:pt x="2097" y="1687"/>
                  </a:cubicBezTo>
                  <a:cubicBezTo>
                    <a:pt x="2432" y="1170"/>
                    <a:pt x="2310" y="532"/>
                    <a:pt x="1824" y="198"/>
                  </a:cubicBezTo>
                  <a:cubicBezTo>
                    <a:pt x="1633" y="66"/>
                    <a:pt x="1418" y="1"/>
                    <a:pt x="1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0859;p74">
              <a:extLst>
                <a:ext uri="{FF2B5EF4-FFF2-40B4-BE49-F238E27FC236}">
                  <a16:creationId xmlns:a16="http://schemas.microsoft.com/office/drawing/2014/main" id="{46BAE4E2-9B20-75EB-D2C6-B6B2690EC896}"/>
                </a:ext>
              </a:extLst>
            </p:cNvPr>
            <p:cNvSpPr/>
            <p:nvPr/>
          </p:nvSpPr>
          <p:spPr>
            <a:xfrm>
              <a:off x="861975" y="4276200"/>
              <a:ext cx="63875" cy="63075"/>
            </a:xfrm>
            <a:custGeom>
              <a:avLst/>
              <a:gdLst/>
              <a:ahLst/>
              <a:cxnLst/>
              <a:rect l="l" t="t" r="r" b="b"/>
              <a:pathLst>
                <a:path w="2555" h="2523" extrusionOk="0">
                  <a:moveTo>
                    <a:pt x="518" y="0"/>
                  </a:moveTo>
                  <a:cubicBezTo>
                    <a:pt x="305" y="821"/>
                    <a:pt x="122" y="1702"/>
                    <a:pt x="1" y="2523"/>
                  </a:cubicBezTo>
                  <a:cubicBezTo>
                    <a:pt x="852" y="2189"/>
                    <a:pt x="1733" y="1885"/>
                    <a:pt x="2554" y="1550"/>
                  </a:cubicBezTo>
                  <a:cubicBezTo>
                    <a:pt x="2524" y="1520"/>
                    <a:pt x="1156" y="547"/>
                    <a:pt x="5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0860;p74">
              <a:extLst>
                <a:ext uri="{FF2B5EF4-FFF2-40B4-BE49-F238E27FC236}">
                  <a16:creationId xmlns:a16="http://schemas.microsoft.com/office/drawing/2014/main" id="{AA549DE9-CE8B-2043-88C5-866415479B98}"/>
                </a:ext>
              </a:extLst>
            </p:cNvPr>
            <p:cNvSpPr/>
            <p:nvPr/>
          </p:nvSpPr>
          <p:spPr>
            <a:xfrm>
              <a:off x="773075" y="3668225"/>
              <a:ext cx="621625" cy="701475"/>
            </a:xfrm>
            <a:custGeom>
              <a:avLst/>
              <a:gdLst/>
              <a:ahLst/>
              <a:cxnLst/>
              <a:rect l="l" t="t" r="r" b="b"/>
              <a:pathLst>
                <a:path w="24865" h="28059" extrusionOk="0">
                  <a:moveTo>
                    <a:pt x="14587" y="1"/>
                  </a:moveTo>
                  <a:cubicBezTo>
                    <a:pt x="13141" y="1"/>
                    <a:pt x="11670" y="303"/>
                    <a:pt x="10274" y="945"/>
                  </a:cubicBezTo>
                  <a:cubicBezTo>
                    <a:pt x="7630" y="2161"/>
                    <a:pt x="5320" y="4440"/>
                    <a:pt x="3526" y="7054"/>
                  </a:cubicBezTo>
                  <a:cubicBezTo>
                    <a:pt x="3374" y="7237"/>
                    <a:pt x="3253" y="7480"/>
                    <a:pt x="3101" y="7662"/>
                  </a:cubicBezTo>
                  <a:cubicBezTo>
                    <a:pt x="2615" y="8422"/>
                    <a:pt x="2189" y="9212"/>
                    <a:pt x="1824" y="9972"/>
                  </a:cubicBezTo>
                  <a:cubicBezTo>
                    <a:pt x="1703" y="10246"/>
                    <a:pt x="1581" y="10519"/>
                    <a:pt x="1460" y="10732"/>
                  </a:cubicBezTo>
                  <a:cubicBezTo>
                    <a:pt x="1277" y="11188"/>
                    <a:pt x="1095" y="11705"/>
                    <a:pt x="943" y="12161"/>
                  </a:cubicBezTo>
                  <a:lnTo>
                    <a:pt x="912" y="12222"/>
                  </a:lnTo>
                  <a:cubicBezTo>
                    <a:pt x="760" y="12678"/>
                    <a:pt x="608" y="13133"/>
                    <a:pt x="487" y="13589"/>
                  </a:cubicBezTo>
                  <a:cubicBezTo>
                    <a:pt x="365" y="14045"/>
                    <a:pt x="274" y="14532"/>
                    <a:pt x="183" y="14988"/>
                  </a:cubicBezTo>
                  <a:cubicBezTo>
                    <a:pt x="61" y="15596"/>
                    <a:pt x="1" y="16264"/>
                    <a:pt x="1" y="16842"/>
                  </a:cubicBezTo>
                  <a:lnTo>
                    <a:pt x="1" y="17267"/>
                  </a:lnTo>
                  <a:cubicBezTo>
                    <a:pt x="1" y="18027"/>
                    <a:pt x="122" y="18757"/>
                    <a:pt x="305" y="19486"/>
                  </a:cubicBezTo>
                  <a:cubicBezTo>
                    <a:pt x="457" y="20003"/>
                    <a:pt x="608" y="20520"/>
                    <a:pt x="821" y="20945"/>
                  </a:cubicBezTo>
                  <a:cubicBezTo>
                    <a:pt x="2925" y="25423"/>
                    <a:pt x="8654" y="28059"/>
                    <a:pt x="13484" y="28059"/>
                  </a:cubicBezTo>
                  <a:cubicBezTo>
                    <a:pt x="13539" y="28059"/>
                    <a:pt x="13594" y="28058"/>
                    <a:pt x="13648" y="28058"/>
                  </a:cubicBezTo>
                  <a:lnTo>
                    <a:pt x="13952" y="28058"/>
                  </a:lnTo>
                  <a:cubicBezTo>
                    <a:pt x="14469" y="28027"/>
                    <a:pt x="14955" y="27936"/>
                    <a:pt x="15502" y="27845"/>
                  </a:cubicBezTo>
                  <a:cubicBezTo>
                    <a:pt x="16445" y="27602"/>
                    <a:pt x="17357" y="27176"/>
                    <a:pt x="18177" y="26629"/>
                  </a:cubicBezTo>
                  <a:cubicBezTo>
                    <a:pt x="18481" y="26416"/>
                    <a:pt x="18755" y="26204"/>
                    <a:pt x="19028" y="25960"/>
                  </a:cubicBezTo>
                  <a:cubicBezTo>
                    <a:pt x="19332" y="25717"/>
                    <a:pt x="19636" y="25413"/>
                    <a:pt x="19910" y="25109"/>
                  </a:cubicBezTo>
                  <a:cubicBezTo>
                    <a:pt x="19940" y="25018"/>
                    <a:pt x="20001" y="24988"/>
                    <a:pt x="20062" y="24897"/>
                  </a:cubicBezTo>
                  <a:cubicBezTo>
                    <a:pt x="20578" y="24289"/>
                    <a:pt x="21095" y="23620"/>
                    <a:pt x="21490" y="22890"/>
                  </a:cubicBezTo>
                  <a:lnTo>
                    <a:pt x="21855" y="22313"/>
                  </a:lnTo>
                  <a:cubicBezTo>
                    <a:pt x="22068" y="21857"/>
                    <a:pt x="22311" y="21401"/>
                    <a:pt x="22524" y="20915"/>
                  </a:cubicBezTo>
                  <a:cubicBezTo>
                    <a:pt x="22828" y="20185"/>
                    <a:pt x="23101" y="19486"/>
                    <a:pt x="23314" y="18757"/>
                  </a:cubicBezTo>
                  <a:cubicBezTo>
                    <a:pt x="23344" y="18726"/>
                    <a:pt x="23344" y="18665"/>
                    <a:pt x="23344" y="18605"/>
                  </a:cubicBezTo>
                  <a:cubicBezTo>
                    <a:pt x="23405" y="18483"/>
                    <a:pt x="23436" y="18362"/>
                    <a:pt x="23466" y="18301"/>
                  </a:cubicBezTo>
                  <a:lnTo>
                    <a:pt x="23466" y="18270"/>
                  </a:lnTo>
                  <a:cubicBezTo>
                    <a:pt x="23922" y="16751"/>
                    <a:pt x="24348" y="15140"/>
                    <a:pt x="24560" y="13498"/>
                  </a:cubicBezTo>
                  <a:cubicBezTo>
                    <a:pt x="24834" y="11583"/>
                    <a:pt x="24864" y="9608"/>
                    <a:pt x="24469" y="7723"/>
                  </a:cubicBezTo>
                  <a:cubicBezTo>
                    <a:pt x="24256" y="6872"/>
                    <a:pt x="23983" y="6021"/>
                    <a:pt x="23557" y="5261"/>
                  </a:cubicBezTo>
                  <a:cubicBezTo>
                    <a:pt x="21811" y="1964"/>
                    <a:pt x="18276" y="1"/>
                    <a:pt x="145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0861;p74">
              <a:extLst>
                <a:ext uri="{FF2B5EF4-FFF2-40B4-BE49-F238E27FC236}">
                  <a16:creationId xmlns:a16="http://schemas.microsoft.com/office/drawing/2014/main" id="{1FB89979-5AB2-DEF8-807D-B2E8F284A3BC}"/>
                </a:ext>
              </a:extLst>
            </p:cNvPr>
            <p:cNvSpPr/>
            <p:nvPr/>
          </p:nvSpPr>
          <p:spPr>
            <a:xfrm>
              <a:off x="1267000" y="3991225"/>
              <a:ext cx="119325" cy="135400"/>
            </a:xfrm>
            <a:custGeom>
              <a:avLst/>
              <a:gdLst/>
              <a:ahLst/>
              <a:cxnLst/>
              <a:rect l="l" t="t" r="r" b="b"/>
              <a:pathLst>
                <a:path w="4773" h="5416" extrusionOk="0">
                  <a:moveTo>
                    <a:pt x="3010" y="1"/>
                  </a:moveTo>
                  <a:cubicBezTo>
                    <a:pt x="2280" y="1"/>
                    <a:pt x="1581" y="335"/>
                    <a:pt x="1095" y="821"/>
                  </a:cubicBezTo>
                  <a:cubicBezTo>
                    <a:pt x="791" y="1156"/>
                    <a:pt x="609" y="1520"/>
                    <a:pt x="457" y="1916"/>
                  </a:cubicBezTo>
                  <a:cubicBezTo>
                    <a:pt x="1" y="3375"/>
                    <a:pt x="791" y="4894"/>
                    <a:pt x="2250" y="5320"/>
                  </a:cubicBezTo>
                  <a:cubicBezTo>
                    <a:pt x="2511" y="5385"/>
                    <a:pt x="2771" y="5415"/>
                    <a:pt x="3027" y="5415"/>
                  </a:cubicBezTo>
                  <a:cubicBezTo>
                    <a:pt x="3249" y="5415"/>
                    <a:pt x="3467" y="5393"/>
                    <a:pt x="3679" y="5350"/>
                  </a:cubicBezTo>
                  <a:cubicBezTo>
                    <a:pt x="4135" y="3831"/>
                    <a:pt x="4560" y="2220"/>
                    <a:pt x="4773" y="609"/>
                  </a:cubicBezTo>
                  <a:cubicBezTo>
                    <a:pt x="4530" y="365"/>
                    <a:pt x="4226" y="213"/>
                    <a:pt x="3861" y="92"/>
                  </a:cubicBezTo>
                  <a:cubicBezTo>
                    <a:pt x="3557" y="31"/>
                    <a:pt x="3314" y="1"/>
                    <a:pt x="3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0862;p74">
              <a:extLst>
                <a:ext uri="{FF2B5EF4-FFF2-40B4-BE49-F238E27FC236}">
                  <a16:creationId xmlns:a16="http://schemas.microsoft.com/office/drawing/2014/main" id="{A8C1DEC5-4E54-E2EC-0639-60D88F9A5111}"/>
                </a:ext>
              </a:extLst>
            </p:cNvPr>
            <p:cNvSpPr/>
            <p:nvPr/>
          </p:nvSpPr>
          <p:spPr>
            <a:xfrm>
              <a:off x="929625" y="3838375"/>
              <a:ext cx="152000" cy="135600"/>
            </a:xfrm>
            <a:custGeom>
              <a:avLst/>
              <a:gdLst/>
              <a:ahLst/>
              <a:cxnLst/>
              <a:rect l="l" t="t" r="r" b="b"/>
              <a:pathLst>
                <a:path w="6080" h="5424" extrusionOk="0">
                  <a:moveTo>
                    <a:pt x="3037" y="1"/>
                  </a:moveTo>
                  <a:cubicBezTo>
                    <a:pt x="1898" y="1"/>
                    <a:pt x="826" y="760"/>
                    <a:pt x="456" y="1920"/>
                  </a:cubicBezTo>
                  <a:cubicBezTo>
                    <a:pt x="0" y="3379"/>
                    <a:pt x="790" y="4899"/>
                    <a:pt x="2249" y="5294"/>
                  </a:cubicBezTo>
                  <a:cubicBezTo>
                    <a:pt x="2524" y="5382"/>
                    <a:pt x="2801" y="5423"/>
                    <a:pt x="3074" y="5423"/>
                  </a:cubicBezTo>
                  <a:cubicBezTo>
                    <a:pt x="4221" y="5423"/>
                    <a:pt x="5279" y="4686"/>
                    <a:pt x="5623" y="3531"/>
                  </a:cubicBezTo>
                  <a:cubicBezTo>
                    <a:pt x="6079" y="2072"/>
                    <a:pt x="5289" y="552"/>
                    <a:pt x="3830" y="127"/>
                  </a:cubicBezTo>
                  <a:cubicBezTo>
                    <a:pt x="3567" y="41"/>
                    <a:pt x="3300" y="1"/>
                    <a:pt x="3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0863;p74">
              <a:extLst>
                <a:ext uri="{FF2B5EF4-FFF2-40B4-BE49-F238E27FC236}">
                  <a16:creationId xmlns:a16="http://schemas.microsoft.com/office/drawing/2014/main" id="{FDC1A2F9-C4CA-C884-651C-F7854E4D7E32}"/>
                </a:ext>
              </a:extLst>
            </p:cNvPr>
            <p:cNvSpPr/>
            <p:nvPr/>
          </p:nvSpPr>
          <p:spPr>
            <a:xfrm>
              <a:off x="1270050" y="3935225"/>
              <a:ext cx="84375" cy="76325"/>
            </a:xfrm>
            <a:custGeom>
              <a:avLst/>
              <a:gdLst/>
              <a:ahLst/>
              <a:cxnLst/>
              <a:rect l="l" t="t" r="r" b="b"/>
              <a:pathLst>
                <a:path w="3375" h="3053" extrusionOk="0">
                  <a:moveTo>
                    <a:pt x="1720" y="0"/>
                  </a:moveTo>
                  <a:cubicBezTo>
                    <a:pt x="1042" y="0"/>
                    <a:pt x="416" y="427"/>
                    <a:pt x="213" y="1086"/>
                  </a:cubicBezTo>
                  <a:cubicBezTo>
                    <a:pt x="0" y="1876"/>
                    <a:pt x="456" y="2727"/>
                    <a:pt x="1247" y="3001"/>
                  </a:cubicBezTo>
                  <a:cubicBezTo>
                    <a:pt x="1378" y="3036"/>
                    <a:pt x="1511" y="3053"/>
                    <a:pt x="1642" y="3053"/>
                  </a:cubicBezTo>
                  <a:cubicBezTo>
                    <a:pt x="2303" y="3053"/>
                    <a:pt x="2928" y="2626"/>
                    <a:pt x="3131" y="1967"/>
                  </a:cubicBezTo>
                  <a:cubicBezTo>
                    <a:pt x="3374" y="1177"/>
                    <a:pt x="2918" y="326"/>
                    <a:pt x="2128" y="52"/>
                  </a:cubicBezTo>
                  <a:cubicBezTo>
                    <a:pt x="1992" y="17"/>
                    <a:pt x="1855" y="0"/>
                    <a:pt x="1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0864;p74">
              <a:extLst>
                <a:ext uri="{FF2B5EF4-FFF2-40B4-BE49-F238E27FC236}">
                  <a16:creationId xmlns:a16="http://schemas.microsoft.com/office/drawing/2014/main" id="{55B9DB5E-0381-9BE9-CA2F-6CBBCFA85D05}"/>
                </a:ext>
              </a:extLst>
            </p:cNvPr>
            <p:cNvSpPr/>
            <p:nvPr/>
          </p:nvSpPr>
          <p:spPr>
            <a:xfrm>
              <a:off x="1059550" y="3845225"/>
              <a:ext cx="85150" cy="75900"/>
            </a:xfrm>
            <a:custGeom>
              <a:avLst/>
              <a:gdLst/>
              <a:ahLst/>
              <a:cxnLst/>
              <a:rect l="l" t="t" r="r" b="b"/>
              <a:pathLst>
                <a:path w="3406" h="3036" extrusionOk="0">
                  <a:moveTo>
                    <a:pt x="1691" y="0"/>
                  </a:moveTo>
                  <a:cubicBezTo>
                    <a:pt x="1039" y="0"/>
                    <a:pt x="418" y="423"/>
                    <a:pt x="244" y="1069"/>
                  </a:cubicBezTo>
                  <a:cubicBezTo>
                    <a:pt x="1" y="1889"/>
                    <a:pt x="457" y="2710"/>
                    <a:pt x="1277" y="2984"/>
                  </a:cubicBezTo>
                  <a:cubicBezTo>
                    <a:pt x="1409" y="3019"/>
                    <a:pt x="1541" y="3036"/>
                    <a:pt x="1671" y="3036"/>
                  </a:cubicBezTo>
                  <a:cubicBezTo>
                    <a:pt x="2325" y="3036"/>
                    <a:pt x="2934" y="2609"/>
                    <a:pt x="3162" y="1950"/>
                  </a:cubicBezTo>
                  <a:cubicBezTo>
                    <a:pt x="3405" y="1160"/>
                    <a:pt x="2949" y="309"/>
                    <a:pt x="2128" y="66"/>
                  </a:cubicBezTo>
                  <a:cubicBezTo>
                    <a:pt x="1984" y="21"/>
                    <a:pt x="1837" y="0"/>
                    <a:pt x="1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0865;p74">
              <a:extLst>
                <a:ext uri="{FF2B5EF4-FFF2-40B4-BE49-F238E27FC236}">
                  <a16:creationId xmlns:a16="http://schemas.microsoft.com/office/drawing/2014/main" id="{EA4A012F-CC7B-9A85-B25A-6846EA1E2A95}"/>
                </a:ext>
              </a:extLst>
            </p:cNvPr>
            <p:cNvSpPr/>
            <p:nvPr/>
          </p:nvSpPr>
          <p:spPr>
            <a:xfrm>
              <a:off x="1156075" y="3958550"/>
              <a:ext cx="65375" cy="45450"/>
            </a:xfrm>
            <a:custGeom>
              <a:avLst/>
              <a:gdLst/>
              <a:ahLst/>
              <a:cxnLst/>
              <a:rect l="l" t="t" r="r" b="b"/>
              <a:pathLst>
                <a:path w="2615" h="1818" extrusionOk="0">
                  <a:moveTo>
                    <a:pt x="365" y="1"/>
                  </a:moveTo>
                  <a:cubicBezTo>
                    <a:pt x="30" y="1"/>
                    <a:pt x="0" y="396"/>
                    <a:pt x="30" y="639"/>
                  </a:cubicBezTo>
                  <a:cubicBezTo>
                    <a:pt x="152" y="1217"/>
                    <a:pt x="547" y="1672"/>
                    <a:pt x="1125" y="1794"/>
                  </a:cubicBezTo>
                  <a:cubicBezTo>
                    <a:pt x="1211" y="1810"/>
                    <a:pt x="1299" y="1817"/>
                    <a:pt x="1388" y="1817"/>
                  </a:cubicBezTo>
                  <a:cubicBezTo>
                    <a:pt x="1643" y="1817"/>
                    <a:pt x="1902" y="1755"/>
                    <a:pt x="2128" y="1642"/>
                  </a:cubicBezTo>
                  <a:cubicBezTo>
                    <a:pt x="2280" y="1551"/>
                    <a:pt x="2614" y="1308"/>
                    <a:pt x="2584" y="1065"/>
                  </a:cubicBezTo>
                  <a:cubicBezTo>
                    <a:pt x="2584" y="1034"/>
                    <a:pt x="2523" y="943"/>
                    <a:pt x="2523" y="943"/>
                  </a:cubicBezTo>
                  <a:cubicBezTo>
                    <a:pt x="2432" y="882"/>
                    <a:pt x="2280" y="882"/>
                    <a:pt x="2158" y="882"/>
                  </a:cubicBezTo>
                  <a:cubicBezTo>
                    <a:pt x="1733" y="882"/>
                    <a:pt x="1398" y="791"/>
                    <a:pt x="1094" y="487"/>
                  </a:cubicBezTo>
                  <a:cubicBezTo>
                    <a:pt x="973" y="396"/>
                    <a:pt x="912" y="274"/>
                    <a:pt x="790" y="153"/>
                  </a:cubicBezTo>
                  <a:cubicBezTo>
                    <a:pt x="669" y="92"/>
                    <a:pt x="517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0866;p74">
              <a:extLst>
                <a:ext uri="{FF2B5EF4-FFF2-40B4-BE49-F238E27FC236}">
                  <a16:creationId xmlns:a16="http://schemas.microsoft.com/office/drawing/2014/main" id="{7DCAA35D-0973-1D92-A1F6-27F0DE74CC86}"/>
                </a:ext>
              </a:extLst>
            </p:cNvPr>
            <p:cNvSpPr/>
            <p:nvPr/>
          </p:nvSpPr>
          <p:spPr>
            <a:xfrm>
              <a:off x="818675" y="3859775"/>
              <a:ext cx="536500" cy="332850"/>
            </a:xfrm>
            <a:custGeom>
              <a:avLst/>
              <a:gdLst/>
              <a:ahLst/>
              <a:cxnLst/>
              <a:rect l="l" t="t" r="r" b="b"/>
              <a:pathLst>
                <a:path w="21460" h="13314" extrusionOk="0">
                  <a:moveTo>
                    <a:pt x="1216" y="0"/>
                  </a:moveTo>
                  <a:cubicBezTo>
                    <a:pt x="791" y="760"/>
                    <a:pt x="365" y="1550"/>
                    <a:pt x="0" y="2371"/>
                  </a:cubicBezTo>
                  <a:cubicBezTo>
                    <a:pt x="912" y="3648"/>
                    <a:pt x="2006" y="4894"/>
                    <a:pt x="3253" y="6019"/>
                  </a:cubicBezTo>
                  <a:cubicBezTo>
                    <a:pt x="5198" y="7690"/>
                    <a:pt x="7569" y="9149"/>
                    <a:pt x="10517" y="10517"/>
                  </a:cubicBezTo>
                  <a:cubicBezTo>
                    <a:pt x="11459" y="10943"/>
                    <a:pt x="12371" y="11368"/>
                    <a:pt x="13283" y="11672"/>
                  </a:cubicBezTo>
                  <a:cubicBezTo>
                    <a:pt x="15867" y="12614"/>
                    <a:pt x="18359" y="13192"/>
                    <a:pt x="20639" y="13314"/>
                  </a:cubicBezTo>
                  <a:cubicBezTo>
                    <a:pt x="20943" y="12584"/>
                    <a:pt x="21186" y="11855"/>
                    <a:pt x="21429" y="11125"/>
                  </a:cubicBezTo>
                  <a:cubicBezTo>
                    <a:pt x="21429" y="11095"/>
                    <a:pt x="21460" y="11064"/>
                    <a:pt x="21460" y="10973"/>
                  </a:cubicBezTo>
                  <a:cubicBezTo>
                    <a:pt x="18420" y="10943"/>
                    <a:pt x="15168" y="10061"/>
                    <a:pt x="11429" y="8359"/>
                  </a:cubicBezTo>
                  <a:cubicBezTo>
                    <a:pt x="8693" y="7113"/>
                    <a:pt x="6475" y="5745"/>
                    <a:pt x="4742" y="4225"/>
                  </a:cubicBezTo>
                  <a:cubicBezTo>
                    <a:pt x="3313" y="2979"/>
                    <a:pt x="2067" y="1520"/>
                    <a:pt x="1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0867;p74">
              <a:extLst>
                <a:ext uri="{FF2B5EF4-FFF2-40B4-BE49-F238E27FC236}">
                  <a16:creationId xmlns:a16="http://schemas.microsoft.com/office/drawing/2014/main" id="{72399160-FC93-3E3C-A083-DBB2D2B95015}"/>
                </a:ext>
              </a:extLst>
            </p:cNvPr>
            <p:cNvSpPr/>
            <p:nvPr/>
          </p:nvSpPr>
          <p:spPr>
            <a:xfrm>
              <a:off x="776875" y="3973000"/>
              <a:ext cx="532700" cy="323725"/>
            </a:xfrm>
            <a:custGeom>
              <a:avLst/>
              <a:gdLst/>
              <a:ahLst/>
              <a:cxnLst/>
              <a:rect l="l" t="t" r="r" b="b"/>
              <a:pathLst>
                <a:path w="21308" h="12949" extrusionOk="0">
                  <a:moveTo>
                    <a:pt x="760" y="0"/>
                  </a:moveTo>
                  <a:lnTo>
                    <a:pt x="730" y="61"/>
                  </a:lnTo>
                  <a:cubicBezTo>
                    <a:pt x="578" y="517"/>
                    <a:pt x="456" y="942"/>
                    <a:pt x="305" y="1398"/>
                  </a:cubicBezTo>
                  <a:cubicBezTo>
                    <a:pt x="183" y="1854"/>
                    <a:pt x="61" y="2341"/>
                    <a:pt x="1" y="2797"/>
                  </a:cubicBezTo>
                  <a:cubicBezTo>
                    <a:pt x="1581" y="4590"/>
                    <a:pt x="3678" y="6262"/>
                    <a:pt x="6384" y="7903"/>
                  </a:cubicBezTo>
                  <a:cubicBezTo>
                    <a:pt x="8785" y="9332"/>
                    <a:pt x="11095" y="10487"/>
                    <a:pt x="13405" y="11368"/>
                  </a:cubicBezTo>
                  <a:cubicBezTo>
                    <a:pt x="15533" y="12158"/>
                    <a:pt x="17660" y="12675"/>
                    <a:pt x="19727" y="12949"/>
                  </a:cubicBezTo>
                  <a:cubicBezTo>
                    <a:pt x="19758" y="12888"/>
                    <a:pt x="19819" y="12827"/>
                    <a:pt x="19879" y="12766"/>
                  </a:cubicBezTo>
                  <a:cubicBezTo>
                    <a:pt x="20396" y="12158"/>
                    <a:pt x="20882" y="11459"/>
                    <a:pt x="21308" y="10730"/>
                  </a:cubicBezTo>
                  <a:cubicBezTo>
                    <a:pt x="16992" y="10426"/>
                    <a:pt x="12372" y="8815"/>
                    <a:pt x="7630" y="5867"/>
                  </a:cubicBezTo>
                  <a:cubicBezTo>
                    <a:pt x="4469" y="3982"/>
                    <a:pt x="2280" y="2098"/>
                    <a:pt x="7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0868;p74">
              <a:extLst>
                <a:ext uri="{FF2B5EF4-FFF2-40B4-BE49-F238E27FC236}">
                  <a16:creationId xmlns:a16="http://schemas.microsoft.com/office/drawing/2014/main" id="{515C197C-41BB-B75F-93AC-E91CE3EC27C9}"/>
                </a:ext>
              </a:extLst>
            </p:cNvPr>
            <p:cNvSpPr/>
            <p:nvPr/>
          </p:nvSpPr>
          <p:spPr>
            <a:xfrm>
              <a:off x="772325" y="4090025"/>
              <a:ext cx="454425" cy="278900"/>
            </a:xfrm>
            <a:custGeom>
              <a:avLst/>
              <a:gdLst/>
              <a:ahLst/>
              <a:cxnLst/>
              <a:rect l="l" t="t" r="r" b="b"/>
              <a:pathLst>
                <a:path w="18177" h="11156" extrusionOk="0">
                  <a:moveTo>
                    <a:pt x="0" y="0"/>
                  </a:moveTo>
                  <a:lnTo>
                    <a:pt x="0" y="395"/>
                  </a:lnTo>
                  <a:cubicBezTo>
                    <a:pt x="0" y="1155"/>
                    <a:pt x="91" y="1885"/>
                    <a:pt x="304" y="2614"/>
                  </a:cubicBezTo>
                  <a:cubicBezTo>
                    <a:pt x="456" y="3131"/>
                    <a:pt x="608" y="3648"/>
                    <a:pt x="821" y="4104"/>
                  </a:cubicBezTo>
                  <a:cubicBezTo>
                    <a:pt x="2037" y="5107"/>
                    <a:pt x="3435" y="6110"/>
                    <a:pt x="5046" y="7082"/>
                  </a:cubicBezTo>
                  <a:cubicBezTo>
                    <a:pt x="7447" y="8541"/>
                    <a:pt x="9757" y="9666"/>
                    <a:pt x="12067" y="10547"/>
                  </a:cubicBezTo>
                  <a:cubicBezTo>
                    <a:pt x="12675" y="10791"/>
                    <a:pt x="13313" y="10973"/>
                    <a:pt x="13921" y="11155"/>
                  </a:cubicBezTo>
                  <a:cubicBezTo>
                    <a:pt x="14469" y="11125"/>
                    <a:pt x="14955" y="11034"/>
                    <a:pt x="15502" y="10943"/>
                  </a:cubicBezTo>
                  <a:cubicBezTo>
                    <a:pt x="16444" y="10699"/>
                    <a:pt x="17356" y="10274"/>
                    <a:pt x="18177" y="9727"/>
                  </a:cubicBezTo>
                  <a:cubicBezTo>
                    <a:pt x="14377" y="9149"/>
                    <a:pt x="10396" y="7599"/>
                    <a:pt x="6262" y="5076"/>
                  </a:cubicBezTo>
                  <a:cubicBezTo>
                    <a:pt x="3526" y="3435"/>
                    <a:pt x="1459" y="176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0869;p74">
              <a:extLst>
                <a:ext uri="{FF2B5EF4-FFF2-40B4-BE49-F238E27FC236}">
                  <a16:creationId xmlns:a16="http://schemas.microsoft.com/office/drawing/2014/main" id="{2F0FBA7A-A5F3-2EB4-BF34-72F397D2F29A}"/>
                </a:ext>
              </a:extLst>
            </p:cNvPr>
            <p:cNvSpPr/>
            <p:nvPr/>
          </p:nvSpPr>
          <p:spPr>
            <a:xfrm>
              <a:off x="1141625" y="3517825"/>
              <a:ext cx="57775" cy="185425"/>
            </a:xfrm>
            <a:custGeom>
              <a:avLst/>
              <a:gdLst/>
              <a:ahLst/>
              <a:cxnLst/>
              <a:rect l="l" t="t" r="r" b="b"/>
              <a:pathLst>
                <a:path w="2311" h="7417" fill="none" extrusionOk="0">
                  <a:moveTo>
                    <a:pt x="1733" y="7417"/>
                  </a:moveTo>
                  <a:cubicBezTo>
                    <a:pt x="2311" y="4833"/>
                    <a:pt x="1642" y="2067"/>
                    <a:pt x="0" y="0"/>
                  </a:cubicBezTo>
                </a:path>
              </a:pathLst>
            </a:custGeom>
            <a:noFill/>
            <a:ln w="607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0870;p74">
              <a:extLst>
                <a:ext uri="{FF2B5EF4-FFF2-40B4-BE49-F238E27FC236}">
                  <a16:creationId xmlns:a16="http://schemas.microsoft.com/office/drawing/2014/main" id="{C31F10DD-2A5B-F1E4-CB1D-1B6E85C9F25B}"/>
                </a:ext>
              </a:extLst>
            </p:cNvPr>
            <p:cNvSpPr/>
            <p:nvPr/>
          </p:nvSpPr>
          <p:spPr>
            <a:xfrm>
              <a:off x="1107425" y="3504525"/>
              <a:ext cx="58550" cy="52800"/>
            </a:xfrm>
            <a:custGeom>
              <a:avLst/>
              <a:gdLst/>
              <a:ahLst/>
              <a:cxnLst/>
              <a:rect l="l" t="t" r="r" b="b"/>
              <a:pathLst>
                <a:path w="2342" h="2112" extrusionOk="0">
                  <a:moveTo>
                    <a:pt x="1134" y="0"/>
                  </a:moveTo>
                  <a:cubicBezTo>
                    <a:pt x="705" y="0"/>
                    <a:pt x="321" y="246"/>
                    <a:pt x="183" y="684"/>
                  </a:cubicBezTo>
                  <a:cubicBezTo>
                    <a:pt x="1" y="1201"/>
                    <a:pt x="274" y="1839"/>
                    <a:pt x="791" y="2052"/>
                  </a:cubicBezTo>
                  <a:cubicBezTo>
                    <a:pt x="912" y="2092"/>
                    <a:pt x="1036" y="2112"/>
                    <a:pt x="1158" y="2112"/>
                  </a:cubicBezTo>
                  <a:cubicBezTo>
                    <a:pt x="1588" y="2112"/>
                    <a:pt x="1993" y="1870"/>
                    <a:pt x="2159" y="1444"/>
                  </a:cubicBezTo>
                  <a:cubicBezTo>
                    <a:pt x="2341" y="927"/>
                    <a:pt x="2068" y="319"/>
                    <a:pt x="1551" y="76"/>
                  </a:cubicBezTo>
                  <a:cubicBezTo>
                    <a:pt x="1412" y="25"/>
                    <a:pt x="1271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" name="Google Shape;10994;p74">
            <a:extLst>
              <a:ext uri="{FF2B5EF4-FFF2-40B4-BE49-F238E27FC236}">
                <a16:creationId xmlns:a16="http://schemas.microsoft.com/office/drawing/2014/main" id="{EBA47869-9688-B25F-0F3C-24567EC10C90}"/>
              </a:ext>
            </a:extLst>
          </p:cNvPr>
          <p:cNvGrpSpPr/>
          <p:nvPr/>
        </p:nvGrpSpPr>
        <p:grpSpPr>
          <a:xfrm>
            <a:off x="439170" y="3051330"/>
            <a:ext cx="894320" cy="2024502"/>
            <a:chOff x="1612150" y="384875"/>
            <a:chExt cx="1275100" cy="2732825"/>
          </a:xfrm>
        </p:grpSpPr>
        <p:sp>
          <p:nvSpPr>
            <p:cNvPr id="260" name="Google Shape;10995;p74">
              <a:extLst>
                <a:ext uri="{FF2B5EF4-FFF2-40B4-BE49-F238E27FC236}">
                  <a16:creationId xmlns:a16="http://schemas.microsoft.com/office/drawing/2014/main" id="{F24A20AB-462D-8F21-1F21-4E23D7B1A93E}"/>
                </a:ext>
              </a:extLst>
            </p:cNvPr>
            <p:cNvSpPr/>
            <p:nvPr/>
          </p:nvSpPr>
          <p:spPr>
            <a:xfrm>
              <a:off x="1612150" y="384875"/>
              <a:ext cx="1275100" cy="2732825"/>
            </a:xfrm>
            <a:custGeom>
              <a:avLst/>
              <a:gdLst/>
              <a:ahLst/>
              <a:cxnLst/>
              <a:rect l="l" t="t" r="r" b="b"/>
              <a:pathLst>
                <a:path w="51004" h="109313" extrusionOk="0">
                  <a:moveTo>
                    <a:pt x="22984" y="1"/>
                  </a:moveTo>
                  <a:cubicBezTo>
                    <a:pt x="21950" y="1"/>
                    <a:pt x="21016" y="368"/>
                    <a:pt x="20315" y="935"/>
                  </a:cubicBezTo>
                  <a:cubicBezTo>
                    <a:pt x="19648" y="601"/>
                    <a:pt x="18948" y="368"/>
                    <a:pt x="18180" y="301"/>
                  </a:cubicBezTo>
                  <a:cubicBezTo>
                    <a:pt x="18072" y="296"/>
                    <a:pt x="17963" y="293"/>
                    <a:pt x="17854" y="293"/>
                  </a:cubicBezTo>
                  <a:cubicBezTo>
                    <a:pt x="17289" y="293"/>
                    <a:pt x="16715" y="367"/>
                    <a:pt x="16212" y="535"/>
                  </a:cubicBezTo>
                  <a:cubicBezTo>
                    <a:pt x="14544" y="1168"/>
                    <a:pt x="13510" y="2870"/>
                    <a:pt x="13510" y="4671"/>
                  </a:cubicBezTo>
                  <a:cubicBezTo>
                    <a:pt x="12310" y="5271"/>
                    <a:pt x="11442" y="6272"/>
                    <a:pt x="11109" y="7606"/>
                  </a:cubicBezTo>
                  <a:cubicBezTo>
                    <a:pt x="10608" y="9541"/>
                    <a:pt x="11642" y="11676"/>
                    <a:pt x="13510" y="12710"/>
                  </a:cubicBezTo>
                  <a:cubicBezTo>
                    <a:pt x="13377" y="13744"/>
                    <a:pt x="13577" y="14678"/>
                    <a:pt x="13977" y="15512"/>
                  </a:cubicBezTo>
                  <a:cubicBezTo>
                    <a:pt x="14611" y="16780"/>
                    <a:pt x="15812" y="17647"/>
                    <a:pt x="17180" y="17914"/>
                  </a:cubicBezTo>
                  <a:cubicBezTo>
                    <a:pt x="12610" y="18581"/>
                    <a:pt x="5338" y="20983"/>
                    <a:pt x="601" y="29155"/>
                  </a:cubicBezTo>
                  <a:cubicBezTo>
                    <a:pt x="568" y="29188"/>
                    <a:pt x="568" y="29255"/>
                    <a:pt x="501" y="29289"/>
                  </a:cubicBezTo>
                  <a:cubicBezTo>
                    <a:pt x="101" y="30022"/>
                    <a:pt x="1" y="30956"/>
                    <a:pt x="334" y="31757"/>
                  </a:cubicBezTo>
                  <a:cubicBezTo>
                    <a:pt x="468" y="32024"/>
                    <a:pt x="2636" y="37161"/>
                    <a:pt x="7840" y="40096"/>
                  </a:cubicBezTo>
                  <a:cubicBezTo>
                    <a:pt x="7473" y="40663"/>
                    <a:pt x="7339" y="41364"/>
                    <a:pt x="7473" y="42098"/>
                  </a:cubicBezTo>
                  <a:cubicBezTo>
                    <a:pt x="7906" y="44366"/>
                    <a:pt x="9474" y="46501"/>
                    <a:pt x="11709" y="47935"/>
                  </a:cubicBezTo>
                  <a:cubicBezTo>
                    <a:pt x="13444" y="49003"/>
                    <a:pt x="15312" y="49536"/>
                    <a:pt x="17246" y="50037"/>
                  </a:cubicBezTo>
                  <a:lnTo>
                    <a:pt x="17413" y="50070"/>
                  </a:lnTo>
                  <a:cubicBezTo>
                    <a:pt x="17480" y="50070"/>
                    <a:pt x="17580" y="50137"/>
                    <a:pt x="17613" y="50137"/>
                  </a:cubicBezTo>
                  <a:cubicBezTo>
                    <a:pt x="17580" y="50203"/>
                    <a:pt x="17513" y="50304"/>
                    <a:pt x="17480" y="50337"/>
                  </a:cubicBezTo>
                  <a:cubicBezTo>
                    <a:pt x="17080" y="50871"/>
                    <a:pt x="16779" y="51504"/>
                    <a:pt x="16513" y="52172"/>
                  </a:cubicBezTo>
                  <a:cubicBezTo>
                    <a:pt x="15945" y="53973"/>
                    <a:pt x="15912" y="55574"/>
                    <a:pt x="16446" y="57042"/>
                  </a:cubicBezTo>
                  <a:cubicBezTo>
                    <a:pt x="16779" y="58009"/>
                    <a:pt x="17346" y="58876"/>
                    <a:pt x="18147" y="59577"/>
                  </a:cubicBezTo>
                  <a:lnTo>
                    <a:pt x="18147" y="60811"/>
                  </a:lnTo>
                  <a:cubicBezTo>
                    <a:pt x="12476" y="62679"/>
                    <a:pt x="4804" y="68016"/>
                    <a:pt x="5772" y="78724"/>
                  </a:cubicBezTo>
                  <a:cubicBezTo>
                    <a:pt x="6839" y="91099"/>
                    <a:pt x="8974" y="99505"/>
                    <a:pt x="12176" y="104376"/>
                  </a:cubicBezTo>
                  <a:cubicBezTo>
                    <a:pt x="14244" y="107444"/>
                    <a:pt x="17680" y="109312"/>
                    <a:pt x="21416" y="109312"/>
                  </a:cubicBezTo>
                  <a:lnTo>
                    <a:pt x="31590" y="109312"/>
                  </a:lnTo>
                  <a:cubicBezTo>
                    <a:pt x="35326" y="109312"/>
                    <a:pt x="38762" y="107478"/>
                    <a:pt x="40797" y="104376"/>
                  </a:cubicBezTo>
                  <a:cubicBezTo>
                    <a:pt x="44032" y="99505"/>
                    <a:pt x="46134" y="91099"/>
                    <a:pt x="47201" y="78724"/>
                  </a:cubicBezTo>
                  <a:cubicBezTo>
                    <a:pt x="48168" y="68016"/>
                    <a:pt x="40496" y="62679"/>
                    <a:pt x="34826" y="60811"/>
                  </a:cubicBezTo>
                  <a:lnTo>
                    <a:pt x="34826" y="59677"/>
                  </a:lnTo>
                  <a:cubicBezTo>
                    <a:pt x="35660" y="58910"/>
                    <a:pt x="36260" y="58042"/>
                    <a:pt x="36627" y="57108"/>
                  </a:cubicBezTo>
                  <a:cubicBezTo>
                    <a:pt x="37161" y="55641"/>
                    <a:pt x="37127" y="54006"/>
                    <a:pt x="36527" y="52205"/>
                  </a:cubicBezTo>
                  <a:cubicBezTo>
                    <a:pt x="36327" y="51538"/>
                    <a:pt x="36026" y="50971"/>
                    <a:pt x="35660" y="50470"/>
                  </a:cubicBezTo>
                  <a:cubicBezTo>
                    <a:pt x="35626" y="50370"/>
                    <a:pt x="35593" y="50304"/>
                    <a:pt x="35493" y="50203"/>
                  </a:cubicBezTo>
                  <a:cubicBezTo>
                    <a:pt x="35660" y="50137"/>
                    <a:pt x="35860" y="50103"/>
                    <a:pt x="36026" y="50003"/>
                  </a:cubicBezTo>
                  <a:cubicBezTo>
                    <a:pt x="36594" y="49803"/>
                    <a:pt x="37094" y="49603"/>
                    <a:pt x="37594" y="49370"/>
                  </a:cubicBezTo>
                  <a:lnTo>
                    <a:pt x="38261" y="49103"/>
                  </a:lnTo>
                  <a:cubicBezTo>
                    <a:pt x="40196" y="48269"/>
                    <a:pt x="42264" y="47435"/>
                    <a:pt x="44199" y="45767"/>
                  </a:cubicBezTo>
                  <a:cubicBezTo>
                    <a:pt x="44866" y="45200"/>
                    <a:pt x="45500" y="44633"/>
                    <a:pt x="46100" y="43999"/>
                  </a:cubicBezTo>
                  <a:lnTo>
                    <a:pt x="46134" y="43966"/>
                  </a:lnTo>
                  <a:lnTo>
                    <a:pt x="46367" y="43699"/>
                  </a:lnTo>
                  <a:cubicBezTo>
                    <a:pt x="47301" y="42798"/>
                    <a:pt x="48035" y="41797"/>
                    <a:pt x="48702" y="40830"/>
                  </a:cubicBezTo>
                  <a:lnTo>
                    <a:pt x="48769" y="40797"/>
                  </a:lnTo>
                  <a:cubicBezTo>
                    <a:pt x="48802" y="40697"/>
                    <a:pt x="48836" y="40630"/>
                    <a:pt x="48936" y="40597"/>
                  </a:cubicBezTo>
                  <a:cubicBezTo>
                    <a:pt x="50137" y="38629"/>
                    <a:pt x="50804" y="36627"/>
                    <a:pt x="50870" y="34659"/>
                  </a:cubicBezTo>
                  <a:cubicBezTo>
                    <a:pt x="51004" y="33858"/>
                    <a:pt x="50970" y="32824"/>
                    <a:pt x="50337" y="31790"/>
                  </a:cubicBezTo>
                  <a:cubicBezTo>
                    <a:pt x="50003" y="31290"/>
                    <a:pt x="49536" y="30856"/>
                    <a:pt x="49036" y="30589"/>
                  </a:cubicBezTo>
                  <a:cubicBezTo>
                    <a:pt x="49203" y="30289"/>
                    <a:pt x="49369" y="30022"/>
                    <a:pt x="49503" y="29756"/>
                  </a:cubicBezTo>
                  <a:cubicBezTo>
                    <a:pt x="49569" y="29522"/>
                    <a:pt x="49670" y="29322"/>
                    <a:pt x="49703" y="29122"/>
                  </a:cubicBezTo>
                  <a:cubicBezTo>
                    <a:pt x="50537" y="26887"/>
                    <a:pt x="50103" y="24652"/>
                    <a:pt x="48469" y="22984"/>
                  </a:cubicBezTo>
                  <a:cubicBezTo>
                    <a:pt x="47535" y="22017"/>
                    <a:pt x="46167" y="21483"/>
                    <a:pt x="44466" y="21349"/>
                  </a:cubicBezTo>
                  <a:cubicBezTo>
                    <a:pt x="44599" y="19615"/>
                    <a:pt x="44266" y="17980"/>
                    <a:pt x="43465" y="16479"/>
                  </a:cubicBezTo>
                  <a:cubicBezTo>
                    <a:pt x="42798" y="15278"/>
                    <a:pt x="42031" y="14378"/>
                    <a:pt x="41163" y="13811"/>
                  </a:cubicBezTo>
                  <a:cubicBezTo>
                    <a:pt x="42464" y="12610"/>
                    <a:pt x="42631" y="11276"/>
                    <a:pt x="42631" y="10608"/>
                  </a:cubicBezTo>
                  <a:cubicBezTo>
                    <a:pt x="42631" y="9708"/>
                    <a:pt x="42298" y="8874"/>
                    <a:pt x="41697" y="8140"/>
                  </a:cubicBezTo>
                  <a:cubicBezTo>
                    <a:pt x="41497" y="7873"/>
                    <a:pt x="41297" y="7673"/>
                    <a:pt x="41030" y="7473"/>
                  </a:cubicBezTo>
                  <a:cubicBezTo>
                    <a:pt x="41097" y="7173"/>
                    <a:pt x="41130" y="6872"/>
                    <a:pt x="41130" y="6539"/>
                  </a:cubicBezTo>
                  <a:cubicBezTo>
                    <a:pt x="41130" y="5138"/>
                    <a:pt x="40496" y="3804"/>
                    <a:pt x="39429" y="2970"/>
                  </a:cubicBezTo>
                  <a:cubicBezTo>
                    <a:pt x="38762" y="2469"/>
                    <a:pt x="37961" y="2202"/>
                    <a:pt x="37161" y="2202"/>
                  </a:cubicBezTo>
                  <a:cubicBezTo>
                    <a:pt x="36794" y="2202"/>
                    <a:pt x="36460" y="2269"/>
                    <a:pt x="36127" y="2336"/>
                  </a:cubicBezTo>
                  <a:cubicBezTo>
                    <a:pt x="35793" y="1936"/>
                    <a:pt x="35359" y="1602"/>
                    <a:pt x="34892" y="1335"/>
                  </a:cubicBezTo>
                  <a:cubicBezTo>
                    <a:pt x="34259" y="968"/>
                    <a:pt x="33491" y="768"/>
                    <a:pt x="32691" y="768"/>
                  </a:cubicBezTo>
                  <a:cubicBezTo>
                    <a:pt x="31256" y="768"/>
                    <a:pt x="29955" y="1469"/>
                    <a:pt x="29188" y="2636"/>
                  </a:cubicBezTo>
                  <a:cubicBezTo>
                    <a:pt x="29122" y="2770"/>
                    <a:pt x="29021" y="2870"/>
                    <a:pt x="28988" y="3003"/>
                  </a:cubicBezTo>
                  <a:cubicBezTo>
                    <a:pt x="28838" y="2987"/>
                    <a:pt x="28689" y="2979"/>
                    <a:pt x="28540" y="2979"/>
                  </a:cubicBezTo>
                  <a:cubicBezTo>
                    <a:pt x="28059" y="2979"/>
                    <a:pt x="27587" y="3066"/>
                    <a:pt x="27153" y="3270"/>
                  </a:cubicBezTo>
                  <a:cubicBezTo>
                    <a:pt x="26720" y="1936"/>
                    <a:pt x="25786" y="801"/>
                    <a:pt x="24485" y="301"/>
                  </a:cubicBezTo>
                  <a:cubicBezTo>
                    <a:pt x="24018" y="101"/>
                    <a:pt x="23484" y="1"/>
                    <a:pt x="229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0996;p74">
              <a:extLst>
                <a:ext uri="{FF2B5EF4-FFF2-40B4-BE49-F238E27FC236}">
                  <a16:creationId xmlns:a16="http://schemas.microsoft.com/office/drawing/2014/main" id="{3ED1896A-A7EC-D793-9781-F7FA5B162C4A}"/>
                </a:ext>
              </a:extLst>
            </p:cNvPr>
            <p:cNvSpPr/>
            <p:nvPr/>
          </p:nvSpPr>
          <p:spPr>
            <a:xfrm>
              <a:off x="2268450" y="881000"/>
              <a:ext cx="530400" cy="367025"/>
            </a:xfrm>
            <a:custGeom>
              <a:avLst/>
              <a:gdLst/>
              <a:ahLst/>
              <a:cxnLst/>
              <a:rect l="l" t="t" r="r" b="b"/>
              <a:pathLst>
                <a:path w="21216" h="14681" extrusionOk="0">
                  <a:moveTo>
                    <a:pt x="6891" y="0"/>
                  </a:moveTo>
                  <a:cubicBezTo>
                    <a:pt x="6852" y="0"/>
                    <a:pt x="6812" y="1"/>
                    <a:pt x="6772" y="3"/>
                  </a:cubicBezTo>
                  <a:cubicBezTo>
                    <a:pt x="5405" y="103"/>
                    <a:pt x="4237" y="1271"/>
                    <a:pt x="4104" y="2605"/>
                  </a:cubicBezTo>
                  <a:cubicBezTo>
                    <a:pt x="3772" y="2185"/>
                    <a:pt x="3221" y="1970"/>
                    <a:pt x="2673" y="1970"/>
                  </a:cubicBezTo>
                  <a:cubicBezTo>
                    <a:pt x="2394" y="1970"/>
                    <a:pt x="2116" y="2026"/>
                    <a:pt x="1869" y="2138"/>
                  </a:cubicBezTo>
                  <a:cubicBezTo>
                    <a:pt x="1102" y="2472"/>
                    <a:pt x="568" y="3172"/>
                    <a:pt x="334" y="3973"/>
                  </a:cubicBezTo>
                  <a:cubicBezTo>
                    <a:pt x="34" y="4773"/>
                    <a:pt x="1" y="5607"/>
                    <a:pt x="1" y="6441"/>
                  </a:cubicBezTo>
                  <a:lnTo>
                    <a:pt x="16846" y="14681"/>
                  </a:lnTo>
                  <a:cubicBezTo>
                    <a:pt x="18247" y="14180"/>
                    <a:pt x="19081" y="13613"/>
                    <a:pt x="19915" y="12212"/>
                  </a:cubicBezTo>
                  <a:cubicBezTo>
                    <a:pt x="20716" y="10978"/>
                    <a:pt x="21216" y="9310"/>
                    <a:pt x="20549" y="7876"/>
                  </a:cubicBezTo>
                  <a:cubicBezTo>
                    <a:pt x="20070" y="6918"/>
                    <a:pt x="19000" y="6282"/>
                    <a:pt x="17918" y="6282"/>
                  </a:cubicBezTo>
                  <a:cubicBezTo>
                    <a:pt x="17794" y="6282"/>
                    <a:pt x="17670" y="6291"/>
                    <a:pt x="17547" y="6308"/>
                  </a:cubicBezTo>
                  <a:cubicBezTo>
                    <a:pt x="17747" y="4974"/>
                    <a:pt x="17380" y="3539"/>
                    <a:pt x="16446" y="2539"/>
                  </a:cubicBezTo>
                  <a:cubicBezTo>
                    <a:pt x="15583" y="1594"/>
                    <a:pt x="14196" y="1043"/>
                    <a:pt x="12850" y="1043"/>
                  </a:cubicBezTo>
                  <a:cubicBezTo>
                    <a:pt x="12532" y="1043"/>
                    <a:pt x="12216" y="1074"/>
                    <a:pt x="11909" y="1138"/>
                  </a:cubicBezTo>
                  <a:cubicBezTo>
                    <a:pt x="11578" y="1171"/>
                    <a:pt x="9603" y="1829"/>
                    <a:pt x="9673" y="2295"/>
                  </a:cubicBezTo>
                  <a:lnTo>
                    <a:pt x="9673" y="2295"/>
                  </a:lnTo>
                  <a:cubicBezTo>
                    <a:pt x="9441" y="1037"/>
                    <a:pt x="8182" y="0"/>
                    <a:pt x="6891" y="0"/>
                  </a:cubicBezTo>
                  <a:close/>
                </a:path>
              </a:pathLst>
            </a:custGeom>
            <a:solidFill>
              <a:srgbClr val="FFA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0997;p74">
              <a:extLst>
                <a:ext uri="{FF2B5EF4-FFF2-40B4-BE49-F238E27FC236}">
                  <a16:creationId xmlns:a16="http://schemas.microsoft.com/office/drawing/2014/main" id="{925B18ED-7DE0-5D9A-A963-D7097DD84273}"/>
                </a:ext>
              </a:extLst>
            </p:cNvPr>
            <p:cNvSpPr/>
            <p:nvPr/>
          </p:nvSpPr>
          <p:spPr>
            <a:xfrm>
              <a:off x="1633300" y="869275"/>
              <a:ext cx="539275" cy="385425"/>
            </a:xfrm>
            <a:custGeom>
              <a:avLst/>
              <a:gdLst/>
              <a:ahLst/>
              <a:cxnLst/>
              <a:rect l="l" t="t" r="r" b="b"/>
              <a:pathLst>
                <a:path w="21571" h="15417" extrusionOk="0">
                  <a:moveTo>
                    <a:pt x="17242" y="1"/>
                  </a:moveTo>
                  <a:cubicBezTo>
                    <a:pt x="16938" y="1"/>
                    <a:pt x="16633" y="25"/>
                    <a:pt x="16334" y="72"/>
                  </a:cubicBezTo>
                  <a:cubicBezTo>
                    <a:pt x="14466" y="406"/>
                    <a:pt x="12931" y="1973"/>
                    <a:pt x="12631" y="3808"/>
                  </a:cubicBezTo>
                  <a:cubicBezTo>
                    <a:pt x="11953" y="3092"/>
                    <a:pt x="10972" y="2724"/>
                    <a:pt x="9988" y="2724"/>
                  </a:cubicBezTo>
                  <a:cubicBezTo>
                    <a:pt x="9276" y="2724"/>
                    <a:pt x="8563" y="2916"/>
                    <a:pt x="7961" y="3308"/>
                  </a:cubicBezTo>
                  <a:cubicBezTo>
                    <a:pt x="6560" y="4242"/>
                    <a:pt x="5960" y="6243"/>
                    <a:pt x="6627" y="7811"/>
                  </a:cubicBezTo>
                  <a:cubicBezTo>
                    <a:pt x="6177" y="7549"/>
                    <a:pt x="5658" y="7422"/>
                    <a:pt x="5135" y="7422"/>
                  </a:cubicBezTo>
                  <a:cubicBezTo>
                    <a:pt x="4260" y="7422"/>
                    <a:pt x="3375" y="7777"/>
                    <a:pt x="2791" y="8445"/>
                  </a:cubicBezTo>
                  <a:cubicBezTo>
                    <a:pt x="1" y="11633"/>
                    <a:pt x="4949" y="15417"/>
                    <a:pt x="7955" y="15417"/>
                  </a:cubicBezTo>
                  <a:cubicBezTo>
                    <a:pt x="7968" y="15417"/>
                    <a:pt x="7981" y="15417"/>
                    <a:pt x="7994" y="15416"/>
                  </a:cubicBezTo>
                  <a:lnTo>
                    <a:pt x="21571" y="2607"/>
                  </a:lnTo>
                  <a:cubicBezTo>
                    <a:pt x="20884" y="863"/>
                    <a:pt x="19070" y="1"/>
                    <a:pt x="17242" y="1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0998;p74">
              <a:extLst>
                <a:ext uri="{FF2B5EF4-FFF2-40B4-BE49-F238E27FC236}">
                  <a16:creationId xmlns:a16="http://schemas.microsoft.com/office/drawing/2014/main" id="{A4427F29-A510-4115-03ED-78312AB1AB6C}"/>
                </a:ext>
              </a:extLst>
            </p:cNvPr>
            <p:cNvSpPr/>
            <p:nvPr/>
          </p:nvSpPr>
          <p:spPr>
            <a:xfrm>
              <a:off x="2061650" y="998775"/>
              <a:ext cx="338600" cy="502775"/>
            </a:xfrm>
            <a:custGeom>
              <a:avLst/>
              <a:gdLst/>
              <a:ahLst/>
              <a:cxnLst/>
              <a:rect l="l" t="t" r="r" b="b"/>
              <a:pathLst>
                <a:path w="13544" h="20111" extrusionOk="0">
                  <a:moveTo>
                    <a:pt x="1888" y="1"/>
                  </a:moveTo>
                  <a:cubicBezTo>
                    <a:pt x="1673" y="1"/>
                    <a:pt x="1472" y="66"/>
                    <a:pt x="1301" y="229"/>
                  </a:cubicBezTo>
                  <a:cubicBezTo>
                    <a:pt x="1001" y="463"/>
                    <a:pt x="868" y="896"/>
                    <a:pt x="801" y="1263"/>
                  </a:cubicBezTo>
                  <a:cubicBezTo>
                    <a:pt x="0" y="4866"/>
                    <a:pt x="1835" y="8635"/>
                    <a:pt x="3836" y="11537"/>
                  </a:cubicBezTo>
                  <a:cubicBezTo>
                    <a:pt x="5204" y="13472"/>
                    <a:pt x="6872" y="14673"/>
                    <a:pt x="8706" y="16141"/>
                  </a:cubicBezTo>
                  <a:cubicBezTo>
                    <a:pt x="10341" y="17442"/>
                    <a:pt x="12109" y="18576"/>
                    <a:pt x="13477" y="20110"/>
                  </a:cubicBezTo>
                  <a:cubicBezTo>
                    <a:pt x="13477" y="19910"/>
                    <a:pt x="13510" y="19743"/>
                    <a:pt x="13543" y="19576"/>
                  </a:cubicBezTo>
                  <a:lnTo>
                    <a:pt x="13510" y="19443"/>
                  </a:lnTo>
                  <a:cubicBezTo>
                    <a:pt x="13510" y="15807"/>
                    <a:pt x="12476" y="12205"/>
                    <a:pt x="10675" y="9036"/>
                  </a:cubicBezTo>
                  <a:cubicBezTo>
                    <a:pt x="9640" y="7201"/>
                    <a:pt x="8340" y="5466"/>
                    <a:pt x="6872" y="3932"/>
                  </a:cubicBezTo>
                  <a:cubicBezTo>
                    <a:pt x="5871" y="2898"/>
                    <a:pt x="4937" y="1797"/>
                    <a:pt x="3803" y="930"/>
                  </a:cubicBezTo>
                  <a:cubicBezTo>
                    <a:pt x="3349" y="627"/>
                    <a:pt x="2552" y="1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0999;p74">
              <a:extLst>
                <a:ext uri="{FF2B5EF4-FFF2-40B4-BE49-F238E27FC236}">
                  <a16:creationId xmlns:a16="http://schemas.microsoft.com/office/drawing/2014/main" id="{49E16671-A70B-1325-D9DF-C491F8E119C0}"/>
                </a:ext>
              </a:extLst>
            </p:cNvPr>
            <p:cNvSpPr/>
            <p:nvPr/>
          </p:nvSpPr>
          <p:spPr>
            <a:xfrm>
              <a:off x="2087500" y="1082050"/>
              <a:ext cx="310250" cy="420325"/>
            </a:xfrm>
            <a:custGeom>
              <a:avLst/>
              <a:gdLst/>
              <a:ahLst/>
              <a:cxnLst/>
              <a:rect l="l" t="t" r="r" b="b"/>
              <a:pathLst>
                <a:path w="12410" h="16813" extrusionOk="0">
                  <a:moveTo>
                    <a:pt x="5171" y="0"/>
                  </a:moveTo>
                  <a:cubicBezTo>
                    <a:pt x="5171" y="468"/>
                    <a:pt x="5171" y="1001"/>
                    <a:pt x="5237" y="1602"/>
                  </a:cubicBezTo>
                  <a:cubicBezTo>
                    <a:pt x="5271" y="2736"/>
                    <a:pt x="5337" y="3737"/>
                    <a:pt x="5404" y="4304"/>
                  </a:cubicBezTo>
                  <a:cubicBezTo>
                    <a:pt x="5137" y="4003"/>
                    <a:pt x="4937" y="3770"/>
                    <a:pt x="4737" y="3503"/>
                  </a:cubicBezTo>
                  <a:cubicBezTo>
                    <a:pt x="4170" y="2903"/>
                    <a:pt x="3670" y="2402"/>
                    <a:pt x="3336" y="2069"/>
                  </a:cubicBezTo>
                  <a:cubicBezTo>
                    <a:pt x="3003" y="1735"/>
                    <a:pt x="2802" y="1568"/>
                    <a:pt x="2802" y="1568"/>
                  </a:cubicBezTo>
                  <a:lnTo>
                    <a:pt x="2802" y="1568"/>
                  </a:lnTo>
                  <a:cubicBezTo>
                    <a:pt x="2802" y="1568"/>
                    <a:pt x="2969" y="1769"/>
                    <a:pt x="3269" y="2135"/>
                  </a:cubicBezTo>
                  <a:cubicBezTo>
                    <a:pt x="3570" y="2502"/>
                    <a:pt x="4003" y="3003"/>
                    <a:pt x="4570" y="3670"/>
                  </a:cubicBezTo>
                  <a:cubicBezTo>
                    <a:pt x="4670" y="3837"/>
                    <a:pt x="4837" y="4003"/>
                    <a:pt x="4971" y="4170"/>
                  </a:cubicBezTo>
                  <a:cubicBezTo>
                    <a:pt x="4403" y="4003"/>
                    <a:pt x="3336" y="3737"/>
                    <a:pt x="2135" y="3403"/>
                  </a:cubicBezTo>
                  <a:cubicBezTo>
                    <a:pt x="1335" y="3169"/>
                    <a:pt x="601" y="2969"/>
                    <a:pt x="0" y="2803"/>
                  </a:cubicBezTo>
                  <a:lnTo>
                    <a:pt x="0" y="2803"/>
                  </a:lnTo>
                  <a:cubicBezTo>
                    <a:pt x="67" y="2903"/>
                    <a:pt x="67" y="2969"/>
                    <a:pt x="100" y="3103"/>
                  </a:cubicBezTo>
                  <a:cubicBezTo>
                    <a:pt x="634" y="3270"/>
                    <a:pt x="1301" y="3470"/>
                    <a:pt x="2068" y="3670"/>
                  </a:cubicBezTo>
                  <a:cubicBezTo>
                    <a:pt x="3403" y="4070"/>
                    <a:pt x="4604" y="4270"/>
                    <a:pt x="5104" y="4337"/>
                  </a:cubicBezTo>
                  <a:cubicBezTo>
                    <a:pt x="5838" y="5304"/>
                    <a:pt x="6738" y="6472"/>
                    <a:pt x="7606" y="7773"/>
                  </a:cubicBezTo>
                  <a:cubicBezTo>
                    <a:pt x="6972" y="7506"/>
                    <a:pt x="5438" y="7106"/>
                    <a:pt x="3636" y="6605"/>
                  </a:cubicBezTo>
                  <a:cubicBezTo>
                    <a:pt x="2802" y="6405"/>
                    <a:pt x="2068" y="6172"/>
                    <a:pt x="1401" y="6005"/>
                  </a:cubicBezTo>
                  <a:lnTo>
                    <a:pt x="1401" y="6005"/>
                  </a:lnTo>
                  <a:cubicBezTo>
                    <a:pt x="1435" y="6138"/>
                    <a:pt x="1501" y="6238"/>
                    <a:pt x="1568" y="6338"/>
                  </a:cubicBezTo>
                  <a:cubicBezTo>
                    <a:pt x="2135" y="6505"/>
                    <a:pt x="2836" y="6739"/>
                    <a:pt x="3570" y="6905"/>
                  </a:cubicBezTo>
                  <a:cubicBezTo>
                    <a:pt x="5471" y="7406"/>
                    <a:pt x="7105" y="7806"/>
                    <a:pt x="7672" y="7906"/>
                  </a:cubicBezTo>
                  <a:cubicBezTo>
                    <a:pt x="7939" y="8240"/>
                    <a:pt x="8139" y="8607"/>
                    <a:pt x="8406" y="8974"/>
                  </a:cubicBezTo>
                  <a:cubicBezTo>
                    <a:pt x="9107" y="10108"/>
                    <a:pt x="9674" y="11175"/>
                    <a:pt x="10241" y="12176"/>
                  </a:cubicBezTo>
                  <a:cubicBezTo>
                    <a:pt x="9741" y="12009"/>
                    <a:pt x="8406" y="11676"/>
                    <a:pt x="6772" y="11409"/>
                  </a:cubicBezTo>
                  <a:cubicBezTo>
                    <a:pt x="6305" y="11309"/>
                    <a:pt x="5905" y="11242"/>
                    <a:pt x="5471" y="11142"/>
                  </a:cubicBezTo>
                  <a:lnTo>
                    <a:pt x="5471" y="11142"/>
                  </a:lnTo>
                  <a:cubicBezTo>
                    <a:pt x="5638" y="11275"/>
                    <a:pt x="5804" y="11409"/>
                    <a:pt x="5938" y="11509"/>
                  </a:cubicBezTo>
                  <a:cubicBezTo>
                    <a:pt x="6171" y="11575"/>
                    <a:pt x="6438" y="11609"/>
                    <a:pt x="6672" y="11676"/>
                  </a:cubicBezTo>
                  <a:cubicBezTo>
                    <a:pt x="8406" y="12009"/>
                    <a:pt x="9807" y="12276"/>
                    <a:pt x="10274" y="12309"/>
                  </a:cubicBezTo>
                  <a:cubicBezTo>
                    <a:pt x="10741" y="13243"/>
                    <a:pt x="11142" y="14077"/>
                    <a:pt x="11475" y="14778"/>
                  </a:cubicBezTo>
                  <a:cubicBezTo>
                    <a:pt x="11809" y="15512"/>
                    <a:pt x="12109" y="16145"/>
                    <a:pt x="12276" y="16612"/>
                  </a:cubicBezTo>
                  <a:cubicBezTo>
                    <a:pt x="12309" y="16679"/>
                    <a:pt x="12309" y="16746"/>
                    <a:pt x="12342" y="16813"/>
                  </a:cubicBezTo>
                  <a:cubicBezTo>
                    <a:pt x="12342" y="16773"/>
                    <a:pt x="12365" y="16757"/>
                    <a:pt x="12384" y="16757"/>
                  </a:cubicBezTo>
                  <a:cubicBezTo>
                    <a:pt x="12398" y="16757"/>
                    <a:pt x="12409" y="16765"/>
                    <a:pt x="12409" y="16779"/>
                  </a:cubicBezTo>
                  <a:lnTo>
                    <a:pt x="12409" y="16646"/>
                  </a:lnTo>
                  <a:cubicBezTo>
                    <a:pt x="12409" y="16612"/>
                    <a:pt x="12342" y="16579"/>
                    <a:pt x="12342" y="16479"/>
                  </a:cubicBezTo>
                  <a:cubicBezTo>
                    <a:pt x="12176" y="16045"/>
                    <a:pt x="11976" y="15412"/>
                    <a:pt x="11642" y="14611"/>
                  </a:cubicBezTo>
                  <a:cubicBezTo>
                    <a:pt x="11342" y="13877"/>
                    <a:pt x="10941" y="13043"/>
                    <a:pt x="10474" y="12109"/>
                  </a:cubicBezTo>
                  <a:cubicBezTo>
                    <a:pt x="10641" y="11575"/>
                    <a:pt x="10908" y="10408"/>
                    <a:pt x="11142" y="9040"/>
                  </a:cubicBezTo>
                  <a:cubicBezTo>
                    <a:pt x="11075" y="8840"/>
                    <a:pt x="11008" y="8640"/>
                    <a:pt x="10941" y="8473"/>
                  </a:cubicBezTo>
                  <a:cubicBezTo>
                    <a:pt x="10908" y="8640"/>
                    <a:pt x="10908" y="8773"/>
                    <a:pt x="10841" y="8940"/>
                  </a:cubicBezTo>
                  <a:cubicBezTo>
                    <a:pt x="10641" y="10208"/>
                    <a:pt x="10474" y="11275"/>
                    <a:pt x="10408" y="11909"/>
                  </a:cubicBezTo>
                  <a:cubicBezTo>
                    <a:pt x="9907" y="10908"/>
                    <a:pt x="9307" y="9841"/>
                    <a:pt x="8640" y="8773"/>
                  </a:cubicBezTo>
                  <a:cubicBezTo>
                    <a:pt x="8406" y="8407"/>
                    <a:pt x="8139" y="8006"/>
                    <a:pt x="7939" y="7639"/>
                  </a:cubicBezTo>
                  <a:cubicBezTo>
                    <a:pt x="8106" y="7272"/>
                    <a:pt x="8473" y="6105"/>
                    <a:pt x="8840" y="4771"/>
                  </a:cubicBezTo>
                  <a:cubicBezTo>
                    <a:pt x="8840" y="4671"/>
                    <a:pt x="8907" y="4637"/>
                    <a:pt x="8907" y="4570"/>
                  </a:cubicBezTo>
                  <a:cubicBezTo>
                    <a:pt x="8807" y="4437"/>
                    <a:pt x="8773" y="4337"/>
                    <a:pt x="8673" y="4237"/>
                  </a:cubicBezTo>
                  <a:cubicBezTo>
                    <a:pt x="8640" y="4337"/>
                    <a:pt x="8606" y="4504"/>
                    <a:pt x="8573" y="4671"/>
                  </a:cubicBezTo>
                  <a:cubicBezTo>
                    <a:pt x="8173" y="5938"/>
                    <a:pt x="7939" y="7072"/>
                    <a:pt x="7839" y="7506"/>
                  </a:cubicBezTo>
                  <a:cubicBezTo>
                    <a:pt x="7039" y="6338"/>
                    <a:pt x="6271" y="5304"/>
                    <a:pt x="5571" y="4437"/>
                  </a:cubicBezTo>
                  <a:cubicBezTo>
                    <a:pt x="5604" y="3937"/>
                    <a:pt x="5604" y="2836"/>
                    <a:pt x="5504" y="1568"/>
                  </a:cubicBezTo>
                  <a:cubicBezTo>
                    <a:pt x="5504" y="1101"/>
                    <a:pt x="5471" y="668"/>
                    <a:pt x="5471" y="301"/>
                  </a:cubicBezTo>
                  <a:lnTo>
                    <a:pt x="51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1000;p74">
              <a:extLst>
                <a:ext uri="{FF2B5EF4-FFF2-40B4-BE49-F238E27FC236}">
                  <a16:creationId xmlns:a16="http://schemas.microsoft.com/office/drawing/2014/main" id="{D9CC9697-27AA-3864-1C8E-264886EB16F7}"/>
                </a:ext>
              </a:extLst>
            </p:cNvPr>
            <p:cNvSpPr/>
            <p:nvPr/>
          </p:nvSpPr>
          <p:spPr>
            <a:xfrm>
              <a:off x="2369375" y="1207900"/>
              <a:ext cx="447000" cy="422900"/>
            </a:xfrm>
            <a:custGeom>
              <a:avLst/>
              <a:gdLst/>
              <a:ahLst/>
              <a:cxnLst/>
              <a:rect l="l" t="t" r="r" b="b"/>
              <a:pathLst>
                <a:path w="17880" h="16916" extrusionOk="0">
                  <a:moveTo>
                    <a:pt x="16815" y="1"/>
                  </a:moveTo>
                  <a:cubicBezTo>
                    <a:pt x="16214" y="1"/>
                    <a:pt x="15495" y="291"/>
                    <a:pt x="15077" y="437"/>
                  </a:cubicBezTo>
                  <a:cubicBezTo>
                    <a:pt x="13743" y="1004"/>
                    <a:pt x="12542" y="1771"/>
                    <a:pt x="11308" y="2539"/>
                  </a:cubicBezTo>
                  <a:cubicBezTo>
                    <a:pt x="9473" y="3606"/>
                    <a:pt x="7839" y="4940"/>
                    <a:pt x="6305" y="6441"/>
                  </a:cubicBezTo>
                  <a:cubicBezTo>
                    <a:pt x="3703" y="9010"/>
                    <a:pt x="1801" y="12246"/>
                    <a:pt x="834" y="15748"/>
                  </a:cubicBezTo>
                  <a:lnTo>
                    <a:pt x="0" y="16882"/>
                  </a:lnTo>
                  <a:lnTo>
                    <a:pt x="0" y="16916"/>
                  </a:lnTo>
                  <a:cubicBezTo>
                    <a:pt x="1835" y="15448"/>
                    <a:pt x="4136" y="14747"/>
                    <a:pt x="6305" y="13813"/>
                  </a:cubicBezTo>
                  <a:cubicBezTo>
                    <a:pt x="8473" y="12913"/>
                    <a:pt x="10374" y="12212"/>
                    <a:pt x="12209" y="10678"/>
                  </a:cubicBezTo>
                  <a:cubicBezTo>
                    <a:pt x="14877" y="8409"/>
                    <a:pt x="17679" y="5241"/>
                    <a:pt x="17846" y="1571"/>
                  </a:cubicBezTo>
                  <a:cubicBezTo>
                    <a:pt x="17879" y="1171"/>
                    <a:pt x="17879" y="737"/>
                    <a:pt x="17679" y="404"/>
                  </a:cubicBezTo>
                  <a:cubicBezTo>
                    <a:pt x="17492" y="104"/>
                    <a:pt x="17174" y="1"/>
                    <a:pt x="16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1001;p74">
              <a:extLst>
                <a:ext uri="{FF2B5EF4-FFF2-40B4-BE49-F238E27FC236}">
                  <a16:creationId xmlns:a16="http://schemas.microsoft.com/office/drawing/2014/main" id="{70038D04-CA83-775A-DDE1-E69B5F24281B}"/>
                </a:ext>
              </a:extLst>
            </p:cNvPr>
            <p:cNvSpPr/>
            <p:nvPr/>
          </p:nvSpPr>
          <p:spPr>
            <a:xfrm>
              <a:off x="1798125" y="1801725"/>
              <a:ext cx="955700" cy="1246750"/>
            </a:xfrm>
            <a:custGeom>
              <a:avLst/>
              <a:gdLst/>
              <a:ahLst/>
              <a:cxnLst/>
              <a:rect l="l" t="t" r="r" b="b"/>
              <a:pathLst>
                <a:path w="38228" h="49870" extrusionOk="0">
                  <a:moveTo>
                    <a:pt x="18714" y="1"/>
                  </a:moveTo>
                  <a:lnTo>
                    <a:pt x="18714" y="67"/>
                  </a:lnTo>
                  <a:lnTo>
                    <a:pt x="13543" y="701"/>
                  </a:lnTo>
                  <a:lnTo>
                    <a:pt x="13543" y="6339"/>
                  </a:lnTo>
                  <a:cubicBezTo>
                    <a:pt x="13543" y="6339"/>
                    <a:pt x="0" y="8874"/>
                    <a:pt x="1168" y="21850"/>
                  </a:cubicBezTo>
                  <a:cubicBezTo>
                    <a:pt x="1935" y="30656"/>
                    <a:pt x="3570" y="40830"/>
                    <a:pt x="7105" y="46201"/>
                  </a:cubicBezTo>
                  <a:cubicBezTo>
                    <a:pt x="8673" y="48502"/>
                    <a:pt x="11242" y="49870"/>
                    <a:pt x="14010" y="49870"/>
                  </a:cubicBezTo>
                  <a:lnTo>
                    <a:pt x="24218" y="49870"/>
                  </a:lnTo>
                  <a:cubicBezTo>
                    <a:pt x="26953" y="49870"/>
                    <a:pt x="29588" y="48502"/>
                    <a:pt x="31089" y="46201"/>
                  </a:cubicBezTo>
                  <a:cubicBezTo>
                    <a:pt x="34692" y="40830"/>
                    <a:pt x="36293" y="30689"/>
                    <a:pt x="37060" y="21850"/>
                  </a:cubicBezTo>
                  <a:cubicBezTo>
                    <a:pt x="38228" y="8840"/>
                    <a:pt x="24718" y="6305"/>
                    <a:pt x="24718" y="6305"/>
                  </a:cubicBezTo>
                  <a:lnTo>
                    <a:pt x="24718" y="668"/>
                  </a:lnTo>
                  <a:lnTo>
                    <a:pt x="19548" y="34"/>
                  </a:lnTo>
                  <a:lnTo>
                    <a:pt x="19548" y="1"/>
                  </a:lnTo>
                  <a:lnTo>
                    <a:pt x="19114" y="34"/>
                  </a:lnTo>
                  <a:lnTo>
                    <a:pt x="18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1002;p74">
              <a:extLst>
                <a:ext uri="{FF2B5EF4-FFF2-40B4-BE49-F238E27FC236}">
                  <a16:creationId xmlns:a16="http://schemas.microsoft.com/office/drawing/2014/main" id="{9F59029E-62EF-A6EB-BB83-59103A922E2C}"/>
                </a:ext>
              </a:extLst>
            </p:cNvPr>
            <p:cNvSpPr/>
            <p:nvPr/>
          </p:nvSpPr>
          <p:spPr>
            <a:xfrm>
              <a:off x="2108350" y="1638275"/>
              <a:ext cx="337750" cy="97600"/>
            </a:xfrm>
            <a:custGeom>
              <a:avLst/>
              <a:gdLst/>
              <a:ahLst/>
              <a:cxnLst/>
              <a:rect l="l" t="t" r="r" b="b"/>
              <a:pathLst>
                <a:path w="13510" h="3904" extrusionOk="0">
                  <a:moveTo>
                    <a:pt x="6772" y="1"/>
                  </a:moveTo>
                  <a:cubicBezTo>
                    <a:pt x="3036" y="1"/>
                    <a:pt x="0" y="868"/>
                    <a:pt x="0" y="1969"/>
                  </a:cubicBezTo>
                  <a:cubicBezTo>
                    <a:pt x="0" y="3036"/>
                    <a:pt x="3036" y="3904"/>
                    <a:pt x="6772" y="3904"/>
                  </a:cubicBezTo>
                  <a:cubicBezTo>
                    <a:pt x="10508" y="3904"/>
                    <a:pt x="13510" y="3036"/>
                    <a:pt x="13510" y="1969"/>
                  </a:cubicBezTo>
                  <a:cubicBezTo>
                    <a:pt x="13510" y="868"/>
                    <a:pt x="10508" y="1"/>
                    <a:pt x="6772" y="1"/>
                  </a:cubicBezTo>
                  <a:close/>
                </a:path>
              </a:pathLst>
            </a:custGeom>
            <a:solidFill>
              <a:srgbClr val="FFA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1003;p74">
              <a:extLst>
                <a:ext uri="{FF2B5EF4-FFF2-40B4-BE49-F238E27FC236}">
                  <a16:creationId xmlns:a16="http://schemas.microsoft.com/office/drawing/2014/main" id="{D3D94479-9FAD-73EB-0CF4-A51F4EE7D746}"/>
                </a:ext>
              </a:extLst>
            </p:cNvPr>
            <p:cNvSpPr/>
            <p:nvPr/>
          </p:nvSpPr>
          <p:spPr>
            <a:xfrm>
              <a:off x="2119175" y="1673300"/>
              <a:ext cx="316925" cy="62575"/>
            </a:xfrm>
            <a:custGeom>
              <a:avLst/>
              <a:gdLst/>
              <a:ahLst/>
              <a:cxnLst/>
              <a:rect l="l" t="t" r="r" b="b"/>
              <a:pathLst>
                <a:path w="12677" h="2503" extrusionOk="0">
                  <a:moveTo>
                    <a:pt x="6339" y="1"/>
                  </a:moveTo>
                  <a:cubicBezTo>
                    <a:pt x="3403" y="1"/>
                    <a:pt x="968" y="501"/>
                    <a:pt x="1" y="1268"/>
                  </a:cubicBezTo>
                  <a:cubicBezTo>
                    <a:pt x="968" y="2002"/>
                    <a:pt x="3403" y="2503"/>
                    <a:pt x="6339" y="2503"/>
                  </a:cubicBezTo>
                  <a:cubicBezTo>
                    <a:pt x="9241" y="2503"/>
                    <a:pt x="11676" y="1969"/>
                    <a:pt x="12677" y="1268"/>
                  </a:cubicBezTo>
                  <a:cubicBezTo>
                    <a:pt x="11709" y="501"/>
                    <a:pt x="9241" y="1"/>
                    <a:pt x="6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1004;p74">
              <a:extLst>
                <a:ext uri="{FF2B5EF4-FFF2-40B4-BE49-F238E27FC236}">
                  <a16:creationId xmlns:a16="http://schemas.microsoft.com/office/drawing/2014/main" id="{CEA9FE3E-035D-1ED2-0004-1D8A0D32342F}"/>
                </a:ext>
              </a:extLst>
            </p:cNvPr>
            <p:cNvSpPr/>
            <p:nvPr/>
          </p:nvSpPr>
          <p:spPr>
            <a:xfrm>
              <a:off x="2119175" y="602550"/>
              <a:ext cx="296925" cy="2032300"/>
            </a:xfrm>
            <a:custGeom>
              <a:avLst/>
              <a:gdLst/>
              <a:ahLst/>
              <a:cxnLst/>
              <a:rect l="l" t="t" r="r" b="b"/>
              <a:pathLst>
                <a:path w="11877" h="81292" extrusionOk="0">
                  <a:moveTo>
                    <a:pt x="1" y="0"/>
                  </a:moveTo>
                  <a:cubicBezTo>
                    <a:pt x="1" y="0"/>
                    <a:pt x="34" y="300"/>
                    <a:pt x="168" y="834"/>
                  </a:cubicBezTo>
                  <a:cubicBezTo>
                    <a:pt x="268" y="1401"/>
                    <a:pt x="501" y="2135"/>
                    <a:pt x="735" y="3136"/>
                  </a:cubicBezTo>
                  <a:cubicBezTo>
                    <a:pt x="1202" y="5137"/>
                    <a:pt x="1969" y="8073"/>
                    <a:pt x="2636" y="11675"/>
                  </a:cubicBezTo>
                  <a:cubicBezTo>
                    <a:pt x="3337" y="15311"/>
                    <a:pt x="4037" y="19648"/>
                    <a:pt x="4604" y="24551"/>
                  </a:cubicBezTo>
                  <a:cubicBezTo>
                    <a:pt x="4604" y="24985"/>
                    <a:pt x="4604" y="25252"/>
                    <a:pt x="4671" y="25252"/>
                  </a:cubicBezTo>
                  <a:cubicBezTo>
                    <a:pt x="4671" y="25252"/>
                    <a:pt x="4704" y="25218"/>
                    <a:pt x="4704" y="25151"/>
                  </a:cubicBezTo>
                  <a:cubicBezTo>
                    <a:pt x="5238" y="29888"/>
                    <a:pt x="5672" y="34992"/>
                    <a:pt x="5938" y="40396"/>
                  </a:cubicBezTo>
                  <a:cubicBezTo>
                    <a:pt x="6272" y="46000"/>
                    <a:pt x="6339" y="51437"/>
                    <a:pt x="6572" y="56307"/>
                  </a:cubicBezTo>
                  <a:cubicBezTo>
                    <a:pt x="6772" y="61244"/>
                    <a:pt x="7006" y="65614"/>
                    <a:pt x="7073" y="69316"/>
                  </a:cubicBezTo>
                  <a:cubicBezTo>
                    <a:pt x="7173" y="73019"/>
                    <a:pt x="7173" y="76021"/>
                    <a:pt x="7173" y="78089"/>
                  </a:cubicBezTo>
                  <a:cubicBezTo>
                    <a:pt x="7173" y="79023"/>
                    <a:pt x="7106" y="79824"/>
                    <a:pt x="7106" y="80458"/>
                  </a:cubicBezTo>
                  <a:cubicBezTo>
                    <a:pt x="7106" y="80991"/>
                    <a:pt x="7106" y="81292"/>
                    <a:pt x="7173" y="81292"/>
                  </a:cubicBezTo>
                  <a:cubicBezTo>
                    <a:pt x="7206" y="81292"/>
                    <a:pt x="7206" y="80991"/>
                    <a:pt x="7239" y="80458"/>
                  </a:cubicBezTo>
                  <a:cubicBezTo>
                    <a:pt x="7273" y="79891"/>
                    <a:pt x="7339" y="79123"/>
                    <a:pt x="7406" y="78089"/>
                  </a:cubicBezTo>
                  <a:cubicBezTo>
                    <a:pt x="7506" y="75988"/>
                    <a:pt x="7573" y="72986"/>
                    <a:pt x="7540" y="69283"/>
                  </a:cubicBezTo>
                  <a:cubicBezTo>
                    <a:pt x="7506" y="65580"/>
                    <a:pt x="7339" y="61144"/>
                    <a:pt x="7173" y="56274"/>
                  </a:cubicBezTo>
                  <a:cubicBezTo>
                    <a:pt x="7006" y="51404"/>
                    <a:pt x="6906" y="45966"/>
                    <a:pt x="6606" y="40296"/>
                  </a:cubicBezTo>
                  <a:cubicBezTo>
                    <a:pt x="6272" y="34625"/>
                    <a:pt x="5872" y="29254"/>
                    <a:pt x="5238" y="24384"/>
                  </a:cubicBezTo>
                  <a:cubicBezTo>
                    <a:pt x="5205" y="23984"/>
                    <a:pt x="5171" y="23617"/>
                    <a:pt x="5071" y="23250"/>
                  </a:cubicBezTo>
                  <a:cubicBezTo>
                    <a:pt x="5171" y="22816"/>
                    <a:pt x="5238" y="22316"/>
                    <a:pt x="5338" y="21782"/>
                  </a:cubicBezTo>
                  <a:cubicBezTo>
                    <a:pt x="5505" y="20748"/>
                    <a:pt x="5772" y="19547"/>
                    <a:pt x="6072" y="18213"/>
                  </a:cubicBezTo>
                  <a:cubicBezTo>
                    <a:pt x="6405" y="16879"/>
                    <a:pt x="6839" y="15411"/>
                    <a:pt x="7273" y="13877"/>
                  </a:cubicBezTo>
                  <a:cubicBezTo>
                    <a:pt x="7773" y="12376"/>
                    <a:pt x="8340" y="10908"/>
                    <a:pt x="8841" y="9640"/>
                  </a:cubicBezTo>
                  <a:cubicBezTo>
                    <a:pt x="9374" y="8373"/>
                    <a:pt x="9875" y="7239"/>
                    <a:pt x="10342" y="6271"/>
                  </a:cubicBezTo>
                  <a:cubicBezTo>
                    <a:pt x="11242" y="4570"/>
                    <a:pt x="11876" y="3403"/>
                    <a:pt x="11809" y="3369"/>
                  </a:cubicBezTo>
                  <a:cubicBezTo>
                    <a:pt x="11807" y="3367"/>
                    <a:pt x="11805" y="3366"/>
                    <a:pt x="11802" y="3366"/>
                  </a:cubicBezTo>
                  <a:cubicBezTo>
                    <a:pt x="11698" y="3366"/>
                    <a:pt x="10947" y="4456"/>
                    <a:pt x="9975" y="6238"/>
                  </a:cubicBezTo>
                  <a:cubicBezTo>
                    <a:pt x="9474" y="7139"/>
                    <a:pt x="8874" y="8273"/>
                    <a:pt x="8340" y="9574"/>
                  </a:cubicBezTo>
                  <a:cubicBezTo>
                    <a:pt x="7806" y="10875"/>
                    <a:pt x="7206" y="12276"/>
                    <a:pt x="6706" y="13810"/>
                  </a:cubicBezTo>
                  <a:cubicBezTo>
                    <a:pt x="6205" y="15378"/>
                    <a:pt x="5838" y="16845"/>
                    <a:pt x="5505" y="18180"/>
                  </a:cubicBezTo>
                  <a:cubicBezTo>
                    <a:pt x="5205" y="19581"/>
                    <a:pt x="5004" y="20815"/>
                    <a:pt x="4871" y="21882"/>
                  </a:cubicBezTo>
                  <a:lnTo>
                    <a:pt x="4871" y="21983"/>
                  </a:lnTo>
                  <a:cubicBezTo>
                    <a:pt x="4337" y="18113"/>
                    <a:pt x="3704" y="14644"/>
                    <a:pt x="3070" y="11642"/>
                  </a:cubicBezTo>
                  <a:cubicBezTo>
                    <a:pt x="2336" y="8006"/>
                    <a:pt x="1535" y="5104"/>
                    <a:pt x="1002" y="3102"/>
                  </a:cubicBezTo>
                  <a:cubicBezTo>
                    <a:pt x="701" y="2102"/>
                    <a:pt x="435" y="1334"/>
                    <a:pt x="268" y="801"/>
                  </a:cubicBezTo>
                  <a:cubicBezTo>
                    <a:pt x="101" y="300"/>
                    <a:pt x="34" y="0"/>
                    <a:pt x="1" y="0"/>
                  </a:cubicBezTo>
                  <a:close/>
                </a:path>
              </a:pathLst>
            </a:custGeom>
            <a:solidFill>
              <a:srgbClr val="656B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1005;p74">
              <a:extLst>
                <a:ext uri="{FF2B5EF4-FFF2-40B4-BE49-F238E27FC236}">
                  <a16:creationId xmlns:a16="http://schemas.microsoft.com/office/drawing/2014/main" id="{AD63A0C7-F3AC-FA1B-1128-CFE0B1E22F21}"/>
                </a:ext>
              </a:extLst>
            </p:cNvPr>
            <p:cNvSpPr/>
            <p:nvPr/>
          </p:nvSpPr>
          <p:spPr>
            <a:xfrm>
              <a:off x="2354350" y="1062875"/>
              <a:ext cx="141800" cy="1607000"/>
            </a:xfrm>
            <a:custGeom>
              <a:avLst/>
              <a:gdLst/>
              <a:ahLst/>
              <a:cxnLst/>
              <a:rect l="l" t="t" r="r" b="b"/>
              <a:pathLst>
                <a:path w="5672" h="64280" extrusionOk="0">
                  <a:moveTo>
                    <a:pt x="5671" y="0"/>
                  </a:moveTo>
                  <a:lnTo>
                    <a:pt x="5438" y="634"/>
                  </a:lnTo>
                  <a:cubicBezTo>
                    <a:pt x="5304" y="1034"/>
                    <a:pt x="5104" y="1635"/>
                    <a:pt x="4837" y="2402"/>
                  </a:cubicBezTo>
                  <a:cubicBezTo>
                    <a:pt x="4404" y="4003"/>
                    <a:pt x="3670" y="6238"/>
                    <a:pt x="2969" y="9140"/>
                  </a:cubicBezTo>
                  <a:cubicBezTo>
                    <a:pt x="2803" y="9841"/>
                    <a:pt x="2602" y="10575"/>
                    <a:pt x="2436" y="11375"/>
                  </a:cubicBezTo>
                  <a:cubicBezTo>
                    <a:pt x="2269" y="12176"/>
                    <a:pt x="2102" y="13010"/>
                    <a:pt x="1935" y="13844"/>
                  </a:cubicBezTo>
                  <a:cubicBezTo>
                    <a:pt x="1835" y="14244"/>
                    <a:pt x="1769" y="14711"/>
                    <a:pt x="1668" y="15144"/>
                  </a:cubicBezTo>
                  <a:cubicBezTo>
                    <a:pt x="1602" y="15578"/>
                    <a:pt x="1568" y="16012"/>
                    <a:pt x="1468" y="16479"/>
                  </a:cubicBezTo>
                  <a:cubicBezTo>
                    <a:pt x="1335" y="17379"/>
                    <a:pt x="1168" y="18313"/>
                    <a:pt x="1068" y="19314"/>
                  </a:cubicBezTo>
                  <a:cubicBezTo>
                    <a:pt x="568" y="23184"/>
                    <a:pt x="234" y="27420"/>
                    <a:pt x="167" y="31923"/>
                  </a:cubicBezTo>
                  <a:cubicBezTo>
                    <a:pt x="1" y="40930"/>
                    <a:pt x="734" y="49035"/>
                    <a:pt x="1268" y="54873"/>
                  </a:cubicBezTo>
                  <a:cubicBezTo>
                    <a:pt x="1568" y="57775"/>
                    <a:pt x="1802" y="60177"/>
                    <a:pt x="2002" y="61778"/>
                  </a:cubicBezTo>
                  <a:cubicBezTo>
                    <a:pt x="2102" y="62612"/>
                    <a:pt x="2169" y="63246"/>
                    <a:pt x="2269" y="63679"/>
                  </a:cubicBezTo>
                  <a:cubicBezTo>
                    <a:pt x="2302" y="64046"/>
                    <a:pt x="2336" y="64280"/>
                    <a:pt x="2402" y="64280"/>
                  </a:cubicBezTo>
                  <a:cubicBezTo>
                    <a:pt x="2436" y="64280"/>
                    <a:pt x="2402" y="64046"/>
                    <a:pt x="2402" y="63612"/>
                  </a:cubicBezTo>
                  <a:cubicBezTo>
                    <a:pt x="2336" y="63212"/>
                    <a:pt x="2302" y="62545"/>
                    <a:pt x="2269" y="61744"/>
                  </a:cubicBezTo>
                  <a:cubicBezTo>
                    <a:pt x="2135" y="59943"/>
                    <a:pt x="1935" y="57608"/>
                    <a:pt x="1735" y="54840"/>
                  </a:cubicBezTo>
                  <a:cubicBezTo>
                    <a:pt x="1302" y="49002"/>
                    <a:pt x="634" y="40863"/>
                    <a:pt x="801" y="31923"/>
                  </a:cubicBezTo>
                  <a:cubicBezTo>
                    <a:pt x="901" y="27487"/>
                    <a:pt x="1168" y="23217"/>
                    <a:pt x="1635" y="19381"/>
                  </a:cubicBezTo>
                  <a:cubicBezTo>
                    <a:pt x="1735" y="18413"/>
                    <a:pt x="1902" y="17513"/>
                    <a:pt x="2002" y="16579"/>
                  </a:cubicBezTo>
                  <a:cubicBezTo>
                    <a:pt x="2102" y="16145"/>
                    <a:pt x="2135" y="15678"/>
                    <a:pt x="2236" y="15245"/>
                  </a:cubicBezTo>
                  <a:cubicBezTo>
                    <a:pt x="2302" y="14811"/>
                    <a:pt x="2402" y="14377"/>
                    <a:pt x="2469" y="13977"/>
                  </a:cubicBezTo>
                  <a:cubicBezTo>
                    <a:pt x="2636" y="13143"/>
                    <a:pt x="2769" y="12309"/>
                    <a:pt x="2936" y="11509"/>
                  </a:cubicBezTo>
                  <a:cubicBezTo>
                    <a:pt x="3103" y="10708"/>
                    <a:pt x="3270" y="9974"/>
                    <a:pt x="3436" y="9240"/>
                  </a:cubicBezTo>
                  <a:cubicBezTo>
                    <a:pt x="4104" y="6372"/>
                    <a:pt x="4737" y="4070"/>
                    <a:pt x="5104" y="2502"/>
                  </a:cubicBezTo>
                  <a:cubicBezTo>
                    <a:pt x="5304" y="1702"/>
                    <a:pt x="5471" y="1068"/>
                    <a:pt x="5571" y="667"/>
                  </a:cubicBezTo>
                  <a:cubicBezTo>
                    <a:pt x="5638" y="234"/>
                    <a:pt x="5671" y="34"/>
                    <a:pt x="5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1006;p74">
              <a:extLst>
                <a:ext uri="{FF2B5EF4-FFF2-40B4-BE49-F238E27FC236}">
                  <a16:creationId xmlns:a16="http://schemas.microsoft.com/office/drawing/2014/main" id="{6CE6A46D-D077-7AA7-17AB-DEB1465BF3AC}"/>
                </a:ext>
              </a:extLst>
            </p:cNvPr>
            <p:cNvSpPr/>
            <p:nvPr/>
          </p:nvSpPr>
          <p:spPr>
            <a:xfrm>
              <a:off x="1950725" y="456050"/>
              <a:ext cx="335275" cy="305750"/>
            </a:xfrm>
            <a:custGeom>
              <a:avLst/>
              <a:gdLst/>
              <a:ahLst/>
              <a:cxnLst/>
              <a:rect l="l" t="t" r="r" b="b"/>
              <a:pathLst>
                <a:path w="13411" h="12230" extrusionOk="0">
                  <a:moveTo>
                    <a:pt x="9392" y="0"/>
                  </a:moveTo>
                  <a:cubicBezTo>
                    <a:pt x="8769" y="0"/>
                    <a:pt x="8127" y="540"/>
                    <a:pt x="7773" y="1057"/>
                  </a:cubicBezTo>
                  <a:cubicBezTo>
                    <a:pt x="7373" y="1724"/>
                    <a:pt x="7173" y="2491"/>
                    <a:pt x="7072" y="3292"/>
                  </a:cubicBezTo>
                  <a:cubicBezTo>
                    <a:pt x="7072" y="1824"/>
                    <a:pt x="5805" y="456"/>
                    <a:pt x="4371" y="323"/>
                  </a:cubicBezTo>
                  <a:cubicBezTo>
                    <a:pt x="4104" y="323"/>
                    <a:pt x="3837" y="323"/>
                    <a:pt x="3603" y="423"/>
                  </a:cubicBezTo>
                  <a:cubicBezTo>
                    <a:pt x="2803" y="723"/>
                    <a:pt x="2569" y="1757"/>
                    <a:pt x="2803" y="2491"/>
                  </a:cubicBezTo>
                  <a:cubicBezTo>
                    <a:pt x="3070" y="3292"/>
                    <a:pt x="3670" y="3892"/>
                    <a:pt x="4304" y="4426"/>
                  </a:cubicBezTo>
                  <a:cubicBezTo>
                    <a:pt x="3813" y="4306"/>
                    <a:pt x="3133" y="4182"/>
                    <a:pt x="2466" y="4182"/>
                  </a:cubicBezTo>
                  <a:cubicBezTo>
                    <a:pt x="1455" y="4182"/>
                    <a:pt x="475" y="4468"/>
                    <a:pt x="234" y="5493"/>
                  </a:cubicBezTo>
                  <a:cubicBezTo>
                    <a:pt x="1" y="6327"/>
                    <a:pt x="635" y="7228"/>
                    <a:pt x="1435" y="7561"/>
                  </a:cubicBezTo>
                  <a:cubicBezTo>
                    <a:pt x="1982" y="7767"/>
                    <a:pt x="2577" y="7816"/>
                    <a:pt x="3164" y="7816"/>
                  </a:cubicBezTo>
                  <a:cubicBezTo>
                    <a:pt x="3436" y="7816"/>
                    <a:pt x="3707" y="7805"/>
                    <a:pt x="3970" y="7795"/>
                  </a:cubicBezTo>
                  <a:lnTo>
                    <a:pt x="3970" y="7795"/>
                  </a:lnTo>
                  <a:cubicBezTo>
                    <a:pt x="3570" y="8329"/>
                    <a:pt x="3136" y="8829"/>
                    <a:pt x="2903" y="9463"/>
                  </a:cubicBezTo>
                  <a:cubicBezTo>
                    <a:pt x="2636" y="10096"/>
                    <a:pt x="2569" y="10797"/>
                    <a:pt x="2903" y="11397"/>
                  </a:cubicBezTo>
                  <a:cubicBezTo>
                    <a:pt x="3119" y="11857"/>
                    <a:pt x="3642" y="12229"/>
                    <a:pt x="4188" y="12229"/>
                  </a:cubicBezTo>
                  <a:cubicBezTo>
                    <a:pt x="4316" y="12229"/>
                    <a:pt x="4444" y="12209"/>
                    <a:pt x="4571" y="12165"/>
                  </a:cubicBezTo>
                  <a:cubicBezTo>
                    <a:pt x="5004" y="12065"/>
                    <a:pt x="5371" y="11631"/>
                    <a:pt x="5605" y="11231"/>
                  </a:cubicBezTo>
                  <a:cubicBezTo>
                    <a:pt x="5972" y="10597"/>
                    <a:pt x="6272" y="9963"/>
                    <a:pt x="6439" y="9263"/>
                  </a:cubicBezTo>
                  <a:lnTo>
                    <a:pt x="6439" y="9263"/>
                  </a:lnTo>
                  <a:cubicBezTo>
                    <a:pt x="6339" y="10096"/>
                    <a:pt x="6872" y="10930"/>
                    <a:pt x="7506" y="11464"/>
                  </a:cubicBezTo>
                  <a:cubicBezTo>
                    <a:pt x="7941" y="11827"/>
                    <a:pt x="8499" y="12084"/>
                    <a:pt x="9027" y="12084"/>
                  </a:cubicBezTo>
                  <a:cubicBezTo>
                    <a:pt x="9228" y="12084"/>
                    <a:pt x="9424" y="12047"/>
                    <a:pt x="9608" y="11964"/>
                  </a:cubicBezTo>
                  <a:cubicBezTo>
                    <a:pt x="10341" y="11631"/>
                    <a:pt x="10608" y="10630"/>
                    <a:pt x="10475" y="9830"/>
                  </a:cubicBezTo>
                  <a:cubicBezTo>
                    <a:pt x="10341" y="8996"/>
                    <a:pt x="9941" y="8262"/>
                    <a:pt x="9307" y="7728"/>
                  </a:cubicBezTo>
                  <a:lnTo>
                    <a:pt x="9307" y="7728"/>
                  </a:lnTo>
                  <a:cubicBezTo>
                    <a:pt x="9486" y="7757"/>
                    <a:pt x="9664" y="7770"/>
                    <a:pt x="9841" y="7770"/>
                  </a:cubicBezTo>
                  <a:cubicBezTo>
                    <a:pt x="10495" y="7770"/>
                    <a:pt x="11139" y="7590"/>
                    <a:pt x="11742" y="7328"/>
                  </a:cubicBezTo>
                  <a:cubicBezTo>
                    <a:pt x="12176" y="7128"/>
                    <a:pt x="12643" y="6827"/>
                    <a:pt x="12943" y="6461"/>
                  </a:cubicBezTo>
                  <a:cubicBezTo>
                    <a:pt x="13244" y="6060"/>
                    <a:pt x="13410" y="5493"/>
                    <a:pt x="13244" y="5060"/>
                  </a:cubicBezTo>
                  <a:cubicBezTo>
                    <a:pt x="13010" y="4459"/>
                    <a:pt x="12410" y="4126"/>
                    <a:pt x="11809" y="4126"/>
                  </a:cubicBezTo>
                  <a:cubicBezTo>
                    <a:pt x="11768" y="4123"/>
                    <a:pt x="11726" y="4122"/>
                    <a:pt x="11684" y="4122"/>
                  </a:cubicBezTo>
                  <a:cubicBezTo>
                    <a:pt x="11150" y="4122"/>
                    <a:pt x="10569" y="4314"/>
                    <a:pt x="10075" y="4593"/>
                  </a:cubicBezTo>
                  <a:cubicBezTo>
                    <a:pt x="10542" y="3759"/>
                    <a:pt x="10942" y="2958"/>
                    <a:pt x="10975" y="2124"/>
                  </a:cubicBezTo>
                  <a:cubicBezTo>
                    <a:pt x="11042" y="1324"/>
                    <a:pt x="10608" y="423"/>
                    <a:pt x="9808" y="89"/>
                  </a:cubicBezTo>
                  <a:cubicBezTo>
                    <a:pt x="9673" y="28"/>
                    <a:pt x="9533" y="0"/>
                    <a:pt x="93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1007;p74">
              <a:extLst>
                <a:ext uri="{FF2B5EF4-FFF2-40B4-BE49-F238E27FC236}">
                  <a16:creationId xmlns:a16="http://schemas.microsoft.com/office/drawing/2014/main" id="{0B2E3215-5732-5844-8092-11B31CF4F9F7}"/>
                </a:ext>
              </a:extLst>
            </p:cNvPr>
            <p:cNvSpPr/>
            <p:nvPr/>
          </p:nvSpPr>
          <p:spPr>
            <a:xfrm>
              <a:off x="2275125" y="476725"/>
              <a:ext cx="331100" cy="326825"/>
            </a:xfrm>
            <a:custGeom>
              <a:avLst/>
              <a:gdLst/>
              <a:ahLst/>
              <a:cxnLst/>
              <a:rect l="l" t="t" r="r" b="b"/>
              <a:pathLst>
                <a:path w="13244" h="13073" extrusionOk="0">
                  <a:moveTo>
                    <a:pt x="6134" y="1"/>
                  </a:moveTo>
                  <a:cubicBezTo>
                    <a:pt x="5687" y="1"/>
                    <a:pt x="5251" y="194"/>
                    <a:pt x="5004" y="563"/>
                  </a:cubicBezTo>
                  <a:cubicBezTo>
                    <a:pt x="4771" y="930"/>
                    <a:pt x="4771" y="1397"/>
                    <a:pt x="4804" y="1831"/>
                  </a:cubicBezTo>
                  <a:cubicBezTo>
                    <a:pt x="4837" y="2565"/>
                    <a:pt x="4971" y="3232"/>
                    <a:pt x="5138" y="3932"/>
                  </a:cubicBezTo>
                  <a:cubicBezTo>
                    <a:pt x="4571" y="3432"/>
                    <a:pt x="3937" y="2965"/>
                    <a:pt x="3236" y="2631"/>
                  </a:cubicBezTo>
                  <a:cubicBezTo>
                    <a:pt x="2814" y="2412"/>
                    <a:pt x="2384" y="2237"/>
                    <a:pt x="2001" y="2237"/>
                  </a:cubicBezTo>
                  <a:cubicBezTo>
                    <a:pt x="1569" y="2237"/>
                    <a:pt x="1198" y="2461"/>
                    <a:pt x="968" y="3098"/>
                  </a:cubicBezTo>
                  <a:cubicBezTo>
                    <a:pt x="468" y="4599"/>
                    <a:pt x="2269" y="5300"/>
                    <a:pt x="3403" y="5667"/>
                  </a:cubicBezTo>
                  <a:cubicBezTo>
                    <a:pt x="2903" y="5800"/>
                    <a:pt x="2336" y="5934"/>
                    <a:pt x="1835" y="6134"/>
                  </a:cubicBezTo>
                  <a:cubicBezTo>
                    <a:pt x="1101" y="6501"/>
                    <a:pt x="268" y="6968"/>
                    <a:pt x="67" y="7835"/>
                  </a:cubicBezTo>
                  <a:cubicBezTo>
                    <a:pt x="1" y="7969"/>
                    <a:pt x="1" y="8102"/>
                    <a:pt x="1" y="8235"/>
                  </a:cubicBezTo>
                  <a:cubicBezTo>
                    <a:pt x="67" y="9236"/>
                    <a:pt x="1168" y="9436"/>
                    <a:pt x="1935" y="9436"/>
                  </a:cubicBezTo>
                  <a:cubicBezTo>
                    <a:pt x="2736" y="9436"/>
                    <a:pt x="3403" y="8969"/>
                    <a:pt x="4004" y="8469"/>
                  </a:cubicBezTo>
                  <a:lnTo>
                    <a:pt x="4004" y="8469"/>
                  </a:lnTo>
                  <a:cubicBezTo>
                    <a:pt x="3303" y="9103"/>
                    <a:pt x="3003" y="10137"/>
                    <a:pt x="2969" y="11104"/>
                  </a:cubicBezTo>
                  <a:cubicBezTo>
                    <a:pt x="2943" y="11886"/>
                    <a:pt x="3351" y="13059"/>
                    <a:pt x="4142" y="13059"/>
                  </a:cubicBezTo>
                  <a:cubicBezTo>
                    <a:pt x="4330" y="13059"/>
                    <a:pt x="4540" y="12993"/>
                    <a:pt x="4771" y="12839"/>
                  </a:cubicBezTo>
                  <a:cubicBezTo>
                    <a:pt x="5738" y="12238"/>
                    <a:pt x="6339" y="11071"/>
                    <a:pt x="6405" y="9937"/>
                  </a:cubicBezTo>
                  <a:cubicBezTo>
                    <a:pt x="6405" y="10103"/>
                    <a:pt x="6439" y="10304"/>
                    <a:pt x="6472" y="10504"/>
                  </a:cubicBezTo>
                  <a:cubicBezTo>
                    <a:pt x="6672" y="11438"/>
                    <a:pt x="7273" y="12305"/>
                    <a:pt x="8106" y="12772"/>
                  </a:cubicBezTo>
                  <a:cubicBezTo>
                    <a:pt x="8407" y="12939"/>
                    <a:pt x="8774" y="13072"/>
                    <a:pt x="9107" y="13072"/>
                  </a:cubicBezTo>
                  <a:cubicBezTo>
                    <a:pt x="9474" y="13072"/>
                    <a:pt x="9808" y="12839"/>
                    <a:pt x="9974" y="12572"/>
                  </a:cubicBezTo>
                  <a:cubicBezTo>
                    <a:pt x="10041" y="12405"/>
                    <a:pt x="10108" y="12172"/>
                    <a:pt x="10108" y="12005"/>
                  </a:cubicBezTo>
                  <a:cubicBezTo>
                    <a:pt x="10173" y="10858"/>
                    <a:pt x="9756" y="9678"/>
                    <a:pt x="8950" y="8878"/>
                  </a:cubicBezTo>
                  <a:lnTo>
                    <a:pt x="8950" y="8878"/>
                  </a:lnTo>
                  <a:cubicBezTo>
                    <a:pt x="9178" y="9083"/>
                    <a:pt x="9547" y="9158"/>
                    <a:pt x="9943" y="9158"/>
                  </a:cubicBezTo>
                  <a:cubicBezTo>
                    <a:pt x="10531" y="9158"/>
                    <a:pt x="11178" y="8991"/>
                    <a:pt x="11509" y="8836"/>
                  </a:cubicBezTo>
                  <a:cubicBezTo>
                    <a:pt x="12309" y="8569"/>
                    <a:pt x="13243" y="7969"/>
                    <a:pt x="13243" y="7001"/>
                  </a:cubicBezTo>
                  <a:cubicBezTo>
                    <a:pt x="13243" y="6768"/>
                    <a:pt x="13110" y="6501"/>
                    <a:pt x="12943" y="6301"/>
                  </a:cubicBezTo>
                  <a:cubicBezTo>
                    <a:pt x="12528" y="5806"/>
                    <a:pt x="11866" y="5534"/>
                    <a:pt x="11215" y="5534"/>
                  </a:cubicBezTo>
                  <a:cubicBezTo>
                    <a:pt x="10769" y="5534"/>
                    <a:pt x="10327" y="5662"/>
                    <a:pt x="9974" y="5934"/>
                  </a:cubicBezTo>
                  <a:cubicBezTo>
                    <a:pt x="10508" y="5467"/>
                    <a:pt x="10975" y="4933"/>
                    <a:pt x="11342" y="4299"/>
                  </a:cubicBezTo>
                  <a:cubicBezTo>
                    <a:pt x="11609" y="3899"/>
                    <a:pt x="11776" y="3432"/>
                    <a:pt x="11776" y="2932"/>
                  </a:cubicBezTo>
                  <a:cubicBezTo>
                    <a:pt x="11776" y="2431"/>
                    <a:pt x="11609" y="1964"/>
                    <a:pt x="11175" y="1664"/>
                  </a:cubicBezTo>
                  <a:cubicBezTo>
                    <a:pt x="10991" y="1532"/>
                    <a:pt x="10797" y="1479"/>
                    <a:pt x="10601" y="1479"/>
                  </a:cubicBezTo>
                  <a:cubicBezTo>
                    <a:pt x="10054" y="1479"/>
                    <a:pt x="9491" y="1894"/>
                    <a:pt x="9074" y="2164"/>
                  </a:cubicBezTo>
                  <a:cubicBezTo>
                    <a:pt x="8443" y="2606"/>
                    <a:pt x="7962" y="3256"/>
                    <a:pt x="7798" y="4002"/>
                  </a:cubicBezTo>
                  <a:lnTo>
                    <a:pt x="7798" y="4002"/>
                  </a:lnTo>
                  <a:cubicBezTo>
                    <a:pt x="7926" y="3345"/>
                    <a:pt x="8067" y="2686"/>
                    <a:pt x="7973" y="1998"/>
                  </a:cubicBezTo>
                  <a:cubicBezTo>
                    <a:pt x="7906" y="1297"/>
                    <a:pt x="7573" y="597"/>
                    <a:pt x="6939" y="230"/>
                  </a:cubicBezTo>
                  <a:cubicBezTo>
                    <a:pt x="6695" y="76"/>
                    <a:pt x="6413" y="1"/>
                    <a:pt x="6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1008;p74">
              <a:extLst>
                <a:ext uri="{FF2B5EF4-FFF2-40B4-BE49-F238E27FC236}">
                  <a16:creationId xmlns:a16="http://schemas.microsoft.com/office/drawing/2014/main" id="{7B4135E8-476B-FC3A-E2C6-A51EA5351FCF}"/>
                </a:ext>
              </a:extLst>
            </p:cNvPr>
            <p:cNvSpPr/>
            <p:nvPr/>
          </p:nvSpPr>
          <p:spPr>
            <a:xfrm>
              <a:off x="2381875" y="1259675"/>
              <a:ext cx="396975" cy="361125"/>
            </a:xfrm>
            <a:custGeom>
              <a:avLst/>
              <a:gdLst/>
              <a:ahLst/>
              <a:cxnLst/>
              <a:rect l="l" t="t" r="r" b="b"/>
              <a:pathLst>
                <a:path w="15879" h="14445" extrusionOk="0">
                  <a:moveTo>
                    <a:pt x="11542" y="1"/>
                  </a:moveTo>
                  <a:cubicBezTo>
                    <a:pt x="11409" y="101"/>
                    <a:pt x="11308" y="134"/>
                    <a:pt x="11208" y="201"/>
                  </a:cubicBezTo>
                  <a:cubicBezTo>
                    <a:pt x="11075" y="601"/>
                    <a:pt x="10975" y="1001"/>
                    <a:pt x="10841" y="1435"/>
                  </a:cubicBezTo>
                  <a:cubicBezTo>
                    <a:pt x="10475" y="2636"/>
                    <a:pt x="10174" y="3703"/>
                    <a:pt x="10041" y="4204"/>
                  </a:cubicBezTo>
                  <a:cubicBezTo>
                    <a:pt x="9140" y="4871"/>
                    <a:pt x="8073" y="5671"/>
                    <a:pt x="7005" y="6605"/>
                  </a:cubicBezTo>
                  <a:cubicBezTo>
                    <a:pt x="7039" y="6105"/>
                    <a:pt x="7072" y="4971"/>
                    <a:pt x="7039" y="3670"/>
                  </a:cubicBezTo>
                  <a:lnTo>
                    <a:pt x="7039" y="3203"/>
                  </a:lnTo>
                  <a:cubicBezTo>
                    <a:pt x="6972" y="3303"/>
                    <a:pt x="6839" y="3370"/>
                    <a:pt x="6739" y="3470"/>
                  </a:cubicBezTo>
                  <a:lnTo>
                    <a:pt x="6739" y="3670"/>
                  </a:lnTo>
                  <a:cubicBezTo>
                    <a:pt x="6739" y="5104"/>
                    <a:pt x="6839" y="6272"/>
                    <a:pt x="6872" y="6672"/>
                  </a:cubicBezTo>
                  <a:lnTo>
                    <a:pt x="5871" y="7539"/>
                  </a:lnTo>
                  <a:cubicBezTo>
                    <a:pt x="4971" y="8440"/>
                    <a:pt x="4070" y="9307"/>
                    <a:pt x="3336" y="10141"/>
                  </a:cubicBezTo>
                  <a:cubicBezTo>
                    <a:pt x="3403" y="9541"/>
                    <a:pt x="3536" y="8440"/>
                    <a:pt x="3670" y="7172"/>
                  </a:cubicBezTo>
                  <a:cubicBezTo>
                    <a:pt x="3670" y="7006"/>
                    <a:pt x="3703" y="6872"/>
                    <a:pt x="3703" y="6705"/>
                  </a:cubicBezTo>
                  <a:lnTo>
                    <a:pt x="3703" y="6705"/>
                  </a:lnTo>
                  <a:cubicBezTo>
                    <a:pt x="3570" y="6872"/>
                    <a:pt x="3470" y="7006"/>
                    <a:pt x="3369" y="7172"/>
                  </a:cubicBezTo>
                  <a:cubicBezTo>
                    <a:pt x="3236" y="8540"/>
                    <a:pt x="3203" y="9774"/>
                    <a:pt x="3203" y="10308"/>
                  </a:cubicBezTo>
                  <a:cubicBezTo>
                    <a:pt x="2502" y="11109"/>
                    <a:pt x="1902" y="11809"/>
                    <a:pt x="1401" y="12443"/>
                  </a:cubicBezTo>
                  <a:cubicBezTo>
                    <a:pt x="901" y="13110"/>
                    <a:pt x="501" y="13644"/>
                    <a:pt x="234" y="14044"/>
                  </a:cubicBezTo>
                  <a:cubicBezTo>
                    <a:pt x="167" y="14211"/>
                    <a:pt x="67" y="14344"/>
                    <a:pt x="0" y="14444"/>
                  </a:cubicBezTo>
                  <a:cubicBezTo>
                    <a:pt x="67" y="14378"/>
                    <a:pt x="134" y="14344"/>
                    <a:pt x="201" y="14311"/>
                  </a:cubicBezTo>
                  <a:cubicBezTo>
                    <a:pt x="234" y="14277"/>
                    <a:pt x="301" y="14211"/>
                    <a:pt x="334" y="14144"/>
                  </a:cubicBezTo>
                  <a:cubicBezTo>
                    <a:pt x="634" y="13777"/>
                    <a:pt x="1034" y="13210"/>
                    <a:pt x="1568" y="12610"/>
                  </a:cubicBezTo>
                  <a:cubicBezTo>
                    <a:pt x="2069" y="11976"/>
                    <a:pt x="2702" y="11309"/>
                    <a:pt x="3369" y="10541"/>
                  </a:cubicBezTo>
                  <a:cubicBezTo>
                    <a:pt x="3836" y="10642"/>
                    <a:pt x="5237" y="10808"/>
                    <a:pt x="7005" y="10875"/>
                  </a:cubicBezTo>
                  <a:cubicBezTo>
                    <a:pt x="7239" y="10875"/>
                    <a:pt x="7506" y="10942"/>
                    <a:pt x="7739" y="10942"/>
                  </a:cubicBezTo>
                  <a:cubicBezTo>
                    <a:pt x="7973" y="10842"/>
                    <a:pt x="8140" y="10775"/>
                    <a:pt x="8340" y="10675"/>
                  </a:cubicBezTo>
                  <a:cubicBezTo>
                    <a:pt x="7906" y="10642"/>
                    <a:pt x="7506" y="10608"/>
                    <a:pt x="7005" y="10608"/>
                  </a:cubicBezTo>
                  <a:cubicBezTo>
                    <a:pt x="5757" y="10506"/>
                    <a:pt x="4644" y="10463"/>
                    <a:pt x="3966" y="10463"/>
                  </a:cubicBezTo>
                  <a:cubicBezTo>
                    <a:pt x="3756" y="10463"/>
                    <a:pt x="3588" y="10467"/>
                    <a:pt x="3470" y="10475"/>
                  </a:cubicBezTo>
                  <a:cubicBezTo>
                    <a:pt x="4237" y="9641"/>
                    <a:pt x="5137" y="8707"/>
                    <a:pt x="6071" y="7840"/>
                  </a:cubicBezTo>
                  <a:cubicBezTo>
                    <a:pt x="6405" y="7539"/>
                    <a:pt x="6705" y="7272"/>
                    <a:pt x="7039" y="6972"/>
                  </a:cubicBezTo>
                  <a:cubicBezTo>
                    <a:pt x="7639" y="7006"/>
                    <a:pt x="9307" y="7106"/>
                    <a:pt x="11308" y="7106"/>
                  </a:cubicBezTo>
                  <a:lnTo>
                    <a:pt x="13377" y="7106"/>
                  </a:lnTo>
                  <a:lnTo>
                    <a:pt x="13643" y="6839"/>
                  </a:lnTo>
                  <a:cubicBezTo>
                    <a:pt x="12976" y="6839"/>
                    <a:pt x="12176" y="6805"/>
                    <a:pt x="11308" y="6805"/>
                  </a:cubicBezTo>
                  <a:cubicBezTo>
                    <a:pt x="9474" y="6805"/>
                    <a:pt x="7839" y="6839"/>
                    <a:pt x="7172" y="6872"/>
                  </a:cubicBezTo>
                  <a:cubicBezTo>
                    <a:pt x="8406" y="5771"/>
                    <a:pt x="9541" y="4871"/>
                    <a:pt x="10541" y="4137"/>
                  </a:cubicBezTo>
                  <a:cubicBezTo>
                    <a:pt x="11075" y="4204"/>
                    <a:pt x="12276" y="4304"/>
                    <a:pt x="13677" y="4304"/>
                  </a:cubicBezTo>
                  <a:cubicBezTo>
                    <a:pt x="14411" y="4304"/>
                    <a:pt x="15145" y="4270"/>
                    <a:pt x="15712" y="4270"/>
                  </a:cubicBezTo>
                  <a:cubicBezTo>
                    <a:pt x="15745" y="4170"/>
                    <a:pt x="15845" y="4104"/>
                    <a:pt x="15878" y="4003"/>
                  </a:cubicBezTo>
                  <a:lnTo>
                    <a:pt x="10708" y="4003"/>
                  </a:lnTo>
                  <a:cubicBezTo>
                    <a:pt x="10875" y="3870"/>
                    <a:pt x="11075" y="3770"/>
                    <a:pt x="11242" y="3637"/>
                  </a:cubicBezTo>
                  <a:cubicBezTo>
                    <a:pt x="11909" y="3136"/>
                    <a:pt x="12509" y="2769"/>
                    <a:pt x="12876" y="2502"/>
                  </a:cubicBezTo>
                  <a:cubicBezTo>
                    <a:pt x="13243" y="2269"/>
                    <a:pt x="13477" y="2102"/>
                    <a:pt x="13477" y="2102"/>
                  </a:cubicBezTo>
                  <a:lnTo>
                    <a:pt x="13477" y="2102"/>
                  </a:lnTo>
                  <a:cubicBezTo>
                    <a:pt x="13477" y="2102"/>
                    <a:pt x="13210" y="2169"/>
                    <a:pt x="12810" y="2436"/>
                  </a:cubicBezTo>
                  <a:cubicBezTo>
                    <a:pt x="12376" y="2669"/>
                    <a:pt x="11809" y="3003"/>
                    <a:pt x="11075" y="3470"/>
                  </a:cubicBezTo>
                  <a:cubicBezTo>
                    <a:pt x="10841" y="3637"/>
                    <a:pt x="10541" y="3837"/>
                    <a:pt x="10208" y="4037"/>
                  </a:cubicBezTo>
                  <a:cubicBezTo>
                    <a:pt x="10408" y="3536"/>
                    <a:pt x="10741" y="2602"/>
                    <a:pt x="11075" y="1502"/>
                  </a:cubicBezTo>
                  <a:cubicBezTo>
                    <a:pt x="11242" y="968"/>
                    <a:pt x="11409" y="434"/>
                    <a:pt x="115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1009;p74">
              <a:extLst>
                <a:ext uri="{FF2B5EF4-FFF2-40B4-BE49-F238E27FC236}">
                  <a16:creationId xmlns:a16="http://schemas.microsoft.com/office/drawing/2014/main" id="{DCB15BA4-5292-F6DC-B296-6BBA657A9433}"/>
                </a:ext>
              </a:extLst>
            </p:cNvPr>
            <p:cNvSpPr/>
            <p:nvPr/>
          </p:nvSpPr>
          <p:spPr>
            <a:xfrm>
              <a:off x="1869000" y="1092900"/>
              <a:ext cx="464525" cy="1632850"/>
            </a:xfrm>
            <a:custGeom>
              <a:avLst/>
              <a:gdLst/>
              <a:ahLst/>
              <a:cxnLst/>
              <a:rect l="l" t="t" r="r" b="b"/>
              <a:pathLst>
                <a:path w="18581" h="65314" extrusionOk="0">
                  <a:moveTo>
                    <a:pt x="4904" y="0"/>
                  </a:moveTo>
                  <a:cubicBezTo>
                    <a:pt x="4904" y="0"/>
                    <a:pt x="5004" y="200"/>
                    <a:pt x="5238" y="601"/>
                  </a:cubicBezTo>
                  <a:cubicBezTo>
                    <a:pt x="5371" y="801"/>
                    <a:pt x="5505" y="1001"/>
                    <a:pt x="5671" y="1301"/>
                  </a:cubicBezTo>
                  <a:cubicBezTo>
                    <a:pt x="5838" y="1601"/>
                    <a:pt x="6005" y="1935"/>
                    <a:pt x="6205" y="2268"/>
                  </a:cubicBezTo>
                  <a:cubicBezTo>
                    <a:pt x="7006" y="3703"/>
                    <a:pt x="8040" y="5971"/>
                    <a:pt x="8974" y="8806"/>
                  </a:cubicBezTo>
                  <a:cubicBezTo>
                    <a:pt x="9874" y="11675"/>
                    <a:pt x="10675" y="15178"/>
                    <a:pt x="11342" y="19114"/>
                  </a:cubicBezTo>
                  <a:cubicBezTo>
                    <a:pt x="11342" y="19147"/>
                    <a:pt x="11342" y="19214"/>
                    <a:pt x="11376" y="19281"/>
                  </a:cubicBezTo>
                  <a:cubicBezTo>
                    <a:pt x="9084" y="15568"/>
                    <a:pt x="4793" y="13168"/>
                    <a:pt x="437" y="13168"/>
                  </a:cubicBezTo>
                  <a:cubicBezTo>
                    <a:pt x="292" y="13168"/>
                    <a:pt x="146" y="13171"/>
                    <a:pt x="1" y="13176"/>
                  </a:cubicBezTo>
                  <a:cubicBezTo>
                    <a:pt x="334" y="14844"/>
                    <a:pt x="1535" y="16212"/>
                    <a:pt x="2936" y="17146"/>
                  </a:cubicBezTo>
                  <a:cubicBezTo>
                    <a:pt x="4371" y="18046"/>
                    <a:pt x="6038" y="18513"/>
                    <a:pt x="7706" y="18947"/>
                  </a:cubicBezTo>
                  <a:cubicBezTo>
                    <a:pt x="9007" y="19281"/>
                    <a:pt x="10308" y="19614"/>
                    <a:pt x="11509" y="20148"/>
                  </a:cubicBezTo>
                  <a:cubicBezTo>
                    <a:pt x="12109" y="23817"/>
                    <a:pt x="12643" y="27787"/>
                    <a:pt x="12943" y="31990"/>
                  </a:cubicBezTo>
                  <a:cubicBezTo>
                    <a:pt x="13711" y="41163"/>
                    <a:pt x="13477" y="49536"/>
                    <a:pt x="13077" y="55540"/>
                  </a:cubicBezTo>
                  <a:cubicBezTo>
                    <a:pt x="12877" y="58542"/>
                    <a:pt x="12676" y="61010"/>
                    <a:pt x="12543" y="62678"/>
                  </a:cubicBezTo>
                  <a:cubicBezTo>
                    <a:pt x="12443" y="63412"/>
                    <a:pt x="12410" y="64046"/>
                    <a:pt x="12376" y="64646"/>
                  </a:cubicBezTo>
                  <a:cubicBezTo>
                    <a:pt x="12343" y="65080"/>
                    <a:pt x="12343" y="65314"/>
                    <a:pt x="12376" y="65314"/>
                  </a:cubicBezTo>
                  <a:cubicBezTo>
                    <a:pt x="12410" y="65314"/>
                    <a:pt x="12443" y="65080"/>
                    <a:pt x="12510" y="64646"/>
                  </a:cubicBezTo>
                  <a:cubicBezTo>
                    <a:pt x="12576" y="64179"/>
                    <a:pt x="12676" y="63546"/>
                    <a:pt x="12777" y="62712"/>
                  </a:cubicBezTo>
                  <a:cubicBezTo>
                    <a:pt x="13010" y="61044"/>
                    <a:pt x="13277" y="58575"/>
                    <a:pt x="13544" y="55573"/>
                  </a:cubicBezTo>
                  <a:cubicBezTo>
                    <a:pt x="14044" y="49536"/>
                    <a:pt x="14344" y="41163"/>
                    <a:pt x="13610" y="31956"/>
                  </a:cubicBezTo>
                  <a:cubicBezTo>
                    <a:pt x="13277" y="27820"/>
                    <a:pt x="12777" y="23851"/>
                    <a:pt x="12176" y="20215"/>
                  </a:cubicBezTo>
                  <a:cubicBezTo>
                    <a:pt x="12910" y="19147"/>
                    <a:pt x="13777" y="18146"/>
                    <a:pt x="14678" y="17179"/>
                  </a:cubicBezTo>
                  <a:cubicBezTo>
                    <a:pt x="15779" y="15945"/>
                    <a:pt x="16946" y="14644"/>
                    <a:pt x="17680" y="13110"/>
                  </a:cubicBezTo>
                  <a:cubicBezTo>
                    <a:pt x="18347" y="11542"/>
                    <a:pt x="18581" y="9707"/>
                    <a:pt x="17980" y="8173"/>
                  </a:cubicBezTo>
                  <a:lnTo>
                    <a:pt x="17980" y="8173"/>
                  </a:lnTo>
                  <a:cubicBezTo>
                    <a:pt x="14378" y="10308"/>
                    <a:pt x="12043" y="14244"/>
                    <a:pt x="11742" y="18380"/>
                  </a:cubicBezTo>
                  <a:cubicBezTo>
                    <a:pt x="11075" y="14711"/>
                    <a:pt x="10308" y="11442"/>
                    <a:pt x="9341" y="8706"/>
                  </a:cubicBezTo>
                  <a:cubicBezTo>
                    <a:pt x="8340" y="5838"/>
                    <a:pt x="7239" y="3636"/>
                    <a:pt x="6372" y="2168"/>
                  </a:cubicBezTo>
                  <a:cubicBezTo>
                    <a:pt x="6172" y="1835"/>
                    <a:pt x="5972" y="1501"/>
                    <a:pt x="5805" y="1201"/>
                  </a:cubicBezTo>
                  <a:cubicBezTo>
                    <a:pt x="5605" y="901"/>
                    <a:pt x="5471" y="701"/>
                    <a:pt x="5338" y="534"/>
                  </a:cubicBezTo>
                  <a:cubicBezTo>
                    <a:pt x="5071" y="167"/>
                    <a:pt x="4904" y="0"/>
                    <a:pt x="49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1010;p74">
              <a:extLst>
                <a:ext uri="{FF2B5EF4-FFF2-40B4-BE49-F238E27FC236}">
                  <a16:creationId xmlns:a16="http://schemas.microsoft.com/office/drawing/2014/main" id="{48B034F2-95E4-81DD-BA3D-A0D5F035CF95}"/>
                </a:ext>
              </a:extLst>
            </p:cNvPr>
            <p:cNvSpPr/>
            <p:nvPr/>
          </p:nvSpPr>
          <p:spPr>
            <a:xfrm>
              <a:off x="1930725" y="2284425"/>
              <a:ext cx="693000" cy="184750"/>
            </a:xfrm>
            <a:custGeom>
              <a:avLst/>
              <a:gdLst/>
              <a:ahLst/>
              <a:cxnLst/>
              <a:rect l="l" t="t" r="r" b="b"/>
              <a:pathLst>
                <a:path w="27720" h="7390" extrusionOk="0">
                  <a:moveTo>
                    <a:pt x="10920" y="1"/>
                  </a:moveTo>
                  <a:cubicBezTo>
                    <a:pt x="4503" y="1"/>
                    <a:pt x="0" y="2242"/>
                    <a:pt x="0" y="2242"/>
                  </a:cubicBezTo>
                  <a:cubicBezTo>
                    <a:pt x="4914" y="5838"/>
                    <a:pt x="10889" y="7390"/>
                    <a:pt x="16965" y="7390"/>
                  </a:cubicBezTo>
                  <a:cubicBezTo>
                    <a:pt x="20582" y="7390"/>
                    <a:pt x="24235" y="6840"/>
                    <a:pt x="27720" y="5844"/>
                  </a:cubicBezTo>
                  <a:cubicBezTo>
                    <a:pt x="21773" y="1294"/>
                    <a:pt x="15794" y="1"/>
                    <a:pt x="10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1011;p74">
              <a:extLst>
                <a:ext uri="{FF2B5EF4-FFF2-40B4-BE49-F238E27FC236}">
                  <a16:creationId xmlns:a16="http://schemas.microsoft.com/office/drawing/2014/main" id="{94575607-488F-D322-110C-0C8DA9C50C3A}"/>
                </a:ext>
              </a:extLst>
            </p:cNvPr>
            <p:cNvSpPr/>
            <p:nvPr/>
          </p:nvSpPr>
          <p:spPr>
            <a:xfrm>
              <a:off x="1924875" y="2340450"/>
              <a:ext cx="698850" cy="620475"/>
            </a:xfrm>
            <a:custGeom>
              <a:avLst/>
              <a:gdLst/>
              <a:ahLst/>
              <a:cxnLst/>
              <a:rect l="l" t="t" r="r" b="b"/>
              <a:pathLst>
                <a:path w="27954" h="24819" extrusionOk="0">
                  <a:moveTo>
                    <a:pt x="234" y="1"/>
                  </a:moveTo>
                  <a:cubicBezTo>
                    <a:pt x="34" y="935"/>
                    <a:pt x="1" y="1969"/>
                    <a:pt x="134" y="3103"/>
                  </a:cubicBezTo>
                  <a:cubicBezTo>
                    <a:pt x="768" y="9941"/>
                    <a:pt x="2002" y="17813"/>
                    <a:pt x="4771" y="21983"/>
                  </a:cubicBezTo>
                  <a:cubicBezTo>
                    <a:pt x="5938" y="23784"/>
                    <a:pt x="7973" y="24818"/>
                    <a:pt x="10108" y="24818"/>
                  </a:cubicBezTo>
                  <a:lnTo>
                    <a:pt x="18014" y="24818"/>
                  </a:lnTo>
                  <a:cubicBezTo>
                    <a:pt x="20148" y="24818"/>
                    <a:pt x="22183" y="23784"/>
                    <a:pt x="23351" y="21983"/>
                  </a:cubicBezTo>
                  <a:cubicBezTo>
                    <a:pt x="26086" y="17880"/>
                    <a:pt x="27320" y="10308"/>
                    <a:pt x="27954" y="3603"/>
                  </a:cubicBezTo>
                  <a:lnTo>
                    <a:pt x="27954" y="3603"/>
                  </a:lnTo>
                  <a:cubicBezTo>
                    <a:pt x="24469" y="4599"/>
                    <a:pt x="20816" y="5149"/>
                    <a:pt x="17199" y="5149"/>
                  </a:cubicBezTo>
                  <a:cubicBezTo>
                    <a:pt x="11123" y="5149"/>
                    <a:pt x="5148" y="3597"/>
                    <a:pt x="234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1012;p74">
              <a:extLst>
                <a:ext uri="{FF2B5EF4-FFF2-40B4-BE49-F238E27FC236}">
                  <a16:creationId xmlns:a16="http://schemas.microsoft.com/office/drawing/2014/main" id="{BC8850EA-2847-1636-5AFE-6847A5D1C1C4}"/>
                </a:ext>
              </a:extLst>
            </p:cNvPr>
            <p:cNvSpPr/>
            <p:nvPr/>
          </p:nvSpPr>
          <p:spPr>
            <a:xfrm>
              <a:off x="2118350" y="2515575"/>
              <a:ext cx="43400" cy="100100"/>
            </a:xfrm>
            <a:custGeom>
              <a:avLst/>
              <a:gdLst/>
              <a:ahLst/>
              <a:cxnLst/>
              <a:rect l="l" t="t" r="r" b="b"/>
              <a:pathLst>
                <a:path w="1736" h="4004" extrusionOk="0">
                  <a:moveTo>
                    <a:pt x="868" y="1"/>
                  </a:moveTo>
                  <a:cubicBezTo>
                    <a:pt x="401" y="1"/>
                    <a:pt x="1" y="935"/>
                    <a:pt x="1" y="2002"/>
                  </a:cubicBezTo>
                  <a:cubicBezTo>
                    <a:pt x="1" y="3136"/>
                    <a:pt x="367" y="4003"/>
                    <a:pt x="868" y="4003"/>
                  </a:cubicBezTo>
                  <a:cubicBezTo>
                    <a:pt x="1335" y="4003"/>
                    <a:pt x="1735" y="3103"/>
                    <a:pt x="1735" y="2002"/>
                  </a:cubicBezTo>
                  <a:cubicBezTo>
                    <a:pt x="1735" y="935"/>
                    <a:pt x="1335" y="1"/>
                    <a:pt x="868" y="1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1013;p74">
              <a:extLst>
                <a:ext uri="{FF2B5EF4-FFF2-40B4-BE49-F238E27FC236}">
                  <a16:creationId xmlns:a16="http://schemas.microsoft.com/office/drawing/2014/main" id="{4E08AD71-28D3-677C-1514-78D09434E103}"/>
                </a:ext>
              </a:extLst>
            </p:cNvPr>
            <p:cNvSpPr/>
            <p:nvPr/>
          </p:nvSpPr>
          <p:spPr>
            <a:xfrm>
              <a:off x="2391875" y="2515575"/>
              <a:ext cx="44225" cy="100100"/>
            </a:xfrm>
            <a:custGeom>
              <a:avLst/>
              <a:gdLst/>
              <a:ahLst/>
              <a:cxnLst/>
              <a:rect l="l" t="t" r="r" b="b"/>
              <a:pathLst>
                <a:path w="1769" h="4004" extrusionOk="0">
                  <a:moveTo>
                    <a:pt x="901" y="1"/>
                  </a:moveTo>
                  <a:cubicBezTo>
                    <a:pt x="434" y="1"/>
                    <a:pt x="1" y="935"/>
                    <a:pt x="1" y="2002"/>
                  </a:cubicBezTo>
                  <a:cubicBezTo>
                    <a:pt x="1" y="3136"/>
                    <a:pt x="401" y="4003"/>
                    <a:pt x="901" y="4003"/>
                  </a:cubicBezTo>
                  <a:cubicBezTo>
                    <a:pt x="1335" y="4003"/>
                    <a:pt x="1769" y="3103"/>
                    <a:pt x="1769" y="2002"/>
                  </a:cubicBezTo>
                  <a:cubicBezTo>
                    <a:pt x="1769" y="935"/>
                    <a:pt x="1402" y="1"/>
                    <a:pt x="901" y="1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1014;p74">
              <a:extLst>
                <a:ext uri="{FF2B5EF4-FFF2-40B4-BE49-F238E27FC236}">
                  <a16:creationId xmlns:a16="http://schemas.microsoft.com/office/drawing/2014/main" id="{7E87DC5B-2DE9-B1CE-6D96-697BE5F92F56}"/>
                </a:ext>
              </a:extLst>
            </p:cNvPr>
            <p:cNvSpPr/>
            <p:nvPr/>
          </p:nvSpPr>
          <p:spPr>
            <a:xfrm>
              <a:off x="2197575" y="2583950"/>
              <a:ext cx="157625" cy="77600"/>
            </a:xfrm>
            <a:custGeom>
              <a:avLst/>
              <a:gdLst/>
              <a:ahLst/>
              <a:cxnLst/>
              <a:rect l="l" t="t" r="r" b="b"/>
              <a:pathLst>
                <a:path w="6305" h="3104" extrusionOk="0">
                  <a:moveTo>
                    <a:pt x="0" y="1"/>
                  </a:moveTo>
                  <a:cubicBezTo>
                    <a:pt x="34" y="1702"/>
                    <a:pt x="1401" y="3103"/>
                    <a:pt x="3136" y="3103"/>
                  </a:cubicBezTo>
                  <a:cubicBezTo>
                    <a:pt x="4904" y="3103"/>
                    <a:pt x="6272" y="1735"/>
                    <a:pt x="6305" y="1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015;p74">
              <a:extLst>
                <a:ext uri="{FF2B5EF4-FFF2-40B4-BE49-F238E27FC236}">
                  <a16:creationId xmlns:a16="http://schemas.microsoft.com/office/drawing/2014/main" id="{721DC4AB-B84F-1045-2550-23CCED26D6E0}"/>
                </a:ext>
              </a:extLst>
            </p:cNvPr>
            <p:cNvSpPr/>
            <p:nvPr/>
          </p:nvSpPr>
          <p:spPr>
            <a:xfrm>
              <a:off x="2215075" y="2607300"/>
              <a:ext cx="122625" cy="54250"/>
            </a:xfrm>
            <a:custGeom>
              <a:avLst/>
              <a:gdLst/>
              <a:ahLst/>
              <a:cxnLst/>
              <a:rect l="l" t="t" r="r" b="b"/>
              <a:pathLst>
                <a:path w="4905" h="2170" extrusionOk="0">
                  <a:moveTo>
                    <a:pt x="2469" y="1"/>
                  </a:moveTo>
                  <a:cubicBezTo>
                    <a:pt x="1502" y="1"/>
                    <a:pt x="635" y="401"/>
                    <a:pt x="1" y="1002"/>
                  </a:cubicBezTo>
                  <a:cubicBezTo>
                    <a:pt x="568" y="1735"/>
                    <a:pt x="1469" y="2169"/>
                    <a:pt x="2469" y="2169"/>
                  </a:cubicBezTo>
                  <a:cubicBezTo>
                    <a:pt x="3470" y="2169"/>
                    <a:pt x="4337" y="1735"/>
                    <a:pt x="4904" y="1002"/>
                  </a:cubicBezTo>
                  <a:cubicBezTo>
                    <a:pt x="4304" y="401"/>
                    <a:pt x="3403" y="1"/>
                    <a:pt x="2469" y="1"/>
                  </a:cubicBezTo>
                  <a:close/>
                </a:path>
              </a:pathLst>
            </a:custGeom>
            <a:solidFill>
              <a:srgbClr val="EA1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016;p74">
              <a:extLst>
                <a:ext uri="{FF2B5EF4-FFF2-40B4-BE49-F238E27FC236}">
                  <a16:creationId xmlns:a16="http://schemas.microsoft.com/office/drawing/2014/main" id="{AFDA6854-45E4-09E5-F814-0105EA6E46D1}"/>
                </a:ext>
              </a:extLst>
            </p:cNvPr>
            <p:cNvSpPr/>
            <p:nvPr/>
          </p:nvSpPr>
          <p:spPr>
            <a:xfrm>
              <a:off x="2080825" y="1662475"/>
              <a:ext cx="392800" cy="204625"/>
            </a:xfrm>
            <a:custGeom>
              <a:avLst/>
              <a:gdLst/>
              <a:ahLst/>
              <a:cxnLst/>
              <a:rect l="l" t="t" r="r" b="b"/>
              <a:pathLst>
                <a:path w="15712" h="8185" extrusionOk="0">
                  <a:moveTo>
                    <a:pt x="2002" y="0"/>
                  </a:moveTo>
                  <a:cubicBezTo>
                    <a:pt x="1902" y="0"/>
                    <a:pt x="1835" y="67"/>
                    <a:pt x="1735" y="167"/>
                  </a:cubicBezTo>
                  <a:cubicBezTo>
                    <a:pt x="1168" y="701"/>
                    <a:pt x="734" y="1201"/>
                    <a:pt x="434" y="2002"/>
                  </a:cubicBezTo>
                  <a:cubicBezTo>
                    <a:pt x="101" y="3002"/>
                    <a:pt x="0" y="4070"/>
                    <a:pt x="334" y="5037"/>
                  </a:cubicBezTo>
                  <a:cubicBezTo>
                    <a:pt x="734" y="6171"/>
                    <a:pt x="1702" y="6938"/>
                    <a:pt x="2769" y="7372"/>
                  </a:cubicBezTo>
                  <a:cubicBezTo>
                    <a:pt x="4208" y="7959"/>
                    <a:pt x="5673" y="8185"/>
                    <a:pt x="7164" y="8185"/>
                  </a:cubicBezTo>
                  <a:cubicBezTo>
                    <a:pt x="7366" y="8185"/>
                    <a:pt x="7569" y="8181"/>
                    <a:pt x="7773" y="8173"/>
                  </a:cubicBezTo>
                  <a:cubicBezTo>
                    <a:pt x="7909" y="8175"/>
                    <a:pt x="8045" y="8177"/>
                    <a:pt x="8181" y="8177"/>
                  </a:cubicBezTo>
                  <a:cubicBezTo>
                    <a:pt x="9769" y="8177"/>
                    <a:pt x="11301" y="7987"/>
                    <a:pt x="12776" y="7372"/>
                  </a:cubicBezTo>
                  <a:cubicBezTo>
                    <a:pt x="13877" y="6938"/>
                    <a:pt x="14878" y="6104"/>
                    <a:pt x="15245" y="5037"/>
                  </a:cubicBezTo>
                  <a:cubicBezTo>
                    <a:pt x="15712" y="4036"/>
                    <a:pt x="15545" y="2936"/>
                    <a:pt x="15211" y="2002"/>
                  </a:cubicBezTo>
                  <a:cubicBezTo>
                    <a:pt x="14944" y="1201"/>
                    <a:pt x="14544" y="701"/>
                    <a:pt x="13910" y="167"/>
                  </a:cubicBezTo>
                  <a:cubicBezTo>
                    <a:pt x="13844" y="67"/>
                    <a:pt x="13744" y="33"/>
                    <a:pt x="13677" y="0"/>
                  </a:cubicBezTo>
                  <a:cubicBezTo>
                    <a:pt x="13543" y="0"/>
                    <a:pt x="13410" y="67"/>
                    <a:pt x="13277" y="167"/>
                  </a:cubicBezTo>
                  <a:cubicBezTo>
                    <a:pt x="12176" y="1001"/>
                    <a:pt x="10741" y="1401"/>
                    <a:pt x="9340" y="1535"/>
                  </a:cubicBezTo>
                  <a:cubicBezTo>
                    <a:pt x="8840" y="1568"/>
                    <a:pt x="8340" y="1568"/>
                    <a:pt x="7839" y="1568"/>
                  </a:cubicBezTo>
                  <a:cubicBezTo>
                    <a:pt x="7339" y="1568"/>
                    <a:pt x="6839" y="1568"/>
                    <a:pt x="6338" y="1535"/>
                  </a:cubicBezTo>
                  <a:cubicBezTo>
                    <a:pt x="4904" y="1401"/>
                    <a:pt x="3503" y="1001"/>
                    <a:pt x="2369" y="167"/>
                  </a:cubicBezTo>
                  <a:cubicBezTo>
                    <a:pt x="2235" y="67"/>
                    <a:pt x="2102" y="0"/>
                    <a:pt x="2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017;p74">
              <a:extLst>
                <a:ext uri="{FF2B5EF4-FFF2-40B4-BE49-F238E27FC236}">
                  <a16:creationId xmlns:a16="http://schemas.microsoft.com/office/drawing/2014/main" id="{5CDF3EBC-F3F5-6F53-F139-D42601BF1FC7}"/>
                </a:ext>
              </a:extLst>
            </p:cNvPr>
            <p:cNvSpPr/>
            <p:nvPr/>
          </p:nvSpPr>
          <p:spPr>
            <a:xfrm>
              <a:off x="2070825" y="557500"/>
              <a:ext cx="95925" cy="95925"/>
            </a:xfrm>
            <a:custGeom>
              <a:avLst/>
              <a:gdLst/>
              <a:ahLst/>
              <a:cxnLst/>
              <a:rect l="l" t="t" r="r" b="b"/>
              <a:pathLst>
                <a:path w="3837" h="3837" extrusionOk="0">
                  <a:moveTo>
                    <a:pt x="1935" y="1"/>
                  </a:moveTo>
                  <a:cubicBezTo>
                    <a:pt x="901" y="1"/>
                    <a:pt x="0" y="835"/>
                    <a:pt x="0" y="1902"/>
                  </a:cubicBezTo>
                  <a:cubicBezTo>
                    <a:pt x="0" y="2936"/>
                    <a:pt x="834" y="3837"/>
                    <a:pt x="1935" y="3837"/>
                  </a:cubicBezTo>
                  <a:cubicBezTo>
                    <a:pt x="2969" y="3837"/>
                    <a:pt x="3836" y="3003"/>
                    <a:pt x="3836" y="1902"/>
                  </a:cubicBezTo>
                  <a:cubicBezTo>
                    <a:pt x="3836" y="835"/>
                    <a:pt x="2969" y="1"/>
                    <a:pt x="1935" y="1"/>
                  </a:cubicBezTo>
                  <a:close/>
                </a:path>
              </a:pathLst>
            </a:custGeom>
            <a:solidFill>
              <a:srgbClr val="FFA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1018;p74">
              <a:extLst>
                <a:ext uri="{FF2B5EF4-FFF2-40B4-BE49-F238E27FC236}">
                  <a16:creationId xmlns:a16="http://schemas.microsoft.com/office/drawing/2014/main" id="{6CEA7627-2D58-10E9-7994-68426FAE8F89}"/>
                </a:ext>
              </a:extLst>
            </p:cNvPr>
            <p:cNvSpPr/>
            <p:nvPr/>
          </p:nvSpPr>
          <p:spPr>
            <a:xfrm>
              <a:off x="2389375" y="596700"/>
              <a:ext cx="95925" cy="95925"/>
            </a:xfrm>
            <a:custGeom>
              <a:avLst/>
              <a:gdLst/>
              <a:ahLst/>
              <a:cxnLst/>
              <a:rect l="l" t="t" r="r" b="b"/>
              <a:pathLst>
                <a:path w="3837" h="3837" extrusionOk="0">
                  <a:moveTo>
                    <a:pt x="1902" y="1"/>
                  </a:moveTo>
                  <a:cubicBezTo>
                    <a:pt x="868" y="1"/>
                    <a:pt x="1" y="835"/>
                    <a:pt x="1" y="1935"/>
                  </a:cubicBezTo>
                  <a:cubicBezTo>
                    <a:pt x="1" y="2969"/>
                    <a:pt x="835" y="3837"/>
                    <a:pt x="1902" y="3837"/>
                  </a:cubicBezTo>
                  <a:cubicBezTo>
                    <a:pt x="2936" y="3837"/>
                    <a:pt x="3837" y="3003"/>
                    <a:pt x="3837" y="1935"/>
                  </a:cubicBezTo>
                  <a:cubicBezTo>
                    <a:pt x="3837" y="868"/>
                    <a:pt x="2936" y="1"/>
                    <a:pt x="19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1019;p74">
              <a:extLst>
                <a:ext uri="{FF2B5EF4-FFF2-40B4-BE49-F238E27FC236}">
                  <a16:creationId xmlns:a16="http://schemas.microsoft.com/office/drawing/2014/main" id="{88D90D1A-BA76-898D-7F14-9276B0F9984D}"/>
                </a:ext>
              </a:extLst>
            </p:cNvPr>
            <p:cNvSpPr/>
            <p:nvPr/>
          </p:nvSpPr>
          <p:spPr>
            <a:xfrm>
              <a:off x="2261775" y="981800"/>
              <a:ext cx="171825" cy="330450"/>
            </a:xfrm>
            <a:custGeom>
              <a:avLst/>
              <a:gdLst/>
              <a:ahLst/>
              <a:cxnLst/>
              <a:rect l="l" t="t" r="r" b="b"/>
              <a:pathLst>
                <a:path w="6873" h="13218" extrusionOk="0">
                  <a:moveTo>
                    <a:pt x="3120" y="0"/>
                  </a:moveTo>
                  <a:cubicBezTo>
                    <a:pt x="1965" y="0"/>
                    <a:pt x="780" y="686"/>
                    <a:pt x="368" y="1776"/>
                  </a:cubicBezTo>
                  <a:cubicBezTo>
                    <a:pt x="1" y="2876"/>
                    <a:pt x="301" y="4077"/>
                    <a:pt x="701" y="5145"/>
                  </a:cubicBezTo>
                  <a:cubicBezTo>
                    <a:pt x="1969" y="8380"/>
                    <a:pt x="4137" y="11149"/>
                    <a:pt x="6873" y="13217"/>
                  </a:cubicBezTo>
                  <a:lnTo>
                    <a:pt x="4371" y="308"/>
                  </a:lnTo>
                  <a:cubicBezTo>
                    <a:pt x="3987" y="98"/>
                    <a:pt x="3556" y="0"/>
                    <a:pt x="3120" y="0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1020;p74">
              <a:extLst>
                <a:ext uri="{FF2B5EF4-FFF2-40B4-BE49-F238E27FC236}">
                  <a16:creationId xmlns:a16="http://schemas.microsoft.com/office/drawing/2014/main" id="{D8CA1D23-995E-BD03-E6B2-D6036F998293}"/>
                </a:ext>
              </a:extLst>
            </p:cNvPr>
            <p:cNvSpPr/>
            <p:nvPr/>
          </p:nvSpPr>
          <p:spPr>
            <a:xfrm>
              <a:off x="2428575" y="1071500"/>
              <a:ext cx="336100" cy="246575"/>
            </a:xfrm>
            <a:custGeom>
              <a:avLst/>
              <a:gdLst/>
              <a:ahLst/>
              <a:cxnLst/>
              <a:rect l="l" t="t" r="r" b="b"/>
              <a:pathLst>
                <a:path w="13444" h="9863" extrusionOk="0">
                  <a:moveTo>
                    <a:pt x="9980" y="0"/>
                  </a:moveTo>
                  <a:cubicBezTo>
                    <a:pt x="9648" y="0"/>
                    <a:pt x="9318" y="60"/>
                    <a:pt x="9007" y="189"/>
                  </a:cubicBezTo>
                  <a:lnTo>
                    <a:pt x="0" y="9863"/>
                  </a:lnTo>
                  <a:cubicBezTo>
                    <a:pt x="1435" y="9462"/>
                    <a:pt x="2936" y="9362"/>
                    <a:pt x="4370" y="9195"/>
                  </a:cubicBezTo>
                  <a:cubicBezTo>
                    <a:pt x="5838" y="9062"/>
                    <a:pt x="7339" y="8895"/>
                    <a:pt x="8773" y="8462"/>
                  </a:cubicBezTo>
                  <a:cubicBezTo>
                    <a:pt x="10174" y="7995"/>
                    <a:pt x="11509" y="7161"/>
                    <a:pt x="12343" y="5960"/>
                  </a:cubicBezTo>
                  <a:cubicBezTo>
                    <a:pt x="13176" y="4726"/>
                    <a:pt x="13443" y="3058"/>
                    <a:pt x="12776" y="1723"/>
                  </a:cubicBezTo>
                  <a:cubicBezTo>
                    <a:pt x="12261" y="693"/>
                    <a:pt x="11108" y="0"/>
                    <a:pt x="9980" y="0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1021;p74">
              <a:extLst>
                <a:ext uri="{FF2B5EF4-FFF2-40B4-BE49-F238E27FC236}">
                  <a16:creationId xmlns:a16="http://schemas.microsoft.com/office/drawing/2014/main" id="{8E97900D-95C3-E605-5885-448C53A70426}"/>
                </a:ext>
              </a:extLst>
            </p:cNvPr>
            <p:cNvSpPr/>
            <p:nvPr/>
          </p:nvSpPr>
          <p:spPr>
            <a:xfrm>
              <a:off x="2341850" y="937850"/>
              <a:ext cx="402800" cy="388575"/>
            </a:xfrm>
            <a:custGeom>
              <a:avLst/>
              <a:gdLst/>
              <a:ahLst/>
              <a:cxnLst/>
              <a:rect l="l" t="t" r="r" b="b"/>
              <a:pathLst>
                <a:path w="16112" h="15543" extrusionOk="0">
                  <a:moveTo>
                    <a:pt x="3509" y="0"/>
                  </a:moveTo>
                  <a:cubicBezTo>
                    <a:pt x="2623" y="0"/>
                    <a:pt x="1756" y="381"/>
                    <a:pt x="1268" y="1132"/>
                  </a:cubicBezTo>
                  <a:cubicBezTo>
                    <a:pt x="0" y="3000"/>
                    <a:pt x="267" y="6069"/>
                    <a:pt x="701" y="8170"/>
                  </a:cubicBezTo>
                  <a:cubicBezTo>
                    <a:pt x="1301" y="10739"/>
                    <a:pt x="2569" y="13174"/>
                    <a:pt x="3803" y="15542"/>
                  </a:cubicBezTo>
                  <a:cubicBezTo>
                    <a:pt x="6005" y="14475"/>
                    <a:pt x="8273" y="13374"/>
                    <a:pt x="10074" y="11739"/>
                  </a:cubicBezTo>
                  <a:cubicBezTo>
                    <a:pt x="12576" y="9505"/>
                    <a:pt x="16112" y="3000"/>
                    <a:pt x="10841" y="1499"/>
                  </a:cubicBezTo>
                  <a:cubicBezTo>
                    <a:pt x="10558" y="1419"/>
                    <a:pt x="10264" y="1382"/>
                    <a:pt x="9969" y="1382"/>
                  </a:cubicBezTo>
                  <a:cubicBezTo>
                    <a:pt x="8528" y="1382"/>
                    <a:pt x="7065" y="2288"/>
                    <a:pt x="6705" y="3700"/>
                  </a:cubicBezTo>
                  <a:cubicBezTo>
                    <a:pt x="6638" y="2566"/>
                    <a:pt x="6271" y="1465"/>
                    <a:pt x="5437" y="698"/>
                  </a:cubicBezTo>
                  <a:cubicBezTo>
                    <a:pt x="4897" y="231"/>
                    <a:pt x="4198" y="0"/>
                    <a:pt x="3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1022;p74">
              <a:extLst>
                <a:ext uri="{FF2B5EF4-FFF2-40B4-BE49-F238E27FC236}">
                  <a16:creationId xmlns:a16="http://schemas.microsoft.com/office/drawing/2014/main" id="{F33E8EAD-D375-7500-959E-2F8C391819D0}"/>
                </a:ext>
              </a:extLst>
            </p:cNvPr>
            <p:cNvSpPr/>
            <p:nvPr/>
          </p:nvSpPr>
          <p:spPr>
            <a:xfrm>
              <a:off x="2345950" y="1189750"/>
              <a:ext cx="238175" cy="151675"/>
            </a:xfrm>
            <a:custGeom>
              <a:avLst/>
              <a:gdLst/>
              <a:ahLst/>
              <a:cxnLst/>
              <a:rect l="l" t="t" r="r" b="b"/>
              <a:pathLst>
                <a:path w="9527" h="6067" extrusionOk="0">
                  <a:moveTo>
                    <a:pt x="3600" y="1"/>
                  </a:moveTo>
                  <a:cubicBezTo>
                    <a:pt x="3501" y="1"/>
                    <a:pt x="3402" y="20"/>
                    <a:pt x="3305" y="62"/>
                  </a:cubicBezTo>
                  <a:cubicBezTo>
                    <a:pt x="2838" y="229"/>
                    <a:pt x="2638" y="763"/>
                    <a:pt x="2638" y="1263"/>
                  </a:cubicBezTo>
                  <a:cubicBezTo>
                    <a:pt x="2638" y="1764"/>
                    <a:pt x="2772" y="2231"/>
                    <a:pt x="2672" y="2731"/>
                  </a:cubicBezTo>
                  <a:cubicBezTo>
                    <a:pt x="2438" y="2030"/>
                    <a:pt x="1704" y="1397"/>
                    <a:pt x="970" y="1297"/>
                  </a:cubicBezTo>
                  <a:cubicBezTo>
                    <a:pt x="912" y="1290"/>
                    <a:pt x="858" y="1287"/>
                    <a:pt x="806" y="1287"/>
                  </a:cubicBezTo>
                  <a:cubicBezTo>
                    <a:pt x="30" y="1287"/>
                    <a:pt x="1" y="1970"/>
                    <a:pt x="470" y="2564"/>
                  </a:cubicBezTo>
                  <a:cubicBezTo>
                    <a:pt x="1298" y="3558"/>
                    <a:pt x="3015" y="4618"/>
                    <a:pt x="3104" y="6038"/>
                  </a:cubicBezTo>
                  <a:lnTo>
                    <a:pt x="3104" y="6038"/>
                  </a:lnTo>
                  <a:cubicBezTo>
                    <a:pt x="3122" y="5611"/>
                    <a:pt x="4947" y="5132"/>
                    <a:pt x="5273" y="5099"/>
                  </a:cubicBezTo>
                  <a:cubicBezTo>
                    <a:pt x="6374" y="4899"/>
                    <a:pt x="7875" y="5166"/>
                    <a:pt x="8876" y="4465"/>
                  </a:cubicBezTo>
                  <a:cubicBezTo>
                    <a:pt x="9143" y="4299"/>
                    <a:pt x="9276" y="4132"/>
                    <a:pt x="9310" y="3965"/>
                  </a:cubicBezTo>
                  <a:cubicBezTo>
                    <a:pt x="9527" y="3313"/>
                    <a:pt x="8363" y="2696"/>
                    <a:pt x="7451" y="2696"/>
                  </a:cubicBezTo>
                  <a:cubicBezTo>
                    <a:pt x="7138" y="2696"/>
                    <a:pt x="6855" y="2769"/>
                    <a:pt x="6667" y="2937"/>
                  </a:cubicBezTo>
                  <a:lnTo>
                    <a:pt x="6667" y="2937"/>
                  </a:lnTo>
                  <a:cubicBezTo>
                    <a:pt x="7085" y="2506"/>
                    <a:pt x="7531" y="1903"/>
                    <a:pt x="7308" y="1330"/>
                  </a:cubicBezTo>
                  <a:cubicBezTo>
                    <a:pt x="7138" y="968"/>
                    <a:pt x="6723" y="783"/>
                    <a:pt x="6306" y="783"/>
                  </a:cubicBezTo>
                  <a:cubicBezTo>
                    <a:pt x="6070" y="783"/>
                    <a:pt x="5833" y="842"/>
                    <a:pt x="5640" y="963"/>
                  </a:cubicBezTo>
                  <a:cubicBezTo>
                    <a:pt x="5107" y="1297"/>
                    <a:pt x="4806" y="1930"/>
                    <a:pt x="4506" y="2497"/>
                  </a:cubicBezTo>
                  <a:cubicBezTo>
                    <a:pt x="4640" y="1964"/>
                    <a:pt x="4773" y="1397"/>
                    <a:pt x="4606" y="830"/>
                  </a:cubicBezTo>
                  <a:cubicBezTo>
                    <a:pt x="4470" y="393"/>
                    <a:pt x="4043" y="1"/>
                    <a:pt x="3600" y="1"/>
                  </a:cubicBezTo>
                  <a:close/>
                  <a:moveTo>
                    <a:pt x="3104" y="6038"/>
                  </a:moveTo>
                  <a:cubicBezTo>
                    <a:pt x="3103" y="6047"/>
                    <a:pt x="3104" y="6057"/>
                    <a:pt x="3105" y="6067"/>
                  </a:cubicBezTo>
                  <a:cubicBezTo>
                    <a:pt x="3105" y="6057"/>
                    <a:pt x="3104" y="6047"/>
                    <a:pt x="3104" y="60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1023;p74">
              <a:extLst>
                <a:ext uri="{FF2B5EF4-FFF2-40B4-BE49-F238E27FC236}">
                  <a16:creationId xmlns:a16="http://schemas.microsoft.com/office/drawing/2014/main" id="{90CA576F-1E7F-B4D0-AC49-12579816A3F4}"/>
                </a:ext>
              </a:extLst>
            </p:cNvPr>
            <p:cNvSpPr/>
            <p:nvPr/>
          </p:nvSpPr>
          <p:spPr>
            <a:xfrm>
              <a:off x="1682200" y="897000"/>
              <a:ext cx="558775" cy="470375"/>
            </a:xfrm>
            <a:custGeom>
              <a:avLst/>
              <a:gdLst/>
              <a:ahLst/>
              <a:cxnLst/>
              <a:rect l="l" t="t" r="r" b="b"/>
              <a:pathLst>
                <a:path w="22351" h="18815" extrusionOk="0">
                  <a:moveTo>
                    <a:pt x="17880" y="1"/>
                  </a:moveTo>
                  <a:cubicBezTo>
                    <a:pt x="17188" y="1"/>
                    <a:pt x="16540" y="501"/>
                    <a:pt x="16279" y="1365"/>
                  </a:cubicBezTo>
                  <a:cubicBezTo>
                    <a:pt x="16012" y="2099"/>
                    <a:pt x="16046" y="2866"/>
                    <a:pt x="16112" y="3633"/>
                  </a:cubicBezTo>
                  <a:cubicBezTo>
                    <a:pt x="15460" y="3354"/>
                    <a:pt x="14844" y="3197"/>
                    <a:pt x="14243" y="3197"/>
                  </a:cubicBezTo>
                  <a:cubicBezTo>
                    <a:pt x="13555" y="3197"/>
                    <a:pt x="12887" y="3403"/>
                    <a:pt x="12209" y="3867"/>
                  </a:cubicBezTo>
                  <a:cubicBezTo>
                    <a:pt x="11175" y="4600"/>
                    <a:pt x="10575" y="5868"/>
                    <a:pt x="10775" y="7136"/>
                  </a:cubicBezTo>
                  <a:cubicBezTo>
                    <a:pt x="10049" y="6527"/>
                    <a:pt x="9125" y="6164"/>
                    <a:pt x="8201" y="6164"/>
                  </a:cubicBezTo>
                  <a:cubicBezTo>
                    <a:pt x="7809" y="6164"/>
                    <a:pt x="7416" y="6229"/>
                    <a:pt x="7039" y="6368"/>
                  </a:cubicBezTo>
                  <a:cubicBezTo>
                    <a:pt x="5805" y="6869"/>
                    <a:pt x="4971" y="8303"/>
                    <a:pt x="5338" y="9604"/>
                  </a:cubicBezTo>
                  <a:cubicBezTo>
                    <a:pt x="4732" y="8941"/>
                    <a:pt x="3802" y="8576"/>
                    <a:pt x="2914" y="8576"/>
                  </a:cubicBezTo>
                  <a:cubicBezTo>
                    <a:pt x="2775" y="8576"/>
                    <a:pt x="2638" y="8585"/>
                    <a:pt x="2503" y="8603"/>
                  </a:cubicBezTo>
                  <a:cubicBezTo>
                    <a:pt x="1835" y="8670"/>
                    <a:pt x="368" y="9004"/>
                    <a:pt x="201" y="9771"/>
                  </a:cubicBezTo>
                  <a:cubicBezTo>
                    <a:pt x="1" y="10638"/>
                    <a:pt x="935" y="11939"/>
                    <a:pt x="1402" y="12640"/>
                  </a:cubicBezTo>
                  <a:cubicBezTo>
                    <a:pt x="1802" y="13173"/>
                    <a:pt x="2236" y="13674"/>
                    <a:pt x="2803" y="14107"/>
                  </a:cubicBezTo>
                  <a:cubicBezTo>
                    <a:pt x="4826" y="16397"/>
                    <a:pt x="8168" y="18815"/>
                    <a:pt x="13133" y="18815"/>
                  </a:cubicBezTo>
                  <a:cubicBezTo>
                    <a:pt x="14387" y="18815"/>
                    <a:pt x="15746" y="18660"/>
                    <a:pt x="17213" y="18310"/>
                  </a:cubicBezTo>
                  <a:cubicBezTo>
                    <a:pt x="17146" y="18310"/>
                    <a:pt x="22350" y="14508"/>
                    <a:pt x="20882" y="6669"/>
                  </a:cubicBezTo>
                  <a:cubicBezTo>
                    <a:pt x="20816" y="4600"/>
                    <a:pt x="20449" y="2165"/>
                    <a:pt x="19214" y="698"/>
                  </a:cubicBezTo>
                  <a:cubicBezTo>
                    <a:pt x="18816" y="220"/>
                    <a:pt x="18338" y="1"/>
                    <a:pt x="178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1024;p74">
              <a:extLst>
                <a:ext uri="{FF2B5EF4-FFF2-40B4-BE49-F238E27FC236}">
                  <a16:creationId xmlns:a16="http://schemas.microsoft.com/office/drawing/2014/main" id="{EC8ABEE5-9703-42FC-BB86-EFEDA9B250B7}"/>
                </a:ext>
              </a:extLst>
            </p:cNvPr>
            <p:cNvSpPr/>
            <p:nvPr/>
          </p:nvSpPr>
          <p:spPr>
            <a:xfrm>
              <a:off x="1954075" y="1215675"/>
              <a:ext cx="248350" cy="179950"/>
            </a:xfrm>
            <a:custGeom>
              <a:avLst/>
              <a:gdLst/>
              <a:ahLst/>
              <a:cxnLst/>
              <a:rect l="l" t="t" r="r" b="b"/>
              <a:pathLst>
                <a:path w="9934" h="7198" extrusionOk="0">
                  <a:moveTo>
                    <a:pt x="9026" y="0"/>
                  </a:moveTo>
                  <a:cubicBezTo>
                    <a:pt x="8854" y="0"/>
                    <a:pt x="8658" y="68"/>
                    <a:pt x="8440" y="226"/>
                  </a:cubicBezTo>
                  <a:cubicBezTo>
                    <a:pt x="7606" y="793"/>
                    <a:pt x="7039" y="1727"/>
                    <a:pt x="6938" y="2695"/>
                  </a:cubicBezTo>
                  <a:cubicBezTo>
                    <a:pt x="6772" y="2261"/>
                    <a:pt x="6638" y="1861"/>
                    <a:pt x="6338" y="1527"/>
                  </a:cubicBezTo>
                  <a:cubicBezTo>
                    <a:pt x="6038" y="1194"/>
                    <a:pt x="5638" y="927"/>
                    <a:pt x="5204" y="927"/>
                  </a:cubicBezTo>
                  <a:cubicBezTo>
                    <a:pt x="4537" y="927"/>
                    <a:pt x="4003" y="1594"/>
                    <a:pt x="3936" y="2261"/>
                  </a:cubicBezTo>
                  <a:cubicBezTo>
                    <a:pt x="3836" y="2928"/>
                    <a:pt x="4103" y="3595"/>
                    <a:pt x="4303" y="4229"/>
                  </a:cubicBezTo>
                  <a:cubicBezTo>
                    <a:pt x="3745" y="3950"/>
                    <a:pt x="3124" y="3816"/>
                    <a:pt x="2505" y="3816"/>
                  </a:cubicBezTo>
                  <a:cubicBezTo>
                    <a:pt x="2014" y="3816"/>
                    <a:pt x="1525" y="3900"/>
                    <a:pt x="1068" y="4062"/>
                  </a:cubicBezTo>
                  <a:cubicBezTo>
                    <a:pt x="667" y="4196"/>
                    <a:pt x="300" y="4429"/>
                    <a:pt x="167" y="4796"/>
                  </a:cubicBezTo>
                  <a:cubicBezTo>
                    <a:pt x="0" y="5263"/>
                    <a:pt x="300" y="5730"/>
                    <a:pt x="667" y="5964"/>
                  </a:cubicBezTo>
                  <a:cubicBezTo>
                    <a:pt x="1068" y="6230"/>
                    <a:pt x="1501" y="6264"/>
                    <a:pt x="1968" y="6297"/>
                  </a:cubicBezTo>
                  <a:cubicBezTo>
                    <a:pt x="2376" y="6327"/>
                    <a:pt x="2766" y="6330"/>
                    <a:pt x="3143" y="6330"/>
                  </a:cubicBezTo>
                  <a:cubicBezTo>
                    <a:pt x="3251" y="6330"/>
                    <a:pt x="3357" y="6330"/>
                    <a:pt x="3463" y="6330"/>
                  </a:cubicBezTo>
                  <a:cubicBezTo>
                    <a:pt x="4655" y="6330"/>
                    <a:pt x="5738" y="6364"/>
                    <a:pt x="6905" y="7198"/>
                  </a:cubicBezTo>
                  <a:cubicBezTo>
                    <a:pt x="6338" y="6764"/>
                    <a:pt x="8173" y="4963"/>
                    <a:pt x="8440" y="4696"/>
                  </a:cubicBezTo>
                  <a:cubicBezTo>
                    <a:pt x="9140" y="3862"/>
                    <a:pt x="9740" y="2761"/>
                    <a:pt x="9907" y="1694"/>
                  </a:cubicBezTo>
                  <a:lnTo>
                    <a:pt x="9907" y="1527"/>
                  </a:lnTo>
                  <a:cubicBezTo>
                    <a:pt x="9933" y="804"/>
                    <a:pt x="9619" y="0"/>
                    <a:pt x="9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" name="Google Shape;10664;p74">
            <a:extLst>
              <a:ext uri="{FF2B5EF4-FFF2-40B4-BE49-F238E27FC236}">
                <a16:creationId xmlns:a16="http://schemas.microsoft.com/office/drawing/2014/main" id="{B19647F4-E7C0-FDEA-B9F5-F5D6AEB6F737}"/>
              </a:ext>
            </a:extLst>
          </p:cNvPr>
          <p:cNvGrpSpPr/>
          <p:nvPr/>
        </p:nvGrpSpPr>
        <p:grpSpPr>
          <a:xfrm>
            <a:off x="7100863" y="531342"/>
            <a:ext cx="587525" cy="595550"/>
            <a:chOff x="9203275" y="8257450"/>
            <a:chExt cx="587525" cy="595550"/>
          </a:xfrm>
        </p:grpSpPr>
        <p:sp>
          <p:nvSpPr>
            <p:cNvPr id="291" name="Google Shape;10665;p74">
              <a:extLst>
                <a:ext uri="{FF2B5EF4-FFF2-40B4-BE49-F238E27FC236}">
                  <a16:creationId xmlns:a16="http://schemas.microsoft.com/office/drawing/2014/main" id="{9C419FA1-A930-C39E-6E7B-A58D7A60AB54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0666;p74">
              <a:extLst>
                <a:ext uri="{FF2B5EF4-FFF2-40B4-BE49-F238E27FC236}">
                  <a16:creationId xmlns:a16="http://schemas.microsoft.com/office/drawing/2014/main" id="{F4182AF7-1652-034C-4492-7239E1DEB03F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0667;p74">
              <a:extLst>
                <a:ext uri="{FF2B5EF4-FFF2-40B4-BE49-F238E27FC236}">
                  <a16:creationId xmlns:a16="http://schemas.microsoft.com/office/drawing/2014/main" id="{0C1F2DAA-3F26-793D-25F0-721D161ACC1E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0668;p74">
              <a:extLst>
                <a:ext uri="{FF2B5EF4-FFF2-40B4-BE49-F238E27FC236}">
                  <a16:creationId xmlns:a16="http://schemas.microsoft.com/office/drawing/2014/main" id="{386A71EF-18F1-0F0E-F4DD-B07896530680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0669;p74">
              <a:extLst>
                <a:ext uri="{FF2B5EF4-FFF2-40B4-BE49-F238E27FC236}">
                  <a16:creationId xmlns:a16="http://schemas.microsoft.com/office/drawing/2014/main" id="{1C67B394-DAB6-7414-91A9-98F2F396375B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0670;p74">
              <a:extLst>
                <a:ext uri="{FF2B5EF4-FFF2-40B4-BE49-F238E27FC236}">
                  <a16:creationId xmlns:a16="http://schemas.microsoft.com/office/drawing/2014/main" id="{C42E889D-E30E-2111-9A4E-338281A084AF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0671;p74">
              <a:extLst>
                <a:ext uri="{FF2B5EF4-FFF2-40B4-BE49-F238E27FC236}">
                  <a16:creationId xmlns:a16="http://schemas.microsoft.com/office/drawing/2014/main" id="{24740DB1-3FC7-4463-A5CB-C7BAE8978B70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0672;p74">
              <a:extLst>
                <a:ext uri="{FF2B5EF4-FFF2-40B4-BE49-F238E27FC236}">
                  <a16:creationId xmlns:a16="http://schemas.microsoft.com/office/drawing/2014/main" id="{00572177-A478-3363-6284-F1B20B52EE1C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0673;p74">
              <a:extLst>
                <a:ext uri="{FF2B5EF4-FFF2-40B4-BE49-F238E27FC236}">
                  <a16:creationId xmlns:a16="http://schemas.microsoft.com/office/drawing/2014/main" id="{AB117F06-880F-1B99-5DD9-F9360644679F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0674;p74">
              <a:extLst>
                <a:ext uri="{FF2B5EF4-FFF2-40B4-BE49-F238E27FC236}">
                  <a16:creationId xmlns:a16="http://schemas.microsoft.com/office/drawing/2014/main" id="{58658C63-B363-95FD-94E1-2CD93A904035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0675;p74">
              <a:extLst>
                <a:ext uri="{FF2B5EF4-FFF2-40B4-BE49-F238E27FC236}">
                  <a16:creationId xmlns:a16="http://schemas.microsoft.com/office/drawing/2014/main" id="{CF5AE9C4-7C14-F26B-DADF-F729DB3D39EF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0676;p74">
              <a:extLst>
                <a:ext uri="{FF2B5EF4-FFF2-40B4-BE49-F238E27FC236}">
                  <a16:creationId xmlns:a16="http://schemas.microsoft.com/office/drawing/2014/main" id="{6F3320B9-4451-1F08-9011-5881326395C6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0677;p74">
              <a:extLst>
                <a:ext uri="{FF2B5EF4-FFF2-40B4-BE49-F238E27FC236}">
                  <a16:creationId xmlns:a16="http://schemas.microsoft.com/office/drawing/2014/main" id="{F4AE2792-D4CB-21A2-0AD6-B717DFF4C54B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0678;p74">
              <a:extLst>
                <a:ext uri="{FF2B5EF4-FFF2-40B4-BE49-F238E27FC236}">
                  <a16:creationId xmlns:a16="http://schemas.microsoft.com/office/drawing/2014/main" id="{10AF5716-57E3-2636-496F-AA69A6E3F197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0679;p74">
              <a:extLst>
                <a:ext uri="{FF2B5EF4-FFF2-40B4-BE49-F238E27FC236}">
                  <a16:creationId xmlns:a16="http://schemas.microsoft.com/office/drawing/2014/main" id="{19A42B81-7846-B288-3584-DBAF36EFDF37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0680;p74">
              <a:extLst>
                <a:ext uri="{FF2B5EF4-FFF2-40B4-BE49-F238E27FC236}">
                  <a16:creationId xmlns:a16="http://schemas.microsoft.com/office/drawing/2014/main" id="{01CFBD38-E76A-F47E-9115-6ECF920C7810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0681;p74">
              <a:extLst>
                <a:ext uri="{FF2B5EF4-FFF2-40B4-BE49-F238E27FC236}">
                  <a16:creationId xmlns:a16="http://schemas.microsoft.com/office/drawing/2014/main" id="{A56D68C8-B346-81D0-2333-F6F95FCDBB6A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0682;p74">
              <a:extLst>
                <a:ext uri="{FF2B5EF4-FFF2-40B4-BE49-F238E27FC236}">
                  <a16:creationId xmlns:a16="http://schemas.microsoft.com/office/drawing/2014/main" id="{A6A292AC-076B-4CAC-0D47-38E81F87778A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0683;p74">
              <a:extLst>
                <a:ext uri="{FF2B5EF4-FFF2-40B4-BE49-F238E27FC236}">
                  <a16:creationId xmlns:a16="http://schemas.microsoft.com/office/drawing/2014/main" id="{E74F7C08-2722-D9B9-76ED-7876EDA69D9F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0684;p74">
              <a:extLst>
                <a:ext uri="{FF2B5EF4-FFF2-40B4-BE49-F238E27FC236}">
                  <a16:creationId xmlns:a16="http://schemas.microsoft.com/office/drawing/2014/main" id="{7428B87F-A520-493F-DAD8-01F2EFB453B5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0685;p74">
              <a:extLst>
                <a:ext uri="{FF2B5EF4-FFF2-40B4-BE49-F238E27FC236}">
                  <a16:creationId xmlns:a16="http://schemas.microsoft.com/office/drawing/2014/main" id="{400BA207-F82D-09EA-87FD-6476001562D9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0686;p74">
              <a:extLst>
                <a:ext uri="{FF2B5EF4-FFF2-40B4-BE49-F238E27FC236}">
                  <a16:creationId xmlns:a16="http://schemas.microsoft.com/office/drawing/2014/main" id="{148D7E5A-9029-E999-E39C-877A2DD0E77D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0687;p74">
              <a:extLst>
                <a:ext uri="{FF2B5EF4-FFF2-40B4-BE49-F238E27FC236}">
                  <a16:creationId xmlns:a16="http://schemas.microsoft.com/office/drawing/2014/main" id="{517BCCEF-F590-0E72-19D5-8797509C39D3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0688;p74">
              <a:extLst>
                <a:ext uri="{FF2B5EF4-FFF2-40B4-BE49-F238E27FC236}">
                  <a16:creationId xmlns:a16="http://schemas.microsoft.com/office/drawing/2014/main" id="{80CBD0B0-B623-952E-7E31-D0D4E31AC4C7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8" name="Google Shape;2368;p47"/>
          <p:cNvGrpSpPr/>
          <p:nvPr/>
        </p:nvGrpSpPr>
        <p:grpSpPr>
          <a:xfrm>
            <a:off x="893626" y="4481060"/>
            <a:ext cx="206929" cy="203212"/>
            <a:chOff x="1971300" y="3409475"/>
            <a:chExt cx="101600" cy="99775"/>
          </a:xfrm>
        </p:grpSpPr>
        <p:sp>
          <p:nvSpPr>
            <p:cNvPr id="2369" name="Google Shape;2369;p47"/>
            <p:cNvSpPr/>
            <p:nvPr/>
          </p:nvSpPr>
          <p:spPr>
            <a:xfrm>
              <a:off x="1971300" y="3409475"/>
              <a:ext cx="101600" cy="99775"/>
            </a:xfrm>
            <a:custGeom>
              <a:avLst/>
              <a:gdLst/>
              <a:ahLst/>
              <a:cxnLst/>
              <a:rect l="l" t="t" r="r" b="b"/>
              <a:pathLst>
                <a:path w="4064" h="3991" extrusionOk="0">
                  <a:moveTo>
                    <a:pt x="2060" y="1"/>
                  </a:moveTo>
                  <a:cubicBezTo>
                    <a:pt x="920" y="1"/>
                    <a:pt x="1" y="920"/>
                    <a:pt x="1" y="1986"/>
                  </a:cubicBezTo>
                  <a:cubicBezTo>
                    <a:pt x="1" y="3144"/>
                    <a:pt x="920" y="3990"/>
                    <a:pt x="2060" y="3990"/>
                  </a:cubicBezTo>
                  <a:cubicBezTo>
                    <a:pt x="3145" y="3990"/>
                    <a:pt x="4064" y="3144"/>
                    <a:pt x="4064" y="1986"/>
                  </a:cubicBezTo>
                  <a:cubicBezTo>
                    <a:pt x="4064" y="920"/>
                    <a:pt x="3145" y="1"/>
                    <a:pt x="2060" y="1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7"/>
            <p:cNvSpPr/>
            <p:nvPr/>
          </p:nvSpPr>
          <p:spPr>
            <a:xfrm>
              <a:off x="1974975" y="3409475"/>
              <a:ext cx="97925" cy="78625"/>
            </a:xfrm>
            <a:custGeom>
              <a:avLst/>
              <a:gdLst/>
              <a:ahLst/>
              <a:cxnLst/>
              <a:rect l="l" t="t" r="r" b="b"/>
              <a:pathLst>
                <a:path w="3917" h="3145" extrusionOk="0">
                  <a:moveTo>
                    <a:pt x="1913" y="1"/>
                  </a:moveTo>
                  <a:cubicBezTo>
                    <a:pt x="994" y="1"/>
                    <a:pt x="240" y="607"/>
                    <a:pt x="1" y="1380"/>
                  </a:cubicBezTo>
                  <a:cubicBezTo>
                    <a:pt x="313" y="846"/>
                    <a:pt x="920" y="534"/>
                    <a:pt x="1619" y="534"/>
                  </a:cubicBezTo>
                  <a:cubicBezTo>
                    <a:pt x="2759" y="534"/>
                    <a:pt x="3604" y="1453"/>
                    <a:pt x="3604" y="2519"/>
                  </a:cubicBezTo>
                  <a:cubicBezTo>
                    <a:pt x="3604" y="2758"/>
                    <a:pt x="3604" y="2979"/>
                    <a:pt x="3531" y="3144"/>
                  </a:cubicBezTo>
                  <a:cubicBezTo>
                    <a:pt x="3751" y="2832"/>
                    <a:pt x="3917" y="2446"/>
                    <a:pt x="3917" y="1986"/>
                  </a:cubicBezTo>
                  <a:cubicBezTo>
                    <a:pt x="3917" y="920"/>
                    <a:pt x="2998" y="1"/>
                    <a:pt x="191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7"/>
            <p:cNvSpPr/>
            <p:nvPr/>
          </p:nvSpPr>
          <p:spPr>
            <a:xfrm>
              <a:off x="1979125" y="3434300"/>
              <a:ext cx="74475" cy="74950"/>
            </a:xfrm>
            <a:custGeom>
              <a:avLst/>
              <a:gdLst/>
              <a:ahLst/>
              <a:cxnLst/>
              <a:rect l="l" t="t" r="r" b="b"/>
              <a:pathLst>
                <a:path w="2979" h="2998" extrusionOk="0">
                  <a:moveTo>
                    <a:pt x="1453" y="0"/>
                  </a:moveTo>
                  <a:cubicBezTo>
                    <a:pt x="681" y="0"/>
                    <a:pt x="0" y="699"/>
                    <a:pt x="0" y="1526"/>
                  </a:cubicBezTo>
                  <a:cubicBezTo>
                    <a:pt x="0" y="2372"/>
                    <a:pt x="681" y="2997"/>
                    <a:pt x="1453" y="2997"/>
                  </a:cubicBezTo>
                  <a:cubicBezTo>
                    <a:pt x="2298" y="2997"/>
                    <a:pt x="2979" y="2372"/>
                    <a:pt x="2979" y="1526"/>
                  </a:cubicBezTo>
                  <a:cubicBezTo>
                    <a:pt x="2979" y="699"/>
                    <a:pt x="2298" y="0"/>
                    <a:pt x="1453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2" name="Google Shape;2372;p47"/>
          <p:cNvGrpSpPr/>
          <p:nvPr/>
        </p:nvGrpSpPr>
        <p:grpSpPr>
          <a:xfrm flipH="1">
            <a:off x="8119172" y="4481060"/>
            <a:ext cx="206929" cy="203212"/>
            <a:chOff x="1971300" y="3409475"/>
            <a:chExt cx="101600" cy="99775"/>
          </a:xfrm>
        </p:grpSpPr>
        <p:sp>
          <p:nvSpPr>
            <p:cNvPr id="2373" name="Google Shape;2373;p47"/>
            <p:cNvSpPr/>
            <p:nvPr/>
          </p:nvSpPr>
          <p:spPr>
            <a:xfrm>
              <a:off x="1971300" y="3409475"/>
              <a:ext cx="101600" cy="99775"/>
            </a:xfrm>
            <a:custGeom>
              <a:avLst/>
              <a:gdLst/>
              <a:ahLst/>
              <a:cxnLst/>
              <a:rect l="l" t="t" r="r" b="b"/>
              <a:pathLst>
                <a:path w="4064" h="3991" extrusionOk="0">
                  <a:moveTo>
                    <a:pt x="2060" y="1"/>
                  </a:moveTo>
                  <a:cubicBezTo>
                    <a:pt x="920" y="1"/>
                    <a:pt x="1" y="920"/>
                    <a:pt x="1" y="1986"/>
                  </a:cubicBezTo>
                  <a:cubicBezTo>
                    <a:pt x="1" y="3144"/>
                    <a:pt x="920" y="3990"/>
                    <a:pt x="2060" y="3990"/>
                  </a:cubicBezTo>
                  <a:cubicBezTo>
                    <a:pt x="3145" y="3990"/>
                    <a:pt x="4064" y="3144"/>
                    <a:pt x="4064" y="1986"/>
                  </a:cubicBezTo>
                  <a:cubicBezTo>
                    <a:pt x="4064" y="920"/>
                    <a:pt x="3145" y="1"/>
                    <a:pt x="2060" y="1"/>
                  </a:cubicBezTo>
                  <a:close/>
                </a:path>
              </a:pathLst>
            </a:custGeom>
            <a:solidFill>
              <a:srgbClr val="A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7"/>
            <p:cNvSpPr/>
            <p:nvPr/>
          </p:nvSpPr>
          <p:spPr>
            <a:xfrm>
              <a:off x="1974975" y="3409475"/>
              <a:ext cx="97925" cy="78625"/>
            </a:xfrm>
            <a:custGeom>
              <a:avLst/>
              <a:gdLst/>
              <a:ahLst/>
              <a:cxnLst/>
              <a:rect l="l" t="t" r="r" b="b"/>
              <a:pathLst>
                <a:path w="3917" h="3145" extrusionOk="0">
                  <a:moveTo>
                    <a:pt x="1913" y="1"/>
                  </a:moveTo>
                  <a:cubicBezTo>
                    <a:pt x="994" y="1"/>
                    <a:pt x="240" y="607"/>
                    <a:pt x="1" y="1380"/>
                  </a:cubicBezTo>
                  <a:cubicBezTo>
                    <a:pt x="313" y="846"/>
                    <a:pt x="920" y="534"/>
                    <a:pt x="1619" y="534"/>
                  </a:cubicBezTo>
                  <a:cubicBezTo>
                    <a:pt x="2759" y="534"/>
                    <a:pt x="3604" y="1453"/>
                    <a:pt x="3604" y="2519"/>
                  </a:cubicBezTo>
                  <a:cubicBezTo>
                    <a:pt x="3604" y="2758"/>
                    <a:pt x="3604" y="2979"/>
                    <a:pt x="3531" y="3144"/>
                  </a:cubicBezTo>
                  <a:cubicBezTo>
                    <a:pt x="3751" y="2832"/>
                    <a:pt x="3917" y="2446"/>
                    <a:pt x="3917" y="1986"/>
                  </a:cubicBezTo>
                  <a:cubicBezTo>
                    <a:pt x="3917" y="920"/>
                    <a:pt x="2998" y="1"/>
                    <a:pt x="1913" y="1"/>
                  </a:cubicBezTo>
                  <a:close/>
                </a:path>
              </a:pathLst>
            </a:custGeom>
            <a:solidFill>
              <a:srgbClr val="88C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7"/>
            <p:cNvSpPr/>
            <p:nvPr/>
          </p:nvSpPr>
          <p:spPr>
            <a:xfrm>
              <a:off x="1979125" y="3434300"/>
              <a:ext cx="74475" cy="74950"/>
            </a:xfrm>
            <a:custGeom>
              <a:avLst/>
              <a:gdLst/>
              <a:ahLst/>
              <a:cxnLst/>
              <a:rect l="l" t="t" r="r" b="b"/>
              <a:pathLst>
                <a:path w="2979" h="2998" extrusionOk="0">
                  <a:moveTo>
                    <a:pt x="1453" y="0"/>
                  </a:moveTo>
                  <a:cubicBezTo>
                    <a:pt x="681" y="0"/>
                    <a:pt x="0" y="699"/>
                    <a:pt x="0" y="1526"/>
                  </a:cubicBezTo>
                  <a:cubicBezTo>
                    <a:pt x="0" y="2372"/>
                    <a:pt x="681" y="2997"/>
                    <a:pt x="1453" y="2997"/>
                  </a:cubicBezTo>
                  <a:cubicBezTo>
                    <a:pt x="2298" y="2997"/>
                    <a:pt x="2979" y="2372"/>
                    <a:pt x="2979" y="1526"/>
                  </a:cubicBezTo>
                  <a:cubicBezTo>
                    <a:pt x="2979" y="699"/>
                    <a:pt x="2298" y="0"/>
                    <a:pt x="1453" y="0"/>
                  </a:cubicBezTo>
                  <a:close/>
                </a:path>
              </a:pathLst>
            </a:custGeom>
            <a:solidFill>
              <a:srgbClr val="CFE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" name="Hộp Văn bản 60">
            <a:extLst>
              <a:ext uri="{FF2B5EF4-FFF2-40B4-BE49-F238E27FC236}">
                <a16:creationId xmlns:a16="http://schemas.microsoft.com/office/drawing/2014/main" id="{553E36B1-2FEC-D64D-1F97-7FB7C38397A0}"/>
              </a:ext>
            </a:extLst>
          </p:cNvPr>
          <p:cNvSpPr txBox="1"/>
          <p:nvPr/>
        </p:nvSpPr>
        <p:spPr>
          <a:xfrm>
            <a:off x="423034" y="2484449"/>
            <a:ext cx="2034531" cy="496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1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Hộp Văn bản 61">
            <a:extLst>
              <a:ext uri="{FF2B5EF4-FFF2-40B4-BE49-F238E27FC236}">
                <a16:creationId xmlns:a16="http://schemas.microsoft.com/office/drawing/2014/main" id="{1EB2582D-2CB8-DE1E-5C11-F39FAE3A06FF}"/>
              </a:ext>
            </a:extLst>
          </p:cNvPr>
          <p:cNvSpPr txBox="1"/>
          <p:nvPr/>
        </p:nvSpPr>
        <p:spPr>
          <a:xfrm>
            <a:off x="3216096" y="2487326"/>
            <a:ext cx="2034531" cy="496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Hộp Văn bản 62">
            <a:extLst>
              <a:ext uri="{FF2B5EF4-FFF2-40B4-BE49-F238E27FC236}">
                <a16:creationId xmlns:a16="http://schemas.microsoft.com/office/drawing/2014/main" id="{FD100E00-085B-B8AA-71F1-0A85F21967FA}"/>
              </a:ext>
            </a:extLst>
          </p:cNvPr>
          <p:cNvSpPr txBox="1"/>
          <p:nvPr/>
        </p:nvSpPr>
        <p:spPr>
          <a:xfrm>
            <a:off x="6137360" y="2484449"/>
            <a:ext cx="2034531" cy="496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Hộp Văn bản 63">
                <a:extLst>
                  <a:ext uri="{FF2B5EF4-FFF2-40B4-BE49-F238E27FC236}">
                    <a16:creationId xmlns:a16="http://schemas.microsoft.com/office/drawing/2014/main" id="{593D7EAC-FD72-813B-81A0-57BCC3BA7EDB}"/>
                  </a:ext>
                </a:extLst>
              </p:cNvPr>
              <p:cNvSpPr txBox="1"/>
              <p:nvPr/>
            </p:nvSpPr>
            <p:spPr>
              <a:xfrm>
                <a:off x="769240" y="3109284"/>
                <a:ext cx="113011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9×1=9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4" name="Hộp Văn bản 63">
                <a:extLst>
                  <a:ext uri="{FF2B5EF4-FFF2-40B4-BE49-F238E27FC236}">
                    <a16:creationId xmlns:a16="http://schemas.microsoft.com/office/drawing/2014/main" id="{593D7EAC-FD72-813B-81A0-57BCC3BA7E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9240" y="3109284"/>
                <a:ext cx="1130118" cy="307777"/>
              </a:xfrm>
              <a:prstGeom prst="rect">
                <a:avLst/>
              </a:prstGeom>
              <a:blipFill>
                <a:blip r:embed="rId3"/>
                <a:stretch>
                  <a:fillRect l="-3763" r="-3763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Hộp Văn bản 64">
                <a:extLst>
                  <a:ext uri="{FF2B5EF4-FFF2-40B4-BE49-F238E27FC236}">
                    <a16:creationId xmlns:a16="http://schemas.microsoft.com/office/drawing/2014/main" id="{73631344-01EA-5CF6-2BE2-DFB02EFA8041}"/>
                  </a:ext>
                </a:extLst>
              </p:cNvPr>
              <p:cNvSpPr txBox="1"/>
              <p:nvPr/>
            </p:nvSpPr>
            <p:spPr>
              <a:xfrm>
                <a:off x="3596969" y="3109284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9×2=18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5" name="Hộp Văn bản 64">
                <a:extLst>
                  <a:ext uri="{FF2B5EF4-FFF2-40B4-BE49-F238E27FC236}">
                    <a16:creationId xmlns:a16="http://schemas.microsoft.com/office/drawing/2014/main" id="{73631344-01EA-5CF6-2BE2-DFB02EFA80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96969" y="3109284"/>
                <a:ext cx="1272784" cy="307777"/>
              </a:xfrm>
              <a:prstGeom prst="rect">
                <a:avLst/>
              </a:prstGeom>
              <a:blipFill>
                <a:blip r:embed="rId4"/>
                <a:stretch>
                  <a:fillRect l="-3349" r="-3828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4DDB5672-128C-EF89-5185-CF112CA0A408}"/>
                  </a:ext>
                </a:extLst>
              </p:cNvPr>
              <p:cNvSpPr txBox="1"/>
              <p:nvPr/>
            </p:nvSpPr>
            <p:spPr>
              <a:xfrm>
                <a:off x="6416150" y="3109284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9×3=27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4DDB5672-128C-EF89-5185-CF112CA0A4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6150" y="3109284"/>
                <a:ext cx="1272784" cy="307777"/>
              </a:xfrm>
              <a:prstGeom prst="rect">
                <a:avLst/>
              </a:prstGeom>
              <a:blipFill>
                <a:blip r:embed="rId5"/>
                <a:stretch>
                  <a:fillRect l="-3846" r="-3846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9" name="Picture 13">
            <a:extLst>
              <a:ext uri="{FF2B5EF4-FFF2-40B4-BE49-F238E27FC236}">
                <a16:creationId xmlns:a16="http://schemas.microsoft.com/office/drawing/2014/main" id="{E2135169-004E-3DFA-FFD3-37E504B9E7D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4180211" y="423276"/>
            <a:ext cx="509514" cy="287181"/>
          </a:xfrm>
          <a:prstGeom prst="rect">
            <a:avLst/>
          </a:prstGeom>
        </p:spPr>
      </p:pic>
      <p:pic>
        <p:nvPicPr>
          <p:cNvPr id="140" name="Picture 13">
            <a:extLst>
              <a:ext uri="{FF2B5EF4-FFF2-40B4-BE49-F238E27FC236}">
                <a16:creationId xmlns:a16="http://schemas.microsoft.com/office/drawing/2014/main" id="{C96FEA15-143F-C91B-EC0D-705EEC66549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6343418" y="818829"/>
            <a:ext cx="509514" cy="287181"/>
          </a:xfrm>
          <a:prstGeom prst="rect">
            <a:avLst/>
          </a:prstGeom>
        </p:spPr>
      </p:pic>
      <p:pic>
        <p:nvPicPr>
          <p:cNvPr id="141" name="Picture 13">
            <a:extLst>
              <a:ext uri="{FF2B5EF4-FFF2-40B4-BE49-F238E27FC236}">
                <a16:creationId xmlns:a16="http://schemas.microsoft.com/office/drawing/2014/main" id="{0A88F18F-9D8D-77AB-0C44-2BA1C5D38A3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1929755" y="3849396"/>
            <a:ext cx="509514" cy="287181"/>
          </a:xfrm>
          <a:prstGeom prst="rect">
            <a:avLst/>
          </a:prstGeom>
        </p:spPr>
      </p:pic>
      <p:pic>
        <p:nvPicPr>
          <p:cNvPr id="142" name="Picture 13">
            <a:extLst>
              <a:ext uri="{FF2B5EF4-FFF2-40B4-BE49-F238E27FC236}">
                <a16:creationId xmlns:a16="http://schemas.microsoft.com/office/drawing/2014/main" id="{32471E74-D7D2-F8F3-5D3F-681A13936D8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572746" y="315637"/>
            <a:ext cx="509514" cy="287181"/>
          </a:xfrm>
          <a:prstGeom prst="rect">
            <a:avLst/>
          </a:prstGeom>
        </p:spPr>
      </p:pic>
      <p:pic>
        <p:nvPicPr>
          <p:cNvPr id="7" name="Hình ảnh 6">
            <a:extLst>
              <a:ext uri="{FF2B5EF4-FFF2-40B4-BE49-F238E27FC236}">
                <a16:creationId xmlns:a16="http://schemas.microsoft.com/office/drawing/2014/main" id="{534E3D28-7996-8A23-D105-F7E9EEE8798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23034" y="2202320"/>
            <a:ext cx="2181341" cy="282129"/>
          </a:xfrm>
          <a:prstGeom prst="rect">
            <a:avLst/>
          </a:prstGeom>
        </p:spPr>
      </p:pic>
      <p:pic>
        <p:nvPicPr>
          <p:cNvPr id="8" name="Hình ảnh 7">
            <a:extLst>
              <a:ext uri="{FF2B5EF4-FFF2-40B4-BE49-F238E27FC236}">
                <a16:creationId xmlns:a16="http://schemas.microsoft.com/office/drawing/2014/main" id="{BD42CD76-8FB9-B2D3-495A-798937789B6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44298" y="1918405"/>
            <a:ext cx="2181341" cy="566044"/>
          </a:xfrm>
          <a:prstGeom prst="rect">
            <a:avLst/>
          </a:prstGeom>
        </p:spPr>
      </p:pic>
      <p:pic>
        <p:nvPicPr>
          <p:cNvPr id="9" name="Hình ảnh 8">
            <a:extLst>
              <a:ext uri="{FF2B5EF4-FFF2-40B4-BE49-F238E27FC236}">
                <a16:creationId xmlns:a16="http://schemas.microsoft.com/office/drawing/2014/main" id="{1D90B7BA-EE8B-A13E-E50B-45796D7C9C8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76361" y="1646802"/>
            <a:ext cx="2181341" cy="837912"/>
          </a:xfrm>
          <a:prstGeom prst="rect">
            <a:avLst/>
          </a:prstGeom>
        </p:spPr>
      </p:pic>
      <p:grpSp>
        <p:nvGrpSpPr>
          <p:cNvPr id="67" name="Google Shape;6724;p44">
            <a:extLst>
              <a:ext uri="{FF2B5EF4-FFF2-40B4-BE49-F238E27FC236}">
                <a16:creationId xmlns:a16="http://schemas.microsoft.com/office/drawing/2014/main" id="{137A7BF1-BABC-862F-1E74-FB3109DD438D}"/>
              </a:ext>
            </a:extLst>
          </p:cNvPr>
          <p:cNvGrpSpPr/>
          <p:nvPr/>
        </p:nvGrpSpPr>
        <p:grpSpPr>
          <a:xfrm rot="2328339" flipH="1">
            <a:off x="3917364" y="4060206"/>
            <a:ext cx="1035207" cy="880627"/>
            <a:chOff x="6815100" y="8093525"/>
            <a:chExt cx="1035175" cy="880600"/>
          </a:xfrm>
        </p:grpSpPr>
        <p:sp>
          <p:nvSpPr>
            <p:cNvPr id="68" name="Google Shape;6725;p44">
              <a:extLst>
                <a:ext uri="{FF2B5EF4-FFF2-40B4-BE49-F238E27FC236}">
                  <a16:creationId xmlns:a16="http://schemas.microsoft.com/office/drawing/2014/main" id="{54ED72DC-1AF4-B156-4F90-3AD86E2066DD}"/>
                </a:ext>
              </a:extLst>
            </p:cNvPr>
            <p:cNvSpPr/>
            <p:nvPr/>
          </p:nvSpPr>
          <p:spPr>
            <a:xfrm>
              <a:off x="6815100" y="8093525"/>
              <a:ext cx="1035175" cy="880600"/>
            </a:xfrm>
            <a:custGeom>
              <a:avLst/>
              <a:gdLst/>
              <a:ahLst/>
              <a:cxnLst/>
              <a:rect l="l" t="t" r="r" b="b"/>
              <a:pathLst>
                <a:path w="41407" h="35224" extrusionOk="0">
                  <a:moveTo>
                    <a:pt x="8539" y="0"/>
                  </a:moveTo>
                  <a:cubicBezTo>
                    <a:pt x="8325" y="0"/>
                    <a:pt x="8164" y="0"/>
                    <a:pt x="8003" y="27"/>
                  </a:cubicBezTo>
                  <a:cubicBezTo>
                    <a:pt x="7923" y="27"/>
                    <a:pt x="7816" y="54"/>
                    <a:pt x="7763" y="54"/>
                  </a:cubicBezTo>
                  <a:cubicBezTo>
                    <a:pt x="7682" y="54"/>
                    <a:pt x="7629" y="80"/>
                    <a:pt x="7548" y="80"/>
                  </a:cubicBezTo>
                  <a:cubicBezTo>
                    <a:pt x="6986" y="187"/>
                    <a:pt x="6451" y="428"/>
                    <a:pt x="5942" y="723"/>
                  </a:cubicBezTo>
                  <a:cubicBezTo>
                    <a:pt x="5809" y="803"/>
                    <a:pt x="5675" y="857"/>
                    <a:pt x="5595" y="964"/>
                  </a:cubicBezTo>
                  <a:cubicBezTo>
                    <a:pt x="5140" y="803"/>
                    <a:pt x="4711" y="696"/>
                    <a:pt x="4256" y="696"/>
                  </a:cubicBezTo>
                  <a:lnTo>
                    <a:pt x="4149" y="696"/>
                  </a:lnTo>
                  <a:cubicBezTo>
                    <a:pt x="3212" y="723"/>
                    <a:pt x="2329" y="1178"/>
                    <a:pt x="1660" y="1900"/>
                  </a:cubicBezTo>
                  <a:lnTo>
                    <a:pt x="1633" y="1927"/>
                  </a:lnTo>
                  <a:lnTo>
                    <a:pt x="1526" y="2061"/>
                  </a:lnTo>
                  <a:cubicBezTo>
                    <a:pt x="1473" y="2168"/>
                    <a:pt x="1392" y="2248"/>
                    <a:pt x="1366" y="2302"/>
                  </a:cubicBezTo>
                  <a:cubicBezTo>
                    <a:pt x="991" y="2864"/>
                    <a:pt x="777" y="3480"/>
                    <a:pt x="696" y="4122"/>
                  </a:cubicBezTo>
                  <a:cubicBezTo>
                    <a:pt x="643" y="4791"/>
                    <a:pt x="723" y="5487"/>
                    <a:pt x="991" y="6129"/>
                  </a:cubicBezTo>
                  <a:cubicBezTo>
                    <a:pt x="1098" y="6343"/>
                    <a:pt x="1232" y="6584"/>
                    <a:pt x="1366" y="6799"/>
                  </a:cubicBezTo>
                  <a:cubicBezTo>
                    <a:pt x="991" y="7120"/>
                    <a:pt x="696" y="7521"/>
                    <a:pt x="456" y="8003"/>
                  </a:cubicBezTo>
                  <a:cubicBezTo>
                    <a:pt x="429" y="8030"/>
                    <a:pt x="402" y="8137"/>
                    <a:pt x="402" y="8137"/>
                  </a:cubicBezTo>
                  <a:cubicBezTo>
                    <a:pt x="322" y="8297"/>
                    <a:pt x="268" y="8431"/>
                    <a:pt x="241" y="8592"/>
                  </a:cubicBezTo>
                  <a:cubicBezTo>
                    <a:pt x="188" y="8699"/>
                    <a:pt x="188" y="8752"/>
                    <a:pt x="161" y="8859"/>
                  </a:cubicBezTo>
                  <a:cubicBezTo>
                    <a:pt x="27" y="9368"/>
                    <a:pt x="1" y="9903"/>
                    <a:pt x="108" y="10412"/>
                  </a:cubicBezTo>
                  <a:cubicBezTo>
                    <a:pt x="188" y="11081"/>
                    <a:pt x="509" y="11697"/>
                    <a:pt x="937" y="12232"/>
                  </a:cubicBezTo>
                  <a:cubicBezTo>
                    <a:pt x="1205" y="12580"/>
                    <a:pt x="1499" y="12848"/>
                    <a:pt x="1874" y="13115"/>
                  </a:cubicBezTo>
                  <a:cubicBezTo>
                    <a:pt x="1660" y="13329"/>
                    <a:pt x="1473" y="13624"/>
                    <a:pt x="1339" y="13891"/>
                  </a:cubicBezTo>
                  <a:cubicBezTo>
                    <a:pt x="857" y="14748"/>
                    <a:pt x="830" y="15765"/>
                    <a:pt x="1178" y="16755"/>
                  </a:cubicBezTo>
                  <a:cubicBezTo>
                    <a:pt x="1178" y="16755"/>
                    <a:pt x="1205" y="16862"/>
                    <a:pt x="1205" y="16889"/>
                  </a:cubicBezTo>
                  <a:cubicBezTo>
                    <a:pt x="1499" y="17692"/>
                    <a:pt x="2008" y="18361"/>
                    <a:pt x="2650" y="18790"/>
                  </a:cubicBezTo>
                  <a:cubicBezTo>
                    <a:pt x="2784" y="18870"/>
                    <a:pt x="2918" y="18977"/>
                    <a:pt x="3052" y="19030"/>
                  </a:cubicBezTo>
                  <a:cubicBezTo>
                    <a:pt x="3132" y="19111"/>
                    <a:pt x="3212" y="19137"/>
                    <a:pt x="3319" y="19164"/>
                  </a:cubicBezTo>
                  <a:cubicBezTo>
                    <a:pt x="3721" y="19378"/>
                    <a:pt x="4176" y="19512"/>
                    <a:pt x="4658" y="19539"/>
                  </a:cubicBezTo>
                  <a:cubicBezTo>
                    <a:pt x="4818" y="19566"/>
                    <a:pt x="5006" y="19566"/>
                    <a:pt x="5193" y="19566"/>
                  </a:cubicBezTo>
                  <a:cubicBezTo>
                    <a:pt x="5461" y="19566"/>
                    <a:pt x="5755" y="19539"/>
                    <a:pt x="6050" y="19512"/>
                  </a:cubicBezTo>
                  <a:cubicBezTo>
                    <a:pt x="6130" y="19780"/>
                    <a:pt x="6183" y="20047"/>
                    <a:pt x="6290" y="20315"/>
                  </a:cubicBezTo>
                  <a:cubicBezTo>
                    <a:pt x="6290" y="20315"/>
                    <a:pt x="6317" y="20342"/>
                    <a:pt x="6317" y="20369"/>
                  </a:cubicBezTo>
                  <a:cubicBezTo>
                    <a:pt x="6290" y="20449"/>
                    <a:pt x="6210" y="20476"/>
                    <a:pt x="6183" y="20529"/>
                  </a:cubicBezTo>
                  <a:cubicBezTo>
                    <a:pt x="5996" y="20743"/>
                    <a:pt x="5862" y="20931"/>
                    <a:pt x="5728" y="21118"/>
                  </a:cubicBezTo>
                  <a:cubicBezTo>
                    <a:pt x="5595" y="21279"/>
                    <a:pt x="5380" y="21546"/>
                    <a:pt x="5247" y="21868"/>
                  </a:cubicBezTo>
                  <a:cubicBezTo>
                    <a:pt x="4818" y="22778"/>
                    <a:pt x="4738" y="23714"/>
                    <a:pt x="5006" y="24598"/>
                  </a:cubicBezTo>
                  <a:cubicBezTo>
                    <a:pt x="5327" y="25534"/>
                    <a:pt x="5996" y="26284"/>
                    <a:pt x="6960" y="26766"/>
                  </a:cubicBezTo>
                  <a:lnTo>
                    <a:pt x="7067" y="26792"/>
                  </a:lnTo>
                  <a:cubicBezTo>
                    <a:pt x="7334" y="26899"/>
                    <a:pt x="7629" y="27007"/>
                    <a:pt x="7896" y="27060"/>
                  </a:cubicBezTo>
                  <a:cubicBezTo>
                    <a:pt x="8030" y="27087"/>
                    <a:pt x="8137" y="27140"/>
                    <a:pt x="8218" y="27140"/>
                  </a:cubicBezTo>
                  <a:cubicBezTo>
                    <a:pt x="8432" y="27167"/>
                    <a:pt x="8592" y="27167"/>
                    <a:pt x="8806" y="27167"/>
                  </a:cubicBezTo>
                  <a:cubicBezTo>
                    <a:pt x="9021" y="27167"/>
                    <a:pt x="9235" y="27140"/>
                    <a:pt x="9422" y="27087"/>
                  </a:cubicBezTo>
                  <a:cubicBezTo>
                    <a:pt x="9877" y="27033"/>
                    <a:pt x="10305" y="26873"/>
                    <a:pt x="10707" y="26659"/>
                  </a:cubicBezTo>
                  <a:cubicBezTo>
                    <a:pt x="11162" y="27301"/>
                    <a:pt x="11751" y="27943"/>
                    <a:pt x="12339" y="28479"/>
                  </a:cubicBezTo>
                  <a:cubicBezTo>
                    <a:pt x="12313" y="28532"/>
                    <a:pt x="12313" y="28612"/>
                    <a:pt x="12313" y="28666"/>
                  </a:cubicBezTo>
                  <a:cubicBezTo>
                    <a:pt x="12232" y="29175"/>
                    <a:pt x="12232" y="29683"/>
                    <a:pt x="12313" y="30138"/>
                  </a:cubicBezTo>
                  <a:cubicBezTo>
                    <a:pt x="12366" y="30754"/>
                    <a:pt x="12554" y="31289"/>
                    <a:pt x="12768" y="31771"/>
                  </a:cubicBezTo>
                  <a:cubicBezTo>
                    <a:pt x="13089" y="32440"/>
                    <a:pt x="13544" y="33029"/>
                    <a:pt x="14106" y="33430"/>
                  </a:cubicBezTo>
                  <a:cubicBezTo>
                    <a:pt x="14748" y="33859"/>
                    <a:pt x="15551" y="34126"/>
                    <a:pt x="16381" y="34153"/>
                  </a:cubicBezTo>
                  <a:lnTo>
                    <a:pt x="16515" y="34153"/>
                  </a:lnTo>
                  <a:cubicBezTo>
                    <a:pt x="17264" y="34153"/>
                    <a:pt x="17960" y="33966"/>
                    <a:pt x="18576" y="33591"/>
                  </a:cubicBezTo>
                  <a:lnTo>
                    <a:pt x="18870" y="33377"/>
                  </a:lnTo>
                  <a:cubicBezTo>
                    <a:pt x="18977" y="33296"/>
                    <a:pt x="19111" y="33189"/>
                    <a:pt x="19191" y="33082"/>
                  </a:cubicBezTo>
                  <a:cubicBezTo>
                    <a:pt x="19325" y="32975"/>
                    <a:pt x="19432" y="32841"/>
                    <a:pt x="19539" y="32708"/>
                  </a:cubicBezTo>
                  <a:cubicBezTo>
                    <a:pt x="20262" y="33189"/>
                    <a:pt x="21038" y="33591"/>
                    <a:pt x="21868" y="33912"/>
                  </a:cubicBezTo>
                  <a:cubicBezTo>
                    <a:pt x="22002" y="33992"/>
                    <a:pt x="22109" y="34019"/>
                    <a:pt x="22216" y="34046"/>
                  </a:cubicBezTo>
                  <a:cubicBezTo>
                    <a:pt x="22751" y="34233"/>
                    <a:pt x="23287" y="34421"/>
                    <a:pt x="23822" y="34554"/>
                  </a:cubicBezTo>
                  <a:cubicBezTo>
                    <a:pt x="24250" y="34688"/>
                    <a:pt x="24759" y="34795"/>
                    <a:pt x="25267" y="34902"/>
                  </a:cubicBezTo>
                  <a:cubicBezTo>
                    <a:pt x="26258" y="35063"/>
                    <a:pt x="27221" y="35170"/>
                    <a:pt x="28158" y="35170"/>
                  </a:cubicBezTo>
                  <a:cubicBezTo>
                    <a:pt x="28345" y="35170"/>
                    <a:pt x="28533" y="35170"/>
                    <a:pt x="28559" y="35224"/>
                  </a:cubicBezTo>
                  <a:cubicBezTo>
                    <a:pt x="28881" y="35224"/>
                    <a:pt x="29175" y="35197"/>
                    <a:pt x="29469" y="35143"/>
                  </a:cubicBezTo>
                  <a:cubicBezTo>
                    <a:pt x="29550" y="35117"/>
                    <a:pt x="29603" y="35117"/>
                    <a:pt x="29630" y="35117"/>
                  </a:cubicBezTo>
                  <a:cubicBezTo>
                    <a:pt x="29898" y="35090"/>
                    <a:pt x="30165" y="35009"/>
                    <a:pt x="30433" y="34983"/>
                  </a:cubicBezTo>
                  <a:cubicBezTo>
                    <a:pt x="31102" y="34849"/>
                    <a:pt x="31718" y="34688"/>
                    <a:pt x="32280" y="34474"/>
                  </a:cubicBezTo>
                  <a:cubicBezTo>
                    <a:pt x="32922" y="34260"/>
                    <a:pt x="33511" y="33939"/>
                    <a:pt x="34046" y="33591"/>
                  </a:cubicBezTo>
                  <a:cubicBezTo>
                    <a:pt x="34368" y="33377"/>
                    <a:pt x="34635" y="33189"/>
                    <a:pt x="34903" y="32949"/>
                  </a:cubicBezTo>
                  <a:cubicBezTo>
                    <a:pt x="35331" y="32574"/>
                    <a:pt x="35626" y="32253"/>
                    <a:pt x="35893" y="31851"/>
                  </a:cubicBezTo>
                  <a:cubicBezTo>
                    <a:pt x="36000" y="31664"/>
                    <a:pt x="36134" y="31450"/>
                    <a:pt x="36268" y="31182"/>
                  </a:cubicBezTo>
                  <a:cubicBezTo>
                    <a:pt x="36375" y="30941"/>
                    <a:pt x="36455" y="30727"/>
                    <a:pt x="36536" y="30540"/>
                  </a:cubicBezTo>
                  <a:cubicBezTo>
                    <a:pt x="36669" y="30138"/>
                    <a:pt x="36777" y="29710"/>
                    <a:pt x="36803" y="29255"/>
                  </a:cubicBezTo>
                  <a:cubicBezTo>
                    <a:pt x="36857" y="28720"/>
                    <a:pt x="36830" y="28265"/>
                    <a:pt x="36803" y="27836"/>
                  </a:cubicBezTo>
                  <a:cubicBezTo>
                    <a:pt x="37044" y="27033"/>
                    <a:pt x="37232" y="26177"/>
                    <a:pt x="37312" y="25374"/>
                  </a:cubicBezTo>
                  <a:cubicBezTo>
                    <a:pt x="37446" y="24303"/>
                    <a:pt x="37365" y="23233"/>
                    <a:pt x="37205" y="22242"/>
                  </a:cubicBezTo>
                  <a:cubicBezTo>
                    <a:pt x="37205" y="22162"/>
                    <a:pt x="37178" y="22135"/>
                    <a:pt x="37178" y="22082"/>
                  </a:cubicBezTo>
                  <a:lnTo>
                    <a:pt x="37178" y="22082"/>
                  </a:lnTo>
                  <a:cubicBezTo>
                    <a:pt x="37499" y="22162"/>
                    <a:pt x="37794" y="22242"/>
                    <a:pt x="38142" y="22242"/>
                  </a:cubicBezTo>
                  <a:cubicBezTo>
                    <a:pt x="38650" y="22242"/>
                    <a:pt x="39105" y="22108"/>
                    <a:pt x="39533" y="21868"/>
                  </a:cubicBezTo>
                  <a:cubicBezTo>
                    <a:pt x="39908" y="21680"/>
                    <a:pt x="40203" y="21413"/>
                    <a:pt x="40470" y="21091"/>
                  </a:cubicBezTo>
                  <a:cubicBezTo>
                    <a:pt x="40658" y="20904"/>
                    <a:pt x="40791" y="20690"/>
                    <a:pt x="40872" y="20476"/>
                  </a:cubicBezTo>
                  <a:cubicBezTo>
                    <a:pt x="41059" y="20128"/>
                    <a:pt x="41193" y="19753"/>
                    <a:pt x="41246" y="19352"/>
                  </a:cubicBezTo>
                  <a:cubicBezTo>
                    <a:pt x="41407" y="18549"/>
                    <a:pt x="41380" y="17719"/>
                    <a:pt x="41086" y="16862"/>
                  </a:cubicBezTo>
                  <a:cubicBezTo>
                    <a:pt x="40925" y="16354"/>
                    <a:pt x="40658" y="15845"/>
                    <a:pt x="40336" y="15390"/>
                  </a:cubicBezTo>
                  <a:cubicBezTo>
                    <a:pt x="40256" y="15203"/>
                    <a:pt x="40149" y="15042"/>
                    <a:pt x="40042" y="14908"/>
                  </a:cubicBezTo>
                  <a:cubicBezTo>
                    <a:pt x="40015" y="14908"/>
                    <a:pt x="39988" y="14855"/>
                    <a:pt x="39935" y="14801"/>
                  </a:cubicBezTo>
                  <a:cubicBezTo>
                    <a:pt x="39855" y="14641"/>
                    <a:pt x="39667" y="14453"/>
                    <a:pt x="39480" y="14239"/>
                  </a:cubicBezTo>
                  <a:cubicBezTo>
                    <a:pt x="39239" y="13998"/>
                    <a:pt x="38971" y="13784"/>
                    <a:pt x="38677" y="13597"/>
                  </a:cubicBezTo>
                  <a:lnTo>
                    <a:pt x="38463" y="13517"/>
                  </a:lnTo>
                  <a:cubicBezTo>
                    <a:pt x="38409" y="13463"/>
                    <a:pt x="38302" y="13436"/>
                    <a:pt x="38249" y="13410"/>
                  </a:cubicBezTo>
                  <a:cubicBezTo>
                    <a:pt x="38061" y="13383"/>
                    <a:pt x="37927" y="13303"/>
                    <a:pt x="37767" y="13276"/>
                  </a:cubicBezTo>
                  <a:cubicBezTo>
                    <a:pt x="37606" y="12580"/>
                    <a:pt x="37232" y="11911"/>
                    <a:pt x="36696" y="11322"/>
                  </a:cubicBezTo>
                  <a:cubicBezTo>
                    <a:pt x="36375" y="10920"/>
                    <a:pt x="35920" y="10572"/>
                    <a:pt x="35465" y="10251"/>
                  </a:cubicBezTo>
                  <a:cubicBezTo>
                    <a:pt x="35304" y="10171"/>
                    <a:pt x="35171" y="10064"/>
                    <a:pt x="34983" y="9957"/>
                  </a:cubicBezTo>
                  <a:cubicBezTo>
                    <a:pt x="34930" y="9930"/>
                    <a:pt x="34903" y="9930"/>
                    <a:pt x="34849" y="9903"/>
                  </a:cubicBezTo>
                  <a:cubicBezTo>
                    <a:pt x="34689" y="9769"/>
                    <a:pt x="34448" y="9662"/>
                    <a:pt x="34234" y="9555"/>
                  </a:cubicBezTo>
                  <a:cubicBezTo>
                    <a:pt x="33886" y="9422"/>
                    <a:pt x="33565" y="9314"/>
                    <a:pt x="33217" y="9288"/>
                  </a:cubicBezTo>
                  <a:cubicBezTo>
                    <a:pt x="33163" y="9261"/>
                    <a:pt x="33083" y="9261"/>
                    <a:pt x="32976" y="9261"/>
                  </a:cubicBezTo>
                  <a:lnTo>
                    <a:pt x="32788" y="9261"/>
                  </a:lnTo>
                  <a:cubicBezTo>
                    <a:pt x="32387" y="9261"/>
                    <a:pt x="31985" y="9368"/>
                    <a:pt x="31611" y="9529"/>
                  </a:cubicBezTo>
                  <a:cubicBezTo>
                    <a:pt x="31504" y="9555"/>
                    <a:pt x="31423" y="9582"/>
                    <a:pt x="31316" y="9662"/>
                  </a:cubicBezTo>
                  <a:lnTo>
                    <a:pt x="31236" y="9689"/>
                  </a:lnTo>
                  <a:cubicBezTo>
                    <a:pt x="31156" y="9769"/>
                    <a:pt x="31022" y="9823"/>
                    <a:pt x="30888" y="9930"/>
                  </a:cubicBezTo>
                  <a:cubicBezTo>
                    <a:pt x="30754" y="9984"/>
                    <a:pt x="30620" y="10091"/>
                    <a:pt x="30513" y="10171"/>
                  </a:cubicBezTo>
                  <a:cubicBezTo>
                    <a:pt x="30219" y="10385"/>
                    <a:pt x="29898" y="10626"/>
                    <a:pt x="29603" y="10894"/>
                  </a:cubicBezTo>
                  <a:cubicBezTo>
                    <a:pt x="28399" y="9903"/>
                    <a:pt x="26927" y="9154"/>
                    <a:pt x="25267" y="8699"/>
                  </a:cubicBezTo>
                  <a:cubicBezTo>
                    <a:pt x="24223" y="7441"/>
                    <a:pt x="22644" y="6504"/>
                    <a:pt x="20744" y="6049"/>
                  </a:cubicBezTo>
                  <a:cubicBezTo>
                    <a:pt x="20476" y="5969"/>
                    <a:pt x="20209" y="5915"/>
                    <a:pt x="19941" y="5888"/>
                  </a:cubicBezTo>
                  <a:cubicBezTo>
                    <a:pt x="19646" y="5567"/>
                    <a:pt x="19325" y="5300"/>
                    <a:pt x="18977" y="5032"/>
                  </a:cubicBezTo>
                  <a:cubicBezTo>
                    <a:pt x="18496" y="4711"/>
                    <a:pt x="17987" y="4416"/>
                    <a:pt x="17398" y="4175"/>
                  </a:cubicBezTo>
                  <a:cubicBezTo>
                    <a:pt x="16890" y="3961"/>
                    <a:pt x="16354" y="3801"/>
                    <a:pt x="15792" y="3694"/>
                  </a:cubicBezTo>
                  <a:cubicBezTo>
                    <a:pt x="15712" y="3667"/>
                    <a:pt x="15685" y="3667"/>
                    <a:pt x="15658" y="3667"/>
                  </a:cubicBezTo>
                  <a:cubicBezTo>
                    <a:pt x="15150" y="3265"/>
                    <a:pt x="14588" y="2944"/>
                    <a:pt x="13972" y="2703"/>
                  </a:cubicBezTo>
                  <a:cubicBezTo>
                    <a:pt x="13651" y="2570"/>
                    <a:pt x="13276" y="2462"/>
                    <a:pt x="12902" y="2409"/>
                  </a:cubicBezTo>
                  <a:cubicBezTo>
                    <a:pt x="12875" y="2355"/>
                    <a:pt x="12821" y="2302"/>
                    <a:pt x="12768" y="2222"/>
                  </a:cubicBezTo>
                  <a:cubicBezTo>
                    <a:pt x="12339" y="1660"/>
                    <a:pt x="11777" y="1151"/>
                    <a:pt x="11162" y="803"/>
                  </a:cubicBezTo>
                  <a:cubicBezTo>
                    <a:pt x="10626" y="455"/>
                    <a:pt x="10038" y="214"/>
                    <a:pt x="9422" y="80"/>
                  </a:cubicBezTo>
                  <a:cubicBezTo>
                    <a:pt x="9128" y="27"/>
                    <a:pt x="8833" y="0"/>
                    <a:pt x="85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726;p44">
              <a:extLst>
                <a:ext uri="{FF2B5EF4-FFF2-40B4-BE49-F238E27FC236}">
                  <a16:creationId xmlns:a16="http://schemas.microsoft.com/office/drawing/2014/main" id="{4CD5891F-01B3-594B-7911-E5931824AAC1}"/>
                </a:ext>
              </a:extLst>
            </p:cNvPr>
            <p:cNvSpPr/>
            <p:nvPr/>
          </p:nvSpPr>
          <p:spPr>
            <a:xfrm>
              <a:off x="7591975" y="8488975"/>
              <a:ext cx="192725" cy="92375"/>
            </a:xfrm>
            <a:custGeom>
              <a:avLst/>
              <a:gdLst/>
              <a:ahLst/>
              <a:cxnLst/>
              <a:rect l="l" t="t" r="r" b="b"/>
              <a:pathLst>
                <a:path w="7709" h="3695" extrusionOk="0">
                  <a:moveTo>
                    <a:pt x="6023" y="1"/>
                  </a:moveTo>
                  <a:cubicBezTo>
                    <a:pt x="5916" y="1"/>
                    <a:pt x="5862" y="27"/>
                    <a:pt x="5755" y="27"/>
                  </a:cubicBezTo>
                  <a:cubicBezTo>
                    <a:pt x="5648" y="81"/>
                    <a:pt x="5568" y="81"/>
                    <a:pt x="5461" y="108"/>
                  </a:cubicBezTo>
                  <a:cubicBezTo>
                    <a:pt x="4952" y="215"/>
                    <a:pt x="4444" y="402"/>
                    <a:pt x="3908" y="643"/>
                  </a:cubicBezTo>
                  <a:cubicBezTo>
                    <a:pt x="3426" y="830"/>
                    <a:pt x="2945" y="1098"/>
                    <a:pt x="2490" y="1419"/>
                  </a:cubicBezTo>
                  <a:cubicBezTo>
                    <a:pt x="1553" y="2008"/>
                    <a:pt x="696" y="2677"/>
                    <a:pt x="27" y="3453"/>
                  </a:cubicBezTo>
                  <a:cubicBezTo>
                    <a:pt x="0" y="3507"/>
                    <a:pt x="0" y="3587"/>
                    <a:pt x="27" y="3614"/>
                  </a:cubicBezTo>
                  <a:lnTo>
                    <a:pt x="81" y="3641"/>
                  </a:lnTo>
                  <a:lnTo>
                    <a:pt x="107" y="3641"/>
                  </a:lnTo>
                  <a:cubicBezTo>
                    <a:pt x="134" y="3641"/>
                    <a:pt x="161" y="3641"/>
                    <a:pt x="161" y="3614"/>
                  </a:cubicBezTo>
                  <a:cubicBezTo>
                    <a:pt x="482" y="3293"/>
                    <a:pt x="803" y="2972"/>
                    <a:pt x="1205" y="2677"/>
                  </a:cubicBezTo>
                  <a:cubicBezTo>
                    <a:pt x="1874" y="2169"/>
                    <a:pt x="2677" y="1740"/>
                    <a:pt x="3560" y="1366"/>
                  </a:cubicBezTo>
                  <a:lnTo>
                    <a:pt x="3480" y="1366"/>
                  </a:lnTo>
                  <a:cubicBezTo>
                    <a:pt x="3962" y="1205"/>
                    <a:pt x="4417" y="1044"/>
                    <a:pt x="4818" y="937"/>
                  </a:cubicBezTo>
                  <a:cubicBezTo>
                    <a:pt x="5032" y="884"/>
                    <a:pt x="5246" y="803"/>
                    <a:pt x="5487" y="777"/>
                  </a:cubicBezTo>
                  <a:cubicBezTo>
                    <a:pt x="5594" y="750"/>
                    <a:pt x="5728" y="696"/>
                    <a:pt x="5835" y="696"/>
                  </a:cubicBezTo>
                  <a:lnTo>
                    <a:pt x="5996" y="670"/>
                  </a:lnTo>
                  <a:lnTo>
                    <a:pt x="5996" y="830"/>
                  </a:lnTo>
                  <a:lnTo>
                    <a:pt x="5996" y="884"/>
                  </a:lnTo>
                  <a:lnTo>
                    <a:pt x="5996" y="911"/>
                  </a:lnTo>
                  <a:lnTo>
                    <a:pt x="5996" y="1151"/>
                  </a:lnTo>
                  <a:cubicBezTo>
                    <a:pt x="5996" y="1232"/>
                    <a:pt x="5996" y="1339"/>
                    <a:pt x="6023" y="1446"/>
                  </a:cubicBezTo>
                  <a:cubicBezTo>
                    <a:pt x="6049" y="1633"/>
                    <a:pt x="6130" y="1874"/>
                    <a:pt x="6183" y="2115"/>
                  </a:cubicBezTo>
                  <a:cubicBezTo>
                    <a:pt x="6264" y="2409"/>
                    <a:pt x="6371" y="2677"/>
                    <a:pt x="6451" y="2891"/>
                  </a:cubicBezTo>
                  <a:cubicBezTo>
                    <a:pt x="6504" y="2972"/>
                    <a:pt x="6558" y="3105"/>
                    <a:pt x="6638" y="3212"/>
                  </a:cubicBezTo>
                  <a:cubicBezTo>
                    <a:pt x="6692" y="3319"/>
                    <a:pt x="6719" y="3427"/>
                    <a:pt x="6799" y="3480"/>
                  </a:cubicBezTo>
                  <a:lnTo>
                    <a:pt x="6852" y="3560"/>
                  </a:lnTo>
                  <a:cubicBezTo>
                    <a:pt x="6933" y="3614"/>
                    <a:pt x="6959" y="3641"/>
                    <a:pt x="6986" y="3641"/>
                  </a:cubicBezTo>
                  <a:cubicBezTo>
                    <a:pt x="7067" y="3694"/>
                    <a:pt x="7093" y="3694"/>
                    <a:pt x="7120" y="3694"/>
                  </a:cubicBezTo>
                  <a:cubicBezTo>
                    <a:pt x="7174" y="3694"/>
                    <a:pt x="7227" y="3694"/>
                    <a:pt x="7254" y="3641"/>
                  </a:cubicBezTo>
                  <a:cubicBezTo>
                    <a:pt x="7334" y="3614"/>
                    <a:pt x="7361" y="3587"/>
                    <a:pt x="7388" y="3560"/>
                  </a:cubicBezTo>
                  <a:cubicBezTo>
                    <a:pt x="7441" y="3507"/>
                    <a:pt x="7468" y="3453"/>
                    <a:pt x="7495" y="3427"/>
                  </a:cubicBezTo>
                  <a:cubicBezTo>
                    <a:pt x="7575" y="3293"/>
                    <a:pt x="7602" y="3159"/>
                    <a:pt x="7629" y="2972"/>
                  </a:cubicBezTo>
                  <a:cubicBezTo>
                    <a:pt x="7709" y="2650"/>
                    <a:pt x="7655" y="2249"/>
                    <a:pt x="7522" y="1874"/>
                  </a:cubicBezTo>
                  <a:cubicBezTo>
                    <a:pt x="7441" y="1580"/>
                    <a:pt x="7254" y="1285"/>
                    <a:pt x="7093" y="1018"/>
                  </a:cubicBezTo>
                  <a:cubicBezTo>
                    <a:pt x="6986" y="884"/>
                    <a:pt x="6933" y="750"/>
                    <a:pt x="6826" y="643"/>
                  </a:cubicBezTo>
                  <a:lnTo>
                    <a:pt x="6826" y="616"/>
                  </a:lnTo>
                  <a:cubicBezTo>
                    <a:pt x="6772" y="509"/>
                    <a:pt x="6665" y="402"/>
                    <a:pt x="6558" y="295"/>
                  </a:cubicBezTo>
                  <a:cubicBezTo>
                    <a:pt x="6451" y="215"/>
                    <a:pt x="6397" y="134"/>
                    <a:pt x="6290" y="108"/>
                  </a:cubicBezTo>
                  <a:lnTo>
                    <a:pt x="6264" y="108"/>
                  </a:lnTo>
                  <a:cubicBezTo>
                    <a:pt x="6237" y="81"/>
                    <a:pt x="6237" y="81"/>
                    <a:pt x="6183" y="81"/>
                  </a:cubicBezTo>
                  <a:cubicBezTo>
                    <a:pt x="6237" y="1"/>
                    <a:pt x="6183" y="1"/>
                    <a:pt x="6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727;p44">
              <a:extLst>
                <a:ext uri="{FF2B5EF4-FFF2-40B4-BE49-F238E27FC236}">
                  <a16:creationId xmlns:a16="http://schemas.microsoft.com/office/drawing/2014/main" id="{B57B72DC-90D7-395F-C12E-00FEAF355D9C}"/>
                </a:ext>
              </a:extLst>
            </p:cNvPr>
            <p:cNvSpPr/>
            <p:nvPr/>
          </p:nvSpPr>
          <p:spPr>
            <a:xfrm>
              <a:off x="7190500" y="8752625"/>
              <a:ext cx="65600" cy="129825"/>
            </a:xfrm>
            <a:custGeom>
              <a:avLst/>
              <a:gdLst/>
              <a:ahLst/>
              <a:cxnLst/>
              <a:rect l="l" t="t" r="r" b="b"/>
              <a:pathLst>
                <a:path w="2624" h="5193" extrusionOk="0">
                  <a:moveTo>
                    <a:pt x="964" y="0"/>
                  </a:moveTo>
                  <a:cubicBezTo>
                    <a:pt x="937" y="0"/>
                    <a:pt x="883" y="27"/>
                    <a:pt x="830" y="54"/>
                  </a:cubicBezTo>
                  <a:cubicBezTo>
                    <a:pt x="803" y="107"/>
                    <a:pt x="776" y="134"/>
                    <a:pt x="803" y="188"/>
                  </a:cubicBezTo>
                  <a:cubicBezTo>
                    <a:pt x="803" y="268"/>
                    <a:pt x="803" y="321"/>
                    <a:pt x="830" y="428"/>
                  </a:cubicBezTo>
                  <a:cubicBezTo>
                    <a:pt x="749" y="562"/>
                    <a:pt x="616" y="696"/>
                    <a:pt x="509" y="910"/>
                  </a:cubicBezTo>
                  <a:cubicBezTo>
                    <a:pt x="375" y="1124"/>
                    <a:pt x="268" y="1392"/>
                    <a:pt x="214" y="1713"/>
                  </a:cubicBezTo>
                  <a:cubicBezTo>
                    <a:pt x="134" y="1981"/>
                    <a:pt x="80" y="2302"/>
                    <a:pt x="27" y="2596"/>
                  </a:cubicBezTo>
                  <a:cubicBezTo>
                    <a:pt x="0" y="2918"/>
                    <a:pt x="0" y="3212"/>
                    <a:pt x="27" y="3506"/>
                  </a:cubicBezTo>
                  <a:cubicBezTo>
                    <a:pt x="80" y="3801"/>
                    <a:pt x="134" y="4122"/>
                    <a:pt x="268" y="4336"/>
                  </a:cubicBezTo>
                  <a:cubicBezTo>
                    <a:pt x="375" y="4577"/>
                    <a:pt x="562" y="4791"/>
                    <a:pt x="776" y="4952"/>
                  </a:cubicBezTo>
                  <a:cubicBezTo>
                    <a:pt x="964" y="5086"/>
                    <a:pt x="1231" y="5193"/>
                    <a:pt x="1579" y="5193"/>
                  </a:cubicBezTo>
                  <a:lnTo>
                    <a:pt x="1633" y="5193"/>
                  </a:lnTo>
                  <a:cubicBezTo>
                    <a:pt x="1874" y="5193"/>
                    <a:pt x="2168" y="5139"/>
                    <a:pt x="2382" y="4925"/>
                  </a:cubicBezTo>
                  <a:cubicBezTo>
                    <a:pt x="2570" y="4711"/>
                    <a:pt x="2623" y="4417"/>
                    <a:pt x="2623" y="4202"/>
                  </a:cubicBezTo>
                  <a:cubicBezTo>
                    <a:pt x="2623" y="4042"/>
                    <a:pt x="2570" y="3908"/>
                    <a:pt x="2570" y="3774"/>
                  </a:cubicBezTo>
                  <a:lnTo>
                    <a:pt x="2489" y="3373"/>
                  </a:lnTo>
                  <a:cubicBezTo>
                    <a:pt x="2302" y="2837"/>
                    <a:pt x="2088" y="2329"/>
                    <a:pt x="1847" y="1901"/>
                  </a:cubicBezTo>
                  <a:lnTo>
                    <a:pt x="1767" y="1740"/>
                  </a:lnTo>
                  <a:cubicBezTo>
                    <a:pt x="1686" y="1526"/>
                    <a:pt x="1552" y="1312"/>
                    <a:pt x="1445" y="1071"/>
                  </a:cubicBezTo>
                  <a:cubicBezTo>
                    <a:pt x="1365" y="857"/>
                    <a:pt x="1312" y="696"/>
                    <a:pt x="1285" y="535"/>
                  </a:cubicBezTo>
                  <a:cubicBezTo>
                    <a:pt x="1312" y="455"/>
                    <a:pt x="1312" y="375"/>
                    <a:pt x="1231" y="295"/>
                  </a:cubicBezTo>
                  <a:lnTo>
                    <a:pt x="1231" y="188"/>
                  </a:lnTo>
                  <a:cubicBezTo>
                    <a:pt x="1151" y="107"/>
                    <a:pt x="1071" y="0"/>
                    <a:pt x="9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728;p44">
              <a:extLst>
                <a:ext uri="{FF2B5EF4-FFF2-40B4-BE49-F238E27FC236}">
                  <a16:creationId xmlns:a16="http://schemas.microsoft.com/office/drawing/2014/main" id="{C9321F52-1578-35D0-BE6F-204E6572BD7C}"/>
                </a:ext>
              </a:extLst>
            </p:cNvPr>
            <p:cNvSpPr/>
            <p:nvPr/>
          </p:nvSpPr>
          <p:spPr>
            <a:xfrm>
              <a:off x="7003800" y="8591750"/>
              <a:ext cx="87000" cy="114275"/>
            </a:xfrm>
            <a:custGeom>
              <a:avLst/>
              <a:gdLst/>
              <a:ahLst/>
              <a:cxnLst/>
              <a:rect l="l" t="t" r="r" b="b"/>
              <a:pathLst>
                <a:path w="3480" h="4571" extrusionOk="0">
                  <a:moveTo>
                    <a:pt x="3332" y="1"/>
                  </a:moveTo>
                  <a:cubicBezTo>
                    <a:pt x="3272" y="1"/>
                    <a:pt x="3219" y="26"/>
                    <a:pt x="3239" y="65"/>
                  </a:cubicBezTo>
                  <a:cubicBezTo>
                    <a:pt x="3239" y="92"/>
                    <a:pt x="3212" y="145"/>
                    <a:pt x="3212" y="172"/>
                  </a:cubicBezTo>
                  <a:lnTo>
                    <a:pt x="3186" y="172"/>
                  </a:lnTo>
                  <a:cubicBezTo>
                    <a:pt x="3078" y="199"/>
                    <a:pt x="3052" y="306"/>
                    <a:pt x="3052" y="359"/>
                  </a:cubicBezTo>
                  <a:cubicBezTo>
                    <a:pt x="2945" y="520"/>
                    <a:pt x="2811" y="654"/>
                    <a:pt x="2650" y="761"/>
                  </a:cubicBezTo>
                  <a:cubicBezTo>
                    <a:pt x="2436" y="948"/>
                    <a:pt x="2249" y="1109"/>
                    <a:pt x="2035" y="1243"/>
                  </a:cubicBezTo>
                  <a:lnTo>
                    <a:pt x="1901" y="1350"/>
                  </a:lnTo>
                  <a:cubicBezTo>
                    <a:pt x="1553" y="1617"/>
                    <a:pt x="1071" y="1965"/>
                    <a:pt x="696" y="2367"/>
                  </a:cubicBezTo>
                  <a:cubicBezTo>
                    <a:pt x="616" y="2501"/>
                    <a:pt x="509" y="2608"/>
                    <a:pt x="429" y="2715"/>
                  </a:cubicBezTo>
                  <a:cubicBezTo>
                    <a:pt x="375" y="2822"/>
                    <a:pt x="268" y="2956"/>
                    <a:pt x="215" y="3089"/>
                  </a:cubicBezTo>
                  <a:cubicBezTo>
                    <a:pt x="107" y="3277"/>
                    <a:pt x="0" y="3544"/>
                    <a:pt x="107" y="3812"/>
                  </a:cubicBezTo>
                  <a:cubicBezTo>
                    <a:pt x="215" y="4133"/>
                    <a:pt x="429" y="4294"/>
                    <a:pt x="643" y="4401"/>
                  </a:cubicBezTo>
                  <a:lnTo>
                    <a:pt x="670" y="4428"/>
                  </a:lnTo>
                  <a:cubicBezTo>
                    <a:pt x="898" y="4532"/>
                    <a:pt x="1110" y="4571"/>
                    <a:pt x="1319" y="4571"/>
                  </a:cubicBezTo>
                  <a:cubicBezTo>
                    <a:pt x="1379" y="4571"/>
                    <a:pt x="1439" y="4568"/>
                    <a:pt x="1499" y="4562"/>
                  </a:cubicBezTo>
                  <a:cubicBezTo>
                    <a:pt x="1767" y="4481"/>
                    <a:pt x="2008" y="4401"/>
                    <a:pt x="2222" y="4214"/>
                  </a:cubicBezTo>
                  <a:cubicBezTo>
                    <a:pt x="2409" y="4053"/>
                    <a:pt x="2623" y="3866"/>
                    <a:pt x="2784" y="3598"/>
                  </a:cubicBezTo>
                  <a:cubicBezTo>
                    <a:pt x="2945" y="3357"/>
                    <a:pt x="3078" y="3089"/>
                    <a:pt x="3186" y="2795"/>
                  </a:cubicBezTo>
                  <a:cubicBezTo>
                    <a:pt x="3293" y="2474"/>
                    <a:pt x="3373" y="2179"/>
                    <a:pt x="3426" y="1885"/>
                  </a:cubicBezTo>
                  <a:cubicBezTo>
                    <a:pt x="3480" y="1591"/>
                    <a:pt x="3480" y="1269"/>
                    <a:pt x="3480" y="1002"/>
                  </a:cubicBezTo>
                  <a:cubicBezTo>
                    <a:pt x="3453" y="761"/>
                    <a:pt x="3426" y="600"/>
                    <a:pt x="3400" y="440"/>
                  </a:cubicBezTo>
                  <a:lnTo>
                    <a:pt x="3480" y="226"/>
                  </a:lnTo>
                  <a:lnTo>
                    <a:pt x="3480" y="92"/>
                  </a:lnTo>
                  <a:lnTo>
                    <a:pt x="3400" y="11"/>
                  </a:lnTo>
                  <a:cubicBezTo>
                    <a:pt x="3378" y="4"/>
                    <a:pt x="3355" y="1"/>
                    <a:pt x="3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729;p44">
              <a:extLst>
                <a:ext uri="{FF2B5EF4-FFF2-40B4-BE49-F238E27FC236}">
                  <a16:creationId xmlns:a16="http://schemas.microsoft.com/office/drawing/2014/main" id="{EC238AB4-EE0A-7805-DA80-350982F51076}"/>
                </a:ext>
              </a:extLst>
            </p:cNvPr>
            <p:cNvSpPr/>
            <p:nvPr/>
          </p:nvSpPr>
          <p:spPr>
            <a:xfrm>
              <a:off x="6905425" y="8458025"/>
              <a:ext cx="129850" cy="58675"/>
            </a:xfrm>
            <a:custGeom>
              <a:avLst/>
              <a:gdLst/>
              <a:ahLst/>
              <a:cxnLst/>
              <a:rect l="l" t="t" r="r" b="b"/>
              <a:pathLst>
                <a:path w="5194" h="2347" extrusionOk="0">
                  <a:moveTo>
                    <a:pt x="1834" y="0"/>
                  </a:moveTo>
                  <a:cubicBezTo>
                    <a:pt x="1733" y="0"/>
                    <a:pt x="1631" y="3"/>
                    <a:pt x="1527" y="7"/>
                  </a:cubicBezTo>
                  <a:cubicBezTo>
                    <a:pt x="1366" y="7"/>
                    <a:pt x="1232" y="7"/>
                    <a:pt x="1098" y="34"/>
                  </a:cubicBezTo>
                  <a:cubicBezTo>
                    <a:pt x="991" y="61"/>
                    <a:pt x="831" y="61"/>
                    <a:pt x="697" y="141"/>
                  </a:cubicBezTo>
                  <a:cubicBezTo>
                    <a:pt x="509" y="248"/>
                    <a:pt x="269" y="382"/>
                    <a:pt x="135" y="596"/>
                  </a:cubicBezTo>
                  <a:cubicBezTo>
                    <a:pt x="1" y="864"/>
                    <a:pt x="54" y="1185"/>
                    <a:pt x="135" y="1372"/>
                  </a:cubicBezTo>
                  <a:lnTo>
                    <a:pt x="161" y="1399"/>
                  </a:lnTo>
                  <a:cubicBezTo>
                    <a:pt x="295" y="1720"/>
                    <a:pt x="456" y="1934"/>
                    <a:pt x="670" y="2068"/>
                  </a:cubicBezTo>
                  <a:cubicBezTo>
                    <a:pt x="911" y="2202"/>
                    <a:pt x="1125" y="2309"/>
                    <a:pt x="1393" y="2336"/>
                  </a:cubicBezTo>
                  <a:cubicBezTo>
                    <a:pt x="1464" y="2343"/>
                    <a:pt x="1540" y="2346"/>
                    <a:pt x="1618" y="2346"/>
                  </a:cubicBezTo>
                  <a:cubicBezTo>
                    <a:pt x="1831" y="2346"/>
                    <a:pt x="2060" y="2322"/>
                    <a:pt x="2276" y="2282"/>
                  </a:cubicBezTo>
                  <a:cubicBezTo>
                    <a:pt x="2544" y="2202"/>
                    <a:pt x="2838" y="2095"/>
                    <a:pt x="3106" y="1988"/>
                  </a:cubicBezTo>
                  <a:cubicBezTo>
                    <a:pt x="3400" y="1854"/>
                    <a:pt x="3668" y="1667"/>
                    <a:pt x="3909" y="1506"/>
                  </a:cubicBezTo>
                  <a:cubicBezTo>
                    <a:pt x="4150" y="1319"/>
                    <a:pt x="4390" y="1131"/>
                    <a:pt x="4551" y="944"/>
                  </a:cubicBezTo>
                  <a:cubicBezTo>
                    <a:pt x="4685" y="757"/>
                    <a:pt x="4819" y="596"/>
                    <a:pt x="4872" y="462"/>
                  </a:cubicBezTo>
                  <a:cubicBezTo>
                    <a:pt x="4953" y="436"/>
                    <a:pt x="5006" y="436"/>
                    <a:pt x="5086" y="409"/>
                  </a:cubicBezTo>
                  <a:lnTo>
                    <a:pt x="5193" y="302"/>
                  </a:lnTo>
                  <a:lnTo>
                    <a:pt x="5193" y="168"/>
                  </a:lnTo>
                  <a:cubicBezTo>
                    <a:pt x="5159" y="134"/>
                    <a:pt x="5114" y="88"/>
                    <a:pt x="5058" y="88"/>
                  </a:cubicBezTo>
                  <a:cubicBezTo>
                    <a:pt x="5026" y="88"/>
                    <a:pt x="4991" y="103"/>
                    <a:pt x="4953" y="141"/>
                  </a:cubicBezTo>
                  <a:cubicBezTo>
                    <a:pt x="4926" y="141"/>
                    <a:pt x="4872" y="168"/>
                    <a:pt x="4845" y="168"/>
                  </a:cubicBezTo>
                  <a:cubicBezTo>
                    <a:pt x="4819" y="161"/>
                    <a:pt x="4794" y="158"/>
                    <a:pt x="4770" y="158"/>
                  </a:cubicBezTo>
                  <a:cubicBezTo>
                    <a:pt x="4700" y="158"/>
                    <a:pt x="4645" y="188"/>
                    <a:pt x="4605" y="248"/>
                  </a:cubicBezTo>
                  <a:lnTo>
                    <a:pt x="4042" y="248"/>
                  </a:lnTo>
                  <a:cubicBezTo>
                    <a:pt x="3802" y="195"/>
                    <a:pt x="3534" y="168"/>
                    <a:pt x="3320" y="141"/>
                  </a:cubicBezTo>
                  <a:lnTo>
                    <a:pt x="3132" y="114"/>
                  </a:lnTo>
                  <a:cubicBezTo>
                    <a:pt x="2736" y="48"/>
                    <a:pt x="2303" y="0"/>
                    <a:pt x="18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730;p44">
              <a:extLst>
                <a:ext uri="{FF2B5EF4-FFF2-40B4-BE49-F238E27FC236}">
                  <a16:creationId xmlns:a16="http://schemas.microsoft.com/office/drawing/2014/main" id="{6FA899E5-0879-A38D-1E8B-992EF309D74F}"/>
                </a:ext>
              </a:extLst>
            </p:cNvPr>
            <p:cNvSpPr/>
            <p:nvPr/>
          </p:nvSpPr>
          <p:spPr>
            <a:xfrm>
              <a:off x="6883350" y="8309475"/>
              <a:ext cx="100400" cy="75800"/>
            </a:xfrm>
            <a:custGeom>
              <a:avLst/>
              <a:gdLst/>
              <a:ahLst/>
              <a:cxnLst/>
              <a:rect l="l" t="t" r="r" b="b"/>
              <a:pathLst>
                <a:path w="4016" h="3032" extrusionOk="0">
                  <a:moveTo>
                    <a:pt x="887" y="0"/>
                  </a:moveTo>
                  <a:cubicBezTo>
                    <a:pt x="816" y="0"/>
                    <a:pt x="743" y="10"/>
                    <a:pt x="670" y="34"/>
                  </a:cubicBezTo>
                  <a:cubicBezTo>
                    <a:pt x="402" y="88"/>
                    <a:pt x="242" y="329"/>
                    <a:pt x="188" y="489"/>
                  </a:cubicBezTo>
                  <a:lnTo>
                    <a:pt x="134" y="516"/>
                  </a:lnTo>
                  <a:cubicBezTo>
                    <a:pt x="54" y="784"/>
                    <a:pt x="1" y="1024"/>
                    <a:pt x="54" y="1265"/>
                  </a:cubicBezTo>
                  <a:cubicBezTo>
                    <a:pt x="81" y="1506"/>
                    <a:pt x="188" y="1720"/>
                    <a:pt x="322" y="1908"/>
                  </a:cubicBezTo>
                  <a:cubicBezTo>
                    <a:pt x="456" y="2095"/>
                    <a:pt x="643" y="2229"/>
                    <a:pt x="884" y="2389"/>
                  </a:cubicBezTo>
                  <a:cubicBezTo>
                    <a:pt x="1071" y="2523"/>
                    <a:pt x="1312" y="2630"/>
                    <a:pt x="1580" y="2737"/>
                  </a:cubicBezTo>
                  <a:cubicBezTo>
                    <a:pt x="1847" y="2844"/>
                    <a:pt x="2115" y="2898"/>
                    <a:pt x="2383" y="2925"/>
                  </a:cubicBezTo>
                  <a:cubicBezTo>
                    <a:pt x="2650" y="3005"/>
                    <a:pt x="2891" y="3005"/>
                    <a:pt x="3132" y="3005"/>
                  </a:cubicBezTo>
                  <a:cubicBezTo>
                    <a:pt x="3320" y="3005"/>
                    <a:pt x="3480" y="2978"/>
                    <a:pt x="3614" y="2925"/>
                  </a:cubicBezTo>
                  <a:cubicBezTo>
                    <a:pt x="3694" y="2978"/>
                    <a:pt x="3721" y="3005"/>
                    <a:pt x="3801" y="3032"/>
                  </a:cubicBezTo>
                  <a:lnTo>
                    <a:pt x="3882" y="3032"/>
                  </a:lnTo>
                  <a:cubicBezTo>
                    <a:pt x="3935" y="3032"/>
                    <a:pt x="3962" y="3005"/>
                    <a:pt x="3989" y="2978"/>
                  </a:cubicBezTo>
                  <a:cubicBezTo>
                    <a:pt x="4015" y="2898"/>
                    <a:pt x="3989" y="2791"/>
                    <a:pt x="3935" y="2711"/>
                  </a:cubicBezTo>
                  <a:cubicBezTo>
                    <a:pt x="3935" y="2711"/>
                    <a:pt x="3882" y="2657"/>
                    <a:pt x="3855" y="2657"/>
                  </a:cubicBezTo>
                  <a:cubicBezTo>
                    <a:pt x="3828" y="2604"/>
                    <a:pt x="3748" y="2577"/>
                    <a:pt x="3694" y="2577"/>
                  </a:cubicBezTo>
                  <a:cubicBezTo>
                    <a:pt x="3560" y="2470"/>
                    <a:pt x="3453" y="2363"/>
                    <a:pt x="3320" y="2229"/>
                  </a:cubicBezTo>
                  <a:lnTo>
                    <a:pt x="2918" y="1720"/>
                  </a:lnTo>
                  <a:lnTo>
                    <a:pt x="2811" y="1587"/>
                  </a:lnTo>
                  <a:cubicBezTo>
                    <a:pt x="2597" y="1265"/>
                    <a:pt x="2276" y="864"/>
                    <a:pt x="1928" y="516"/>
                  </a:cubicBezTo>
                  <a:cubicBezTo>
                    <a:pt x="1794" y="436"/>
                    <a:pt x="1714" y="355"/>
                    <a:pt x="1607" y="302"/>
                  </a:cubicBezTo>
                  <a:cubicBezTo>
                    <a:pt x="1553" y="221"/>
                    <a:pt x="1446" y="168"/>
                    <a:pt x="1312" y="88"/>
                  </a:cubicBezTo>
                  <a:cubicBezTo>
                    <a:pt x="1200" y="50"/>
                    <a:pt x="1050" y="0"/>
                    <a:pt x="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731;p44">
              <a:extLst>
                <a:ext uri="{FF2B5EF4-FFF2-40B4-BE49-F238E27FC236}">
                  <a16:creationId xmlns:a16="http://schemas.microsoft.com/office/drawing/2014/main" id="{187C3D5A-1129-6E0F-CFC5-0C9867CD4FA8}"/>
                </a:ext>
              </a:extLst>
            </p:cNvPr>
            <p:cNvSpPr/>
            <p:nvPr/>
          </p:nvSpPr>
          <p:spPr>
            <a:xfrm>
              <a:off x="6900075" y="8177150"/>
              <a:ext cx="85675" cy="95050"/>
            </a:xfrm>
            <a:custGeom>
              <a:avLst/>
              <a:gdLst/>
              <a:ahLst/>
              <a:cxnLst/>
              <a:rect l="l" t="t" r="r" b="b"/>
              <a:pathLst>
                <a:path w="3427" h="3802" extrusionOk="0">
                  <a:moveTo>
                    <a:pt x="991" y="1"/>
                  </a:moveTo>
                  <a:cubicBezTo>
                    <a:pt x="723" y="28"/>
                    <a:pt x="509" y="188"/>
                    <a:pt x="375" y="322"/>
                  </a:cubicBezTo>
                  <a:lnTo>
                    <a:pt x="349" y="375"/>
                  </a:lnTo>
                  <a:cubicBezTo>
                    <a:pt x="188" y="590"/>
                    <a:pt x="81" y="804"/>
                    <a:pt x="54" y="1045"/>
                  </a:cubicBezTo>
                  <a:cubicBezTo>
                    <a:pt x="1" y="1259"/>
                    <a:pt x="54" y="1500"/>
                    <a:pt x="135" y="1714"/>
                  </a:cubicBezTo>
                  <a:cubicBezTo>
                    <a:pt x="215" y="1928"/>
                    <a:pt x="349" y="2142"/>
                    <a:pt x="536" y="2329"/>
                  </a:cubicBezTo>
                  <a:cubicBezTo>
                    <a:pt x="723" y="2543"/>
                    <a:pt x="884" y="2704"/>
                    <a:pt x="1125" y="2865"/>
                  </a:cubicBezTo>
                  <a:cubicBezTo>
                    <a:pt x="1339" y="3052"/>
                    <a:pt x="1580" y="3213"/>
                    <a:pt x="1821" y="3320"/>
                  </a:cubicBezTo>
                  <a:cubicBezTo>
                    <a:pt x="2062" y="3454"/>
                    <a:pt x="2276" y="3507"/>
                    <a:pt x="2517" y="3587"/>
                  </a:cubicBezTo>
                  <a:cubicBezTo>
                    <a:pt x="2731" y="3641"/>
                    <a:pt x="2891" y="3641"/>
                    <a:pt x="3025" y="3641"/>
                  </a:cubicBezTo>
                  <a:lnTo>
                    <a:pt x="3159" y="3775"/>
                  </a:lnTo>
                  <a:cubicBezTo>
                    <a:pt x="3186" y="3801"/>
                    <a:pt x="3213" y="3801"/>
                    <a:pt x="3266" y="3801"/>
                  </a:cubicBezTo>
                  <a:cubicBezTo>
                    <a:pt x="3293" y="3801"/>
                    <a:pt x="3320" y="3775"/>
                    <a:pt x="3346" y="3748"/>
                  </a:cubicBezTo>
                  <a:cubicBezTo>
                    <a:pt x="3427" y="3668"/>
                    <a:pt x="3427" y="3587"/>
                    <a:pt x="3400" y="3427"/>
                  </a:cubicBezTo>
                  <a:lnTo>
                    <a:pt x="3320" y="3373"/>
                  </a:lnTo>
                  <a:cubicBezTo>
                    <a:pt x="3320" y="3293"/>
                    <a:pt x="3266" y="3239"/>
                    <a:pt x="3186" y="3239"/>
                  </a:cubicBezTo>
                  <a:cubicBezTo>
                    <a:pt x="3079" y="3106"/>
                    <a:pt x="3025" y="2972"/>
                    <a:pt x="2918" y="2811"/>
                  </a:cubicBezTo>
                  <a:cubicBezTo>
                    <a:pt x="2865" y="2597"/>
                    <a:pt x="2758" y="2410"/>
                    <a:pt x="2677" y="2196"/>
                  </a:cubicBezTo>
                  <a:lnTo>
                    <a:pt x="2624" y="2062"/>
                  </a:lnTo>
                  <a:cubicBezTo>
                    <a:pt x="2463" y="1660"/>
                    <a:pt x="2276" y="1205"/>
                    <a:pt x="2008" y="804"/>
                  </a:cubicBezTo>
                  <a:cubicBezTo>
                    <a:pt x="1955" y="670"/>
                    <a:pt x="1874" y="590"/>
                    <a:pt x="1821" y="509"/>
                  </a:cubicBezTo>
                  <a:cubicBezTo>
                    <a:pt x="1794" y="429"/>
                    <a:pt x="1687" y="322"/>
                    <a:pt x="1580" y="242"/>
                  </a:cubicBezTo>
                  <a:cubicBezTo>
                    <a:pt x="1446" y="135"/>
                    <a:pt x="1205" y="1"/>
                    <a:pt x="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732;p44">
              <a:extLst>
                <a:ext uri="{FF2B5EF4-FFF2-40B4-BE49-F238E27FC236}">
                  <a16:creationId xmlns:a16="http://schemas.microsoft.com/office/drawing/2014/main" id="{777509EA-EB11-AF49-A6CB-10A454C1E532}"/>
                </a:ext>
              </a:extLst>
            </p:cNvPr>
            <p:cNvSpPr/>
            <p:nvPr/>
          </p:nvSpPr>
          <p:spPr>
            <a:xfrm>
              <a:off x="6906775" y="8177825"/>
              <a:ext cx="77650" cy="94375"/>
            </a:xfrm>
            <a:custGeom>
              <a:avLst/>
              <a:gdLst/>
              <a:ahLst/>
              <a:cxnLst/>
              <a:rect l="l" t="t" r="r" b="b"/>
              <a:pathLst>
                <a:path w="3106" h="3775" extrusionOk="0">
                  <a:moveTo>
                    <a:pt x="670" y="1"/>
                  </a:moveTo>
                  <a:cubicBezTo>
                    <a:pt x="402" y="1"/>
                    <a:pt x="215" y="161"/>
                    <a:pt x="81" y="348"/>
                  </a:cubicBezTo>
                  <a:lnTo>
                    <a:pt x="54" y="375"/>
                  </a:lnTo>
                  <a:cubicBezTo>
                    <a:pt x="54" y="375"/>
                    <a:pt x="54" y="402"/>
                    <a:pt x="0" y="402"/>
                  </a:cubicBezTo>
                  <a:cubicBezTo>
                    <a:pt x="54" y="402"/>
                    <a:pt x="107" y="429"/>
                    <a:pt x="134" y="429"/>
                  </a:cubicBezTo>
                  <a:cubicBezTo>
                    <a:pt x="322" y="509"/>
                    <a:pt x="429" y="563"/>
                    <a:pt x="562" y="670"/>
                  </a:cubicBezTo>
                  <a:cubicBezTo>
                    <a:pt x="696" y="777"/>
                    <a:pt x="884" y="884"/>
                    <a:pt x="991" y="1018"/>
                  </a:cubicBezTo>
                  <a:cubicBezTo>
                    <a:pt x="1232" y="1285"/>
                    <a:pt x="1473" y="1580"/>
                    <a:pt x="1687" y="1901"/>
                  </a:cubicBezTo>
                  <a:cubicBezTo>
                    <a:pt x="1767" y="2088"/>
                    <a:pt x="1874" y="2276"/>
                    <a:pt x="1954" y="2436"/>
                  </a:cubicBezTo>
                  <a:cubicBezTo>
                    <a:pt x="2008" y="2624"/>
                    <a:pt x="2088" y="2811"/>
                    <a:pt x="2142" y="2971"/>
                  </a:cubicBezTo>
                  <a:cubicBezTo>
                    <a:pt x="2222" y="3186"/>
                    <a:pt x="2275" y="3373"/>
                    <a:pt x="2329" y="3587"/>
                  </a:cubicBezTo>
                  <a:cubicBezTo>
                    <a:pt x="2436" y="3614"/>
                    <a:pt x="2543" y="3614"/>
                    <a:pt x="2650" y="3614"/>
                  </a:cubicBezTo>
                  <a:lnTo>
                    <a:pt x="2677" y="3614"/>
                  </a:lnTo>
                  <a:lnTo>
                    <a:pt x="2811" y="3748"/>
                  </a:lnTo>
                  <a:cubicBezTo>
                    <a:pt x="2864" y="3774"/>
                    <a:pt x="2891" y="3774"/>
                    <a:pt x="2918" y="3774"/>
                  </a:cubicBezTo>
                  <a:cubicBezTo>
                    <a:pt x="2945" y="3774"/>
                    <a:pt x="3025" y="3748"/>
                    <a:pt x="3052" y="3721"/>
                  </a:cubicBezTo>
                  <a:cubicBezTo>
                    <a:pt x="3105" y="3641"/>
                    <a:pt x="3105" y="3560"/>
                    <a:pt x="3052" y="3480"/>
                  </a:cubicBezTo>
                  <a:lnTo>
                    <a:pt x="2971" y="3427"/>
                  </a:lnTo>
                  <a:cubicBezTo>
                    <a:pt x="2971" y="3346"/>
                    <a:pt x="2918" y="3239"/>
                    <a:pt x="2838" y="3239"/>
                  </a:cubicBezTo>
                  <a:cubicBezTo>
                    <a:pt x="2757" y="3105"/>
                    <a:pt x="2677" y="2971"/>
                    <a:pt x="2570" y="2811"/>
                  </a:cubicBezTo>
                  <a:cubicBezTo>
                    <a:pt x="2490" y="2624"/>
                    <a:pt x="2409" y="2409"/>
                    <a:pt x="2356" y="2249"/>
                  </a:cubicBezTo>
                  <a:lnTo>
                    <a:pt x="2356" y="2222"/>
                  </a:lnTo>
                  <a:lnTo>
                    <a:pt x="2275" y="2088"/>
                  </a:lnTo>
                  <a:cubicBezTo>
                    <a:pt x="2115" y="1687"/>
                    <a:pt x="1954" y="1205"/>
                    <a:pt x="1687" y="803"/>
                  </a:cubicBezTo>
                  <a:lnTo>
                    <a:pt x="1473" y="509"/>
                  </a:lnTo>
                  <a:cubicBezTo>
                    <a:pt x="1419" y="429"/>
                    <a:pt x="1312" y="348"/>
                    <a:pt x="1232" y="241"/>
                  </a:cubicBezTo>
                  <a:cubicBezTo>
                    <a:pt x="1151" y="134"/>
                    <a:pt x="937" y="1"/>
                    <a:pt x="67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733;p44">
              <a:extLst>
                <a:ext uri="{FF2B5EF4-FFF2-40B4-BE49-F238E27FC236}">
                  <a16:creationId xmlns:a16="http://schemas.microsoft.com/office/drawing/2014/main" id="{05833718-389D-F0C4-3EE5-887BD1992570}"/>
                </a:ext>
              </a:extLst>
            </p:cNvPr>
            <p:cNvSpPr/>
            <p:nvPr/>
          </p:nvSpPr>
          <p:spPr>
            <a:xfrm>
              <a:off x="6884025" y="8309650"/>
              <a:ext cx="99050" cy="76300"/>
            </a:xfrm>
            <a:custGeom>
              <a:avLst/>
              <a:gdLst/>
              <a:ahLst/>
              <a:cxnLst/>
              <a:rect l="l" t="t" r="r" b="b"/>
              <a:pathLst>
                <a:path w="3962" h="3052" extrusionOk="0">
                  <a:moveTo>
                    <a:pt x="777" y="0"/>
                  </a:moveTo>
                  <a:cubicBezTo>
                    <a:pt x="750" y="27"/>
                    <a:pt x="696" y="27"/>
                    <a:pt x="616" y="54"/>
                  </a:cubicBezTo>
                  <a:cubicBezTo>
                    <a:pt x="348" y="107"/>
                    <a:pt x="215" y="348"/>
                    <a:pt x="107" y="509"/>
                  </a:cubicBezTo>
                  <a:lnTo>
                    <a:pt x="81" y="562"/>
                  </a:lnTo>
                  <a:cubicBezTo>
                    <a:pt x="54" y="616"/>
                    <a:pt x="54" y="696"/>
                    <a:pt x="0" y="723"/>
                  </a:cubicBezTo>
                  <a:cubicBezTo>
                    <a:pt x="81" y="723"/>
                    <a:pt x="134" y="696"/>
                    <a:pt x="215" y="696"/>
                  </a:cubicBezTo>
                  <a:lnTo>
                    <a:pt x="348" y="696"/>
                  </a:lnTo>
                  <a:cubicBezTo>
                    <a:pt x="455" y="696"/>
                    <a:pt x="509" y="696"/>
                    <a:pt x="616" y="723"/>
                  </a:cubicBezTo>
                  <a:cubicBezTo>
                    <a:pt x="777" y="750"/>
                    <a:pt x="937" y="777"/>
                    <a:pt x="1125" y="857"/>
                  </a:cubicBezTo>
                  <a:cubicBezTo>
                    <a:pt x="1285" y="910"/>
                    <a:pt x="1446" y="991"/>
                    <a:pt x="1606" y="1098"/>
                  </a:cubicBezTo>
                  <a:cubicBezTo>
                    <a:pt x="1954" y="1285"/>
                    <a:pt x="2275" y="1526"/>
                    <a:pt x="2543" y="1767"/>
                  </a:cubicBezTo>
                  <a:cubicBezTo>
                    <a:pt x="2864" y="2035"/>
                    <a:pt x="3132" y="2302"/>
                    <a:pt x="3346" y="2597"/>
                  </a:cubicBezTo>
                  <a:cubicBezTo>
                    <a:pt x="3480" y="2730"/>
                    <a:pt x="3587" y="2891"/>
                    <a:pt x="3721" y="3052"/>
                  </a:cubicBezTo>
                  <a:lnTo>
                    <a:pt x="3828" y="3052"/>
                  </a:lnTo>
                  <a:cubicBezTo>
                    <a:pt x="3855" y="3052"/>
                    <a:pt x="3908" y="3025"/>
                    <a:pt x="3935" y="2998"/>
                  </a:cubicBezTo>
                  <a:cubicBezTo>
                    <a:pt x="3962" y="2918"/>
                    <a:pt x="3935" y="2837"/>
                    <a:pt x="3855" y="2784"/>
                  </a:cubicBezTo>
                  <a:cubicBezTo>
                    <a:pt x="3828" y="2784"/>
                    <a:pt x="3801" y="2757"/>
                    <a:pt x="3801" y="2757"/>
                  </a:cubicBezTo>
                  <a:cubicBezTo>
                    <a:pt x="3748" y="2677"/>
                    <a:pt x="3694" y="2623"/>
                    <a:pt x="3614" y="2623"/>
                  </a:cubicBezTo>
                  <a:lnTo>
                    <a:pt x="3587" y="2623"/>
                  </a:lnTo>
                  <a:cubicBezTo>
                    <a:pt x="3453" y="2516"/>
                    <a:pt x="3346" y="2436"/>
                    <a:pt x="3212" y="2302"/>
                  </a:cubicBezTo>
                  <a:cubicBezTo>
                    <a:pt x="3078" y="2115"/>
                    <a:pt x="2945" y="1954"/>
                    <a:pt x="2864" y="1794"/>
                  </a:cubicBezTo>
                  <a:lnTo>
                    <a:pt x="2811" y="1767"/>
                  </a:lnTo>
                  <a:lnTo>
                    <a:pt x="2730" y="1633"/>
                  </a:lnTo>
                  <a:cubicBezTo>
                    <a:pt x="2463" y="1285"/>
                    <a:pt x="2142" y="884"/>
                    <a:pt x="1820" y="562"/>
                  </a:cubicBezTo>
                  <a:cubicBezTo>
                    <a:pt x="1713" y="455"/>
                    <a:pt x="1606" y="375"/>
                    <a:pt x="1526" y="322"/>
                  </a:cubicBezTo>
                  <a:lnTo>
                    <a:pt x="1205" y="107"/>
                  </a:lnTo>
                  <a:cubicBezTo>
                    <a:pt x="1125" y="54"/>
                    <a:pt x="937" y="0"/>
                    <a:pt x="77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734;p44">
              <a:extLst>
                <a:ext uri="{FF2B5EF4-FFF2-40B4-BE49-F238E27FC236}">
                  <a16:creationId xmlns:a16="http://schemas.microsoft.com/office/drawing/2014/main" id="{535C9BEB-B1DC-5769-1165-A0CB6928F7F3}"/>
                </a:ext>
              </a:extLst>
            </p:cNvPr>
            <p:cNvSpPr/>
            <p:nvPr/>
          </p:nvSpPr>
          <p:spPr>
            <a:xfrm>
              <a:off x="6905425" y="8455525"/>
              <a:ext cx="91700" cy="54875"/>
            </a:xfrm>
            <a:custGeom>
              <a:avLst/>
              <a:gdLst/>
              <a:ahLst/>
              <a:cxnLst/>
              <a:rect l="l" t="t" r="r" b="b"/>
              <a:pathLst>
                <a:path w="3668" h="2195" extrusionOk="0">
                  <a:moveTo>
                    <a:pt x="1767" y="0"/>
                  </a:moveTo>
                  <a:cubicBezTo>
                    <a:pt x="1714" y="27"/>
                    <a:pt x="1607" y="27"/>
                    <a:pt x="1527" y="27"/>
                  </a:cubicBezTo>
                  <a:cubicBezTo>
                    <a:pt x="1366" y="27"/>
                    <a:pt x="1232" y="81"/>
                    <a:pt x="1098" y="81"/>
                  </a:cubicBezTo>
                  <a:cubicBezTo>
                    <a:pt x="964" y="107"/>
                    <a:pt x="831" y="107"/>
                    <a:pt x="697" y="161"/>
                  </a:cubicBezTo>
                  <a:cubicBezTo>
                    <a:pt x="509" y="241"/>
                    <a:pt x="242" y="375"/>
                    <a:pt x="135" y="643"/>
                  </a:cubicBezTo>
                  <a:cubicBezTo>
                    <a:pt x="1" y="910"/>
                    <a:pt x="54" y="1205"/>
                    <a:pt x="135" y="1419"/>
                  </a:cubicBezTo>
                  <a:lnTo>
                    <a:pt x="161" y="1446"/>
                  </a:lnTo>
                  <a:cubicBezTo>
                    <a:pt x="269" y="1740"/>
                    <a:pt x="429" y="1981"/>
                    <a:pt x="670" y="2115"/>
                  </a:cubicBezTo>
                  <a:cubicBezTo>
                    <a:pt x="697" y="2141"/>
                    <a:pt x="777" y="2168"/>
                    <a:pt x="804" y="2195"/>
                  </a:cubicBezTo>
                  <a:lnTo>
                    <a:pt x="911" y="1794"/>
                  </a:lnTo>
                  <a:cubicBezTo>
                    <a:pt x="964" y="1660"/>
                    <a:pt x="1045" y="1579"/>
                    <a:pt x="1098" y="1472"/>
                  </a:cubicBezTo>
                  <a:cubicBezTo>
                    <a:pt x="1205" y="1365"/>
                    <a:pt x="1259" y="1258"/>
                    <a:pt x="1366" y="1178"/>
                  </a:cubicBezTo>
                  <a:cubicBezTo>
                    <a:pt x="1473" y="1071"/>
                    <a:pt x="1580" y="991"/>
                    <a:pt x="1714" y="910"/>
                  </a:cubicBezTo>
                  <a:cubicBezTo>
                    <a:pt x="1955" y="750"/>
                    <a:pt x="2276" y="616"/>
                    <a:pt x="2570" y="482"/>
                  </a:cubicBezTo>
                  <a:cubicBezTo>
                    <a:pt x="2918" y="375"/>
                    <a:pt x="3240" y="268"/>
                    <a:pt x="3587" y="241"/>
                  </a:cubicBezTo>
                  <a:lnTo>
                    <a:pt x="3668" y="241"/>
                  </a:lnTo>
                  <a:cubicBezTo>
                    <a:pt x="3534" y="188"/>
                    <a:pt x="3400" y="188"/>
                    <a:pt x="3293" y="161"/>
                  </a:cubicBezTo>
                  <a:lnTo>
                    <a:pt x="3132" y="134"/>
                  </a:lnTo>
                  <a:cubicBezTo>
                    <a:pt x="2731" y="54"/>
                    <a:pt x="2222" y="0"/>
                    <a:pt x="1767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735;p44">
              <a:extLst>
                <a:ext uri="{FF2B5EF4-FFF2-40B4-BE49-F238E27FC236}">
                  <a16:creationId xmlns:a16="http://schemas.microsoft.com/office/drawing/2014/main" id="{4F2541D7-0F76-DB6C-0DEB-E34DFA0426BE}"/>
                </a:ext>
              </a:extLst>
            </p:cNvPr>
            <p:cNvSpPr/>
            <p:nvPr/>
          </p:nvSpPr>
          <p:spPr>
            <a:xfrm>
              <a:off x="7029900" y="8459525"/>
              <a:ext cx="2700" cy="25"/>
            </a:xfrm>
            <a:custGeom>
              <a:avLst/>
              <a:gdLst/>
              <a:ahLst/>
              <a:cxnLst/>
              <a:rect l="l" t="t" r="r" b="b"/>
              <a:pathLst>
                <a:path w="108" h="1" extrusionOk="0">
                  <a:moveTo>
                    <a:pt x="0" y="1"/>
                  </a:moveTo>
                  <a:lnTo>
                    <a:pt x="107" y="1"/>
                  </a:lnTo>
                  <a:lnTo>
                    <a:pt x="0" y="1"/>
                  </a:lnTo>
                  <a:cubicBezTo>
                    <a:pt x="27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736;p44">
              <a:extLst>
                <a:ext uri="{FF2B5EF4-FFF2-40B4-BE49-F238E27FC236}">
                  <a16:creationId xmlns:a16="http://schemas.microsoft.com/office/drawing/2014/main" id="{55B8A381-B452-6D47-257B-F0C44FE19C45}"/>
                </a:ext>
              </a:extLst>
            </p:cNvPr>
            <p:cNvSpPr/>
            <p:nvPr/>
          </p:nvSpPr>
          <p:spPr>
            <a:xfrm>
              <a:off x="7003125" y="8592025"/>
              <a:ext cx="87675" cy="113775"/>
            </a:xfrm>
            <a:custGeom>
              <a:avLst/>
              <a:gdLst/>
              <a:ahLst/>
              <a:cxnLst/>
              <a:rect l="l" t="t" r="r" b="b"/>
              <a:pathLst>
                <a:path w="3507" h="4551" extrusionOk="0">
                  <a:moveTo>
                    <a:pt x="3346" y="0"/>
                  </a:moveTo>
                  <a:cubicBezTo>
                    <a:pt x="3293" y="0"/>
                    <a:pt x="3213" y="27"/>
                    <a:pt x="3186" y="107"/>
                  </a:cubicBezTo>
                  <a:cubicBezTo>
                    <a:pt x="3159" y="134"/>
                    <a:pt x="3159" y="161"/>
                    <a:pt x="3159" y="188"/>
                  </a:cubicBezTo>
                  <a:cubicBezTo>
                    <a:pt x="3052" y="241"/>
                    <a:pt x="2972" y="322"/>
                    <a:pt x="3025" y="402"/>
                  </a:cubicBezTo>
                  <a:cubicBezTo>
                    <a:pt x="2918" y="536"/>
                    <a:pt x="2784" y="670"/>
                    <a:pt x="2597" y="803"/>
                  </a:cubicBezTo>
                  <a:cubicBezTo>
                    <a:pt x="2436" y="964"/>
                    <a:pt x="2249" y="1098"/>
                    <a:pt x="2008" y="1258"/>
                  </a:cubicBezTo>
                  <a:lnTo>
                    <a:pt x="1874" y="1365"/>
                  </a:lnTo>
                  <a:cubicBezTo>
                    <a:pt x="1473" y="1660"/>
                    <a:pt x="1045" y="2008"/>
                    <a:pt x="670" y="2409"/>
                  </a:cubicBezTo>
                  <a:cubicBezTo>
                    <a:pt x="563" y="2543"/>
                    <a:pt x="482" y="2650"/>
                    <a:pt x="402" y="2731"/>
                  </a:cubicBezTo>
                  <a:cubicBezTo>
                    <a:pt x="349" y="2838"/>
                    <a:pt x="242" y="2971"/>
                    <a:pt x="161" y="3105"/>
                  </a:cubicBezTo>
                  <a:cubicBezTo>
                    <a:pt x="81" y="3319"/>
                    <a:pt x="1" y="3587"/>
                    <a:pt x="81" y="3855"/>
                  </a:cubicBezTo>
                  <a:cubicBezTo>
                    <a:pt x="161" y="4149"/>
                    <a:pt x="402" y="4310"/>
                    <a:pt x="616" y="4417"/>
                  </a:cubicBezTo>
                  <a:lnTo>
                    <a:pt x="643" y="4444"/>
                  </a:lnTo>
                  <a:cubicBezTo>
                    <a:pt x="750" y="4524"/>
                    <a:pt x="884" y="4551"/>
                    <a:pt x="964" y="4551"/>
                  </a:cubicBezTo>
                  <a:lnTo>
                    <a:pt x="937" y="4524"/>
                  </a:lnTo>
                  <a:cubicBezTo>
                    <a:pt x="884" y="4417"/>
                    <a:pt x="830" y="4310"/>
                    <a:pt x="804" y="4176"/>
                  </a:cubicBezTo>
                  <a:cubicBezTo>
                    <a:pt x="777" y="4069"/>
                    <a:pt x="777" y="3935"/>
                    <a:pt x="777" y="3855"/>
                  </a:cubicBezTo>
                  <a:cubicBezTo>
                    <a:pt x="777" y="3587"/>
                    <a:pt x="884" y="3346"/>
                    <a:pt x="964" y="3105"/>
                  </a:cubicBezTo>
                  <a:cubicBezTo>
                    <a:pt x="1098" y="2838"/>
                    <a:pt x="1232" y="2570"/>
                    <a:pt x="1446" y="2329"/>
                  </a:cubicBezTo>
                  <a:cubicBezTo>
                    <a:pt x="1633" y="2061"/>
                    <a:pt x="1847" y="1847"/>
                    <a:pt x="2035" y="1606"/>
                  </a:cubicBezTo>
                  <a:cubicBezTo>
                    <a:pt x="2249" y="1365"/>
                    <a:pt x="2490" y="1125"/>
                    <a:pt x="2704" y="937"/>
                  </a:cubicBezTo>
                  <a:cubicBezTo>
                    <a:pt x="2918" y="723"/>
                    <a:pt x="3105" y="536"/>
                    <a:pt x="3346" y="375"/>
                  </a:cubicBezTo>
                  <a:lnTo>
                    <a:pt x="3507" y="188"/>
                  </a:lnTo>
                  <a:lnTo>
                    <a:pt x="3507" y="134"/>
                  </a:lnTo>
                  <a:cubicBezTo>
                    <a:pt x="3507" y="54"/>
                    <a:pt x="3453" y="27"/>
                    <a:pt x="3427" y="27"/>
                  </a:cubicBezTo>
                  <a:cubicBezTo>
                    <a:pt x="3373" y="27"/>
                    <a:pt x="3346" y="0"/>
                    <a:pt x="3346" y="0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737;p44">
              <a:extLst>
                <a:ext uri="{FF2B5EF4-FFF2-40B4-BE49-F238E27FC236}">
                  <a16:creationId xmlns:a16="http://schemas.microsoft.com/office/drawing/2014/main" id="{897CBCCC-DD06-BC7C-823B-EAB31FE9AA3A}"/>
                </a:ext>
              </a:extLst>
            </p:cNvPr>
            <p:cNvSpPr/>
            <p:nvPr/>
          </p:nvSpPr>
          <p:spPr>
            <a:xfrm>
              <a:off x="7189825" y="8774025"/>
              <a:ext cx="56225" cy="107100"/>
            </a:xfrm>
            <a:custGeom>
              <a:avLst/>
              <a:gdLst/>
              <a:ahLst/>
              <a:cxnLst/>
              <a:rect l="l" t="t" r="r" b="b"/>
              <a:pathLst>
                <a:path w="2249" h="4284" extrusionOk="0">
                  <a:moveTo>
                    <a:pt x="509" y="1"/>
                  </a:moveTo>
                  <a:cubicBezTo>
                    <a:pt x="375" y="242"/>
                    <a:pt x="268" y="509"/>
                    <a:pt x="188" y="804"/>
                  </a:cubicBezTo>
                  <a:cubicBezTo>
                    <a:pt x="134" y="1125"/>
                    <a:pt x="54" y="1419"/>
                    <a:pt x="27" y="1714"/>
                  </a:cubicBezTo>
                  <a:cubicBezTo>
                    <a:pt x="0" y="2008"/>
                    <a:pt x="0" y="2329"/>
                    <a:pt x="27" y="2624"/>
                  </a:cubicBezTo>
                  <a:cubicBezTo>
                    <a:pt x="54" y="2945"/>
                    <a:pt x="134" y="3213"/>
                    <a:pt x="268" y="3453"/>
                  </a:cubicBezTo>
                  <a:cubicBezTo>
                    <a:pt x="375" y="3694"/>
                    <a:pt x="562" y="3882"/>
                    <a:pt x="776" y="4069"/>
                  </a:cubicBezTo>
                  <a:cubicBezTo>
                    <a:pt x="964" y="4230"/>
                    <a:pt x="1231" y="4283"/>
                    <a:pt x="1579" y="4283"/>
                  </a:cubicBezTo>
                  <a:lnTo>
                    <a:pt x="1633" y="4283"/>
                  </a:lnTo>
                  <a:cubicBezTo>
                    <a:pt x="1794" y="4283"/>
                    <a:pt x="2034" y="4256"/>
                    <a:pt x="2249" y="4123"/>
                  </a:cubicBezTo>
                  <a:cubicBezTo>
                    <a:pt x="2061" y="4069"/>
                    <a:pt x="1901" y="3989"/>
                    <a:pt x="1767" y="3935"/>
                  </a:cubicBezTo>
                  <a:cubicBezTo>
                    <a:pt x="1633" y="3855"/>
                    <a:pt x="1526" y="3748"/>
                    <a:pt x="1446" y="3694"/>
                  </a:cubicBezTo>
                  <a:cubicBezTo>
                    <a:pt x="1339" y="3587"/>
                    <a:pt x="1231" y="3480"/>
                    <a:pt x="1178" y="3400"/>
                  </a:cubicBezTo>
                  <a:cubicBezTo>
                    <a:pt x="991" y="3159"/>
                    <a:pt x="857" y="2918"/>
                    <a:pt x="776" y="2650"/>
                  </a:cubicBezTo>
                  <a:cubicBezTo>
                    <a:pt x="669" y="2356"/>
                    <a:pt x="589" y="2088"/>
                    <a:pt x="536" y="1794"/>
                  </a:cubicBezTo>
                  <a:cubicBezTo>
                    <a:pt x="429" y="1178"/>
                    <a:pt x="429" y="590"/>
                    <a:pt x="5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738;p44">
              <a:extLst>
                <a:ext uri="{FF2B5EF4-FFF2-40B4-BE49-F238E27FC236}">
                  <a16:creationId xmlns:a16="http://schemas.microsoft.com/office/drawing/2014/main" id="{70AAC837-5D97-6B92-A65E-742218DA674D}"/>
                </a:ext>
              </a:extLst>
            </p:cNvPr>
            <p:cNvSpPr/>
            <p:nvPr/>
          </p:nvSpPr>
          <p:spPr>
            <a:xfrm>
              <a:off x="6950275" y="8160425"/>
              <a:ext cx="157925" cy="166650"/>
            </a:xfrm>
            <a:custGeom>
              <a:avLst/>
              <a:gdLst/>
              <a:ahLst/>
              <a:cxnLst/>
              <a:rect l="l" t="t" r="r" b="b"/>
              <a:pathLst>
                <a:path w="6317" h="6666" extrusionOk="0">
                  <a:moveTo>
                    <a:pt x="3185" y="1"/>
                  </a:moveTo>
                  <a:cubicBezTo>
                    <a:pt x="3051" y="1"/>
                    <a:pt x="2918" y="1"/>
                    <a:pt x="2757" y="27"/>
                  </a:cubicBezTo>
                  <a:cubicBezTo>
                    <a:pt x="2516" y="54"/>
                    <a:pt x="2275" y="161"/>
                    <a:pt x="2008" y="322"/>
                  </a:cubicBezTo>
                  <a:cubicBezTo>
                    <a:pt x="1793" y="456"/>
                    <a:pt x="1579" y="643"/>
                    <a:pt x="1392" y="857"/>
                  </a:cubicBezTo>
                  <a:cubicBezTo>
                    <a:pt x="1178" y="1071"/>
                    <a:pt x="1017" y="1312"/>
                    <a:pt x="857" y="1607"/>
                  </a:cubicBezTo>
                  <a:cubicBezTo>
                    <a:pt x="723" y="1874"/>
                    <a:pt x="589" y="2142"/>
                    <a:pt x="455" y="2436"/>
                  </a:cubicBezTo>
                  <a:cubicBezTo>
                    <a:pt x="214" y="3052"/>
                    <a:pt x="80" y="3667"/>
                    <a:pt x="27" y="4337"/>
                  </a:cubicBezTo>
                  <a:cubicBezTo>
                    <a:pt x="0" y="4658"/>
                    <a:pt x="27" y="4952"/>
                    <a:pt x="80" y="5247"/>
                  </a:cubicBezTo>
                  <a:cubicBezTo>
                    <a:pt x="107" y="5541"/>
                    <a:pt x="161" y="5862"/>
                    <a:pt x="268" y="6130"/>
                  </a:cubicBezTo>
                  <a:cubicBezTo>
                    <a:pt x="321" y="6264"/>
                    <a:pt x="375" y="6344"/>
                    <a:pt x="455" y="6478"/>
                  </a:cubicBezTo>
                  <a:cubicBezTo>
                    <a:pt x="482" y="6531"/>
                    <a:pt x="509" y="6558"/>
                    <a:pt x="589" y="6585"/>
                  </a:cubicBezTo>
                  <a:cubicBezTo>
                    <a:pt x="616" y="6612"/>
                    <a:pt x="643" y="6665"/>
                    <a:pt x="669" y="6665"/>
                  </a:cubicBezTo>
                  <a:lnTo>
                    <a:pt x="696" y="6665"/>
                  </a:lnTo>
                  <a:cubicBezTo>
                    <a:pt x="750" y="6665"/>
                    <a:pt x="776" y="6665"/>
                    <a:pt x="803" y="6612"/>
                  </a:cubicBezTo>
                  <a:cubicBezTo>
                    <a:pt x="2516" y="5327"/>
                    <a:pt x="4283" y="4069"/>
                    <a:pt x="6022" y="2972"/>
                  </a:cubicBezTo>
                  <a:cubicBezTo>
                    <a:pt x="6103" y="2945"/>
                    <a:pt x="6130" y="2838"/>
                    <a:pt x="6130" y="2784"/>
                  </a:cubicBezTo>
                  <a:lnTo>
                    <a:pt x="6156" y="2784"/>
                  </a:lnTo>
                  <a:cubicBezTo>
                    <a:pt x="6183" y="2784"/>
                    <a:pt x="6237" y="2784"/>
                    <a:pt x="6263" y="2731"/>
                  </a:cubicBezTo>
                  <a:cubicBezTo>
                    <a:pt x="6290" y="2704"/>
                    <a:pt x="6317" y="2677"/>
                    <a:pt x="6317" y="2650"/>
                  </a:cubicBezTo>
                  <a:cubicBezTo>
                    <a:pt x="6317" y="2597"/>
                    <a:pt x="6317" y="2543"/>
                    <a:pt x="6290" y="2517"/>
                  </a:cubicBezTo>
                  <a:cubicBezTo>
                    <a:pt x="6156" y="2329"/>
                    <a:pt x="6022" y="2142"/>
                    <a:pt x="5915" y="1981"/>
                  </a:cubicBezTo>
                  <a:lnTo>
                    <a:pt x="5915" y="1928"/>
                  </a:lnTo>
                  <a:lnTo>
                    <a:pt x="5434" y="1232"/>
                  </a:lnTo>
                  <a:cubicBezTo>
                    <a:pt x="5166" y="911"/>
                    <a:pt x="4818" y="643"/>
                    <a:pt x="4443" y="402"/>
                  </a:cubicBezTo>
                  <a:cubicBezTo>
                    <a:pt x="4176" y="241"/>
                    <a:pt x="3881" y="108"/>
                    <a:pt x="3614" y="54"/>
                  </a:cubicBezTo>
                  <a:cubicBezTo>
                    <a:pt x="3453" y="1"/>
                    <a:pt x="3319" y="1"/>
                    <a:pt x="3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739;p44">
              <a:extLst>
                <a:ext uri="{FF2B5EF4-FFF2-40B4-BE49-F238E27FC236}">
                  <a16:creationId xmlns:a16="http://schemas.microsoft.com/office/drawing/2014/main" id="{BFD150B4-95AD-38E3-8534-B337E08B536C}"/>
                </a:ext>
              </a:extLst>
            </p:cNvPr>
            <p:cNvSpPr/>
            <p:nvPr/>
          </p:nvSpPr>
          <p:spPr>
            <a:xfrm>
              <a:off x="6949600" y="8160425"/>
              <a:ext cx="70950" cy="166650"/>
            </a:xfrm>
            <a:custGeom>
              <a:avLst/>
              <a:gdLst/>
              <a:ahLst/>
              <a:cxnLst/>
              <a:rect l="l" t="t" r="r" b="b"/>
              <a:pathLst>
                <a:path w="2838" h="6666" extrusionOk="0">
                  <a:moveTo>
                    <a:pt x="2838" y="1"/>
                  </a:moveTo>
                  <a:lnTo>
                    <a:pt x="2838" y="1"/>
                  </a:lnTo>
                  <a:cubicBezTo>
                    <a:pt x="2825" y="9"/>
                    <a:pt x="2812" y="18"/>
                    <a:pt x="2799" y="27"/>
                  </a:cubicBezTo>
                  <a:lnTo>
                    <a:pt x="2799" y="27"/>
                  </a:lnTo>
                  <a:cubicBezTo>
                    <a:pt x="2820" y="26"/>
                    <a:pt x="2838" y="22"/>
                    <a:pt x="2838" y="1"/>
                  </a:cubicBezTo>
                  <a:close/>
                  <a:moveTo>
                    <a:pt x="2799" y="27"/>
                  </a:moveTo>
                  <a:cubicBezTo>
                    <a:pt x="2794" y="27"/>
                    <a:pt x="2789" y="27"/>
                    <a:pt x="2784" y="27"/>
                  </a:cubicBezTo>
                  <a:cubicBezTo>
                    <a:pt x="2543" y="54"/>
                    <a:pt x="2275" y="161"/>
                    <a:pt x="2035" y="322"/>
                  </a:cubicBezTo>
                  <a:cubicBezTo>
                    <a:pt x="1820" y="456"/>
                    <a:pt x="1606" y="616"/>
                    <a:pt x="1419" y="857"/>
                  </a:cubicBezTo>
                  <a:cubicBezTo>
                    <a:pt x="1205" y="1071"/>
                    <a:pt x="1044" y="1285"/>
                    <a:pt x="884" y="1607"/>
                  </a:cubicBezTo>
                  <a:cubicBezTo>
                    <a:pt x="750" y="1874"/>
                    <a:pt x="616" y="2142"/>
                    <a:pt x="482" y="2436"/>
                  </a:cubicBezTo>
                  <a:cubicBezTo>
                    <a:pt x="241" y="3052"/>
                    <a:pt x="107" y="3667"/>
                    <a:pt x="27" y="4337"/>
                  </a:cubicBezTo>
                  <a:cubicBezTo>
                    <a:pt x="0" y="4658"/>
                    <a:pt x="27" y="4952"/>
                    <a:pt x="81" y="5247"/>
                  </a:cubicBezTo>
                  <a:cubicBezTo>
                    <a:pt x="107" y="5595"/>
                    <a:pt x="161" y="5862"/>
                    <a:pt x="268" y="6130"/>
                  </a:cubicBezTo>
                  <a:cubicBezTo>
                    <a:pt x="295" y="6210"/>
                    <a:pt x="375" y="6344"/>
                    <a:pt x="429" y="6478"/>
                  </a:cubicBezTo>
                  <a:cubicBezTo>
                    <a:pt x="482" y="6531"/>
                    <a:pt x="509" y="6558"/>
                    <a:pt x="562" y="6585"/>
                  </a:cubicBezTo>
                  <a:cubicBezTo>
                    <a:pt x="616" y="6612"/>
                    <a:pt x="643" y="6612"/>
                    <a:pt x="670" y="6665"/>
                  </a:cubicBezTo>
                  <a:lnTo>
                    <a:pt x="696" y="6665"/>
                  </a:lnTo>
                  <a:cubicBezTo>
                    <a:pt x="750" y="6665"/>
                    <a:pt x="777" y="6665"/>
                    <a:pt x="803" y="6612"/>
                  </a:cubicBezTo>
                  <a:cubicBezTo>
                    <a:pt x="1151" y="6398"/>
                    <a:pt x="1446" y="6130"/>
                    <a:pt x="1767" y="5889"/>
                  </a:cubicBezTo>
                  <a:cubicBezTo>
                    <a:pt x="1687" y="5621"/>
                    <a:pt x="1580" y="5327"/>
                    <a:pt x="1499" y="5006"/>
                  </a:cubicBezTo>
                  <a:cubicBezTo>
                    <a:pt x="1419" y="4604"/>
                    <a:pt x="1365" y="4176"/>
                    <a:pt x="1365" y="3748"/>
                  </a:cubicBezTo>
                  <a:cubicBezTo>
                    <a:pt x="1365" y="3507"/>
                    <a:pt x="1365" y="3266"/>
                    <a:pt x="1419" y="3052"/>
                  </a:cubicBezTo>
                  <a:cubicBezTo>
                    <a:pt x="1419" y="2918"/>
                    <a:pt x="1446" y="2811"/>
                    <a:pt x="1446" y="2677"/>
                  </a:cubicBezTo>
                  <a:cubicBezTo>
                    <a:pt x="1446" y="2570"/>
                    <a:pt x="1473" y="2463"/>
                    <a:pt x="1499" y="2383"/>
                  </a:cubicBezTo>
                  <a:cubicBezTo>
                    <a:pt x="1553" y="2169"/>
                    <a:pt x="1606" y="2008"/>
                    <a:pt x="1687" y="1794"/>
                  </a:cubicBezTo>
                  <a:cubicBezTo>
                    <a:pt x="1740" y="1607"/>
                    <a:pt x="1820" y="1446"/>
                    <a:pt x="1901" y="1232"/>
                  </a:cubicBezTo>
                  <a:cubicBezTo>
                    <a:pt x="2008" y="1044"/>
                    <a:pt x="2115" y="857"/>
                    <a:pt x="2222" y="697"/>
                  </a:cubicBezTo>
                  <a:cubicBezTo>
                    <a:pt x="2302" y="536"/>
                    <a:pt x="2436" y="375"/>
                    <a:pt x="2570" y="241"/>
                  </a:cubicBezTo>
                  <a:cubicBezTo>
                    <a:pt x="2638" y="151"/>
                    <a:pt x="2725" y="79"/>
                    <a:pt x="2799" y="27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740;p44">
              <a:extLst>
                <a:ext uri="{FF2B5EF4-FFF2-40B4-BE49-F238E27FC236}">
                  <a16:creationId xmlns:a16="http://schemas.microsoft.com/office/drawing/2014/main" id="{5B085A93-D63F-6A22-6F3B-5CF22F57B90A}"/>
                </a:ext>
              </a:extLst>
            </p:cNvPr>
            <p:cNvSpPr/>
            <p:nvPr/>
          </p:nvSpPr>
          <p:spPr>
            <a:xfrm>
              <a:off x="6948250" y="8215975"/>
              <a:ext cx="236250" cy="222175"/>
            </a:xfrm>
            <a:custGeom>
              <a:avLst/>
              <a:gdLst/>
              <a:ahLst/>
              <a:cxnLst/>
              <a:rect l="l" t="t" r="r" b="b"/>
              <a:pathLst>
                <a:path w="9450" h="8887" extrusionOk="0">
                  <a:moveTo>
                    <a:pt x="6746" y="0"/>
                  </a:moveTo>
                  <a:lnTo>
                    <a:pt x="6103" y="27"/>
                  </a:lnTo>
                  <a:cubicBezTo>
                    <a:pt x="5943" y="27"/>
                    <a:pt x="5755" y="27"/>
                    <a:pt x="5568" y="54"/>
                  </a:cubicBezTo>
                  <a:cubicBezTo>
                    <a:pt x="5220" y="80"/>
                    <a:pt x="4872" y="161"/>
                    <a:pt x="4498" y="214"/>
                  </a:cubicBezTo>
                  <a:cubicBezTo>
                    <a:pt x="4123" y="321"/>
                    <a:pt x="3775" y="455"/>
                    <a:pt x="3400" y="616"/>
                  </a:cubicBezTo>
                  <a:cubicBezTo>
                    <a:pt x="2624" y="964"/>
                    <a:pt x="1928" y="1499"/>
                    <a:pt x="1393" y="2088"/>
                  </a:cubicBezTo>
                  <a:cubicBezTo>
                    <a:pt x="831" y="2703"/>
                    <a:pt x="429" y="3426"/>
                    <a:pt x="215" y="4202"/>
                  </a:cubicBezTo>
                  <a:cubicBezTo>
                    <a:pt x="1" y="5005"/>
                    <a:pt x="1" y="5862"/>
                    <a:pt x="215" y="6718"/>
                  </a:cubicBezTo>
                  <a:cubicBezTo>
                    <a:pt x="322" y="7120"/>
                    <a:pt x="483" y="7521"/>
                    <a:pt x="697" y="7816"/>
                  </a:cubicBezTo>
                  <a:cubicBezTo>
                    <a:pt x="884" y="8137"/>
                    <a:pt x="1205" y="8485"/>
                    <a:pt x="1527" y="8726"/>
                  </a:cubicBezTo>
                  <a:cubicBezTo>
                    <a:pt x="1527" y="8726"/>
                    <a:pt x="1553" y="8726"/>
                    <a:pt x="1553" y="8753"/>
                  </a:cubicBezTo>
                  <a:cubicBezTo>
                    <a:pt x="1553" y="8779"/>
                    <a:pt x="1607" y="8806"/>
                    <a:pt x="1634" y="8860"/>
                  </a:cubicBezTo>
                  <a:cubicBezTo>
                    <a:pt x="1660" y="8886"/>
                    <a:pt x="1687" y="8886"/>
                    <a:pt x="1741" y="8886"/>
                  </a:cubicBezTo>
                  <a:lnTo>
                    <a:pt x="1767" y="8886"/>
                  </a:lnTo>
                  <a:cubicBezTo>
                    <a:pt x="1821" y="8886"/>
                    <a:pt x="1821" y="8860"/>
                    <a:pt x="1874" y="8806"/>
                  </a:cubicBezTo>
                  <a:cubicBezTo>
                    <a:pt x="2196" y="8405"/>
                    <a:pt x="2490" y="8057"/>
                    <a:pt x="2838" y="7655"/>
                  </a:cubicBezTo>
                  <a:lnTo>
                    <a:pt x="2838" y="7602"/>
                  </a:lnTo>
                  <a:cubicBezTo>
                    <a:pt x="3935" y="6263"/>
                    <a:pt x="5300" y="4764"/>
                    <a:pt x="6987" y="3560"/>
                  </a:cubicBezTo>
                  <a:lnTo>
                    <a:pt x="7040" y="3480"/>
                  </a:lnTo>
                  <a:lnTo>
                    <a:pt x="7174" y="3399"/>
                  </a:lnTo>
                  <a:lnTo>
                    <a:pt x="7228" y="3399"/>
                  </a:lnTo>
                  <a:cubicBezTo>
                    <a:pt x="7924" y="2918"/>
                    <a:pt x="8619" y="2516"/>
                    <a:pt x="9315" y="2195"/>
                  </a:cubicBezTo>
                  <a:lnTo>
                    <a:pt x="9422" y="2088"/>
                  </a:lnTo>
                  <a:cubicBezTo>
                    <a:pt x="9449" y="2008"/>
                    <a:pt x="9422" y="1981"/>
                    <a:pt x="9422" y="1927"/>
                  </a:cubicBezTo>
                  <a:lnTo>
                    <a:pt x="9422" y="1874"/>
                  </a:lnTo>
                  <a:cubicBezTo>
                    <a:pt x="9449" y="1847"/>
                    <a:pt x="9449" y="1793"/>
                    <a:pt x="9422" y="1713"/>
                  </a:cubicBezTo>
                  <a:cubicBezTo>
                    <a:pt x="9262" y="1392"/>
                    <a:pt x="9021" y="1071"/>
                    <a:pt x="8753" y="857"/>
                  </a:cubicBezTo>
                  <a:cubicBezTo>
                    <a:pt x="8486" y="616"/>
                    <a:pt x="8138" y="455"/>
                    <a:pt x="7816" y="268"/>
                  </a:cubicBezTo>
                  <a:cubicBezTo>
                    <a:pt x="7522" y="134"/>
                    <a:pt x="7147" y="80"/>
                    <a:pt x="6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741;p44">
              <a:extLst>
                <a:ext uri="{FF2B5EF4-FFF2-40B4-BE49-F238E27FC236}">
                  <a16:creationId xmlns:a16="http://schemas.microsoft.com/office/drawing/2014/main" id="{04FF1844-3623-4677-151F-15C5BABBC5C5}"/>
                </a:ext>
              </a:extLst>
            </p:cNvPr>
            <p:cNvSpPr/>
            <p:nvPr/>
          </p:nvSpPr>
          <p:spPr>
            <a:xfrm>
              <a:off x="6946925" y="8223325"/>
              <a:ext cx="111775" cy="214825"/>
            </a:xfrm>
            <a:custGeom>
              <a:avLst/>
              <a:gdLst/>
              <a:ahLst/>
              <a:cxnLst/>
              <a:rect l="l" t="t" r="r" b="b"/>
              <a:pathLst>
                <a:path w="4471" h="8593" extrusionOk="0">
                  <a:moveTo>
                    <a:pt x="4470" y="1"/>
                  </a:moveTo>
                  <a:cubicBezTo>
                    <a:pt x="4149" y="27"/>
                    <a:pt x="3801" y="161"/>
                    <a:pt x="3426" y="322"/>
                  </a:cubicBezTo>
                  <a:cubicBezTo>
                    <a:pt x="2650" y="670"/>
                    <a:pt x="1954" y="1151"/>
                    <a:pt x="1419" y="1794"/>
                  </a:cubicBezTo>
                  <a:cubicBezTo>
                    <a:pt x="830" y="2436"/>
                    <a:pt x="455" y="3132"/>
                    <a:pt x="241" y="3908"/>
                  </a:cubicBezTo>
                  <a:cubicBezTo>
                    <a:pt x="0" y="4711"/>
                    <a:pt x="0" y="5568"/>
                    <a:pt x="241" y="6424"/>
                  </a:cubicBezTo>
                  <a:cubicBezTo>
                    <a:pt x="348" y="6826"/>
                    <a:pt x="509" y="7227"/>
                    <a:pt x="723" y="7522"/>
                  </a:cubicBezTo>
                  <a:cubicBezTo>
                    <a:pt x="910" y="7843"/>
                    <a:pt x="1205" y="8191"/>
                    <a:pt x="1553" y="8432"/>
                  </a:cubicBezTo>
                  <a:cubicBezTo>
                    <a:pt x="1553" y="8432"/>
                    <a:pt x="1580" y="8432"/>
                    <a:pt x="1580" y="8459"/>
                  </a:cubicBezTo>
                  <a:cubicBezTo>
                    <a:pt x="1580" y="8485"/>
                    <a:pt x="1606" y="8512"/>
                    <a:pt x="1660" y="8566"/>
                  </a:cubicBezTo>
                  <a:cubicBezTo>
                    <a:pt x="1687" y="8592"/>
                    <a:pt x="1713" y="8592"/>
                    <a:pt x="1740" y="8592"/>
                  </a:cubicBezTo>
                  <a:lnTo>
                    <a:pt x="1794" y="8592"/>
                  </a:lnTo>
                  <a:cubicBezTo>
                    <a:pt x="1847" y="8592"/>
                    <a:pt x="1874" y="8566"/>
                    <a:pt x="1927" y="8512"/>
                  </a:cubicBezTo>
                  <a:cubicBezTo>
                    <a:pt x="2008" y="8378"/>
                    <a:pt x="2115" y="8271"/>
                    <a:pt x="2222" y="8137"/>
                  </a:cubicBezTo>
                  <a:cubicBezTo>
                    <a:pt x="2061" y="7950"/>
                    <a:pt x="1874" y="7709"/>
                    <a:pt x="1740" y="7522"/>
                  </a:cubicBezTo>
                  <a:cubicBezTo>
                    <a:pt x="1553" y="7174"/>
                    <a:pt x="1392" y="6853"/>
                    <a:pt x="1285" y="6505"/>
                  </a:cubicBezTo>
                  <a:cubicBezTo>
                    <a:pt x="1178" y="6130"/>
                    <a:pt x="1125" y="5755"/>
                    <a:pt x="1125" y="5380"/>
                  </a:cubicBezTo>
                  <a:cubicBezTo>
                    <a:pt x="1125" y="4952"/>
                    <a:pt x="1151" y="4497"/>
                    <a:pt x="1258" y="4096"/>
                  </a:cubicBezTo>
                  <a:cubicBezTo>
                    <a:pt x="1312" y="3908"/>
                    <a:pt x="1339" y="3667"/>
                    <a:pt x="1446" y="3480"/>
                  </a:cubicBezTo>
                  <a:cubicBezTo>
                    <a:pt x="1526" y="3266"/>
                    <a:pt x="1606" y="3105"/>
                    <a:pt x="1687" y="2945"/>
                  </a:cubicBezTo>
                  <a:cubicBezTo>
                    <a:pt x="1874" y="2570"/>
                    <a:pt x="2115" y="2195"/>
                    <a:pt x="2382" y="1874"/>
                  </a:cubicBezTo>
                  <a:cubicBezTo>
                    <a:pt x="2650" y="1499"/>
                    <a:pt x="2945" y="1151"/>
                    <a:pt x="3293" y="857"/>
                  </a:cubicBezTo>
                  <a:cubicBezTo>
                    <a:pt x="3614" y="563"/>
                    <a:pt x="3988" y="295"/>
                    <a:pt x="4363" y="54"/>
                  </a:cubicBezTo>
                  <a:cubicBezTo>
                    <a:pt x="4390" y="27"/>
                    <a:pt x="4417" y="27"/>
                    <a:pt x="4470" y="1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742;p44">
              <a:extLst>
                <a:ext uri="{FF2B5EF4-FFF2-40B4-BE49-F238E27FC236}">
                  <a16:creationId xmlns:a16="http://schemas.microsoft.com/office/drawing/2014/main" id="{584F824C-2C97-4EE5-D724-BD79D695F7F3}"/>
                </a:ext>
              </a:extLst>
            </p:cNvPr>
            <p:cNvSpPr/>
            <p:nvPr/>
          </p:nvSpPr>
          <p:spPr>
            <a:xfrm>
              <a:off x="6979050" y="8248750"/>
              <a:ext cx="311175" cy="294450"/>
            </a:xfrm>
            <a:custGeom>
              <a:avLst/>
              <a:gdLst/>
              <a:ahLst/>
              <a:cxnLst/>
              <a:rect l="l" t="t" r="r" b="b"/>
              <a:pathLst>
                <a:path w="12447" h="11778" extrusionOk="0">
                  <a:moveTo>
                    <a:pt x="7735" y="1"/>
                  </a:moveTo>
                  <a:cubicBezTo>
                    <a:pt x="7280" y="1"/>
                    <a:pt x="6852" y="54"/>
                    <a:pt x="6424" y="134"/>
                  </a:cubicBezTo>
                  <a:cubicBezTo>
                    <a:pt x="5996" y="242"/>
                    <a:pt x="5594" y="349"/>
                    <a:pt x="5112" y="536"/>
                  </a:cubicBezTo>
                  <a:cubicBezTo>
                    <a:pt x="4711" y="723"/>
                    <a:pt x="4283" y="911"/>
                    <a:pt x="3881" y="1152"/>
                  </a:cubicBezTo>
                  <a:cubicBezTo>
                    <a:pt x="3078" y="1607"/>
                    <a:pt x="2382" y="2222"/>
                    <a:pt x="1767" y="2891"/>
                  </a:cubicBezTo>
                  <a:cubicBezTo>
                    <a:pt x="1472" y="3213"/>
                    <a:pt x="1205" y="3587"/>
                    <a:pt x="990" y="3962"/>
                  </a:cubicBezTo>
                  <a:cubicBezTo>
                    <a:pt x="830" y="4256"/>
                    <a:pt x="669" y="4551"/>
                    <a:pt x="535" y="4899"/>
                  </a:cubicBezTo>
                  <a:cubicBezTo>
                    <a:pt x="295" y="5541"/>
                    <a:pt x="134" y="6210"/>
                    <a:pt x="54" y="6906"/>
                  </a:cubicBezTo>
                  <a:cubicBezTo>
                    <a:pt x="0" y="7602"/>
                    <a:pt x="54" y="8298"/>
                    <a:pt x="241" y="8940"/>
                  </a:cubicBezTo>
                  <a:cubicBezTo>
                    <a:pt x="402" y="9610"/>
                    <a:pt x="723" y="10225"/>
                    <a:pt x="1178" y="10680"/>
                  </a:cubicBezTo>
                  <a:cubicBezTo>
                    <a:pt x="1633" y="11189"/>
                    <a:pt x="2275" y="11563"/>
                    <a:pt x="2998" y="11751"/>
                  </a:cubicBezTo>
                  <a:cubicBezTo>
                    <a:pt x="3078" y="11751"/>
                    <a:pt x="3105" y="11778"/>
                    <a:pt x="3185" y="11778"/>
                  </a:cubicBezTo>
                  <a:lnTo>
                    <a:pt x="3239" y="11778"/>
                  </a:lnTo>
                  <a:cubicBezTo>
                    <a:pt x="3266" y="11778"/>
                    <a:pt x="3319" y="11778"/>
                    <a:pt x="3319" y="11751"/>
                  </a:cubicBezTo>
                  <a:lnTo>
                    <a:pt x="3399" y="11644"/>
                  </a:lnTo>
                  <a:lnTo>
                    <a:pt x="3399" y="11510"/>
                  </a:lnTo>
                  <a:lnTo>
                    <a:pt x="3453" y="11456"/>
                  </a:lnTo>
                  <a:cubicBezTo>
                    <a:pt x="3480" y="11376"/>
                    <a:pt x="3506" y="11323"/>
                    <a:pt x="3533" y="11296"/>
                  </a:cubicBezTo>
                  <a:lnTo>
                    <a:pt x="3506" y="11296"/>
                  </a:lnTo>
                  <a:cubicBezTo>
                    <a:pt x="4015" y="10279"/>
                    <a:pt x="4657" y="9288"/>
                    <a:pt x="5460" y="8352"/>
                  </a:cubicBezTo>
                  <a:lnTo>
                    <a:pt x="5487" y="8298"/>
                  </a:lnTo>
                  <a:lnTo>
                    <a:pt x="5487" y="8271"/>
                  </a:lnTo>
                  <a:cubicBezTo>
                    <a:pt x="6558" y="7013"/>
                    <a:pt x="7869" y="5836"/>
                    <a:pt x="9395" y="4765"/>
                  </a:cubicBezTo>
                  <a:cubicBezTo>
                    <a:pt x="10332" y="4123"/>
                    <a:pt x="11295" y="3534"/>
                    <a:pt x="12339" y="2998"/>
                  </a:cubicBezTo>
                  <a:lnTo>
                    <a:pt x="12446" y="2891"/>
                  </a:lnTo>
                  <a:lnTo>
                    <a:pt x="12446" y="2758"/>
                  </a:lnTo>
                  <a:cubicBezTo>
                    <a:pt x="12419" y="2677"/>
                    <a:pt x="12339" y="2650"/>
                    <a:pt x="12286" y="2650"/>
                  </a:cubicBezTo>
                  <a:cubicBezTo>
                    <a:pt x="12232" y="2517"/>
                    <a:pt x="12178" y="2410"/>
                    <a:pt x="12152" y="2276"/>
                  </a:cubicBezTo>
                  <a:cubicBezTo>
                    <a:pt x="12071" y="2115"/>
                    <a:pt x="11964" y="1981"/>
                    <a:pt x="11831" y="1794"/>
                  </a:cubicBezTo>
                  <a:cubicBezTo>
                    <a:pt x="11643" y="1526"/>
                    <a:pt x="11349" y="1259"/>
                    <a:pt x="11001" y="1018"/>
                  </a:cubicBezTo>
                  <a:cubicBezTo>
                    <a:pt x="10706" y="804"/>
                    <a:pt x="10358" y="616"/>
                    <a:pt x="9957" y="456"/>
                  </a:cubicBezTo>
                  <a:cubicBezTo>
                    <a:pt x="9636" y="322"/>
                    <a:pt x="9261" y="188"/>
                    <a:pt x="8860" y="108"/>
                  </a:cubicBezTo>
                  <a:cubicBezTo>
                    <a:pt x="8431" y="54"/>
                    <a:pt x="8057" y="1"/>
                    <a:pt x="7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743;p44">
              <a:extLst>
                <a:ext uri="{FF2B5EF4-FFF2-40B4-BE49-F238E27FC236}">
                  <a16:creationId xmlns:a16="http://schemas.microsoft.com/office/drawing/2014/main" id="{CBA7F252-130B-6A35-EA78-831AE7B7F630}"/>
                </a:ext>
              </a:extLst>
            </p:cNvPr>
            <p:cNvSpPr/>
            <p:nvPr/>
          </p:nvSpPr>
          <p:spPr>
            <a:xfrm>
              <a:off x="6979050" y="8250100"/>
              <a:ext cx="178000" cy="293100"/>
            </a:xfrm>
            <a:custGeom>
              <a:avLst/>
              <a:gdLst/>
              <a:ahLst/>
              <a:cxnLst/>
              <a:rect l="l" t="t" r="r" b="b"/>
              <a:pathLst>
                <a:path w="7120" h="11724" extrusionOk="0">
                  <a:moveTo>
                    <a:pt x="7120" y="0"/>
                  </a:moveTo>
                  <a:lnTo>
                    <a:pt x="6424" y="80"/>
                  </a:lnTo>
                  <a:cubicBezTo>
                    <a:pt x="6022" y="188"/>
                    <a:pt x="5594" y="295"/>
                    <a:pt x="5112" y="482"/>
                  </a:cubicBezTo>
                  <a:cubicBezTo>
                    <a:pt x="4711" y="669"/>
                    <a:pt x="4283" y="857"/>
                    <a:pt x="3881" y="1098"/>
                  </a:cubicBezTo>
                  <a:cubicBezTo>
                    <a:pt x="3078" y="1553"/>
                    <a:pt x="2382" y="2168"/>
                    <a:pt x="1767" y="2837"/>
                  </a:cubicBezTo>
                  <a:cubicBezTo>
                    <a:pt x="1472" y="3159"/>
                    <a:pt x="1205" y="3533"/>
                    <a:pt x="990" y="3908"/>
                  </a:cubicBezTo>
                  <a:cubicBezTo>
                    <a:pt x="830" y="4202"/>
                    <a:pt x="669" y="4497"/>
                    <a:pt x="535" y="4845"/>
                  </a:cubicBezTo>
                  <a:cubicBezTo>
                    <a:pt x="295" y="5487"/>
                    <a:pt x="134" y="6156"/>
                    <a:pt x="54" y="6852"/>
                  </a:cubicBezTo>
                  <a:cubicBezTo>
                    <a:pt x="0" y="7548"/>
                    <a:pt x="54" y="8244"/>
                    <a:pt x="241" y="8886"/>
                  </a:cubicBezTo>
                  <a:cubicBezTo>
                    <a:pt x="402" y="9556"/>
                    <a:pt x="723" y="10171"/>
                    <a:pt x="1178" y="10626"/>
                  </a:cubicBezTo>
                  <a:cubicBezTo>
                    <a:pt x="1633" y="11135"/>
                    <a:pt x="2275" y="11509"/>
                    <a:pt x="2998" y="11697"/>
                  </a:cubicBezTo>
                  <a:cubicBezTo>
                    <a:pt x="3051" y="11697"/>
                    <a:pt x="3078" y="11724"/>
                    <a:pt x="3105" y="11724"/>
                  </a:cubicBezTo>
                  <a:cubicBezTo>
                    <a:pt x="3078" y="11697"/>
                    <a:pt x="3051" y="11670"/>
                    <a:pt x="3051" y="11643"/>
                  </a:cubicBezTo>
                  <a:lnTo>
                    <a:pt x="2998" y="11590"/>
                  </a:lnTo>
                  <a:cubicBezTo>
                    <a:pt x="2784" y="11295"/>
                    <a:pt x="2543" y="11001"/>
                    <a:pt x="2382" y="10653"/>
                  </a:cubicBezTo>
                  <a:cubicBezTo>
                    <a:pt x="2168" y="10305"/>
                    <a:pt x="2008" y="9850"/>
                    <a:pt x="1874" y="9422"/>
                  </a:cubicBezTo>
                  <a:cubicBezTo>
                    <a:pt x="1740" y="8913"/>
                    <a:pt x="1633" y="8378"/>
                    <a:pt x="1606" y="7843"/>
                  </a:cubicBezTo>
                  <a:lnTo>
                    <a:pt x="1606" y="7093"/>
                  </a:lnTo>
                  <a:cubicBezTo>
                    <a:pt x="1606" y="6825"/>
                    <a:pt x="1633" y="6558"/>
                    <a:pt x="1713" y="6317"/>
                  </a:cubicBezTo>
                  <a:cubicBezTo>
                    <a:pt x="1793" y="5808"/>
                    <a:pt x="1927" y="5300"/>
                    <a:pt x="2141" y="4818"/>
                  </a:cubicBezTo>
                  <a:cubicBezTo>
                    <a:pt x="2302" y="4417"/>
                    <a:pt x="2516" y="4015"/>
                    <a:pt x="2730" y="3640"/>
                  </a:cubicBezTo>
                  <a:cubicBezTo>
                    <a:pt x="2971" y="3266"/>
                    <a:pt x="3239" y="2944"/>
                    <a:pt x="3506" y="2596"/>
                  </a:cubicBezTo>
                  <a:cubicBezTo>
                    <a:pt x="3801" y="2275"/>
                    <a:pt x="4095" y="1927"/>
                    <a:pt x="4443" y="1633"/>
                  </a:cubicBezTo>
                  <a:cubicBezTo>
                    <a:pt x="4818" y="1285"/>
                    <a:pt x="5166" y="1017"/>
                    <a:pt x="5541" y="803"/>
                  </a:cubicBezTo>
                  <a:cubicBezTo>
                    <a:pt x="5942" y="536"/>
                    <a:pt x="6317" y="321"/>
                    <a:pt x="6718" y="161"/>
                  </a:cubicBezTo>
                  <a:cubicBezTo>
                    <a:pt x="6852" y="80"/>
                    <a:pt x="6986" y="27"/>
                    <a:pt x="7120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744;p44">
              <a:extLst>
                <a:ext uri="{FF2B5EF4-FFF2-40B4-BE49-F238E27FC236}">
                  <a16:creationId xmlns:a16="http://schemas.microsoft.com/office/drawing/2014/main" id="{3E0B8EBE-80F1-E055-4C3B-4B4A43991486}"/>
                </a:ext>
              </a:extLst>
            </p:cNvPr>
            <p:cNvSpPr/>
            <p:nvPr/>
          </p:nvSpPr>
          <p:spPr>
            <a:xfrm>
              <a:off x="7025875" y="8302950"/>
              <a:ext cx="386800" cy="374075"/>
            </a:xfrm>
            <a:custGeom>
              <a:avLst/>
              <a:gdLst/>
              <a:ahLst/>
              <a:cxnLst/>
              <a:rect l="l" t="t" r="r" b="b"/>
              <a:pathLst>
                <a:path w="15472" h="14963" extrusionOk="0">
                  <a:moveTo>
                    <a:pt x="10627" y="1"/>
                  </a:moveTo>
                  <a:cubicBezTo>
                    <a:pt x="10479" y="27"/>
                    <a:pt x="10339" y="34"/>
                    <a:pt x="10198" y="34"/>
                  </a:cubicBezTo>
                  <a:cubicBezTo>
                    <a:pt x="10058" y="34"/>
                    <a:pt x="9917" y="27"/>
                    <a:pt x="9770" y="27"/>
                  </a:cubicBezTo>
                  <a:lnTo>
                    <a:pt x="9369" y="27"/>
                  </a:lnTo>
                  <a:cubicBezTo>
                    <a:pt x="8459" y="54"/>
                    <a:pt x="7522" y="215"/>
                    <a:pt x="6665" y="482"/>
                  </a:cubicBezTo>
                  <a:cubicBezTo>
                    <a:pt x="4845" y="1045"/>
                    <a:pt x="3266" y="2088"/>
                    <a:pt x="2062" y="3453"/>
                  </a:cubicBezTo>
                  <a:cubicBezTo>
                    <a:pt x="1767" y="3828"/>
                    <a:pt x="1473" y="4203"/>
                    <a:pt x="1232" y="4551"/>
                  </a:cubicBezTo>
                  <a:cubicBezTo>
                    <a:pt x="991" y="4926"/>
                    <a:pt x="804" y="5354"/>
                    <a:pt x="590" y="5809"/>
                  </a:cubicBezTo>
                  <a:cubicBezTo>
                    <a:pt x="268" y="6639"/>
                    <a:pt x="54" y="7522"/>
                    <a:pt x="27" y="8378"/>
                  </a:cubicBezTo>
                  <a:cubicBezTo>
                    <a:pt x="1" y="9262"/>
                    <a:pt x="135" y="10145"/>
                    <a:pt x="402" y="10975"/>
                  </a:cubicBezTo>
                  <a:cubicBezTo>
                    <a:pt x="697" y="11858"/>
                    <a:pt x="1205" y="12688"/>
                    <a:pt x="1821" y="13357"/>
                  </a:cubicBezTo>
                  <a:cubicBezTo>
                    <a:pt x="2169" y="13731"/>
                    <a:pt x="2543" y="14026"/>
                    <a:pt x="2972" y="14320"/>
                  </a:cubicBezTo>
                  <a:cubicBezTo>
                    <a:pt x="3400" y="14641"/>
                    <a:pt x="3882" y="14829"/>
                    <a:pt x="4310" y="14963"/>
                  </a:cubicBezTo>
                  <a:lnTo>
                    <a:pt x="4363" y="14963"/>
                  </a:lnTo>
                  <a:cubicBezTo>
                    <a:pt x="4444" y="14963"/>
                    <a:pt x="4497" y="14936"/>
                    <a:pt x="4551" y="14909"/>
                  </a:cubicBezTo>
                  <a:lnTo>
                    <a:pt x="4604" y="14909"/>
                  </a:lnTo>
                  <a:cubicBezTo>
                    <a:pt x="4658" y="14909"/>
                    <a:pt x="4685" y="14909"/>
                    <a:pt x="4711" y="14856"/>
                  </a:cubicBezTo>
                  <a:lnTo>
                    <a:pt x="4819" y="14775"/>
                  </a:lnTo>
                  <a:cubicBezTo>
                    <a:pt x="4872" y="14641"/>
                    <a:pt x="4952" y="14508"/>
                    <a:pt x="5006" y="14320"/>
                  </a:cubicBezTo>
                  <a:cubicBezTo>
                    <a:pt x="5514" y="13330"/>
                    <a:pt x="6103" y="12366"/>
                    <a:pt x="6639" y="11590"/>
                  </a:cubicBezTo>
                  <a:cubicBezTo>
                    <a:pt x="7281" y="10653"/>
                    <a:pt x="7897" y="9850"/>
                    <a:pt x="8485" y="9101"/>
                  </a:cubicBezTo>
                  <a:cubicBezTo>
                    <a:pt x="8967" y="8539"/>
                    <a:pt x="9449" y="8030"/>
                    <a:pt x="9931" y="7575"/>
                  </a:cubicBezTo>
                  <a:cubicBezTo>
                    <a:pt x="10466" y="7040"/>
                    <a:pt x="10921" y="6665"/>
                    <a:pt x="11376" y="6344"/>
                  </a:cubicBezTo>
                  <a:cubicBezTo>
                    <a:pt x="11724" y="6076"/>
                    <a:pt x="12126" y="5836"/>
                    <a:pt x="12500" y="5595"/>
                  </a:cubicBezTo>
                  <a:lnTo>
                    <a:pt x="12527" y="5595"/>
                  </a:lnTo>
                  <a:cubicBezTo>
                    <a:pt x="12848" y="5407"/>
                    <a:pt x="13196" y="5193"/>
                    <a:pt x="13544" y="4952"/>
                  </a:cubicBezTo>
                  <a:cubicBezTo>
                    <a:pt x="14213" y="4497"/>
                    <a:pt x="14909" y="3989"/>
                    <a:pt x="15391" y="3266"/>
                  </a:cubicBezTo>
                  <a:cubicBezTo>
                    <a:pt x="15418" y="3213"/>
                    <a:pt x="15418" y="3186"/>
                    <a:pt x="15444" y="3159"/>
                  </a:cubicBezTo>
                  <a:cubicBezTo>
                    <a:pt x="15471" y="3132"/>
                    <a:pt x="15471" y="3079"/>
                    <a:pt x="15471" y="3025"/>
                  </a:cubicBezTo>
                  <a:cubicBezTo>
                    <a:pt x="15471" y="2998"/>
                    <a:pt x="15471" y="2945"/>
                    <a:pt x="15444" y="2918"/>
                  </a:cubicBezTo>
                  <a:cubicBezTo>
                    <a:pt x="14775" y="1152"/>
                    <a:pt x="12902" y="456"/>
                    <a:pt x="11804" y="215"/>
                  </a:cubicBezTo>
                  <a:cubicBezTo>
                    <a:pt x="11430" y="108"/>
                    <a:pt x="11028" y="54"/>
                    <a:pt x="10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745;p44">
              <a:extLst>
                <a:ext uri="{FF2B5EF4-FFF2-40B4-BE49-F238E27FC236}">
                  <a16:creationId xmlns:a16="http://schemas.microsoft.com/office/drawing/2014/main" id="{896F5386-1FF9-C72E-3BC4-F1DC7C28BE3F}"/>
                </a:ext>
              </a:extLst>
            </p:cNvPr>
            <p:cNvSpPr/>
            <p:nvPr/>
          </p:nvSpPr>
          <p:spPr>
            <a:xfrm>
              <a:off x="7025875" y="8302275"/>
              <a:ext cx="254975" cy="374750"/>
            </a:xfrm>
            <a:custGeom>
              <a:avLst/>
              <a:gdLst/>
              <a:ahLst/>
              <a:cxnLst/>
              <a:rect l="l" t="t" r="r" b="b"/>
              <a:pathLst>
                <a:path w="10199" h="14990" extrusionOk="0">
                  <a:moveTo>
                    <a:pt x="10198" y="1"/>
                  </a:moveTo>
                  <a:lnTo>
                    <a:pt x="10198" y="1"/>
                  </a:lnTo>
                  <a:cubicBezTo>
                    <a:pt x="10134" y="17"/>
                    <a:pt x="10069" y="33"/>
                    <a:pt x="10004" y="50"/>
                  </a:cubicBezTo>
                  <a:lnTo>
                    <a:pt x="10004" y="50"/>
                  </a:lnTo>
                  <a:cubicBezTo>
                    <a:pt x="10096" y="44"/>
                    <a:pt x="10168" y="31"/>
                    <a:pt x="10198" y="1"/>
                  </a:cubicBezTo>
                  <a:close/>
                  <a:moveTo>
                    <a:pt x="10004" y="50"/>
                  </a:moveTo>
                  <a:lnTo>
                    <a:pt x="10004" y="50"/>
                  </a:lnTo>
                  <a:cubicBezTo>
                    <a:pt x="9934" y="54"/>
                    <a:pt x="9852" y="54"/>
                    <a:pt x="9770" y="54"/>
                  </a:cubicBezTo>
                  <a:lnTo>
                    <a:pt x="9369" y="54"/>
                  </a:lnTo>
                  <a:cubicBezTo>
                    <a:pt x="8459" y="81"/>
                    <a:pt x="7522" y="242"/>
                    <a:pt x="6665" y="509"/>
                  </a:cubicBezTo>
                  <a:cubicBezTo>
                    <a:pt x="4845" y="1072"/>
                    <a:pt x="3239" y="2115"/>
                    <a:pt x="2062" y="3480"/>
                  </a:cubicBezTo>
                  <a:cubicBezTo>
                    <a:pt x="1767" y="3855"/>
                    <a:pt x="1473" y="4230"/>
                    <a:pt x="1232" y="4578"/>
                  </a:cubicBezTo>
                  <a:cubicBezTo>
                    <a:pt x="991" y="4979"/>
                    <a:pt x="777" y="5381"/>
                    <a:pt x="590" y="5836"/>
                  </a:cubicBezTo>
                  <a:cubicBezTo>
                    <a:pt x="268" y="6666"/>
                    <a:pt x="54" y="7549"/>
                    <a:pt x="27" y="8405"/>
                  </a:cubicBezTo>
                  <a:cubicBezTo>
                    <a:pt x="1" y="9289"/>
                    <a:pt x="135" y="10172"/>
                    <a:pt x="402" y="11002"/>
                  </a:cubicBezTo>
                  <a:cubicBezTo>
                    <a:pt x="697" y="11885"/>
                    <a:pt x="1205" y="12715"/>
                    <a:pt x="1821" y="13384"/>
                  </a:cubicBezTo>
                  <a:cubicBezTo>
                    <a:pt x="2169" y="13758"/>
                    <a:pt x="2570" y="14106"/>
                    <a:pt x="2972" y="14347"/>
                  </a:cubicBezTo>
                  <a:cubicBezTo>
                    <a:pt x="3427" y="14668"/>
                    <a:pt x="3882" y="14856"/>
                    <a:pt x="4310" y="14990"/>
                  </a:cubicBezTo>
                  <a:lnTo>
                    <a:pt x="4363" y="14990"/>
                  </a:lnTo>
                  <a:cubicBezTo>
                    <a:pt x="4417" y="14990"/>
                    <a:pt x="4444" y="14990"/>
                    <a:pt x="4471" y="14963"/>
                  </a:cubicBezTo>
                  <a:cubicBezTo>
                    <a:pt x="3935" y="14535"/>
                    <a:pt x="3507" y="14080"/>
                    <a:pt x="3132" y="13625"/>
                  </a:cubicBezTo>
                  <a:cubicBezTo>
                    <a:pt x="2704" y="13089"/>
                    <a:pt x="2410" y="12527"/>
                    <a:pt x="2169" y="11912"/>
                  </a:cubicBezTo>
                  <a:cubicBezTo>
                    <a:pt x="2035" y="11590"/>
                    <a:pt x="1955" y="11269"/>
                    <a:pt x="1901" y="10948"/>
                  </a:cubicBezTo>
                  <a:cubicBezTo>
                    <a:pt x="1821" y="10600"/>
                    <a:pt x="1794" y="10252"/>
                    <a:pt x="1794" y="9877"/>
                  </a:cubicBezTo>
                  <a:cubicBezTo>
                    <a:pt x="1794" y="9503"/>
                    <a:pt x="1794" y="9101"/>
                    <a:pt x="1874" y="8700"/>
                  </a:cubicBezTo>
                  <a:cubicBezTo>
                    <a:pt x="1901" y="8512"/>
                    <a:pt x="1928" y="8271"/>
                    <a:pt x="1981" y="8111"/>
                  </a:cubicBezTo>
                  <a:cubicBezTo>
                    <a:pt x="2008" y="7870"/>
                    <a:pt x="2062" y="7656"/>
                    <a:pt x="2115" y="7495"/>
                  </a:cubicBezTo>
                  <a:cubicBezTo>
                    <a:pt x="2195" y="7201"/>
                    <a:pt x="2303" y="6880"/>
                    <a:pt x="2436" y="6558"/>
                  </a:cubicBezTo>
                  <a:cubicBezTo>
                    <a:pt x="2570" y="6237"/>
                    <a:pt x="2784" y="5943"/>
                    <a:pt x="2945" y="5595"/>
                  </a:cubicBezTo>
                  <a:cubicBezTo>
                    <a:pt x="3346" y="4926"/>
                    <a:pt x="3855" y="4283"/>
                    <a:pt x="4417" y="3668"/>
                  </a:cubicBezTo>
                  <a:cubicBezTo>
                    <a:pt x="5006" y="3025"/>
                    <a:pt x="5648" y="2410"/>
                    <a:pt x="6291" y="1928"/>
                  </a:cubicBezTo>
                  <a:cubicBezTo>
                    <a:pt x="6612" y="1660"/>
                    <a:pt x="6987" y="1419"/>
                    <a:pt x="7334" y="1205"/>
                  </a:cubicBezTo>
                  <a:cubicBezTo>
                    <a:pt x="7682" y="964"/>
                    <a:pt x="8057" y="777"/>
                    <a:pt x="8432" y="617"/>
                  </a:cubicBezTo>
                  <a:cubicBezTo>
                    <a:pt x="8807" y="456"/>
                    <a:pt x="9181" y="322"/>
                    <a:pt x="9529" y="188"/>
                  </a:cubicBezTo>
                  <a:cubicBezTo>
                    <a:pt x="9698" y="132"/>
                    <a:pt x="9853" y="89"/>
                    <a:pt x="10004" y="5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746;p44">
              <a:extLst>
                <a:ext uri="{FF2B5EF4-FFF2-40B4-BE49-F238E27FC236}">
                  <a16:creationId xmlns:a16="http://schemas.microsoft.com/office/drawing/2014/main" id="{A8B22A5B-C735-29E3-3777-FE68BB196C84}"/>
                </a:ext>
              </a:extLst>
            </p:cNvPr>
            <p:cNvSpPr/>
            <p:nvPr/>
          </p:nvSpPr>
          <p:spPr>
            <a:xfrm>
              <a:off x="7099475" y="8364525"/>
              <a:ext cx="472450" cy="445000"/>
            </a:xfrm>
            <a:custGeom>
              <a:avLst/>
              <a:gdLst/>
              <a:ahLst/>
              <a:cxnLst/>
              <a:rect l="l" t="t" r="r" b="b"/>
              <a:pathLst>
                <a:path w="1889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05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48" y="16381"/>
                  </a:cubicBezTo>
                  <a:cubicBezTo>
                    <a:pt x="4471" y="16889"/>
                    <a:pt x="5327" y="17291"/>
                    <a:pt x="6157" y="17532"/>
                  </a:cubicBezTo>
                  <a:cubicBezTo>
                    <a:pt x="6585" y="17665"/>
                    <a:pt x="7014" y="17719"/>
                    <a:pt x="7442" y="17772"/>
                  </a:cubicBezTo>
                  <a:cubicBezTo>
                    <a:pt x="7656" y="17799"/>
                    <a:pt x="7897" y="17799"/>
                    <a:pt x="8084" y="17799"/>
                  </a:cubicBezTo>
                  <a:cubicBezTo>
                    <a:pt x="8325" y="17799"/>
                    <a:pt x="8593" y="17799"/>
                    <a:pt x="8834" y="17772"/>
                  </a:cubicBezTo>
                  <a:cubicBezTo>
                    <a:pt x="8860" y="17772"/>
                    <a:pt x="8914" y="17719"/>
                    <a:pt x="8914" y="17692"/>
                  </a:cubicBezTo>
                  <a:cubicBezTo>
                    <a:pt x="8967" y="17665"/>
                    <a:pt x="8967" y="17585"/>
                    <a:pt x="8967" y="17558"/>
                  </a:cubicBezTo>
                  <a:cubicBezTo>
                    <a:pt x="8967" y="17532"/>
                    <a:pt x="8914" y="17451"/>
                    <a:pt x="8887" y="17451"/>
                  </a:cubicBezTo>
                  <a:cubicBezTo>
                    <a:pt x="8860" y="17425"/>
                    <a:pt x="8834" y="17425"/>
                    <a:pt x="8780" y="17425"/>
                  </a:cubicBezTo>
                  <a:cubicBezTo>
                    <a:pt x="8914" y="17425"/>
                    <a:pt x="9048" y="17398"/>
                    <a:pt x="9208" y="17344"/>
                  </a:cubicBezTo>
                  <a:cubicBezTo>
                    <a:pt x="9690" y="17264"/>
                    <a:pt x="10199" y="17130"/>
                    <a:pt x="10627" y="16943"/>
                  </a:cubicBezTo>
                  <a:cubicBezTo>
                    <a:pt x="11109" y="16782"/>
                    <a:pt x="11537" y="16541"/>
                    <a:pt x="11965" y="16274"/>
                  </a:cubicBezTo>
                  <a:cubicBezTo>
                    <a:pt x="12260" y="16086"/>
                    <a:pt x="12581" y="15872"/>
                    <a:pt x="12929" y="15604"/>
                  </a:cubicBezTo>
                  <a:cubicBezTo>
                    <a:pt x="13598" y="15149"/>
                    <a:pt x="14240" y="14587"/>
                    <a:pt x="14883" y="13945"/>
                  </a:cubicBezTo>
                  <a:cubicBezTo>
                    <a:pt x="15552" y="13303"/>
                    <a:pt x="16141" y="12607"/>
                    <a:pt x="16649" y="11911"/>
                  </a:cubicBezTo>
                  <a:cubicBezTo>
                    <a:pt x="17211" y="11161"/>
                    <a:pt x="17666" y="10385"/>
                    <a:pt x="18014" y="9636"/>
                  </a:cubicBezTo>
                  <a:cubicBezTo>
                    <a:pt x="18389" y="8833"/>
                    <a:pt x="18630" y="8030"/>
                    <a:pt x="18737" y="7254"/>
                  </a:cubicBezTo>
                  <a:cubicBezTo>
                    <a:pt x="18764" y="6906"/>
                    <a:pt x="18790" y="6584"/>
                    <a:pt x="18764" y="6237"/>
                  </a:cubicBezTo>
                  <a:cubicBezTo>
                    <a:pt x="18817" y="6210"/>
                    <a:pt x="18897" y="6156"/>
                    <a:pt x="18871" y="6049"/>
                  </a:cubicBezTo>
                  <a:cubicBezTo>
                    <a:pt x="18737" y="5273"/>
                    <a:pt x="18469" y="4550"/>
                    <a:pt x="18094" y="3881"/>
                  </a:cubicBezTo>
                  <a:cubicBezTo>
                    <a:pt x="17720" y="3239"/>
                    <a:pt x="17265" y="2703"/>
                    <a:pt x="16676" y="2195"/>
                  </a:cubicBezTo>
                  <a:cubicBezTo>
                    <a:pt x="15605" y="1285"/>
                    <a:pt x="14240" y="616"/>
                    <a:pt x="12661" y="295"/>
                  </a:cubicBezTo>
                  <a:cubicBezTo>
                    <a:pt x="11831" y="107"/>
                    <a:pt x="10948" y="0"/>
                    <a:pt x="100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747;p44">
              <a:extLst>
                <a:ext uri="{FF2B5EF4-FFF2-40B4-BE49-F238E27FC236}">
                  <a16:creationId xmlns:a16="http://schemas.microsoft.com/office/drawing/2014/main" id="{EBFA1C6E-B22C-902B-6DAF-4C36FB589B61}"/>
                </a:ext>
              </a:extLst>
            </p:cNvPr>
            <p:cNvSpPr/>
            <p:nvPr/>
          </p:nvSpPr>
          <p:spPr>
            <a:xfrm>
              <a:off x="7099475" y="8364525"/>
              <a:ext cx="290450" cy="445000"/>
            </a:xfrm>
            <a:custGeom>
              <a:avLst/>
              <a:gdLst/>
              <a:ahLst/>
              <a:cxnLst/>
              <a:rect l="l" t="t" r="r" b="b"/>
              <a:pathLst>
                <a:path w="11618" h="17800" extrusionOk="0">
                  <a:moveTo>
                    <a:pt x="10038" y="0"/>
                  </a:moveTo>
                  <a:cubicBezTo>
                    <a:pt x="9396" y="0"/>
                    <a:pt x="8780" y="27"/>
                    <a:pt x="8164" y="134"/>
                  </a:cubicBezTo>
                  <a:cubicBezTo>
                    <a:pt x="7335" y="268"/>
                    <a:pt x="6558" y="509"/>
                    <a:pt x="5809" y="803"/>
                  </a:cubicBezTo>
                  <a:cubicBezTo>
                    <a:pt x="5006" y="1178"/>
                    <a:pt x="4203" y="1633"/>
                    <a:pt x="3507" y="2248"/>
                  </a:cubicBezTo>
                  <a:cubicBezTo>
                    <a:pt x="2811" y="2811"/>
                    <a:pt x="2196" y="3506"/>
                    <a:pt x="1660" y="4283"/>
                  </a:cubicBezTo>
                  <a:cubicBezTo>
                    <a:pt x="1179" y="5059"/>
                    <a:pt x="724" y="5862"/>
                    <a:pt x="456" y="6718"/>
                  </a:cubicBezTo>
                  <a:cubicBezTo>
                    <a:pt x="162" y="7602"/>
                    <a:pt x="28" y="8485"/>
                    <a:pt x="1" y="9395"/>
                  </a:cubicBezTo>
                  <a:cubicBezTo>
                    <a:pt x="1" y="10332"/>
                    <a:pt x="135" y="11242"/>
                    <a:pt x="429" y="12098"/>
                  </a:cubicBezTo>
                  <a:cubicBezTo>
                    <a:pt x="1018" y="13811"/>
                    <a:pt x="2196" y="15310"/>
                    <a:pt x="3775" y="16381"/>
                  </a:cubicBezTo>
                  <a:cubicBezTo>
                    <a:pt x="4524" y="16889"/>
                    <a:pt x="5354" y="17291"/>
                    <a:pt x="6184" y="17532"/>
                  </a:cubicBezTo>
                  <a:cubicBezTo>
                    <a:pt x="6612" y="17665"/>
                    <a:pt x="7067" y="17719"/>
                    <a:pt x="7495" y="17772"/>
                  </a:cubicBezTo>
                  <a:cubicBezTo>
                    <a:pt x="7683" y="17799"/>
                    <a:pt x="7924" y="17799"/>
                    <a:pt x="8111" y="17799"/>
                  </a:cubicBezTo>
                  <a:lnTo>
                    <a:pt x="8218" y="17799"/>
                  </a:lnTo>
                  <a:lnTo>
                    <a:pt x="8084" y="17719"/>
                  </a:lnTo>
                  <a:cubicBezTo>
                    <a:pt x="8004" y="17692"/>
                    <a:pt x="7924" y="17665"/>
                    <a:pt x="7816" y="17639"/>
                  </a:cubicBezTo>
                  <a:cubicBezTo>
                    <a:pt x="7228" y="17371"/>
                    <a:pt x="6719" y="17103"/>
                    <a:pt x="6291" y="16782"/>
                  </a:cubicBezTo>
                  <a:cubicBezTo>
                    <a:pt x="6023" y="16622"/>
                    <a:pt x="5809" y="16461"/>
                    <a:pt x="5622" y="16247"/>
                  </a:cubicBezTo>
                  <a:cubicBezTo>
                    <a:pt x="5381" y="16059"/>
                    <a:pt x="5193" y="15845"/>
                    <a:pt x="4979" y="15658"/>
                  </a:cubicBezTo>
                  <a:cubicBezTo>
                    <a:pt x="4605" y="15257"/>
                    <a:pt x="4283" y="14775"/>
                    <a:pt x="4016" y="14320"/>
                  </a:cubicBezTo>
                  <a:cubicBezTo>
                    <a:pt x="3748" y="13811"/>
                    <a:pt x="3507" y="13303"/>
                    <a:pt x="3347" y="12821"/>
                  </a:cubicBezTo>
                  <a:cubicBezTo>
                    <a:pt x="3240" y="12553"/>
                    <a:pt x="3186" y="12286"/>
                    <a:pt x="3106" y="12018"/>
                  </a:cubicBezTo>
                  <a:cubicBezTo>
                    <a:pt x="3025" y="11697"/>
                    <a:pt x="2999" y="11483"/>
                    <a:pt x="2972" y="11242"/>
                  </a:cubicBezTo>
                  <a:cubicBezTo>
                    <a:pt x="2892" y="10840"/>
                    <a:pt x="2892" y="10412"/>
                    <a:pt x="2945" y="9957"/>
                  </a:cubicBezTo>
                  <a:cubicBezTo>
                    <a:pt x="2972" y="9127"/>
                    <a:pt x="3186" y="8271"/>
                    <a:pt x="3480" y="7387"/>
                  </a:cubicBezTo>
                  <a:cubicBezTo>
                    <a:pt x="3775" y="6531"/>
                    <a:pt x="4203" y="5674"/>
                    <a:pt x="4712" y="4871"/>
                  </a:cubicBezTo>
                  <a:cubicBezTo>
                    <a:pt x="5247" y="4068"/>
                    <a:pt x="5863" y="3346"/>
                    <a:pt x="6532" y="2703"/>
                  </a:cubicBezTo>
                  <a:cubicBezTo>
                    <a:pt x="7228" y="2034"/>
                    <a:pt x="7950" y="1472"/>
                    <a:pt x="8727" y="1071"/>
                  </a:cubicBezTo>
                  <a:cubicBezTo>
                    <a:pt x="9556" y="589"/>
                    <a:pt x="10413" y="295"/>
                    <a:pt x="11216" y="161"/>
                  </a:cubicBezTo>
                  <a:cubicBezTo>
                    <a:pt x="11350" y="134"/>
                    <a:pt x="11457" y="134"/>
                    <a:pt x="11617" y="107"/>
                  </a:cubicBezTo>
                  <a:cubicBezTo>
                    <a:pt x="11082" y="27"/>
                    <a:pt x="10573" y="0"/>
                    <a:pt x="10038" y="0"/>
                  </a:cubicBezTo>
                  <a:close/>
                </a:path>
              </a:pathLst>
            </a:custGeom>
            <a:solidFill>
              <a:srgbClr val="434343">
                <a:alpha val="24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748;p44">
              <a:extLst>
                <a:ext uri="{FF2B5EF4-FFF2-40B4-BE49-F238E27FC236}">
                  <a16:creationId xmlns:a16="http://schemas.microsoft.com/office/drawing/2014/main" id="{27453BF3-2350-AF79-6865-15D3F959A2B5}"/>
                </a:ext>
              </a:extLst>
            </p:cNvPr>
            <p:cNvSpPr/>
            <p:nvPr/>
          </p:nvSpPr>
          <p:spPr>
            <a:xfrm>
              <a:off x="7280825" y="8484800"/>
              <a:ext cx="402175" cy="419725"/>
            </a:xfrm>
            <a:custGeom>
              <a:avLst/>
              <a:gdLst/>
              <a:ahLst/>
              <a:cxnLst/>
              <a:rect l="l" t="t" r="r" b="b"/>
              <a:pathLst>
                <a:path w="16087" h="16789" extrusionOk="0">
                  <a:moveTo>
                    <a:pt x="6531" y="542"/>
                  </a:moveTo>
                  <a:cubicBezTo>
                    <a:pt x="6665" y="542"/>
                    <a:pt x="6772" y="542"/>
                    <a:pt x="6906" y="569"/>
                  </a:cubicBezTo>
                  <a:cubicBezTo>
                    <a:pt x="6959" y="569"/>
                    <a:pt x="7040" y="596"/>
                    <a:pt x="7093" y="623"/>
                  </a:cubicBezTo>
                  <a:lnTo>
                    <a:pt x="7120" y="623"/>
                  </a:lnTo>
                  <a:lnTo>
                    <a:pt x="7227" y="676"/>
                  </a:lnTo>
                  <a:cubicBezTo>
                    <a:pt x="7307" y="703"/>
                    <a:pt x="7334" y="703"/>
                    <a:pt x="7388" y="730"/>
                  </a:cubicBezTo>
                  <a:cubicBezTo>
                    <a:pt x="7522" y="810"/>
                    <a:pt x="7655" y="917"/>
                    <a:pt x="7736" y="970"/>
                  </a:cubicBezTo>
                  <a:cubicBezTo>
                    <a:pt x="7762" y="1051"/>
                    <a:pt x="7789" y="1078"/>
                    <a:pt x="7843" y="1131"/>
                  </a:cubicBezTo>
                  <a:cubicBezTo>
                    <a:pt x="7870" y="1211"/>
                    <a:pt x="7870" y="1265"/>
                    <a:pt x="7896" y="1345"/>
                  </a:cubicBezTo>
                  <a:cubicBezTo>
                    <a:pt x="7896" y="1479"/>
                    <a:pt x="7870" y="1586"/>
                    <a:pt x="7843" y="1666"/>
                  </a:cubicBezTo>
                  <a:cubicBezTo>
                    <a:pt x="7789" y="1720"/>
                    <a:pt x="7789" y="1773"/>
                    <a:pt x="7762" y="1800"/>
                  </a:cubicBezTo>
                  <a:lnTo>
                    <a:pt x="7736" y="1854"/>
                  </a:lnTo>
                  <a:cubicBezTo>
                    <a:pt x="7736" y="1881"/>
                    <a:pt x="7709" y="1907"/>
                    <a:pt x="7709" y="1907"/>
                  </a:cubicBezTo>
                  <a:cubicBezTo>
                    <a:pt x="7629" y="2041"/>
                    <a:pt x="7522" y="2148"/>
                    <a:pt x="7388" y="2255"/>
                  </a:cubicBezTo>
                  <a:cubicBezTo>
                    <a:pt x="7200" y="2443"/>
                    <a:pt x="6959" y="2603"/>
                    <a:pt x="6692" y="2737"/>
                  </a:cubicBezTo>
                  <a:cubicBezTo>
                    <a:pt x="6665" y="2737"/>
                    <a:pt x="6638" y="2791"/>
                    <a:pt x="6585" y="2791"/>
                  </a:cubicBezTo>
                  <a:cubicBezTo>
                    <a:pt x="6264" y="2951"/>
                    <a:pt x="5969" y="3058"/>
                    <a:pt x="5648" y="3112"/>
                  </a:cubicBezTo>
                  <a:cubicBezTo>
                    <a:pt x="5487" y="3139"/>
                    <a:pt x="5354" y="3139"/>
                    <a:pt x="5220" y="3139"/>
                  </a:cubicBezTo>
                  <a:cubicBezTo>
                    <a:pt x="5077" y="3218"/>
                    <a:pt x="4963" y="3241"/>
                    <a:pt x="4865" y="3241"/>
                  </a:cubicBezTo>
                  <a:cubicBezTo>
                    <a:pt x="4798" y="3241"/>
                    <a:pt x="4739" y="3230"/>
                    <a:pt x="4684" y="3219"/>
                  </a:cubicBezTo>
                  <a:cubicBezTo>
                    <a:pt x="4658" y="3219"/>
                    <a:pt x="4631" y="3192"/>
                    <a:pt x="4577" y="3192"/>
                  </a:cubicBezTo>
                  <a:cubicBezTo>
                    <a:pt x="4310" y="3085"/>
                    <a:pt x="4149" y="2924"/>
                    <a:pt x="4015" y="2683"/>
                  </a:cubicBezTo>
                  <a:cubicBezTo>
                    <a:pt x="3962" y="2576"/>
                    <a:pt x="3908" y="2443"/>
                    <a:pt x="3881" y="2309"/>
                  </a:cubicBezTo>
                  <a:lnTo>
                    <a:pt x="3881" y="2282"/>
                  </a:lnTo>
                  <a:lnTo>
                    <a:pt x="3881" y="2255"/>
                  </a:lnTo>
                  <a:lnTo>
                    <a:pt x="3881" y="2202"/>
                  </a:lnTo>
                  <a:lnTo>
                    <a:pt x="3881" y="2175"/>
                  </a:lnTo>
                  <a:lnTo>
                    <a:pt x="3881" y="1934"/>
                  </a:lnTo>
                  <a:cubicBezTo>
                    <a:pt x="3881" y="1881"/>
                    <a:pt x="3908" y="1800"/>
                    <a:pt x="3962" y="1747"/>
                  </a:cubicBezTo>
                  <a:cubicBezTo>
                    <a:pt x="3988" y="1613"/>
                    <a:pt x="4096" y="1506"/>
                    <a:pt x="4176" y="1372"/>
                  </a:cubicBezTo>
                  <a:cubicBezTo>
                    <a:pt x="4283" y="1265"/>
                    <a:pt x="4417" y="1158"/>
                    <a:pt x="4551" y="1078"/>
                  </a:cubicBezTo>
                  <a:cubicBezTo>
                    <a:pt x="4684" y="970"/>
                    <a:pt x="4845" y="890"/>
                    <a:pt x="4952" y="863"/>
                  </a:cubicBezTo>
                  <a:lnTo>
                    <a:pt x="5032" y="837"/>
                  </a:lnTo>
                  <a:cubicBezTo>
                    <a:pt x="5113" y="810"/>
                    <a:pt x="5246" y="730"/>
                    <a:pt x="5380" y="703"/>
                  </a:cubicBezTo>
                  <a:cubicBezTo>
                    <a:pt x="5434" y="703"/>
                    <a:pt x="5461" y="676"/>
                    <a:pt x="5514" y="676"/>
                  </a:cubicBezTo>
                  <a:cubicBezTo>
                    <a:pt x="5862" y="569"/>
                    <a:pt x="6183" y="542"/>
                    <a:pt x="6504" y="542"/>
                  </a:cubicBezTo>
                  <a:close/>
                  <a:moveTo>
                    <a:pt x="4577" y="3620"/>
                  </a:moveTo>
                  <a:cubicBezTo>
                    <a:pt x="4658" y="3647"/>
                    <a:pt x="4684" y="3674"/>
                    <a:pt x="4711" y="3754"/>
                  </a:cubicBezTo>
                  <a:lnTo>
                    <a:pt x="4711" y="3808"/>
                  </a:lnTo>
                  <a:lnTo>
                    <a:pt x="4711" y="3888"/>
                  </a:lnTo>
                  <a:cubicBezTo>
                    <a:pt x="4711" y="3915"/>
                    <a:pt x="4711" y="3941"/>
                    <a:pt x="4684" y="3941"/>
                  </a:cubicBezTo>
                  <a:cubicBezTo>
                    <a:pt x="4631" y="4075"/>
                    <a:pt x="4524" y="4209"/>
                    <a:pt x="4390" y="4289"/>
                  </a:cubicBezTo>
                  <a:cubicBezTo>
                    <a:pt x="4310" y="4316"/>
                    <a:pt x="4283" y="4316"/>
                    <a:pt x="4176" y="4343"/>
                  </a:cubicBezTo>
                  <a:lnTo>
                    <a:pt x="4149" y="4343"/>
                  </a:lnTo>
                  <a:cubicBezTo>
                    <a:pt x="4166" y="4394"/>
                    <a:pt x="4162" y="4412"/>
                    <a:pt x="4149" y="4412"/>
                  </a:cubicBezTo>
                  <a:cubicBezTo>
                    <a:pt x="4142" y="4412"/>
                    <a:pt x="4132" y="4406"/>
                    <a:pt x="4122" y="4396"/>
                  </a:cubicBezTo>
                  <a:cubicBezTo>
                    <a:pt x="4042" y="4396"/>
                    <a:pt x="3988" y="4343"/>
                    <a:pt x="3962" y="4316"/>
                  </a:cubicBezTo>
                  <a:cubicBezTo>
                    <a:pt x="3908" y="4289"/>
                    <a:pt x="3908" y="4263"/>
                    <a:pt x="3908" y="4209"/>
                  </a:cubicBezTo>
                  <a:cubicBezTo>
                    <a:pt x="3881" y="4182"/>
                    <a:pt x="3881" y="4129"/>
                    <a:pt x="3881" y="4022"/>
                  </a:cubicBezTo>
                  <a:cubicBezTo>
                    <a:pt x="3908" y="3888"/>
                    <a:pt x="4015" y="3781"/>
                    <a:pt x="4122" y="3727"/>
                  </a:cubicBezTo>
                  <a:cubicBezTo>
                    <a:pt x="4176" y="3674"/>
                    <a:pt x="4256" y="3647"/>
                    <a:pt x="4363" y="3620"/>
                  </a:cubicBezTo>
                  <a:close/>
                  <a:moveTo>
                    <a:pt x="2838" y="2978"/>
                  </a:moveTo>
                  <a:cubicBezTo>
                    <a:pt x="2945" y="2978"/>
                    <a:pt x="3025" y="3005"/>
                    <a:pt x="3105" y="3031"/>
                  </a:cubicBezTo>
                  <a:lnTo>
                    <a:pt x="3159" y="3031"/>
                  </a:lnTo>
                  <a:cubicBezTo>
                    <a:pt x="3239" y="3085"/>
                    <a:pt x="3346" y="3139"/>
                    <a:pt x="3426" y="3246"/>
                  </a:cubicBezTo>
                  <a:cubicBezTo>
                    <a:pt x="3507" y="3379"/>
                    <a:pt x="3587" y="3620"/>
                    <a:pt x="3507" y="3808"/>
                  </a:cubicBezTo>
                  <a:cubicBezTo>
                    <a:pt x="3507" y="3888"/>
                    <a:pt x="3480" y="3995"/>
                    <a:pt x="3426" y="4049"/>
                  </a:cubicBezTo>
                  <a:cubicBezTo>
                    <a:pt x="3346" y="4129"/>
                    <a:pt x="3319" y="4209"/>
                    <a:pt x="3212" y="4289"/>
                  </a:cubicBezTo>
                  <a:cubicBezTo>
                    <a:pt x="3186" y="4316"/>
                    <a:pt x="3159" y="4343"/>
                    <a:pt x="3078" y="4396"/>
                  </a:cubicBezTo>
                  <a:lnTo>
                    <a:pt x="2945" y="4530"/>
                  </a:lnTo>
                  <a:cubicBezTo>
                    <a:pt x="2784" y="4664"/>
                    <a:pt x="2516" y="4852"/>
                    <a:pt x="2249" y="4852"/>
                  </a:cubicBezTo>
                  <a:cubicBezTo>
                    <a:pt x="2195" y="4860"/>
                    <a:pt x="2151" y="4863"/>
                    <a:pt x="2114" y="4863"/>
                  </a:cubicBezTo>
                  <a:cubicBezTo>
                    <a:pt x="2041" y="4863"/>
                    <a:pt x="1999" y="4852"/>
                    <a:pt x="1981" y="4852"/>
                  </a:cubicBezTo>
                  <a:cubicBezTo>
                    <a:pt x="1820" y="4825"/>
                    <a:pt x="1687" y="4691"/>
                    <a:pt x="1580" y="4530"/>
                  </a:cubicBezTo>
                  <a:cubicBezTo>
                    <a:pt x="1473" y="4343"/>
                    <a:pt x="1446" y="4182"/>
                    <a:pt x="1499" y="3995"/>
                  </a:cubicBezTo>
                  <a:cubicBezTo>
                    <a:pt x="1526" y="3861"/>
                    <a:pt x="1606" y="3727"/>
                    <a:pt x="1740" y="3540"/>
                  </a:cubicBezTo>
                  <a:cubicBezTo>
                    <a:pt x="1767" y="3513"/>
                    <a:pt x="1767" y="3486"/>
                    <a:pt x="1820" y="3486"/>
                  </a:cubicBezTo>
                  <a:cubicBezTo>
                    <a:pt x="1874" y="3406"/>
                    <a:pt x="1981" y="3353"/>
                    <a:pt x="2035" y="3272"/>
                  </a:cubicBezTo>
                  <a:cubicBezTo>
                    <a:pt x="2142" y="3219"/>
                    <a:pt x="2222" y="3192"/>
                    <a:pt x="2275" y="3112"/>
                  </a:cubicBezTo>
                  <a:cubicBezTo>
                    <a:pt x="2302" y="3085"/>
                    <a:pt x="2356" y="3085"/>
                    <a:pt x="2409" y="3031"/>
                  </a:cubicBezTo>
                  <a:cubicBezTo>
                    <a:pt x="2543" y="3005"/>
                    <a:pt x="2650" y="2978"/>
                    <a:pt x="2784" y="2978"/>
                  </a:cubicBezTo>
                  <a:close/>
                  <a:moveTo>
                    <a:pt x="2035" y="5628"/>
                  </a:moveTo>
                  <a:cubicBezTo>
                    <a:pt x="2115" y="5654"/>
                    <a:pt x="2142" y="5654"/>
                    <a:pt x="2168" y="5681"/>
                  </a:cubicBezTo>
                  <a:lnTo>
                    <a:pt x="2249" y="5762"/>
                  </a:lnTo>
                  <a:cubicBezTo>
                    <a:pt x="2302" y="5815"/>
                    <a:pt x="2302" y="5922"/>
                    <a:pt x="2302" y="5949"/>
                  </a:cubicBezTo>
                  <a:lnTo>
                    <a:pt x="2302" y="6002"/>
                  </a:lnTo>
                  <a:lnTo>
                    <a:pt x="2302" y="6056"/>
                  </a:lnTo>
                  <a:cubicBezTo>
                    <a:pt x="2302" y="6083"/>
                    <a:pt x="2302" y="6083"/>
                    <a:pt x="2275" y="6136"/>
                  </a:cubicBezTo>
                  <a:cubicBezTo>
                    <a:pt x="2275" y="6163"/>
                    <a:pt x="2249" y="6217"/>
                    <a:pt x="2222" y="6270"/>
                  </a:cubicBezTo>
                  <a:cubicBezTo>
                    <a:pt x="2168" y="6350"/>
                    <a:pt x="2115" y="6457"/>
                    <a:pt x="2008" y="6538"/>
                  </a:cubicBezTo>
                  <a:cubicBezTo>
                    <a:pt x="1954" y="6591"/>
                    <a:pt x="1874" y="6672"/>
                    <a:pt x="1820" y="6698"/>
                  </a:cubicBezTo>
                  <a:lnTo>
                    <a:pt x="1740" y="6725"/>
                  </a:lnTo>
                  <a:cubicBezTo>
                    <a:pt x="1633" y="6805"/>
                    <a:pt x="1553" y="6859"/>
                    <a:pt x="1446" y="6859"/>
                  </a:cubicBezTo>
                  <a:cubicBezTo>
                    <a:pt x="1365" y="6886"/>
                    <a:pt x="1365" y="6886"/>
                    <a:pt x="1339" y="6886"/>
                  </a:cubicBezTo>
                  <a:cubicBezTo>
                    <a:pt x="1178" y="6859"/>
                    <a:pt x="1071" y="6672"/>
                    <a:pt x="1071" y="6484"/>
                  </a:cubicBezTo>
                  <a:cubicBezTo>
                    <a:pt x="1071" y="6431"/>
                    <a:pt x="1071" y="6350"/>
                    <a:pt x="1098" y="6297"/>
                  </a:cubicBezTo>
                  <a:cubicBezTo>
                    <a:pt x="1098" y="6270"/>
                    <a:pt x="1151" y="6217"/>
                    <a:pt x="1178" y="6190"/>
                  </a:cubicBezTo>
                  <a:cubicBezTo>
                    <a:pt x="1178" y="6163"/>
                    <a:pt x="1205" y="6136"/>
                    <a:pt x="1232" y="6136"/>
                  </a:cubicBezTo>
                  <a:cubicBezTo>
                    <a:pt x="1312" y="6056"/>
                    <a:pt x="1339" y="6002"/>
                    <a:pt x="1419" y="5922"/>
                  </a:cubicBezTo>
                  <a:cubicBezTo>
                    <a:pt x="1473" y="5842"/>
                    <a:pt x="1553" y="5788"/>
                    <a:pt x="1606" y="5762"/>
                  </a:cubicBezTo>
                  <a:cubicBezTo>
                    <a:pt x="1633" y="5762"/>
                    <a:pt x="1687" y="5708"/>
                    <a:pt x="1713" y="5681"/>
                  </a:cubicBezTo>
                  <a:cubicBezTo>
                    <a:pt x="1820" y="5654"/>
                    <a:pt x="1874" y="5628"/>
                    <a:pt x="1954" y="5628"/>
                  </a:cubicBezTo>
                  <a:close/>
                  <a:moveTo>
                    <a:pt x="7801" y="0"/>
                  </a:moveTo>
                  <a:cubicBezTo>
                    <a:pt x="7419" y="0"/>
                    <a:pt x="6979" y="52"/>
                    <a:pt x="6558" y="141"/>
                  </a:cubicBezTo>
                  <a:cubicBezTo>
                    <a:pt x="6531" y="141"/>
                    <a:pt x="6504" y="141"/>
                    <a:pt x="6424" y="168"/>
                  </a:cubicBezTo>
                  <a:cubicBezTo>
                    <a:pt x="5621" y="328"/>
                    <a:pt x="4845" y="596"/>
                    <a:pt x="4176" y="970"/>
                  </a:cubicBezTo>
                  <a:cubicBezTo>
                    <a:pt x="3988" y="1078"/>
                    <a:pt x="3774" y="1211"/>
                    <a:pt x="3614" y="1318"/>
                  </a:cubicBezTo>
                  <a:cubicBezTo>
                    <a:pt x="3587" y="1318"/>
                    <a:pt x="3587" y="1345"/>
                    <a:pt x="3533" y="1345"/>
                  </a:cubicBezTo>
                  <a:cubicBezTo>
                    <a:pt x="3587" y="1399"/>
                    <a:pt x="3587" y="1479"/>
                    <a:pt x="3587" y="1533"/>
                  </a:cubicBezTo>
                  <a:cubicBezTo>
                    <a:pt x="3587" y="1613"/>
                    <a:pt x="3533" y="1640"/>
                    <a:pt x="3533" y="1720"/>
                  </a:cubicBezTo>
                  <a:cubicBezTo>
                    <a:pt x="3507" y="1773"/>
                    <a:pt x="3507" y="1800"/>
                    <a:pt x="3453" y="1854"/>
                  </a:cubicBezTo>
                  <a:cubicBezTo>
                    <a:pt x="3373" y="1907"/>
                    <a:pt x="3319" y="1988"/>
                    <a:pt x="3212" y="2041"/>
                  </a:cubicBezTo>
                  <a:cubicBezTo>
                    <a:pt x="3132" y="2121"/>
                    <a:pt x="3052" y="2148"/>
                    <a:pt x="2918" y="2175"/>
                  </a:cubicBezTo>
                  <a:cubicBezTo>
                    <a:pt x="2838" y="2202"/>
                    <a:pt x="2784" y="2202"/>
                    <a:pt x="2704" y="2255"/>
                  </a:cubicBezTo>
                  <a:lnTo>
                    <a:pt x="2409" y="2336"/>
                  </a:lnTo>
                  <a:lnTo>
                    <a:pt x="2329" y="2336"/>
                  </a:lnTo>
                  <a:lnTo>
                    <a:pt x="2275" y="2416"/>
                  </a:lnTo>
                  <a:cubicBezTo>
                    <a:pt x="1660" y="3085"/>
                    <a:pt x="1178" y="3808"/>
                    <a:pt x="803" y="4584"/>
                  </a:cubicBezTo>
                  <a:cubicBezTo>
                    <a:pt x="429" y="5360"/>
                    <a:pt x="188" y="6163"/>
                    <a:pt x="107" y="6966"/>
                  </a:cubicBezTo>
                  <a:cubicBezTo>
                    <a:pt x="0" y="7796"/>
                    <a:pt x="27" y="8599"/>
                    <a:pt x="161" y="9402"/>
                  </a:cubicBezTo>
                  <a:cubicBezTo>
                    <a:pt x="322" y="10231"/>
                    <a:pt x="643" y="11034"/>
                    <a:pt x="1044" y="11784"/>
                  </a:cubicBezTo>
                  <a:cubicBezTo>
                    <a:pt x="1125" y="11971"/>
                    <a:pt x="1285" y="12159"/>
                    <a:pt x="1365" y="12346"/>
                  </a:cubicBezTo>
                  <a:cubicBezTo>
                    <a:pt x="1499" y="12560"/>
                    <a:pt x="1633" y="12747"/>
                    <a:pt x="1767" y="12881"/>
                  </a:cubicBezTo>
                  <a:cubicBezTo>
                    <a:pt x="2035" y="13256"/>
                    <a:pt x="2356" y="13550"/>
                    <a:pt x="2677" y="13898"/>
                  </a:cubicBezTo>
                  <a:cubicBezTo>
                    <a:pt x="3346" y="14487"/>
                    <a:pt x="4122" y="14996"/>
                    <a:pt x="4979" y="15424"/>
                  </a:cubicBezTo>
                  <a:cubicBezTo>
                    <a:pt x="5835" y="15825"/>
                    <a:pt x="6719" y="16173"/>
                    <a:pt x="7629" y="16387"/>
                  </a:cubicBezTo>
                  <a:cubicBezTo>
                    <a:pt x="8057" y="16495"/>
                    <a:pt x="8539" y="16602"/>
                    <a:pt x="8967" y="16655"/>
                  </a:cubicBezTo>
                  <a:cubicBezTo>
                    <a:pt x="9475" y="16735"/>
                    <a:pt x="9930" y="16762"/>
                    <a:pt x="10385" y="16789"/>
                  </a:cubicBezTo>
                  <a:lnTo>
                    <a:pt x="10600" y="16789"/>
                  </a:lnTo>
                  <a:lnTo>
                    <a:pt x="11322" y="16709"/>
                  </a:lnTo>
                  <a:cubicBezTo>
                    <a:pt x="11804" y="16602"/>
                    <a:pt x="12286" y="16468"/>
                    <a:pt x="12687" y="16334"/>
                  </a:cubicBezTo>
                  <a:cubicBezTo>
                    <a:pt x="13142" y="16173"/>
                    <a:pt x="13597" y="15932"/>
                    <a:pt x="13945" y="15692"/>
                  </a:cubicBezTo>
                  <a:cubicBezTo>
                    <a:pt x="14159" y="15558"/>
                    <a:pt x="14347" y="15424"/>
                    <a:pt x="14534" y="15263"/>
                  </a:cubicBezTo>
                  <a:cubicBezTo>
                    <a:pt x="14748" y="15049"/>
                    <a:pt x="14936" y="14889"/>
                    <a:pt x="15016" y="14701"/>
                  </a:cubicBezTo>
                  <a:cubicBezTo>
                    <a:pt x="15096" y="14594"/>
                    <a:pt x="15150" y="14487"/>
                    <a:pt x="15230" y="14353"/>
                  </a:cubicBezTo>
                  <a:cubicBezTo>
                    <a:pt x="15284" y="14246"/>
                    <a:pt x="15337" y="14166"/>
                    <a:pt x="15364" y="14059"/>
                  </a:cubicBezTo>
                  <a:cubicBezTo>
                    <a:pt x="15417" y="13818"/>
                    <a:pt x="15498" y="13577"/>
                    <a:pt x="15498" y="13363"/>
                  </a:cubicBezTo>
                  <a:cubicBezTo>
                    <a:pt x="15551" y="12828"/>
                    <a:pt x="15498" y="12292"/>
                    <a:pt x="15417" y="11837"/>
                  </a:cubicBezTo>
                  <a:cubicBezTo>
                    <a:pt x="15739" y="11034"/>
                    <a:pt x="15926" y="10205"/>
                    <a:pt x="16006" y="9428"/>
                  </a:cubicBezTo>
                  <a:cubicBezTo>
                    <a:pt x="16087" y="8599"/>
                    <a:pt x="16060" y="7796"/>
                    <a:pt x="15926" y="7020"/>
                  </a:cubicBezTo>
                  <a:cubicBezTo>
                    <a:pt x="15872" y="6591"/>
                    <a:pt x="15739" y="6163"/>
                    <a:pt x="15605" y="5788"/>
                  </a:cubicBezTo>
                  <a:cubicBezTo>
                    <a:pt x="15471" y="5387"/>
                    <a:pt x="15284" y="4985"/>
                    <a:pt x="15069" y="4611"/>
                  </a:cubicBezTo>
                  <a:cubicBezTo>
                    <a:pt x="14614" y="3861"/>
                    <a:pt x="14079" y="3139"/>
                    <a:pt x="13410" y="2523"/>
                  </a:cubicBezTo>
                  <a:cubicBezTo>
                    <a:pt x="13249" y="2389"/>
                    <a:pt x="13089" y="2202"/>
                    <a:pt x="12955" y="2068"/>
                  </a:cubicBezTo>
                  <a:cubicBezTo>
                    <a:pt x="12741" y="1907"/>
                    <a:pt x="12553" y="1773"/>
                    <a:pt x="12339" y="1613"/>
                  </a:cubicBezTo>
                  <a:cubicBezTo>
                    <a:pt x="11991" y="1345"/>
                    <a:pt x="11590" y="1104"/>
                    <a:pt x="11188" y="863"/>
                  </a:cubicBezTo>
                  <a:cubicBezTo>
                    <a:pt x="10707" y="596"/>
                    <a:pt x="10198" y="408"/>
                    <a:pt x="9743" y="194"/>
                  </a:cubicBezTo>
                  <a:cubicBezTo>
                    <a:pt x="9663" y="168"/>
                    <a:pt x="9609" y="141"/>
                    <a:pt x="9529" y="141"/>
                  </a:cubicBezTo>
                  <a:cubicBezTo>
                    <a:pt x="9235" y="114"/>
                    <a:pt x="8967" y="60"/>
                    <a:pt x="8699" y="34"/>
                  </a:cubicBezTo>
                  <a:cubicBezTo>
                    <a:pt x="8458" y="34"/>
                    <a:pt x="8271" y="7"/>
                    <a:pt x="8030" y="7"/>
                  </a:cubicBezTo>
                  <a:cubicBezTo>
                    <a:pt x="7957" y="2"/>
                    <a:pt x="7880" y="0"/>
                    <a:pt x="7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749;p44">
              <a:extLst>
                <a:ext uri="{FF2B5EF4-FFF2-40B4-BE49-F238E27FC236}">
                  <a16:creationId xmlns:a16="http://schemas.microsoft.com/office/drawing/2014/main" id="{6A550AA1-823D-6816-4A3C-51E78EEB3940}"/>
                </a:ext>
              </a:extLst>
            </p:cNvPr>
            <p:cNvSpPr/>
            <p:nvPr/>
          </p:nvSpPr>
          <p:spPr>
            <a:xfrm>
              <a:off x="7236000" y="8472250"/>
              <a:ext cx="311175" cy="432950"/>
            </a:xfrm>
            <a:custGeom>
              <a:avLst/>
              <a:gdLst/>
              <a:ahLst/>
              <a:cxnLst/>
              <a:rect l="l" t="t" r="r" b="b"/>
              <a:pathLst>
                <a:path w="12447" h="17318" extrusionOk="0">
                  <a:moveTo>
                    <a:pt x="7789" y="0"/>
                  </a:moveTo>
                  <a:cubicBezTo>
                    <a:pt x="7147" y="27"/>
                    <a:pt x="6504" y="107"/>
                    <a:pt x="5915" y="268"/>
                  </a:cubicBezTo>
                  <a:cubicBezTo>
                    <a:pt x="5648" y="348"/>
                    <a:pt x="5380" y="429"/>
                    <a:pt x="5112" y="536"/>
                  </a:cubicBezTo>
                  <a:cubicBezTo>
                    <a:pt x="4684" y="696"/>
                    <a:pt x="4229" y="937"/>
                    <a:pt x="3881" y="1205"/>
                  </a:cubicBezTo>
                  <a:cubicBezTo>
                    <a:pt x="3506" y="1446"/>
                    <a:pt x="3132" y="1740"/>
                    <a:pt x="2810" y="2088"/>
                  </a:cubicBezTo>
                  <a:cubicBezTo>
                    <a:pt x="2141" y="2704"/>
                    <a:pt x="1553" y="3453"/>
                    <a:pt x="1097" y="4283"/>
                  </a:cubicBezTo>
                  <a:cubicBezTo>
                    <a:pt x="616" y="5113"/>
                    <a:pt x="321" y="6023"/>
                    <a:pt x="161" y="6933"/>
                  </a:cubicBezTo>
                  <a:cubicBezTo>
                    <a:pt x="0" y="7896"/>
                    <a:pt x="0" y="8833"/>
                    <a:pt x="134" y="9690"/>
                  </a:cubicBezTo>
                  <a:cubicBezTo>
                    <a:pt x="295" y="10680"/>
                    <a:pt x="696" y="11670"/>
                    <a:pt x="1258" y="12500"/>
                  </a:cubicBezTo>
                  <a:cubicBezTo>
                    <a:pt x="1767" y="13276"/>
                    <a:pt x="2355" y="13945"/>
                    <a:pt x="3105" y="14588"/>
                  </a:cubicBezTo>
                  <a:cubicBezTo>
                    <a:pt x="3158" y="14668"/>
                    <a:pt x="3266" y="14721"/>
                    <a:pt x="3346" y="14748"/>
                  </a:cubicBezTo>
                  <a:cubicBezTo>
                    <a:pt x="4149" y="15391"/>
                    <a:pt x="5032" y="15899"/>
                    <a:pt x="6022" y="16301"/>
                  </a:cubicBezTo>
                  <a:cubicBezTo>
                    <a:pt x="6103" y="16327"/>
                    <a:pt x="6210" y="16354"/>
                    <a:pt x="6290" y="16381"/>
                  </a:cubicBezTo>
                  <a:cubicBezTo>
                    <a:pt x="6718" y="16568"/>
                    <a:pt x="7147" y="16702"/>
                    <a:pt x="7628" y="16836"/>
                  </a:cubicBezTo>
                  <a:cubicBezTo>
                    <a:pt x="7976" y="16916"/>
                    <a:pt x="8378" y="17023"/>
                    <a:pt x="8833" y="17104"/>
                  </a:cubicBezTo>
                  <a:cubicBezTo>
                    <a:pt x="9689" y="17264"/>
                    <a:pt x="10492" y="17318"/>
                    <a:pt x="11295" y="17318"/>
                  </a:cubicBezTo>
                  <a:lnTo>
                    <a:pt x="11723" y="17318"/>
                  </a:lnTo>
                  <a:cubicBezTo>
                    <a:pt x="11964" y="17318"/>
                    <a:pt x="12205" y="17291"/>
                    <a:pt x="12446" y="17264"/>
                  </a:cubicBezTo>
                  <a:lnTo>
                    <a:pt x="12205" y="17264"/>
                  </a:lnTo>
                  <a:cubicBezTo>
                    <a:pt x="11777" y="17264"/>
                    <a:pt x="11322" y="17237"/>
                    <a:pt x="10787" y="17130"/>
                  </a:cubicBezTo>
                  <a:cubicBezTo>
                    <a:pt x="10358" y="17050"/>
                    <a:pt x="9877" y="16970"/>
                    <a:pt x="9448" y="16863"/>
                  </a:cubicBezTo>
                  <a:cubicBezTo>
                    <a:pt x="8512" y="16622"/>
                    <a:pt x="7655" y="16301"/>
                    <a:pt x="6799" y="15899"/>
                  </a:cubicBezTo>
                  <a:cubicBezTo>
                    <a:pt x="5942" y="15471"/>
                    <a:pt x="5166" y="14962"/>
                    <a:pt x="4497" y="14347"/>
                  </a:cubicBezTo>
                  <a:cubicBezTo>
                    <a:pt x="4176" y="14052"/>
                    <a:pt x="3881" y="13704"/>
                    <a:pt x="3587" y="13356"/>
                  </a:cubicBezTo>
                  <a:cubicBezTo>
                    <a:pt x="3453" y="13169"/>
                    <a:pt x="3373" y="13008"/>
                    <a:pt x="3185" y="12821"/>
                  </a:cubicBezTo>
                  <a:cubicBezTo>
                    <a:pt x="3105" y="12634"/>
                    <a:pt x="2971" y="12446"/>
                    <a:pt x="2864" y="12232"/>
                  </a:cubicBezTo>
                  <a:cubicBezTo>
                    <a:pt x="2463" y="11510"/>
                    <a:pt x="2168" y="10707"/>
                    <a:pt x="1981" y="9877"/>
                  </a:cubicBezTo>
                  <a:cubicBezTo>
                    <a:pt x="1820" y="9074"/>
                    <a:pt x="1793" y="8217"/>
                    <a:pt x="1927" y="7414"/>
                  </a:cubicBezTo>
                  <a:cubicBezTo>
                    <a:pt x="2034" y="6611"/>
                    <a:pt x="2248" y="5809"/>
                    <a:pt x="2623" y="5059"/>
                  </a:cubicBezTo>
                  <a:cubicBezTo>
                    <a:pt x="2998" y="4283"/>
                    <a:pt x="3506" y="3533"/>
                    <a:pt x="4095" y="2864"/>
                  </a:cubicBezTo>
                  <a:lnTo>
                    <a:pt x="4176" y="2811"/>
                  </a:lnTo>
                  <a:lnTo>
                    <a:pt x="3988" y="2811"/>
                  </a:lnTo>
                  <a:cubicBezTo>
                    <a:pt x="3935" y="2811"/>
                    <a:pt x="3854" y="2784"/>
                    <a:pt x="3774" y="2730"/>
                  </a:cubicBezTo>
                  <a:cubicBezTo>
                    <a:pt x="3774" y="2730"/>
                    <a:pt x="3721" y="2730"/>
                    <a:pt x="3721" y="2704"/>
                  </a:cubicBezTo>
                  <a:cubicBezTo>
                    <a:pt x="3640" y="2650"/>
                    <a:pt x="3560" y="2543"/>
                    <a:pt x="3533" y="2409"/>
                  </a:cubicBezTo>
                  <a:cubicBezTo>
                    <a:pt x="3506" y="2249"/>
                    <a:pt x="3533" y="2061"/>
                    <a:pt x="3587" y="1928"/>
                  </a:cubicBezTo>
                  <a:cubicBezTo>
                    <a:pt x="3694" y="1767"/>
                    <a:pt x="3828" y="1660"/>
                    <a:pt x="3935" y="1580"/>
                  </a:cubicBezTo>
                  <a:cubicBezTo>
                    <a:pt x="4068" y="1472"/>
                    <a:pt x="4229" y="1392"/>
                    <a:pt x="4390" y="1339"/>
                  </a:cubicBezTo>
                  <a:cubicBezTo>
                    <a:pt x="4497" y="1312"/>
                    <a:pt x="4604" y="1258"/>
                    <a:pt x="4711" y="1258"/>
                  </a:cubicBezTo>
                  <a:cubicBezTo>
                    <a:pt x="4764" y="1258"/>
                    <a:pt x="4845" y="1258"/>
                    <a:pt x="4871" y="1312"/>
                  </a:cubicBezTo>
                  <a:cubicBezTo>
                    <a:pt x="4898" y="1312"/>
                    <a:pt x="4898" y="1312"/>
                    <a:pt x="4925" y="1339"/>
                  </a:cubicBezTo>
                  <a:cubicBezTo>
                    <a:pt x="4925" y="1339"/>
                    <a:pt x="4979" y="1339"/>
                    <a:pt x="4979" y="1365"/>
                  </a:cubicBezTo>
                  <a:cubicBezTo>
                    <a:pt x="5059" y="1446"/>
                    <a:pt x="5166" y="1499"/>
                    <a:pt x="5193" y="1606"/>
                  </a:cubicBezTo>
                  <a:cubicBezTo>
                    <a:pt x="5246" y="1633"/>
                    <a:pt x="5246" y="1713"/>
                    <a:pt x="5273" y="1740"/>
                  </a:cubicBezTo>
                  <a:cubicBezTo>
                    <a:pt x="5460" y="1606"/>
                    <a:pt x="5701" y="1472"/>
                    <a:pt x="5915" y="1365"/>
                  </a:cubicBezTo>
                  <a:cubicBezTo>
                    <a:pt x="6584" y="991"/>
                    <a:pt x="7334" y="723"/>
                    <a:pt x="8137" y="562"/>
                  </a:cubicBezTo>
                  <a:cubicBezTo>
                    <a:pt x="8190" y="562"/>
                    <a:pt x="8217" y="536"/>
                    <a:pt x="8271" y="536"/>
                  </a:cubicBezTo>
                  <a:cubicBezTo>
                    <a:pt x="8806" y="429"/>
                    <a:pt x="9341" y="402"/>
                    <a:pt x="9877" y="402"/>
                  </a:cubicBezTo>
                  <a:cubicBezTo>
                    <a:pt x="10091" y="402"/>
                    <a:pt x="10332" y="402"/>
                    <a:pt x="10546" y="429"/>
                  </a:cubicBezTo>
                  <a:cubicBezTo>
                    <a:pt x="10813" y="455"/>
                    <a:pt x="11081" y="509"/>
                    <a:pt x="11402" y="536"/>
                  </a:cubicBezTo>
                  <a:lnTo>
                    <a:pt x="11429" y="536"/>
                  </a:lnTo>
                  <a:cubicBezTo>
                    <a:pt x="11135" y="429"/>
                    <a:pt x="10787" y="295"/>
                    <a:pt x="10492" y="241"/>
                  </a:cubicBezTo>
                  <a:cubicBezTo>
                    <a:pt x="9689" y="107"/>
                    <a:pt x="8860" y="0"/>
                    <a:pt x="8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750;p44">
              <a:extLst>
                <a:ext uri="{FF2B5EF4-FFF2-40B4-BE49-F238E27FC236}">
                  <a16:creationId xmlns:a16="http://schemas.microsoft.com/office/drawing/2014/main" id="{C740E489-B546-79E5-4359-142969F6E09E}"/>
                </a:ext>
              </a:extLst>
            </p:cNvPr>
            <p:cNvSpPr/>
            <p:nvPr/>
          </p:nvSpPr>
          <p:spPr>
            <a:xfrm>
              <a:off x="7377175" y="8499675"/>
              <a:ext cx="99050" cy="68950"/>
            </a:xfrm>
            <a:custGeom>
              <a:avLst/>
              <a:gdLst/>
              <a:ahLst/>
              <a:cxnLst/>
              <a:rect l="l" t="t" r="r" b="b"/>
              <a:pathLst>
                <a:path w="3962" h="2758" extrusionOk="0">
                  <a:moveTo>
                    <a:pt x="2650" y="1"/>
                  </a:moveTo>
                  <a:cubicBezTo>
                    <a:pt x="2329" y="1"/>
                    <a:pt x="2008" y="81"/>
                    <a:pt x="1660" y="135"/>
                  </a:cubicBezTo>
                  <a:cubicBezTo>
                    <a:pt x="1633" y="135"/>
                    <a:pt x="1607" y="188"/>
                    <a:pt x="1526" y="188"/>
                  </a:cubicBezTo>
                  <a:cubicBezTo>
                    <a:pt x="1392" y="215"/>
                    <a:pt x="1259" y="242"/>
                    <a:pt x="1178" y="322"/>
                  </a:cubicBezTo>
                  <a:lnTo>
                    <a:pt x="1098" y="349"/>
                  </a:lnTo>
                  <a:cubicBezTo>
                    <a:pt x="991" y="375"/>
                    <a:pt x="830" y="429"/>
                    <a:pt x="697" y="536"/>
                  </a:cubicBezTo>
                  <a:cubicBezTo>
                    <a:pt x="536" y="643"/>
                    <a:pt x="429" y="750"/>
                    <a:pt x="322" y="857"/>
                  </a:cubicBezTo>
                  <a:cubicBezTo>
                    <a:pt x="188" y="991"/>
                    <a:pt x="134" y="1071"/>
                    <a:pt x="81" y="1205"/>
                  </a:cubicBezTo>
                  <a:cubicBezTo>
                    <a:pt x="54" y="1286"/>
                    <a:pt x="27" y="1339"/>
                    <a:pt x="27" y="1419"/>
                  </a:cubicBezTo>
                  <a:cubicBezTo>
                    <a:pt x="27" y="1473"/>
                    <a:pt x="1" y="1580"/>
                    <a:pt x="27" y="1660"/>
                  </a:cubicBezTo>
                  <a:lnTo>
                    <a:pt x="27" y="1687"/>
                  </a:lnTo>
                  <a:lnTo>
                    <a:pt x="27" y="1714"/>
                  </a:lnTo>
                  <a:lnTo>
                    <a:pt x="27" y="1741"/>
                  </a:lnTo>
                  <a:lnTo>
                    <a:pt x="27" y="1794"/>
                  </a:lnTo>
                  <a:cubicBezTo>
                    <a:pt x="54" y="1928"/>
                    <a:pt x="81" y="2008"/>
                    <a:pt x="161" y="2142"/>
                  </a:cubicBezTo>
                  <a:cubicBezTo>
                    <a:pt x="295" y="2383"/>
                    <a:pt x="482" y="2544"/>
                    <a:pt x="723" y="2651"/>
                  </a:cubicBezTo>
                  <a:cubicBezTo>
                    <a:pt x="750" y="2651"/>
                    <a:pt x="804" y="2677"/>
                    <a:pt x="830" y="2677"/>
                  </a:cubicBezTo>
                  <a:cubicBezTo>
                    <a:pt x="964" y="2731"/>
                    <a:pt x="1125" y="2758"/>
                    <a:pt x="1285" y="2758"/>
                  </a:cubicBezTo>
                  <a:cubicBezTo>
                    <a:pt x="1419" y="2758"/>
                    <a:pt x="1607" y="2758"/>
                    <a:pt x="1740" y="2731"/>
                  </a:cubicBezTo>
                  <a:cubicBezTo>
                    <a:pt x="2035" y="2651"/>
                    <a:pt x="2356" y="2544"/>
                    <a:pt x="2677" y="2383"/>
                  </a:cubicBezTo>
                  <a:cubicBezTo>
                    <a:pt x="2704" y="2383"/>
                    <a:pt x="2731" y="2356"/>
                    <a:pt x="2758" y="2356"/>
                  </a:cubicBezTo>
                  <a:cubicBezTo>
                    <a:pt x="3025" y="2222"/>
                    <a:pt x="3266" y="2062"/>
                    <a:pt x="3480" y="1848"/>
                  </a:cubicBezTo>
                  <a:cubicBezTo>
                    <a:pt x="3614" y="1741"/>
                    <a:pt x="3694" y="1607"/>
                    <a:pt x="3775" y="1526"/>
                  </a:cubicBezTo>
                  <a:cubicBezTo>
                    <a:pt x="3801" y="1473"/>
                    <a:pt x="3801" y="1446"/>
                    <a:pt x="3801" y="1446"/>
                  </a:cubicBezTo>
                  <a:lnTo>
                    <a:pt x="3828" y="1419"/>
                  </a:lnTo>
                  <a:cubicBezTo>
                    <a:pt x="3882" y="1393"/>
                    <a:pt x="3908" y="1312"/>
                    <a:pt x="3908" y="1286"/>
                  </a:cubicBezTo>
                  <a:cubicBezTo>
                    <a:pt x="3935" y="1178"/>
                    <a:pt x="3962" y="1045"/>
                    <a:pt x="3962" y="938"/>
                  </a:cubicBezTo>
                  <a:cubicBezTo>
                    <a:pt x="3962" y="884"/>
                    <a:pt x="3935" y="804"/>
                    <a:pt x="3908" y="750"/>
                  </a:cubicBezTo>
                  <a:cubicBezTo>
                    <a:pt x="3882" y="670"/>
                    <a:pt x="3828" y="643"/>
                    <a:pt x="3801" y="590"/>
                  </a:cubicBezTo>
                  <a:cubicBezTo>
                    <a:pt x="3748" y="483"/>
                    <a:pt x="3614" y="402"/>
                    <a:pt x="3480" y="349"/>
                  </a:cubicBezTo>
                  <a:cubicBezTo>
                    <a:pt x="3400" y="322"/>
                    <a:pt x="3373" y="322"/>
                    <a:pt x="3293" y="268"/>
                  </a:cubicBezTo>
                  <a:lnTo>
                    <a:pt x="3213" y="242"/>
                  </a:lnTo>
                  <a:lnTo>
                    <a:pt x="3159" y="242"/>
                  </a:lnTo>
                  <a:cubicBezTo>
                    <a:pt x="3105" y="215"/>
                    <a:pt x="3025" y="215"/>
                    <a:pt x="2972" y="188"/>
                  </a:cubicBezTo>
                  <a:cubicBezTo>
                    <a:pt x="2918" y="54"/>
                    <a:pt x="2811" y="1"/>
                    <a:pt x="2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751;p44">
              <a:extLst>
                <a:ext uri="{FF2B5EF4-FFF2-40B4-BE49-F238E27FC236}">
                  <a16:creationId xmlns:a16="http://schemas.microsoft.com/office/drawing/2014/main" id="{F5620B35-2D95-BC99-A9BD-1FD3F4B66254}"/>
                </a:ext>
              </a:extLst>
            </p:cNvPr>
            <p:cNvSpPr/>
            <p:nvPr/>
          </p:nvSpPr>
          <p:spPr>
            <a:xfrm>
              <a:off x="7324325" y="8507700"/>
              <a:ext cx="47525" cy="38175"/>
            </a:xfrm>
            <a:custGeom>
              <a:avLst/>
              <a:gdLst/>
              <a:ahLst/>
              <a:cxnLst/>
              <a:rect l="l" t="t" r="r" b="b"/>
              <a:pathLst>
                <a:path w="1901" h="1527" extrusionOk="0">
                  <a:moveTo>
                    <a:pt x="1205" y="1"/>
                  </a:moveTo>
                  <a:cubicBezTo>
                    <a:pt x="1098" y="1"/>
                    <a:pt x="1017" y="28"/>
                    <a:pt x="910" y="54"/>
                  </a:cubicBezTo>
                  <a:cubicBezTo>
                    <a:pt x="750" y="135"/>
                    <a:pt x="562" y="188"/>
                    <a:pt x="428" y="295"/>
                  </a:cubicBezTo>
                  <a:cubicBezTo>
                    <a:pt x="348" y="349"/>
                    <a:pt x="161" y="483"/>
                    <a:pt x="107" y="670"/>
                  </a:cubicBezTo>
                  <a:cubicBezTo>
                    <a:pt x="27" y="804"/>
                    <a:pt x="0" y="965"/>
                    <a:pt x="27" y="1125"/>
                  </a:cubicBezTo>
                  <a:cubicBezTo>
                    <a:pt x="80" y="1259"/>
                    <a:pt x="134" y="1366"/>
                    <a:pt x="241" y="1420"/>
                  </a:cubicBezTo>
                  <a:cubicBezTo>
                    <a:pt x="241" y="1420"/>
                    <a:pt x="268" y="1420"/>
                    <a:pt x="268" y="1473"/>
                  </a:cubicBezTo>
                  <a:cubicBezTo>
                    <a:pt x="348" y="1500"/>
                    <a:pt x="402" y="1527"/>
                    <a:pt x="509" y="1527"/>
                  </a:cubicBezTo>
                  <a:lnTo>
                    <a:pt x="750" y="1527"/>
                  </a:lnTo>
                  <a:lnTo>
                    <a:pt x="1044" y="1420"/>
                  </a:lnTo>
                  <a:cubicBezTo>
                    <a:pt x="1098" y="1420"/>
                    <a:pt x="1178" y="1393"/>
                    <a:pt x="1231" y="1366"/>
                  </a:cubicBezTo>
                  <a:cubicBezTo>
                    <a:pt x="1365" y="1339"/>
                    <a:pt x="1472" y="1259"/>
                    <a:pt x="1553" y="1232"/>
                  </a:cubicBezTo>
                  <a:cubicBezTo>
                    <a:pt x="1633" y="1152"/>
                    <a:pt x="1713" y="1098"/>
                    <a:pt x="1767" y="1018"/>
                  </a:cubicBezTo>
                  <a:cubicBezTo>
                    <a:pt x="1820" y="991"/>
                    <a:pt x="1847" y="938"/>
                    <a:pt x="1874" y="884"/>
                  </a:cubicBezTo>
                  <a:cubicBezTo>
                    <a:pt x="1901" y="831"/>
                    <a:pt x="1901" y="750"/>
                    <a:pt x="1901" y="724"/>
                  </a:cubicBezTo>
                  <a:cubicBezTo>
                    <a:pt x="1901" y="670"/>
                    <a:pt x="1901" y="590"/>
                    <a:pt x="1874" y="536"/>
                  </a:cubicBezTo>
                  <a:cubicBezTo>
                    <a:pt x="1874" y="483"/>
                    <a:pt x="1847" y="429"/>
                    <a:pt x="1820" y="402"/>
                  </a:cubicBezTo>
                  <a:cubicBezTo>
                    <a:pt x="1740" y="295"/>
                    <a:pt x="1686" y="188"/>
                    <a:pt x="1579" y="162"/>
                  </a:cubicBezTo>
                  <a:cubicBezTo>
                    <a:pt x="1579" y="162"/>
                    <a:pt x="1553" y="162"/>
                    <a:pt x="1553" y="135"/>
                  </a:cubicBezTo>
                  <a:cubicBezTo>
                    <a:pt x="1499" y="135"/>
                    <a:pt x="1499" y="135"/>
                    <a:pt x="1472" y="81"/>
                  </a:cubicBezTo>
                  <a:cubicBezTo>
                    <a:pt x="1338" y="1"/>
                    <a:pt x="1285" y="1"/>
                    <a:pt x="1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752;p44">
              <a:extLst>
                <a:ext uri="{FF2B5EF4-FFF2-40B4-BE49-F238E27FC236}">
                  <a16:creationId xmlns:a16="http://schemas.microsoft.com/office/drawing/2014/main" id="{70FBA53F-F602-C3FA-7979-6C1DF4F9D817}"/>
                </a:ext>
              </a:extLst>
            </p:cNvPr>
            <p:cNvSpPr/>
            <p:nvPr/>
          </p:nvSpPr>
          <p:spPr>
            <a:xfrm>
              <a:off x="7315625" y="8559225"/>
              <a:ext cx="50875" cy="47550"/>
            </a:xfrm>
            <a:custGeom>
              <a:avLst/>
              <a:gdLst/>
              <a:ahLst/>
              <a:cxnLst/>
              <a:rect l="l" t="t" r="r" b="b"/>
              <a:pathLst>
                <a:path w="2035" h="1902" extrusionOk="0">
                  <a:moveTo>
                    <a:pt x="1312" y="1"/>
                  </a:moveTo>
                  <a:cubicBezTo>
                    <a:pt x="1178" y="1"/>
                    <a:pt x="1098" y="28"/>
                    <a:pt x="964" y="81"/>
                  </a:cubicBezTo>
                  <a:cubicBezTo>
                    <a:pt x="910" y="81"/>
                    <a:pt x="883" y="108"/>
                    <a:pt x="830" y="135"/>
                  </a:cubicBezTo>
                  <a:cubicBezTo>
                    <a:pt x="750" y="162"/>
                    <a:pt x="643" y="242"/>
                    <a:pt x="589" y="295"/>
                  </a:cubicBezTo>
                  <a:cubicBezTo>
                    <a:pt x="509" y="376"/>
                    <a:pt x="428" y="429"/>
                    <a:pt x="348" y="509"/>
                  </a:cubicBezTo>
                  <a:cubicBezTo>
                    <a:pt x="321" y="536"/>
                    <a:pt x="321" y="563"/>
                    <a:pt x="268" y="563"/>
                  </a:cubicBezTo>
                  <a:cubicBezTo>
                    <a:pt x="188" y="697"/>
                    <a:pt x="81" y="831"/>
                    <a:pt x="54" y="1018"/>
                  </a:cubicBezTo>
                  <a:cubicBezTo>
                    <a:pt x="0" y="1205"/>
                    <a:pt x="0" y="1419"/>
                    <a:pt x="107" y="1553"/>
                  </a:cubicBezTo>
                  <a:cubicBezTo>
                    <a:pt x="214" y="1714"/>
                    <a:pt x="348" y="1848"/>
                    <a:pt x="509" y="1875"/>
                  </a:cubicBezTo>
                  <a:cubicBezTo>
                    <a:pt x="589" y="1901"/>
                    <a:pt x="643" y="1901"/>
                    <a:pt x="696" y="1901"/>
                  </a:cubicBezTo>
                  <a:cubicBezTo>
                    <a:pt x="937" y="1901"/>
                    <a:pt x="1231" y="1741"/>
                    <a:pt x="1392" y="1580"/>
                  </a:cubicBezTo>
                  <a:cubicBezTo>
                    <a:pt x="1419" y="1553"/>
                    <a:pt x="1472" y="1500"/>
                    <a:pt x="1526" y="1446"/>
                  </a:cubicBezTo>
                  <a:cubicBezTo>
                    <a:pt x="1553" y="1419"/>
                    <a:pt x="1606" y="1366"/>
                    <a:pt x="1660" y="1339"/>
                  </a:cubicBezTo>
                  <a:cubicBezTo>
                    <a:pt x="1713" y="1286"/>
                    <a:pt x="1794" y="1205"/>
                    <a:pt x="1847" y="1098"/>
                  </a:cubicBezTo>
                  <a:cubicBezTo>
                    <a:pt x="1927" y="1018"/>
                    <a:pt x="1954" y="938"/>
                    <a:pt x="1954" y="884"/>
                  </a:cubicBezTo>
                  <a:cubicBezTo>
                    <a:pt x="2034" y="643"/>
                    <a:pt x="1954" y="429"/>
                    <a:pt x="1847" y="295"/>
                  </a:cubicBezTo>
                  <a:cubicBezTo>
                    <a:pt x="1794" y="215"/>
                    <a:pt x="1686" y="135"/>
                    <a:pt x="1579" y="108"/>
                  </a:cubicBezTo>
                  <a:lnTo>
                    <a:pt x="1553" y="108"/>
                  </a:lnTo>
                  <a:cubicBezTo>
                    <a:pt x="1446" y="81"/>
                    <a:pt x="1392" y="28"/>
                    <a:pt x="1285" y="28"/>
                  </a:cubicBezTo>
                  <a:cubicBezTo>
                    <a:pt x="1365" y="1"/>
                    <a:pt x="1365" y="1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753;p44">
              <a:extLst>
                <a:ext uri="{FF2B5EF4-FFF2-40B4-BE49-F238E27FC236}">
                  <a16:creationId xmlns:a16="http://schemas.microsoft.com/office/drawing/2014/main" id="{37C0137F-2C37-4DAE-1CB1-8BCED0455DDE}"/>
                </a:ext>
              </a:extLst>
            </p:cNvPr>
            <p:cNvSpPr/>
            <p:nvPr/>
          </p:nvSpPr>
          <p:spPr>
            <a:xfrm>
              <a:off x="7306925" y="8624800"/>
              <a:ext cx="30800" cy="31475"/>
            </a:xfrm>
            <a:custGeom>
              <a:avLst/>
              <a:gdLst/>
              <a:ahLst/>
              <a:cxnLst/>
              <a:rect l="l" t="t" r="r" b="b"/>
              <a:pathLst>
                <a:path w="1232" h="1259" extrusionOk="0">
                  <a:moveTo>
                    <a:pt x="910" y="1"/>
                  </a:moveTo>
                  <a:cubicBezTo>
                    <a:pt x="830" y="1"/>
                    <a:pt x="723" y="28"/>
                    <a:pt x="669" y="54"/>
                  </a:cubicBezTo>
                  <a:cubicBezTo>
                    <a:pt x="616" y="81"/>
                    <a:pt x="589" y="81"/>
                    <a:pt x="562" y="135"/>
                  </a:cubicBezTo>
                  <a:cubicBezTo>
                    <a:pt x="482" y="162"/>
                    <a:pt x="429" y="215"/>
                    <a:pt x="375" y="295"/>
                  </a:cubicBezTo>
                  <a:cubicBezTo>
                    <a:pt x="295" y="349"/>
                    <a:pt x="241" y="429"/>
                    <a:pt x="188" y="483"/>
                  </a:cubicBezTo>
                  <a:cubicBezTo>
                    <a:pt x="161" y="536"/>
                    <a:pt x="161" y="563"/>
                    <a:pt x="134" y="563"/>
                  </a:cubicBezTo>
                  <a:cubicBezTo>
                    <a:pt x="81" y="590"/>
                    <a:pt x="81" y="617"/>
                    <a:pt x="54" y="670"/>
                  </a:cubicBezTo>
                  <a:cubicBezTo>
                    <a:pt x="27" y="724"/>
                    <a:pt x="0" y="804"/>
                    <a:pt x="27" y="857"/>
                  </a:cubicBezTo>
                  <a:cubicBezTo>
                    <a:pt x="54" y="1018"/>
                    <a:pt x="134" y="1232"/>
                    <a:pt x="295" y="1259"/>
                  </a:cubicBezTo>
                  <a:lnTo>
                    <a:pt x="348" y="1259"/>
                  </a:lnTo>
                  <a:cubicBezTo>
                    <a:pt x="455" y="1259"/>
                    <a:pt x="562" y="1232"/>
                    <a:pt x="669" y="1125"/>
                  </a:cubicBezTo>
                  <a:lnTo>
                    <a:pt x="723" y="1098"/>
                  </a:lnTo>
                  <a:cubicBezTo>
                    <a:pt x="803" y="1072"/>
                    <a:pt x="857" y="991"/>
                    <a:pt x="937" y="938"/>
                  </a:cubicBezTo>
                  <a:cubicBezTo>
                    <a:pt x="1017" y="831"/>
                    <a:pt x="1098" y="724"/>
                    <a:pt x="1124" y="670"/>
                  </a:cubicBezTo>
                  <a:cubicBezTo>
                    <a:pt x="1151" y="617"/>
                    <a:pt x="1151" y="563"/>
                    <a:pt x="1205" y="536"/>
                  </a:cubicBezTo>
                  <a:cubicBezTo>
                    <a:pt x="1205" y="483"/>
                    <a:pt x="1205" y="483"/>
                    <a:pt x="1231" y="456"/>
                  </a:cubicBezTo>
                  <a:lnTo>
                    <a:pt x="1231" y="402"/>
                  </a:lnTo>
                  <a:lnTo>
                    <a:pt x="1231" y="349"/>
                  </a:lnTo>
                  <a:cubicBezTo>
                    <a:pt x="1231" y="322"/>
                    <a:pt x="1231" y="215"/>
                    <a:pt x="1151" y="162"/>
                  </a:cubicBezTo>
                  <a:cubicBezTo>
                    <a:pt x="1124" y="135"/>
                    <a:pt x="1124" y="81"/>
                    <a:pt x="1098" y="81"/>
                  </a:cubicBezTo>
                  <a:cubicBezTo>
                    <a:pt x="1071" y="54"/>
                    <a:pt x="1017" y="54"/>
                    <a:pt x="964" y="28"/>
                  </a:cubicBezTo>
                  <a:cubicBezTo>
                    <a:pt x="964" y="1"/>
                    <a:pt x="937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754;p44">
              <a:extLst>
                <a:ext uri="{FF2B5EF4-FFF2-40B4-BE49-F238E27FC236}">
                  <a16:creationId xmlns:a16="http://schemas.microsoft.com/office/drawing/2014/main" id="{B739A178-A9B5-8787-FC72-4B06BA693433}"/>
                </a:ext>
              </a:extLst>
            </p:cNvPr>
            <p:cNvSpPr/>
            <p:nvPr/>
          </p:nvSpPr>
          <p:spPr>
            <a:xfrm>
              <a:off x="7377850" y="8576625"/>
              <a:ext cx="22100" cy="19425"/>
            </a:xfrm>
            <a:custGeom>
              <a:avLst/>
              <a:gdLst/>
              <a:ahLst/>
              <a:cxnLst/>
              <a:rect l="l" t="t" r="r" b="b"/>
              <a:pathLst>
                <a:path w="884" h="777" extrusionOk="0">
                  <a:moveTo>
                    <a:pt x="482" y="1"/>
                  </a:moveTo>
                  <a:cubicBezTo>
                    <a:pt x="375" y="54"/>
                    <a:pt x="295" y="81"/>
                    <a:pt x="241" y="108"/>
                  </a:cubicBezTo>
                  <a:cubicBezTo>
                    <a:pt x="134" y="188"/>
                    <a:pt x="27" y="268"/>
                    <a:pt x="0" y="402"/>
                  </a:cubicBezTo>
                  <a:cubicBezTo>
                    <a:pt x="0" y="483"/>
                    <a:pt x="0" y="536"/>
                    <a:pt x="27" y="616"/>
                  </a:cubicBezTo>
                  <a:cubicBezTo>
                    <a:pt x="27" y="643"/>
                    <a:pt x="81" y="670"/>
                    <a:pt x="81" y="697"/>
                  </a:cubicBezTo>
                  <a:cubicBezTo>
                    <a:pt x="107" y="750"/>
                    <a:pt x="134" y="750"/>
                    <a:pt x="215" y="777"/>
                  </a:cubicBezTo>
                  <a:lnTo>
                    <a:pt x="348" y="777"/>
                  </a:lnTo>
                  <a:cubicBezTo>
                    <a:pt x="402" y="777"/>
                    <a:pt x="482" y="750"/>
                    <a:pt x="536" y="697"/>
                  </a:cubicBezTo>
                  <a:cubicBezTo>
                    <a:pt x="643" y="643"/>
                    <a:pt x="750" y="536"/>
                    <a:pt x="830" y="376"/>
                  </a:cubicBezTo>
                  <a:cubicBezTo>
                    <a:pt x="830" y="349"/>
                    <a:pt x="884" y="349"/>
                    <a:pt x="884" y="295"/>
                  </a:cubicBezTo>
                  <a:lnTo>
                    <a:pt x="884" y="242"/>
                  </a:lnTo>
                  <a:lnTo>
                    <a:pt x="884" y="161"/>
                  </a:lnTo>
                  <a:cubicBezTo>
                    <a:pt x="830" y="108"/>
                    <a:pt x="803" y="28"/>
                    <a:pt x="750" y="28"/>
                  </a:cubicBezTo>
                  <a:lnTo>
                    <a:pt x="696" y="28"/>
                  </a:lnTo>
                  <a:cubicBezTo>
                    <a:pt x="643" y="1"/>
                    <a:pt x="643" y="1"/>
                    <a:pt x="6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755;p44">
              <a:extLst>
                <a:ext uri="{FF2B5EF4-FFF2-40B4-BE49-F238E27FC236}">
                  <a16:creationId xmlns:a16="http://schemas.microsoft.com/office/drawing/2014/main" id="{0A5C258B-6312-B8D1-23E5-5D13203699EE}"/>
                </a:ext>
              </a:extLst>
            </p:cNvPr>
            <p:cNvSpPr/>
            <p:nvPr/>
          </p:nvSpPr>
          <p:spPr>
            <a:xfrm>
              <a:off x="7254725" y="8380575"/>
              <a:ext cx="97050" cy="71625"/>
            </a:xfrm>
            <a:custGeom>
              <a:avLst/>
              <a:gdLst/>
              <a:ahLst/>
              <a:cxnLst/>
              <a:rect l="l" t="t" r="r" b="b"/>
              <a:pathLst>
                <a:path w="3882" h="2865" extrusionOk="0">
                  <a:moveTo>
                    <a:pt x="2517" y="0"/>
                  </a:moveTo>
                  <a:cubicBezTo>
                    <a:pt x="2409" y="27"/>
                    <a:pt x="2356" y="27"/>
                    <a:pt x="2249" y="27"/>
                  </a:cubicBezTo>
                  <a:cubicBezTo>
                    <a:pt x="2008" y="27"/>
                    <a:pt x="1794" y="54"/>
                    <a:pt x="1553" y="134"/>
                  </a:cubicBezTo>
                  <a:cubicBezTo>
                    <a:pt x="1259" y="188"/>
                    <a:pt x="937" y="348"/>
                    <a:pt x="670" y="536"/>
                  </a:cubicBezTo>
                  <a:cubicBezTo>
                    <a:pt x="402" y="723"/>
                    <a:pt x="215" y="964"/>
                    <a:pt x="108" y="1205"/>
                  </a:cubicBezTo>
                  <a:cubicBezTo>
                    <a:pt x="27" y="1339"/>
                    <a:pt x="1" y="1499"/>
                    <a:pt x="1" y="1633"/>
                  </a:cubicBezTo>
                  <a:cubicBezTo>
                    <a:pt x="1" y="1767"/>
                    <a:pt x="54" y="1928"/>
                    <a:pt x="108" y="2088"/>
                  </a:cubicBezTo>
                  <a:cubicBezTo>
                    <a:pt x="188" y="2276"/>
                    <a:pt x="241" y="2409"/>
                    <a:pt x="375" y="2490"/>
                  </a:cubicBezTo>
                  <a:cubicBezTo>
                    <a:pt x="482" y="2597"/>
                    <a:pt x="616" y="2677"/>
                    <a:pt x="750" y="2731"/>
                  </a:cubicBezTo>
                  <a:cubicBezTo>
                    <a:pt x="991" y="2838"/>
                    <a:pt x="1205" y="2864"/>
                    <a:pt x="1499" y="2864"/>
                  </a:cubicBezTo>
                  <a:lnTo>
                    <a:pt x="1714" y="2864"/>
                  </a:lnTo>
                  <a:cubicBezTo>
                    <a:pt x="2035" y="2838"/>
                    <a:pt x="2356" y="2757"/>
                    <a:pt x="2677" y="2624"/>
                  </a:cubicBezTo>
                  <a:cubicBezTo>
                    <a:pt x="2972" y="2490"/>
                    <a:pt x="3212" y="2356"/>
                    <a:pt x="3427" y="2195"/>
                  </a:cubicBezTo>
                  <a:cubicBezTo>
                    <a:pt x="3560" y="2061"/>
                    <a:pt x="3667" y="1928"/>
                    <a:pt x="3721" y="1767"/>
                  </a:cubicBezTo>
                  <a:cubicBezTo>
                    <a:pt x="3801" y="1606"/>
                    <a:pt x="3828" y="1419"/>
                    <a:pt x="3855" y="1258"/>
                  </a:cubicBezTo>
                  <a:cubicBezTo>
                    <a:pt x="3882" y="937"/>
                    <a:pt x="3748" y="589"/>
                    <a:pt x="3480" y="402"/>
                  </a:cubicBezTo>
                  <a:cubicBezTo>
                    <a:pt x="3346" y="295"/>
                    <a:pt x="3186" y="188"/>
                    <a:pt x="2972" y="134"/>
                  </a:cubicBezTo>
                  <a:cubicBezTo>
                    <a:pt x="2945" y="134"/>
                    <a:pt x="2918" y="134"/>
                    <a:pt x="2918" y="81"/>
                  </a:cubicBezTo>
                  <a:cubicBezTo>
                    <a:pt x="2811" y="54"/>
                    <a:pt x="2677" y="27"/>
                    <a:pt x="2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756;p44">
              <a:extLst>
                <a:ext uri="{FF2B5EF4-FFF2-40B4-BE49-F238E27FC236}">
                  <a16:creationId xmlns:a16="http://schemas.microsoft.com/office/drawing/2014/main" id="{85AFA688-82B0-06B8-275E-B825192C335A}"/>
                </a:ext>
              </a:extLst>
            </p:cNvPr>
            <p:cNvSpPr/>
            <p:nvPr/>
          </p:nvSpPr>
          <p:spPr>
            <a:xfrm>
              <a:off x="7238000" y="8460200"/>
              <a:ext cx="56900" cy="47525"/>
            </a:xfrm>
            <a:custGeom>
              <a:avLst/>
              <a:gdLst/>
              <a:ahLst/>
              <a:cxnLst/>
              <a:rect l="l" t="t" r="r" b="b"/>
              <a:pathLst>
                <a:path w="2276" h="1901" extrusionOk="0">
                  <a:moveTo>
                    <a:pt x="1580" y="1"/>
                  </a:moveTo>
                  <a:cubicBezTo>
                    <a:pt x="1446" y="108"/>
                    <a:pt x="1339" y="108"/>
                    <a:pt x="1285" y="108"/>
                  </a:cubicBezTo>
                  <a:cubicBezTo>
                    <a:pt x="1125" y="161"/>
                    <a:pt x="991" y="215"/>
                    <a:pt x="857" y="295"/>
                  </a:cubicBezTo>
                  <a:cubicBezTo>
                    <a:pt x="857" y="295"/>
                    <a:pt x="803" y="295"/>
                    <a:pt x="803" y="322"/>
                  </a:cubicBezTo>
                  <a:cubicBezTo>
                    <a:pt x="777" y="349"/>
                    <a:pt x="750" y="349"/>
                    <a:pt x="723" y="375"/>
                  </a:cubicBezTo>
                  <a:cubicBezTo>
                    <a:pt x="589" y="456"/>
                    <a:pt x="455" y="563"/>
                    <a:pt x="348" y="697"/>
                  </a:cubicBezTo>
                  <a:cubicBezTo>
                    <a:pt x="241" y="777"/>
                    <a:pt x="134" y="911"/>
                    <a:pt x="107" y="1018"/>
                  </a:cubicBezTo>
                  <a:cubicBezTo>
                    <a:pt x="54" y="1125"/>
                    <a:pt x="0" y="1259"/>
                    <a:pt x="54" y="1392"/>
                  </a:cubicBezTo>
                  <a:cubicBezTo>
                    <a:pt x="54" y="1446"/>
                    <a:pt x="81" y="1526"/>
                    <a:pt x="107" y="1580"/>
                  </a:cubicBezTo>
                  <a:cubicBezTo>
                    <a:pt x="134" y="1660"/>
                    <a:pt x="188" y="1687"/>
                    <a:pt x="241" y="1714"/>
                  </a:cubicBezTo>
                  <a:cubicBezTo>
                    <a:pt x="375" y="1821"/>
                    <a:pt x="536" y="1901"/>
                    <a:pt x="723" y="1901"/>
                  </a:cubicBezTo>
                  <a:lnTo>
                    <a:pt x="937" y="1901"/>
                  </a:lnTo>
                  <a:cubicBezTo>
                    <a:pt x="1044" y="1901"/>
                    <a:pt x="1125" y="1847"/>
                    <a:pt x="1205" y="1821"/>
                  </a:cubicBezTo>
                  <a:cubicBezTo>
                    <a:pt x="1392" y="1767"/>
                    <a:pt x="1553" y="1687"/>
                    <a:pt x="1713" y="1580"/>
                  </a:cubicBezTo>
                  <a:cubicBezTo>
                    <a:pt x="1874" y="1499"/>
                    <a:pt x="2008" y="1339"/>
                    <a:pt x="2115" y="1178"/>
                  </a:cubicBezTo>
                  <a:cubicBezTo>
                    <a:pt x="2222" y="1044"/>
                    <a:pt x="2275" y="884"/>
                    <a:pt x="2275" y="670"/>
                  </a:cubicBezTo>
                  <a:cubicBezTo>
                    <a:pt x="2275" y="616"/>
                    <a:pt x="2249" y="509"/>
                    <a:pt x="2249" y="456"/>
                  </a:cubicBezTo>
                  <a:cubicBezTo>
                    <a:pt x="2222" y="375"/>
                    <a:pt x="2195" y="322"/>
                    <a:pt x="2115" y="241"/>
                  </a:cubicBezTo>
                  <a:cubicBezTo>
                    <a:pt x="2008" y="134"/>
                    <a:pt x="1874" y="81"/>
                    <a:pt x="1740" y="54"/>
                  </a:cubicBezTo>
                  <a:cubicBezTo>
                    <a:pt x="1687" y="54"/>
                    <a:pt x="1606" y="1"/>
                    <a:pt x="1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757;p44">
              <a:extLst>
                <a:ext uri="{FF2B5EF4-FFF2-40B4-BE49-F238E27FC236}">
                  <a16:creationId xmlns:a16="http://schemas.microsoft.com/office/drawing/2014/main" id="{948DD39D-3E70-A8CC-DC25-576FDB79F673}"/>
                </a:ext>
              </a:extLst>
            </p:cNvPr>
            <p:cNvSpPr/>
            <p:nvPr/>
          </p:nvSpPr>
          <p:spPr>
            <a:xfrm>
              <a:off x="7326325" y="8449200"/>
              <a:ext cx="26800" cy="22400"/>
            </a:xfrm>
            <a:custGeom>
              <a:avLst/>
              <a:gdLst/>
              <a:ahLst/>
              <a:cxnLst/>
              <a:rect l="l" t="t" r="r" b="b"/>
              <a:pathLst>
                <a:path w="1072" h="896" extrusionOk="0">
                  <a:moveTo>
                    <a:pt x="663" y="0"/>
                  </a:moveTo>
                  <a:cubicBezTo>
                    <a:pt x="619" y="0"/>
                    <a:pt x="571" y="12"/>
                    <a:pt x="536" y="12"/>
                  </a:cubicBezTo>
                  <a:cubicBezTo>
                    <a:pt x="402" y="66"/>
                    <a:pt x="295" y="93"/>
                    <a:pt x="188" y="146"/>
                  </a:cubicBezTo>
                  <a:cubicBezTo>
                    <a:pt x="81" y="226"/>
                    <a:pt x="0" y="360"/>
                    <a:pt x="0" y="494"/>
                  </a:cubicBezTo>
                  <a:cubicBezTo>
                    <a:pt x="0" y="548"/>
                    <a:pt x="27" y="628"/>
                    <a:pt x="54" y="655"/>
                  </a:cubicBezTo>
                  <a:cubicBezTo>
                    <a:pt x="81" y="735"/>
                    <a:pt x="134" y="762"/>
                    <a:pt x="188" y="789"/>
                  </a:cubicBezTo>
                  <a:cubicBezTo>
                    <a:pt x="295" y="869"/>
                    <a:pt x="402" y="896"/>
                    <a:pt x="536" y="896"/>
                  </a:cubicBezTo>
                  <a:cubicBezTo>
                    <a:pt x="670" y="896"/>
                    <a:pt x="803" y="815"/>
                    <a:pt x="884" y="708"/>
                  </a:cubicBezTo>
                  <a:cubicBezTo>
                    <a:pt x="964" y="655"/>
                    <a:pt x="991" y="574"/>
                    <a:pt x="1018" y="521"/>
                  </a:cubicBezTo>
                  <a:cubicBezTo>
                    <a:pt x="1071" y="494"/>
                    <a:pt x="1071" y="441"/>
                    <a:pt x="1071" y="387"/>
                  </a:cubicBezTo>
                  <a:lnTo>
                    <a:pt x="1071" y="226"/>
                  </a:lnTo>
                  <a:cubicBezTo>
                    <a:pt x="1071" y="146"/>
                    <a:pt x="991" y="93"/>
                    <a:pt x="937" y="39"/>
                  </a:cubicBezTo>
                  <a:cubicBezTo>
                    <a:pt x="857" y="12"/>
                    <a:pt x="803" y="12"/>
                    <a:pt x="723" y="12"/>
                  </a:cubicBezTo>
                  <a:cubicBezTo>
                    <a:pt x="705" y="3"/>
                    <a:pt x="684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758;p44">
              <a:extLst>
                <a:ext uri="{FF2B5EF4-FFF2-40B4-BE49-F238E27FC236}">
                  <a16:creationId xmlns:a16="http://schemas.microsoft.com/office/drawing/2014/main" id="{3FB82C54-6D43-4079-8C50-E5A9B1B0A0C8}"/>
                </a:ext>
              </a:extLst>
            </p:cNvPr>
            <p:cNvSpPr/>
            <p:nvPr/>
          </p:nvSpPr>
          <p:spPr>
            <a:xfrm>
              <a:off x="7197175" y="8433650"/>
              <a:ext cx="37500" cy="27925"/>
            </a:xfrm>
            <a:custGeom>
              <a:avLst/>
              <a:gdLst/>
              <a:ahLst/>
              <a:cxnLst/>
              <a:rect l="l" t="t" r="r" b="b"/>
              <a:pathLst>
                <a:path w="1500" h="1117" extrusionOk="0">
                  <a:moveTo>
                    <a:pt x="829" y="1"/>
                  </a:moveTo>
                  <a:cubicBezTo>
                    <a:pt x="739" y="1"/>
                    <a:pt x="638" y="52"/>
                    <a:pt x="536" y="72"/>
                  </a:cubicBezTo>
                  <a:cubicBezTo>
                    <a:pt x="402" y="153"/>
                    <a:pt x="268" y="233"/>
                    <a:pt x="161" y="340"/>
                  </a:cubicBezTo>
                  <a:cubicBezTo>
                    <a:pt x="135" y="367"/>
                    <a:pt x="108" y="447"/>
                    <a:pt x="81" y="501"/>
                  </a:cubicBezTo>
                  <a:cubicBezTo>
                    <a:pt x="27" y="581"/>
                    <a:pt x="27" y="634"/>
                    <a:pt x="1" y="715"/>
                  </a:cubicBezTo>
                  <a:cubicBezTo>
                    <a:pt x="1" y="848"/>
                    <a:pt x="108" y="982"/>
                    <a:pt x="215" y="1036"/>
                  </a:cubicBezTo>
                  <a:cubicBezTo>
                    <a:pt x="268" y="1089"/>
                    <a:pt x="375" y="1116"/>
                    <a:pt x="429" y="1116"/>
                  </a:cubicBezTo>
                  <a:lnTo>
                    <a:pt x="697" y="1116"/>
                  </a:lnTo>
                  <a:cubicBezTo>
                    <a:pt x="777" y="1116"/>
                    <a:pt x="830" y="1089"/>
                    <a:pt x="911" y="1036"/>
                  </a:cubicBezTo>
                  <a:cubicBezTo>
                    <a:pt x="964" y="1009"/>
                    <a:pt x="1071" y="982"/>
                    <a:pt x="1152" y="902"/>
                  </a:cubicBezTo>
                  <a:cubicBezTo>
                    <a:pt x="1285" y="822"/>
                    <a:pt x="1446" y="688"/>
                    <a:pt x="1473" y="474"/>
                  </a:cubicBezTo>
                  <a:cubicBezTo>
                    <a:pt x="1500" y="313"/>
                    <a:pt x="1419" y="153"/>
                    <a:pt x="1232" y="46"/>
                  </a:cubicBezTo>
                  <a:cubicBezTo>
                    <a:pt x="1178" y="19"/>
                    <a:pt x="1098" y="19"/>
                    <a:pt x="1045" y="19"/>
                  </a:cubicBezTo>
                  <a:lnTo>
                    <a:pt x="911" y="19"/>
                  </a:lnTo>
                  <a:cubicBezTo>
                    <a:pt x="885" y="6"/>
                    <a:pt x="858" y="1"/>
                    <a:pt x="8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759;p44">
              <a:extLst>
                <a:ext uri="{FF2B5EF4-FFF2-40B4-BE49-F238E27FC236}">
                  <a16:creationId xmlns:a16="http://schemas.microsoft.com/office/drawing/2014/main" id="{A7791255-8DDE-87F0-E1D0-36F6544864FD}"/>
                </a:ext>
              </a:extLst>
            </p:cNvPr>
            <p:cNvSpPr/>
            <p:nvPr/>
          </p:nvSpPr>
          <p:spPr>
            <a:xfrm>
              <a:off x="7372500" y="8395300"/>
              <a:ext cx="44850" cy="30275"/>
            </a:xfrm>
            <a:custGeom>
              <a:avLst/>
              <a:gdLst/>
              <a:ahLst/>
              <a:cxnLst/>
              <a:rect l="l" t="t" r="r" b="b"/>
              <a:pathLst>
                <a:path w="1794" h="1211" extrusionOk="0">
                  <a:moveTo>
                    <a:pt x="750" y="884"/>
                  </a:moveTo>
                  <a:cubicBezTo>
                    <a:pt x="696" y="910"/>
                    <a:pt x="616" y="910"/>
                    <a:pt x="589" y="910"/>
                  </a:cubicBezTo>
                  <a:lnTo>
                    <a:pt x="509" y="910"/>
                  </a:lnTo>
                  <a:cubicBezTo>
                    <a:pt x="589" y="884"/>
                    <a:pt x="643" y="884"/>
                    <a:pt x="750" y="884"/>
                  </a:cubicBezTo>
                  <a:close/>
                  <a:moveTo>
                    <a:pt x="1124" y="0"/>
                  </a:moveTo>
                  <a:cubicBezTo>
                    <a:pt x="1017" y="27"/>
                    <a:pt x="910" y="81"/>
                    <a:pt x="857" y="81"/>
                  </a:cubicBezTo>
                  <a:lnTo>
                    <a:pt x="777" y="81"/>
                  </a:lnTo>
                  <a:cubicBezTo>
                    <a:pt x="643" y="81"/>
                    <a:pt x="509" y="107"/>
                    <a:pt x="375" y="161"/>
                  </a:cubicBezTo>
                  <a:cubicBezTo>
                    <a:pt x="295" y="241"/>
                    <a:pt x="188" y="295"/>
                    <a:pt x="107" y="402"/>
                  </a:cubicBezTo>
                  <a:cubicBezTo>
                    <a:pt x="81" y="429"/>
                    <a:pt x="54" y="509"/>
                    <a:pt x="54" y="536"/>
                  </a:cubicBezTo>
                  <a:cubicBezTo>
                    <a:pt x="0" y="616"/>
                    <a:pt x="0" y="669"/>
                    <a:pt x="0" y="750"/>
                  </a:cubicBezTo>
                  <a:cubicBezTo>
                    <a:pt x="0" y="830"/>
                    <a:pt x="54" y="937"/>
                    <a:pt x="107" y="1017"/>
                  </a:cubicBezTo>
                  <a:cubicBezTo>
                    <a:pt x="188" y="1098"/>
                    <a:pt x="241" y="1151"/>
                    <a:pt x="348" y="1178"/>
                  </a:cubicBezTo>
                  <a:cubicBezTo>
                    <a:pt x="422" y="1200"/>
                    <a:pt x="500" y="1210"/>
                    <a:pt x="579" y="1210"/>
                  </a:cubicBezTo>
                  <a:cubicBezTo>
                    <a:pt x="787" y="1210"/>
                    <a:pt x="1003" y="1141"/>
                    <a:pt x="1178" y="1044"/>
                  </a:cubicBezTo>
                  <a:cubicBezTo>
                    <a:pt x="1312" y="964"/>
                    <a:pt x="1446" y="910"/>
                    <a:pt x="1553" y="777"/>
                  </a:cubicBezTo>
                  <a:cubicBezTo>
                    <a:pt x="1660" y="696"/>
                    <a:pt x="1713" y="616"/>
                    <a:pt x="1767" y="482"/>
                  </a:cubicBezTo>
                  <a:cubicBezTo>
                    <a:pt x="1794" y="375"/>
                    <a:pt x="1767" y="268"/>
                    <a:pt x="1687" y="214"/>
                  </a:cubicBezTo>
                  <a:cubicBezTo>
                    <a:pt x="1606" y="107"/>
                    <a:pt x="1526" y="81"/>
                    <a:pt x="1419" y="27"/>
                  </a:cubicBezTo>
                  <a:cubicBezTo>
                    <a:pt x="1312" y="0"/>
                    <a:pt x="1205" y="0"/>
                    <a:pt x="1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760;p44">
              <a:extLst>
                <a:ext uri="{FF2B5EF4-FFF2-40B4-BE49-F238E27FC236}">
                  <a16:creationId xmlns:a16="http://schemas.microsoft.com/office/drawing/2014/main" id="{631CCE3B-38B4-8569-1BE6-F93E6C1F2DAD}"/>
                </a:ext>
              </a:extLst>
            </p:cNvPr>
            <p:cNvSpPr/>
            <p:nvPr/>
          </p:nvSpPr>
          <p:spPr>
            <a:xfrm>
              <a:off x="7186475" y="8323700"/>
              <a:ext cx="50875" cy="38825"/>
            </a:xfrm>
            <a:custGeom>
              <a:avLst/>
              <a:gdLst/>
              <a:ahLst/>
              <a:cxnLst/>
              <a:rect l="l" t="t" r="r" b="b"/>
              <a:pathLst>
                <a:path w="2035" h="1553" extrusionOk="0">
                  <a:moveTo>
                    <a:pt x="429" y="1140"/>
                  </a:moveTo>
                  <a:cubicBezTo>
                    <a:pt x="473" y="1168"/>
                    <a:pt x="513" y="1205"/>
                    <a:pt x="536" y="1205"/>
                  </a:cubicBezTo>
                  <a:lnTo>
                    <a:pt x="509" y="1205"/>
                  </a:lnTo>
                  <a:cubicBezTo>
                    <a:pt x="455" y="1205"/>
                    <a:pt x="429" y="1205"/>
                    <a:pt x="429" y="1151"/>
                  </a:cubicBezTo>
                  <a:cubicBezTo>
                    <a:pt x="429" y="1147"/>
                    <a:pt x="429" y="1143"/>
                    <a:pt x="429" y="1140"/>
                  </a:cubicBezTo>
                  <a:close/>
                  <a:moveTo>
                    <a:pt x="1178" y="0"/>
                  </a:moveTo>
                  <a:cubicBezTo>
                    <a:pt x="1071" y="0"/>
                    <a:pt x="991" y="27"/>
                    <a:pt x="910" y="54"/>
                  </a:cubicBezTo>
                  <a:cubicBezTo>
                    <a:pt x="723" y="134"/>
                    <a:pt x="563" y="188"/>
                    <a:pt x="429" y="295"/>
                  </a:cubicBezTo>
                  <a:cubicBezTo>
                    <a:pt x="322" y="348"/>
                    <a:pt x="241" y="482"/>
                    <a:pt x="188" y="616"/>
                  </a:cubicBezTo>
                  <a:cubicBezTo>
                    <a:pt x="134" y="723"/>
                    <a:pt x="54" y="830"/>
                    <a:pt x="27" y="937"/>
                  </a:cubicBezTo>
                  <a:cubicBezTo>
                    <a:pt x="27" y="991"/>
                    <a:pt x="0" y="1071"/>
                    <a:pt x="27" y="1125"/>
                  </a:cubicBezTo>
                  <a:cubicBezTo>
                    <a:pt x="27" y="1205"/>
                    <a:pt x="54" y="1258"/>
                    <a:pt x="108" y="1339"/>
                  </a:cubicBezTo>
                  <a:cubicBezTo>
                    <a:pt x="134" y="1365"/>
                    <a:pt x="161" y="1419"/>
                    <a:pt x="241" y="1419"/>
                  </a:cubicBezTo>
                  <a:cubicBezTo>
                    <a:pt x="295" y="1473"/>
                    <a:pt x="375" y="1499"/>
                    <a:pt x="455" y="1526"/>
                  </a:cubicBezTo>
                  <a:cubicBezTo>
                    <a:pt x="536" y="1526"/>
                    <a:pt x="643" y="1553"/>
                    <a:pt x="696" y="1553"/>
                  </a:cubicBezTo>
                  <a:cubicBezTo>
                    <a:pt x="803" y="1553"/>
                    <a:pt x="857" y="1553"/>
                    <a:pt x="964" y="1526"/>
                  </a:cubicBezTo>
                  <a:cubicBezTo>
                    <a:pt x="1125" y="1499"/>
                    <a:pt x="1258" y="1419"/>
                    <a:pt x="1446" y="1339"/>
                  </a:cubicBezTo>
                  <a:cubicBezTo>
                    <a:pt x="1580" y="1232"/>
                    <a:pt x="1713" y="1125"/>
                    <a:pt x="1794" y="991"/>
                  </a:cubicBezTo>
                  <a:cubicBezTo>
                    <a:pt x="1847" y="964"/>
                    <a:pt x="1874" y="884"/>
                    <a:pt x="1901" y="830"/>
                  </a:cubicBezTo>
                  <a:cubicBezTo>
                    <a:pt x="1928" y="750"/>
                    <a:pt x="1981" y="696"/>
                    <a:pt x="2008" y="589"/>
                  </a:cubicBezTo>
                  <a:cubicBezTo>
                    <a:pt x="2035" y="455"/>
                    <a:pt x="1981" y="295"/>
                    <a:pt x="1874" y="188"/>
                  </a:cubicBezTo>
                  <a:cubicBezTo>
                    <a:pt x="1794" y="107"/>
                    <a:pt x="1740" y="81"/>
                    <a:pt x="1633" y="54"/>
                  </a:cubicBezTo>
                  <a:cubicBezTo>
                    <a:pt x="1606" y="27"/>
                    <a:pt x="1580" y="27"/>
                    <a:pt x="1499" y="27"/>
                  </a:cubicBezTo>
                  <a:cubicBezTo>
                    <a:pt x="1473" y="27"/>
                    <a:pt x="1392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761;p44">
              <a:extLst>
                <a:ext uri="{FF2B5EF4-FFF2-40B4-BE49-F238E27FC236}">
                  <a16:creationId xmlns:a16="http://schemas.microsoft.com/office/drawing/2014/main" id="{F400695D-6CDC-1C1B-A94B-0821C051D67C}"/>
                </a:ext>
              </a:extLst>
            </p:cNvPr>
            <p:cNvSpPr/>
            <p:nvPr/>
          </p:nvSpPr>
          <p:spPr>
            <a:xfrm>
              <a:off x="7163725" y="8375900"/>
              <a:ext cx="36150" cy="32125"/>
            </a:xfrm>
            <a:custGeom>
              <a:avLst/>
              <a:gdLst/>
              <a:ahLst/>
              <a:cxnLst/>
              <a:rect l="l" t="t" r="r" b="b"/>
              <a:pathLst>
                <a:path w="1446" h="1285" extrusionOk="0">
                  <a:moveTo>
                    <a:pt x="991" y="0"/>
                  </a:moveTo>
                  <a:cubicBezTo>
                    <a:pt x="964" y="0"/>
                    <a:pt x="910" y="54"/>
                    <a:pt x="803" y="54"/>
                  </a:cubicBezTo>
                  <a:cubicBezTo>
                    <a:pt x="750" y="80"/>
                    <a:pt x="696" y="80"/>
                    <a:pt x="643" y="107"/>
                  </a:cubicBezTo>
                  <a:cubicBezTo>
                    <a:pt x="616" y="107"/>
                    <a:pt x="616" y="134"/>
                    <a:pt x="562" y="134"/>
                  </a:cubicBezTo>
                  <a:cubicBezTo>
                    <a:pt x="402" y="214"/>
                    <a:pt x="268" y="348"/>
                    <a:pt x="161" y="482"/>
                  </a:cubicBezTo>
                  <a:cubicBezTo>
                    <a:pt x="81" y="616"/>
                    <a:pt x="0" y="776"/>
                    <a:pt x="81" y="910"/>
                  </a:cubicBezTo>
                  <a:cubicBezTo>
                    <a:pt x="107" y="1017"/>
                    <a:pt x="134" y="1071"/>
                    <a:pt x="188" y="1151"/>
                  </a:cubicBezTo>
                  <a:cubicBezTo>
                    <a:pt x="241" y="1178"/>
                    <a:pt x="268" y="1178"/>
                    <a:pt x="295" y="1205"/>
                  </a:cubicBezTo>
                  <a:cubicBezTo>
                    <a:pt x="322" y="1258"/>
                    <a:pt x="402" y="1258"/>
                    <a:pt x="429" y="1285"/>
                  </a:cubicBezTo>
                  <a:lnTo>
                    <a:pt x="643" y="1285"/>
                  </a:lnTo>
                  <a:cubicBezTo>
                    <a:pt x="723" y="1258"/>
                    <a:pt x="803" y="1205"/>
                    <a:pt x="857" y="1178"/>
                  </a:cubicBezTo>
                  <a:cubicBezTo>
                    <a:pt x="1044" y="1071"/>
                    <a:pt x="1178" y="990"/>
                    <a:pt x="1258" y="803"/>
                  </a:cubicBezTo>
                  <a:cubicBezTo>
                    <a:pt x="1365" y="669"/>
                    <a:pt x="1446" y="509"/>
                    <a:pt x="1392" y="348"/>
                  </a:cubicBezTo>
                  <a:cubicBezTo>
                    <a:pt x="1392" y="268"/>
                    <a:pt x="1339" y="187"/>
                    <a:pt x="1312" y="134"/>
                  </a:cubicBezTo>
                  <a:cubicBezTo>
                    <a:pt x="1232" y="80"/>
                    <a:pt x="1178" y="54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762;p44">
              <a:extLst>
                <a:ext uri="{FF2B5EF4-FFF2-40B4-BE49-F238E27FC236}">
                  <a16:creationId xmlns:a16="http://schemas.microsoft.com/office/drawing/2014/main" id="{05949AEF-EA4A-752E-682F-B151DF88AA73}"/>
                </a:ext>
              </a:extLst>
            </p:cNvPr>
            <p:cNvSpPr/>
            <p:nvPr/>
          </p:nvSpPr>
          <p:spPr>
            <a:xfrm>
              <a:off x="7113525" y="8381250"/>
              <a:ext cx="38850" cy="36150"/>
            </a:xfrm>
            <a:custGeom>
              <a:avLst/>
              <a:gdLst/>
              <a:ahLst/>
              <a:cxnLst/>
              <a:rect l="l" t="t" r="r" b="b"/>
              <a:pathLst>
                <a:path w="1554" h="1446" extrusionOk="0">
                  <a:moveTo>
                    <a:pt x="884" y="0"/>
                  </a:moveTo>
                  <a:cubicBezTo>
                    <a:pt x="804" y="0"/>
                    <a:pt x="750" y="27"/>
                    <a:pt x="670" y="54"/>
                  </a:cubicBezTo>
                  <a:lnTo>
                    <a:pt x="483" y="161"/>
                  </a:lnTo>
                  <a:cubicBezTo>
                    <a:pt x="376" y="241"/>
                    <a:pt x="269" y="321"/>
                    <a:pt x="162" y="455"/>
                  </a:cubicBezTo>
                  <a:cubicBezTo>
                    <a:pt x="108" y="562"/>
                    <a:pt x="28" y="696"/>
                    <a:pt x="28" y="803"/>
                  </a:cubicBezTo>
                  <a:lnTo>
                    <a:pt x="28" y="830"/>
                  </a:lnTo>
                  <a:cubicBezTo>
                    <a:pt x="1" y="910"/>
                    <a:pt x="1" y="964"/>
                    <a:pt x="1" y="1071"/>
                  </a:cubicBezTo>
                  <a:cubicBezTo>
                    <a:pt x="1" y="1124"/>
                    <a:pt x="28" y="1205"/>
                    <a:pt x="81" y="1258"/>
                  </a:cubicBezTo>
                  <a:cubicBezTo>
                    <a:pt x="108" y="1339"/>
                    <a:pt x="162" y="1365"/>
                    <a:pt x="242" y="1392"/>
                  </a:cubicBezTo>
                  <a:cubicBezTo>
                    <a:pt x="295" y="1446"/>
                    <a:pt x="376" y="1446"/>
                    <a:pt x="429" y="1446"/>
                  </a:cubicBezTo>
                  <a:cubicBezTo>
                    <a:pt x="536" y="1446"/>
                    <a:pt x="617" y="1446"/>
                    <a:pt x="697" y="1392"/>
                  </a:cubicBezTo>
                  <a:cubicBezTo>
                    <a:pt x="777" y="1365"/>
                    <a:pt x="831" y="1339"/>
                    <a:pt x="911" y="1258"/>
                  </a:cubicBezTo>
                  <a:lnTo>
                    <a:pt x="1098" y="1071"/>
                  </a:lnTo>
                  <a:cubicBezTo>
                    <a:pt x="1313" y="830"/>
                    <a:pt x="1553" y="429"/>
                    <a:pt x="1232" y="161"/>
                  </a:cubicBezTo>
                  <a:cubicBezTo>
                    <a:pt x="1179" y="107"/>
                    <a:pt x="1152" y="54"/>
                    <a:pt x="1045" y="54"/>
                  </a:cubicBezTo>
                  <a:cubicBezTo>
                    <a:pt x="1018" y="54"/>
                    <a:pt x="938" y="27"/>
                    <a:pt x="911" y="27"/>
                  </a:cubicBezTo>
                  <a:cubicBezTo>
                    <a:pt x="938" y="0"/>
                    <a:pt x="911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763;p44">
              <a:extLst>
                <a:ext uri="{FF2B5EF4-FFF2-40B4-BE49-F238E27FC236}">
                  <a16:creationId xmlns:a16="http://schemas.microsoft.com/office/drawing/2014/main" id="{EF6F849A-8058-EBDE-573E-FDED780C30A8}"/>
                </a:ext>
              </a:extLst>
            </p:cNvPr>
            <p:cNvSpPr/>
            <p:nvPr/>
          </p:nvSpPr>
          <p:spPr>
            <a:xfrm>
              <a:off x="7127600" y="8262125"/>
              <a:ext cx="61575" cy="38850"/>
            </a:xfrm>
            <a:custGeom>
              <a:avLst/>
              <a:gdLst/>
              <a:ahLst/>
              <a:cxnLst/>
              <a:rect l="l" t="t" r="r" b="b"/>
              <a:pathLst>
                <a:path w="2463" h="1554" extrusionOk="0">
                  <a:moveTo>
                    <a:pt x="1285" y="1"/>
                  </a:moveTo>
                  <a:cubicBezTo>
                    <a:pt x="1151" y="1"/>
                    <a:pt x="1017" y="1"/>
                    <a:pt x="857" y="55"/>
                  </a:cubicBezTo>
                  <a:cubicBezTo>
                    <a:pt x="723" y="81"/>
                    <a:pt x="589" y="108"/>
                    <a:pt x="455" y="188"/>
                  </a:cubicBezTo>
                  <a:cubicBezTo>
                    <a:pt x="321" y="242"/>
                    <a:pt x="214" y="322"/>
                    <a:pt x="134" y="402"/>
                  </a:cubicBezTo>
                  <a:cubicBezTo>
                    <a:pt x="80" y="510"/>
                    <a:pt x="0" y="643"/>
                    <a:pt x="54" y="777"/>
                  </a:cubicBezTo>
                  <a:cubicBezTo>
                    <a:pt x="54" y="911"/>
                    <a:pt x="107" y="1045"/>
                    <a:pt x="214" y="1179"/>
                  </a:cubicBezTo>
                  <a:cubicBezTo>
                    <a:pt x="241" y="1259"/>
                    <a:pt x="321" y="1286"/>
                    <a:pt x="348" y="1339"/>
                  </a:cubicBezTo>
                  <a:cubicBezTo>
                    <a:pt x="402" y="1393"/>
                    <a:pt x="455" y="1420"/>
                    <a:pt x="509" y="1446"/>
                  </a:cubicBezTo>
                  <a:cubicBezTo>
                    <a:pt x="642" y="1527"/>
                    <a:pt x="776" y="1527"/>
                    <a:pt x="910" y="1553"/>
                  </a:cubicBezTo>
                  <a:lnTo>
                    <a:pt x="1392" y="1553"/>
                  </a:lnTo>
                  <a:cubicBezTo>
                    <a:pt x="1552" y="1527"/>
                    <a:pt x="1686" y="1473"/>
                    <a:pt x="1820" y="1446"/>
                  </a:cubicBezTo>
                  <a:cubicBezTo>
                    <a:pt x="1954" y="1420"/>
                    <a:pt x="2088" y="1339"/>
                    <a:pt x="2195" y="1259"/>
                  </a:cubicBezTo>
                  <a:cubicBezTo>
                    <a:pt x="2248" y="1205"/>
                    <a:pt x="2275" y="1152"/>
                    <a:pt x="2329" y="1125"/>
                  </a:cubicBezTo>
                  <a:lnTo>
                    <a:pt x="2409" y="911"/>
                  </a:lnTo>
                  <a:cubicBezTo>
                    <a:pt x="2463" y="777"/>
                    <a:pt x="2463" y="643"/>
                    <a:pt x="2382" y="510"/>
                  </a:cubicBezTo>
                  <a:cubicBezTo>
                    <a:pt x="2355" y="402"/>
                    <a:pt x="2248" y="322"/>
                    <a:pt x="2141" y="242"/>
                  </a:cubicBezTo>
                  <a:cubicBezTo>
                    <a:pt x="2061" y="188"/>
                    <a:pt x="1900" y="108"/>
                    <a:pt x="1820" y="108"/>
                  </a:cubicBezTo>
                  <a:cubicBezTo>
                    <a:pt x="1713" y="81"/>
                    <a:pt x="1633" y="81"/>
                    <a:pt x="1552" y="81"/>
                  </a:cubicBezTo>
                  <a:cubicBezTo>
                    <a:pt x="1526" y="1"/>
                    <a:pt x="1472" y="1"/>
                    <a:pt x="1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764;p44">
              <a:extLst>
                <a:ext uri="{FF2B5EF4-FFF2-40B4-BE49-F238E27FC236}">
                  <a16:creationId xmlns:a16="http://schemas.microsoft.com/office/drawing/2014/main" id="{C8657CEA-AA5D-623A-7396-CA3C94B9C333}"/>
                </a:ext>
              </a:extLst>
            </p:cNvPr>
            <p:cNvSpPr/>
            <p:nvPr/>
          </p:nvSpPr>
          <p:spPr>
            <a:xfrm>
              <a:off x="7106850" y="8302950"/>
              <a:ext cx="32800" cy="25950"/>
            </a:xfrm>
            <a:custGeom>
              <a:avLst/>
              <a:gdLst/>
              <a:ahLst/>
              <a:cxnLst/>
              <a:rect l="l" t="t" r="r" b="b"/>
              <a:pathLst>
                <a:path w="1312" h="1038" extrusionOk="0">
                  <a:moveTo>
                    <a:pt x="777" y="1"/>
                  </a:moveTo>
                  <a:lnTo>
                    <a:pt x="750" y="27"/>
                  </a:lnTo>
                  <a:cubicBezTo>
                    <a:pt x="643" y="27"/>
                    <a:pt x="562" y="54"/>
                    <a:pt x="482" y="54"/>
                  </a:cubicBezTo>
                  <a:cubicBezTo>
                    <a:pt x="348" y="81"/>
                    <a:pt x="241" y="161"/>
                    <a:pt x="134" y="242"/>
                  </a:cubicBezTo>
                  <a:cubicBezTo>
                    <a:pt x="0" y="429"/>
                    <a:pt x="0" y="643"/>
                    <a:pt x="134" y="830"/>
                  </a:cubicBezTo>
                  <a:lnTo>
                    <a:pt x="241" y="911"/>
                  </a:lnTo>
                  <a:cubicBezTo>
                    <a:pt x="295" y="964"/>
                    <a:pt x="348" y="991"/>
                    <a:pt x="402" y="1018"/>
                  </a:cubicBezTo>
                  <a:cubicBezTo>
                    <a:pt x="455" y="1031"/>
                    <a:pt x="516" y="1038"/>
                    <a:pt x="576" y="1038"/>
                  </a:cubicBezTo>
                  <a:cubicBezTo>
                    <a:pt x="636" y="1038"/>
                    <a:pt x="696" y="1031"/>
                    <a:pt x="750" y="1018"/>
                  </a:cubicBezTo>
                  <a:cubicBezTo>
                    <a:pt x="884" y="991"/>
                    <a:pt x="1017" y="884"/>
                    <a:pt x="1098" y="777"/>
                  </a:cubicBezTo>
                  <a:cubicBezTo>
                    <a:pt x="1205" y="697"/>
                    <a:pt x="1312" y="536"/>
                    <a:pt x="1312" y="375"/>
                  </a:cubicBezTo>
                  <a:cubicBezTo>
                    <a:pt x="1312" y="242"/>
                    <a:pt x="1205" y="135"/>
                    <a:pt x="1098" y="81"/>
                  </a:cubicBezTo>
                  <a:cubicBezTo>
                    <a:pt x="1098" y="81"/>
                    <a:pt x="1071" y="81"/>
                    <a:pt x="1071" y="54"/>
                  </a:cubicBezTo>
                  <a:cubicBezTo>
                    <a:pt x="1044" y="1"/>
                    <a:pt x="1044" y="1"/>
                    <a:pt x="10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765;p44">
              <a:extLst>
                <a:ext uri="{FF2B5EF4-FFF2-40B4-BE49-F238E27FC236}">
                  <a16:creationId xmlns:a16="http://schemas.microsoft.com/office/drawing/2014/main" id="{7724B51D-44F8-8734-2706-A5C88581CC5E}"/>
                </a:ext>
              </a:extLst>
            </p:cNvPr>
            <p:cNvSpPr/>
            <p:nvPr/>
          </p:nvSpPr>
          <p:spPr>
            <a:xfrm>
              <a:off x="7194500" y="8282200"/>
              <a:ext cx="26125" cy="16600"/>
            </a:xfrm>
            <a:custGeom>
              <a:avLst/>
              <a:gdLst/>
              <a:ahLst/>
              <a:cxnLst/>
              <a:rect l="l" t="t" r="r" b="b"/>
              <a:pathLst>
                <a:path w="1045" h="664" extrusionOk="0">
                  <a:moveTo>
                    <a:pt x="804" y="1"/>
                  </a:moveTo>
                  <a:cubicBezTo>
                    <a:pt x="670" y="1"/>
                    <a:pt x="536" y="1"/>
                    <a:pt x="402" y="81"/>
                  </a:cubicBezTo>
                  <a:cubicBezTo>
                    <a:pt x="349" y="108"/>
                    <a:pt x="322" y="135"/>
                    <a:pt x="242" y="188"/>
                  </a:cubicBezTo>
                  <a:cubicBezTo>
                    <a:pt x="188" y="242"/>
                    <a:pt x="134" y="322"/>
                    <a:pt x="81" y="376"/>
                  </a:cubicBezTo>
                  <a:cubicBezTo>
                    <a:pt x="1" y="483"/>
                    <a:pt x="108" y="617"/>
                    <a:pt x="215" y="643"/>
                  </a:cubicBezTo>
                  <a:cubicBezTo>
                    <a:pt x="282" y="657"/>
                    <a:pt x="349" y="663"/>
                    <a:pt x="416" y="663"/>
                  </a:cubicBezTo>
                  <a:cubicBezTo>
                    <a:pt x="482" y="663"/>
                    <a:pt x="549" y="657"/>
                    <a:pt x="616" y="643"/>
                  </a:cubicBezTo>
                  <a:cubicBezTo>
                    <a:pt x="750" y="617"/>
                    <a:pt x="857" y="536"/>
                    <a:pt x="937" y="429"/>
                  </a:cubicBezTo>
                  <a:lnTo>
                    <a:pt x="1018" y="376"/>
                  </a:lnTo>
                  <a:cubicBezTo>
                    <a:pt x="1044" y="349"/>
                    <a:pt x="1044" y="269"/>
                    <a:pt x="1018" y="242"/>
                  </a:cubicBezTo>
                  <a:lnTo>
                    <a:pt x="1018" y="215"/>
                  </a:lnTo>
                  <a:cubicBezTo>
                    <a:pt x="1018" y="162"/>
                    <a:pt x="991" y="135"/>
                    <a:pt x="937" y="135"/>
                  </a:cubicBezTo>
                  <a:lnTo>
                    <a:pt x="911" y="135"/>
                  </a:lnTo>
                  <a:cubicBezTo>
                    <a:pt x="937" y="81"/>
                    <a:pt x="884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766;p44">
              <a:extLst>
                <a:ext uri="{FF2B5EF4-FFF2-40B4-BE49-F238E27FC236}">
                  <a16:creationId xmlns:a16="http://schemas.microsoft.com/office/drawing/2014/main" id="{12713FD1-D0C5-DE45-118D-26CAE85053F2}"/>
                </a:ext>
              </a:extLst>
            </p:cNvPr>
            <p:cNvSpPr/>
            <p:nvPr/>
          </p:nvSpPr>
          <p:spPr>
            <a:xfrm>
              <a:off x="7059325" y="8226675"/>
              <a:ext cx="40175" cy="25450"/>
            </a:xfrm>
            <a:custGeom>
              <a:avLst/>
              <a:gdLst/>
              <a:ahLst/>
              <a:cxnLst/>
              <a:rect l="l" t="t" r="r" b="b"/>
              <a:pathLst>
                <a:path w="1607" h="1018" extrusionOk="0">
                  <a:moveTo>
                    <a:pt x="831" y="0"/>
                  </a:moveTo>
                  <a:cubicBezTo>
                    <a:pt x="697" y="0"/>
                    <a:pt x="563" y="27"/>
                    <a:pt x="429" y="81"/>
                  </a:cubicBezTo>
                  <a:cubicBezTo>
                    <a:pt x="349" y="134"/>
                    <a:pt x="269" y="161"/>
                    <a:pt x="242" y="215"/>
                  </a:cubicBezTo>
                  <a:cubicBezTo>
                    <a:pt x="188" y="268"/>
                    <a:pt x="162" y="295"/>
                    <a:pt x="135" y="295"/>
                  </a:cubicBezTo>
                  <a:cubicBezTo>
                    <a:pt x="55" y="348"/>
                    <a:pt x="28" y="429"/>
                    <a:pt x="28" y="482"/>
                  </a:cubicBezTo>
                  <a:cubicBezTo>
                    <a:pt x="1" y="562"/>
                    <a:pt x="28" y="670"/>
                    <a:pt x="55" y="723"/>
                  </a:cubicBezTo>
                  <a:cubicBezTo>
                    <a:pt x="108" y="803"/>
                    <a:pt x="135" y="857"/>
                    <a:pt x="188" y="884"/>
                  </a:cubicBezTo>
                  <a:cubicBezTo>
                    <a:pt x="322" y="991"/>
                    <a:pt x="456" y="991"/>
                    <a:pt x="643" y="1017"/>
                  </a:cubicBezTo>
                  <a:cubicBezTo>
                    <a:pt x="804" y="1017"/>
                    <a:pt x="965" y="991"/>
                    <a:pt x="1098" y="964"/>
                  </a:cubicBezTo>
                  <a:lnTo>
                    <a:pt x="1312" y="857"/>
                  </a:lnTo>
                  <a:cubicBezTo>
                    <a:pt x="1366" y="830"/>
                    <a:pt x="1446" y="803"/>
                    <a:pt x="1473" y="723"/>
                  </a:cubicBezTo>
                  <a:cubicBezTo>
                    <a:pt x="1500" y="696"/>
                    <a:pt x="1527" y="616"/>
                    <a:pt x="1580" y="589"/>
                  </a:cubicBezTo>
                  <a:cubicBezTo>
                    <a:pt x="1607" y="562"/>
                    <a:pt x="1607" y="536"/>
                    <a:pt x="1607" y="455"/>
                  </a:cubicBezTo>
                  <a:lnTo>
                    <a:pt x="1607" y="322"/>
                  </a:lnTo>
                  <a:cubicBezTo>
                    <a:pt x="1607" y="268"/>
                    <a:pt x="1527" y="188"/>
                    <a:pt x="1500" y="161"/>
                  </a:cubicBezTo>
                  <a:cubicBezTo>
                    <a:pt x="1473" y="134"/>
                    <a:pt x="1393" y="81"/>
                    <a:pt x="1339" y="54"/>
                  </a:cubicBezTo>
                  <a:cubicBezTo>
                    <a:pt x="1205" y="0"/>
                    <a:pt x="1072" y="0"/>
                    <a:pt x="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767;p44">
              <a:extLst>
                <a:ext uri="{FF2B5EF4-FFF2-40B4-BE49-F238E27FC236}">
                  <a16:creationId xmlns:a16="http://schemas.microsoft.com/office/drawing/2014/main" id="{D6124BA7-4DAE-FE99-83E8-2911490892AE}"/>
                </a:ext>
              </a:extLst>
            </p:cNvPr>
            <p:cNvSpPr/>
            <p:nvPr/>
          </p:nvSpPr>
          <p:spPr>
            <a:xfrm>
              <a:off x="7025200" y="8251425"/>
              <a:ext cx="25450" cy="21175"/>
            </a:xfrm>
            <a:custGeom>
              <a:avLst/>
              <a:gdLst/>
              <a:ahLst/>
              <a:cxnLst/>
              <a:rect l="l" t="t" r="r" b="b"/>
              <a:pathLst>
                <a:path w="1018" h="847" extrusionOk="0">
                  <a:moveTo>
                    <a:pt x="617" y="1"/>
                  </a:moveTo>
                  <a:cubicBezTo>
                    <a:pt x="456" y="27"/>
                    <a:pt x="322" y="81"/>
                    <a:pt x="188" y="161"/>
                  </a:cubicBezTo>
                  <a:cubicBezTo>
                    <a:pt x="81" y="242"/>
                    <a:pt x="28" y="349"/>
                    <a:pt x="1" y="483"/>
                  </a:cubicBezTo>
                  <a:lnTo>
                    <a:pt x="1" y="643"/>
                  </a:lnTo>
                  <a:cubicBezTo>
                    <a:pt x="28" y="697"/>
                    <a:pt x="54" y="777"/>
                    <a:pt x="135" y="804"/>
                  </a:cubicBezTo>
                  <a:cubicBezTo>
                    <a:pt x="166" y="835"/>
                    <a:pt x="210" y="846"/>
                    <a:pt x="262" y="846"/>
                  </a:cubicBezTo>
                  <a:cubicBezTo>
                    <a:pt x="341" y="846"/>
                    <a:pt x="439" y="820"/>
                    <a:pt x="536" y="804"/>
                  </a:cubicBezTo>
                  <a:cubicBezTo>
                    <a:pt x="590" y="777"/>
                    <a:pt x="697" y="750"/>
                    <a:pt x="750" y="697"/>
                  </a:cubicBezTo>
                  <a:cubicBezTo>
                    <a:pt x="831" y="670"/>
                    <a:pt x="884" y="616"/>
                    <a:pt x="964" y="536"/>
                  </a:cubicBezTo>
                  <a:cubicBezTo>
                    <a:pt x="991" y="483"/>
                    <a:pt x="1018" y="402"/>
                    <a:pt x="1018" y="349"/>
                  </a:cubicBezTo>
                  <a:cubicBezTo>
                    <a:pt x="1018" y="268"/>
                    <a:pt x="991" y="215"/>
                    <a:pt x="938" y="161"/>
                  </a:cubicBezTo>
                  <a:cubicBezTo>
                    <a:pt x="884" y="135"/>
                    <a:pt x="857" y="135"/>
                    <a:pt x="804" y="108"/>
                  </a:cubicBezTo>
                  <a:cubicBezTo>
                    <a:pt x="750" y="27"/>
                    <a:pt x="697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768;p44">
              <a:extLst>
                <a:ext uri="{FF2B5EF4-FFF2-40B4-BE49-F238E27FC236}">
                  <a16:creationId xmlns:a16="http://schemas.microsoft.com/office/drawing/2014/main" id="{3A937F5E-1C59-686C-B094-FA99DD05CC15}"/>
                </a:ext>
              </a:extLst>
            </p:cNvPr>
            <p:cNvSpPr/>
            <p:nvPr/>
          </p:nvSpPr>
          <p:spPr>
            <a:xfrm>
              <a:off x="7527725" y="8391950"/>
              <a:ext cx="172000" cy="143900"/>
            </a:xfrm>
            <a:custGeom>
              <a:avLst/>
              <a:gdLst/>
              <a:ahLst/>
              <a:cxnLst/>
              <a:rect l="l" t="t" r="r" b="b"/>
              <a:pathLst>
                <a:path w="6880" h="5756" extrusionOk="0">
                  <a:moveTo>
                    <a:pt x="4390" y="1"/>
                  </a:moveTo>
                  <a:cubicBezTo>
                    <a:pt x="4337" y="1"/>
                    <a:pt x="4310" y="1"/>
                    <a:pt x="4310" y="27"/>
                  </a:cubicBezTo>
                  <a:lnTo>
                    <a:pt x="4283" y="27"/>
                  </a:lnTo>
                  <a:lnTo>
                    <a:pt x="4176" y="108"/>
                  </a:lnTo>
                  <a:cubicBezTo>
                    <a:pt x="4123" y="134"/>
                    <a:pt x="4016" y="215"/>
                    <a:pt x="3935" y="241"/>
                  </a:cubicBezTo>
                  <a:cubicBezTo>
                    <a:pt x="3855" y="295"/>
                    <a:pt x="3775" y="348"/>
                    <a:pt x="3668" y="402"/>
                  </a:cubicBezTo>
                  <a:cubicBezTo>
                    <a:pt x="3266" y="696"/>
                    <a:pt x="2838" y="1071"/>
                    <a:pt x="2463" y="1499"/>
                  </a:cubicBezTo>
                  <a:cubicBezTo>
                    <a:pt x="2115" y="1901"/>
                    <a:pt x="1767" y="2356"/>
                    <a:pt x="1473" y="2784"/>
                  </a:cubicBezTo>
                  <a:cubicBezTo>
                    <a:pt x="831" y="3721"/>
                    <a:pt x="376" y="4658"/>
                    <a:pt x="28" y="5621"/>
                  </a:cubicBezTo>
                  <a:cubicBezTo>
                    <a:pt x="1" y="5702"/>
                    <a:pt x="28" y="5755"/>
                    <a:pt x="108" y="5755"/>
                  </a:cubicBezTo>
                  <a:lnTo>
                    <a:pt x="188" y="5755"/>
                  </a:lnTo>
                  <a:cubicBezTo>
                    <a:pt x="242" y="5755"/>
                    <a:pt x="242" y="5728"/>
                    <a:pt x="269" y="5675"/>
                  </a:cubicBezTo>
                  <a:cubicBezTo>
                    <a:pt x="402" y="5247"/>
                    <a:pt x="590" y="4845"/>
                    <a:pt x="831" y="4417"/>
                  </a:cubicBezTo>
                  <a:cubicBezTo>
                    <a:pt x="1253" y="3677"/>
                    <a:pt x="1781" y="2963"/>
                    <a:pt x="2438" y="2301"/>
                  </a:cubicBezTo>
                  <a:lnTo>
                    <a:pt x="2438" y="2301"/>
                  </a:lnTo>
                  <a:cubicBezTo>
                    <a:pt x="2785" y="1980"/>
                    <a:pt x="3133" y="1686"/>
                    <a:pt x="3507" y="1366"/>
                  </a:cubicBezTo>
                  <a:cubicBezTo>
                    <a:pt x="3668" y="1232"/>
                    <a:pt x="3855" y="1098"/>
                    <a:pt x="4043" y="937"/>
                  </a:cubicBezTo>
                  <a:cubicBezTo>
                    <a:pt x="4150" y="884"/>
                    <a:pt x="4203" y="803"/>
                    <a:pt x="4310" y="750"/>
                  </a:cubicBezTo>
                  <a:lnTo>
                    <a:pt x="4444" y="643"/>
                  </a:lnTo>
                  <a:lnTo>
                    <a:pt x="4551" y="830"/>
                  </a:lnTo>
                  <a:lnTo>
                    <a:pt x="4658" y="1044"/>
                  </a:lnTo>
                  <a:cubicBezTo>
                    <a:pt x="4685" y="1098"/>
                    <a:pt x="4738" y="1205"/>
                    <a:pt x="4819" y="1312"/>
                  </a:cubicBezTo>
                  <a:cubicBezTo>
                    <a:pt x="4953" y="1473"/>
                    <a:pt x="5060" y="1687"/>
                    <a:pt x="5220" y="1874"/>
                  </a:cubicBezTo>
                  <a:cubicBezTo>
                    <a:pt x="5408" y="2115"/>
                    <a:pt x="5595" y="2302"/>
                    <a:pt x="5756" y="2490"/>
                  </a:cubicBezTo>
                  <a:lnTo>
                    <a:pt x="6023" y="2757"/>
                  </a:lnTo>
                  <a:cubicBezTo>
                    <a:pt x="6130" y="2811"/>
                    <a:pt x="6184" y="2891"/>
                    <a:pt x="6291" y="2945"/>
                  </a:cubicBezTo>
                  <a:cubicBezTo>
                    <a:pt x="6318" y="2945"/>
                    <a:pt x="6318" y="2971"/>
                    <a:pt x="6344" y="2971"/>
                  </a:cubicBezTo>
                  <a:cubicBezTo>
                    <a:pt x="6425" y="3025"/>
                    <a:pt x="6478" y="3025"/>
                    <a:pt x="6532" y="3025"/>
                  </a:cubicBezTo>
                  <a:cubicBezTo>
                    <a:pt x="6612" y="3025"/>
                    <a:pt x="6719" y="2971"/>
                    <a:pt x="6799" y="2918"/>
                  </a:cubicBezTo>
                  <a:cubicBezTo>
                    <a:pt x="6826" y="2891"/>
                    <a:pt x="6853" y="2811"/>
                    <a:pt x="6853" y="2757"/>
                  </a:cubicBezTo>
                  <a:cubicBezTo>
                    <a:pt x="6853" y="2704"/>
                    <a:pt x="6880" y="2650"/>
                    <a:pt x="6880" y="2570"/>
                  </a:cubicBezTo>
                  <a:cubicBezTo>
                    <a:pt x="6880" y="2436"/>
                    <a:pt x="6880" y="2276"/>
                    <a:pt x="6853" y="2142"/>
                  </a:cubicBezTo>
                  <a:cubicBezTo>
                    <a:pt x="6799" y="1821"/>
                    <a:pt x="6612" y="1473"/>
                    <a:pt x="6318" y="1178"/>
                  </a:cubicBezTo>
                  <a:cubicBezTo>
                    <a:pt x="6130" y="937"/>
                    <a:pt x="5863" y="696"/>
                    <a:pt x="5541" y="536"/>
                  </a:cubicBezTo>
                  <a:cubicBezTo>
                    <a:pt x="5408" y="429"/>
                    <a:pt x="5274" y="375"/>
                    <a:pt x="5140" y="295"/>
                  </a:cubicBezTo>
                  <a:lnTo>
                    <a:pt x="5113" y="268"/>
                  </a:lnTo>
                  <a:cubicBezTo>
                    <a:pt x="5006" y="215"/>
                    <a:pt x="4872" y="134"/>
                    <a:pt x="4792" y="108"/>
                  </a:cubicBezTo>
                  <a:cubicBezTo>
                    <a:pt x="4685" y="81"/>
                    <a:pt x="4551" y="27"/>
                    <a:pt x="4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769;p44">
              <a:extLst>
                <a:ext uri="{FF2B5EF4-FFF2-40B4-BE49-F238E27FC236}">
                  <a16:creationId xmlns:a16="http://schemas.microsoft.com/office/drawing/2014/main" id="{9C0A9BB7-38F9-B922-F5D3-D25E08F92909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770;p44">
              <a:extLst>
                <a:ext uri="{FF2B5EF4-FFF2-40B4-BE49-F238E27FC236}">
                  <a16:creationId xmlns:a16="http://schemas.microsoft.com/office/drawing/2014/main" id="{4FDEA793-C327-C1F3-76C9-FEEB038A64EF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771;p44">
              <a:extLst>
                <a:ext uri="{FF2B5EF4-FFF2-40B4-BE49-F238E27FC236}">
                  <a16:creationId xmlns:a16="http://schemas.microsoft.com/office/drawing/2014/main" id="{B940774D-C5BB-7F21-7E84-62525833322C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772;p44">
              <a:extLst>
                <a:ext uri="{FF2B5EF4-FFF2-40B4-BE49-F238E27FC236}">
                  <a16:creationId xmlns:a16="http://schemas.microsoft.com/office/drawing/2014/main" id="{51AF726D-C79F-5D48-BABC-768A15630F6F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773;p44">
              <a:extLst>
                <a:ext uri="{FF2B5EF4-FFF2-40B4-BE49-F238E27FC236}">
                  <a16:creationId xmlns:a16="http://schemas.microsoft.com/office/drawing/2014/main" id="{D0FB4EA7-FC43-A802-E07A-A3F003D39C5E}"/>
                </a:ext>
              </a:extLst>
            </p:cNvPr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774;p44">
              <a:extLst>
                <a:ext uri="{FF2B5EF4-FFF2-40B4-BE49-F238E27FC236}">
                  <a16:creationId xmlns:a16="http://schemas.microsoft.com/office/drawing/2014/main" id="{5A15CA7D-1240-A68D-D9B0-563E1175B5E7}"/>
                </a:ext>
              </a:extLst>
            </p:cNvPr>
            <p:cNvSpPr/>
            <p:nvPr/>
          </p:nvSpPr>
          <p:spPr>
            <a:xfrm>
              <a:off x="7468175" y="8784075"/>
              <a:ext cx="54225" cy="51550"/>
            </a:xfrm>
            <a:custGeom>
              <a:avLst/>
              <a:gdLst/>
              <a:ahLst/>
              <a:cxnLst/>
              <a:rect l="l" t="t" r="r" b="b"/>
              <a:pathLst>
                <a:path w="2169" h="2062" extrusionOk="0">
                  <a:moveTo>
                    <a:pt x="242" y="0"/>
                  </a:moveTo>
                  <a:cubicBezTo>
                    <a:pt x="161" y="0"/>
                    <a:pt x="108" y="80"/>
                    <a:pt x="108" y="107"/>
                  </a:cubicBezTo>
                  <a:cubicBezTo>
                    <a:pt x="1" y="857"/>
                    <a:pt x="349" y="1713"/>
                    <a:pt x="1071" y="1981"/>
                  </a:cubicBezTo>
                  <a:cubicBezTo>
                    <a:pt x="1205" y="2061"/>
                    <a:pt x="1366" y="2061"/>
                    <a:pt x="1553" y="2061"/>
                  </a:cubicBezTo>
                  <a:lnTo>
                    <a:pt x="1633" y="2061"/>
                  </a:lnTo>
                  <a:cubicBezTo>
                    <a:pt x="1714" y="2061"/>
                    <a:pt x="1821" y="2008"/>
                    <a:pt x="1874" y="1981"/>
                  </a:cubicBezTo>
                  <a:cubicBezTo>
                    <a:pt x="1955" y="1954"/>
                    <a:pt x="2035" y="1874"/>
                    <a:pt x="2089" y="1820"/>
                  </a:cubicBezTo>
                  <a:cubicBezTo>
                    <a:pt x="2115" y="1740"/>
                    <a:pt x="2169" y="1686"/>
                    <a:pt x="2169" y="1579"/>
                  </a:cubicBezTo>
                  <a:lnTo>
                    <a:pt x="2169" y="1446"/>
                  </a:lnTo>
                  <a:cubicBezTo>
                    <a:pt x="2169" y="1365"/>
                    <a:pt x="2169" y="1338"/>
                    <a:pt x="2142" y="1285"/>
                  </a:cubicBezTo>
                  <a:cubicBezTo>
                    <a:pt x="2115" y="1071"/>
                    <a:pt x="2008" y="910"/>
                    <a:pt x="1874" y="750"/>
                  </a:cubicBezTo>
                  <a:cubicBezTo>
                    <a:pt x="1714" y="535"/>
                    <a:pt x="1500" y="375"/>
                    <a:pt x="1205" y="268"/>
                  </a:cubicBezTo>
                  <a:cubicBezTo>
                    <a:pt x="1098" y="214"/>
                    <a:pt x="964" y="188"/>
                    <a:pt x="884" y="134"/>
                  </a:cubicBezTo>
                  <a:cubicBezTo>
                    <a:pt x="670" y="80"/>
                    <a:pt x="509" y="54"/>
                    <a:pt x="349" y="54"/>
                  </a:cubicBezTo>
                  <a:lnTo>
                    <a:pt x="295" y="54"/>
                  </a:lnTo>
                  <a:cubicBezTo>
                    <a:pt x="349" y="54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775;p44">
              <a:extLst>
                <a:ext uri="{FF2B5EF4-FFF2-40B4-BE49-F238E27FC236}">
                  <a16:creationId xmlns:a16="http://schemas.microsoft.com/office/drawing/2014/main" id="{FF196015-E533-CB1C-666E-A3843833D3F5}"/>
                </a:ext>
              </a:extLst>
            </p:cNvPr>
            <p:cNvSpPr/>
            <p:nvPr/>
          </p:nvSpPr>
          <p:spPr>
            <a:xfrm>
              <a:off x="7468850" y="8754625"/>
              <a:ext cx="89700" cy="82325"/>
            </a:xfrm>
            <a:custGeom>
              <a:avLst/>
              <a:gdLst/>
              <a:ahLst/>
              <a:cxnLst/>
              <a:rect l="l" t="t" r="r" b="b"/>
              <a:pathLst>
                <a:path w="3588" h="3293" extrusionOk="0">
                  <a:moveTo>
                    <a:pt x="188" y="1312"/>
                  </a:moveTo>
                  <a:cubicBezTo>
                    <a:pt x="349" y="1312"/>
                    <a:pt x="482" y="1312"/>
                    <a:pt x="616" y="1366"/>
                  </a:cubicBezTo>
                  <a:cubicBezTo>
                    <a:pt x="777" y="1392"/>
                    <a:pt x="937" y="1419"/>
                    <a:pt x="1125" y="1499"/>
                  </a:cubicBezTo>
                  <a:cubicBezTo>
                    <a:pt x="1259" y="1553"/>
                    <a:pt x="1339" y="1633"/>
                    <a:pt x="1473" y="1687"/>
                  </a:cubicBezTo>
                  <a:cubicBezTo>
                    <a:pt x="1580" y="1767"/>
                    <a:pt x="1660" y="1847"/>
                    <a:pt x="1740" y="1954"/>
                  </a:cubicBezTo>
                  <a:cubicBezTo>
                    <a:pt x="1821" y="2061"/>
                    <a:pt x="1874" y="2195"/>
                    <a:pt x="1954" y="2302"/>
                  </a:cubicBezTo>
                  <a:cubicBezTo>
                    <a:pt x="2008" y="2436"/>
                    <a:pt x="2035" y="2597"/>
                    <a:pt x="2035" y="2731"/>
                  </a:cubicBezTo>
                  <a:lnTo>
                    <a:pt x="2035" y="2784"/>
                  </a:lnTo>
                  <a:lnTo>
                    <a:pt x="2035" y="2891"/>
                  </a:lnTo>
                  <a:lnTo>
                    <a:pt x="2035" y="2918"/>
                  </a:lnTo>
                  <a:lnTo>
                    <a:pt x="2008" y="2918"/>
                  </a:lnTo>
                  <a:cubicBezTo>
                    <a:pt x="1981" y="2945"/>
                    <a:pt x="1954" y="2945"/>
                    <a:pt x="1928" y="2998"/>
                  </a:cubicBezTo>
                  <a:cubicBezTo>
                    <a:pt x="1821" y="3025"/>
                    <a:pt x="1740" y="3052"/>
                    <a:pt x="1660" y="3079"/>
                  </a:cubicBezTo>
                  <a:lnTo>
                    <a:pt x="1419" y="3079"/>
                  </a:lnTo>
                  <a:cubicBezTo>
                    <a:pt x="1312" y="3079"/>
                    <a:pt x="1205" y="3052"/>
                    <a:pt x="1125" y="3025"/>
                  </a:cubicBezTo>
                  <a:cubicBezTo>
                    <a:pt x="1018" y="2998"/>
                    <a:pt x="911" y="2918"/>
                    <a:pt x="857" y="2864"/>
                  </a:cubicBezTo>
                  <a:cubicBezTo>
                    <a:pt x="777" y="2784"/>
                    <a:pt x="670" y="2731"/>
                    <a:pt x="616" y="2650"/>
                  </a:cubicBezTo>
                  <a:lnTo>
                    <a:pt x="402" y="2356"/>
                  </a:lnTo>
                  <a:cubicBezTo>
                    <a:pt x="322" y="2195"/>
                    <a:pt x="241" y="2035"/>
                    <a:pt x="215" y="1794"/>
                  </a:cubicBezTo>
                  <a:cubicBezTo>
                    <a:pt x="188" y="1660"/>
                    <a:pt x="188" y="1499"/>
                    <a:pt x="188" y="1312"/>
                  </a:cubicBezTo>
                  <a:close/>
                  <a:moveTo>
                    <a:pt x="241" y="0"/>
                  </a:moveTo>
                  <a:cubicBezTo>
                    <a:pt x="134" y="322"/>
                    <a:pt x="81" y="616"/>
                    <a:pt x="54" y="964"/>
                  </a:cubicBezTo>
                  <a:cubicBezTo>
                    <a:pt x="1" y="1312"/>
                    <a:pt x="1" y="1687"/>
                    <a:pt x="81" y="1981"/>
                  </a:cubicBezTo>
                  <a:cubicBezTo>
                    <a:pt x="108" y="2168"/>
                    <a:pt x="188" y="2329"/>
                    <a:pt x="241" y="2463"/>
                  </a:cubicBezTo>
                  <a:cubicBezTo>
                    <a:pt x="322" y="2597"/>
                    <a:pt x="402" y="2731"/>
                    <a:pt x="509" y="2864"/>
                  </a:cubicBezTo>
                  <a:cubicBezTo>
                    <a:pt x="616" y="2971"/>
                    <a:pt x="777" y="3052"/>
                    <a:pt x="937" y="3159"/>
                  </a:cubicBezTo>
                  <a:cubicBezTo>
                    <a:pt x="1151" y="3266"/>
                    <a:pt x="1312" y="3293"/>
                    <a:pt x="1526" y="3293"/>
                  </a:cubicBezTo>
                  <a:cubicBezTo>
                    <a:pt x="1740" y="3293"/>
                    <a:pt x="1981" y="3186"/>
                    <a:pt x="2222" y="3052"/>
                  </a:cubicBezTo>
                  <a:cubicBezTo>
                    <a:pt x="2329" y="2998"/>
                    <a:pt x="2409" y="2918"/>
                    <a:pt x="2517" y="2838"/>
                  </a:cubicBezTo>
                  <a:cubicBezTo>
                    <a:pt x="2624" y="2731"/>
                    <a:pt x="2677" y="2624"/>
                    <a:pt x="2784" y="2516"/>
                  </a:cubicBezTo>
                  <a:cubicBezTo>
                    <a:pt x="2945" y="2329"/>
                    <a:pt x="3079" y="2115"/>
                    <a:pt x="3212" y="1847"/>
                  </a:cubicBezTo>
                  <a:lnTo>
                    <a:pt x="3427" y="1446"/>
                  </a:lnTo>
                  <a:cubicBezTo>
                    <a:pt x="3480" y="1312"/>
                    <a:pt x="3507" y="1178"/>
                    <a:pt x="3560" y="1044"/>
                  </a:cubicBezTo>
                  <a:lnTo>
                    <a:pt x="3587" y="937"/>
                  </a:lnTo>
                  <a:lnTo>
                    <a:pt x="2891" y="937"/>
                  </a:lnTo>
                  <a:cubicBezTo>
                    <a:pt x="2543" y="911"/>
                    <a:pt x="2222" y="857"/>
                    <a:pt x="1874" y="750"/>
                  </a:cubicBezTo>
                  <a:cubicBezTo>
                    <a:pt x="1553" y="643"/>
                    <a:pt x="1205" y="509"/>
                    <a:pt x="911" y="375"/>
                  </a:cubicBezTo>
                  <a:cubicBezTo>
                    <a:pt x="670" y="268"/>
                    <a:pt x="456" y="134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776;p44">
              <a:extLst>
                <a:ext uri="{FF2B5EF4-FFF2-40B4-BE49-F238E27FC236}">
                  <a16:creationId xmlns:a16="http://schemas.microsoft.com/office/drawing/2014/main" id="{8C555654-00E4-50CD-B67C-0226F94732CB}"/>
                </a:ext>
              </a:extLst>
            </p:cNvPr>
            <p:cNvSpPr/>
            <p:nvPr/>
          </p:nvSpPr>
          <p:spPr>
            <a:xfrm>
              <a:off x="7588625" y="8755300"/>
              <a:ext cx="36150" cy="56900"/>
            </a:xfrm>
            <a:custGeom>
              <a:avLst/>
              <a:gdLst/>
              <a:ahLst/>
              <a:cxnLst/>
              <a:rect l="l" t="t" r="r" b="b"/>
              <a:pathLst>
                <a:path w="1446" h="2276" extrusionOk="0">
                  <a:moveTo>
                    <a:pt x="937" y="0"/>
                  </a:moveTo>
                  <a:cubicBezTo>
                    <a:pt x="616" y="0"/>
                    <a:pt x="268" y="402"/>
                    <a:pt x="108" y="964"/>
                  </a:cubicBezTo>
                  <a:cubicBezTo>
                    <a:pt x="1" y="1258"/>
                    <a:pt x="1" y="1553"/>
                    <a:pt x="27" y="1794"/>
                  </a:cubicBezTo>
                  <a:cubicBezTo>
                    <a:pt x="108" y="2034"/>
                    <a:pt x="215" y="2195"/>
                    <a:pt x="375" y="2275"/>
                  </a:cubicBezTo>
                  <a:lnTo>
                    <a:pt x="509" y="2275"/>
                  </a:lnTo>
                  <a:cubicBezTo>
                    <a:pt x="830" y="2275"/>
                    <a:pt x="1205" y="1874"/>
                    <a:pt x="1339" y="1285"/>
                  </a:cubicBezTo>
                  <a:cubicBezTo>
                    <a:pt x="1446" y="991"/>
                    <a:pt x="1446" y="696"/>
                    <a:pt x="1419" y="455"/>
                  </a:cubicBezTo>
                  <a:cubicBezTo>
                    <a:pt x="1339" y="214"/>
                    <a:pt x="1232" y="54"/>
                    <a:pt x="1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777;p44">
              <a:extLst>
                <a:ext uri="{FF2B5EF4-FFF2-40B4-BE49-F238E27FC236}">
                  <a16:creationId xmlns:a16="http://schemas.microsoft.com/office/drawing/2014/main" id="{AAFFFAAD-C91C-D706-85FA-475FB17B3D98}"/>
                </a:ext>
              </a:extLst>
            </p:cNvPr>
            <p:cNvSpPr/>
            <p:nvPr/>
          </p:nvSpPr>
          <p:spPr>
            <a:xfrm>
              <a:off x="7401925" y="8709125"/>
              <a:ext cx="36175" cy="56900"/>
            </a:xfrm>
            <a:custGeom>
              <a:avLst/>
              <a:gdLst/>
              <a:ahLst/>
              <a:cxnLst/>
              <a:rect l="l" t="t" r="r" b="b"/>
              <a:pathLst>
                <a:path w="1447" h="2276" extrusionOk="0">
                  <a:moveTo>
                    <a:pt x="938" y="0"/>
                  </a:moveTo>
                  <a:cubicBezTo>
                    <a:pt x="643" y="27"/>
                    <a:pt x="269" y="429"/>
                    <a:pt x="108" y="964"/>
                  </a:cubicBezTo>
                  <a:cubicBezTo>
                    <a:pt x="1" y="1258"/>
                    <a:pt x="1" y="1580"/>
                    <a:pt x="28" y="1794"/>
                  </a:cubicBezTo>
                  <a:cubicBezTo>
                    <a:pt x="108" y="2035"/>
                    <a:pt x="215" y="2195"/>
                    <a:pt x="376" y="2275"/>
                  </a:cubicBezTo>
                  <a:lnTo>
                    <a:pt x="510" y="2275"/>
                  </a:lnTo>
                  <a:cubicBezTo>
                    <a:pt x="831" y="2275"/>
                    <a:pt x="1205" y="1874"/>
                    <a:pt x="1339" y="1312"/>
                  </a:cubicBezTo>
                  <a:cubicBezTo>
                    <a:pt x="1446" y="991"/>
                    <a:pt x="1446" y="696"/>
                    <a:pt x="1420" y="455"/>
                  </a:cubicBezTo>
                  <a:cubicBezTo>
                    <a:pt x="1339" y="241"/>
                    <a:pt x="1259" y="54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778;p44">
              <a:extLst>
                <a:ext uri="{FF2B5EF4-FFF2-40B4-BE49-F238E27FC236}">
                  <a16:creationId xmlns:a16="http://schemas.microsoft.com/office/drawing/2014/main" id="{081207CE-1310-2DBD-79F5-68973055DF3D}"/>
                </a:ext>
              </a:extLst>
            </p:cNvPr>
            <p:cNvSpPr/>
            <p:nvPr/>
          </p:nvSpPr>
          <p:spPr>
            <a:xfrm>
              <a:off x="7395250" y="8622125"/>
              <a:ext cx="86350" cy="38175"/>
            </a:xfrm>
            <a:custGeom>
              <a:avLst/>
              <a:gdLst/>
              <a:ahLst/>
              <a:cxnLst/>
              <a:rect l="l" t="t" r="r" b="b"/>
              <a:pathLst>
                <a:path w="3454" h="1527" extrusionOk="0">
                  <a:moveTo>
                    <a:pt x="1927" y="1"/>
                  </a:moveTo>
                  <a:cubicBezTo>
                    <a:pt x="1820" y="1"/>
                    <a:pt x="1740" y="1"/>
                    <a:pt x="1660" y="28"/>
                  </a:cubicBezTo>
                  <a:cubicBezTo>
                    <a:pt x="1205" y="54"/>
                    <a:pt x="777" y="188"/>
                    <a:pt x="482" y="376"/>
                  </a:cubicBezTo>
                  <a:cubicBezTo>
                    <a:pt x="188" y="536"/>
                    <a:pt x="0" y="724"/>
                    <a:pt x="54" y="938"/>
                  </a:cubicBezTo>
                  <a:cubicBezTo>
                    <a:pt x="81" y="1312"/>
                    <a:pt x="643" y="1527"/>
                    <a:pt x="1446" y="1527"/>
                  </a:cubicBezTo>
                  <a:lnTo>
                    <a:pt x="1553" y="1527"/>
                  </a:lnTo>
                  <a:cubicBezTo>
                    <a:pt x="1660" y="1527"/>
                    <a:pt x="1713" y="1527"/>
                    <a:pt x="1820" y="1500"/>
                  </a:cubicBezTo>
                  <a:cubicBezTo>
                    <a:pt x="2249" y="1473"/>
                    <a:pt x="2677" y="1339"/>
                    <a:pt x="2998" y="1179"/>
                  </a:cubicBezTo>
                  <a:cubicBezTo>
                    <a:pt x="3293" y="991"/>
                    <a:pt x="3453" y="804"/>
                    <a:pt x="3426" y="590"/>
                  </a:cubicBezTo>
                  <a:cubicBezTo>
                    <a:pt x="3400" y="269"/>
                    <a:pt x="2811" y="1"/>
                    <a:pt x="2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779;p44">
              <a:extLst>
                <a:ext uri="{FF2B5EF4-FFF2-40B4-BE49-F238E27FC236}">
                  <a16:creationId xmlns:a16="http://schemas.microsoft.com/office/drawing/2014/main" id="{CE7FBCD7-F429-2C83-DBFE-31BB2AFEA1EC}"/>
                </a:ext>
              </a:extLst>
            </p:cNvPr>
            <p:cNvSpPr/>
            <p:nvPr/>
          </p:nvSpPr>
          <p:spPr>
            <a:xfrm>
              <a:off x="7598000" y="8665625"/>
              <a:ext cx="71625" cy="60250"/>
            </a:xfrm>
            <a:custGeom>
              <a:avLst/>
              <a:gdLst/>
              <a:ahLst/>
              <a:cxnLst/>
              <a:rect l="l" t="t" r="r" b="b"/>
              <a:pathLst>
                <a:path w="2865" h="2410" extrusionOk="0">
                  <a:moveTo>
                    <a:pt x="509" y="1"/>
                  </a:moveTo>
                  <a:cubicBezTo>
                    <a:pt x="295" y="1"/>
                    <a:pt x="161" y="54"/>
                    <a:pt x="107" y="161"/>
                  </a:cubicBezTo>
                  <a:cubicBezTo>
                    <a:pt x="27" y="242"/>
                    <a:pt x="0" y="375"/>
                    <a:pt x="27" y="509"/>
                  </a:cubicBezTo>
                  <a:cubicBezTo>
                    <a:pt x="54" y="857"/>
                    <a:pt x="455" y="1392"/>
                    <a:pt x="964" y="1794"/>
                  </a:cubicBezTo>
                  <a:cubicBezTo>
                    <a:pt x="1419" y="2169"/>
                    <a:pt x="1954" y="2410"/>
                    <a:pt x="2356" y="2410"/>
                  </a:cubicBezTo>
                  <a:lnTo>
                    <a:pt x="2409" y="2410"/>
                  </a:lnTo>
                  <a:cubicBezTo>
                    <a:pt x="2570" y="2410"/>
                    <a:pt x="2704" y="2329"/>
                    <a:pt x="2784" y="2249"/>
                  </a:cubicBezTo>
                  <a:cubicBezTo>
                    <a:pt x="2837" y="2169"/>
                    <a:pt x="2864" y="2035"/>
                    <a:pt x="2837" y="1901"/>
                  </a:cubicBezTo>
                  <a:cubicBezTo>
                    <a:pt x="2811" y="1526"/>
                    <a:pt x="2409" y="991"/>
                    <a:pt x="1901" y="589"/>
                  </a:cubicBezTo>
                  <a:cubicBezTo>
                    <a:pt x="1446" y="242"/>
                    <a:pt x="91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9554;p72">
            <a:extLst>
              <a:ext uri="{FF2B5EF4-FFF2-40B4-BE49-F238E27FC236}">
                <a16:creationId xmlns:a16="http://schemas.microsoft.com/office/drawing/2014/main" id="{A7765461-507E-0A4A-5C7E-6EEF82DB8DC4}"/>
              </a:ext>
            </a:extLst>
          </p:cNvPr>
          <p:cNvGrpSpPr/>
          <p:nvPr/>
        </p:nvGrpSpPr>
        <p:grpSpPr>
          <a:xfrm>
            <a:off x="1475408" y="134286"/>
            <a:ext cx="1501562" cy="1352031"/>
            <a:chOff x="4107475" y="773850"/>
            <a:chExt cx="1697625" cy="1550975"/>
          </a:xfrm>
        </p:grpSpPr>
        <p:sp>
          <p:nvSpPr>
            <p:cNvPr id="162" name="Google Shape;9555;p72">
              <a:extLst>
                <a:ext uri="{FF2B5EF4-FFF2-40B4-BE49-F238E27FC236}">
                  <a16:creationId xmlns:a16="http://schemas.microsoft.com/office/drawing/2014/main" id="{F1B146A3-1332-1926-BE47-B2B25D8336D0}"/>
                </a:ext>
              </a:extLst>
            </p:cNvPr>
            <p:cNvSpPr/>
            <p:nvPr/>
          </p:nvSpPr>
          <p:spPr>
            <a:xfrm>
              <a:off x="4107475" y="773850"/>
              <a:ext cx="1697625" cy="1550975"/>
            </a:xfrm>
            <a:custGeom>
              <a:avLst/>
              <a:gdLst/>
              <a:ahLst/>
              <a:cxnLst/>
              <a:rect l="l" t="t" r="r" b="b"/>
              <a:pathLst>
                <a:path w="67905" h="62039" extrusionOk="0">
                  <a:moveTo>
                    <a:pt x="35625" y="1"/>
                  </a:moveTo>
                  <a:cubicBezTo>
                    <a:pt x="30792" y="153"/>
                    <a:pt x="25989" y="2524"/>
                    <a:pt x="22463" y="6566"/>
                  </a:cubicBezTo>
                  <a:cubicBezTo>
                    <a:pt x="22403" y="6627"/>
                    <a:pt x="22342" y="6718"/>
                    <a:pt x="22281" y="6779"/>
                  </a:cubicBezTo>
                  <a:lnTo>
                    <a:pt x="16202" y="9971"/>
                  </a:lnTo>
                  <a:cubicBezTo>
                    <a:pt x="15290" y="10031"/>
                    <a:pt x="14500" y="10062"/>
                    <a:pt x="13679" y="10062"/>
                  </a:cubicBezTo>
                  <a:cubicBezTo>
                    <a:pt x="12919" y="10062"/>
                    <a:pt x="12159" y="10031"/>
                    <a:pt x="11491" y="9971"/>
                  </a:cubicBezTo>
                  <a:cubicBezTo>
                    <a:pt x="9728" y="9879"/>
                    <a:pt x="8056" y="9606"/>
                    <a:pt x="6506" y="9180"/>
                  </a:cubicBezTo>
                  <a:cubicBezTo>
                    <a:pt x="6475" y="9180"/>
                    <a:pt x="6445" y="9180"/>
                    <a:pt x="6384" y="9150"/>
                  </a:cubicBezTo>
                  <a:lnTo>
                    <a:pt x="6050" y="9028"/>
                  </a:lnTo>
                  <a:cubicBezTo>
                    <a:pt x="6019" y="9028"/>
                    <a:pt x="6019" y="9028"/>
                    <a:pt x="5989" y="8998"/>
                  </a:cubicBezTo>
                  <a:cubicBezTo>
                    <a:pt x="5837" y="8968"/>
                    <a:pt x="5685" y="8907"/>
                    <a:pt x="5472" y="8846"/>
                  </a:cubicBezTo>
                  <a:cubicBezTo>
                    <a:pt x="5472" y="8846"/>
                    <a:pt x="5381" y="8816"/>
                    <a:pt x="5320" y="8816"/>
                  </a:cubicBezTo>
                  <a:cubicBezTo>
                    <a:pt x="4986" y="8694"/>
                    <a:pt x="4651" y="8664"/>
                    <a:pt x="4317" y="8664"/>
                  </a:cubicBezTo>
                  <a:cubicBezTo>
                    <a:pt x="3648" y="8664"/>
                    <a:pt x="3040" y="8846"/>
                    <a:pt x="2524" y="9180"/>
                  </a:cubicBezTo>
                  <a:cubicBezTo>
                    <a:pt x="578" y="10366"/>
                    <a:pt x="305" y="13132"/>
                    <a:pt x="305" y="14682"/>
                  </a:cubicBezTo>
                  <a:cubicBezTo>
                    <a:pt x="305" y="19089"/>
                    <a:pt x="2372" y="20700"/>
                    <a:pt x="4317" y="20700"/>
                  </a:cubicBezTo>
                  <a:cubicBezTo>
                    <a:pt x="4651" y="20731"/>
                    <a:pt x="5016" y="20822"/>
                    <a:pt x="5381" y="20852"/>
                  </a:cubicBezTo>
                  <a:cubicBezTo>
                    <a:pt x="5472" y="20852"/>
                    <a:pt x="5624" y="20883"/>
                    <a:pt x="5746" y="20883"/>
                  </a:cubicBezTo>
                  <a:lnTo>
                    <a:pt x="6901" y="21004"/>
                  </a:lnTo>
                  <a:lnTo>
                    <a:pt x="6658" y="21794"/>
                  </a:lnTo>
                  <a:cubicBezTo>
                    <a:pt x="6658" y="21886"/>
                    <a:pt x="6627" y="21916"/>
                    <a:pt x="6627" y="21946"/>
                  </a:cubicBezTo>
                  <a:cubicBezTo>
                    <a:pt x="6445" y="22706"/>
                    <a:pt x="6354" y="23466"/>
                    <a:pt x="6323" y="24226"/>
                  </a:cubicBezTo>
                  <a:cubicBezTo>
                    <a:pt x="5867" y="24560"/>
                    <a:pt x="5442" y="24925"/>
                    <a:pt x="5016" y="25290"/>
                  </a:cubicBezTo>
                  <a:lnTo>
                    <a:pt x="4834" y="25472"/>
                  </a:lnTo>
                  <a:cubicBezTo>
                    <a:pt x="3253" y="26962"/>
                    <a:pt x="2098" y="28633"/>
                    <a:pt x="1430" y="30457"/>
                  </a:cubicBezTo>
                  <a:cubicBezTo>
                    <a:pt x="1278" y="30852"/>
                    <a:pt x="1156" y="31217"/>
                    <a:pt x="1065" y="31551"/>
                  </a:cubicBezTo>
                  <a:cubicBezTo>
                    <a:pt x="1034" y="31673"/>
                    <a:pt x="1034" y="31764"/>
                    <a:pt x="1004" y="31825"/>
                  </a:cubicBezTo>
                  <a:cubicBezTo>
                    <a:pt x="426" y="34257"/>
                    <a:pt x="578" y="36719"/>
                    <a:pt x="1521" y="38907"/>
                  </a:cubicBezTo>
                  <a:cubicBezTo>
                    <a:pt x="1065" y="39819"/>
                    <a:pt x="700" y="40822"/>
                    <a:pt x="457" y="41977"/>
                  </a:cubicBezTo>
                  <a:cubicBezTo>
                    <a:pt x="426" y="42251"/>
                    <a:pt x="366" y="42494"/>
                    <a:pt x="305" y="42798"/>
                  </a:cubicBezTo>
                  <a:cubicBezTo>
                    <a:pt x="305" y="42919"/>
                    <a:pt x="274" y="43011"/>
                    <a:pt x="274" y="43071"/>
                  </a:cubicBezTo>
                  <a:cubicBezTo>
                    <a:pt x="1" y="44986"/>
                    <a:pt x="153" y="46719"/>
                    <a:pt x="670" y="48269"/>
                  </a:cubicBezTo>
                  <a:cubicBezTo>
                    <a:pt x="1004" y="49302"/>
                    <a:pt x="1521" y="50306"/>
                    <a:pt x="2220" y="51126"/>
                  </a:cubicBezTo>
                  <a:cubicBezTo>
                    <a:pt x="2250" y="51217"/>
                    <a:pt x="2341" y="51278"/>
                    <a:pt x="2402" y="51369"/>
                  </a:cubicBezTo>
                  <a:lnTo>
                    <a:pt x="2493" y="51430"/>
                  </a:lnTo>
                  <a:cubicBezTo>
                    <a:pt x="2949" y="51916"/>
                    <a:pt x="3436" y="52372"/>
                    <a:pt x="3952" y="52737"/>
                  </a:cubicBezTo>
                  <a:cubicBezTo>
                    <a:pt x="4469" y="54622"/>
                    <a:pt x="5533" y="56445"/>
                    <a:pt x="6992" y="57965"/>
                  </a:cubicBezTo>
                  <a:lnTo>
                    <a:pt x="7053" y="57996"/>
                  </a:lnTo>
                  <a:lnTo>
                    <a:pt x="7265" y="58239"/>
                  </a:lnTo>
                  <a:cubicBezTo>
                    <a:pt x="8147" y="59120"/>
                    <a:pt x="9180" y="59819"/>
                    <a:pt x="10244" y="60366"/>
                  </a:cubicBezTo>
                  <a:cubicBezTo>
                    <a:pt x="12372" y="61461"/>
                    <a:pt x="14804" y="62038"/>
                    <a:pt x="17478" y="62038"/>
                  </a:cubicBezTo>
                  <a:cubicBezTo>
                    <a:pt x="17843" y="62038"/>
                    <a:pt x="18147" y="62038"/>
                    <a:pt x="18451" y="62008"/>
                  </a:cubicBezTo>
                  <a:cubicBezTo>
                    <a:pt x="18968" y="61947"/>
                    <a:pt x="19545" y="61917"/>
                    <a:pt x="20062" y="61856"/>
                  </a:cubicBezTo>
                  <a:cubicBezTo>
                    <a:pt x="20153" y="61856"/>
                    <a:pt x="20214" y="61886"/>
                    <a:pt x="20305" y="61886"/>
                  </a:cubicBezTo>
                  <a:lnTo>
                    <a:pt x="20518" y="61917"/>
                  </a:lnTo>
                  <a:cubicBezTo>
                    <a:pt x="20670" y="61917"/>
                    <a:pt x="20822" y="61947"/>
                    <a:pt x="20944" y="61947"/>
                  </a:cubicBezTo>
                  <a:cubicBezTo>
                    <a:pt x="21035" y="61947"/>
                    <a:pt x="21248" y="62008"/>
                    <a:pt x="21248" y="62008"/>
                  </a:cubicBezTo>
                  <a:cubicBezTo>
                    <a:pt x="21369" y="62008"/>
                    <a:pt x="21491" y="62008"/>
                    <a:pt x="21643" y="62038"/>
                  </a:cubicBezTo>
                  <a:lnTo>
                    <a:pt x="23345" y="62038"/>
                  </a:lnTo>
                  <a:cubicBezTo>
                    <a:pt x="23497" y="62038"/>
                    <a:pt x="23618" y="62038"/>
                    <a:pt x="23770" y="62008"/>
                  </a:cubicBezTo>
                  <a:lnTo>
                    <a:pt x="24014" y="62008"/>
                  </a:lnTo>
                  <a:cubicBezTo>
                    <a:pt x="24257" y="62008"/>
                    <a:pt x="24530" y="61947"/>
                    <a:pt x="24743" y="61917"/>
                  </a:cubicBezTo>
                  <a:lnTo>
                    <a:pt x="24834" y="61917"/>
                  </a:lnTo>
                  <a:cubicBezTo>
                    <a:pt x="25017" y="61886"/>
                    <a:pt x="25229" y="61886"/>
                    <a:pt x="25473" y="61856"/>
                  </a:cubicBezTo>
                  <a:cubicBezTo>
                    <a:pt x="25503" y="61856"/>
                    <a:pt x="25594" y="61856"/>
                    <a:pt x="25594" y="61795"/>
                  </a:cubicBezTo>
                  <a:cubicBezTo>
                    <a:pt x="25898" y="61765"/>
                    <a:pt x="26141" y="61704"/>
                    <a:pt x="26445" y="61613"/>
                  </a:cubicBezTo>
                  <a:lnTo>
                    <a:pt x="26567" y="61582"/>
                  </a:lnTo>
                  <a:lnTo>
                    <a:pt x="27479" y="61339"/>
                  </a:lnTo>
                  <a:lnTo>
                    <a:pt x="27661" y="61278"/>
                  </a:lnTo>
                  <a:cubicBezTo>
                    <a:pt x="27965" y="61157"/>
                    <a:pt x="28239" y="61096"/>
                    <a:pt x="28512" y="60974"/>
                  </a:cubicBezTo>
                  <a:lnTo>
                    <a:pt x="28542" y="60974"/>
                  </a:lnTo>
                  <a:cubicBezTo>
                    <a:pt x="28846" y="60853"/>
                    <a:pt x="29150" y="60701"/>
                    <a:pt x="29454" y="60549"/>
                  </a:cubicBezTo>
                  <a:cubicBezTo>
                    <a:pt x="29576" y="60518"/>
                    <a:pt x="29637" y="60488"/>
                    <a:pt x="29758" y="60397"/>
                  </a:cubicBezTo>
                  <a:lnTo>
                    <a:pt x="29850" y="60366"/>
                  </a:lnTo>
                  <a:cubicBezTo>
                    <a:pt x="30062" y="60245"/>
                    <a:pt x="30336" y="60093"/>
                    <a:pt x="30609" y="59941"/>
                  </a:cubicBezTo>
                  <a:lnTo>
                    <a:pt x="30670" y="59880"/>
                  </a:lnTo>
                  <a:lnTo>
                    <a:pt x="31369" y="59424"/>
                  </a:lnTo>
                  <a:lnTo>
                    <a:pt x="31430" y="59363"/>
                  </a:lnTo>
                  <a:cubicBezTo>
                    <a:pt x="31673" y="59211"/>
                    <a:pt x="31886" y="59029"/>
                    <a:pt x="32129" y="58847"/>
                  </a:cubicBezTo>
                  <a:cubicBezTo>
                    <a:pt x="32129" y="58847"/>
                    <a:pt x="32160" y="58847"/>
                    <a:pt x="32160" y="58816"/>
                  </a:cubicBezTo>
                  <a:cubicBezTo>
                    <a:pt x="32676" y="58360"/>
                    <a:pt x="33223" y="57844"/>
                    <a:pt x="33649" y="57357"/>
                  </a:cubicBezTo>
                  <a:cubicBezTo>
                    <a:pt x="33679" y="57327"/>
                    <a:pt x="33710" y="57296"/>
                    <a:pt x="33710" y="57236"/>
                  </a:cubicBezTo>
                  <a:cubicBezTo>
                    <a:pt x="33953" y="56993"/>
                    <a:pt x="34135" y="56749"/>
                    <a:pt x="34287" y="56567"/>
                  </a:cubicBezTo>
                  <a:cubicBezTo>
                    <a:pt x="34318" y="56537"/>
                    <a:pt x="34348" y="56445"/>
                    <a:pt x="34409" y="56415"/>
                  </a:cubicBezTo>
                  <a:cubicBezTo>
                    <a:pt x="34561" y="56233"/>
                    <a:pt x="34652" y="56020"/>
                    <a:pt x="34804" y="55807"/>
                  </a:cubicBezTo>
                  <a:cubicBezTo>
                    <a:pt x="34865" y="55716"/>
                    <a:pt x="34926" y="55655"/>
                    <a:pt x="34956" y="55564"/>
                  </a:cubicBezTo>
                  <a:cubicBezTo>
                    <a:pt x="35017" y="55534"/>
                    <a:pt x="35017" y="55503"/>
                    <a:pt x="35047" y="55473"/>
                  </a:cubicBezTo>
                  <a:cubicBezTo>
                    <a:pt x="35199" y="55686"/>
                    <a:pt x="35351" y="55929"/>
                    <a:pt x="35534" y="56111"/>
                  </a:cubicBezTo>
                  <a:cubicBezTo>
                    <a:pt x="35807" y="56415"/>
                    <a:pt x="36111" y="56749"/>
                    <a:pt x="36445" y="57084"/>
                  </a:cubicBezTo>
                  <a:cubicBezTo>
                    <a:pt x="37084" y="57692"/>
                    <a:pt x="37783" y="58239"/>
                    <a:pt x="38451" y="58664"/>
                  </a:cubicBezTo>
                  <a:cubicBezTo>
                    <a:pt x="38695" y="58816"/>
                    <a:pt x="38907" y="58907"/>
                    <a:pt x="39151" y="58999"/>
                  </a:cubicBezTo>
                  <a:cubicBezTo>
                    <a:pt x="39576" y="59211"/>
                    <a:pt x="39941" y="59363"/>
                    <a:pt x="40366" y="59485"/>
                  </a:cubicBezTo>
                  <a:lnTo>
                    <a:pt x="40397" y="59485"/>
                  </a:lnTo>
                  <a:lnTo>
                    <a:pt x="40731" y="59607"/>
                  </a:lnTo>
                  <a:cubicBezTo>
                    <a:pt x="42342" y="60093"/>
                    <a:pt x="44075" y="60366"/>
                    <a:pt x="45868" y="60366"/>
                  </a:cubicBezTo>
                  <a:cubicBezTo>
                    <a:pt x="46750" y="60366"/>
                    <a:pt x="47570" y="60275"/>
                    <a:pt x="48421" y="60184"/>
                  </a:cubicBezTo>
                  <a:lnTo>
                    <a:pt x="49090" y="60701"/>
                  </a:lnTo>
                  <a:cubicBezTo>
                    <a:pt x="49637" y="61126"/>
                    <a:pt x="50306" y="61339"/>
                    <a:pt x="50975" y="61339"/>
                  </a:cubicBezTo>
                  <a:cubicBezTo>
                    <a:pt x="51339" y="61339"/>
                    <a:pt x="51734" y="61278"/>
                    <a:pt x="52099" y="61126"/>
                  </a:cubicBezTo>
                  <a:cubicBezTo>
                    <a:pt x="53102" y="60701"/>
                    <a:pt x="53801" y="59789"/>
                    <a:pt x="53953" y="58725"/>
                  </a:cubicBezTo>
                  <a:cubicBezTo>
                    <a:pt x="53953" y="58604"/>
                    <a:pt x="54014" y="58512"/>
                    <a:pt x="54014" y="58360"/>
                  </a:cubicBezTo>
                  <a:cubicBezTo>
                    <a:pt x="55260" y="57661"/>
                    <a:pt x="56355" y="56780"/>
                    <a:pt x="57266" y="55777"/>
                  </a:cubicBezTo>
                  <a:cubicBezTo>
                    <a:pt x="57449" y="55534"/>
                    <a:pt x="57662" y="55321"/>
                    <a:pt x="57844" y="55047"/>
                  </a:cubicBezTo>
                  <a:cubicBezTo>
                    <a:pt x="58057" y="54743"/>
                    <a:pt x="58300" y="54439"/>
                    <a:pt x="58452" y="54135"/>
                  </a:cubicBezTo>
                  <a:cubicBezTo>
                    <a:pt x="58908" y="53375"/>
                    <a:pt x="59273" y="52585"/>
                    <a:pt x="59546" y="51704"/>
                  </a:cubicBezTo>
                  <a:cubicBezTo>
                    <a:pt x="59546" y="51673"/>
                    <a:pt x="59577" y="51582"/>
                    <a:pt x="59577" y="51552"/>
                  </a:cubicBezTo>
                  <a:cubicBezTo>
                    <a:pt x="59577" y="51521"/>
                    <a:pt x="59637" y="51461"/>
                    <a:pt x="59637" y="51430"/>
                  </a:cubicBezTo>
                  <a:cubicBezTo>
                    <a:pt x="59668" y="51278"/>
                    <a:pt x="59698" y="51126"/>
                    <a:pt x="59728" y="51005"/>
                  </a:cubicBezTo>
                  <a:cubicBezTo>
                    <a:pt x="59820" y="50792"/>
                    <a:pt x="59850" y="50549"/>
                    <a:pt x="59880" y="50336"/>
                  </a:cubicBezTo>
                  <a:cubicBezTo>
                    <a:pt x="60914" y="50154"/>
                    <a:pt x="62008" y="49850"/>
                    <a:pt x="62829" y="49424"/>
                  </a:cubicBezTo>
                  <a:cubicBezTo>
                    <a:pt x="62859" y="49394"/>
                    <a:pt x="62981" y="49333"/>
                    <a:pt x="62981" y="49333"/>
                  </a:cubicBezTo>
                  <a:cubicBezTo>
                    <a:pt x="63437" y="49090"/>
                    <a:pt x="63893" y="48816"/>
                    <a:pt x="64288" y="48482"/>
                  </a:cubicBezTo>
                  <a:cubicBezTo>
                    <a:pt x="65139" y="47813"/>
                    <a:pt x="65868" y="47053"/>
                    <a:pt x="66385" y="46202"/>
                  </a:cubicBezTo>
                  <a:lnTo>
                    <a:pt x="66476" y="46081"/>
                  </a:lnTo>
                  <a:cubicBezTo>
                    <a:pt x="66507" y="46050"/>
                    <a:pt x="66507" y="45989"/>
                    <a:pt x="66537" y="45959"/>
                  </a:cubicBezTo>
                  <a:cubicBezTo>
                    <a:pt x="67236" y="44834"/>
                    <a:pt x="67631" y="43527"/>
                    <a:pt x="67753" y="42281"/>
                  </a:cubicBezTo>
                  <a:cubicBezTo>
                    <a:pt x="67905" y="41795"/>
                    <a:pt x="67875" y="41217"/>
                    <a:pt x="67783" y="40701"/>
                  </a:cubicBezTo>
                  <a:cubicBezTo>
                    <a:pt x="67783" y="40549"/>
                    <a:pt x="67753" y="40457"/>
                    <a:pt x="67753" y="40336"/>
                  </a:cubicBezTo>
                  <a:cubicBezTo>
                    <a:pt x="67662" y="39545"/>
                    <a:pt x="67388" y="38786"/>
                    <a:pt x="67023" y="38056"/>
                  </a:cubicBezTo>
                  <a:cubicBezTo>
                    <a:pt x="66963" y="37935"/>
                    <a:pt x="66932" y="37843"/>
                    <a:pt x="66902" y="37752"/>
                  </a:cubicBezTo>
                  <a:cubicBezTo>
                    <a:pt x="66385" y="36840"/>
                    <a:pt x="65716" y="36050"/>
                    <a:pt x="64957" y="35442"/>
                  </a:cubicBezTo>
                  <a:cubicBezTo>
                    <a:pt x="64561" y="35138"/>
                    <a:pt x="64197" y="34895"/>
                    <a:pt x="63802" y="34713"/>
                  </a:cubicBezTo>
                  <a:cubicBezTo>
                    <a:pt x="63741" y="34044"/>
                    <a:pt x="63528" y="33375"/>
                    <a:pt x="63315" y="32767"/>
                  </a:cubicBezTo>
                  <a:cubicBezTo>
                    <a:pt x="63133" y="32281"/>
                    <a:pt x="62859" y="31825"/>
                    <a:pt x="62586" y="31430"/>
                  </a:cubicBezTo>
                  <a:cubicBezTo>
                    <a:pt x="62525" y="31308"/>
                    <a:pt x="62494" y="31217"/>
                    <a:pt x="62403" y="31156"/>
                  </a:cubicBezTo>
                  <a:cubicBezTo>
                    <a:pt x="61947" y="30548"/>
                    <a:pt x="61461" y="30001"/>
                    <a:pt x="60853" y="29606"/>
                  </a:cubicBezTo>
                  <a:cubicBezTo>
                    <a:pt x="60732" y="29515"/>
                    <a:pt x="60671" y="29454"/>
                    <a:pt x="60580" y="29393"/>
                  </a:cubicBezTo>
                  <a:cubicBezTo>
                    <a:pt x="59789" y="28877"/>
                    <a:pt x="58908" y="28481"/>
                    <a:pt x="57996" y="28299"/>
                  </a:cubicBezTo>
                  <a:cubicBezTo>
                    <a:pt x="57540" y="28208"/>
                    <a:pt x="57054" y="28147"/>
                    <a:pt x="56507" y="28147"/>
                  </a:cubicBezTo>
                  <a:cubicBezTo>
                    <a:pt x="56111" y="28147"/>
                    <a:pt x="55655" y="28178"/>
                    <a:pt x="55108" y="28269"/>
                  </a:cubicBezTo>
                  <a:cubicBezTo>
                    <a:pt x="54440" y="28330"/>
                    <a:pt x="53741" y="28481"/>
                    <a:pt x="53072" y="28664"/>
                  </a:cubicBezTo>
                  <a:cubicBezTo>
                    <a:pt x="53589" y="27904"/>
                    <a:pt x="53832" y="27053"/>
                    <a:pt x="53741" y="26141"/>
                  </a:cubicBezTo>
                  <a:cubicBezTo>
                    <a:pt x="53589" y="24013"/>
                    <a:pt x="51826" y="22372"/>
                    <a:pt x="49698" y="22372"/>
                  </a:cubicBezTo>
                  <a:lnTo>
                    <a:pt x="49455" y="22372"/>
                  </a:lnTo>
                  <a:cubicBezTo>
                    <a:pt x="47692" y="22494"/>
                    <a:pt x="46294" y="23709"/>
                    <a:pt x="45838" y="25260"/>
                  </a:cubicBezTo>
                  <a:cubicBezTo>
                    <a:pt x="45139" y="26050"/>
                    <a:pt x="44531" y="26992"/>
                    <a:pt x="44075" y="27965"/>
                  </a:cubicBezTo>
                  <a:cubicBezTo>
                    <a:pt x="42768" y="28117"/>
                    <a:pt x="41430" y="28451"/>
                    <a:pt x="40245" y="28968"/>
                  </a:cubicBezTo>
                  <a:cubicBezTo>
                    <a:pt x="39455" y="28208"/>
                    <a:pt x="38573" y="27570"/>
                    <a:pt x="37600" y="27083"/>
                  </a:cubicBezTo>
                  <a:cubicBezTo>
                    <a:pt x="37023" y="26354"/>
                    <a:pt x="36263" y="25867"/>
                    <a:pt x="35351" y="25624"/>
                  </a:cubicBezTo>
                  <a:lnTo>
                    <a:pt x="35199" y="25472"/>
                  </a:lnTo>
                  <a:lnTo>
                    <a:pt x="35078" y="25381"/>
                  </a:lnTo>
                  <a:lnTo>
                    <a:pt x="35047" y="25320"/>
                  </a:lnTo>
                  <a:cubicBezTo>
                    <a:pt x="34865" y="25168"/>
                    <a:pt x="34652" y="24986"/>
                    <a:pt x="34470" y="24834"/>
                  </a:cubicBezTo>
                  <a:cubicBezTo>
                    <a:pt x="34409" y="24804"/>
                    <a:pt x="34348" y="24712"/>
                    <a:pt x="34287" y="24682"/>
                  </a:cubicBezTo>
                  <a:cubicBezTo>
                    <a:pt x="34135" y="24560"/>
                    <a:pt x="33983" y="24469"/>
                    <a:pt x="33801" y="24317"/>
                  </a:cubicBezTo>
                  <a:lnTo>
                    <a:pt x="33710" y="24257"/>
                  </a:lnTo>
                  <a:lnTo>
                    <a:pt x="33710" y="24074"/>
                  </a:lnTo>
                  <a:cubicBezTo>
                    <a:pt x="33710" y="23770"/>
                    <a:pt x="33679" y="23466"/>
                    <a:pt x="33649" y="23162"/>
                  </a:cubicBezTo>
                  <a:cubicBezTo>
                    <a:pt x="33649" y="23101"/>
                    <a:pt x="33588" y="22980"/>
                    <a:pt x="33588" y="22889"/>
                  </a:cubicBezTo>
                  <a:lnTo>
                    <a:pt x="33588" y="22858"/>
                  </a:lnTo>
                  <a:lnTo>
                    <a:pt x="33497" y="22281"/>
                  </a:lnTo>
                  <a:cubicBezTo>
                    <a:pt x="33497" y="22220"/>
                    <a:pt x="33436" y="22098"/>
                    <a:pt x="33436" y="22038"/>
                  </a:cubicBezTo>
                  <a:cubicBezTo>
                    <a:pt x="33436" y="21977"/>
                    <a:pt x="33436" y="21977"/>
                    <a:pt x="33406" y="21946"/>
                  </a:cubicBezTo>
                  <a:cubicBezTo>
                    <a:pt x="33406" y="21916"/>
                    <a:pt x="33375" y="21886"/>
                    <a:pt x="33375" y="21794"/>
                  </a:cubicBezTo>
                  <a:cubicBezTo>
                    <a:pt x="33284" y="21521"/>
                    <a:pt x="33223" y="21217"/>
                    <a:pt x="33132" y="20974"/>
                  </a:cubicBezTo>
                  <a:lnTo>
                    <a:pt x="33102" y="20883"/>
                  </a:lnTo>
                  <a:cubicBezTo>
                    <a:pt x="33041" y="20670"/>
                    <a:pt x="32919" y="20396"/>
                    <a:pt x="32828" y="20153"/>
                  </a:cubicBezTo>
                  <a:lnTo>
                    <a:pt x="32767" y="20001"/>
                  </a:lnTo>
                  <a:cubicBezTo>
                    <a:pt x="32737" y="19940"/>
                    <a:pt x="32676" y="19849"/>
                    <a:pt x="32676" y="19819"/>
                  </a:cubicBezTo>
                  <a:lnTo>
                    <a:pt x="32676" y="19819"/>
                  </a:lnTo>
                  <a:cubicBezTo>
                    <a:pt x="32889" y="19910"/>
                    <a:pt x="33041" y="19940"/>
                    <a:pt x="33223" y="20001"/>
                  </a:cubicBezTo>
                  <a:cubicBezTo>
                    <a:pt x="34166" y="20305"/>
                    <a:pt x="35169" y="20609"/>
                    <a:pt x="36233" y="20883"/>
                  </a:cubicBezTo>
                  <a:cubicBezTo>
                    <a:pt x="36293" y="20913"/>
                    <a:pt x="36385" y="20913"/>
                    <a:pt x="36445" y="20974"/>
                  </a:cubicBezTo>
                  <a:cubicBezTo>
                    <a:pt x="37752" y="21308"/>
                    <a:pt x="39181" y="21521"/>
                    <a:pt x="40670" y="21642"/>
                  </a:cubicBezTo>
                  <a:cubicBezTo>
                    <a:pt x="41248" y="21673"/>
                    <a:pt x="41856" y="21734"/>
                    <a:pt x="42464" y="21734"/>
                  </a:cubicBezTo>
                  <a:cubicBezTo>
                    <a:pt x="44895" y="21734"/>
                    <a:pt x="47266" y="21339"/>
                    <a:pt x="49546" y="20579"/>
                  </a:cubicBezTo>
                  <a:lnTo>
                    <a:pt x="49668" y="20548"/>
                  </a:lnTo>
                  <a:cubicBezTo>
                    <a:pt x="49668" y="20548"/>
                    <a:pt x="50093" y="20396"/>
                    <a:pt x="50123" y="20396"/>
                  </a:cubicBezTo>
                  <a:cubicBezTo>
                    <a:pt x="51339" y="19940"/>
                    <a:pt x="52525" y="19363"/>
                    <a:pt x="53710" y="18633"/>
                  </a:cubicBezTo>
                  <a:lnTo>
                    <a:pt x="53741" y="18603"/>
                  </a:lnTo>
                  <a:cubicBezTo>
                    <a:pt x="53801" y="18573"/>
                    <a:pt x="53923" y="18481"/>
                    <a:pt x="54044" y="18421"/>
                  </a:cubicBezTo>
                  <a:cubicBezTo>
                    <a:pt x="55260" y="17630"/>
                    <a:pt x="56385" y="16718"/>
                    <a:pt x="57449" y="15685"/>
                  </a:cubicBezTo>
                  <a:cubicBezTo>
                    <a:pt x="58725" y="14500"/>
                    <a:pt x="58817" y="12615"/>
                    <a:pt x="57814" y="11247"/>
                  </a:cubicBezTo>
                  <a:cubicBezTo>
                    <a:pt x="57814" y="11186"/>
                    <a:pt x="57753" y="11186"/>
                    <a:pt x="57753" y="11156"/>
                  </a:cubicBezTo>
                  <a:cubicBezTo>
                    <a:pt x="57114" y="10366"/>
                    <a:pt x="56172" y="9910"/>
                    <a:pt x="55169" y="9910"/>
                  </a:cubicBezTo>
                  <a:cubicBezTo>
                    <a:pt x="54561" y="9910"/>
                    <a:pt x="53953" y="10062"/>
                    <a:pt x="53467" y="10396"/>
                  </a:cubicBezTo>
                  <a:cubicBezTo>
                    <a:pt x="53345" y="10487"/>
                    <a:pt x="53193" y="10548"/>
                    <a:pt x="53102" y="10639"/>
                  </a:cubicBezTo>
                  <a:cubicBezTo>
                    <a:pt x="53041" y="10670"/>
                    <a:pt x="53011" y="10700"/>
                    <a:pt x="52950" y="10730"/>
                  </a:cubicBezTo>
                  <a:cubicBezTo>
                    <a:pt x="52889" y="10730"/>
                    <a:pt x="52889" y="10791"/>
                    <a:pt x="52859" y="10791"/>
                  </a:cubicBezTo>
                  <a:cubicBezTo>
                    <a:pt x="52069" y="11399"/>
                    <a:pt x="51278" y="11916"/>
                    <a:pt x="50458" y="12341"/>
                  </a:cubicBezTo>
                  <a:cubicBezTo>
                    <a:pt x="50427" y="12341"/>
                    <a:pt x="50397" y="12372"/>
                    <a:pt x="50397" y="12372"/>
                  </a:cubicBezTo>
                  <a:cubicBezTo>
                    <a:pt x="49485" y="12797"/>
                    <a:pt x="48573" y="13132"/>
                    <a:pt x="47661" y="13375"/>
                  </a:cubicBezTo>
                  <a:cubicBezTo>
                    <a:pt x="46871" y="13557"/>
                    <a:pt x="46050" y="13679"/>
                    <a:pt x="45291" y="13709"/>
                  </a:cubicBezTo>
                  <a:lnTo>
                    <a:pt x="45108" y="13709"/>
                  </a:lnTo>
                  <a:cubicBezTo>
                    <a:pt x="44835" y="13709"/>
                    <a:pt x="44531" y="13740"/>
                    <a:pt x="44287" y="13740"/>
                  </a:cubicBezTo>
                  <a:cubicBezTo>
                    <a:pt x="43406" y="13740"/>
                    <a:pt x="42555" y="13679"/>
                    <a:pt x="41734" y="13527"/>
                  </a:cubicBezTo>
                  <a:cubicBezTo>
                    <a:pt x="40853" y="13375"/>
                    <a:pt x="40093" y="13162"/>
                    <a:pt x="39424" y="12949"/>
                  </a:cubicBezTo>
                  <a:cubicBezTo>
                    <a:pt x="39363" y="12949"/>
                    <a:pt x="39363" y="12949"/>
                    <a:pt x="39333" y="12919"/>
                  </a:cubicBezTo>
                  <a:cubicBezTo>
                    <a:pt x="39515" y="12767"/>
                    <a:pt x="39728" y="12645"/>
                    <a:pt x="39910" y="12493"/>
                  </a:cubicBezTo>
                  <a:cubicBezTo>
                    <a:pt x="40032" y="12402"/>
                    <a:pt x="40093" y="12341"/>
                    <a:pt x="40214" y="12250"/>
                  </a:cubicBezTo>
                  <a:lnTo>
                    <a:pt x="40245" y="12220"/>
                  </a:lnTo>
                  <a:lnTo>
                    <a:pt x="41400" y="11308"/>
                  </a:lnTo>
                  <a:cubicBezTo>
                    <a:pt x="42646" y="10214"/>
                    <a:pt x="42920" y="8360"/>
                    <a:pt x="42008" y="6931"/>
                  </a:cubicBezTo>
                  <a:cubicBezTo>
                    <a:pt x="41704" y="6445"/>
                    <a:pt x="41278" y="6080"/>
                    <a:pt x="40792" y="5806"/>
                  </a:cubicBezTo>
                  <a:cubicBezTo>
                    <a:pt x="40275" y="5533"/>
                    <a:pt x="39759" y="5411"/>
                    <a:pt x="39211" y="5411"/>
                  </a:cubicBezTo>
                  <a:cubicBezTo>
                    <a:pt x="39059" y="5411"/>
                    <a:pt x="38907" y="5411"/>
                    <a:pt x="38755" y="5472"/>
                  </a:cubicBezTo>
                  <a:cubicBezTo>
                    <a:pt x="38451" y="5502"/>
                    <a:pt x="38117" y="5624"/>
                    <a:pt x="37813" y="5715"/>
                  </a:cubicBezTo>
                  <a:cubicBezTo>
                    <a:pt x="38117" y="5168"/>
                    <a:pt x="38391" y="4560"/>
                    <a:pt x="38573" y="3952"/>
                  </a:cubicBezTo>
                  <a:cubicBezTo>
                    <a:pt x="38877" y="2980"/>
                    <a:pt x="38695" y="1977"/>
                    <a:pt x="38117" y="1217"/>
                  </a:cubicBezTo>
                  <a:cubicBezTo>
                    <a:pt x="37540" y="457"/>
                    <a:pt x="36628" y="1"/>
                    <a:pt x="35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556;p72">
              <a:extLst>
                <a:ext uri="{FF2B5EF4-FFF2-40B4-BE49-F238E27FC236}">
                  <a16:creationId xmlns:a16="http://schemas.microsoft.com/office/drawing/2014/main" id="{0162A222-21D9-1C14-097E-0BD92FCD1EE7}"/>
                </a:ext>
              </a:extLst>
            </p:cNvPr>
            <p:cNvSpPr/>
            <p:nvPr/>
          </p:nvSpPr>
          <p:spPr>
            <a:xfrm>
              <a:off x="4181950" y="1144675"/>
              <a:ext cx="850350" cy="1107000"/>
            </a:xfrm>
            <a:custGeom>
              <a:avLst/>
              <a:gdLst/>
              <a:ahLst/>
              <a:cxnLst/>
              <a:rect l="l" t="t" r="r" b="b"/>
              <a:pathLst>
                <a:path w="34014" h="44280" extrusionOk="0">
                  <a:moveTo>
                    <a:pt x="16414" y="1"/>
                  </a:moveTo>
                  <a:cubicBezTo>
                    <a:pt x="16232" y="1"/>
                    <a:pt x="16050" y="62"/>
                    <a:pt x="15837" y="92"/>
                  </a:cubicBezTo>
                  <a:cubicBezTo>
                    <a:pt x="13648" y="457"/>
                    <a:pt x="11490" y="1338"/>
                    <a:pt x="9758" y="2797"/>
                  </a:cubicBezTo>
                  <a:lnTo>
                    <a:pt x="9667" y="2888"/>
                  </a:lnTo>
                  <a:cubicBezTo>
                    <a:pt x="9545" y="2980"/>
                    <a:pt x="9454" y="3040"/>
                    <a:pt x="9363" y="3162"/>
                  </a:cubicBezTo>
                  <a:cubicBezTo>
                    <a:pt x="7995" y="4408"/>
                    <a:pt x="6992" y="6080"/>
                    <a:pt x="6536" y="7873"/>
                  </a:cubicBezTo>
                  <a:cubicBezTo>
                    <a:pt x="6536" y="7904"/>
                    <a:pt x="6505" y="7965"/>
                    <a:pt x="6505" y="7995"/>
                  </a:cubicBezTo>
                  <a:cubicBezTo>
                    <a:pt x="6262" y="9028"/>
                    <a:pt x="6201" y="10092"/>
                    <a:pt x="6384" y="11156"/>
                  </a:cubicBezTo>
                  <a:cubicBezTo>
                    <a:pt x="5502" y="11673"/>
                    <a:pt x="4682" y="12250"/>
                    <a:pt x="3952" y="12919"/>
                  </a:cubicBezTo>
                  <a:lnTo>
                    <a:pt x="3831" y="13041"/>
                  </a:lnTo>
                  <a:cubicBezTo>
                    <a:pt x="2706" y="14104"/>
                    <a:pt x="1764" y="15351"/>
                    <a:pt x="1186" y="16840"/>
                  </a:cubicBezTo>
                  <a:cubicBezTo>
                    <a:pt x="1065" y="17114"/>
                    <a:pt x="1004" y="17418"/>
                    <a:pt x="913" y="17721"/>
                  </a:cubicBezTo>
                  <a:cubicBezTo>
                    <a:pt x="913" y="17752"/>
                    <a:pt x="882" y="17782"/>
                    <a:pt x="882" y="17843"/>
                  </a:cubicBezTo>
                  <a:cubicBezTo>
                    <a:pt x="426" y="19697"/>
                    <a:pt x="578" y="21703"/>
                    <a:pt x="1399" y="23405"/>
                  </a:cubicBezTo>
                  <a:cubicBezTo>
                    <a:pt x="1460" y="23466"/>
                    <a:pt x="1460" y="23527"/>
                    <a:pt x="1490" y="23557"/>
                  </a:cubicBezTo>
                  <a:cubicBezTo>
                    <a:pt x="1642" y="23831"/>
                    <a:pt x="1794" y="24105"/>
                    <a:pt x="1976" y="24317"/>
                  </a:cubicBezTo>
                  <a:cubicBezTo>
                    <a:pt x="1095" y="25290"/>
                    <a:pt x="609" y="26658"/>
                    <a:pt x="335" y="27904"/>
                  </a:cubicBezTo>
                  <a:cubicBezTo>
                    <a:pt x="305" y="28117"/>
                    <a:pt x="274" y="28390"/>
                    <a:pt x="244" y="28634"/>
                  </a:cubicBezTo>
                  <a:cubicBezTo>
                    <a:pt x="183" y="28664"/>
                    <a:pt x="183" y="28694"/>
                    <a:pt x="183" y="28725"/>
                  </a:cubicBezTo>
                  <a:cubicBezTo>
                    <a:pt x="1" y="30062"/>
                    <a:pt x="31" y="31400"/>
                    <a:pt x="457" y="32646"/>
                  </a:cubicBezTo>
                  <a:cubicBezTo>
                    <a:pt x="669" y="33345"/>
                    <a:pt x="1034" y="33983"/>
                    <a:pt x="1490" y="34561"/>
                  </a:cubicBezTo>
                  <a:cubicBezTo>
                    <a:pt x="1520" y="34621"/>
                    <a:pt x="1581" y="34652"/>
                    <a:pt x="1642" y="34743"/>
                  </a:cubicBezTo>
                  <a:cubicBezTo>
                    <a:pt x="2159" y="35321"/>
                    <a:pt x="2828" y="35807"/>
                    <a:pt x="3587" y="36080"/>
                  </a:cubicBezTo>
                  <a:cubicBezTo>
                    <a:pt x="3587" y="36141"/>
                    <a:pt x="3618" y="36263"/>
                    <a:pt x="3618" y="36324"/>
                  </a:cubicBezTo>
                  <a:cubicBezTo>
                    <a:pt x="3800" y="38087"/>
                    <a:pt x="4742" y="39789"/>
                    <a:pt x="6049" y="41126"/>
                  </a:cubicBezTo>
                  <a:cubicBezTo>
                    <a:pt x="6110" y="41156"/>
                    <a:pt x="6171" y="41248"/>
                    <a:pt x="6232" y="41278"/>
                  </a:cubicBezTo>
                  <a:cubicBezTo>
                    <a:pt x="6931" y="41947"/>
                    <a:pt x="7721" y="42524"/>
                    <a:pt x="8542" y="42950"/>
                  </a:cubicBezTo>
                  <a:cubicBezTo>
                    <a:pt x="10343" y="43877"/>
                    <a:pt x="12330" y="44250"/>
                    <a:pt x="14340" y="44250"/>
                  </a:cubicBezTo>
                  <a:cubicBezTo>
                    <a:pt x="14636" y="44250"/>
                    <a:pt x="14932" y="44242"/>
                    <a:pt x="15229" y="44226"/>
                  </a:cubicBezTo>
                  <a:cubicBezTo>
                    <a:pt x="15806" y="44226"/>
                    <a:pt x="16414" y="44166"/>
                    <a:pt x="16992" y="44074"/>
                  </a:cubicBezTo>
                  <a:cubicBezTo>
                    <a:pt x="17828" y="44211"/>
                    <a:pt x="18671" y="44280"/>
                    <a:pt x="19511" y="44280"/>
                  </a:cubicBezTo>
                  <a:cubicBezTo>
                    <a:pt x="20351" y="44280"/>
                    <a:pt x="21187" y="44211"/>
                    <a:pt x="22007" y="44074"/>
                  </a:cubicBezTo>
                  <a:cubicBezTo>
                    <a:pt x="23101" y="43892"/>
                    <a:pt x="24165" y="43558"/>
                    <a:pt x="25199" y="43071"/>
                  </a:cubicBezTo>
                  <a:lnTo>
                    <a:pt x="25412" y="42950"/>
                  </a:lnTo>
                  <a:cubicBezTo>
                    <a:pt x="26263" y="42524"/>
                    <a:pt x="27022" y="41947"/>
                    <a:pt x="27691" y="41308"/>
                  </a:cubicBezTo>
                  <a:cubicBezTo>
                    <a:pt x="27782" y="41248"/>
                    <a:pt x="27843" y="41187"/>
                    <a:pt x="27904" y="41126"/>
                  </a:cubicBezTo>
                  <a:cubicBezTo>
                    <a:pt x="29302" y="39728"/>
                    <a:pt x="30275" y="37904"/>
                    <a:pt x="30396" y="35989"/>
                  </a:cubicBezTo>
                  <a:lnTo>
                    <a:pt x="30427" y="35989"/>
                  </a:lnTo>
                  <a:cubicBezTo>
                    <a:pt x="30488" y="35989"/>
                    <a:pt x="30488" y="35959"/>
                    <a:pt x="30518" y="35959"/>
                  </a:cubicBezTo>
                  <a:cubicBezTo>
                    <a:pt x="31187" y="35685"/>
                    <a:pt x="31795" y="35260"/>
                    <a:pt x="32311" y="34743"/>
                  </a:cubicBezTo>
                  <a:cubicBezTo>
                    <a:pt x="32342" y="34652"/>
                    <a:pt x="32403" y="34621"/>
                    <a:pt x="32463" y="34561"/>
                  </a:cubicBezTo>
                  <a:cubicBezTo>
                    <a:pt x="32950" y="33983"/>
                    <a:pt x="33314" y="33314"/>
                    <a:pt x="33558" y="32585"/>
                  </a:cubicBezTo>
                  <a:cubicBezTo>
                    <a:pt x="33983" y="31369"/>
                    <a:pt x="34013" y="30032"/>
                    <a:pt x="33770" y="28937"/>
                  </a:cubicBezTo>
                  <a:cubicBezTo>
                    <a:pt x="33770" y="28846"/>
                    <a:pt x="33740" y="28816"/>
                    <a:pt x="33740" y="28785"/>
                  </a:cubicBezTo>
                  <a:cubicBezTo>
                    <a:pt x="33710" y="28512"/>
                    <a:pt x="33618" y="28238"/>
                    <a:pt x="33588" y="27965"/>
                  </a:cubicBezTo>
                  <a:cubicBezTo>
                    <a:pt x="33314" y="26719"/>
                    <a:pt x="32828" y="25351"/>
                    <a:pt x="31947" y="24409"/>
                  </a:cubicBezTo>
                  <a:cubicBezTo>
                    <a:pt x="32159" y="24165"/>
                    <a:pt x="32311" y="23953"/>
                    <a:pt x="32403" y="23709"/>
                  </a:cubicBezTo>
                  <a:cubicBezTo>
                    <a:pt x="32463" y="23649"/>
                    <a:pt x="32463" y="23557"/>
                    <a:pt x="32494" y="23527"/>
                  </a:cubicBezTo>
                  <a:cubicBezTo>
                    <a:pt x="33375" y="21855"/>
                    <a:pt x="33558" y="19819"/>
                    <a:pt x="33102" y="17934"/>
                  </a:cubicBezTo>
                  <a:cubicBezTo>
                    <a:pt x="33102" y="17873"/>
                    <a:pt x="33071" y="17843"/>
                    <a:pt x="33071" y="17782"/>
                  </a:cubicBezTo>
                  <a:cubicBezTo>
                    <a:pt x="32980" y="17448"/>
                    <a:pt x="32858" y="17144"/>
                    <a:pt x="32767" y="16840"/>
                  </a:cubicBezTo>
                  <a:cubicBezTo>
                    <a:pt x="32190" y="15411"/>
                    <a:pt x="31278" y="14135"/>
                    <a:pt x="30123" y="13071"/>
                  </a:cubicBezTo>
                  <a:lnTo>
                    <a:pt x="30032" y="12980"/>
                  </a:lnTo>
                  <a:cubicBezTo>
                    <a:pt x="29272" y="12281"/>
                    <a:pt x="28421" y="11673"/>
                    <a:pt x="27539" y="11156"/>
                  </a:cubicBezTo>
                  <a:cubicBezTo>
                    <a:pt x="27691" y="10123"/>
                    <a:pt x="27661" y="9059"/>
                    <a:pt x="27448" y="8025"/>
                  </a:cubicBezTo>
                  <a:cubicBezTo>
                    <a:pt x="27448" y="7995"/>
                    <a:pt x="27387" y="7965"/>
                    <a:pt x="27387" y="7904"/>
                  </a:cubicBezTo>
                  <a:cubicBezTo>
                    <a:pt x="26992" y="6141"/>
                    <a:pt x="25959" y="4408"/>
                    <a:pt x="24591" y="3162"/>
                  </a:cubicBezTo>
                  <a:cubicBezTo>
                    <a:pt x="24500" y="3101"/>
                    <a:pt x="24439" y="3010"/>
                    <a:pt x="24317" y="2949"/>
                  </a:cubicBezTo>
                  <a:lnTo>
                    <a:pt x="24196" y="2828"/>
                  </a:lnTo>
                  <a:cubicBezTo>
                    <a:pt x="22342" y="1277"/>
                    <a:pt x="20001" y="366"/>
                    <a:pt x="17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557;p72">
              <a:extLst>
                <a:ext uri="{FF2B5EF4-FFF2-40B4-BE49-F238E27FC236}">
                  <a16:creationId xmlns:a16="http://schemas.microsoft.com/office/drawing/2014/main" id="{45E89634-50BD-EC04-FC38-796F40446121}"/>
                </a:ext>
              </a:extLst>
            </p:cNvPr>
            <p:cNvSpPr/>
            <p:nvPr/>
          </p:nvSpPr>
          <p:spPr>
            <a:xfrm>
              <a:off x="4424350" y="1210800"/>
              <a:ext cx="367825" cy="13700"/>
            </a:xfrm>
            <a:custGeom>
              <a:avLst/>
              <a:gdLst/>
              <a:ahLst/>
              <a:cxnLst/>
              <a:rect l="l" t="t" r="r" b="b"/>
              <a:pathLst>
                <a:path w="14713" h="548" extrusionOk="0">
                  <a:moveTo>
                    <a:pt x="92" y="0"/>
                  </a:moveTo>
                  <a:lnTo>
                    <a:pt x="1" y="91"/>
                  </a:lnTo>
                  <a:cubicBezTo>
                    <a:pt x="2463" y="395"/>
                    <a:pt x="4925" y="547"/>
                    <a:pt x="7448" y="547"/>
                  </a:cubicBezTo>
                  <a:lnTo>
                    <a:pt x="8056" y="547"/>
                  </a:lnTo>
                  <a:cubicBezTo>
                    <a:pt x="10275" y="547"/>
                    <a:pt x="12494" y="426"/>
                    <a:pt x="14712" y="152"/>
                  </a:cubicBezTo>
                  <a:cubicBezTo>
                    <a:pt x="14652" y="122"/>
                    <a:pt x="14621" y="61"/>
                    <a:pt x="14530" y="31"/>
                  </a:cubicBezTo>
                  <a:cubicBezTo>
                    <a:pt x="12240" y="308"/>
                    <a:pt x="9930" y="438"/>
                    <a:pt x="7615" y="438"/>
                  </a:cubicBezTo>
                  <a:cubicBezTo>
                    <a:pt x="5105" y="438"/>
                    <a:pt x="2590" y="285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558;p72">
              <a:extLst>
                <a:ext uri="{FF2B5EF4-FFF2-40B4-BE49-F238E27FC236}">
                  <a16:creationId xmlns:a16="http://schemas.microsoft.com/office/drawing/2014/main" id="{55DFF968-4BD1-0156-DBF3-67D3C5FC8B3F}"/>
                </a:ext>
              </a:extLst>
            </p:cNvPr>
            <p:cNvSpPr/>
            <p:nvPr/>
          </p:nvSpPr>
          <p:spPr>
            <a:xfrm>
              <a:off x="4345325" y="1339225"/>
              <a:ext cx="524350" cy="25100"/>
            </a:xfrm>
            <a:custGeom>
              <a:avLst/>
              <a:gdLst/>
              <a:ahLst/>
              <a:cxnLst/>
              <a:rect l="l" t="t" r="r" b="b"/>
              <a:pathLst>
                <a:path w="20974" h="1004" extrusionOk="0">
                  <a:moveTo>
                    <a:pt x="31" y="0"/>
                  </a:moveTo>
                  <a:cubicBezTo>
                    <a:pt x="31" y="31"/>
                    <a:pt x="1" y="61"/>
                    <a:pt x="1" y="91"/>
                  </a:cubicBezTo>
                  <a:cubicBezTo>
                    <a:pt x="3496" y="699"/>
                    <a:pt x="7022" y="1003"/>
                    <a:pt x="10609" y="1003"/>
                  </a:cubicBezTo>
                  <a:lnTo>
                    <a:pt x="11217" y="1003"/>
                  </a:lnTo>
                  <a:cubicBezTo>
                    <a:pt x="14530" y="973"/>
                    <a:pt x="17782" y="699"/>
                    <a:pt x="20974" y="152"/>
                  </a:cubicBezTo>
                  <a:lnTo>
                    <a:pt x="20974" y="31"/>
                  </a:lnTo>
                  <a:cubicBezTo>
                    <a:pt x="17567" y="631"/>
                    <a:pt x="14108" y="927"/>
                    <a:pt x="10645" y="927"/>
                  </a:cubicBezTo>
                  <a:cubicBezTo>
                    <a:pt x="7095" y="927"/>
                    <a:pt x="3540" y="616"/>
                    <a:pt x="31" y="0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559;p72">
              <a:extLst>
                <a:ext uri="{FF2B5EF4-FFF2-40B4-BE49-F238E27FC236}">
                  <a16:creationId xmlns:a16="http://schemas.microsoft.com/office/drawing/2014/main" id="{323D09C9-1895-35FD-EB29-F580890BD570}"/>
                </a:ext>
              </a:extLst>
            </p:cNvPr>
            <p:cNvSpPr/>
            <p:nvPr/>
          </p:nvSpPr>
          <p:spPr>
            <a:xfrm>
              <a:off x="4345325" y="1339225"/>
              <a:ext cx="524350" cy="25100"/>
            </a:xfrm>
            <a:custGeom>
              <a:avLst/>
              <a:gdLst/>
              <a:ahLst/>
              <a:cxnLst/>
              <a:rect l="l" t="t" r="r" b="b"/>
              <a:pathLst>
                <a:path w="20974" h="1004" extrusionOk="0">
                  <a:moveTo>
                    <a:pt x="31" y="0"/>
                  </a:moveTo>
                  <a:cubicBezTo>
                    <a:pt x="31" y="31"/>
                    <a:pt x="1" y="61"/>
                    <a:pt x="1" y="91"/>
                  </a:cubicBezTo>
                  <a:cubicBezTo>
                    <a:pt x="3496" y="699"/>
                    <a:pt x="7022" y="1003"/>
                    <a:pt x="10609" y="1003"/>
                  </a:cubicBezTo>
                  <a:lnTo>
                    <a:pt x="11217" y="1003"/>
                  </a:lnTo>
                  <a:cubicBezTo>
                    <a:pt x="14530" y="973"/>
                    <a:pt x="17782" y="699"/>
                    <a:pt x="20974" y="152"/>
                  </a:cubicBezTo>
                  <a:lnTo>
                    <a:pt x="20974" y="31"/>
                  </a:lnTo>
                  <a:cubicBezTo>
                    <a:pt x="17567" y="631"/>
                    <a:pt x="14108" y="927"/>
                    <a:pt x="10645" y="927"/>
                  </a:cubicBezTo>
                  <a:cubicBezTo>
                    <a:pt x="7095" y="927"/>
                    <a:pt x="3540" y="616"/>
                    <a:pt x="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560;p72">
              <a:extLst>
                <a:ext uri="{FF2B5EF4-FFF2-40B4-BE49-F238E27FC236}">
                  <a16:creationId xmlns:a16="http://schemas.microsoft.com/office/drawing/2014/main" id="{15C8A419-70D4-3AF6-D083-7AAAEC7A6A8A}"/>
                </a:ext>
              </a:extLst>
            </p:cNvPr>
            <p:cNvSpPr/>
            <p:nvPr/>
          </p:nvSpPr>
          <p:spPr>
            <a:xfrm>
              <a:off x="4277700" y="1465350"/>
              <a:ext cx="659625" cy="38775"/>
            </a:xfrm>
            <a:custGeom>
              <a:avLst/>
              <a:gdLst/>
              <a:ahLst/>
              <a:cxnLst/>
              <a:rect l="l" t="t" r="r" b="b"/>
              <a:pathLst>
                <a:path w="26385" h="1551" extrusionOk="0">
                  <a:moveTo>
                    <a:pt x="122" y="1"/>
                  </a:moveTo>
                  <a:lnTo>
                    <a:pt x="1" y="122"/>
                  </a:lnTo>
                  <a:cubicBezTo>
                    <a:pt x="4347" y="1065"/>
                    <a:pt x="8755" y="1551"/>
                    <a:pt x="13283" y="1551"/>
                  </a:cubicBezTo>
                  <a:lnTo>
                    <a:pt x="13891" y="1551"/>
                  </a:lnTo>
                  <a:cubicBezTo>
                    <a:pt x="18147" y="1521"/>
                    <a:pt x="22311" y="1065"/>
                    <a:pt x="26384" y="153"/>
                  </a:cubicBezTo>
                  <a:cubicBezTo>
                    <a:pt x="26354" y="122"/>
                    <a:pt x="26293" y="62"/>
                    <a:pt x="26232" y="31"/>
                  </a:cubicBezTo>
                  <a:cubicBezTo>
                    <a:pt x="21948" y="985"/>
                    <a:pt x="17589" y="1464"/>
                    <a:pt x="13229" y="1464"/>
                  </a:cubicBezTo>
                  <a:cubicBezTo>
                    <a:pt x="8835" y="1464"/>
                    <a:pt x="4440" y="977"/>
                    <a:pt x="122" y="1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561;p72">
              <a:extLst>
                <a:ext uri="{FF2B5EF4-FFF2-40B4-BE49-F238E27FC236}">
                  <a16:creationId xmlns:a16="http://schemas.microsoft.com/office/drawing/2014/main" id="{E40349D1-D55A-5687-101C-D9FA66323FF8}"/>
                </a:ext>
              </a:extLst>
            </p:cNvPr>
            <p:cNvSpPr/>
            <p:nvPr/>
          </p:nvSpPr>
          <p:spPr>
            <a:xfrm>
              <a:off x="4277700" y="1465350"/>
              <a:ext cx="659625" cy="38775"/>
            </a:xfrm>
            <a:custGeom>
              <a:avLst/>
              <a:gdLst/>
              <a:ahLst/>
              <a:cxnLst/>
              <a:rect l="l" t="t" r="r" b="b"/>
              <a:pathLst>
                <a:path w="26385" h="1551" extrusionOk="0">
                  <a:moveTo>
                    <a:pt x="122" y="1"/>
                  </a:moveTo>
                  <a:lnTo>
                    <a:pt x="1" y="122"/>
                  </a:lnTo>
                  <a:cubicBezTo>
                    <a:pt x="4347" y="1065"/>
                    <a:pt x="8755" y="1551"/>
                    <a:pt x="13283" y="1551"/>
                  </a:cubicBezTo>
                  <a:lnTo>
                    <a:pt x="13891" y="1551"/>
                  </a:lnTo>
                  <a:cubicBezTo>
                    <a:pt x="18147" y="1521"/>
                    <a:pt x="22311" y="1065"/>
                    <a:pt x="26384" y="153"/>
                  </a:cubicBezTo>
                  <a:cubicBezTo>
                    <a:pt x="26354" y="122"/>
                    <a:pt x="26293" y="62"/>
                    <a:pt x="26232" y="31"/>
                  </a:cubicBezTo>
                  <a:cubicBezTo>
                    <a:pt x="21948" y="985"/>
                    <a:pt x="17589" y="1464"/>
                    <a:pt x="13229" y="1464"/>
                  </a:cubicBezTo>
                  <a:cubicBezTo>
                    <a:pt x="8835" y="1464"/>
                    <a:pt x="4440" y="977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562;p72">
              <a:extLst>
                <a:ext uri="{FF2B5EF4-FFF2-40B4-BE49-F238E27FC236}">
                  <a16:creationId xmlns:a16="http://schemas.microsoft.com/office/drawing/2014/main" id="{D2883712-7C7A-8271-44F6-A4B7097DB850}"/>
                </a:ext>
              </a:extLst>
            </p:cNvPr>
            <p:cNvSpPr/>
            <p:nvPr/>
          </p:nvSpPr>
          <p:spPr>
            <a:xfrm>
              <a:off x="4204750" y="1584650"/>
              <a:ext cx="806275" cy="58550"/>
            </a:xfrm>
            <a:custGeom>
              <a:avLst/>
              <a:gdLst/>
              <a:ahLst/>
              <a:cxnLst/>
              <a:rect l="l" t="t" r="r" b="b"/>
              <a:pathLst>
                <a:path w="32251" h="2342" extrusionOk="0">
                  <a:moveTo>
                    <a:pt x="31" y="1"/>
                  </a:moveTo>
                  <a:cubicBezTo>
                    <a:pt x="31" y="62"/>
                    <a:pt x="1" y="92"/>
                    <a:pt x="1" y="122"/>
                  </a:cubicBezTo>
                  <a:cubicBezTo>
                    <a:pt x="5259" y="1612"/>
                    <a:pt x="10669" y="2341"/>
                    <a:pt x="16232" y="2341"/>
                  </a:cubicBezTo>
                  <a:lnTo>
                    <a:pt x="16840" y="2341"/>
                  </a:lnTo>
                  <a:cubicBezTo>
                    <a:pt x="22129" y="2281"/>
                    <a:pt x="27296" y="1581"/>
                    <a:pt x="32250" y="214"/>
                  </a:cubicBezTo>
                  <a:cubicBezTo>
                    <a:pt x="32250" y="153"/>
                    <a:pt x="32220" y="122"/>
                    <a:pt x="32220" y="92"/>
                  </a:cubicBezTo>
                  <a:cubicBezTo>
                    <a:pt x="27031" y="1521"/>
                    <a:pt x="21664" y="2235"/>
                    <a:pt x="16295" y="2235"/>
                  </a:cubicBezTo>
                  <a:cubicBezTo>
                    <a:pt x="10813" y="2235"/>
                    <a:pt x="5329" y="1490"/>
                    <a:pt x="31" y="1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563;p72">
              <a:extLst>
                <a:ext uri="{FF2B5EF4-FFF2-40B4-BE49-F238E27FC236}">
                  <a16:creationId xmlns:a16="http://schemas.microsoft.com/office/drawing/2014/main" id="{6A8BB647-76D0-EEAE-3A9D-68E87EFAD150}"/>
                </a:ext>
              </a:extLst>
            </p:cNvPr>
            <p:cNvSpPr/>
            <p:nvPr/>
          </p:nvSpPr>
          <p:spPr>
            <a:xfrm>
              <a:off x="4204750" y="1584650"/>
              <a:ext cx="806275" cy="58550"/>
            </a:xfrm>
            <a:custGeom>
              <a:avLst/>
              <a:gdLst/>
              <a:ahLst/>
              <a:cxnLst/>
              <a:rect l="l" t="t" r="r" b="b"/>
              <a:pathLst>
                <a:path w="32251" h="2342" extrusionOk="0">
                  <a:moveTo>
                    <a:pt x="31" y="1"/>
                  </a:moveTo>
                  <a:cubicBezTo>
                    <a:pt x="31" y="62"/>
                    <a:pt x="1" y="92"/>
                    <a:pt x="1" y="122"/>
                  </a:cubicBezTo>
                  <a:cubicBezTo>
                    <a:pt x="5259" y="1612"/>
                    <a:pt x="10669" y="2341"/>
                    <a:pt x="16232" y="2341"/>
                  </a:cubicBezTo>
                  <a:lnTo>
                    <a:pt x="16840" y="2341"/>
                  </a:lnTo>
                  <a:cubicBezTo>
                    <a:pt x="22129" y="2281"/>
                    <a:pt x="27296" y="1581"/>
                    <a:pt x="32250" y="214"/>
                  </a:cubicBezTo>
                  <a:cubicBezTo>
                    <a:pt x="32250" y="153"/>
                    <a:pt x="32220" y="122"/>
                    <a:pt x="32220" y="92"/>
                  </a:cubicBezTo>
                  <a:cubicBezTo>
                    <a:pt x="27031" y="1521"/>
                    <a:pt x="21664" y="2235"/>
                    <a:pt x="16295" y="2235"/>
                  </a:cubicBezTo>
                  <a:cubicBezTo>
                    <a:pt x="10813" y="2235"/>
                    <a:pt x="5329" y="1490"/>
                    <a:pt x="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564;p72">
              <a:extLst>
                <a:ext uri="{FF2B5EF4-FFF2-40B4-BE49-F238E27FC236}">
                  <a16:creationId xmlns:a16="http://schemas.microsoft.com/office/drawing/2014/main" id="{F255C357-966A-37E0-DD6B-E85434C28BDC}"/>
                </a:ext>
              </a:extLst>
            </p:cNvPr>
            <p:cNvSpPr/>
            <p:nvPr/>
          </p:nvSpPr>
          <p:spPr>
            <a:xfrm>
              <a:off x="4219200" y="1727525"/>
              <a:ext cx="776625" cy="54725"/>
            </a:xfrm>
            <a:custGeom>
              <a:avLst/>
              <a:gdLst/>
              <a:ahLst/>
              <a:cxnLst/>
              <a:rect l="l" t="t" r="r" b="b"/>
              <a:pathLst>
                <a:path w="31065" h="2189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31"/>
                    <a:pt x="30" y="122"/>
                    <a:pt x="61" y="152"/>
                  </a:cubicBezTo>
                  <a:cubicBezTo>
                    <a:pt x="5076" y="1520"/>
                    <a:pt x="10335" y="2189"/>
                    <a:pt x="15654" y="2189"/>
                  </a:cubicBezTo>
                  <a:lnTo>
                    <a:pt x="16262" y="2189"/>
                  </a:lnTo>
                  <a:cubicBezTo>
                    <a:pt x="21277" y="2158"/>
                    <a:pt x="26262" y="1520"/>
                    <a:pt x="31004" y="274"/>
                  </a:cubicBezTo>
                  <a:cubicBezTo>
                    <a:pt x="31034" y="183"/>
                    <a:pt x="31034" y="122"/>
                    <a:pt x="31065" y="61"/>
                  </a:cubicBezTo>
                  <a:lnTo>
                    <a:pt x="31065" y="61"/>
                  </a:lnTo>
                  <a:cubicBezTo>
                    <a:pt x="26032" y="1406"/>
                    <a:pt x="20819" y="2082"/>
                    <a:pt x="15608" y="2082"/>
                  </a:cubicBezTo>
                  <a:cubicBezTo>
                    <a:pt x="10340" y="2082"/>
                    <a:pt x="5074" y="1391"/>
                    <a:pt x="0" y="0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565;p72">
              <a:extLst>
                <a:ext uri="{FF2B5EF4-FFF2-40B4-BE49-F238E27FC236}">
                  <a16:creationId xmlns:a16="http://schemas.microsoft.com/office/drawing/2014/main" id="{D8F7A767-03F1-2C29-F20B-CCFDC3EF719B}"/>
                </a:ext>
              </a:extLst>
            </p:cNvPr>
            <p:cNvSpPr/>
            <p:nvPr/>
          </p:nvSpPr>
          <p:spPr>
            <a:xfrm>
              <a:off x="4219200" y="1727525"/>
              <a:ext cx="776625" cy="54725"/>
            </a:xfrm>
            <a:custGeom>
              <a:avLst/>
              <a:gdLst/>
              <a:ahLst/>
              <a:cxnLst/>
              <a:rect l="l" t="t" r="r" b="b"/>
              <a:pathLst>
                <a:path w="31065" h="2189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31"/>
                    <a:pt x="30" y="122"/>
                    <a:pt x="61" y="152"/>
                  </a:cubicBezTo>
                  <a:cubicBezTo>
                    <a:pt x="5076" y="1520"/>
                    <a:pt x="10335" y="2189"/>
                    <a:pt x="15654" y="2189"/>
                  </a:cubicBezTo>
                  <a:lnTo>
                    <a:pt x="16262" y="2189"/>
                  </a:lnTo>
                  <a:cubicBezTo>
                    <a:pt x="21277" y="2158"/>
                    <a:pt x="26262" y="1520"/>
                    <a:pt x="31004" y="274"/>
                  </a:cubicBezTo>
                  <a:cubicBezTo>
                    <a:pt x="31034" y="183"/>
                    <a:pt x="31034" y="122"/>
                    <a:pt x="31065" y="61"/>
                  </a:cubicBezTo>
                  <a:lnTo>
                    <a:pt x="31065" y="61"/>
                  </a:lnTo>
                  <a:cubicBezTo>
                    <a:pt x="26032" y="1406"/>
                    <a:pt x="20819" y="2082"/>
                    <a:pt x="15608" y="2082"/>
                  </a:cubicBezTo>
                  <a:cubicBezTo>
                    <a:pt x="10340" y="2082"/>
                    <a:pt x="5074" y="139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566;p72">
              <a:extLst>
                <a:ext uri="{FF2B5EF4-FFF2-40B4-BE49-F238E27FC236}">
                  <a16:creationId xmlns:a16="http://schemas.microsoft.com/office/drawing/2014/main" id="{AD16172E-C2E2-301D-240B-5A858EA65A46}"/>
                </a:ext>
              </a:extLst>
            </p:cNvPr>
            <p:cNvSpPr/>
            <p:nvPr/>
          </p:nvSpPr>
          <p:spPr>
            <a:xfrm>
              <a:off x="4188025" y="1858975"/>
              <a:ext cx="839725" cy="63100"/>
            </a:xfrm>
            <a:custGeom>
              <a:avLst/>
              <a:gdLst/>
              <a:ahLst/>
              <a:cxnLst/>
              <a:rect l="l" t="t" r="r" b="b"/>
              <a:pathLst>
                <a:path w="33589" h="2524" extrusionOk="0">
                  <a:moveTo>
                    <a:pt x="31" y="1"/>
                  </a:moveTo>
                  <a:cubicBezTo>
                    <a:pt x="1" y="62"/>
                    <a:pt x="1" y="92"/>
                    <a:pt x="1" y="122"/>
                  </a:cubicBezTo>
                  <a:cubicBezTo>
                    <a:pt x="5411" y="1733"/>
                    <a:pt x="11095" y="2524"/>
                    <a:pt x="16870" y="2524"/>
                  </a:cubicBezTo>
                  <a:lnTo>
                    <a:pt x="17478" y="2524"/>
                  </a:lnTo>
                  <a:cubicBezTo>
                    <a:pt x="22980" y="2493"/>
                    <a:pt x="28421" y="1703"/>
                    <a:pt x="33588" y="213"/>
                  </a:cubicBezTo>
                  <a:lnTo>
                    <a:pt x="33588" y="92"/>
                  </a:lnTo>
                  <a:cubicBezTo>
                    <a:pt x="28197" y="1654"/>
                    <a:pt x="22606" y="2429"/>
                    <a:pt x="17013" y="2429"/>
                  </a:cubicBezTo>
                  <a:cubicBezTo>
                    <a:pt x="11284" y="2429"/>
                    <a:pt x="5553" y="1616"/>
                    <a:pt x="31" y="1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567;p72">
              <a:extLst>
                <a:ext uri="{FF2B5EF4-FFF2-40B4-BE49-F238E27FC236}">
                  <a16:creationId xmlns:a16="http://schemas.microsoft.com/office/drawing/2014/main" id="{DEC8BB62-270E-E94A-523F-ACA647E40107}"/>
                </a:ext>
              </a:extLst>
            </p:cNvPr>
            <p:cNvSpPr/>
            <p:nvPr/>
          </p:nvSpPr>
          <p:spPr>
            <a:xfrm>
              <a:off x="4188025" y="1858975"/>
              <a:ext cx="839725" cy="63100"/>
            </a:xfrm>
            <a:custGeom>
              <a:avLst/>
              <a:gdLst/>
              <a:ahLst/>
              <a:cxnLst/>
              <a:rect l="l" t="t" r="r" b="b"/>
              <a:pathLst>
                <a:path w="33589" h="2524" extrusionOk="0">
                  <a:moveTo>
                    <a:pt x="31" y="1"/>
                  </a:moveTo>
                  <a:cubicBezTo>
                    <a:pt x="1" y="62"/>
                    <a:pt x="1" y="92"/>
                    <a:pt x="1" y="122"/>
                  </a:cubicBezTo>
                  <a:cubicBezTo>
                    <a:pt x="5411" y="1733"/>
                    <a:pt x="11095" y="2524"/>
                    <a:pt x="16870" y="2524"/>
                  </a:cubicBezTo>
                  <a:lnTo>
                    <a:pt x="17478" y="2524"/>
                  </a:lnTo>
                  <a:cubicBezTo>
                    <a:pt x="22980" y="2493"/>
                    <a:pt x="28421" y="1703"/>
                    <a:pt x="33588" y="213"/>
                  </a:cubicBezTo>
                  <a:lnTo>
                    <a:pt x="33588" y="92"/>
                  </a:lnTo>
                  <a:cubicBezTo>
                    <a:pt x="28197" y="1654"/>
                    <a:pt x="22606" y="2429"/>
                    <a:pt x="17013" y="2429"/>
                  </a:cubicBezTo>
                  <a:cubicBezTo>
                    <a:pt x="11284" y="2429"/>
                    <a:pt x="5553" y="1616"/>
                    <a:pt x="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568;p72">
              <a:extLst>
                <a:ext uri="{FF2B5EF4-FFF2-40B4-BE49-F238E27FC236}">
                  <a16:creationId xmlns:a16="http://schemas.microsoft.com/office/drawing/2014/main" id="{BA8249FE-A577-E7AA-1834-2C7BCB7FF306}"/>
                </a:ext>
              </a:extLst>
            </p:cNvPr>
            <p:cNvSpPr/>
            <p:nvPr/>
          </p:nvSpPr>
          <p:spPr>
            <a:xfrm>
              <a:off x="4219950" y="2005650"/>
              <a:ext cx="773600" cy="55475"/>
            </a:xfrm>
            <a:custGeom>
              <a:avLst/>
              <a:gdLst/>
              <a:ahLst/>
              <a:cxnLst/>
              <a:rect l="l" t="t" r="r" b="b"/>
              <a:pathLst>
                <a:path w="30944" h="2219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1"/>
                    <a:pt x="122" y="122"/>
                    <a:pt x="152" y="182"/>
                  </a:cubicBezTo>
                  <a:cubicBezTo>
                    <a:pt x="5137" y="1520"/>
                    <a:pt x="10305" y="2219"/>
                    <a:pt x="15593" y="2219"/>
                  </a:cubicBezTo>
                  <a:lnTo>
                    <a:pt x="16201" y="2219"/>
                  </a:lnTo>
                  <a:cubicBezTo>
                    <a:pt x="21156" y="2158"/>
                    <a:pt x="26080" y="1520"/>
                    <a:pt x="30791" y="304"/>
                  </a:cubicBezTo>
                  <a:cubicBezTo>
                    <a:pt x="30822" y="243"/>
                    <a:pt x="30883" y="182"/>
                    <a:pt x="30943" y="122"/>
                  </a:cubicBezTo>
                  <a:lnTo>
                    <a:pt x="30943" y="122"/>
                  </a:lnTo>
                  <a:cubicBezTo>
                    <a:pt x="25954" y="1429"/>
                    <a:pt x="20809" y="2090"/>
                    <a:pt x="15659" y="2090"/>
                  </a:cubicBezTo>
                  <a:cubicBezTo>
                    <a:pt x="10391" y="2090"/>
                    <a:pt x="5118" y="1399"/>
                    <a:pt x="0" y="0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569;p72">
              <a:extLst>
                <a:ext uri="{FF2B5EF4-FFF2-40B4-BE49-F238E27FC236}">
                  <a16:creationId xmlns:a16="http://schemas.microsoft.com/office/drawing/2014/main" id="{B0A39ED1-6072-DF83-8716-EE3D1CE34029}"/>
                </a:ext>
              </a:extLst>
            </p:cNvPr>
            <p:cNvSpPr/>
            <p:nvPr/>
          </p:nvSpPr>
          <p:spPr>
            <a:xfrm>
              <a:off x="4219950" y="2005650"/>
              <a:ext cx="773600" cy="55475"/>
            </a:xfrm>
            <a:custGeom>
              <a:avLst/>
              <a:gdLst/>
              <a:ahLst/>
              <a:cxnLst/>
              <a:rect l="l" t="t" r="r" b="b"/>
              <a:pathLst>
                <a:path w="30944" h="2219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1"/>
                    <a:pt x="122" y="122"/>
                    <a:pt x="152" y="182"/>
                  </a:cubicBezTo>
                  <a:cubicBezTo>
                    <a:pt x="5137" y="1520"/>
                    <a:pt x="10305" y="2219"/>
                    <a:pt x="15593" y="2219"/>
                  </a:cubicBezTo>
                  <a:lnTo>
                    <a:pt x="16201" y="2219"/>
                  </a:lnTo>
                  <a:cubicBezTo>
                    <a:pt x="21156" y="2158"/>
                    <a:pt x="26080" y="1520"/>
                    <a:pt x="30791" y="304"/>
                  </a:cubicBezTo>
                  <a:cubicBezTo>
                    <a:pt x="30822" y="243"/>
                    <a:pt x="30883" y="182"/>
                    <a:pt x="30943" y="122"/>
                  </a:cubicBezTo>
                  <a:lnTo>
                    <a:pt x="30943" y="122"/>
                  </a:lnTo>
                  <a:cubicBezTo>
                    <a:pt x="25954" y="1429"/>
                    <a:pt x="20809" y="2090"/>
                    <a:pt x="15659" y="2090"/>
                  </a:cubicBezTo>
                  <a:cubicBezTo>
                    <a:pt x="10391" y="2090"/>
                    <a:pt x="5118" y="1399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570;p72">
              <a:extLst>
                <a:ext uri="{FF2B5EF4-FFF2-40B4-BE49-F238E27FC236}">
                  <a16:creationId xmlns:a16="http://schemas.microsoft.com/office/drawing/2014/main" id="{C2D05FFE-5CA6-1AE8-A549-3B14ECDBA454}"/>
                </a:ext>
              </a:extLst>
            </p:cNvPr>
            <p:cNvSpPr/>
            <p:nvPr/>
          </p:nvSpPr>
          <p:spPr>
            <a:xfrm>
              <a:off x="4333925" y="2172825"/>
              <a:ext cx="546400" cy="27375"/>
            </a:xfrm>
            <a:custGeom>
              <a:avLst/>
              <a:gdLst/>
              <a:ahLst/>
              <a:cxnLst/>
              <a:rect l="l" t="t" r="r" b="b"/>
              <a:pathLst>
                <a:path w="21856" h="1095" extrusionOk="0">
                  <a:moveTo>
                    <a:pt x="21855" y="0"/>
                  </a:moveTo>
                  <a:lnTo>
                    <a:pt x="21855" y="0"/>
                  </a:lnTo>
                  <a:cubicBezTo>
                    <a:pt x="18238" y="669"/>
                    <a:pt x="14583" y="1003"/>
                    <a:pt x="10928" y="1003"/>
                  </a:cubicBezTo>
                  <a:cubicBezTo>
                    <a:pt x="7273" y="1003"/>
                    <a:pt x="3618" y="669"/>
                    <a:pt x="1" y="0"/>
                  </a:cubicBezTo>
                  <a:lnTo>
                    <a:pt x="1" y="0"/>
                  </a:lnTo>
                  <a:cubicBezTo>
                    <a:pt x="92" y="30"/>
                    <a:pt x="122" y="122"/>
                    <a:pt x="183" y="152"/>
                  </a:cubicBezTo>
                  <a:cubicBezTo>
                    <a:pt x="3740" y="790"/>
                    <a:pt x="7326" y="1094"/>
                    <a:pt x="11034" y="1094"/>
                  </a:cubicBezTo>
                  <a:lnTo>
                    <a:pt x="11642" y="1094"/>
                  </a:lnTo>
                  <a:cubicBezTo>
                    <a:pt x="15047" y="1064"/>
                    <a:pt x="18390" y="760"/>
                    <a:pt x="21673" y="182"/>
                  </a:cubicBezTo>
                  <a:cubicBezTo>
                    <a:pt x="21734" y="122"/>
                    <a:pt x="21825" y="61"/>
                    <a:pt x="21855" y="0"/>
                  </a:cubicBezTo>
                  <a:close/>
                </a:path>
              </a:pathLst>
            </a:custGeom>
            <a:solidFill>
              <a:srgbClr val="FF8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571;p72">
              <a:extLst>
                <a:ext uri="{FF2B5EF4-FFF2-40B4-BE49-F238E27FC236}">
                  <a16:creationId xmlns:a16="http://schemas.microsoft.com/office/drawing/2014/main" id="{FAB79F95-1D12-2DB7-9A8E-CC1A6FD3BAB2}"/>
                </a:ext>
              </a:extLst>
            </p:cNvPr>
            <p:cNvSpPr/>
            <p:nvPr/>
          </p:nvSpPr>
          <p:spPr>
            <a:xfrm>
              <a:off x="4333925" y="2172825"/>
              <a:ext cx="546400" cy="27375"/>
            </a:xfrm>
            <a:custGeom>
              <a:avLst/>
              <a:gdLst/>
              <a:ahLst/>
              <a:cxnLst/>
              <a:rect l="l" t="t" r="r" b="b"/>
              <a:pathLst>
                <a:path w="21856" h="1095" extrusionOk="0">
                  <a:moveTo>
                    <a:pt x="21855" y="0"/>
                  </a:moveTo>
                  <a:lnTo>
                    <a:pt x="21855" y="0"/>
                  </a:lnTo>
                  <a:cubicBezTo>
                    <a:pt x="18238" y="669"/>
                    <a:pt x="14583" y="1003"/>
                    <a:pt x="10928" y="1003"/>
                  </a:cubicBezTo>
                  <a:cubicBezTo>
                    <a:pt x="7273" y="1003"/>
                    <a:pt x="3618" y="669"/>
                    <a:pt x="1" y="0"/>
                  </a:cubicBezTo>
                  <a:lnTo>
                    <a:pt x="1" y="0"/>
                  </a:lnTo>
                  <a:cubicBezTo>
                    <a:pt x="92" y="30"/>
                    <a:pt x="122" y="122"/>
                    <a:pt x="183" y="152"/>
                  </a:cubicBezTo>
                  <a:cubicBezTo>
                    <a:pt x="3740" y="790"/>
                    <a:pt x="7326" y="1094"/>
                    <a:pt x="11034" y="1094"/>
                  </a:cubicBezTo>
                  <a:lnTo>
                    <a:pt x="11642" y="1094"/>
                  </a:lnTo>
                  <a:cubicBezTo>
                    <a:pt x="15047" y="1064"/>
                    <a:pt x="18390" y="760"/>
                    <a:pt x="21673" y="182"/>
                  </a:cubicBezTo>
                  <a:cubicBezTo>
                    <a:pt x="21734" y="122"/>
                    <a:pt x="21825" y="61"/>
                    <a:pt x="218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572;p72">
              <a:extLst>
                <a:ext uri="{FF2B5EF4-FFF2-40B4-BE49-F238E27FC236}">
                  <a16:creationId xmlns:a16="http://schemas.microsoft.com/office/drawing/2014/main" id="{C584B84C-F4A2-F76D-1644-C227277070B3}"/>
                </a:ext>
              </a:extLst>
            </p:cNvPr>
            <p:cNvSpPr/>
            <p:nvPr/>
          </p:nvSpPr>
          <p:spPr>
            <a:xfrm>
              <a:off x="4564950" y="1140125"/>
              <a:ext cx="468100" cy="1110450"/>
            </a:xfrm>
            <a:custGeom>
              <a:avLst/>
              <a:gdLst/>
              <a:ahLst/>
              <a:cxnLst/>
              <a:rect l="l" t="t" r="r" b="b"/>
              <a:pathLst>
                <a:path w="18724" h="44418" extrusionOk="0">
                  <a:moveTo>
                    <a:pt x="1246" y="1"/>
                  </a:moveTo>
                  <a:cubicBezTo>
                    <a:pt x="1064" y="1"/>
                    <a:pt x="882" y="31"/>
                    <a:pt x="669" y="92"/>
                  </a:cubicBezTo>
                  <a:cubicBezTo>
                    <a:pt x="9149" y="6140"/>
                    <a:pt x="14104" y="15806"/>
                    <a:pt x="13739" y="26293"/>
                  </a:cubicBezTo>
                  <a:cubicBezTo>
                    <a:pt x="13648" y="29089"/>
                    <a:pt x="13283" y="31764"/>
                    <a:pt x="12006" y="34256"/>
                  </a:cubicBezTo>
                  <a:cubicBezTo>
                    <a:pt x="10669" y="36779"/>
                    <a:pt x="8693" y="38907"/>
                    <a:pt x="6444" y="40700"/>
                  </a:cubicBezTo>
                  <a:cubicBezTo>
                    <a:pt x="4529" y="42250"/>
                    <a:pt x="2341" y="43588"/>
                    <a:pt x="0" y="44378"/>
                  </a:cubicBezTo>
                  <a:cubicBezTo>
                    <a:pt x="578" y="44378"/>
                    <a:pt x="1186" y="44317"/>
                    <a:pt x="1733" y="44226"/>
                  </a:cubicBezTo>
                  <a:cubicBezTo>
                    <a:pt x="2569" y="44351"/>
                    <a:pt x="3422" y="44418"/>
                    <a:pt x="4273" y="44418"/>
                  </a:cubicBezTo>
                  <a:cubicBezTo>
                    <a:pt x="6328" y="44418"/>
                    <a:pt x="8377" y="44026"/>
                    <a:pt x="10183" y="43101"/>
                  </a:cubicBezTo>
                  <a:cubicBezTo>
                    <a:pt x="12736" y="41764"/>
                    <a:pt x="14924" y="39059"/>
                    <a:pt x="15107" y="36171"/>
                  </a:cubicBezTo>
                  <a:cubicBezTo>
                    <a:pt x="16596" y="35655"/>
                    <a:pt x="17751" y="34287"/>
                    <a:pt x="18238" y="32767"/>
                  </a:cubicBezTo>
                  <a:cubicBezTo>
                    <a:pt x="18724" y="31247"/>
                    <a:pt x="18693" y="29606"/>
                    <a:pt x="18450" y="27964"/>
                  </a:cubicBezTo>
                  <a:cubicBezTo>
                    <a:pt x="18207" y="26718"/>
                    <a:pt x="17690" y="25350"/>
                    <a:pt x="16839" y="24408"/>
                  </a:cubicBezTo>
                  <a:cubicBezTo>
                    <a:pt x="18359" y="22280"/>
                    <a:pt x="18542" y="19362"/>
                    <a:pt x="17630" y="16870"/>
                  </a:cubicBezTo>
                  <a:cubicBezTo>
                    <a:pt x="16718" y="14408"/>
                    <a:pt x="14712" y="12523"/>
                    <a:pt x="12432" y="11186"/>
                  </a:cubicBezTo>
                  <a:cubicBezTo>
                    <a:pt x="12918" y="8238"/>
                    <a:pt x="11611" y="5198"/>
                    <a:pt x="9453" y="3192"/>
                  </a:cubicBezTo>
                  <a:cubicBezTo>
                    <a:pt x="7508" y="1399"/>
                    <a:pt x="5015" y="396"/>
                    <a:pt x="2401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573;p72">
              <a:extLst>
                <a:ext uri="{FF2B5EF4-FFF2-40B4-BE49-F238E27FC236}">
                  <a16:creationId xmlns:a16="http://schemas.microsoft.com/office/drawing/2014/main" id="{FBEF9773-45DE-F0DE-E45F-6271FB039339}"/>
                </a:ext>
              </a:extLst>
            </p:cNvPr>
            <p:cNvSpPr/>
            <p:nvPr/>
          </p:nvSpPr>
          <p:spPr>
            <a:xfrm>
              <a:off x="4812675" y="2042875"/>
              <a:ext cx="132225" cy="177850"/>
            </a:xfrm>
            <a:custGeom>
              <a:avLst/>
              <a:gdLst/>
              <a:ahLst/>
              <a:cxnLst/>
              <a:rect l="l" t="t" r="r" b="b"/>
              <a:pathLst>
                <a:path w="5289" h="7114" extrusionOk="0">
                  <a:moveTo>
                    <a:pt x="4256" y="0"/>
                  </a:moveTo>
                  <a:cubicBezTo>
                    <a:pt x="3830" y="2037"/>
                    <a:pt x="2979" y="3982"/>
                    <a:pt x="1642" y="5532"/>
                  </a:cubicBezTo>
                  <a:cubicBezTo>
                    <a:pt x="1155" y="6110"/>
                    <a:pt x="608" y="6657"/>
                    <a:pt x="0" y="7113"/>
                  </a:cubicBezTo>
                  <a:lnTo>
                    <a:pt x="243" y="6991"/>
                  </a:lnTo>
                  <a:cubicBezTo>
                    <a:pt x="2766" y="5654"/>
                    <a:pt x="4985" y="2949"/>
                    <a:pt x="5167" y="61"/>
                  </a:cubicBezTo>
                  <a:lnTo>
                    <a:pt x="5198" y="61"/>
                  </a:lnTo>
                  <a:cubicBezTo>
                    <a:pt x="5259" y="61"/>
                    <a:pt x="5259" y="31"/>
                    <a:pt x="5289" y="31"/>
                  </a:cubicBezTo>
                  <a:cubicBezTo>
                    <a:pt x="4742" y="31"/>
                    <a:pt x="4256" y="31"/>
                    <a:pt x="4256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574;p72">
              <a:extLst>
                <a:ext uri="{FF2B5EF4-FFF2-40B4-BE49-F238E27FC236}">
                  <a16:creationId xmlns:a16="http://schemas.microsoft.com/office/drawing/2014/main" id="{DC40AA9D-67E8-01D5-A0FC-08DE2D0F1239}"/>
                </a:ext>
              </a:extLst>
            </p:cNvPr>
            <p:cNvSpPr/>
            <p:nvPr/>
          </p:nvSpPr>
          <p:spPr>
            <a:xfrm>
              <a:off x="4340775" y="1420525"/>
              <a:ext cx="218100" cy="25100"/>
            </a:xfrm>
            <a:custGeom>
              <a:avLst/>
              <a:gdLst/>
              <a:ahLst/>
              <a:cxnLst/>
              <a:rect l="l" t="t" r="r" b="b"/>
              <a:pathLst>
                <a:path w="8724" h="1004" fill="none" extrusionOk="0">
                  <a:moveTo>
                    <a:pt x="0" y="0"/>
                  </a:moveTo>
                  <a:cubicBezTo>
                    <a:pt x="0" y="0"/>
                    <a:pt x="4742" y="1004"/>
                    <a:pt x="8724" y="760"/>
                  </a:cubicBezTo>
                </a:path>
              </a:pathLst>
            </a:custGeom>
            <a:solidFill>
              <a:schemeClr val="accent6"/>
            </a:solidFill>
            <a:ln w="607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575;p72">
              <a:extLst>
                <a:ext uri="{FF2B5EF4-FFF2-40B4-BE49-F238E27FC236}">
                  <a16:creationId xmlns:a16="http://schemas.microsoft.com/office/drawing/2014/main" id="{FA1D1D55-DC8C-15A5-4C73-9135EFFC98C5}"/>
                </a:ext>
              </a:extLst>
            </p:cNvPr>
            <p:cNvSpPr/>
            <p:nvPr/>
          </p:nvSpPr>
          <p:spPr>
            <a:xfrm>
              <a:off x="4722250" y="1419000"/>
              <a:ext cx="154275" cy="24350"/>
            </a:xfrm>
            <a:custGeom>
              <a:avLst/>
              <a:gdLst/>
              <a:ahLst/>
              <a:cxnLst/>
              <a:rect l="l" t="t" r="r" b="b"/>
              <a:pathLst>
                <a:path w="6171" h="974" fill="none" extrusionOk="0">
                  <a:moveTo>
                    <a:pt x="6170" y="1"/>
                  </a:moveTo>
                  <a:cubicBezTo>
                    <a:pt x="4195" y="700"/>
                    <a:pt x="2097" y="973"/>
                    <a:pt x="0" y="791"/>
                  </a:cubicBezTo>
                </a:path>
              </a:pathLst>
            </a:custGeom>
            <a:solidFill>
              <a:schemeClr val="accent6"/>
            </a:solidFill>
            <a:ln w="607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576;p72">
              <a:extLst>
                <a:ext uri="{FF2B5EF4-FFF2-40B4-BE49-F238E27FC236}">
                  <a16:creationId xmlns:a16="http://schemas.microsoft.com/office/drawing/2014/main" id="{7929E194-EFAB-27C0-E65B-00FBF5FA2821}"/>
                </a:ext>
              </a:extLst>
            </p:cNvPr>
            <p:cNvSpPr/>
            <p:nvPr/>
          </p:nvSpPr>
          <p:spPr>
            <a:xfrm>
              <a:off x="4273150" y="2045925"/>
              <a:ext cx="148950" cy="19000"/>
            </a:xfrm>
            <a:custGeom>
              <a:avLst/>
              <a:gdLst/>
              <a:ahLst/>
              <a:cxnLst/>
              <a:rect l="l" t="t" r="r" b="b"/>
              <a:pathLst>
                <a:path w="5958" h="760" extrusionOk="0">
                  <a:moveTo>
                    <a:pt x="0" y="0"/>
                  </a:moveTo>
                  <a:cubicBezTo>
                    <a:pt x="0" y="61"/>
                    <a:pt x="31" y="182"/>
                    <a:pt x="31" y="243"/>
                  </a:cubicBezTo>
                  <a:cubicBezTo>
                    <a:pt x="1550" y="608"/>
                    <a:pt x="3070" y="760"/>
                    <a:pt x="4651" y="760"/>
                  </a:cubicBezTo>
                  <a:cubicBezTo>
                    <a:pt x="5046" y="760"/>
                    <a:pt x="5441" y="760"/>
                    <a:pt x="5867" y="699"/>
                  </a:cubicBezTo>
                  <a:cubicBezTo>
                    <a:pt x="5927" y="669"/>
                    <a:pt x="5958" y="638"/>
                    <a:pt x="5958" y="547"/>
                  </a:cubicBezTo>
                  <a:cubicBezTo>
                    <a:pt x="5958" y="523"/>
                    <a:pt x="5918" y="478"/>
                    <a:pt x="5871" y="478"/>
                  </a:cubicBezTo>
                  <a:cubicBezTo>
                    <a:pt x="5859" y="478"/>
                    <a:pt x="5848" y="481"/>
                    <a:pt x="5836" y="486"/>
                  </a:cubicBezTo>
                  <a:cubicBezTo>
                    <a:pt x="5461" y="509"/>
                    <a:pt x="5085" y="520"/>
                    <a:pt x="4710" y="520"/>
                  </a:cubicBezTo>
                  <a:cubicBezTo>
                    <a:pt x="3113" y="520"/>
                    <a:pt x="1527" y="32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577;p72">
              <a:extLst>
                <a:ext uri="{FF2B5EF4-FFF2-40B4-BE49-F238E27FC236}">
                  <a16:creationId xmlns:a16="http://schemas.microsoft.com/office/drawing/2014/main" id="{BC729E2F-BD61-CE9F-9120-7D4785A47593}"/>
                </a:ext>
              </a:extLst>
            </p:cNvPr>
            <p:cNvSpPr/>
            <p:nvPr/>
          </p:nvSpPr>
          <p:spPr>
            <a:xfrm>
              <a:off x="4406875" y="1738150"/>
              <a:ext cx="368575" cy="396700"/>
            </a:xfrm>
            <a:custGeom>
              <a:avLst/>
              <a:gdLst/>
              <a:ahLst/>
              <a:cxnLst/>
              <a:rect l="l" t="t" r="r" b="b"/>
              <a:pathLst>
                <a:path w="14743" h="15868" extrusionOk="0">
                  <a:moveTo>
                    <a:pt x="7387" y="1"/>
                  </a:moveTo>
                  <a:cubicBezTo>
                    <a:pt x="3314" y="1"/>
                    <a:pt x="1" y="3527"/>
                    <a:pt x="1" y="7934"/>
                  </a:cubicBezTo>
                  <a:cubicBezTo>
                    <a:pt x="1" y="12311"/>
                    <a:pt x="3314" y="15867"/>
                    <a:pt x="7387" y="15867"/>
                  </a:cubicBezTo>
                  <a:cubicBezTo>
                    <a:pt x="11460" y="15867"/>
                    <a:pt x="14743" y="12311"/>
                    <a:pt x="14743" y="7934"/>
                  </a:cubicBezTo>
                  <a:cubicBezTo>
                    <a:pt x="14743" y="3527"/>
                    <a:pt x="11460" y="1"/>
                    <a:pt x="7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578;p72">
              <a:extLst>
                <a:ext uri="{FF2B5EF4-FFF2-40B4-BE49-F238E27FC236}">
                  <a16:creationId xmlns:a16="http://schemas.microsoft.com/office/drawing/2014/main" id="{078D2B64-4235-C9B9-34A9-734F9BE54BAC}"/>
                </a:ext>
              </a:extLst>
            </p:cNvPr>
            <p:cNvSpPr/>
            <p:nvPr/>
          </p:nvSpPr>
          <p:spPr>
            <a:xfrm>
              <a:off x="4406125" y="1737400"/>
              <a:ext cx="289550" cy="378450"/>
            </a:xfrm>
            <a:custGeom>
              <a:avLst/>
              <a:gdLst/>
              <a:ahLst/>
              <a:cxnLst/>
              <a:rect l="l" t="t" r="r" b="b"/>
              <a:pathLst>
                <a:path w="11582" h="15138" extrusionOk="0">
                  <a:moveTo>
                    <a:pt x="7387" y="0"/>
                  </a:moveTo>
                  <a:cubicBezTo>
                    <a:pt x="3314" y="0"/>
                    <a:pt x="0" y="3587"/>
                    <a:pt x="0" y="7964"/>
                  </a:cubicBezTo>
                  <a:cubicBezTo>
                    <a:pt x="0" y="11156"/>
                    <a:pt x="1703" y="13891"/>
                    <a:pt x="4225" y="15137"/>
                  </a:cubicBezTo>
                  <a:cubicBezTo>
                    <a:pt x="2311" y="13709"/>
                    <a:pt x="1064" y="11308"/>
                    <a:pt x="1064" y="8602"/>
                  </a:cubicBezTo>
                  <a:cubicBezTo>
                    <a:pt x="1064" y="4225"/>
                    <a:pt x="4377" y="669"/>
                    <a:pt x="8450" y="669"/>
                  </a:cubicBezTo>
                  <a:cubicBezTo>
                    <a:pt x="9545" y="669"/>
                    <a:pt x="10639" y="912"/>
                    <a:pt x="11581" y="1429"/>
                  </a:cubicBezTo>
                  <a:cubicBezTo>
                    <a:pt x="10426" y="548"/>
                    <a:pt x="8937" y="0"/>
                    <a:pt x="7387" y="0"/>
                  </a:cubicBezTo>
                  <a:close/>
                </a:path>
              </a:pathLst>
            </a:custGeom>
            <a:solidFill>
              <a:srgbClr val="884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579;p72">
              <a:extLst>
                <a:ext uri="{FF2B5EF4-FFF2-40B4-BE49-F238E27FC236}">
                  <a16:creationId xmlns:a16="http://schemas.microsoft.com/office/drawing/2014/main" id="{576869FA-680C-03C4-004B-E10853A89706}"/>
                </a:ext>
              </a:extLst>
            </p:cNvPr>
            <p:cNvSpPr/>
            <p:nvPr/>
          </p:nvSpPr>
          <p:spPr>
            <a:xfrm>
              <a:off x="4656125" y="850600"/>
              <a:ext cx="341975" cy="212050"/>
            </a:xfrm>
            <a:custGeom>
              <a:avLst/>
              <a:gdLst/>
              <a:ahLst/>
              <a:cxnLst/>
              <a:rect l="l" t="t" r="r" b="b"/>
              <a:pathLst>
                <a:path w="13679" h="8482" extrusionOk="0">
                  <a:moveTo>
                    <a:pt x="13679" y="1"/>
                  </a:moveTo>
                  <a:lnTo>
                    <a:pt x="13679" y="1"/>
                  </a:lnTo>
                  <a:cubicBezTo>
                    <a:pt x="9484" y="122"/>
                    <a:pt x="5502" y="2372"/>
                    <a:pt x="2767" y="5533"/>
                  </a:cubicBezTo>
                  <a:cubicBezTo>
                    <a:pt x="1885" y="6566"/>
                    <a:pt x="1095" y="7721"/>
                    <a:pt x="1" y="8481"/>
                  </a:cubicBezTo>
                  <a:cubicBezTo>
                    <a:pt x="1399" y="8086"/>
                    <a:pt x="2797" y="7721"/>
                    <a:pt x="4165" y="7235"/>
                  </a:cubicBezTo>
                  <a:cubicBezTo>
                    <a:pt x="6141" y="6536"/>
                    <a:pt x="8116" y="5806"/>
                    <a:pt x="9879" y="4682"/>
                  </a:cubicBezTo>
                  <a:cubicBezTo>
                    <a:pt x="11612" y="3527"/>
                    <a:pt x="13040" y="1977"/>
                    <a:pt x="13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580;p72">
              <a:extLst>
                <a:ext uri="{FF2B5EF4-FFF2-40B4-BE49-F238E27FC236}">
                  <a16:creationId xmlns:a16="http://schemas.microsoft.com/office/drawing/2014/main" id="{45F02AB6-C6AA-1DEA-4BA3-4A1F45258030}"/>
                </a:ext>
              </a:extLst>
            </p:cNvPr>
            <p:cNvSpPr/>
            <p:nvPr/>
          </p:nvSpPr>
          <p:spPr>
            <a:xfrm>
              <a:off x="4208550" y="1069450"/>
              <a:ext cx="1286525" cy="172275"/>
            </a:xfrm>
            <a:custGeom>
              <a:avLst/>
              <a:gdLst/>
              <a:ahLst/>
              <a:cxnLst/>
              <a:rect l="l" t="t" r="r" b="b"/>
              <a:pathLst>
                <a:path w="51461" h="6891" extrusionOk="0">
                  <a:moveTo>
                    <a:pt x="183" y="1"/>
                  </a:moveTo>
                  <a:cubicBezTo>
                    <a:pt x="122" y="1"/>
                    <a:pt x="61" y="1"/>
                    <a:pt x="1" y="31"/>
                  </a:cubicBezTo>
                  <a:lnTo>
                    <a:pt x="1" y="5928"/>
                  </a:lnTo>
                  <a:cubicBezTo>
                    <a:pt x="122" y="5928"/>
                    <a:pt x="183" y="5958"/>
                    <a:pt x="305" y="5958"/>
                  </a:cubicBezTo>
                  <a:cubicBezTo>
                    <a:pt x="760" y="6019"/>
                    <a:pt x="1186" y="6110"/>
                    <a:pt x="1642" y="6141"/>
                  </a:cubicBezTo>
                  <a:cubicBezTo>
                    <a:pt x="1733" y="6141"/>
                    <a:pt x="1824" y="6171"/>
                    <a:pt x="1946" y="6171"/>
                  </a:cubicBezTo>
                  <a:cubicBezTo>
                    <a:pt x="3258" y="6332"/>
                    <a:pt x="4553" y="6406"/>
                    <a:pt x="5856" y="6406"/>
                  </a:cubicBezTo>
                  <a:cubicBezTo>
                    <a:pt x="6274" y="6406"/>
                    <a:pt x="6693" y="6399"/>
                    <a:pt x="7113" y="6384"/>
                  </a:cubicBezTo>
                  <a:cubicBezTo>
                    <a:pt x="9788" y="6293"/>
                    <a:pt x="12432" y="5897"/>
                    <a:pt x="15016" y="5411"/>
                  </a:cubicBezTo>
                  <a:cubicBezTo>
                    <a:pt x="17174" y="5016"/>
                    <a:pt x="19211" y="4499"/>
                    <a:pt x="21247" y="4256"/>
                  </a:cubicBezTo>
                  <a:cubicBezTo>
                    <a:pt x="21338" y="4256"/>
                    <a:pt x="21430" y="4195"/>
                    <a:pt x="21551" y="4195"/>
                  </a:cubicBezTo>
                  <a:cubicBezTo>
                    <a:pt x="21794" y="4165"/>
                    <a:pt x="22068" y="4165"/>
                    <a:pt x="22311" y="4135"/>
                  </a:cubicBezTo>
                  <a:cubicBezTo>
                    <a:pt x="22815" y="4095"/>
                    <a:pt x="23319" y="4072"/>
                    <a:pt x="23818" y="4072"/>
                  </a:cubicBezTo>
                  <a:cubicBezTo>
                    <a:pt x="24463" y="4072"/>
                    <a:pt x="25099" y="4110"/>
                    <a:pt x="25715" y="4195"/>
                  </a:cubicBezTo>
                  <a:lnTo>
                    <a:pt x="25807" y="4195"/>
                  </a:lnTo>
                  <a:cubicBezTo>
                    <a:pt x="25958" y="4195"/>
                    <a:pt x="26141" y="4256"/>
                    <a:pt x="26293" y="4286"/>
                  </a:cubicBezTo>
                  <a:cubicBezTo>
                    <a:pt x="27235" y="4438"/>
                    <a:pt x="28177" y="4742"/>
                    <a:pt x="29180" y="5046"/>
                  </a:cubicBezTo>
                  <a:cubicBezTo>
                    <a:pt x="30366" y="5411"/>
                    <a:pt x="31612" y="5867"/>
                    <a:pt x="32889" y="6171"/>
                  </a:cubicBezTo>
                  <a:lnTo>
                    <a:pt x="32949" y="6171"/>
                  </a:lnTo>
                  <a:cubicBezTo>
                    <a:pt x="33010" y="6171"/>
                    <a:pt x="33041" y="6232"/>
                    <a:pt x="33132" y="6232"/>
                  </a:cubicBezTo>
                  <a:cubicBezTo>
                    <a:pt x="34348" y="6566"/>
                    <a:pt x="35594" y="6718"/>
                    <a:pt x="36840" y="6840"/>
                  </a:cubicBezTo>
                  <a:cubicBezTo>
                    <a:pt x="37319" y="6874"/>
                    <a:pt x="37801" y="6891"/>
                    <a:pt x="38284" y="6891"/>
                  </a:cubicBezTo>
                  <a:cubicBezTo>
                    <a:pt x="40407" y="6891"/>
                    <a:pt x="42549" y="6560"/>
                    <a:pt x="44530" y="5867"/>
                  </a:cubicBezTo>
                  <a:cubicBezTo>
                    <a:pt x="44621" y="5837"/>
                    <a:pt x="44652" y="5837"/>
                    <a:pt x="44713" y="5806"/>
                  </a:cubicBezTo>
                  <a:cubicBezTo>
                    <a:pt x="44804" y="5776"/>
                    <a:pt x="44895" y="5715"/>
                    <a:pt x="44986" y="5685"/>
                  </a:cubicBezTo>
                  <a:cubicBezTo>
                    <a:pt x="46050" y="5320"/>
                    <a:pt x="47083" y="4773"/>
                    <a:pt x="48056" y="4195"/>
                  </a:cubicBezTo>
                  <a:cubicBezTo>
                    <a:pt x="48147" y="4165"/>
                    <a:pt x="48178" y="4135"/>
                    <a:pt x="48269" y="4104"/>
                  </a:cubicBezTo>
                  <a:lnTo>
                    <a:pt x="48299" y="4043"/>
                  </a:lnTo>
                  <a:cubicBezTo>
                    <a:pt x="49394" y="3344"/>
                    <a:pt x="50397" y="2524"/>
                    <a:pt x="51308" y="1672"/>
                  </a:cubicBezTo>
                  <a:cubicBezTo>
                    <a:pt x="51400" y="1551"/>
                    <a:pt x="51460" y="1338"/>
                    <a:pt x="51339" y="1247"/>
                  </a:cubicBezTo>
                  <a:cubicBezTo>
                    <a:pt x="51265" y="1173"/>
                    <a:pt x="51169" y="1133"/>
                    <a:pt x="51078" y="1133"/>
                  </a:cubicBezTo>
                  <a:cubicBezTo>
                    <a:pt x="51019" y="1133"/>
                    <a:pt x="50961" y="1150"/>
                    <a:pt x="50913" y="1186"/>
                  </a:cubicBezTo>
                  <a:cubicBezTo>
                    <a:pt x="50822" y="1247"/>
                    <a:pt x="50761" y="1308"/>
                    <a:pt x="50670" y="1338"/>
                  </a:cubicBezTo>
                  <a:cubicBezTo>
                    <a:pt x="49758" y="2068"/>
                    <a:pt x="48816" y="2676"/>
                    <a:pt x="47783" y="3223"/>
                  </a:cubicBezTo>
                  <a:cubicBezTo>
                    <a:pt x="47752" y="3223"/>
                    <a:pt x="47722" y="3253"/>
                    <a:pt x="47691" y="3253"/>
                  </a:cubicBezTo>
                  <a:cubicBezTo>
                    <a:pt x="46567" y="3800"/>
                    <a:pt x="45473" y="4165"/>
                    <a:pt x="44348" y="4469"/>
                  </a:cubicBezTo>
                  <a:cubicBezTo>
                    <a:pt x="43345" y="4712"/>
                    <a:pt x="42403" y="4864"/>
                    <a:pt x="41400" y="4925"/>
                  </a:cubicBezTo>
                  <a:lnTo>
                    <a:pt x="41339" y="4925"/>
                  </a:lnTo>
                  <a:cubicBezTo>
                    <a:pt x="40957" y="4958"/>
                    <a:pt x="40570" y="4973"/>
                    <a:pt x="40182" y="4973"/>
                  </a:cubicBezTo>
                  <a:cubicBezTo>
                    <a:pt x="39150" y="4973"/>
                    <a:pt x="38108" y="4867"/>
                    <a:pt x="37114" y="4712"/>
                  </a:cubicBezTo>
                  <a:cubicBezTo>
                    <a:pt x="36202" y="4499"/>
                    <a:pt x="35290" y="4317"/>
                    <a:pt x="34378" y="4013"/>
                  </a:cubicBezTo>
                  <a:cubicBezTo>
                    <a:pt x="34165" y="3952"/>
                    <a:pt x="33892" y="3831"/>
                    <a:pt x="33649" y="3739"/>
                  </a:cubicBezTo>
                  <a:lnTo>
                    <a:pt x="33618" y="3739"/>
                  </a:lnTo>
                  <a:cubicBezTo>
                    <a:pt x="32524" y="3375"/>
                    <a:pt x="31369" y="2828"/>
                    <a:pt x="30214" y="2341"/>
                  </a:cubicBezTo>
                  <a:cubicBezTo>
                    <a:pt x="30001" y="2280"/>
                    <a:pt x="29788" y="2159"/>
                    <a:pt x="29606" y="2068"/>
                  </a:cubicBezTo>
                  <a:cubicBezTo>
                    <a:pt x="29484" y="2037"/>
                    <a:pt x="29363" y="1946"/>
                    <a:pt x="29241" y="1916"/>
                  </a:cubicBezTo>
                  <a:cubicBezTo>
                    <a:pt x="28907" y="1764"/>
                    <a:pt x="28603" y="1642"/>
                    <a:pt x="28269" y="1551"/>
                  </a:cubicBezTo>
                  <a:cubicBezTo>
                    <a:pt x="27691" y="1308"/>
                    <a:pt x="27053" y="1125"/>
                    <a:pt x="26414" y="973"/>
                  </a:cubicBezTo>
                  <a:cubicBezTo>
                    <a:pt x="26202" y="943"/>
                    <a:pt x="26050" y="882"/>
                    <a:pt x="25867" y="852"/>
                  </a:cubicBezTo>
                  <a:cubicBezTo>
                    <a:pt x="25807" y="852"/>
                    <a:pt x="25685" y="821"/>
                    <a:pt x="25594" y="821"/>
                  </a:cubicBezTo>
                  <a:cubicBezTo>
                    <a:pt x="25229" y="761"/>
                    <a:pt x="24834" y="669"/>
                    <a:pt x="24469" y="639"/>
                  </a:cubicBezTo>
                  <a:cubicBezTo>
                    <a:pt x="23709" y="517"/>
                    <a:pt x="22949" y="487"/>
                    <a:pt x="22220" y="487"/>
                  </a:cubicBezTo>
                  <a:cubicBezTo>
                    <a:pt x="21733" y="487"/>
                    <a:pt x="21278" y="487"/>
                    <a:pt x="20791" y="517"/>
                  </a:cubicBezTo>
                  <a:cubicBezTo>
                    <a:pt x="20578" y="517"/>
                    <a:pt x="20396" y="548"/>
                    <a:pt x="20214" y="548"/>
                  </a:cubicBezTo>
                  <a:cubicBezTo>
                    <a:pt x="18208" y="639"/>
                    <a:pt x="16262" y="943"/>
                    <a:pt x="14439" y="1095"/>
                  </a:cubicBezTo>
                  <a:cubicBezTo>
                    <a:pt x="12818" y="1235"/>
                    <a:pt x="11210" y="1322"/>
                    <a:pt x="9624" y="1322"/>
                  </a:cubicBezTo>
                  <a:cubicBezTo>
                    <a:pt x="8801" y="1322"/>
                    <a:pt x="7984" y="1299"/>
                    <a:pt x="7174" y="1247"/>
                  </a:cubicBezTo>
                  <a:cubicBezTo>
                    <a:pt x="5229" y="1125"/>
                    <a:pt x="3374" y="852"/>
                    <a:pt x="1581" y="365"/>
                  </a:cubicBezTo>
                  <a:cubicBezTo>
                    <a:pt x="1399" y="335"/>
                    <a:pt x="1216" y="305"/>
                    <a:pt x="1034" y="213"/>
                  </a:cubicBezTo>
                  <a:cubicBezTo>
                    <a:pt x="791" y="153"/>
                    <a:pt x="608" y="92"/>
                    <a:pt x="365" y="31"/>
                  </a:cubicBezTo>
                  <a:cubicBezTo>
                    <a:pt x="335" y="31"/>
                    <a:pt x="274" y="31"/>
                    <a:pt x="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581;p72">
              <a:extLst>
                <a:ext uri="{FF2B5EF4-FFF2-40B4-BE49-F238E27FC236}">
                  <a16:creationId xmlns:a16="http://schemas.microsoft.com/office/drawing/2014/main" id="{9E0E7265-8AB0-5DF9-4FC7-BD3DC460A5EA}"/>
                </a:ext>
              </a:extLst>
            </p:cNvPr>
            <p:cNvSpPr/>
            <p:nvPr/>
          </p:nvSpPr>
          <p:spPr>
            <a:xfrm>
              <a:off x="4489700" y="952625"/>
              <a:ext cx="322225" cy="170950"/>
            </a:xfrm>
            <a:custGeom>
              <a:avLst/>
              <a:gdLst/>
              <a:ahLst/>
              <a:cxnLst/>
              <a:rect l="l" t="t" r="r" b="b"/>
              <a:pathLst>
                <a:path w="12889" h="6838" extrusionOk="0">
                  <a:moveTo>
                    <a:pt x="12771" y="0"/>
                  </a:moveTo>
                  <a:cubicBezTo>
                    <a:pt x="12744" y="0"/>
                    <a:pt x="12722" y="8"/>
                    <a:pt x="12706" y="23"/>
                  </a:cubicBezTo>
                  <a:cubicBezTo>
                    <a:pt x="10913" y="1543"/>
                    <a:pt x="8907" y="2880"/>
                    <a:pt x="6810" y="3944"/>
                  </a:cubicBezTo>
                  <a:cubicBezTo>
                    <a:pt x="4682" y="5008"/>
                    <a:pt x="2463" y="5890"/>
                    <a:pt x="183" y="6497"/>
                  </a:cubicBezTo>
                  <a:cubicBezTo>
                    <a:pt x="92" y="6497"/>
                    <a:pt x="1" y="6589"/>
                    <a:pt x="62" y="6710"/>
                  </a:cubicBezTo>
                  <a:cubicBezTo>
                    <a:pt x="114" y="6763"/>
                    <a:pt x="167" y="6838"/>
                    <a:pt x="258" y="6838"/>
                  </a:cubicBezTo>
                  <a:cubicBezTo>
                    <a:pt x="273" y="6838"/>
                    <a:pt x="288" y="6836"/>
                    <a:pt x="305" y="6832"/>
                  </a:cubicBezTo>
                  <a:cubicBezTo>
                    <a:pt x="2615" y="6193"/>
                    <a:pt x="4834" y="5251"/>
                    <a:pt x="6962" y="4157"/>
                  </a:cubicBezTo>
                  <a:cubicBezTo>
                    <a:pt x="9059" y="3063"/>
                    <a:pt x="11065" y="1725"/>
                    <a:pt x="12858" y="175"/>
                  </a:cubicBezTo>
                  <a:cubicBezTo>
                    <a:pt x="12889" y="145"/>
                    <a:pt x="12889" y="54"/>
                    <a:pt x="12858" y="23"/>
                  </a:cubicBezTo>
                  <a:cubicBezTo>
                    <a:pt x="12828" y="8"/>
                    <a:pt x="12798" y="0"/>
                    <a:pt x="127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82;p72">
              <a:extLst>
                <a:ext uri="{FF2B5EF4-FFF2-40B4-BE49-F238E27FC236}">
                  <a16:creationId xmlns:a16="http://schemas.microsoft.com/office/drawing/2014/main" id="{6761C8B4-B79F-C75E-41D6-40C0474D3EBD}"/>
                </a:ext>
              </a:extLst>
            </p:cNvPr>
            <p:cNvSpPr/>
            <p:nvPr/>
          </p:nvSpPr>
          <p:spPr>
            <a:xfrm>
              <a:off x="4189550" y="1068700"/>
              <a:ext cx="47900" cy="148200"/>
            </a:xfrm>
            <a:custGeom>
              <a:avLst/>
              <a:gdLst/>
              <a:ahLst/>
              <a:cxnLst/>
              <a:rect l="l" t="t" r="r" b="b"/>
              <a:pathLst>
                <a:path w="1916" h="5928" extrusionOk="0">
                  <a:moveTo>
                    <a:pt x="943" y="0"/>
                  </a:moveTo>
                  <a:cubicBezTo>
                    <a:pt x="882" y="0"/>
                    <a:pt x="852" y="0"/>
                    <a:pt x="761" y="61"/>
                  </a:cubicBezTo>
                  <a:cubicBezTo>
                    <a:pt x="335" y="335"/>
                    <a:pt x="1" y="1550"/>
                    <a:pt x="1" y="2979"/>
                  </a:cubicBezTo>
                  <a:cubicBezTo>
                    <a:pt x="1" y="4620"/>
                    <a:pt x="426" y="5927"/>
                    <a:pt x="943" y="5927"/>
                  </a:cubicBezTo>
                  <a:cubicBezTo>
                    <a:pt x="1004" y="5927"/>
                    <a:pt x="1034" y="5897"/>
                    <a:pt x="1065" y="5897"/>
                  </a:cubicBezTo>
                  <a:cubicBezTo>
                    <a:pt x="1520" y="5715"/>
                    <a:pt x="1916" y="4468"/>
                    <a:pt x="1916" y="2949"/>
                  </a:cubicBezTo>
                  <a:cubicBezTo>
                    <a:pt x="1916" y="1550"/>
                    <a:pt x="1551" y="335"/>
                    <a:pt x="1156" y="61"/>
                  </a:cubicBezTo>
                  <a:cubicBezTo>
                    <a:pt x="1095" y="61"/>
                    <a:pt x="1034" y="61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83;p72">
              <a:extLst>
                <a:ext uri="{FF2B5EF4-FFF2-40B4-BE49-F238E27FC236}">
                  <a16:creationId xmlns:a16="http://schemas.microsoft.com/office/drawing/2014/main" id="{3B7D57EE-46A9-3134-3A6A-6A9A92F384D0}"/>
                </a:ext>
              </a:extLst>
            </p:cNvPr>
            <p:cNvSpPr/>
            <p:nvPr/>
          </p:nvSpPr>
          <p:spPr>
            <a:xfrm>
              <a:off x="4800500" y="987375"/>
              <a:ext cx="294100" cy="147900"/>
            </a:xfrm>
            <a:custGeom>
              <a:avLst/>
              <a:gdLst/>
              <a:ahLst/>
              <a:cxnLst/>
              <a:rect l="l" t="t" r="r" b="b"/>
              <a:pathLst>
                <a:path w="11764" h="5916" extrusionOk="0">
                  <a:moveTo>
                    <a:pt x="11460" y="1"/>
                  </a:moveTo>
                  <a:cubicBezTo>
                    <a:pt x="11430" y="1"/>
                    <a:pt x="11399" y="1"/>
                    <a:pt x="11369" y="31"/>
                  </a:cubicBezTo>
                  <a:cubicBezTo>
                    <a:pt x="11308" y="92"/>
                    <a:pt x="11247" y="123"/>
                    <a:pt x="11217" y="153"/>
                  </a:cubicBezTo>
                  <a:lnTo>
                    <a:pt x="11156" y="153"/>
                  </a:lnTo>
                  <a:cubicBezTo>
                    <a:pt x="10852" y="335"/>
                    <a:pt x="10548" y="579"/>
                    <a:pt x="10214" y="761"/>
                  </a:cubicBezTo>
                  <a:cubicBezTo>
                    <a:pt x="7357" y="2463"/>
                    <a:pt x="4165" y="3618"/>
                    <a:pt x="943" y="3922"/>
                  </a:cubicBezTo>
                  <a:lnTo>
                    <a:pt x="821" y="3922"/>
                  </a:lnTo>
                  <a:cubicBezTo>
                    <a:pt x="457" y="3983"/>
                    <a:pt x="183" y="4256"/>
                    <a:pt x="62" y="4591"/>
                  </a:cubicBezTo>
                  <a:cubicBezTo>
                    <a:pt x="31" y="4652"/>
                    <a:pt x="31" y="4712"/>
                    <a:pt x="31" y="4743"/>
                  </a:cubicBezTo>
                  <a:cubicBezTo>
                    <a:pt x="1" y="4864"/>
                    <a:pt x="1" y="5016"/>
                    <a:pt x="31" y="5138"/>
                  </a:cubicBezTo>
                  <a:cubicBezTo>
                    <a:pt x="62" y="5259"/>
                    <a:pt x="122" y="5351"/>
                    <a:pt x="183" y="5472"/>
                  </a:cubicBezTo>
                  <a:cubicBezTo>
                    <a:pt x="183" y="5503"/>
                    <a:pt x="214" y="5563"/>
                    <a:pt x="274" y="5594"/>
                  </a:cubicBezTo>
                  <a:cubicBezTo>
                    <a:pt x="445" y="5814"/>
                    <a:pt x="695" y="5916"/>
                    <a:pt x="992" y="5916"/>
                  </a:cubicBezTo>
                  <a:cubicBezTo>
                    <a:pt x="1064" y="5916"/>
                    <a:pt x="1139" y="5910"/>
                    <a:pt x="1217" y="5898"/>
                  </a:cubicBezTo>
                  <a:cubicBezTo>
                    <a:pt x="1946" y="5746"/>
                    <a:pt x="2584" y="5563"/>
                    <a:pt x="3253" y="5320"/>
                  </a:cubicBezTo>
                  <a:cubicBezTo>
                    <a:pt x="3405" y="5290"/>
                    <a:pt x="3527" y="5199"/>
                    <a:pt x="3679" y="5168"/>
                  </a:cubicBezTo>
                  <a:lnTo>
                    <a:pt x="4591" y="4834"/>
                  </a:lnTo>
                  <a:cubicBezTo>
                    <a:pt x="6688" y="3983"/>
                    <a:pt x="8603" y="2858"/>
                    <a:pt x="10366" y="1521"/>
                  </a:cubicBezTo>
                  <a:cubicBezTo>
                    <a:pt x="10487" y="1460"/>
                    <a:pt x="10548" y="1369"/>
                    <a:pt x="10670" y="1308"/>
                  </a:cubicBezTo>
                  <a:cubicBezTo>
                    <a:pt x="11004" y="1065"/>
                    <a:pt x="11369" y="761"/>
                    <a:pt x="11673" y="487"/>
                  </a:cubicBezTo>
                  <a:cubicBezTo>
                    <a:pt x="11764" y="427"/>
                    <a:pt x="11764" y="244"/>
                    <a:pt x="11764" y="153"/>
                  </a:cubicBezTo>
                  <a:cubicBezTo>
                    <a:pt x="11734" y="92"/>
                    <a:pt x="11703" y="92"/>
                    <a:pt x="11673" y="31"/>
                  </a:cubicBezTo>
                  <a:cubicBezTo>
                    <a:pt x="11612" y="1"/>
                    <a:pt x="11551" y="1"/>
                    <a:pt x="114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84;p72">
              <a:extLst>
                <a:ext uri="{FF2B5EF4-FFF2-40B4-BE49-F238E27FC236}">
                  <a16:creationId xmlns:a16="http://schemas.microsoft.com/office/drawing/2014/main" id="{33F8CAA5-A067-3CF6-C4EF-11F0B31498F5}"/>
                </a:ext>
              </a:extLst>
            </p:cNvPr>
            <p:cNvSpPr/>
            <p:nvPr/>
          </p:nvSpPr>
          <p:spPr>
            <a:xfrm>
              <a:off x="4234400" y="1074775"/>
              <a:ext cx="493950" cy="58425"/>
            </a:xfrm>
            <a:custGeom>
              <a:avLst/>
              <a:gdLst/>
              <a:ahLst/>
              <a:cxnLst/>
              <a:rect l="l" t="t" r="r" b="b"/>
              <a:pathLst>
                <a:path w="19758" h="2337" extrusionOk="0">
                  <a:moveTo>
                    <a:pt x="0" y="0"/>
                  </a:moveTo>
                  <a:lnTo>
                    <a:pt x="0" y="0"/>
                  </a:lnTo>
                  <a:cubicBezTo>
                    <a:pt x="2862" y="1534"/>
                    <a:pt x="6154" y="2337"/>
                    <a:pt x="9479" y="2337"/>
                  </a:cubicBezTo>
                  <a:cubicBezTo>
                    <a:pt x="10108" y="2337"/>
                    <a:pt x="10739" y="2308"/>
                    <a:pt x="11368" y="2250"/>
                  </a:cubicBezTo>
                  <a:cubicBezTo>
                    <a:pt x="13830" y="2007"/>
                    <a:pt x="16231" y="1338"/>
                    <a:pt x="18541" y="639"/>
                  </a:cubicBezTo>
                  <a:cubicBezTo>
                    <a:pt x="18967" y="548"/>
                    <a:pt x="19332" y="426"/>
                    <a:pt x="19757" y="304"/>
                  </a:cubicBezTo>
                  <a:cubicBezTo>
                    <a:pt x="19575" y="304"/>
                    <a:pt x="19362" y="335"/>
                    <a:pt x="19180" y="335"/>
                  </a:cubicBezTo>
                  <a:cubicBezTo>
                    <a:pt x="18967" y="426"/>
                    <a:pt x="18724" y="456"/>
                    <a:pt x="18511" y="548"/>
                  </a:cubicBezTo>
                  <a:cubicBezTo>
                    <a:pt x="16171" y="1186"/>
                    <a:pt x="13739" y="1915"/>
                    <a:pt x="11307" y="2128"/>
                  </a:cubicBezTo>
                  <a:cubicBezTo>
                    <a:pt x="10693" y="2184"/>
                    <a:pt x="10076" y="2212"/>
                    <a:pt x="9459" y="2212"/>
                  </a:cubicBezTo>
                  <a:cubicBezTo>
                    <a:pt x="6383" y="2212"/>
                    <a:pt x="3312" y="1520"/>
                    <a:pt x="578" y="152"/>
                  </a:cubicBezTo>
                  <a:cubicBezTo>
                    <a:pt x="365" y="122"/>
                    <a:pt x="182" y="92"/>
                    <a:pt x="0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85;p72">
              <a:extLst>
                <a:ext uri="{FF2B5EF4-FFF2-40B4-BE49-F238E27FC236}">
                  <a16:creationId xmlns:a16="http://schemas.microsoft.com/office/drawing/2014/main" id="{CEF3C095-1AFD-9242-E083-ED2DED4DC019}"/>
                </a:ext>
              </a:extLst>
            </p:cNvPr>
            <p:cNvSpPr/>
            <p:nvPr/>
          </p:nvSpPr>
          <p:spPr>
            <a:xfrm>
              <a:off x="4209300" y="1020825"/>
              <a:ext cx="857950" cy="132475"/>
            </a:xfrm>
            <a:custGeom>
              <a:avLst/>
              <a:gdLst/>
              <a:ahLst/>
              <a:cxnLst/>
              <a:rect l="l" t="t" r="r" b="b"/>
              <a:pathLst>
                <a:path w="34318" h="5299" extrusionOk="0">
                  <a:moveTo>
                    <a:pt x="34318" y="0"/>
                  </a:moveTo>
                  <a:cubicBezTo>
                    <a:pt x="34257" y="31"/>
                    <a:pt x="34166" y="31"/>
                    <a:pt x="34105" y="61"/>
                  </a:cubicBezTo>
                  <a:cubicBezTo>
                    <a:pt x="31369" y="973"/>
                    <a:pt x="28512" y="1946"/>
                    <a:pt x="25625" y="2736"/>
                  </a:cubicBezTo>
                  <a:cubicBezTo>
                    <a:pt x="25017" y="2918"/>
                    <a:pt x="24378" y="3101"/>
                    <a:pt x="23710" y="3253"/>
                  </a:cubicBezTo>
                  <a:cubicBezTo>
                    <a:pt x="19461" y="4398"/>
                    <a:pt x="15025" y="5207"/>
                    <a:pt x="10578" y="5207"/>
                  </a:cubicBezTo>
                  <a:cubicBezTo>
                    <a:pt x="9362" y="5207"/>
                    <a:pt x="8145" y="5146"/>
                    <a:pt x="6931" y="5016"/>
                  </a:cubicBezTo>
                  <a:cubicBezTo>
                    <a:pt x="6506" y="4955"/>
                    <a:pt x="6080" y="4894"/>
                    <a:pt x="5715" y="4864"/>
                  </a:cubicBezTo>
                  <a:cubicBezTo>
                    <a:pt x="4634" y="4753"/>
                    <a:pt x="3527" y="4617"/>
                    <a:pt x="2419" y="4617"/>
                  </a:cubicBezTo>
                  <a:cubicBezTo>
                    <a:pt x="2312" y="4617"/>
                    <a:pt x="2205" y="4618"/>
                    <a:pt x="2098" y="4621"/>
                  </a:cubicBezTo>
                  <a:cubicBezTo>
                    <a:pt x="1369" y="4621"/>
                    <a:pt x="670" y="4773"/>
                    <a:pt x="1" y="5076"/>
                  </a:cubicBezTo>
                  <a:lnTo>
                    <a:pt x="1" y="5228"/>
                  </a:lnTo>
                  <a:cubicBezTo>
                    <a:pt x="670" y="4924"/>
                    <a:pt x="1369" y="4773"/>
                    <a:pt x="2098" y="4742"/>
                  </a:cubicBezTo>
                  <a:cubicBezTo>
                    <a:pt x="2347" y="4723"/>
                    <a:pt x="2596" y="4715"/>
                    <a:pt x="2846" y="4715"/>
                  </a:cubicBezTo>
                  <a:cubicBezTo>
                    <a:pt x="3792" y="4715"/>
                    <a:pt x="4748" y="4835"/>
                    <a:pt x="5685" y="4955"/>
                  </a:cubicBezTo>
                  <a:cubicBezTo>
                    <a:pt x="6080" y="5046"/>
                    <a:pt x="6475" y="5076"/>
                    <a:pt x="6901" y="5107"/>
                  </a:cubicBezTo>
                  <a:cubicBezTo>
                    <a:pt x="8121" y="5238"/>
                    <a:pt x="9341" y="5298"/>
                    <a:pt x="10559" y="5298"/>
                  </a:cubicBezTo>
                  <a:cubicBezTo>
                    <a:pt x="14985" y="5298"/>
                    <a:pt x="19382" y="4501"/>
                    <a:pt x="23649" y="3405"/>
                  </a:cubicBezTo>
                  <a:cubicBezTo>
                    <a:pt x="24409" y="3222"/>
                    <a:pt x="25138" y="3040"/>
                    <a:pt x="25837" y="2797"/>
                  </a:cubicBezTo>
                  <a:cubicBezTo>
                    <a:pt x="28664" y="2007"/>
                    <a:pt x="31400" y="1095"/>
                    <a:pt x="34014" y="213"/>
                  </a:cubicBezTo>
                  <a:cubicBezTo>
                    <a:pt x="34135" y="152"/>
                    <a:pt x="34196" y="61"/>
                    <a:pt x="34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86;p72">
              <a:extLst>
                <a:ext uri="{FF2B5EF4-FFF2-40B4-BE49-F238E27FC236}">
                  <a16:creationId xmlns:a16="http://schemas.microsoft.com/office/drawing/2014/main" id="{E5E83F09-A695-C8BF-31B9-4C44216660DF}"/>
                </a:ext>
              </a:extLst>
            </p:cNvPr>
            <p:cNvSpPr/>
            <p:nvPr/>
          </p:nvSpPr>
          <p:spPr>
            <a:xfrm>
              <a:off x="5054300" y="986825"/>
              <a:ext cx="36500" cy="19575"/>
            </a:xfrm>
            <a:custGeom>
              <a:avLst/>
              <a:gdLst/>
              <a:ahLst/>
              <a:cxnLst/>
              <a:rect l="l" t="t" r="r" b="b"/>
              <a:pathLst>
                <a:path w="1460" h="783" extrusionOk="0">
                  <a:moveTo>
                    <a:pt x="1354" y="0"/>
                  </a:moveTo>
                  <a:cubicBezTo>
                    <a:pt x="1316" y="0"/>
                    <a:pt x="1278" y="8"/>
                    <a:pt x="1247" y="23"/>
                  </a:cubicBezTo>
                  <a:cubicBezTo>
                    <a:pt x="1217" y="53"/>
                    <a:pt x="1156" y="53"/>
                    <a:pt x="1126" y="84"/>
                  </a:cubicBezTo>
                  <a:cubicBezTo>
                    <a:pt x="1095" y="145"/>
                    <a:pt x="1004" y="145"/>
                    <a:pt x="974" y="175"/>
                  </a:cubicBezTo>
                  <a:lnTo>
                    <a:pt x="943" y="175"/>
                  </a:lnTo>
                  <a:cubicBezTo>
                    <a:pt x="639" y="357"/>
                    <a:pt x="335" y="601"/>
                    <a:pt x="1" y="783"/>
                  </a:cubicBezTo>
                  <a:cubicBezTo>
                    <a:pt x="396" y="601"/>
                    <a:pt x="822" y="418"/>
                    <a:pt x="1217" y="175"/>
                  </a:cubicBezTo>
                  <a:cubicBezTo>
                    <a:pt x="1278" y="114"/>
                    <a:pt x="1399" y="53"/>
                    <a:pt x="1460" y="23"/>
                  </a:cubicBezTo>
                  <a:cubicBezTo>
                    <a:pt x="1430" y="8"/>
                    <a:pt x="1392" y="0"/>
                    <a:pt x="1354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87;p72">
              <a:extLst>
                <a:ext uri="{FF2B5EF4-FFF2-40B4-BE49-F238E27FC236}">
                  <a16:creationId xmlns:a16="http://schemas.microsoft.com/office/drawing/2014/main" id="{AE83FDBF-B49C-6D55-CDFA-669C40347C1B}"/>
                </a:ext>
              </a:extLst>
            </p:cNvPr>
            <p:cNvSpPr/>
            <p:nvPr/>
          </p:nvSpPr>
          <p:spPr>
            <a:xfrm>
              <a:off x="4249575" y="1116575"/>
              <a:ext cx="697625" cy="105650"/>
            </a:xfrm>
            <a:custGeom>
              <a:avLst/>
              <a:gdLst/>
              <a:ahLst/>
              <a:cxnLst/>
              <a:rect l="l" t="t" r="r" b="b"/>
              <a:pathLst>
                <a:path w="27905" h="4226" extrusionOk="0">
                  <a:moveTo>
                    <a:pt x="25685" y="0"/>
                  </a:moveTo>
                  <a:cubicBezTo>
                    <a:pt x="25412" y="0"/>
                    <a:pt x="25138" y="31"/>
                    <a:pt x="24865" y="31"/>
                  </a:cubicBezTo>
                  <a:cubicBezTo>
                    <a:pt x="23953" y="91"/>
                    <a:pt x="23102" y="183"/>
                    <a:pt x="22190" y="304"/>
                  </a:cubicBezTo>
                  <a:cubicBezTo>
                    <a:pt x="20184" y="608"/>
                    <a:pt x="18117" y="1034"/>
                    <a:pt x="16141" y="1490"/>
                  </a:cubicBezTo>
                  <a:cubicBezTo>
                    <a:pt x="14196" y="1915"/>
                    <a:pt x="12190" y="2371"/>
                    <a:pt x="10214" y="2614"/>
                  </a:cubicBezTo>
                  <a:cubicBezTo>
                    <a:pt x="9150" y="2766"/>
                    <a:pt x="8086" y="2888"/>
                    <a:pt x="7022" y="3009"/>
                  </a:cubicBezTo>
                  <a:cubicBezTo>
                    <a:pt x="4682" y="3222"/>
                    <a:pt x="2281" y="3465"/>
                    <a:pt x="1" y="4195"/>
                  </a:cubicBezTo>
                  <a:cubicBezTo>
                    <a:pt x="123" y="4195"/>
                    <a:pt x="183" y="4225"/>
                    <a:pt x="305" y="4225"/>
                  </a:cubicBezTo>
                  <a:cubicBezTo>
                    <a:pt x="2493" y="3557"/>
                    <a:pt x="4773" y="3344"/>
                    <a:pt x="7022" y="3101"/>
                  </a:cubicBezTo>
                  <a:cubicBezTo>
                    <a:pt x="8086" y="3009"/>
                    <a:pt x="9150" y="2888"/>
                    <a:pt x="10214" y="2736"/>
                  </a:cubicBezTo>
                  <a:cubicBezTo>
                    <a:pt x="12220" y="2462"/>
                    <a:pt x="14196" y="2006"/>
                    <a:pt x="16141" y="1581"/>
                  </a:cubicBezTo>
                  <a:cubicBezTo>
                    <a:pt x="18147" y="1155"/>
                    <a:pt x="20214" y="699"/>
                    <a:pt x="22251" y="426"/>
                  </a:cubicBezTo>
                  <a:cubicBezTo>
                    <a:pt x="23132" y="304"/>
                    <a:pt x="24014" y="213"/>
                    <a:pt x="24865" y="152"/>
                  </a:cubicBezTo>
                  <a:lnTo>
                    <a:pt x="25260" y="152"/>
                  </a:lnTo>
                  <a:cubicBezTo>
                    <a:pt x="25518" y="143"/>
                    <a:pt x="25779" y="140"/>
                    <a:pt x="26040" y="140"/>
                  </a:cubicBezTo>
                  <a:cubicBezTo>
                    <a:pt x="26670" y="140"/>
                    <a:pt x="27302" y="161"/>
                    <a:pt x="27904" y="183"/>
                  </a:cubicBezTo>
                  <a:cubicBezTo>
                    <a:pt x="27813" y="152"/>
                    <a:pt x="27691" y="91"/>
                    <a:pt x="27570" y="31"/>
                  </a:cubicBezTo>
                  <a:cubicBezTo>
                    <a:pt x="26932" y="0"/>
                    <a:pt x="26324" y="0"/>
                    <a:pt x="25685" y="0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88;p72">
              <a:extLst>
                <a:ext uri="{FF2B5EF4-FFF2-40B4-BE49-F238E27FC236}">
                  <a16:creationId xmlns:a16="http://schemas.microsoft.com/office/drawing/2014/main" id="{DB76AF93-5521-BF8F-D141-93337F6F8257}"/>
                </a:ext>
              </a:extLst>
            </p:cNvPr>
            <p:cNvSpPr/>
            <p:nvPr/>
          </p:nvSpPr>
          <p:spPr>
            <a:xfrm>
              <a:off x="5242000" y="1192550"/>
              <a:ext cx="2300" cy="25"/>
            </a:xfrm>
            <a:custGeom>
              <a:avLst/>
              <a:gdLst/>
              <a:ahLst/>
              <a:cxnLst/>
              <a:rect l="l" t="t" r="r" b="b"/>
              <a:pathLst>
                <a:path w="92" h="1" extrusionOk="0">
                  <a:moveTo>
                    <a:pt x="31" y="1"/>
                  </a:moveTo>
                  <a:lnTo>
                    <a:pt x="1" y="1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89;p72">
              <a:extLst>
                <a:ext uri="{FF2B5EF4-FFF2-40B4-BE49-F238E27FC236}">
                  <a16:creationId xmlns:a16="http://schemas.microsoft.com/office/drawing/2014/main" id="{333EBC01-9A5E-A8A7-8F00-77CFBCB53060}"/>
                </a:ext>
              </a:extLst>
            </p:cNvPr>
            <p:cNvSpPr/>
            <p:nvPr/>
          </p:nvSpPr>
          <p:spPr>
            <a:xfrm>
              <a:off x="4740475" y="1143750"/>
              <a:ext cx="326775" cy="29825"/>
            </a:xfrm>
            <a:custGeom>
              <a:avLst/>
              <a:gdLst/>
              <a:ahLst/>
              <a:cxnLst/>
              <a:rect l="l" t="t" r="r" b="b"/>
              <a:pathLst>
                <a:path w="13071" h="1193" extrusionOk="0">
                  <a:moveTo>
                    <a:pt x="5568" y="1"/>
                  </a:moveTo>
                  <a:cubicBezTo>
                    <a:pt x="4918" y="1"/>
                    <a:pt x="4268" y="31"/>
                    <a:pt x="3618" y="99"/>
                  </a:cubicBezTo>
                  <a:cubicBezTo>
                    <a:pt x="2098" y="281"/>
                    <a:pt x="912" y="615"/>
                    <a:pt x="1" y="1193"/>
                  </a:cubicBezTo>
                  <a:cubicBezTo>
                    <a:pt x="122" y="1193"/>
                    <a:pt x="183" y="1163"/>
                    <a:pt x="305" y="1163"/>
                  </a:cubicBezTo>
                  <a:cubicBezTo>
                    <a:pt x="1156" y="707"/>
                    <a:pt x="2250" y="403"/>
                    <a:pt x="3618" y="251"/>
                  </a:cubicBezTo>
                  <a:cubicBezTo>
                    <a:pt x="4231" y="192"/>
                    <a:pt x="4844" y="166"/>
                    <a:pt x="5457" y="166"/>
                  </a:cubicBezTo>
                  <a:cubicBezTo>
                    <a:pt x="8031" y="166"/>
                    <a:pt x="10591" y="623"/>
                    <a:pt x="13071" y="1041"/>
                  </a:cubicBezTo>
                  <a:cubicBezTo>
                    <a:pt x="12858" y="950"/>
                    <a:pt x="12584" y="859"/>
                    <a:pt x="12341" y="767"/>
                  </a:cubicBezTo>
                  <a:lnTo>
                    <a:pt x="12311" y="767"/>
                  </a:lnTo>
                  <a:cubicBezTo>
                    <a:pt x="10090" y="366"/>
                    <a:pt x="7833" y="1"/>
                    <a:pt x="5568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90;p72">
              <a:extLst>
                <a:ext uri="{FF2B5EF4-FFF2-40B4-BE49-F238E27FC236}">
                  <a16:creationId xmlns:a16="http://schemas.microsoft.com/office/drawing/2014/main" id="{99821510-3217-4755-5202-AFBEC6B571C0}"/>
                </a:ext>
              </a:extLst>
            </p:cNvPr>
            <p:cNvSpPr/>
            <p:nvPr/>
          </p:nvSpPr>
          <p:spPr>
            <a:xfrm>
              <a:off x="5031525" y="1211550"/>
              <a:ext cx="300925" cy="12950"/>
            </a:xfrm>
            <a:custGeom>
              <a:avLst/>
              <a:gdLst/>
              <a:ahLst/>
              <a:cxnLst/>
              <a:rect l="l" t="t" r="r" b="b"/>
              <a:pathLst>
                <a:path w="12037" h="518" extrusionOk="0">
                  <a:moveTo>
                    <a:pt x="12037" y="1"/>
                  </a:moveTo>
                  <a:cubicBezTo>
                    <a:pt x="10183" y="122"/>
                    <a:pt x="8298" y="122"/>
                    <a:pt x="6474" y="122"/>
                  </a:cubicBezTo>
                  <a:cubicBezTo>
                    <a:pt x="4651" y="122"/>
                    <a:pt x="2736" y="122"/>
                    <a:pt x="821" y="305"/>
                  </a:cubicBezTo>
                  <a:cubicBezTo>
                    <a:pt x="547" y="305"/>
                    <a:pt x="213" y="335"/>
                    <a:pt x="0" y="487"/>
                  </a:cubicBezTo>
                  <a:cubicBezTo>
                    <a:pt x="61" y="487"/>
                    <a:pt x="91" y="517"/>
                    <a:pt x="182" y="517"/>
                  </a:cubicBezTo>
                  <a:cubicBezTo>
                    <a:pt x="334" y="457"/>
                    <a:pt x="547" y="457"/>
                    <a:pt x="821" y="426"/>
                  </a:cubicBezTo>
                  <a:cubicBezTo>
                    <a:pt x="2675" y="305"/>
                    <a:pt x="4590" y="305"/>
                    <a:pt x="6444" y="305"/>
                  </a:cubicBezTo>
                  <a:cubicBezTo>
                    <a:pt x="8146" y="305"/>
                    <a:pt x="9879" y="305"/>
                    <a:pt x="11581" y="183"/>
                  </a:cubicBezTo>
                  <a:cubicBezTo>
                    <a:pt x="11642" y="153"/>
                    <a:pt x="11702" y="153"/>
                    <a:pt x="11763" y="122"/>
                  </a:cubicBezTo>
                  <a:cubicBezTo>
                    <a:pt x="11854" y="92"/>
                    <a:pt x="11946" y="31"/>
                    <a:pt x="12037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1;p72">
              <a:extLst>
                <a:ext uri="{FF2B5EF4-FFF2-40B4-BE49-F238E27FC236}">
                  <a16:creationId xmlns:a16="http://schemas.microsoft.com/office/drawing/2014/main" id="{1174375F-4578-9B7B-D00D-BE92873971A7}"/>
                </a:ext>
              </a:extLst>
            </p:cNvPr>
            <p:cNvSpPr/>
            <p:nvPr/>
          </p:nvSpPr>
          <p:spPr>
            <a:xfrm>
              <a:off x="4853700" y="1170525"/>
              <a:ext cx="562350" cy="35550"/>
            </a:xfrm>
            <a:custGeom>
              <a:avLst/>
              <a:gdLst/>
              <a:ahLst/>
              <a:cxnLst/>
              <a:rect l="l" t="t" r="r" b="b"/>
              <a:pathLst>
                <a:path w="22494" h="1422" extrusionOk="0">
                  <a:moveTo>
                    <a:pt x="22493" y="0"/>
                  </a:moveTo>
                  <a:cubicBezTo>
                    <a:pt x="21429" y="61"/>
                    <a:pt x="20366" y="335"/>
                    <a:pt x="19332" y="578"/>
                  </a:cubicBezTo>
                  <a:cubicBezTo>
                    <a:pt x="18663" y="730"/>
                    <a:pt x="17995" y="912"/>
                    <a:pt x="17326" y="1034"/>
                  </a:cubicBezTo>
                  <a:cubicBezTo>
                    <a:pt x="16336" y="1212"/>
                    <a:pt x="15336" y="1284"/>
                    <a:pt x="14332" y="1284"/>
                  </a:cubicBezTo>
                  <a:cubicBezTo>
                    <a:pt x="12256" y="1284"/>
                    <a:pt x="10165" y="976"/>
                    <a:pt x="8116" y="669"/>
                  </a:cubicBezTo>
                  <a:cubicBezTo>
                    <a:pt x="6057" y="361"/>
                    <a:pt x="3923" y="35"/>
                    <a:pt x="1802" y="35"/>
                  </a:cubicBezTo>
                  <a:cubicBezTo>
                    <a:pt x="1200" y="35"/>
                    <a:pt x="599" y="61"/>
                    <a:pt x="1" y="122"/>
                  </a:cubicBezTo>
                  <a:cubicBezTo>
                    <a:pt x="152" y="122"/>
                    <a:pt x="335" y="152"/>
                    <a:pt x="487" y="213"/>
                  </a:cubicBezTo>
                  <a:cubicBezTo>
                    <a:pt x="979" y="172"/>
                    <a:pt x="1473" y="153"/>
                    <a:pt x="1968" y="153"/>
                  </a:cubicBezTo>
                  <a:cubicBezTo>
                    <a:pt x="4014" y="153"/>
                    <a:pt x="6079" y="467"/>
                    <a:pt x="8086" y="760"/>
                  </a:cubicBezTo>
                  <a:cubicBezTo>
                    <a:pt x="10192" y="1076"/>
                    <a:pt x="12357" y="1421"/>
                    <a:pt x="14500" y="1421"/>
                  </a:cubicBezTo>
                  <a:cubicBezTo>
                    <a:pt x="15449" y="1421"/>
                    <a:pt x="16393" y="1354"/>
                    <a:pt x="17326" y="1186"/>
                  </a:cubicBezTo>
                  <a:cubicBezTo>
                    <a:pt x="17995" y="1064"/>
                    <a:pt x="18694" y="882"/>
                    <a:pt x="19332" y="730"/>
                  </a:cubicBezTo>
                  <a:cubicBezTo>
                    <a:pt x="20274" y="517"/>
                    <a:pt x="21277" y="243"/>
                    <a:pt x="22250" y="152"/>
                  </a:cubicBezTo>
                  <a:cubicBezTo>
                    <a:pt x="22341" y="122"/>
                    <a:pt x="22372" y="92"/>
                    <a:pt x="22463" y="61"/>
                  </a:cubicBezTo>
                  <a:lnTo>
                    <a:pt x="22493" y="0"/>
                  </a:ln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592;p72">
              <a:extLst>
                <a:ext uri="{FF2B5EF4-FFF2-40B4-BE49-F238E27FC236}">
                  <a16:creationId xmlns:a16="http://schemas.microsoft.com/office/drawing/2014/main" id="{31A81626-E0AF-1D11-1C6E-D5CC500002A6}"/>
                </a:ext>
              </a:extLst>
            </p:cNvPr>
            <p:cNvSpPr/>
            <p:nvPr/>
          </p:nvSpPr>
          <p:spPr>
            <a:xfrm>
              <a:off x="5398550" y="1099850"/>
              <a:ext cx="82850" cy="58525"/>
            </a:xfrm>
            <a:custGeom>
              <a:avLst/>
              <a:gdLst/>
              <a:ahLst/>
              <a:cxnLst/>
              <a:rect l="l" t="t" r="r" b="b"/>
              <a:pathLst>
                <a:path w="3314" h="2341" extrusionOk="0">
                  <a:moveTo>
                    <a:pt x="3313" y="1"/>
                  </a:moveTo>
                  <a:cubicBezTo>
                    <a:pt x="3222" y="31"/>
                    <a:pt x="3161" y="92"/>
                    <a:pt x="3009" y="153"/>
                  </a:cubicBezTo>
                  <a:cubicBezTo>
                    <a:pt x="3009" y="183"/>
                    <a:pt x="2979" y="244"/>
                    <a:pt x="2949" y="304"/>
                  </a:cubicBezTo>
                  <a:cubicBezTo>
                    <a:pt x="2523" y="943"/>
                    <a:pt x="1976" y="1520"/>
                    <a:pt x="1338" y="1915"/>
                  </a:cubicBezTo>
                  <a:cubicBezTo>
                    <a:pt x="1155" y="2067"/>
                    <a:pt x="912" y="2189"/>
                    <a:pt x="699" y="2219"/>
                  </a:cubicBezTo>
                  <a:cubicBezTo>
                    <a:pt x="654" y="2235"/>
                    <a:pt x="602" y="2242"/>
                    <a:pt x="549" y="2242"/>
                  </a:cubicBezTo>
                  <a:cubicBezTo>
                    <a:pt x="390" y="2242"/>
                    <a:pt x="213" y="2174"/>
                    <a:pt x="122" y="2037"/>
                  </a:cubicBezTo>
                  <a:cubicBezTo>
                    <a:pt x="91" y="2037"/>
                    <a:pt x="61" y="2067"/>
                    <a:pt x="0" y="2067"/>
                  </a:cubicBezTo>
                  <a:cubicBezTo>
                    <a:pt x="152" y="2280"/>
                    <a:pt x="395" y="2341"/>
                    <a:pt x="608" y="2341"/>
                  </a:cubicBezTo>
                  <a:lnTo>
                    <a:pt x="730" y="2341"/>
                  </a:lnTo>
                  <a:cubicBezTo>
                    <a:pt x="1003" y="2311"/>
                    <a:pt x="1277" y="2189"/>
                    <a:pt x="1459" y="2037"/>
                  </a:cubicBezTo>
                  <a:cubicBezTo>
                    <a:pt x="2098" y="1581"/>
                    <a:pt x="2675" y="1004"/>
                    <a:pt x="3101" y="365"/>
                  </a:cubicBezTo>
                  <a:cubicBezTo>
                    <a:pt x="3192" y="213"/>
                    <a:pt x="3283" y="92"/>
                    <a:pt x="3313" y="1"/>
                  </a:cubicBezTo>
                  <a:close/>
                </a:path>
              </a:pathLst>
            </a:custGeom>
            <a:solidFill>
              <a:srgbClr val="F3A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593;p72">
              <a:extLst>
                <a:ext uri="{FF2B5EF4-FFF2-40B4-BE49-F238E27FC236}">
                  <a16:creationId xmlns:a16="http://schemas.microsoft.com/office/drawing/2014/main" id="{B8F2DE48-37D7-A1D8-9AE4-1879F3D0249F}"/>
                </a:ext>
              </a:extLst>
            </p:cNvPr>
            <p:cNvSpPr/>
            <p:nvPr/>
          </p:nvSpPr>
          <p:spPr>
            <a:xfrm>
              <a:off x="5249600" y="1553575"/>
              <a:ext cx="378450" cy="243875"/>
            </a:xfrm>
            <a:custGeom>
              <a:avLst/>
              <a:gdLst/>
              <a:ahLst/>
              <a:cxnLst/>
              <a:rect l="l" t="t" r="r" b="b"/>
              <a:pathLst>
                <a:path w="15138" h="9755" extrusionOk="0">
                  <a:moveTo>
                    <a:pt x="10828" y="1"/>
                  </a:moveTo>
                  <a:cubicBezTo>
                    <a:pt x="10473" y="1"/>
                    <a:pt x="10122" y="25"/>
                    <a:pt x="9788" y="58"/>
                  </a:cubicBezTo>
                  <a:cubicBezTo>
                    <a:pt x="8633" y="241"/>
                    <a:pt x="7478" y="575"/>
                    <a:pt x="6384" y="1031"/>
                  </a:cubicBezTo>
                  <a:cubicBezTo>
                    <a:pt x="6293" y="1062"/>
                    <a:pt x="6262" y="1062"/>
                    <a:pt x="6201" y="1092"/>
                  </a:cubicBezTo>
                  <a:cubicBezTo>
                    <a:pt x="3770" y="2217"/>
                    <a:pt x="1581" y="3980"/>
                    <a:pt x="1" y="6107"/>
                  </a:cubicBezTo>
                  <a:cubicBezTo>
                    <a:pt x="335" y="6138"/>
                    <a:pt x="669" y="6229"/>
                    <a:pt x="1034" y="6259"/>
                  </a:cubicBezTo>
                  <a:lnTo>
                    <a:pt x="1125" y="6259"/>
                  </a:lnTo>
                  <a:cubicBezTo>
                    <a:pt x="2402" y="6502"/>
                    <a:pt x="3648" y="6806"/>
                    <a:pt x="4894" y="7171"/>
                  </a:cubicBezTo>
                  <a:cubicBezTo>
                    <a:pt x="4925" y="7171"/>
                    <a:pt x="5016" y="7232"/>
                    <a:pt x="5046" y="7232"/>
                  </a:cubicBezTo>
                  <a:cubicBezTo>
                    <a:pt x="5776" y="7445"/>
                    <a:pt x="6445" y="7657"/>
                    <a:pt x="7174" y="7931"/>
                  </a:cubicBezTo>
                  <a:cubicBezTo>
                    <a:pt x="7204" y="7992"/>
                    <a:pt x="7296" y="7992"/>
                    <a:pt x="7326" y="8022"/>
                  </a:cubicBezTo>
                  <a:cubicBezTo>
                    <a:pt x="7964" y="8235"/>
                    <a:pt x="8572" y="8508"/>
                    <a:pt x="9180" y="8782"/>
                  </a:cubicBezTo>
                  <a:cubicBezTo>
                    <a:pt x="10031" y="9268"/>
                    <a:pt x="10791" y="9603"/>
                    <a:pt x="11673" y="9755"/>
                  </a:cubicBezTo>
                  <a:cubicBezTo>
                    <a:pt x="12584" y="9268"/>
                    <a:pt x="13405" y="8600"/>
                    <a:pt x="14013" y="7749"/>
                  </a:cubicBezTo>
                  <a:cubicBezTo>
                    <a:pt x="14013" y="7718"/>
                    <a:pt x="14074" y="7718"/>
                    <a:pt x="14074" y="7657"/>
                  </a:cubicBezTo>
                  <a:cubicBezTo>
                    <a:pt x="14256" y="7414"/>
                    <a:pt x="14439" y="7110"/>
                    <a:pt x="14560" y="6806"/>
                  </a:cubicBezTo>
                  <a:cubicBezTo>
                    <a:pt x="14834" y="6259"/>
                    <a:pt x="14986" y="5651"/>
                    <a:pt x="15047" y="5043"/>
                  </a:cubicBezTo>
                  <a:lnTo>
                    <a:pt x="15047" y="4922"/>
                  </a:lnTo>
                  <a:cubicBezTo>
                    <a:pt x="15138" y="4162"/>
                    <a:pt x="15016" y="3402"/>
                    <a:pt x="14743" y="2703"/>
                  </a:cubicBezTo>
                  <a:cubicBezTo>
                    <a:pt x="14621" y="2399"/>
                    <a:pt x="14469" y="2095"/>
                    <a:pt x="14287" y="1821"/>
                  </a:cubicBezTo>
                  <a:cubicBezTo>
                    <a:pt x="14287" y="1791"/>
                    <a:pt x="14256" y="1791"/>
                    <a:pt x="14256" y="1730"/>
                  </a:cubicBezTo>
                  <a:cubicBezTo>
                    <a:pt x="13983" y="1365"/>
                    <a:pt x="13648" y="1031"/>
                    <a:pt x="13253" y="758"/>
                  </a:cubicBezTo>
                  <a:cubicBezTo>
                    <a:pt x="13223" y="727"/>
                    <a:pt x="13223" y="727"/>
                    <a:pt x="13192" y="727"/>
                  </a:cubicBezTo>
                  <a:cubicBezTo>
                    <a:pt x="12736" y="423"/>
                    <a:pt x="12220" y="180"/>
                    <a:pt x="11703" y="58"/>
                  </a:cubicBezTo>
                  <a:cubicBezTo>
                    <a:pt x="11415" y="17"/>
                    <a:pt x="11121" y="1"/>
                    <a:pt x="10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594;p72">
              <a:extLst>
                <a:ext uri="{FF2B5EF4-FFF2-40B4-BE49-F238E27FC236}">
                  <a16:creationId xmlns:a16="http://schemas.microsoft.com/office/drawing/2014/main" id="{056FE676-8390-0A4B-D33D-0C00C5D5D5F1}"/>
                </a:ext>
              </a:extLst>
            </p:cNvPr>
            <p:cNvSpPr/>
            <p:nvPr/>
          </p:nvSpPr>
          <p:spPr>
            <a:xfrm>
              <a:off x="5249600" y="1553575"/>
              <a:ext cx="378450" cy="243875"/>
            </a:xfrm>
            <a:custGeom>
              <a:avLst/>
              <a:gdLst/>
              <a:ahLst/>
              <a:cxnLst/>
              <a:rect l="l" t="t" r="r" b="b"/>
              <a:pathLst>
                <a:path w="15138" h="9755" extrusionOk="0">
                  <a:moveTo>
                    <a:pt x="10828" y="1"/>
                  </a:moveTo>
                  <a:cubicBezTo>
                    <a:pt x="10473" y="1"/>
                    <a:pt x="10122" y="25"/>
                    <a:pt x="9788" y="58"/>
                  </a:cubicBezTo>
                  <a:cubicBezTo>
                    <a:pt x="8633" y="241"/>
                    <a:pt x="7478" y="575"/>
                    <a:pt x="6384" y="1031"/>
                  </a:cubicBezTo>
                  <a:cubicBezTo>
                    <a:pt x="6293" y="1062"/>
                    <a:pt x="6262" y="1062"/>
                    <a:pt x="6201" y="1092"/>
                  </a:cubicBezTo>
                  <a:cubicBezTo>
                    <a:pt x="3770" y="2217"/>
                    <a:pt x="1581" y="3980"/>
                    <a:pt x="1" y="6107"/>
                  </a:cubicBezTo>
                  <a:cubicBezTo>
                    <a:pt x="335" y="6138"/>
                    <a:pt x="669" y="6229"/>
                    <a:pt x="1034" y="6259"/>
                  </a:cubicBezTo>
                  <a:lnTo>
                    <a:pt x="1125" y="6259"/>
                  </a:lnTo>
                  <a:cubicBezTo>
                    <a:pt x="2402" y="6502"/>
                    <a:pt x="3648" y="6806"/>
                    <a:pt x="4894" y="7171"/>
                  </a:cubicBezTo>
                  <a:cubicBezTo>
                    <a:pt x="4925" y="7171"/>
                    <a:pt x="5016" y="7232"/>
                    <a:pt x="5046" y="7232"/>
                  </a:cubicBezTo>
                  <a:cubicBezTo>
                    <a:pt x="5776" y="7445"/>
                    <a:pt x="6445" y="7657"/>
                    <a:pt x="7174" y="7931"/>
                  </a:cubicBezTo>
                  <a:cubicBezTo>
                    <a:pt x="7204" y="7992"/>
                    <a:pt x="7296" y="7992"/>
                    <a:pt x="7326" y="8022"/>
                  </a:cubicBezTo>
                  <a:cubicBezTo>
                    <a:pt x="7964" y="8235"/>
                    <a:pt x="8572" y="8508"/>
                    <a:pt x="9180" y="8782"/>
                  </a:cubicBezTo>
                  <a:cubicBezTo>
                    <a:pt x="10031" y="9268"/>
                    <a:pt x="10791" y="9603"/>
                    <a:pt x="11673" y="9755"/>
                  </a:cubicBezTo>
                  <a:cubicBezTo>
                    <a:pt x="12584" y="9268"/>
                    <a:pt x="13405" y="8600"/>
                    <a:pt x="14013" y="7749"/>
                  </a:cubicBezTo>
                  <a:cubicBezTo>
                    <a:pt x="14013" y="7718"/>
                    <a:pt x="14074" y="7718"/>
                    <a:pt x="14074" y="7657"/>
                  </a:cubicBezTo>
                  <a:cubicBezTo>
                    <a:pt x="14256" y="7414"/>
                    <a:pt x="14439" y="7110"/>
                    <a:pt x="14560" y="6806"/>
                  </a:cubicBezTo>
                  <a:cubicBezTo>
                    <a:pt x="14834" y="6259"/>
                    <a:pt x="14986" y="5651"/>
                    <a:pt x="15047" y="5043"/>
                  </a:cubicBezTo>
                  <a:lnTo>
                    <a:pt x="15047" y="4922"/>
                  </a:lnTo>
                  <a:cubicBezTo>
                    <a:pt x="15138" y="4162"/>
                    <a:pt x="15016" y="3402"/>
                    <a:pt x="14743" y="2703"/>
                  </a:cubicBezTo>
                  <a:cubicBezTo>
                    <a:pt x="14621" y="2399"/>
                    <a:pt x="14469" y="2095"/>
                    <a:pt x="14287" y="1821"/>
                  </a:cubicBezTo>
                  <a:cubicBezTo>
                    <a:pt x="14287" y="1791"/>
                    <a:pt x="14256" y="1791"/>
                    <a:pt x="14256" y="1730"/>
                  </a:cubicBezTo>
                  <a:cubicBezTo>
                    <a:pt x="13983" y="1365"/>
                    <a:pt x="13648" y="1031"/>
                    <a:pt x="13253" y="758"/>
                  </a:cubicBezTo>
                  <a:cubicBezTo>
                    <a:pt x="13223" y="727"/>
                    <a:pt x="13223" y="727"/>
                    <a:pt x="13192" y="727"/>
                  </a:cubicBezTo>
                  <a:cubicBezTo>
                    <a:pt x="12736" y="423"/>
                    <a:pt x="12220" y="180"/>
                    <a:pt x="11703" y="58"/>
                  </a:cubicBezTo>
                  <a:cubicBezTo>
                    <a:pt x="11415" y="17"/>
                    <a:pt x="11121" y="1"/>
                    <a:pt x="10828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595;p72">
              <a:extLst>
                <a:ext uri="{FF2B5EF4-FFF2-40B4-BE49-F238E27FC236}">
                  <a16:creationId xmlns:a16="http://schemas.microsoft.com/office/drawing/2014/main" id="{7AE39638-4779-E6B8-36B0-5B271962924B}"/>
                </a:ext>
              </a:extLst>
            </p:cNvPr>
            <p:cNvSpPr/>
            <p:nvPr/>
          </p:nvSpPr>
          <p:spPr>
            <a:xfrm>
              <a:off x="5276950" y="1572500"/>
              <a:ext cx="304000" cy="139850"/>
            </a:xfrm>
            <a:custGeom>
              <a:avLst/>
              <a:gdLst/>
              <a:ahLst/>
              <a:cxnLst/>
              <a:rect l="l" t="t" r="r" b="b"/>
              <a:pathLst>
                <a:path w="12160" h="5594" extrusionOk="0">
                  <a:moveTo>
                    <a:pt x="12098" y="1"/>
                  </a:moveTo>
                  <a:cubicBezTo>
                    <a:pt x="11308" y="365"/>
                    <a:pt x="10427" y="608"/>
                    <a:pt x="9576" y="882"/>
                  </a:cubicBezTo>
                  <a:cubicBezTo>
                    <a:pt x="9393" y="912"/>
                    <a:pt x="9241" y="973"/>
                    <a:pt x="9059" y="1034"/>
                  </a:cubicBezTo>
                  <a:cubicBezTo>
                    <a:pt x="8724" y="1125"/>
                    <a:pt x="8329" y="1247"/>
                    <a:pt x="7995" y="1368"/>
                  </a:cubicBezTo>
                  <a:cubicBezTo>
                    <a:pt x="7965" y="1368"/>
                    <a:pt x="7904" y="1368"/>
                    <a:pt x="7904" y="1399"/>
                  </a:cubicBezTo>
                  <a:lnTo>
                    <a:pt x="9059" y="1064"/>
                  </a:lnTo>
                  <a:cubicBezTo>
                    <a:pt x="9241" y="1034"/>
                    <a:pt x="9393" y="943"/>
                    <a:pt x="9576" y="912"/>
                  </a:cubicBezTo>
                  <a:cubicBezTo>
                    <a:pt x="10457" y="639"/>
                    <a:pt x="11339" y="426"/>
                    <a:pt x="12159" y="31"/>
                  </a:cubicBezTo>
                  <a:cubicBezTo>
                    <a:pt x="12129" y="1"/>
                    <a:pt x="12129" y="1"/>
                    <a:pt x="12098" y="1"/>
                  </a:cubicBezTo>
                  <a:close/>
                  <a:moveTo>
                    <a:pt x="7904" y="1399"/>
                  </a:moveTo>
                  <a:lnTo>
                    <a:pt x="7245" y="1639"/>
                  </a:lnTo>
                  <a:lnTo>
                    <a:pt x="7245" y="1639"/>
                  </a:lnTo>
                  <a:cubicBezTo>
                    <a:pt x="7403" y="1587"/>
                    <a:pt x="7562" y="1538"/>
                    <a:pt x="7721" y="1490"/>
                  </a:cubicBezTo>
                  <a:cubicBezTo>
                    <a:pt x="7813" y="1429"/>
                    <a:pt x="7843" y="1429"/>
                    <a:pt x="7904" y="1399"/>
                  </a:cubicBezTo>
                  <a:close/>
                  <a:moveTo>
                    <a:pt x="7245" y="1639"/>
                  </a:moveTo>
                  <a:lnTo>
                    <a:pt x="7245" y="1639"/>
                  </a:lnTo>
                  <a:cubicBezTo>
                    <a:pt x="6856" y="1767"/>
                    <a:pt x="6470" y="1906"/>
                    <a:pt x="6096" y="2059"/>
                  </a:cubicBezTo>
                  <a:lnTo>
                    <a:pt x="6096" y="2059"/>
                  </a:lnTo>
                  <a:lnTo>
                    <a:pt x="7245" y="1639"/>
                  </a:lnTo>
                  <a:close/>
                  <a:moveTo>
                    <a:pt x="6096" y="2059"/>
                  </a:moveTo>
                  <a:lnTo>
                    <a:pt x="5989" y="2098"/>
                  </a:lnTo>
                  <a:cubicBezTo>
                    <a:pt x="4469" y="2645"/>
                    <a:pt x="3284" y="3223"/>
                    <a:pt x="2281" y="3830"/>
                  </a:cubicBezTo>
                  <a:cubicBezTo>
                    <a:pt x="2220" y="3861"/>
                    <a:pt x="2189" y="3922"/>
                    <a:pt x="2098" y="3952"/>
                  </a:cubicBezTo>
                  <a:cubicBezTo>
                    <a:pt x="1927" y="4074"/>
                    <a:pt x="1737" y="4196"/>
                    <a:pt x="1558" y="4334"/>
                  </a:cubicBezTo>
                  <a:lnTo>
                    <a:pt x="1558" y="4334"/>
                  </a:lnTo>
                  <a:cubicBezTo>
                    <a:pt x="1710" y="4227"/>
                    <a:pt x="1866" y="4120"/>
                    <a:pt x="2037" y="4013"/>
                  </a:cubicBezTo>
                  <a:cubicBezTo>
                    <a:pt x="2068" y="4013"/>
                    <a:pt x="2068" y="3982"/>
                    <a:pt x="2098" y="3982"/>
                  </a:cubicBezTo>
                  <a:cubicBezTo>
                    <a:pt x="3132" y="3314"/>
                    <a:pt x="4378" y="2736"/>
                    <a:pt x="5928" y="2128"/>
                  </a:cubicBezTo>
                  <a:cubicBezTo>
                    <a:pt x="5984" y="2105"/>
                    <a:pt x="6040" y="2082"/>
                    <a:pt x="6096" y="2059"/>
                  </a:cubicBezTo>
                  <a:close/>
                  <a:moveTo>
                    <a:pt x="1558" y="4334"/>
                  </a:moveTo>
                  <a:cubicBezTo>
                    <a:pt x="1495" y="4379"/>
                    <a:pt x="1432" y="4424"/>
                    <a:pt x="1369" y="4469"/>
                  </a:cubicBezTo>
                  <a:cubicBezTo>
                    <a:pt x="1342" y="4490"/>
                    <a:pt x="1316" y="4511"/>
                    <a:pt x="1290" y="4532"/>
                  </a:cubicBezTo>
                  <a:lnTo>
                    <a:pt x="1290" y="4532"/>
                  </a:lnTo>
                  <a:cubicBezTo>
                    <a:pt x="1336" y="4500"/>
                    <a:pt x="1383" y="4469"/>
                    <a:pt x="1430" y="4438"/>
                  </a:cubicBezTo>
                  <a:cubicBezTo>
                    <a:pt x="1471" y="4402"/>
                    <a:pt x="1515" y="4368"/>
                    <a:pt x="1558" y="4334"/>
                  </a:cubicBezTo>
                  <a:close/>
                  <a:moveTo>
                    <a:pt x="1290" y="4532"/>
                  </a:moveTo>
                  <a:lnTo>
                    <a:pt x="1290" y="4532"/>
                  </a:lnTo>
                  <a:cubicBezTo>
                    <a:pt x="830" y="4850"/>
                    <a:pt x="415" y="5234"/>
                    <a:pt x="1" y="5593"/>
                  </a:cubicBezTo>
                  <a:lnTo>
                    <a:pt x="62" y="5593"/>
                  </a:lnTo>
                  <a:cubicBezTo>
                    <a:pt x="434" y="5221"/>
                    <a:pt x="860" y="4876"/>
                    <a:pt x="1290" y="4532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596;p72">
              <a:extLst>
                <a:ext uri="{FF2B5EF4-FFF2-40B4-BE49-F238E27FC236}">
                  <a16:creationId xmlns:a16="http://schemas.microsoft.com/office/drawing/2014/main" id="{06D28CBF-F56F-7F58-9C60-D9AA36A7787F}"/>
                </a:ext>
              </a:extLst>
            </p:cNvPr>
            <p:cNvSpPr/>
            <p:nvPr/>
          </p:nvSpPr>
          <p:spPr>
            <a:xfrm>
              <a:off x="5327125" y="1580100"/>
              <a:ext cx="82075" cy="94250"/>
            </a:xfrm>
            <a:custGeom>
              <a:avLst/>
              <a:gdLst/>
              <a:ahLst/>
              <a:cxnLst/>
              <a:rect l="l" t="t" r="r" b="b"/>
              <a:pathLst>
                <a:path w="3283" h="3770" extrusionOk="0">
                  <a:moveTo>
                    <a:pt x="3283" y="1"/>
                  </a:moveTo>
                  <a:lnTo>
                    <a:pt x="3283" y="1"/>
                  </a:lnTo>
                  <a:cubicBezTo>
                    <a:pt x="3192" y="31"/>
                    <a:pt x="3161" y="31"/>
                    <a:pt x="3100" y="92"/>
                  </a:cubicBezTo>
                  <a:cubicBezTo>
                    <a:pt x="2037" y="1186"/>
                    <a:pt x="973" y="2402"/>
                    <a:pt x="61" y="3648"/>
                  </a:cubicBezTo>
                  <a:cubicBezTo>
                    <a:pt x="61" y="3678"/>
                    <a:pt x="0" y="3678"/>
                    <a:pt x="0" y="3739"/>
                  </a:cubicBezTo>
                  <a:lnTo>
                    <a:pt x="61" y="3770"/>
                  </a:lnTo>
                  <a:lnTo>
                    <a:pt x="91" y="3739"/>
                  </a:lnTo>
                  <a:cubicBezTo>
                    <a:pt x="122" y="3648"/>
                    <a:pt x="182" y="3618"/>
                    <a:pt x="243" y="3526"/>
                  </a:cubicBezTo>
                  <a:cubicBezTo>
                    <a:pt x="1155" y="2280"/>
                    <a:pt x="2219" y="1095"/>
                    <a:pt x="3283" y="1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597;p72">
              <a:extLst>
                <a:ext uri="{FF2B5EF4-FFF2-40B4-BE49-F238E27FC236}">
                  <a16:creationId xmlns:a16="http://schemas.microsoft.com/office/drawing/2014/main" id="{AA3BB94B-9F82-F36C-5070-FC02A5795861}"/>
                </a:ext>
              </a:extLst>
            </p:cNvPr>
            <p:cNvSpPr/>
            <p:nvPr/>
          </p:nvSpPr>
          <p:spPr>
            <a:xfrm>
              <a:off x="5371950" y="1599100"/>
              <a:ext cx="235600" cy="137575"/>
            </a:xfrm>
            <a:custGeom>
              <a:avLst/>
              <a:gdLst/>
              <a:ahLst/>
              <a:cxnLst/>
              <a:rect l="l" t="t" r="r" b="b"/>
              <a:pathLst>
                <a:path w="9424" h="5503" extrusionOk="0">
                  <a:moveTo>
                    <a:pt x="36" y="5491"/>
                  </a:moveTo>
                  <a:lnTo>
                    <a:pt x="36" y="5491"/>
                  </a:lnTo>
                  <a:cubicBezTo>
                    <a:pt x="24" y="5493"/>
                    <a:pt x="12" y="5496"/>
                    <a:pt x="0" y="5502"/>
                  </a:cubicBezTo>
                  <a:cubicBezTo>
                    <a:pt x="12" y="5498"/>
                    <a:pt x="24" y="5494"/>
                    <a:pt x="36" y="5491"/>
                  </a:cubicBezTo>
                  <a:close/>
                  <a:moveTo>
                    <a:pt x="9393" y="0"/>
                  </a:moveTo>
                  <a:cubicBezTo>
                    <a:pt x="7721" y="1459"/>
                    <a:pt x="6262" y="2554"/>
                    <a:pt x="4833" y="3374"/>
                  </a:cubicBezTo>
                  <a:cubicBezTo>
                    <a:pt x="3465" y="4225"/>
                    <a:pt x="2067" y="4864"/>
                    <a:pt x="699" y="5289"/>
                  </a:cubicBezTo>
                  <a:cubicBezTo>
                    <a:pt x="639" y="5289"/>
                    <a:pt x="639" y="5289"/>
                    <a:pt x="608" y="5320"/>
                  </a:cubicBezTo>
                  <a:cubicBezTo>
                    <a:pt x="437" y="5377"/>
                    <a:pt x="213" y="5434"/>
                    <a:pt x="36" y="5491"/>
                  </a:cubicBezTo>
                  <a:lnTo>
                    <a:pt x="36" y="5491"/>
                  </a:lnTo>
                  <a:cubicBezTo>
                    <a:pt x="44" y="5489"/>
                    <a:pt x="52" y="5489"/>
                    <a:pt x="60" y="5489"/>
                  </a:cubicBezTo>
                  <a:cubicBezTo>
                    <a:pt x="98" y="5489"/>
                    <a:pt x="132" y="5502"/>
                    <a:pt x="152" y="5502"/>
                  </a:cubicBezTo>
                  <a:cubicBezTo>
                    <a:pt x="1733" y="5107"/>
                    <a:pt x="3283" y="4408"/>
                    <a:pt x="4864" y="3466"/>
                  </a:cubicBezTo>
                  <a:cubicBezTo>
                    <a:pt x="6323" y="2584"/>
                    <a:pt x="7751" y="1520"/>
                    <a:pt x="9423" y="92"/>
                  </a:cubicBezTo>
                  <a:cubicBezTo>
                    <a:pt x="9423" y="31"/>
                    <a:pt x="9393" y="31"/>
                    <a:pt x="9393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9598;p72">
              <a:extLst>
                <a:ext uri="{FF2B5EF4-FFF2-40B4-BE49-F238E27FC236}">
                  <a16:creationId xmlns:a16="http://schemas.microsoft.com/office/drawing/2014/main" id="{676699CD-DCBA-25B5-1AA9-5F1B31553158}"/>
                </a:ext>
              </a:extLst>
            </p:cNvPr>
            <p:cNvSpPr/>
            <p:nvPr/>
          </p:nvSpPr>
          <p:spPr>
            <a:xfrm>
              <a:off x="5386375" y="1605175"/>
              <a:ext cx="90450" cy="126175"/>
            </a:xfrm>
            <a:custGeom>
              <a:avLst/>
              <a:gdLst/>
              <a:ahLst/>
              <a:cxnLst/>
              <a:rect l="l" t="t" r="r" b="b"/>
              <a:pathLst>
                <a:path w="3618" h="5047" extrusionOk="0">
                  <a:moveTo>
                    <a:pt x="3588" y="1"/>
                  </a:moveTo>
                  <a:cubicBezTo>
                    <a:pt x="1977" y="1399"/>
                    <a:pt x="730" y="3192"/>
                    <a:pt x="1" y="5016"/>
                  </a:cubicBezTo>
                  <a:lnTo>
                    <a:pt x="92" y="5046"/>
                  </a:lnTo>
                  <a:cubicBezTo>
                    <a:pt x="791" y="3253"/>
                    <a:pt x="2068" y="1460"/>
                    <a:pt x="3618" y="61"/>
                  </a:cubicBezTo>
                  <a:lnTo>
                    <a:pt x="3588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9599;p72">
              <a:extLst>
                <a:ext uri="{FF2B5EF4-FFF2-40B4-BE49-F238E27FC236}">
                  <a16:creationId xmlns:a16="http://schemas.microsoft.com/office/drawing/2014/main" id="{17FC5BA1-22CB-199B-972F-A7E38FF7E7A5}"/>
                </a:ext>
              </a:extLst>
            </p:cNvPr>
            <p:cNvSpPr/>
            <p:nvPr/>
          </p:nvSpPr>
          <p:spPr>
            <a:xfrm>
              <a:off x="5428175" y="1678125"/>
              <a:ext cx="198350" cy="79825"/>
            </a:xfrm>
            <a:custGeom>
              <a:avLst/>
              <a:gdLst/>
              <a:ahLst/>
              <a:cxnLst/>
              <a:rect l="l" t="t" r="r" b="b"/>
              <a:pathLst>
                <a:path w="7934" h="3193" extrusionOk="0">
                  <a:moveTo>
                    <a:pt x="7934" y="1"/>
                  </a:moveTo>
                  <a:cubicBezTo>
                    <a:pt x="5654" y="1733"/>
                    <a:pt x="2888" y="2797"/>
                    <a:pt x="1" y="3101"/>
                  </a:cubicBezTo>
                  <a:cubicBezTo>
                    <a:pt x="31" y="3162"/>
                    <a:pt x="122" y="3162"/>
                    <a:pt x="153" y="3192"/>
                  </a:cubicBezTo>
                  <a:cubicBezTo>
                    <a:pt x="1703" y="3010"/>
                    <a:pt x="3223" y="2584"/>
                    <a:pt x="4651" y="2007"/>
                  </a:cubicBezTo>
                  <a:cubicBezTo>
                    <a:pt x="4651" y="2007"/>
                    <a:pt x="4682" y="2007"/>
                    <a:pt x="4682" y="1976"/>
                  </a:cubicBezTo>
                  <a:cubicBezTo>
                    <a:pt x="5806" y="1490"/>
                    <a:pt x="6931" y="882"/>
                    <a:pt x="7934" y="122"/>
                  </a:cubicBezTo>
                  <a:lnTo>
                    <a:pt x="7934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9600;p72">
              <a:extLst>
                <a:ext uri="{FF2B5EF4-FFF2-40B4-BE49-F238E27FC236}">
                  <a16:creationId xmlns:a16="http://schemas.microsoft.com/office/drawing/2014/main" id="{738E6E34-1911-537F-E522-751C2D641D08}"/>
                </a:ext>
              </a:extLst>
            </p:cNvPr>
            <p:cNvSpPr/>
            <p:nvPr/>
          </p:nvSpPr>
          <p:spPr>
            <a:xfrm>
              <a:off x="5544450" y="1727525"/>
              <a:ext cx="57775" cy="19775"/>
            </a:xfrm>
            <a:custGeom>
              <a:avLst/>
              <a:gdLst/>
              <a:ahLst/>
              <a:cxnLst/>
              <a:rect l="l" t="t" r="r" b="b"/>
              <a:pathLst>
                <a:path w="2311" h="791" extrusionOk="0">
                  <a:moveTo>
                    <a:pt x="31" y="0"/>
                  </a:moveTo>
                  <a:lnTo>
                    <a:pt x="0" y="61"/>
                  </a:lnTo>
                  <a:cubicBezTo>
                    <a:pt x="669" y="487"/>
                    <a:pt x="1459" y="669"/>
                    <a:pt x="2280" y="791"/>
                  </a:cubicBezTo>
                  <a:cubicBezTo>
                    <a:pt x="2280" y="760"/>
                    <a:pt x="2310" y="760"/>
                    <a:pt x="2310" y="730"/>
                  </a:cubicBezTo>
                  <a:cubicBezTo>
                    <a:pt x="1520" y="608"/>
                    <a:pt x="699" y="456"/>
                    <a:pt x="61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9601;p72">
              <a:extLst>
                <a:ext uri="{FF2B5EF4-FFF2-40B4-BE49-F238E27FC236}">
                  <a16:creationId xmlns:a16="http://schemas.microsoft.com/office/drawing/2014/main" id="{00FD723D-0C4B-13D3-DE4F-C152444910BB}"/>
                </a:ext>
              </a:extLst>
            </p:cNvPr>
            <p:cNvSpPr/>
            <p:nvPr/>
          </p:nvSpPr>
          <p:spPr>
            <a:xfrm>
              <a:off x="5309625" y="1677625"/>
              <a:ext cx="419500" cy="289275"/>
            </a:xfrm>
            <a:custGeom>
              <a:avLst/>
              <a:gdLst/>
              <a:ahLst/>
              <a:cxnLst/>
              <a:rect l="l" t="t" r="r" b="b"/>
              <a:pathLst>
                <a:path w="16780" h="11571" extrusionOk="0">
                  <a:moveTo>
                    <a:pt x="8080" y="1"/>
                  </a:moveTo>
                  <a:cubicBezTo>
                    <a:pt x="5299" y="1"/>
                    <a:pt x="2498" y="717"/>
                    <a:pt x="1" y="1966"/>
                  </a:cubicBezTo>
                  <a:cubicBezTo>
                    <a:pt x="335" y="2179"/>
                    <a:pt x="639" y="2422"/>
                    <a:pt x="943" y="2665"/>
                  </a:cubicBezTo>
                  <a:cubicBezTo>
                    <a:pt x="974" y="2726"/>
                    <a:pt x="1034" y="2726"/>
                    <a:pt x="1034" y="2756"/>
                  </a:cubicBezTo>
                  <a:cubicBezTo>
                    <a:pt x="2189" y="3638"/>
                    <a:pt x="3314" y="4610"/>
                    <a:pt x="4378" y="5644"/>
                  </a:cubicBezTo>
                  <a:lnTo>
                    <a:pt x="4469" y="5765"/>
                  </a:lnTo>
                  <a:cubicBezTo>
                    <a:pt x="5077" y="6373"/>
                    <a:pt x="5685" y="6981"/>
                    <a:pt x="6262" y="7589"/>
                  </a:cubicBezTo>
                  <a:cubicBezTo>
                    <a:pt x="6293" y="7619"/>
                    <a:pt x="6354" y="7680"/>
                    <a:pt x="6384" y="7741"/>
                  </a:cubicBezTo>
                  <a:cubicBezTo>
                    <a:pt x="6901" y="8288"/>
                    <a:pt x="7417" y="8866"/>
                    <a:pt x="7904" y="9474"/>
                  </a:cubicBezTo>
                  <a:cubicBezTo>
                    <a:pt x="8542" y="10173"/>
                    <a:pt x="8056" y="10993"/>
                    <a:pt x="8846" y="11571"/>
                  </a:cubicBezTo>
                  <a:cubicBezTo>
                    <a:pt x="10032" y="11571"/>
                    <a:pt x="12342" y="11237"/>
                    <a:pt x="13405" y="10689"/>
                  </a:cubicBezTo>
                  <a:cubicBezTo>
                    <a:pt x="13436" y="10689"/>
                    <a:pt x="13497" y="10659"/>
                    <a:pt x="13497" y="10659"/>
                  </a:cubicBezTo>
                  <a:cubicBezTo>
                    <a:pt x="13831" y="10477"/>
                    <a:pt x="14135" y="10264"/>
                    <a:pt x="14439" y="10051"/>
                  </a:cubicBezTo>
                  <a:cubicBezTo>
                    <a:pt x="14956" y="9626"/>
                    <a:pt x="15472" y="9109"/>
                    <a:pt x="15837" y="8531"/>
                  </a:cubicBezTo>
                  <a:cubicBezTo>
                    <a:pt x="15867" y="8501"/>
                    <a:pt x="15867" y="8440"/>
                    <a:pt x="15928" y="8410"/>
                  </a:cubicBezTo>
                  <a:cubicBezTo>
                    <a:pt x="16384" y="7680"/>
                    <a:pt x="16688" y="6860"/>
                    <a:pt x="16749" y="5978"/>
                  </a:cubicBezTo>
                  <a:cubicBezTo>
                    <a:pt x="16779" y="5583"/>
                    <a:pt x="16779" y="5218"/>
                    <a:pt x="16719" y="4884"/>
                  </a:cubicBezTo>
                  <a:lnTo>
                    <a:pt x="16719" y="4793"/>
                  </a:lnTo>
                  <a:cubicBezTo>
                    <a:pt x="16627" y="4276"/>
                    <a:pt x="16445" y="3729"/>
                    <a:pt x="16232" y="3273"/>
                  </a:cubicBezTo>
                  <a:cubicBezTo>
                    <a:pt x="16232" y="3243"/>
                    <a:pt x="16171" y="3212"/>
                    <a:pt x="16171" y="3212"/>
                  </a:cubicBezTo>
                  <a:cubicBezTo>
                    <a:pt x="15867" y="2665"/>
                    <a:pt x="15503" y="2179"/>
                    <a:pt x="15016" y="1814"/>
                  </a:cubicBezTo>
                  <a:cubicBezTo>
                    <a:pt x="14439" y="1358"/>
                    <a:pt x="13740" y="1054"/>
                    <a:pt x="13071" y="811"/>
                  </a:cubicBezTo>
                  <a:cubicBezTo>
                    <a:pt x="11764" y="355"/>
                    <a:pt x="10457" y="81"/>
                    <a:pt x="9120" y="21"/>
                  </a:cubicBezTo>
                  <a:lnTo>
                    <a:pt x="8876" y="21"/>
                  </a:lnTo>
                  <a:cubicBezTo>
                    <a:pt x="8611" y="7"/>
                    <a:pt x="8346" y="1"/>
                    <a:pt x="8080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9602;p72">
              <a:extLst>
                <a:ext uri="{FF2B5EF4-FFF2-40B4-BE49-F238E27FC236}">
                  <a16:creationId xmlns:a16="http://schemas.microsoft.com/office/drawing/2014/main" id="{FBF2A563-4FE7-BF79-4090-3CA6CE3493F4}"/>
                </a:ext>
              </a:extLst>
            </p:cNvPr>
            <p:cNvSpPr/>
            <p:nvPr/>
          </p:nvSpPr>
          <p:spPr>
            <a:xfrm>
              <a:off x="5333200" y="1725700"/>
              <a:ext cx="379975" cy="33000"/>
            </a:xfrm>
            <a:custGeom>
              <a:avLst/>
              <a:gdLst/>
              <a:ahLst/>
              <a:cxnLst/>
              <a:rect l="l" t="t" r="r" b="b"/>
              <a:pathLst>
                <a:path w="15199" h="1320" extrusionOk="0">
                  <a:moveTo>
                    <a:pt x="4912" y="0"/>
                  </a:moveTo>
                  <a:cubicBezTo>
                    <a:pt x="4316" y="0"/>
                    <a:pt x="3757" y="25"/>
                    <a:pt x="3222" y="73"/>
                  </a:cubicBezTo>
                  <a:cubicBezTo>
                    <a:pt x="3161" y="73"/>
                    <a:pt x="3040" y="73"/>
                    <a:pt x="2979" y="104"/>
                  </a:cubicBezTo>
                  <a:cubicBezTo>
                    <a:pt x="2614" y="134"/>
                    <a:pt x="2310" y="164"/>
                    <a:pt x="2006" y="256"/>
                  </a:cubicBezTo>
                  <a:cubicBezTo>
                    <a:pt x="1358" y="373"/>
                    <a:pt x="682" y="520"/>
                    <a:pt x="60" y="695"/>
                  </a:cubicBezTo>
                  <a:lnTo>
                    <a:pt x="60" y="695"/>
                  </a:lnTo>
                  <a:cubicBezTo>
                    <a:pt x="41" y="684"/>
                    <a:pt x="26" y="676"/>
                    <a:pt x="16" y="676"/>
                  </a:cubicBezTo>
                  <a:cubicBezTo>
                    <a:pt x="6" y="676"/>
                    <a:pt x="0" y="686"/>
                    <a:pt x="0" y="712"/>
                  </a:cubicBezTo>
                  <a:cubicBezTo>
                    <a:pt x="20" y="706"/>
                    <a:pt x="40" y="700"/>
                    <a:pt x="60" y="695"/>
                  </a:cubicBezTo>
                  <a:lnTo>
                    <a:pt x="60" y="695"/>
                  </a:lnTo>
                  <a:cubicBezTo>
                    <a:pt x="69" y="700"/>
                    <a:pt x="80" y="706"/>
                    <a:pt x="91" y="712"/>
                  </a:cubicBezTo>
                  <a:cubicBezTo>
                    <a:pt x="730" y="560"/>
                    <a:pt x="1368" y="408"/>
                    <a:pt x="2006" y="286"/>
                  </a:cubicBezTo>
                  <a:cubicBezTo>
                    <a:pt x="2310" y="256"/>
                    <a:pt x="2584" y="225"/>
                    <a:pt x="2888" y="195"/>
                  </a:cubicBezTo>
                  <a:lnTo>
                    <a:pt x="2979" y="195"/>
                  </a:lnTo>
                  <a:cubicBezTo>
                    <a:pt x="3565" y="118"/>
                    <a:pt x="4177" y="85"/>
                    <a:pt x="4832" y="85"/>
                  </a:cubicBezTo>
                  <a:cubicBezTo>
                    <a:pt x="5740" y="85"/>
                    <a:pt x="6729" y="150"/>
                    <a:pt x="7842" y="256"/>
                  </a:cubicBezTo>
                  <a:cubicBezTo>
                    <a:pt x="8541" y="316"/>
                    <a:pt x="9271" y="408"/>
                    <a:pt x="9970" y="529"/>
                  </a:cubicBezTo>
                  <a:cubicBezTo>
                    <a:pt x="10031" y="529"/>
                    <a:pt x="10122" y="529"/>
                    <a:pt x="10183" y="560"/>
                  </a:cubicBezTo>
                  <a:cubicBezTo>
                    <a:pt x="10639" y="620"/>
                    <a:pt x="11095" y="712"/>
                    <a:pt x="11520" y="772"/>
                  </a:cubicBezTo>
                  <a:cubicBezTo>
                    <a:pt x="11703" y="833"/>
                    <a:pt x="11946" y="864"/>
                    <a:pt x="12128" y="894"/>
                  </a:cubicBezTo>
                  <a:cubicBezTo>
                    <a:pt x="13162" y="1076"/>
                    <a:pt x="14165" y="1289"/>
                    <a:pt x="15198" y="1320"/>
                  </a:cubicBezTo>
                  <a:cubicBezTo>
                    <a:pt x="15198" y="1289"/>
                    <a:pt x="15168" y="1228"/>
                    <a:pt x="15168" y="1228"/>
                  </a:cubicBezTo>
                  <a:cubicBezTo>
                    <a:pt x="14134" y="1198"/>
                    <a:pt x="13162" y="1016"/>
                    <a:pt x="12158" y="833"/>
                  </a:cubicBezTo>
                  <a:cubicBezTo>
                    <a:pt x="11976" y="772"/>
                    <a:pt x="11733" y="742"/>
                    <a:pt x="11551" y="712"/>
                  </a:cubicBezTo>
                  <a:lnTo>
                    <a:pt x="10304" y="468"/>
                  </a:lnTo>
                  <a:lnTo>
                    <a:pt x="10183" y="468"/>
                  </a:lnTo>
                  <a:cubicBezTo>
                    <a:pt x="9423" y="377"/>
                    <a:pt x="8633" y="256"/>
                    <a:pt x="7873" y="164"/>
                  </a:cubicBezTo>
                  <a:cubicBezTo>
                    <a:pt x="6778" y="55"/>
                    <a:pt x="5805" y="0"/>
                    <a:pt x="4912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9603;p72">
              <a:extLst>
                <a:ext uri="{FF2B5EF4-FFF2-40B4-BE49-F238E27FC236}">
                  <a16:creationId xmlns:a16="http://schemas.microsoft.com/office/drawing/2014/main" id="{65580577-8061-1102-B418-7B88C93CB6C2}"/>
                </a:ext>
              </a:extLst>
            </p:cNvPr>
            <p:cNvSpPr/>
            <p:nvPr/>
          </p:nvSpPr>
          <p:spPr>
            <a:xfrm>
              <a:off x="5405375" y="1675850"/>
              <a:ext cx="131500" cy="54725"/>
            </a:xfrm>
            <a:custGeom>
              <a:avLst/>
              <a:gdLst/>
              <a:ahLst/>
              <a:cxnLst/>
              <a:rect l="l" t="t" r="r" b="b"/>
              <a:pathLst>
                <a:path w="5260" h="2189" extrusionOk="0">
                  <a:moveTo>
                    <a:pt x="5016" y="0"/>
                  </a:moveTo>
                  <a:cubicBezTo>
                    <a:pt x="3344" y="578"/>
                    <a:pt x="1642" y="1307"/>
                    <a:pt x="92" y="2098"/>
                  </a:cubicBezTo>
                  <a:cubicBezTo>
                    <a:pt x="31" y="2098"/>
                    <a:pt x="1" y="2128"/>
                    <a:pt x="1" y="2128"/>
                  </a:cubicBezTo>
                  <a:lnTo>
                    <a:pt x="31" y="2189"/>
                  </a:lnTo>
                  <a:cubicBezTo>
                    <a:pt x="92" y="2189"/>
                    <a:pt x="92" y="2128"/>
                    <a:pt x="122" y="2128"/>
                  </a:cubicBezTo>
                  <a:lnTo>
                    <a:pt x="335" y="2006"/>
                  </a:lnTo>
                  <a:cubicBezTo>
                    <a:pt x="1916" y="1216"/>
                    <a:pt x="3618" y="548"/>
                    <a:pt x="5259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9604;p72">
              <a:extLst>
                <a:ext uri="{FF2B5EF4-FFF2-40B4-BE49-F238E27FC236}">
                  <a16:creationId xmlns:a16="http://schemas.microsoft.com/office/drawing/2014/main" id="{9FC08BA2-C502-27CB-E57C-EEB06ADE1C5D}"/>
                </a:ext>
              </a:extLst>
            </p:cNvPr>
            <p:cNvSpPr/>
            <p:nvPr/>
          </p:nvSpPr>
          <p:spPr>
            <a:xfrm>
              <a:off x="5419050" y="1796675"/>
              <a:ext cx="308550" cy="31425"/>
            </a:xfrm>
            <a:custGeom>
              <a:avLst/>
              <a:gdLst/>
              <a:ahLst/>
              <a:cxnLst/>
              <a:rect l="l" t="t" r="r" b="b"/>
              <a:pathLst>
                <a:path w="12342" h="1257" extrusionOk="0">
                  <a:moveTo>
                    <a:pt x="1" y="791"/>
                  </a:moveTo>
                  <a:cubicBezTo>
                    <a:pt x="5" y="792"/>
                    <a:pt x="9" y="793"/>
                    <a:pt x="13" y="794"/>
                  </a:cubicBezTo>
                  <a:lnTo>
                    <a:pt x="13" y="794"/>
                  </a:lnTo>
                  <a:cubicBezTo>
                    <a:pt x="9" y="792"/>
                    <a:pt x="5" y="791"/>
                    <a:pt x="1" y="791"/>
                  </a:cubicBezTo>
                  <a:close/>
                  <a:moveTo>
                    <a:pt x="12342" y="0"/>
                  </a:moveTo>
                  <a:cubicBezTo>
                    <a:pt x="9910" y="608"/>
                    <a:pt x="7843" y="943"/>
                    <a:pt x="5958" y="1095"/>
                  </a:cubicBezTo>
                  <a:cubicBezTo>
                    <a:pt x="5307" y="1149"/>
                    <a:pt x="4664" y="1176"/>
                    <a:pt x="4033" y="1176"/>
                  </a:cubicBezTo>
                  <a:cubicBezTo>
                    <a:pt x="2899" y="1176"/>
                    <a:pt x="1807" y="1088"/>
                    <a:pt x="791" y="912"/>
                  </a:cubicBezTo>
                  <a:lnTo>
                    <a:pt x="700" y="912"/>
                  </a:lnTo>
                  <a:cubicBezTo>
                    <a:pt x="491" y="882"/>
                    <a:pt x="252" y="852"/>
                    <a:pt x="13" y="794"/>
                  </a:cubicBezTo>
                  <a:lnTo>
                    <a:pt x="13" y="794"/>
                  </a:lnTo>
                  <a:cubicBezTo>
                    <a:pt x="39" y="806"/>
                    <a:pt x="66" y="855"/>
                    <a:pt x="92" y="882"/>
                  </a:cubicBezTo>
                  <a:cubicBezTo>
                    <a:pt x="1336" y="1135"/>
                    <a:pt x="2667" y="1256"/>
                    <a:pt x="4065" y="1256"/>
                  </a:cubicBezTo>
                  <a:cubicBezTo>
                    <a:pt x="4684" y="1256"/>
                    <a:pt x="5315" y="1232"/>
                    <a:pt x="5958" y="1186"/>
                  </a:cubicBezTo>
                  <a:cubicBezTo>
                    <a:pt x="7843" y="1034"/>
                    <a:pt x="9910" y="699"/>
                    <a:pt x="12342" y="91"/>
                  </a:cubicBezTo>
                  <a:lnTo>
                    <a:pt x="12342" y="0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9605;p72">
              <a:extLst>
                <a:ext uri="{FF2B5EF4-FFF2-40B4-BE49-F238E27FC236}">
                  <a16:creationId xmlns:a16="http://schemas.microsoft.com/office/drawing/2014/main" id="{404FE8F3-C255-1546-D13A-5C5F046E1759}"/>
                </a:ext>
              </a:extLst>
            </p:cNvPr>
            <p:cNvSpPr/>
            <p:nvPr/>
          </p:nvSpPr>
          <p:spPr>
            <a:xfrm>
              <a:off x="5435775" y="1735875"/>
              <a:ext cx="155800" cy="84375"/>
            </a:xfrm>
            <a:custGeom>
              <a:avLst/>
              <a:gdLst/>
              <a:ahLst/>
              <a:cxnLst/>
              <a:rect l="l" t="t" r="r" b="b"/>
              <a:pathLst>
                <a:path w="6232" h="3375" extrusionOk="0">
                  <a:moveTo>
                    <a:pt x="6201" y="1"/>
                  </a:moveTo>
                  <a:cubicBezTo>
                    <a:pt x="3891" y="639"/>
                    <a:pt x="1672" y="1794"/>
                    <a:pt x="1" y="3314"/>
                  </a:cubicBezTo>
                  <a:lnTo>
                    <a:pt x="92" y="3375"/>
                  </a:lnTo>
                  <a:cubicBezTo>
                    <a:pt x="1703" y="1855"/>
                    <a:pt x="3922" y="730"/>
                    <a:pt x="6232" y="92"/>
                  </a:cubicBezTo>
                  <a:lnTo>
                    <a:pt x="6201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9606;p72">
              <a:extLst>
                <a:ext uri="{FF2B5EF4-FFF2-40B4-BE49-F238E27FC236}">
                  <a16:creationId xmlns:a16="http://schemas.microsoft.com/office/drawing/2014/main" id="{4683ABDF-C6ED-1460-3B50-59A967279E9C}"/>
                </a:ext>
              </a:extLst>
            </p:cNvPr>
            <p:cNvSpPr/>
            <p:nvPr/>
          </p:nvSpPr>
          <p:spPr>
            <a:xfrm>
              <a:off x="5466175" y="1864300"/>
              <a:ext cx="241675" cy="32375"/>
            </a:xfrm>
            <a:custGeom>
              <a:avLst/>
              <a:gdLst/>
              <a:ahLst/>
              <a:cxnLst/>
              <a:rect l="l" t="t" r="r" b="b"/>
              <a:pathLst>
                <a:path w="9667" h="1295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31"/>
                    <a:pt x="92" y="122"/>
                    <a:pt x="122" y="152"/>
                  </a:cubicBezTo>
                  <a:cubicBezTo>
                    <a:pt x="1794" y="791"/>
                    <a:pt x="3496" y="1125"/>
                    <a:pt x="5259" y="1247"/>
                  </a:cubicBezTo>
                  <a:lnTo>
                    <a:pt x="5320" y="1247"/>
                  </a:lnTo>
                  <a:cubicBezTo>
                    <a:pt x="5702" y="1280"/>
                    <a:pt x="6089" y="1295"/>
                    <a:pt x="6477" y="1295"/>
                  </a:cubicBezTo>
                  <a:cubicBezTo>
                    <a:pt x="7511" y="1295"/>
                    <a:pt x="8559" y="1189"/>
                    <a:pt x="9575" y="1034"/>
                  </a:cubicBezTo>
                  <a:cubicBezTo>
                    <a:pt x="9605" y="973"/>
                    <a:pt x="9605" y="943"/>
                    <a:pt x="9666" y="912"/>
                  </a:cubicBezTo>
                  <a:lnTo>
                    <a:pt x="9666" y="912"/>
                  </a:lnTo>
                  <a:cubicBezTo>
                    <a:pt x="8618" y="1108"/>
                    <a:pt x="7558" y="1203"/>
                    <a:pt x="6500" y="1203"/>
                  </a:cubicBezTo>
                  <a:cubicBezTo>
                    <a:pt x="4274" y="1203"/>
                    <a:pt x="2061" y="783"/>
                    <a:pt x="0" y="0"/>
                  </a:cubicBez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9607;p72">
              <a:extLst>
                <a:ext uri="{FF2B5EF4-FFF2-40B4-BE49-F238E27FC236}">
                  <a16:creationId xmlns:a16="http://schemas.microsoft.com/office/drawing/2014/main" id="{B3562D4A-719E-0E4F-2859-E332D9C93CB7}"/>
                </a:ext>
              </a:extLst>
            </p:cNvPr>
            <p:cNvSpPr/>
            <p:nvPr/>
          </p:nvSpPr>
          <p:spPr>
            <a:xfrm>
              <a:off x="5597625" y="1895450"/>
              <a:ext cx="49425" cy="49425"/>
            </a:xfrm>
            <a:custGeom>
              <a:avLst/>
              <a:gdLst/>
              <a:ahLst/>
              <a:cxnLst/>
              <a:rect l="l" t="t" r="r" b="b"/>
              <a:pathLst>
                <a:path w="1977" h="1977" extrusionOk="0">
                  <a:moveTo>
                    <a:pt x="62" y="1"/>
                  </a:moveTo>
                  <a:lnTo>
                    <a:pt x="1" y="31"/>
                  </a:lnTo>
                  <a:cubicBezTo>
                    <a:pt x="396" y="821"/>
                    <a:pt x="1126" y="1460"/>
                    <a:pt x="1885" y="1976"/>
                  </a:cubicBezTo>
                  <a:cubicBezTo>
                    <a:pt x="1916" y="1976"/>
                    <a:pt x="1977" y="1946"/>
                    <a:pt x="1977" y="1946"/>
                  </a:cubicBezTo>
                  <a:cubicBezTo>
                    <a:pt x="1247" y="1399"/>
                    <a:pt x="518" y="821"/>
                    <a:pt x="62" y="31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D2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9608;p72">
              <a:extLst>
                <a:ext uri="{FF2B5EF4-FFF2-40B4-BE49-F238E27FC236}">
                  <a16:creationId xmlns:a16="http://schemas.microsoft.com/office/drawing/2014/main" id="{BF11D221-7889-52B4-6F4E-F0B6103234B9}"/>
                </a:ext>
              </a:extLst>
            </p:cNvPr>
            <p:cNvSpPr/>
            <p:nvPr/>
          </p:nvSpPr>
          <p:spPr>
            <a:xfrm>
              <a:off x="4963875" y="1500325"/>
              <a:ext cx="139850" cy="110950"/>
            </a:xfrm>
            <a:custGeom>
              <a:avLst/>
              <a:gdLst/>
              <a:ahLst/>
              <a:cxnLst/>
              <a:rect l="l" t="t" r="r" b="b"/>
              <a:pathLst>
                <a:path w="5594" h="4438" fill="none" extrusionOk="0">
                  <a:moveTo>
                    <a:pt x="5594" y="4438"/>
                  </a:moveTo>
                  <a:cubicBezTo>
                    <a:pt x="4530" y="2249"/>
                    <a:pt x="2402" y="578"/>
                    <a:pt x="1" y="0"/>
                  </a:cubicBezTo>
                </a:path>
              </a:pathLst>
            </a:custGeom>
            <a:noFill/>
            <a:ln w="532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9609;p72">
              <a:extLst>
                <a:ext uri="{FF2B5EF4-FFF2-40B4-BE49-F238E27FC236}">
                  <a16:creationId xmlns:a16="http://schemas.microsoft.com/office/drawing/2014/main" id="{A27A20AA-6569-0C92-DBFA-5DC074B9CAF0}"/>
                </a:ext>
              </a:extLst>
            </p:cNvPr>
            <p:cNvSpPr/>
            <p:nvPr/>
          </p:nvSpPr>
          <p:spPr>
            <a:xfrm>
              <a:off x="4940325" y="1488625"/>
              <a:ext cx="55500" cy="50000"/>
            </a:xfrm>
            <a:custGeom>
              <a:avLst/>
              <a:gdLst/>
              <a:ahLst/>
              <a:cxnLst/>
              <a:rect l="l" t="t" r="r" b="b"/>
              <a:pathLst>
                <a:path w="2220" h="2000" extrusionOk="0">
                  <a:moveTo>
                    <a:pt x="1122" y="1"/>
                  </a:moveTo>
                  <a:cubicBezTo>
                    <a:pt x="1023" y="1"/>
                    <a:pt x="922" y="14"/>
                    <a:pt x="821" y="42"/>
                  </a:cubicBezTo>
                  <a:cubicBezTo>
                    <a:pt x="305" y="194"/>
                    <a:pt x="1" y="772"/>
                    <a:pt x="183" y="1319"/>
                  </a:cubicBezTo>
                  <a:cubicBezTo>
                    <a:pt x="307" y="1740"/>
                    <a:pt x="712" y="1999"/>
                    <a:pt x="1138" y="1999"/>
                  </a:cubicBezTo>
                  <a:cubicBezTo>
                    <a:pt x="1235" y="1999"/>
                    <a:pt x="1333" y="1986"/>
                    <a:pt x="1429" y="1957"/>
                  </a:cubicBezTo>
                  <a:cubicBezTo>
                    <a:pt x="1976" y="1805"/>
                    <a:pt x="2220" y="1228"/>
                    <a:pt x="2068" y="711"/>
                  </a:cubicBezTo>
                  <a:cubicBezTo>
                    <a:pt x="1944" y="265"/>
                    <a:pt x="1557" y="1"/>
                    <a:pt x="1122" y="1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9610;p72">
              <a:extLst>
                <a:ext uri="{FF2B5EF4-FFF2-40B4-BE49-F238E27FC236}">
                  <a16:creationId xmlns:a16="http://schemas.microsoft.com/office/drawing/2014/main" id="{8BE3658D-6F70-CC25-EA6A-410862B2D47C}"/>
                </a:ext>
              </a:extLst>
            </p:cNvPr>
            <p:cNvSpPr/>
            <p:nvPr/>
          </p:nvSpPr>
          <p:spPr>
            <a:xfrm>
              <a:off x="5329400" y="2174325"/>
              <a:ext cx="57000" cy="60075"/>
            </a:xfrm>
            <a:custGeom>
              <a:avLst/>
              <a:gdLst/>
              <a:ahLst/>
              <a:cxnLst/>
              <a:rect l="l" t="t" r="r" b="b"/>
              <a:pathLst>
                <a:path w="2280" h="2403" extrusionOk="0">
                  <a:moveTo>
                    <a:pt x="2280" y="1"/>
                  </a:moveTo>
                  <a:cubicBezTo>
                    <a:pt x="1520" y="335"/>
                    <a:pt x="91" y="822"/>
                    <a:pt x="0" y="822"/>
                  </a:cubicBezTo>
                  <a:cubicBezTo>
                    <a:pt x="669" y="1338"/>
                    <a:pt x="1368" y="1885"/>
                    <a:pt x="2006" y="2402"/>
                  </a:cubicBezTo>
                  <a:cubicBezTo>
                    <a:pt x="2128" y="1612"/>
                    <a:pt x="2189" y="822"/>
                    <a:pt x="22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9611;p72">
              <a:extLst>
                <a:ext uri="{FF2B5EF4-FFF2-40B4-BE49-F238E27FC236}">
                  <a16:creationId xmlns:a16="http://schemas.microsoft.com/office/drawing/2014/main" id="{D9F07F6E-1200-2CEF-25BF-3BF2D1764679}"/>
                </a:ext>
              </a:extLst>
            </p:cNvPr>
            <p:cNvSpPr/>
            <p:nvPr/>
          </p:nvSpPr>
          <p:spPr>
            <a:xfrm>
              <a:off x="4992000" y="1547125"/>
              <a:ext cx="547150" cy="663450"/>
            </a:xfrm>
            <a:custGeom>
              <a:avLst/>
              <a:gdLst/>
              <a:ahLst/>
              <a:cxnLst/>
              <a:rect l="l" t="t" r="r" b="b"/>
              <a:pathLst>
                <a:path w="21886" h="26538" extrusionOk="0">
                  <a:moveTo>
                    <a:pt x="10081" y="1"/>
                  </a:moveTo>
                  <a:cubicBezTo>
                    <a:pt x="7624" y="1"/>
                    <a:pt x="5205" y="931"/>
                    <a:pt x="3435" y="2748"/>
                  </a:cubicBezTo>
                  <a:cubicBezTo>
                    <a:pt x="2858" y="3326"/>
                    <a:pt x="2371" y="3964"/>
                    <a:pt x="1946" y="4724"/>
                  </a:cubicBezTo>
                  <a:cubicBezTo>
                    <a:pt x="1064" y="6304"/>
                    <a:pt x="548" y="8067"/>
                    <a:pt x="274" y="9891"/>
                  </a:cubicBezTo>
                  <a:cubicBezTo>
                    <a:pt x="61" y="11411"/>
                    <a:pt x="1" y="12991"/>
                    <a:pt x="1" y="14450"/>
                  </a:cubicBezTo>
                  <a:lnTo>
                    <a:pt x="1" y="14511"/>
                  </a:lnTo>
                  <a:lnTo>
                    <a:pt x="1" y="14815"/>
                  </a:lnTo>
                  <a:lnTo>
                    <a:pt x="1" y="14967"/>
                  </a:lnTo>
                  <a:cubicBezTo>
                    <a:pt x="1" y="15666"/>
                    <a:pt x="92" y="16396"/>
                    <a:pt x="153" y="17125"/>
                  </a:cubicBezTo>
                  <a:cubicBezTo>
                    <a:pt x="213" y="17612"/>
                    <a:pt x="274" y="18128"/>
                    <a:pt x="396" y="18554"/>
                  </a:cubicBezTo>
                  <a:cubicBezTo>
                    <a:pt x="426" y="18767"/>
                    <a:pt x="517" y="18979"/>
                    <a:pt x="548" y="19162"/>
                  </a:cubicBezTo>
                  <a:cubicBezTo>
                    <a:pt x="730" y="19952"/>
                    <a:pt x="1004" y="20712"/>
                    <a:pt x="1308" y="21381"/>
                  </a:cubicBezTo>
                  <a:cubicBezTo>
                    <a:pt x="1308" y="21411"/>
                    <a:pt x="1338" y="21502"/>
                    <a:pt x="1368" y="21563"/>
                  </a:cubicBezTo>
                  <a:lnTo>
                    <a:pt x="1946" y="22596"/>
                  </a:lnTo>
                  <a:cubicBezTo>
                    <a:pt x="2098" y="22870"/>
                    <a:pt x="2341" y="23144"/>
                    <a:pt x="2523" y="23387"/>
                  </a:cubicBezTo>
                  <a:cubicBezTo>
                    <a:pt x="3131" y="24116"/>
                    <a:pt x="3861" y="24755"/>
                    <a:pt x="4651" y="25210"/>
                  </a:cubicBezTo>
                  <a:cubicBezTo>
                    <a:pt x="5077" y="25454"/>
                    <a:pt x="5533" y="25666"/>
                    <a:pt x="5988" y="25818"/>
                  </a:cubicBezTo>
                  <a:cubicBezTo>
                    <a:pt x="6049" y="25818"/>
                    <a:pt x="6171" y="25849"/>
                    <a:pt x="6232" y="25910"/>
                  </a:cubicBezTo>
                  <a:cubicBezTo>
                    <a:pt x="7558" y="26324"/>
                    <a:pt x="9026" y="26537"/>
                    <a:pt x="10515" y="26537"/>
                  </a:cubicBezTo>
                  <a:cubicBezTo>
                    <a:pt x="13943" y="26537"/>
                    <a:pt x="17484" y="25407"/>
                    <a:pt x="19667" y="22992"/>
                  </a:cubicBezTo>
                  <a:cubicBezTo>
                    <a:pt x="19970" y="22596"/>
                    <a:pt x="20244" y="22171"/>
                    <a:pt x="20518" y="21776"/>
                  </a:cubicBezTo>
                  <a:cubicBezTo>
                    <a:pt x="20882" y="21198"/>
                    <a:pt x="21186" y="20560"/>
                    <a:pt x="21369" y="19861"/>
                  </a:cubicBezTo>
                  <a:cubicBezTo>
                    <a:pt x="21399" y="19739"/>
                    <a:pt x="21429" y="19587"/>
                    <a:pt x="21490" y="19496"/>
                  </a:cubicBezTo>
                  <a:cubicBezTo>
                    <a:pt x="21581" y="18919"/>
                    <a:pt x="21703" y="18311"/>
                    <a:pt x="21764" y="17733"/>
                  </a:cubicBezTo>
                  <a:cubicBezTo>
                    <a:pt x="21825" y="17308"/>
                    <a:pt x="21855" y="16852"/>
                    <a:pt x="21855" y="16396"/>
                  </a:cubicBezTo>
                  <a:cubicBezTo>
                    <a:pt x="21855" y="15940"/>
                    <a:pt x="21855" y="15514"/>
                    <a:pt x="21885" y="15119"/>
                  </a:cubicBezTo>
                  <a:lnTo>
                    <a:pt x="21885" y="15028"/>
                  </a:lnTo>
                  <a:cubicBezTo>
                    <a:pt x="21885" y="14572"/>
                    <a:pt x="21825" y="14116"/>
                    <a:pt x="21764" y="13630"/>
                  </a:cubicBezTo>
                  <a:lnTo>
                    <a:pt x="21673" y="12839"/>
                  </a:lnTo>
                  <a:cubicBezTo>
                    <a:pt x="21551" y="12049"/>
                    <a:pt x="21369" y="11198"/>
                    <a:pt x="21126" y="10408"/>
                  </a:cubicBezTo>
                  <a:cubicBezTo>
                    <a:pt x="21095" y="10165"/>
                    <a:pt x="21034" y="9952"/>
                    <a:pt x="20943" y="9709"/>
                  </a:cubicBezTo>
                  <a:cubicBezTo>
                    <a:pt x="20031" y="6912"/>
                    <a:pt x="18542" y="4207"/>
                    <a:pt x="16505" y="2414"/>
                  </a:cubicBezTo>
                  <a:cubicBezTo>
                    <a:pt x="14652" y="794"/>
                    <a:pt x="12350" y="1"/>
                    <a:pt x="100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9612;p72">
              <a:extLst>
                <a:ext uri="{FF2B5EF4-FFF2-40B4-BE49-F238E27FC236}">
                  <a16:creationId xmlns:a16="http://schemas.microsoft.com/office/drawing/2014/main" id="{8B62C3C0-51ED-5B9C-C2E4-C5BA281898D3}"/>
                </a:ext>
              </a:extLst>
            </p:cNvPr>
            <p:cNvSpPr/>
            <p:nvPr/>
          </p:nvSpPr>
          <p:spPr>
            <a:xfrm>
              <a:off x="4991250" y="1789825"/>
              <a:ext cx="95000" cy="127700"/>
            </a:xfrm>
            <a:custGeom>
              <a:avLst/>
              <a:gdLst/>
              <a:ahLst/>
              <a:cxnLst/>
              <a:rect l="l" t="t" r="r" b="b"/>
              <a:pathLst>
                <a:path w="3800" h="5108" extrusionOk="0">
                  <a:moveTo>
                    <a:pt x="1216" y="1"/>
                  </a:moveTo>
                  <a:cubicBezTo>
                    <a:pt x="882" y="1"/>
                    <a:pt x="578" y="92"/>
                    <a:pt x="274" y="213"/>
                  </a:cubicBezTo>
                  <a:cubicBezTo>
                    <a:pt x="31" y="1733"/>
                    <a:pt x="0" y="3283"/>
                    <a:pt x="0" y="4773"/>
                  </a:cubicBezTo>
                  <a:cubicBezTo>
                    <a:pt x="395" y="4986"/>
                    <a:pt x="851" y="5107"/>
                    <a:pt x="1277" y="5107"/>
                  </a:cubicBezTo>
                  <a:cubicBezTo>
                    <a:pt x="2705" y="5046"/>
                    <a:pt x="3800" y="3922"/>
                    <a:pt x="3800" y="2524"/>
                  </a:cubicBezTo>
                  <a:cubicBezTo>
                    <a:pt x="3800" y="2098"/>
                    <a:pt x="3739" y="1764"/>
                    <a:pt x="3526" y="1429"/>
                  </a:cubicBezTo>
                  <a:cubicBezTo>
                    <a:pt x="3222" y="821"/>
                    <a:pt x="2705" y="365"/>
                    <a:pt x="2037" y="122"/>
                  </a:cubicBezTo>
                  <a:cubicBezTo>
                    <a:pt x="1793" y="62"/>
                    <a:pt x="1520" y="1"/>
                    <a:pt x="1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9613;p72">
              <a:extLst>
                <a:ext uri="{FF2B5EF4-FFF2-40B4-BE49-F238E27FC236}">
                  <a16:creationId xmlns:a16="http://schemas.microsoft.com/office/drawing/2014/main" id="{A50C8E3C-19F6-CF99-D437-DEDC29FC21C0}"/>
                </a:ext>
              </a:extLst>
            </p:cNvPr>
            <p:cNvSpPr/>
            <p:nvPr/>
          </p:nvSpPr>
          <p:spPr>
            <a:xfrm>
              <a:off x="5313425" y="1740425"/>
              <a:ext cx="126925" cy="127700"/>
            </a:xfrm>
            <a:custGeom>
              <a:avLst/>
              <a:gdLst/>
              <a:ahLst/>
              <a:cxnLst/>
              <a:rect l="l" t="t" r="r" b="b"/>
              <a:pathLst>
                <a:path w="5077" h="5108" extrusionOk="0">
                  <a:moveTo>
                    <a:pt x="2550" y="0"/>
                  </a:moveTo>
                  <a:cubicBezTo>
                    <a:pt x="2531" y="0"/>
                    <a:pt x="2512" y="1"/>
                    <a:pt x="2493" y="1"/>
                  </a:cubicBezTo>
                  <a:cubicBezTo>
                    <a:pt x="1095" y="62"/>
                    <a:pt x="1" y="1186"/>
                    <a:pt x="1" y="2585"/>
                  </a:cubicBezTo>
                  <a:cubicBezTo>
                    <a:pt x="31" y="4013"/>
                    <a:pt x="1186" y="5107"/>
                    <a:pt x="2585" y="5107"/>
                  </a:cubicBezTo>
                  <a:cubicBezTo>
                    <a:pt x="3983" y="5077"/>
                    <a:pt x="5077" y="3922"/>
                    <a:pt x="5077" y="2524"/>
                  </a:cubicBezTo>
                  <a:cubicBezTo>
                    <a:pt x="5077" y="1144"/>
                    <a:pt x="3981" y="0"/>
                    <a:pt x="25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9614;p72">
              <a:extLst>
                <a:ext uri="{FF2B5EF4-FFF2-40B4-BE49-F238E27FC236}">
                  <a16:creationId xmlns:a16="http://schemas.microsoft.com/office/drawing/2014/main" id="{6B35F79D-C82C-B3BC-AE31-1CAFEB8E3D22}"/>
                </a:ext>
              </a:extLst>
            </p:cNvPr>
            <p:cNvSpPr/>
            <p:nvPr/>
          </p:nvSpPr>
          <p:spPr>
            <a:xfrm>
              <a:off x="5042150" y="1753350"/>
              <a:ext cx="71450" cy="70700"/>
            </a:xfrm>
            <a:custGeom>
              <a:avLst/>
              <a:gdLst/>
              <a:ahLst/>
              <a:cxnLst/>
              <a:rect l="l" t="t" r="r" b="b"/>
              <a:pathLst>
                <a:path w="2858" h="2828" extrusionOk="0">
                  <a:moveTo>
                    <a:pt x="1460" y="1"/>
                  </a:moveTo>
                  <a:cubicBezTo>
                    <a:pt x="669" y="1"/>
                    <a:pt x="1" y="609"/>
                    <a:pt x="1" y="1399"/>
                  </a:cubicBezTo>
                  <a:cubicBezTo>
                    <a:pt x="1" y="2189"/>
                    <a:pt x="609" y="2828"/>
                    <a:pt x="1429" y="2828"/>
                  </a:cubicBezTo>
                  <a:cubicBezTo>
                    <a:pt x="2220" y="2828"/>
                    <a:pt x="2858" y="2220"/>
                    <a:pt x="2858" y="1429"/>
                  </a:cubicBezTo>
                  <a:cubicBezTo>
                    <a:pt x="2858" y="669"/>
                    <a:pt x="2220" y="31"/>
                    <a:pt x="1460" y="1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9615;p72">
              <a:extLst>
                <a:ext uri="{FF2B5EF4-FFF2-40B4-BE49-F238E27FC236}">
                  <a16:creationId xmlns:a16="http://schemas.microsoft.com/office/drawing/2014/main" id="{07C8F9E4-95E9-6B9F-FD57-A03AF4432FE2}"/>
                </a:ext>
              </a:extLst>
            </p:cNvPr>
            <p:cNvSpPr/>
            <p:nvPr/>
          </p:nvSpPr>
          <p:spPr>
            <a:xfrm>
              <a:off x="5268600" y="1719925"/>
              <a:ext cx="71450" cy="71450"/>
            </a:xfrm>
            <a:custGeom>
              <a:avLst/>
              <a:gdLst/>
              <a:ahLst/>
              <a:cxnLst/>
              <a:rect l="l" t="t" r="r" b="b"/>
              <a:pathLst>
                <a:path w="2858" h="2858" extrusionOk="0">
                  <a:moveTo>
                    <a:pt x="1460" y="0"/>
                  </a:moveTo>
                  <a:cubicBezTo>
                    <a:pt x="639" y="0"/>
                    <a:pt x="1" y="608"/>
                    <a:pt x="1" y="1399"/>
                  </a:cubicBezTo>
                  <a:cubicBezTo>
                    <a:pt x="1" y="2189"/>
                    <a:pt x="608" y="2858"/>
                    <a:pt x="1399" y="2858"/>
                  </a:cubicBezTo>
                  <a:cubicBezTo>
                    <a:pt x="2219" y="2858"/>
                    <a:pt x="2858" y="2250"/>
                    <a:pt x="2858" y="1429"/>
                  </a:cubicBezTo>
                  <a:cubicBezTo>
                    <a:pt x="2858" y="639"/>
                    <a:pt x="2219" y="0"/>
                    <a:pt x="1460" y="0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9616;p72">
              <a:extLst>
                <a:ext uri="{FF2B5EF4-FFF2-40B4-BE49-F238E27FC236}">
                  <a16:creationId xmlns:a16="http://schemas.microsoft.com/office/drawing/2014/main" id="{8E5146CC-3636-D6B5-E72E-3DF7E5DDAA5F}"/>
                </a:ext>
              </a:extLst>
            </p:cNvPr>
            <p:cNvSpPr/>
            <p:nvPr/>
          </p:nvSpPr>
          <p:spPr>
            <a:xfrm>
              <a:off x="5172100" y="1806550"/>
              <a:ext cx="57775" cy="38775"/>
            </a:xfrm>
            <a:custGeom>
              <a:avLst/>
              <a:gdLst/>
              <a:ahLst/>
              <a:cxnLst/>
              <a:rect l="l" t="t" r="r" b="b"/>
              <a:pathLst>
                <a:path w="2311" h="1551" fill="none" extrusionOk="0">
                  <a:moveTo>
                    <a:pt x="0" y="304"/>
                  </a:moveTo>
                  <a:cubicBezTo>
                    <a:pt x="91" y="1064"/>
                    <a:pt x="882" y="1551"/>
                    <a:pt x="1611" y="1216"/>
                  </a:cubicBezTo>
                  <a:cubicBezTo>
                    <a:pt x="2067" y="973"/>
                    <a:pt x="2310" y="487"/>
                    <a:pt x="2280" y="0"/>
                  </a:cubicBezTo>
                </a:path>
              </a:pathLst>
            </a:custGeom>
            <a:noFill/>
            <a:ln w="10650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9617;p72">
              <a:extLst>
                <a:ext uri="{FF2B5EF4-FFF2-40B4-BE49-F238E27FC236}">
                  <a16:creationId xmlns:a16="http://schemas.microsoft.com/office/drawing/2014/main" id="{DC13727B-3219-FA7F-6786-AF898B8B5D71}"/>
                </a:ext>
              </a:extLst>
            </p:cNvPr>
            <p:cNvSpPr/>
            <p:nvPr/>
          </p:nvSpPr>
          <p:spPr>
            <a:xfrm>
              <a:off x="4992000" y="1807300"/>
              <a:ext cx="541075" cy="181550"/>
            </a:xfrm>
            <a:custGeom>
              <a:avLst/>
              <a:gdLst/>
              <a:ahLst/>
              <a:cxnLst/>
              <a:rect l="l" t="t" r="r" b="b"/>
              <a:pathLst>
                <a:path w="21643" h="7262" extrusionOk="0">
                  <a:moveTo>
                    <a:pt x="21126" y="1"/>
                  </a:moveTo>
                  <a:cubicBezTo>
                    <a:pt x="19970" y="1095"/>
                    <a:pt x="18481" y="2037"/>
                    <a:pt x="16840" y="2797"/>
                  </a:cubicBezTo>
                  <a:cubicBezTo>
                    <a:pt x="14834" y="3709"/>
                    <a:pt x="12524" y="4317"/>
                    <a:pt x="9697" y="4743"/>
                  </a:cubicBezTo>
                  <a:cubicBezTo>
                    <a:pt x="8140" y="4968"/>
                    <a:pt x="6682" y="5080"/>
                    <a:pt x="5314" y="5080"/>
                  </a:cubicBezTo>
                  <a:cubicBezTo>
                    <a:pt x="3369" y="5080"/>
                    <a:pt x="1606" y="4854"/>
                    <a:pt x="1" y="4408"/>
                  </a:cubicBezTo>
                  <a:lnTo>
                    <a:pt x="1" y="4560"/>
                  </a:lnTo>
                  <a:cubicBezTo>
                    <a:pt x="1" y="5290"/>
                    <a:pt x="92" y="5989"/>
                    <a:pt x="153" y="6718"/>
                  </a:cubicBezTo>
                  <a:cubicBezTo>
                    <a:pt x="1732" y="7084"/>
                    <a:pt x="3466" y="7261"/>
                    <a:pt x="5330" y="7261"/>
                  </a:cubicBezTo>
                  <a:cubicBezTo>
                    <a:pt x="5941" y="7261"/>
                    <a:pt x="6566" y="7242"/>
                    <a:pt x="7204" y="7205"/>
                  </a:cubicBezTo>
                  <a:cubicBezTo>
                    <a:pt x="8116" y="7144"/>
                    <a:pt x="9028" y="7053"/>
                    <a:pt x="10001" y="6901"/>
                  </a:cubicBezTo>
                  <a:cubicBezTo>
                    <a:pt x="13010" y="6505"/>
                    <a:pt x="15563" y="5806"/>
                    <a:pt x="17721" y="4834"/>
                  </a:cubicBezTo>
                  <a:cubicBezTo>
                    <a:pt x="19150" y="4165"/>
                    <a:pt x="20487" y="3344"/>
                    <a:pt x="21642" y="2432"/>
                  </a:cubicBezTo>
                  <a:cubicBezTo>
                    <a:pt x="21521" y="1581"/>
                    <a:pt x="21338" y="791"/>
                    <a:pt x="211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9618;p72">
              <a:extLst>
                <a:ext uri="{FF2B5EF4-FFF2-40B4-BE49-F238E27FC236}">
                  <a16:creationId xmlns:a16="http://schemas.microsoft.com/office/drawing/2014/main" id="{0EA63711-9C6D-2CC1-9C56-3B806E4C39F7}"/>
                </a:ext>
              </a:extLst>
            </p:cNvPr>
            <p:cNvSpPr/>
            <p:nvPr/>
          </p:nvSpPr>
          <p:spPr>
            <a:xfrm>
              <a:off x="5004150" y="1922050"/>
              <a:ext cx="534250" cy="171125"/>
            </a:xfrm>
            <a:custGeom>
              <a:avLst/>
              <a:gdLst/>
              <a:ahLst/>
              <a:cxnLst/>
              <a:rect l="l" t="t" r="r" b="b"/>
              <a:pathLst>
                <a:path w="21370" h="6845" extrusionOk="0">
                  <a:moveTo>
                    <a:pt x="21369" y="1"/>
                  </a:moveTo>
                  <a:cubicBezTo>
                    <a:pt x="19484" y="1490"/>
                    <a:pt x="16931" y="2584"/>
                    <a:pt x="13618" y="3466"/>
                  </a:cubicBezTo>
                  <a:cubicBezTo>
                    <a:pt x="10557" y="4267"/>
                    <a:pt x="7693" y="4665"/>
                    <a:pt x="5038" y="4665"/>
                  </a:cubicBezTo>
                  <a:cubicBezTo>
                    <a:pt x="3264" y="4665"/>
                    <a:pt x="1584" y="4487"/>
                    <a:pt x="1" y="4134"/>
                  </a:cubicBezTo>
                  <a:lnTo>
                    <a:pt x="1" y="4134"/>
                  </a:lnTo>
                  <a:cubicBezTo>
                    <a:pt x="214" y="4864"/>
                    <a:pt x="457" y="5624"/>
                    <a:pt x="761" y="6323"/>
                  </a:cubicBezTo>
                  <a:cubicBezTo>
                    <a:pt x="822" y="6353"/>
                    <a:pt x="852" y="6414"/>
                    <a:pt x="882" y="6505"/>
                  </a:cubicBezTo>
                  <a:cubicBezTo>
                    <a:pt x="2238" y="6720"/>
                    <a:pt x="3655" y="6844"/>
                    <a:pt x="5122" y="6844"/>
                  </a:cubicBezTo>
                  <a:cubicBezTo>
                    <a:pt x="5727" y="6844"/>
                    <a:pt x="6340" y="6823"/>
                    <a:pt x="6961" y="6779"/>
                  </a:cubicBezTo>
                  <a:cubicBezTo>
                    <a:pt x="9241" y="6627"/>
                    <a:pt x="11673" y="6232"/>
                    <a:pt x="14196" y="5563"/>
                  </a:cubicBezTo>
                  <a:cubicBezTo>
                    <a:pt x="17022" y="4803"/>
                    <a:pt x="19393" y="3891"/>
                    <a:pt x="21278" y="2706"/>
                  </a:cubicBezTo>
                  <a:cubicBezTo>
                    <a:pt x="21339" y="2280"/>
                    <a:pt x="21369" y="1824"/>
                    <a:pt x="21369" y="1368"/>
                  </a:cubicBezTo>
                  <a:lnTo>
                    <a:pt x="21369" y="92"/>
                  </a:lnTo>
                  <a:lnTo>
                    <a:pt x="21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9619;p72">
              <a:extLst>
                <a:ext uri="{FF2B5EF4-FFF2-40B4-BE49-F238E27FC236}">
                  <a16:creationId xmlns:a16="http://schemas.microsoft.com/office/drawing/2014/main" id="{3BBE2312-6F70-D0F2-30AE-E9BAE859B131}"/>
                </a:ext>
              </a:extLst>
            </p:cNvPr>
            <p:cNvSpPr/>
            <p:nvPr/>
          </p:nvSpPr>
          <p:spPr>
            <a:xfrm>
              <a:off x="5055075" y="2034525"/>
              <a:ext cx="472675" cy="158075"/>
            </a:xfrm>
            <a:custGeom>
              <a:avLst/>
              <a:gdLst/>
              <a:ahLst/>
              <a:cxnLst/>
              <a:rect l="l" t="t" r="r" b="b"/>
              <a:pathLst>
                <a:path w="18907" h="6323" extrusionOk="0">
                  <a:moveTo>
                    <a:pt x="18906" y="0"/>
                  </a:moveTo>
                  <a:lnTo>
                    <a:pt x="18906" y="0"/>
                  </a:lnTo>
                  <a:cubicBezTo>
                    <a:pt x="17144" y="1155"/>
                    <a:pt x="14803" y="2128"/>
                    <a:pt x="11915" y="2918"/>
                  </a:cubicBezTo>
                  <a:cubicBezTo>
                    <a:pt x="8891" y="3722"/>
                    <a:pt x="6028" y="4113"/>
                    <a:pt x="3368" y="4113"/>
                  </a:cubicBezTo>
                  <a:cubicBezTo>
                    <a:pt x="2206" y="4113"/>
                    <a:pt x="1082" y="4039"/>
                    <a:pt x="0" y="3891"/>
                  </a:cubicBezTo>
                  <a:lnTo>
                    <a:pt x="0" y="3891"/>
                  </a:lnTo>
                  <a:cubicBezTo>
                    <a:pt x="608" y="4620"/>
                    <a:pt x="1338" y="5259"/>
                    <a:pt x="2128" y="5714"/>
                  </a:cubicBezTo>
                  <a:cubicBezTo>
                    <a:pt x="2554" y="5958"/>
                    <a:pt x="3010" y="6170"/>
                    <a:pt x="3465" y="6322"/>
                  </a:cubicBezTo>
                  <a:cubicBezTo>
                    <a:pt x="4043" y="6322"/>
                    <a:pt x="4681" y="6292"/>
                    <a:pt x="5289" y="6262"/>
                  </a:cubicBezTo>
                  <a:cubicBezTo>
                    <a:pt x="7569" y="6110"/>
                    <a:pt x="10001" y="5714"/>
                    <a:pt x="12493" y="5046"/>
                  </a:cubicBezTo>
                  <a:cubicBezTo>
                    <a:pt x="14195" y="4590"/>
                    <a:pt x="15715" y="4073"/>
                    <a:pt x="17083" y="3496"/>
                  </a:cubicBezTo>
                  <a:cubicBezTo>
                    <a:pt x="17387" y="3100"/>
                    <a:pt x="17691" y="2675"/>
                    <a:pt x="17964" y="2280"/>
                  </a:cubicBezTo>
                  <a:cubicBezTo>
                    <a:pt x="18299" y="1702"/>
                    <a:pt x="18603" y="1064"/>
                    <a:pt x="18815" y="365"/>
                  </a:cubicBezTo>
                  <a:cubicBezTo>
                    <a:pt x="18846" y="243"/>
                    <a:pt x="18876" y="91"/>
                    <a:pt x="18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9620;p72">
              <a:extLst>
                <a:ext uri="{FF2B5EF4-FFF2-40B4-BE49-F238E27FC236}">
                  <a16:creationId xmlns:a16="http://schemas.microsoft.com/office/drawing/2014/main" id="{BF4A3F57-84CD-1535-03FA-AE596497B31A}"/>
                </a:ext>
              </a:extLst>
            </p:cNvPr>
            <p:cNvSpPr/>
            <p:nvPr/>
          </p:nvSpPr>
          <p:spPr>
            <a:xfrm>
              <a:off x="5261000" y="1420525"/>
              <a:ext cx="88925" cy="155050"/>
            </a:xfrm>
            <a:custGeom>
              <a:avLst/>
              <a:gdLst/>
              <a:ahLst/>
              <a:cxnLst/>
              <a:rect l="l" t="t" r="r" b="b"/>
              <a:pathLst>
                <a:path w="3557" h="6202" fill="none" extrusionOk="0">
                  <a:moveTo>
                    <a:pt x="1" y="6201"/>
                  </a:moveTo>
                  <a:cubicBezTo>
                    <a:pt x="183" y="3739"/>
                    <a:pt x="1551" y="1399"/>
                    <a:pt x="3557" y="0"/>
                  </a:cubicBezTo>
                </a:path>
              </a:pathLst>
            </a:custGeom>
            <a:noFill/>
            <a:ln w="5325" cap="rnd" cmpd="sng">
              <a:solidFill>
                <a:srgbClr val="211E1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9621;p72">
              <a:extLst>
                <a:ext uri="{FF2B5EF4-FFF2-40B4-BE49-F238E27FC236}">
                  <a16:creationId xmlns:a16="http://schemas.microsoft.com/office/drawing/2014/main" id="{49EDEAF8-BB87-159A-E1DD-3F8BBFEB7D6D}"/>
                </a:ext>
              </a:extLst>
            </p:cNvPr>
            <p:cNvSpPr/>
            <p:nvPr/>
          </p:nvSpPr>
          <p:spPr>
            <a:xfrm>
              <a:off x="5324825" y="1409100"/>
              <a:ext cx="50950" cy="49475"/>
            </a:xfrm>
            <a:custGeom>
              <a:avLst/>
              <a:gdLst/>
              <a:ahLst/>
              <a:cxnLst/>
              <a:rect l="l" t="t" r="r" b="b"/>
              <a:pathLst>
                <a:path w="2038" h="1979" extrusionOk="0">
                  <a:moveTo>
                    <a:pt x="1001" y="0"/>
                  </a:moveTo>
                  <a:cubicBezTo>
                    <a:pt x="982" y="0"/>
                    <a:pt x="963" y="1"/>
                    <a:pt x="943" y="2"/>
                  </a:cubicBezTo>
                  <a:cubicBezTo>
                    <a:pt x="426" y="32"/>
                    <a:pt x="1" y="518"/>
                    <a:pt x="31" y="1065"/>
                  </a:cubicBezTo>
                  <a:cubicBezTo>
                    <a:pt x="61" y="1593"/>
                    <a:pt x="542" y="1979"/>
                    <a:pt x="1039" y="1979"/>
                  </a:cubicBezTo>
                  <a:cubicBezTo>
                    <a:pt x="1058" y="1979"/>
                    <a:pt x="1076" y="1978"/>
                    <a:pt x="1095" y="1977"/>
                  </a:cubicBezTo>
                  <a:cubicBezTo>
                    <a:pt x="1612" y="1947"/>
                    <a:pt x="2037" y="1461"/>
                    <a:pt x="2007" y="913"/>
                  </a:cubicBezTo>
                  <a:cubicBezTo>
                    <a:pt x="1978" y="414"/>
                    <a:pt x="1551" y="0"/>
                    <a:pt x="1001" y="0"/>
                  </a:cubicBezTo>
                  <a:close/>
                </a:path>
              </a:pathLst>
            </a:custGeom>
            <a:solidFill>
              <a:srgbClr val="21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7234;p50">
            <a:extLst>
              <a:ext uri="{FF2B5EF4-FFF2-40B4-BE49-F238E27FC236}">
                <a16:creationId xmlns:a16="http://schemas.microsoft.com/office/drawing/2014/main" id="{3702CAA0-E1AF-74BA-127E-50C81FBA7EEE}"/>
              </a:ext>
            </a:extLst>
          </p:cNvPr>
          <p:cNvGrpSpPr/>
          <p:nvPr/>
        </p:nvGrpSpPr>
        <p:grpSpPr>
          <a:xfrm>
            <a:off x="7542903" y="37153"/>
            <a:ext cx="1574320" cy="1549781"/>
            <a:chOff x="1573800" y="3287600"/>
            <a:chExt cx="1966425" cy="1935775"/>
          </a:xfrm>
        </p:grpSpPr>
        <p:sp>
          <p:nvSpPr>
            <p:cNvPr id="230" name="Google Shape;7235;p50">
              <a:extLst>
                <a:ext uri="{FF2B5EF4-FFF2-40B4-BE49-F238E27FC236}">
                  <a16:creationId xmlns:a16="http://schemas.microsoft.com/office/drawing/2014/main" id="{82216427-77BD-EF86-A3AE-6EB9B375B21A}"/>
                </a:ext>
              </a:extLst>
            </p:cNvPr>
            <p:cNvSpPr/>
            <p:nvPr/>
          </p:nvSpPr>
          <p:spPr>
            <a:xfrm>
              <a:off x="1573800" y="3287600"/>
              <a:ext cx="1966425" cy="1935775"/>
            </a:xfrm>
            <a:custGeom>
              <a:avLst/>
              <a:gdLst/>
              <a:ahLst/>
              <a:cxnLst/>
              <a:rect l="l" t="t" r="r" b="b"/>
              <a:pathLst>
                <a:path w="78657" h="77431" extrusionOk="0">
                  <a:moveTo>
                    <a:pt x="50119" y="1"/>
                  </a:moveTo>
                  <a:cubicBezTo>
                    <a:pt x="49264" y="1"/>
                    <a:pt x="48455" y="363"/>
                    <a:pt x="47901" y="1009"/>
                  </a:cubicBezTo>
                  <a:cubicBezTo>
                    <a:pt x="47334" y="1676"/>
                    <a:pt x="46867" y="2443"/>
                    <a:pt x="46500" y="3311"/>
                  </a:cubicBezTo>
                  <a:cubicBezTo>
                    <a:pt x="46000" y="2842"/>
                    <a:pt x="45294" y="2607"/>
                    <a:pt x="44548" y="2607"/>
                  </a:cubicBezTo>
                  <a:cubicBezTo>
                    <a:pt x="44499" y="2607"/>
                    <a:pt x="44449" y="2608"/>
                    <a:pt x="44399" y="2610"/>
                  </a:cubicBezTo>
                  <a:cubicBezTo>
                    <a:pt x="43331" y="2677"/>
                    <a:pt x="42364" y="3344"/>
                    <a:pt x="41997" y="4411"/>
                  </a:cubicBezTo>
                  <a:cubicBezTo>
                    <a:pt x="41430" y="5812"/>
                    <a:pt x="41163" y="7314"/>
                    <a:pt x="41163" y="8981"/>
                  </a:cubicBezTo>
                  <a:cubicBezTo>
                    <a:pt x="40162" y="9115"/>
                    <a:pt x="39328" y="9782"/>
                    <a:pt x="38928" y="10749"/>
                  </a:cubicBezTo>
                  <a:cubicBezTo>
                    <a:pt x="38528" y="11817"/>
                    <a:pt x="38294" y="12984"/>
                    <a:pt x="38161" y="14185"/>
                  </a:cubicBezTo>
                  <a:cubicBezTo>
                    <a:pt x="37427" y="14519"/>
                    <a:pt x="36727" y="14952"/>
                    <a:pt x="36093" y="15486"/>
                  </a:cubicBezTo>
                  <a:cubicBezTo>
                    <a:pt x="35025" y="14585"/>
                    <a:pt x="33724" y="13918"/>
                    <a:pt x="32357" y="13651"/>
                  </a:cubicBezTo>
                  <a:cubicBezTo>
                    <a:pt x="31890" y="13585"/>
                    <a:pt x="31423" y="13518"/>
                    <a:pt x="30989" y="13518"/>
                  </a:cubicBezTo>
                  <a:cubicBezTo>
                    <a:pt x="28054" y="13518"/>
                    <a:pt x="25385" y="15186"/>
                    <a:pt x="24318" y="17754"/>
                  </a:cubicBezTo>
                  <a:cubicBezTo>
                    <a:pt x="24318" y="17754"/>
                    <a:pt x="24318" y="17788"/>
                    <a:pt x="24251" y="17788"/>
                  </a:cubicBezTo>
                  <a:lnTo>
                    <a:pt x="24184" y="17788"/>
                  </a:lnTo>
                  <a:cubicBezTo>
                    <a:pt x="23884" y="17754"/>
                    <a:pt x="23550" y="17688"/>
                    <a:pt x="23250" y="17688"/>
                  </a:cubicBezTo>
                  <a:cubicBezTo>
                    <a:pt x="20348" y="17688"/>
                    <a:pt x="17580" y="19656"/>
                    <a:pt x="16512" y="22491"/>
                  </a:cubicBezTo>
                  <a:cubicBezTo>
                    <a:pt x="16379" y="22825"/>
                    <a:pt x="16245" y="23192"/>
                    <a:pt x="16179" y="23592"/>
                  </a:cubicBezTo>
                  <a:cubicBezTo>
                    <a:pt x="14844" y="22991"/>
                    <a:pt x="13343" y="22658"/>
                    <a:pt x="11709" y="22491"/>
                  </a:cubicBezTo>
                  <a:lnTo>
                    <a:pt x="11542" y="22491"/>
                  </a:lnTo>
                  <a:lnTo>
                    <a:pt x="11208" y="22458"/>
                  </a:lnTo>
                  <a:lnTo>
                    <a:pt x="11008" y="22458"/>
                  </a:lnTo>
                  <a:cubicBezTo>
                    <a:pt x="10772" y="22450"/>
                    <a:pt x="10534" y="22446"/>
                    <a:pt x="10295" y="22446"/>
                  </a:cubicBezTo>
                  <a:cubicBezTo>
                    <a:pt x="9523" y="22446"/>
                    <a:pt x="8745" y="22489"/>
                    <a:pt x="8006" y="22591"/>
                  </a:cubicBezTo>
                  <a:cubicBezTo>
                    <a:pt x="5804" y="22858"/>
                    <a:pt x="3970" y="23458"/>
                    <a:pt x="2502" y="24459"/>
                  </a:cubicBezTo>
                  <a:lnTo>
                    <a:pt x="2402" y="24526"/>
                  </a:lnTo>
                  <a:cubicBezTo>
                    <a:pt x="1735" y="24960"/>
                    <a:pt x="401" y="25827"/>
                    <a:pt x="200" y="27795"/>
                  </a:cubicBezTo>
                  <a:cubicBezTo>
                    <a:pt x="0" y="29663"/>
                    <a:pt x="334" y="31531"/>
                    <a:pt x="667" y="32798"/>
                  </a:cubicBezTo>
                  <a:cubicBezTo>
                    <a:pt x="801" y="33499"/>
                    <a:pt x="1101" y="34300"/>
                    <a:pt x="1468" y="35100"/>
                  </a:cubicBezTo>
                  <a:lnTo>
                    <a:pt x="1501" y="35234"/>
                  </a:lnTo>
                  <a:cubicBezTo>
                    <a:pt x="2269" y="36801"/>
                    <a:pt x="3269" y="38336"/>
                    <a:pt x="4437" y="39603"/>
                  </a:cubicBezTo>
                  <a:cubicBezTo>
                    <a:pt x="4704" y="39904"/>
                    <a:pt x="5004" y="40170"/>
                    <a:pt x="5371" y="40471"/>
                  </a:cubicBezTo>
                  <a:cubicBezTo>
                    <a:pt x="5438" y="40504"/>
                    <a:pt x="5471" y="40571"/>
                    <a:pt x="5538" y="40604"/>
                  </a:cubicBezTo>
                  <a:cubicBezTo>
                    <a:pt x="5671" y="40671"/>
                    <a:pt x="5804" y="40804"/>
                    <a:pt x="5905" y="40904"/>
                  </a:cubicBezTo>
                  <a:cubicBezTo>
                    <a:pt x="5971" y="40938"/>
                    <a:pt x="6038" y="40971"/>
                    <a:pt x="6071" y="41004"/>
                  </a:cubicBezTo>
                  <a:cubicBezTo>
                    <a:pt x="6138" y="41071"/>
                    <a:pt x="6171" y="41104"/>
                    <a:pt x="6205" y="41104"/>
                  </a:cubicBezTo>
                  <a:cubicBezTo>
                    <a:pt x="4870" y="42072"/>
                    <a:pt x="3670" y="43306"/>
                    <a:pt x="2736" y="44807"/>
                  </a:cubicBezTo>
                  <a:cubicBezTo>
                    <a:pt x="2702" y="44840"/>
                    <a:pt x="2702" y="44907"/>
                    <a:pt x="2669" y="44974"/>
                  </a:cubicBezTo>
                  <a:cubicBezTo>
                    <a:pt x="2636" y="45007"/>
                    <a:pt x="2569" y="45107"/>
                    <a:pt x="2569" y="45141"/>
                  </a:cubicBezTo>
                  <a:lnTo>
                    <a:pt x="2535" y="45174"/>
                  </a:lnTo>
                  <a:cubicBezTo>
                    <a:pt x="1535" y="46909"/>
                    <a:pt x="901" y="48643"/>
                    <a:pt x="701" y="50344"/>
                  </a:cubicBezTo>
                  <a:lnTo>
                    <a:pt x="701" y="50478"/>
                  </a:lnTo>
                  <a:cubicBezTo>
                    <a:pt x="567" y="51312"/>
                    <a:pt x="334" y="53046"/>
                    <a:pt x="1568" y="54481"/>
                  </a:cubicBezTo>
                  <a:cubicBezTo>
                    <a:pt x="2502" y="55515"/>
                    <a:pt x="3803" y="56015"/>
                    <a:pt x="4637" y="56349"/>
                  </a:cubicBezTo>
                  <a:lnTo>
                    <a:pt x="4737" y="56415"/>
                  </a:lnTo>
                  <a:cubicBezTo>
                    <a:pt x="6572" y="57116"/>
                    <a:pt x="8540" y="57483"/>
                    <a:pt x="10541" y="57483"/>
                  </a:cubicBezTo>
                  <a:cubicBezTo>
                    <a:pt x="12142" y="57483"/>
                    <a:pt x="13677" y="57283"/>
                    <a:pt x="15178" y="56816"/>
                  </a:cubicBezTo>
                  <a:cubicBezTo>
                    <a:pt x="15345" y="56782"/>
                    <a:pt x="15511" y="56749"/>
                    <a:pt x="15678" y="56649"/>
                  </a:cubicBezTo>
                  <a:cubicBezTo>
                    <a:pt x="15812" y="56616"/>
                    <a:pt x="15978" y="56582"/>
                    <a:pt x="16078" y="56482"/>
                  </a:cubicBezTo>
                  <a:lnTo>
                    <a:pt x="16145" y="56482"/>
                  </a:lnTo>
                  <a:lnTo>
                    <a:pt x="16746" y="56249"/>
                  </a:lnTo>
                  <a:cubicBezTo>
                    <a:pt x="18080" y="58183"/>
                    <a:pt x="20348" y="59451"/>
                    <a:pt x="22650" y="59451"/>
                  </a:cubicBezTo>
                  <a:cubicBezTo>
                    <a:pt x="22850" y="59451"/>
                    <a:pt x="23050" y="59451"/>
                    <a:pt x="23250" y="59418"/>
                  </a:cubicBezTo>
                  <a:cubicBezTo>
                    <a:pt x="23417" y="59418"/>
                    <a:pt x="23584" y="59351"/>
                    <a:pt x="23817" y="59317"/>
                  </a:cubicBezTo>
                  <a:cubicBezTo>
                    <a:pt x="23851" y="59484"/>
                    <a:pt x="23917" y="59651"/>
                    <a:pt x="23984" y="59818"/>
                  </a:cubicBezTo>
                  <a:cubicBezTo>
                    <a:pt x="24384" y="60785"/>
                    <a:pt x="25018" y="61652"/>
                    <a:pt x="25852" y="62353"/>
                  </a:cubicBezTo>
                  <a:cubicBezTo>
                    <a:pt x="25652" y="62953"/>
                    <a:pt x="25485" y="63520"/>
                    <a:pt x="25352" y="64121"/>
                  </a:cubicBezTo>
                  <a:cubicBezTo>
                    <a:pt x="24518" y="68157"/>
                    <a:pt x="25152" y="72427"/>
                    <a:pt x="27053" y="75696"/>
                  </a:cubicBezTo>
                  <a:cubicBezTo>
                    <a:pt x="27186" y="75929"/>
                    <a:pt x="27587" y="76630"/>
                    <a:pt x="28387" y="77030"/>
                  </a:cubicBezTo>
                  <a:cubicBezTo>
                    <a:pt x="28854" y="77297"/>
                    <a:pt x="29388" y="77430"/>
                    <a:pt x="29922" y="77430"/>
                  </a:cubicBezTo>
                  <a:cubicBezTo>
                    <a:pt x="30255" y="77430"/>
                    <a:pt x="30522" y="77364"/>
                    <a:pt x="30722" y="77330"/>
                  </a:cubicBezTo>
                  <a:cubicBezTo>
                    <a:pt x="32557" y="76963"/>
                    <a:pt x="33991" y="75929"/>
                    <a:pt x="35092" y="74962"/>
                  </a:cubicBezTo>
                  <a:cubicBezTo>
                    <a:pt x="36026" y="74195"/>
                    <a:pt x="37027" y="73261"/>
                    <a:pt x="37861" y="71993"/>
                  </a:cubicBezTo>
                  <a:cubicBezTo>
                    <a:pt x="37894" y="71926"/>
                    <a:pt x="37927" y="71826"/>
                    <a:pt x="38027" y="71760"/>
                  </a:cubicBezTo>
                  <a:lnTo>
                    <a:pt x="38261" y="71359"/>
                  </a:lnTo>
                  <a:cubicBezTo>
                    <a:pt x="38595" y="70792"/>
                    <a:pt x="38895" y="70192"/>
                    <a:pt x="39162" y="69625"/>
                  </a:cubicBezTo>
                  <a:cubicBezTo>
                    <a:pt x="39729" y="70192"/>
                    <a:pt x="40329" y="70792"/>
                    <a:pt x="40930" y="71259"/>
                  </a:cubicBezTo>
                  <a:lnTo>
                    <a:pt x="40996" y="71293"/>
                  </a:lnTo>
                  <a:cubicBezTo>
                    <a:pt x="41030" y="71326"/>
                    <a:pt x="41096" y="71359"/>
                    <a:pt x="41163" y="71426"/>
                  </a:cubicBezTo>
                  <a:cubicBezTo>
                    <a:pt x="42564" y="72494"/>
                    <a:pt x="44032" y="73261"/>
                    <a:pt x="45533" y="73661"/>
                  </a:cubicBezTo>
                  <a:cubicBezTo>
                    <a:pt x="46200" y="73861"/>
                    <a:pt x="47034" y="74028"/>
                    <a:pt x="47868" y="74028"/>
                  </a:cubicBezTo>
                  <a:cubicBezTo>
                    <a:pt x="48201" y="74028"/>
                    <a:pt x="48535" y="73995"/>
                    <a:pt x="48835" y="73961"/>
                  </a:cubicBezTo>
                  <a:cubicBezTo>
                    <a:pt x="50436" y="73628"/>
                    <a:pt x="51404" y="72460"/>
                    <a:pt x="51937" y="71760"/>
                  </a:cubicBezTo>
                  <a:lnTo>
                    <a:pt x="52037" y="71626"/>
                  </a:lnTo>
                  <a:cubicBezTo>
                    <a:pt x="53105" y="70225"/>
                    <a:pt x="53939" y="68624"/>
                    <a:pt x="54439" y="66956"/>
                  </a:cubicBezTo>
                  <a:cubicBezTo>
                    <a:pt x="54506" y="66789"/>
                    <a:pt x="54539" y="66623"/>
                    <a:pt x="54573" y="66489"/>
                  </a:cubicBezTo>
                  <a:cubicBezTo>
                    <a:pt x="54573" y="66389"/>
                    <a:pt x="54639" y="66356"/>
                    <a:pt x="54639" y="66289"/>
                  </a:cubicBezTo>
                  <a:cubicBezTo>
                    <a:pt x="55006" y="64688"/>
                    <a:pt x="55006" y="63154"/>
                    <a:pt x="55006" y="61986"/>
                  </a:cubicBezTo>
                  <a:cubicBezTo>
                    <a:pt x="55006" y="60718"/>
                    <a:pt x="54906" y="59051"/>
                    <a:pt x="54439" y="57349"/>
                  </a:cubicBezTo>
                  <a:lnTo>
                    <a:pt x="54439" y="57316"/>
                  </a:lnTo>
                  <a:cubicBezTo>
                    <a:pt x="55073" y="56616"/>
                    <a:pt x="55540" y="55815"/>
                    <a:pt x="55840" y="54948"/>
                  </a:cubicBezTo>
                  <a:cubicBezTo>
                    <a:pt x="56307" y="53647"/>
                    <a:pt x="56407" y="52179"/>
                    <a:pt x="56174" y="50778"/>
                  </a:cubicBezTo>
                  <a:cubicBezTo>
                    <a:pt x="57541" y="50311"/>
                    <a:pt x="58742" y="49510"/>
                    <a:pt x="59676" y="48476"/>
                  </a:cubicBezTo>
                  <a:cubicBezTo>
                    <a:pt x="61878" y="45941"/>
                    <a:pt x="62145" y="42105"/>
                    <a:pt x="60243" y="39470"/>
                  </a:cubicBezTo>
                  <a:cubicBezTo>
                    <a:pt x="60177" y="39336"/>
                    <a:pt x="60043" y="39170"/>
                    <a:pt x="59910" y="39036"/>
                  </a:cubicBezTo>
                  <a:cubicBezTo>
                    <a:pt x="60043" y="38936"/>
                    <a:pt x="60177" y="38803"/>
                    <a:pt x="60243" y="38636"/>
                  </a:cubicBezTo>
                  <a:cubicBezTo>
                    <a:pt x="60577" y="38169"/>
                    <a:pt x="60877" y="37669"/>
                    <a:pt x="61077" y="37135"/>
                  </a:cubicBezTo>
                  <a:cubicBezTo>
                    <a:pt x="61678" y="37035"/>
                    <a:pt x="62178" y="36868"/>
                    <a:pt x="62678" y="36668"/>
                  </a:cubicBezTo>
                  <a:cubicBezTo>
                    <a:pt x="62712" y="36668"/>
                    <a:pt x="62745" y="36635"/>
                    <a:pt x="62812" y="36635"/>
                  </a:cubicBezTo>
                  <a:cubicBezTo>
                    <a:pt x="63546" y="38269"/>
                    <a:pt x="65180" y="39303"/>
                    <a:pt x="67015" y="39303"/>
                  </a:cubicBezTo>
                  <a:cubicBezTo>
                    <a:pt x="67382" y="39303"/>
                    <a:pt x="67715" y="39270"/>
                    <a:pt x="68082" y="39170"/>
                  </a:cubicBezTo>
                  <a:cubicBezTo>
                    <a:pt x="70584" y="38603"/>
                    <a:pt x="72185" y="36034"/>
                    <a:pt x="71585" y="33532"/>
                  </a:cubicBezTo>
                  <a:cubicBezTo>
                    <a:pt x="71551" y="33332"/>
                    <a:pt x="71485" y="33099"/>
                    <a:pt x="71385" y="32865"/>
                  </a:cubicBezTo>
                  <a:lnTo>
                    <a:pt x="71385" y="32865"/>
                  </a:lnTo>
                  <a:cubicBezTo>
                    <a:pt x="72085" y="33299"/>
                    <a:pt x="72886" y="33499"/>
                    <a:pt x="73753" y="33499"/>
                  </a:cubicBezTo>
                  <a:cubicBezTo>
                    <a:pt x="74153" y="33499"/>
                    <a:pt x="74487" y="33466"/>
                    <a:pt x="74854" y="33366"/>
                  </a:cubicBezTo>
                  <a:cubicBezTo>
                    <a:pt x="76055" y="33099"/>
                    <a:pt x="77089" y="32331"/>
                    <a:pt x="77756" y="31297"/>
                  </a:cubicBezTo>
                  <a:cubicBezTo>
                    <a:pt x="78423" y="30263"/>
                    <a:pt x="78656" y="28962"/>
                    <a:pt x="78356" y="27762"/>
                  </a:cubicBezTo>
                  <a:cubicBezTo>
                    <a:pt x="77856" y="25660"/>
                    <a:pt x="76021" y="24159"/>
                    <a:pt x="73886" y="24126"/>
                  </a:cubicBezTo>
                  <a:cubicBezTo>
                    <a:pt x="74253" y="23192"/>
                    <a:pt x="74353" y="22191"/>
                    <a:pt x="74153" y="21257"/>
                  </a:cubicBezTo>
                  <a:cubicBezTo>
                    <a:pt x="73653" y="19122"/>
                    <a:pt x="71752" y="17621"/>
                    <a:pt x="69583" y="17621"/>
                  </a:cubicBezTo>
                  <a:cubicBezTo>
                    <a:pt x="69216" y="17621"/>
                    <a:pt x="68883" y="17654"/>
                    <a:pt x="68516" y="17754"/>
                  </a:cubicBezTo>
                  <a:cubicBezTo>
                    <a:pt x="67182" y="18088"/>
                    <a:pt x="66081" y="18922"/>
                    <a:pt x="65480" y="20089"/>
                  </a:cubicBezTo>
                  <a:cubicBezTo>
                    <a:pt x="64346" y="20423"/>
                    <a:pt x="63312" y="20857"/>
                    <a:pt x="62311" y="21357"/>
                  </a:cubicBezTo>
                  <a:cubicBezTo>
                    <a:pt x="61744" y="21657"/>
                    <a:pt x="61211" y="21991"/>
                    <a:pt x="60710" y="22358"/>
                  </a:cubicBezTo>
                  <a:cubicBezTo>
                    <a:pt x="60710" y="21457"/>
                    <a:pt x="60544" y="20490"/>
                    <a:pt x="59910" y="19756"/>
                  </a:cubicBezTo>
                  <a:cubicBezTo>
                    <a:pt x="59676" y="19456"/>
                    <a:pt x="59343" y="19189"/>
                    <a:pt x="59009" y="18989"/>
                  </a:cubicBezTo>
                  <a:cubicBezTo>
                    <a:pt x="58909" y="18755"/>
                    <a:pt x="58809" y="18488"/>
                    <a:pt x="58676" y="18288"/>
                  </a:cubicBezTo>
                  <a:cubicBezTo>
                    <a:pt x="58475" y="17955"/>
                    <a:pt x="58175" y="17654"/>
                    <a:pt x="57842" y="17454"/>
                  </a:cubicBezTo>
                  <a:cubicBezTo>
                    <a:pt x="59476" y="16087"/>
                    <a:pt x="60644" y="14585"/>
                    <a:pt x="61411" y="12918"/>
                  </a:cubicBezTo>
                  <a:cubicBezTo>
                    <a:pt x="61878" y="11917"/>
                    <a:pt x="61711" y="10749"/>
                    <a:pt x="61011" y="9949"/>
                  </a:cubicBezTo>
                  <a:cubicBezTo>
                    <a:pt x="60456" y="9289"/>
                    <a:pt x="59651" y="8942"/>
                    <a:pt x="58810" y="8942"/>
                  </a:cubicBezTo>
                  <a:cubicBezTo>
                    <a:pt x="58588" y="8942"/>
                    <a:pt x="58364" y="8966"/>
                    <a:pt x="58142" y="9015"/>
                  </a:cubicBezTo>
                  <a:cubicBezTo>
                    <a:pt x="56874" y="9348"/>
                    <a:pt x="55240" y="9849"/>
                    <a:pt x="53505" y="10649"/>
                  </a:cubicBezTo>
                  <a:cubicBezTo>
                    <a:pt x="53539" y="10482"/>
                    <a:pt x="53572" y="10282"/>
                    <a:pt x="53639" y="10116"/>
                  </a:cubicBezTo>
                  <a:cubicBezTo>
                    <a:pt x="54039" y="7847"/>
                    <a:pt x="54206" y="4512"/>
                    <a:pt x="52504" y="1443"/>
                  </a:cubicBezTo>
                  <a:cubicBezTo>
                    <a:pt x="52037" y="642"/>
                    <a:pt x="51237" y="108"/>
                    <a:pt x="50336" y="8"/>
                  </a:cubicBezTo>
                  <a:cubicBezTo>
                    <a:pt x="50264" y="3"/>
                    <a:pt x="50191" y="1"/>
                    <a:pt x="50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7236;p50">
              <a:extLst>
                <a:ext uri="{FF2B5EF4-FFF2-40B4-BE49-F238E27FC236}">
                  <a16:creationId xmlns:a16="http://schemas.microsoft.com/office/drawing/2014/main" id="{02A555BE-6429-73DE-0B00-FABAD9257C0C}"/>
                </a:ext>
              </a:extLst>
            </p:cNvPr>
            <p:cNvSpPr/>
            <p:nvPr/>
          </p:nvSpPr>
          <p:spPr>
            <a:xfrm>
              <a:off x="2258450" y="4668775"/>
              <a:ext cx="270225" cy="485500"/>
            </a:xfrm>
            <a:custGeom>
              <a:avLst/>
              <a:gdLst/>
              <a:ahLst/>
              <a:cxnLst/>
              <a:rect l="l" t="t" r="r" b="b"/>
              <a:pathLst>
                <a:path w="10809" h="19420" extrusionOk="0">
                  <a:moveTo>
                    <a:pt x="7339" y="1"/>
                  </a:moveTo>
                  <a:cubicBezTo>
                    <a:pt x="4103" y="2036"/>
                    <a:pt x="1468" y="5672"/>
                    <a:pt x="668" y="9441"/>
                  </a:cubicBezTo>
                  <a:cubicBezTo>
                    <a:pt x="1" y="12710"/>
                    <a:pt x="401" y="16212"/>
                    <a:pt x="2069" y="19081"/>
                  </a:cubicBezTo>
                  <a:cubicBezTo>
                    <a:pt x="2102" y="19215"/>
                    <a:pt x="2169" y="19281"/>
                    <a:pt x="2302" y="19381"/>
                  </a:cubicBezTo>
                  <a:cubicBezTo>
                    <a:pt x="2359" y="19410"/>
                    <a:pt x="2421" y="19420"/>
                    <a:pt x="2482" y="19420"/>
                  </a:cubicBezTo>
                  <a:cubicBezTo>
                    <a:pt x="2565" y="19420"/>
                    <a:pt x="2645" y="19401"/>
                    <a:pt x="2702" y="19381"/>
                  </a:cubicBezTo>
                  <a:cubicBezTo>
                    <a:pt x="3937" y="19115"/>
                    <a:pt x="4937" y="18381"/>
                    <a:pt x="5838" y="17580"/>
                  </a:cubicBezTo>
                  <a:cubicBezTo>
                    <a:pt x="6672" y="16880"/>
                    <a:pt x="7473" y="16112"/>
                    <a:pt x="8040" y="15245"/>
                  </a:cubicBezTo>
                  <a:cubicBezTo>
                    <a:pt x="10775" y="11075"/>
                    <a:pt x="10808" y="5805"/>
                    <a:pt x="9307" y="1202"/>
                  </a:cubicBezTo>
                  <a:lnTo>
                    <a:pt x="7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7237;p50">
              <a:extLst>
                <a:ext uri="{FF2B5EF4-FFF2-40B4-BE49-F238E27FC236}">
                  <a16:creationId xmlns:a16="http://schemas.microsoft.com/office/drawing/2014/main" id="{13E01F08-94D2-CCA9-CB4E-EAC200BF877E}"/>
                </a:ext>
              </a:extLst>
            </p:cNvPr>
            <p:cNvSpPr/>
            <p:nvPr/>
          </p:nvSpPr>
          <p:spPr>
            <a:xfrm>
              <a:off x="1655525" y="4330025"/>
              <a:ext cx="461175" cy="323200"/>
            </a:xfrm>
            <a:custGeom>
              <a:avLst/>
              <a:gdLst/>
              <a:ahLst/>
              <a:cxnLst/>
              <a:rect l="l" t="t" r="r" b="b"/>
              <a:pathLst>
                <a:path w="18447" h="12928" extrusionOk="0">
                  <a:moveTo>
                    <a:pt x="11237" y="1"/>
                  </a:moveTo>
                  <a:cubicBezTo>
                    <a:pt x="9993" y="1"/>
                    <a:pt x="8733" y="163"/>
                    <a:pt x="7439" y="441"/>
                  </a:cubicBezTo>
                  <a:cubicBezTo>
                    <a:pt x="5037" y="975"/>
                    <a:pt x="3069" y="2610"/>
                    <a:pt x="1835" y="4711"/>
                  </a:cubicBezTo>
                  <a:cubicBezTo>
                    <a:pt x="1034" y="5979"/>
                    <a:pt x="434" y="7480"/>
                    <a:pt x="234" y="8981"/>
                  </a:cubicBezTo>
                  <a:cubicBezTo>
                    <a:pt x="167" y="9615"/>
                    <a:pt x="0" y="10449"/>
                    <a:pt x="401" y="10916"/>
                  </a:cubicBezTo>
                  <a:cubicBezTo>
                    <a:pt x="868" y="11449"/>
                    <a:pt x="1835" y="11783"/>
                    <a:pt x="2435" y="12050"/>
                  </a:cubicBezTo>
                  <a:cubicBezTo>
                    <a:pt x="3992" y="12631"/>
                    <a:pt x="5634" y="12928"/>
                    <a:pt x="7276" y="12928"/>
                  </a:cubicBezTo>
                  <a:cubicBezTo>
                    <a:pt x="8555" y="12928"/>
                    <a:pt x="9834" y="12748"/>
                    <a:pt x="11075" y="12383"/>
                  </a:cubicBezTo>
                  <a:cubicBezTo>
                    <a:pt x="13510" y="11650"/>
                    <a:pt x="15545" y="9782"/>
                    <a:pt x="16746" y="7580"/>
                  </a:cubicBezTo>
                  <a:cubicBezTo>
                    <a:pt x="17546" y="6079"/>
                    <a:pt x="18047" y="4444"/>
                    <a:pt x="18447" y="2776"/>
                  </a:cubicBezTo>
                  <a:lnTo>
                    <a:pt x="16412" y="1075"/>
                  </a:lnTo>
                  <a:cubicBezTo>
                    <a:pt x="14682" y="317"/>
                    <a:pt x="12975" y="1"/>
                    <a:pt x="11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7238;p50">
              <a:extLst>
                <a:ext uri="{FF2B5EF4-FFF2-40B4-BE49-F238E27FC236}">
                  <a16:creationId xmlns:a16="http://schemas.microsoft.com/office/drawing/2014/main" id="{827FAB59-5070-74EC-390B-FD798AB8AD5A}"/>
                </a:ext>
              </a:extLst>
            </p:cNvPr>
            <p:cNvSpPr/>
            <p:nvPr/>
          </p:nvSpPr>
          <p:spPr>
            <a:xfrm>
              <a:off x="1644675" y="3918125"/>
              <a:ext cx="484550" cy="403600"/>
            </a:xfrm>
            <a:custGeom>
              <a:avLst/>
              <a:gdLst/>
              <a:ahLst/>
              <a:cxnLst/>
              <a:rect l="l" t="t" r="r" b="b"/>
              <a:pathLst>
                <a:path w="19382" h="16144" extrusionOk="0">
                  <a:moveTo>
                    <a:pt x="7360" y="0"/>
                  </a:moveTo>
                  <a:cubicBezTo>
                    <a:pt x="6735" y="0"/>
                    <a:pt x="6114" y="38"/>
                    <a:pt x="5505" y="105"/>
                  </a:cubicBezTo>
                  <a:cubicBezTo>
                    <a:pt x="4004" y="272"/>
                    <a:pt x="2469" y="706"/>
                    <a:pt x="1168" y="1540"/>
                  </a:cubicBezTo>
                  <a:cubicBezTo>
                    <a:pt x="634" y="1907"/>
                    <a:pt x="201" y="2174"/>
                    <a:pt x="134" y="2841"/>
                  </a:cubicBezTo>
                  <a:cubicBezTo>
                    <a:pt x="1" y="4108"/>
                    <a:pt x="167" y="5576"/>
                    <a:pt x="501" y="6844"/>
                  </a:cubicBezTo>
                  <a:cubicBezTo>
                    <a:pt x="1001" y="8878"/>
                    <a:pt x="2202" y="10880"/>
                    <a:pt x="3637" y="12414"/>
                  </a:cubicBezTo>
                  <a:cubicBezTo>
                    <a:pt x="5204" y="14082"/>
                    <a:pt x="7639" y="15016"/>
                    <a:pt x="9774" y="15617"/>
                  </a:cubicBezTo>
                  <a:cubicBezTo>
                    <a:pt x="11014" y="15982"/>
                    <a:pt x="12359" y="16143"/>
                    <a:pt x="13709" y="16143"/>
                  </a:cubicBezTo>
                  <a:cubicBezTo>
                    <a:pt x="15194" y="16143"/>
                    <a:pt x="16684" y="15948"/>
                    <a:pt x="18047" y="15617"/>
                  </a:cubicBezTo>
                  <a:lnTo>
                    <a:pt x="19381" y="8345"/>
                  </a:lnTo>
                  <a:cubicBezTo>
                    <a:pt x="18280" y="5209"/>
                    <a:pt x="15712" y="2674"/>
                    <a:pt x="12710" y="1173"/>
                  </a:cubicBezTo>
                  <a:cubicBezTo>
                    <a:pt x="11066" y="326"/>
                    <a:pt x="9200" y="0"/>
                    <a:pt x="7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7239;p50">
              <a:extLst>
                <a:ext uri="{FF2B5EF4-FFF2-40B4-BE49-F238E27FC236}">
                  <a16:creationId xmlns:a16="http://schemas.microsoft.com/office/drawing/2014/main" id="{492F6ACC-5706-BEE6-2B01-4FD3BA6F841F}"/>
                </a:ext>
              </a:extLst>
            </p:cNvPr>
            <p:cNvSpPr/>
            <p:nvPr/>
          </p:nvSpPr>
          <p:spPr>
            <a:xfrm>
              <a:off x="2662900" y="3823000"/>
              <a:ext cx="742350" cy="322750"/>
            </a:xfrm>
            <a:custGeom>
              <a:avLst/>
              <a:gdLst/>
              <a:ahLst/>
              <a:cxnLst/>
              <a:rect l="l" t="t" r="r" b="b"/>
              <a:pathLst>
                <a:path w="29694" h="12910" extrusionOk="0">
                  <a:moveTo>
                    <a:pt x="29655" y="7346"/>
                  </a:moveTo>
                  <a:cubicBezTo>
                    <a:pt x="29655" y="7359"/>
                    <a:pt x="29628" y="7365"/>
                    <a:pt x="29576" y="7365"/>
                  </a:cubicBezTo>
                  <a:cubicBezTo>
                    <a:pt x="29520" y="7365"/>
                    <a:pt x="29436" y="7358"/>
                    <a:pt x="29325" y="7347"/>
                  </a:cubicBezTo>
                  <a:lnTo>
                    <a:pt x="29325" y="7347"/>
                  </a:lnTo>
                  <a:cubicBezTo>
                    <a:pt x="29475" y="7380"/>
                    <a:pt x="29581" y="7401"/>
                    <a:pt x="29636" y="7401"/>
                  </a:cubicBezTo>
                  <a:cubicBezTo>
                    <a:pt x="29685" y="7401"/>
                    <a:pt x="29693" y="7384"/>
                    <a:pt x="29655" y="7346"/>
                  </a:cubicBezTo>
                  <a:close/>
                  <a:moveTo>
                    <a:pt x="13915" y="1"/>
                  </a:moveTo>
                  <a:cubicBezTo>
                    <a:pt x="13892" y="1"/>
                    <a:pt x="13869" y="3"/>
                    <a:pt x="13844" y="8"/>
                  </a:cubicBezTo>
                  <a:cubicBezTo>
                    <a:pt x="12476" y="275"/>
                    <a:pt x="11242" y="1609"/>
                    <a:pt x="10442" y="2743"/>
                  </a:cubicBezTo>
                  <a:cubicBezTo>
                    <a:pt x="9474" y="4177"/>
                    <a:pt x="8840" y="5745"/>
                    <a:pt x="8340" y="7413"/>
                  </a:cubicBezTo>
                  <a:cubicBezTo>
                    <a:pt x="8240" y="7880"/>
                    <a:pt x="8073" y="8347"/>
                    <a:pt x="7840" y="8747"/>
                  </a:cubicBezTo>
                  <a:cubicBezTo>
                    <a:pt x="7173" y="9014"/>
                    <a:pt x="6572" y="9248"/>
                    <a:pt x="5972" y="9514"/>
                  </a:cubicBezTo>
                  <a:cubicBezTo>
                    <a:pt x="5605" y="9681"/>
                    <a:pt x="5238" y="9848"/>
                    <a:pt x="4904" y="10015"/>
                  </a:cubicBezTo>
                  <a:lnTo>
                    <a:pt x="3904" y="10515"/>
                  </a:lnTo>
                  <a:cubicBezTo>
                    <a:pt x="3270" y="10782"/>
                    <a:pt x="2736" y="11116"/>
                    <a:pt x="2236" y="11416"/>
                  </a:cubicBezTo>
                  <a:cubicBezTo>
                    <a:pt x="1969" y="11549"/>
                    <a:pt x="1769" y="11683"/>
                    <a:pt x="1569" y="11783"/>
                  </a:cubicBezTo>
                  <a:cubicBezTo>
                    <a:pt x="1402" y="11916"/>
                    <a:pt x="1168" y="12050"/>
                    <a:pt x="1001" y="12183"/>
                  </a:cubicBezTo>
                  <a:cubicBezTo>
                    <a:pt x="334" y="12583"/>
                    <a:pt x="1" y="12884"/>
                    <a:pt x="1" y="12884"/>
                  </a:cubicBezTo>
                  <a:cubicBezTo>
                    <a:pt x="3" y="12886"/>
                    <a:pt x="7" y="12887"/>
                    <a:pt x="13" y="12887"/>
                  </a:cubicBezTo>
                  <a:cubicBezTo>
                    <a:pt x="174" y="12887"/>
                    <a:pt x="1657" y="12009"/>
                    <a:pt x="4104" y="10882"/>
                  </a:cubicBezTo>
                  <a:cubicBezTo>
                    <a:pt x="4437" y="10715"/>
                    <a:pt x="4771" y="10582"/>
                    <a:pt x="5104" y="10415"/>
                  </a:cubicBezTo>
                  <a:cubicBezTo>
                    <a:pt x="5438" y="10248"/>
                    <a:pt x="5805" y="10115"/>
                    <a:pt x="6172" y="9948"/>
                  </a:cubicBezTo>
                  <a:cubicBezTo>
                    <a:pt x="6806" y="9715"/>
                    <a:pt x="7439" y="9448"/>
                    <a:pt x="8140" y="9248"/>
                  </a:cubicBezTo>
                  <a:cubicBezTo>
                    <a:pt x="8473" y="9414"/>
                    <a:pt x="8807" y="9681"/>
                    <a:pt x="9141" y="9915"/>
                  </a:cubicBezTo>
                  <a:cubicBezTo>
                    <a:pt x="10508" y="10915"/>
                    <a:pt x="11976" y="11883"/>
                    <a:pt x="13577" y="12417"/>
                  </a:cubicBezTo>
                  <a:cubicBezTo>
                    <a:pt x="14352" y="12682"/>
                    <a:pt x="15325" y="12909"/>
                    <a:pt x="16263" y="12909"/>
                  </a:cubicBezTo>
                  <a:cubicBezTo>
                    <a:pt x="16859" y="12909"/>
                    <a:pt x="17441" y="12817"/>
                    <a:pt x="17947" y="12583"/>
                  </a:cubicBezTo>
                  <a:cubicBezTo>
                    <a:pt x="18614" y="12283"/>
                    <a:pt x="17180" y="10949"/>
                    <a:pt x="16946" y="10749"/>
                  </a:cubicBezTo>
                  <a:cubicBezTo>
                    <a:pt x="15979" y="9881"/>
                    <a:pt x="15178" y="9381"/>
                    <a:pt x="13911" y="9047"/>
                  </a:cubicBezTo>
                  <a:cubicBezTo>
                    <a:pt x="12777" y="8747"/>
                    <a:pt x="11576" y="8514"/>
                    <a:pt x="10408" y="8514"/>
                  </a:cubicBezTo>
                  <a:cubicBezTo>
                    <a:pt x="11642" y="8180"/>
                    <a:pt x="12977" y="7847"/>
                    <a:pt x="14344" y="7546"/>
                  </a:cubicBezTo>
                  <a:cubicBezTo>
                    <a:pt x="14945" y="7446"/>
                    <a:pt x="15478" y="7380"/>
                    <a:pt x="16012" y="7280"/>
                  </a:cubicBezTo>
                  <a:cubicBezTo>
                    <a:pt x="16112" y="7546"/>
                    <a:pt x="16279" y="7880"/>
                    <a:pt x="16479" y="8280"/>
                  </a:cubicBezTo>
                  <a:cubicBezTo>
                    <a:pt x="16679" y="8681"/>
                    <a:pt x="17013" y="9114"/>
                    <a:pt x="17380" y="9581"/>
                  </a:cubicBezTo>
                  <a:cubicBezTo>
                    <a:pt x="17780" y="10048"/>
                    <a:pt x="18214" y="10515"/>
                    <a:pt x="18781" y="10915"/>
                  </a:cubicBezTo>
                  <a:cubicBezTo>
                    <a:pt x="19315" y="11349"/>
                    <a:pt x="19848" y="11716"/>
                    <a:pt x="20415" y="11950"/>
                  </a:cubicBezTo>
                  <a:cubicBezTo>
                    <a:pt x="20949" y="12216"/>
                    <a:pt x="21449" y="12417"/>
                    <a:pt x="21850" y="12550"/>
                  </a:cubicBezTo>
                  <a:cubicBezTo>
                    <a:pt x="22480" y="12713"/>
                    <a:pt x="22931" y="12795"/>
                    <a:pt x="23144" y="12795"/>
                  </a:cubicBezTo>
                  <a:cubicBezTo>
                    <a:pt x="23236" y="12795"/>
                    <a:pt x="23284" y="12780"/>
                    <a:pt x="23284" y="12750"/>
                  </a:cubicBezTo>
                  <a:cubicBezTo>
                    <a:pt x="23284" y="12683"/>
                    <a:pt x="22784" y="12517"/>
                    <a:pt x="21983" y="12116"/>
                  </a:cubicBezTo>
                  <a:cubicBezTo>
                    <a:pt x="21616" y="11950"/>
                    <a:pt x="21149" y="11716"/>
                    <a:pt x="20649" y="11449"/>
                  </a:cubicBezTo>
                  <a:cubicBezTo>
                    <a:pt x="20148" y="11182"/>
                    <a:pt x="19648" y="10849"/>
                    <a:pt x="19148" y="10415"/>
                  </a:cubicBezTo>
                  <a:cubicBezTo>
                    <a:pt x="18647" y="10015"/>
                    <a:pt x="18180" y="9581"/>
                    <a:pt x="17813" y="9181"/>
                  </a:cubicBezTo>
                  <a:cubicBezTo>
                    <a:pt x="17447" y="8747"/>
                    <a:pt x="17113" y="8380"/>
                    <a:pt x="16846" y="8013"/>
                  </a:cubicBezTo>
                  <a:cubicBezTo>
                    <a:pt x="16613" y="7680"/>
                    <a:pt x="16446" y="7413"/>
                    <a:pt x="16279" y="7213"/>
                  </a:cubicBezTo>
                  <a:cubicBezTo>
                    <a:pt x="17680" y="7046"/>
                    <a:pt x="19014" y="6913"/>
                    <a:pt x="20282" y="6846"/>
                  </a:cubicBezTo>
                  <a:cubicBezTo>
                    <a:pt x="21183" y="6779"/>
                    <a:pt x="22083" y="6779"/>
                    <a:pt x="22917" y="6779"/>
                  </a:cubicBezTo>
                  <a:cubicBezTo>
                    <a:pt x="23317" y="6779"/>
                    <a:pt x="23684" y="6779"/>
                    <a:pt x="24085" y="6846"/>
                  </a:cubicBezTo>
                  <a:cubicBezTo>
                    <a:pt x="24452" y="6879"/>
                    <a:pt x="24818" y="6879"/>
                    <a:pt x="25152" y="6913"/>
                  </a:cubicBezTo>
                  <a:cubicBezTo>
                    <a:pt x="27230" y="7061"/>
                    <a:pt x="28703" y="7283"/>
                    <a:pt x="29325" y="7347"/>
                  </a:cubicBezTo>
                  <a:lnTo>
                    <a:pt x="29325" y="7347"/>
                  </a:lnTo>
                  <a:cubicBezTo>
                    <a:pt x="29140" y="7306"/>
                    <a:pt x="28890" y="7245"/>
                    <a:pt x="28588" y="7179"/>
                  </a:cubicBezTo>
                  <a:lnTo>
                    <a:pt x="27954" y="7046"/>
                  </a:lnTo>
                  <a:lnTo>
                    <a:pt x="27187" y="6913"/>
                  </a:lnTo>
                  <a:cubicBezTo>
                    <a:pt x="26653" y="6846"/>
                    <a:pt x="26019" y="6712"/>
                    <a:pt x="25319" y="6679"/>
                  </a:cubicBezTo>
                  <a:cubicBezTo>
                    <a:pt x="24952" y="6612"/>
                    <a:pt x="24618" y="6579"/>
                    <a:pt x="24251" y="6546"/>
                  </a:cubicBezTo>
                  <a:cubicBezTo>
                    <a:pt x="23851" y="6512"/>
                    <a:pt x="23451" y="6512"/>
                    <a:pt x="23017" y="6479"/>
                  </a:cubicBezTo>
                  <a:cubicBezTo>
                    <a:pt x="22183" y="6412"/>
                    <a:pt x="21316" y="6412"/>
                    <a:pt x="20349" y="6412"/>
                  </a:cubicBezTo>
                  <a:cubicBezTo>
                    <a:pt x="19081" y="6479"/>
                    <a:pt x="17647" y="6579"/>
                    <a:pt x="16246" y="6746"/>
                  </a:cubicBezTo>
                  <a:cubicBezTo>
                    <a:pt x="16412" y="6512"/>
                    <a:pt x="16679" y="6079"/>
                    <a:pt x="17113" y="5578"/>
                  </a:cubicBezTo>
                  <a:cubicBezTo>
                    <a:pt x="17780" y="4744"/>
                    <a:pt x="18914" y="3744"/>
                    <a:pt x="20349" y="2943"/>
                  </a:cubicBezTo>
                  <a:cubicBezTo>
                    <a:pt x="21816" y="2176"/>
                    <a:pt x="23251" y="1709"/>
                    <a:pt x="24285" y="1375"/>
                  </a:cubicBezTo>
                  <a:cubicBezTo>
                    <a:pt x="25319" y="1042"/>
                    <a:pt x="25986" y="875"/>
                    <a:pt x="25953" y="775"/>
                  </a:cubicBezTo>
                  <a:cubicBezTo>
                    <a:pt x="25953" y="755"/>
                    <a:pt x="25888" y="744"/>
                    <a:pt x="25768" y="744"/>
                  </a:cubicBezTo>
                  <a:cubicBezTo>
                    <a:pt x="25492" y="744"/>
                    <a:pt x="24919" y="802"/>
                    <a:pt x="24151" y="942"/>
                  </a:cubicBezTo>
                  <a:cubicBezTo>
                    <a:pt x="23084" y="1175"/>
                    <a:pt x="21583" y="1575"/>
                    <a:pt x="20015" y="2409"/>
                  </a:cubicBezTo>
                  <a:cubicBezTo>
                    <a:pt x="18514" y="3243"/>
                    <a:pt x="17346" y="4377"/>
                    <a:pt x="16713" y="5278"/>
                  </a:cubicBezTo>
                  <a:cubicBezTo>
                    <a:pt x="16312" y="5912"/>
                    <a:pt x="16112" y="6446"/>
                    <a:pt x="16012" y="6746"/>
                  </a:cubicBezTo>
                  <a:cubicBezTo>
                    <a:pt x="15478" y="6846"/>
                    <a:pt x="14911" y="6913"/>
                    <a:pt x="14311" y="7013"/>
                  </a:cubicBezTo>
                  <a:cubicBezTo>
                    <a:pt x="12676" y="7280"/>
                    <a:pt x="11142" y="7713"/>
                    <a:pt x="9741" y="8113"/>
                  </a:cubicBezTo>
                  <a:cubicBezTo>
                    <a:pt x="10842" y="7380"/>
                    <a:pt x="11843" y="6346"/>
                    <a:pt x="12743" y="5245"/>
                  </a:cubicBezTo>
                  <a:cubicBezTo>
                    <a:pt x="13577" y="4211"/>
                    <a:pt x="13944" y="3377"/>
                    <a:pt x="14144" y="2076"/>
                  </a:cubicBezTo>
                  <a:cubicBezTo>
                    <a:pt x="14176" y="1786"/>
                    <a:pt x="14551" y="1"/>
                    <a:pt x="139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7240;p50">
              <a:extLst>
                <a:ext uri="{FF2B5EF4-FFF2-40B4-BE49-F238E27FC236}">
                  <a16:creationId xmlns:a16="http://schemas.microsoft.com/office/drawing/2014/main" id="{674E40DE-1030-CCBF-F9D5-DE4DCE3BBC4E}"/>
                </a:ext>
              </a:extLst>
            </p:cNvPr>
            <p:cNvSpPr/>
            <p:nvPr/>
          </p:nvSpPr>
          <p:spPr>
            <a:xfrm>
              <a:off x="3259175" y="3799975"/>
              <a:ext cx="103425" cy="93150"/>
            </a:xfrm>
            <a:custGeom>
              <a:avLst/>
              <a:gdLst/>
              <a:ahLst/>
              <a:cxnLst/>
              <a:rect l="l" t="t" r="r" b="b"/>
              <a:pathLst>
                <a:path w="4137" h="3726" extrusionOk="0">
                  <a:moveTo>
                    <a:pt x="2111" y="0"/>
                  </a:moveTo>
                  <a:cubicBezTo>
                    <a:pt x="1955" y="0"/>
                    <a:pt x="1795" y="20"/>
                    <a:pt x="1635" y="61"/>
                  </a:cubicBezTo>
                  <a:cubicBezTo>
                    <a:pt x="634" y="295"/>
                    <a:pt x="0" y="1296"/>
                    <a:pt x="267" y="2296"/>
                  </a:cubicBezTo>
                  <a:cubicBezTo>
                    <a:pt x="464" y="3142"/>
                    <a:pt x="1209" y="3725"/>
                    <a:pt x="2039" y="3725"/>
                  </a:cubicBezTo>
                  <a:cubicBezTo>
                    <a:pt x="2191" y="3725"/>
                    <a:pt x="2346" y="3705"/>
                    <a:pt x="2502" y="3664"/>
                  </a:cubicBezTo>
                  <a:cubicBezTo>
                    <a:pt x="3503" y="3430"/>
                    <a:pt x="4136" y="2430"/>
                    <a:pt x="3903" y="1429"/>
                  </a:cubicBezTo>
                  <a:cubicBezTo>
                    <a:pt x="3706" y="584"/>
                    <a:pt x="2961" y="0"/>
                    <a:pt x="2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7241;p50">
              <a:extLst>
                <a:ext uri="{FF2B5EF4-FFF2-40B4-BE49-F238E27FC236}">
                  <a16:creationId xmlns:a16="http://schemas.microsoft.com/office/drawing/2014/main" id="{E0A5FB32-BE28-E7E8-AD3D-728ABF4D4C95}"/>
                </a:ext>
              </a:extLst>
            </p:cNvPr>
            <p:cNvSpPr/>
            <p:nvPr/>
          </p:nvSpPr>
          <p:spPr>
            <a:xfrm>
              <a:off x="3198300" y="4105175"/>
              <a:ext cx="102575" cy="93150"/>
            </a:xfrm>
            <a:custGeom>
              <a:avLst/>
              <a:gdLst/>
              <a:ahLst/>
              <a:cxnLst/>
              <a:rect l="l" t="t" r="r" b="b"/>
              <a:pathLst>
                <a:path w="4103" h="3726" extrusionOk="0">
                  <a:moveTo>
                    <a:pt x="2065" y="1"/>
                  </a:moveTo>
                  <a:cubicBezTo>
                    <a:pt x="1912" y="1"/>
                    <a:pt x="1757" y="21"/>
                    <a:pt x="1601" y="62"/>
                  </a:cubicBezTo>
                  <a:cubicBezTo>
                    <a:pt x="600" y="296"/>
                    <a:pt x="0" y="1296"/>
                    <a:pt x="234" y="2297"/>
                  </a:cubicBezTo>
                  <a:cubicBezTo>
                    <a:pt x="459" y="3142"/>
                    <a:pt x="1208" y="3726"/>
                    <a:pt x="2038" y="3726"/>
                  </a:cubicBezTo>
                  <a:cubicBezTo>
                    <a:pt x="2191" y="3726"/>
                    <a:pt x="2346" y="3706"/>
                    <a:pt x="2502" y="3665"/>
                  </a:cubicBezTo>
                  <a:cubicBezTo>
                    <a:pt x="3503" y="3431"/>
                    <a:pt x="4103" y="2430"/>
                    <a:pt x="3869" y="1430"/>
                  </a:cubicBezTo>
                  <a:cubicBezTo>
                    <a:pt x="3644" y="584"/>
                    <a:pt x="2895" y="1"/>
                    <a:pt x="2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7242;p50">
              <a:extLst>
                <a:ext uri="{FF2B5EF4-FFF2-40B4-BE49-F238E27FC236}">
                  <a16:creationId xmlns:a16="http://schemas.microsoft.com/office/drawing/2014/main" id="{83370EE7-54E6-7788-1F9F-3997FE0C631A}"/>
                </a:ext>
              </a:extLst>
            </p:cNvPr>
            <p:cNvSpPr/>
            <p:nvPr/>
          </p:nvSpPr>
          <p:spPr>
            <a:xfrm>
              <a:off x="2270125" y="4681300"/>
              <a:ext cx="241025" cy="386125"/>
            </a:xfrm>
            <a:custGeom>
              <a:avLst/>
              <a:gdLst/>
              <a:ahLst/>
              <a:cxnLst/>
              <a:rect l="l" t="t" r="r" b="b"/>
              <a:pathLst>
                <a:path w="9641" h="15445" extrusionOk="0">
                  <a:moveTo>
                    <a:pt x="7673" y="0"/>
                  </a:moveTo>
                  <a:cubicBezTo>
                    <a:pt x="7539" y="334"/>
                    <a:pt x="7372" y="701"/>
                    <a:pt x="7172" y="1168"/>
                  </a:cubicBezTo>
                  <a:cubicBezTo>
                    <a:pt x="6672" y="2335"/>
                    <a:pt x="6105" y="3870"/>
                    <a:pt x="5504" y="5604"/>
                  </a:cubicBezTo>
                  <a:cubicBezTo>
                    <a:pt x="5339" y="5577"/>
                    <a:pt x="4967" y="5560"/>
                    <a:pt x="4453" y="5560"/>
                  </a:cubicBezTo>
                  <a:cubicBezTo>
                    <a:pt x="3726" y="5560"/>
                    <a:pt x="2715" y="5593"/>
                    <a:pt x="1602" y="5671"/>
                  </a:cubicBezTo>
                  <a:cubicBezTo>
                    <a:pt x="1502" y="5671"/>
                    <a:pt x="1402" y="5671"/>
                    <a:pt x="1301" y="5704"/>
                  </a:cubicBezTo>
                  <a:cubicBezTo>
                    <a:pt x="1201" y="5838"/>
                    <a:pt x="1168" y="6005"/>
                    <a:pt x="1068" y="6105"/>
                  </a:cubicBezTo>
                  <a:cubicBezTo>
                    <a:pt x="1268" y="6105"/>
                    <a:pt x="1402" y="6071"/>
                    <a:pt x="1602" y="6071"/>
                  </a:cubicBezTo>
                  <a:cubicBezTo>
                    <a:pt x="3436" y="5904"/>
                    <a:pt x="4971" y="5838"/>
                    <a:pt x="5438" y="5704"/>
                  </a:cubicBezTo>
                  <a:lnTo>
                    <a:pt x="5438" y="5704"/>
                  </a:lnTo>
                  <a:cubicBezTo>
                    <a:pt x="5304" y="6105"/>
                    <a:pt x="5138" y="6538"/>
                    <a:pt x="5004" y="6939"/>
                  </a:cubicBezTo>
                  <a:cubicBezTo>
                    <a:pt x="4804" y="7606"/>
                    <a:pt x="4604" y="8273"/>
                    <a:pt x="4404" y="8907"/>
                  </a:cubicBezTo>
                  <a:cubicBezTo>
                    <a:pt x="4349" y="8902"/>
                    <a:pt x="4276" y="8899"/>
                    <a:pt x="4185" y="8899"/>
                  </a:cubicBezTo>
                  <a:cubicBezTo>
                    <a:pt x="3665" y="8899"/>
                    <a:pt x="2580" y="8989"/>
                    <a:pt x="1301" y="9274"/>
                  </a:cubicBezTo>
                  <a:cubicBezTo>
                    <a:pt x="834" y="9374"/>
                    <a:pt x="434" y="9507"/>
                    <a:pt x="34" y="9574"/>
                  </a:cubicBezTo>
                  <a:cubicBezTo>
                    <a:pt x="1" y="9707"/>
                    <a:pt x="1" y="9841"/>
                    <a:pt x="1" y="9941"/>
                  </a:cubicBezTo>
                  <a:cubicBezTo>
                    <a:pt x="434" y="9874"/>
                    <a:pt x="935" y="9741"/>
                    <a:pt x="1435" y="9674"/>
                  </a:cubicBezTo>
                  <a:cubicBezTo>
                    <a:pt x="2836" y="9374"/>
                    <a:pt x="4037" y="9107"/>
                    <a:pt x="4470" y="8973"/>
                  </a:cubicBezTo>
                  <a:lnTo>
                    <a:pt x="4470" y="8973"/>
                  </a:lnTo>
                  <a:cubicBezTo>
                    <a:pt x="4037" y="10508"/>
                    <a:pt x="3670" y="11875"/>
                    <a:pt x="3470" y="12909"/>
                  </a:cubicBezTo>
                  <a:cubicBezTo>
                    <a:pt x="3136" y="14444"/>
                    <a:pt x="2969" y="15445"/>
                    <a:pt x="3003" y="15445"/>
                  </a:cubicBezTo>
                  <a:cubicBezTo>
                    <a:pt x="3036" y="15445"/>
                    <a:pt x="3336" y="14544"/>
                    <a:pt x="3770" y="13010"/>
                  </a:cubicBezTo>
                  <a:cubicBezTo>
                    <a:pt x="4037" y="12009"/>
                    <a:pt x="4370" y="10775"/>
                    <a:pt x="4804" y="9407"/>
                  </a:cubicBezTo>
                  <a:cubicBezTo>
                    <a:pt x="5104" y="9974"/>
                    <a:pt x="5705" y="11108"/>
                    <a:pt x="6505" y="12409"/>
                  </a:cubicBezTo>
                  <a:cubicBezTo>
                    <a:pt x="6972" y="13210"/>
                    <a:pt x="7439" y="13910"/>
                    <a:pt x="7739" y="14477"/>
                  </a:cubicBezTo>
                  <a:cubicBezTo>
                    <a:pt x="7839" y="14377"/>
                    <a:pt x="7873" y="14277"/>
                    <a:pt x="7973" y="14144"/>
                  </a:cubicBezTo>
                  <a:cubicBezTo>
                    <a:pt x="7673" y="13577"/>
                    <a:pt x="7306" y="12909"/>
                    <a:pt x="6872" y="12209"/>
                  </a:cubicBezTo>
                  <a:cubicBezTo>
                    <a:pt x="6038" y="10775"/>
                    <a:pt x="5238" y="9640"/>
                    <a:pt x="4871" y="9207"/>
                  </a:cubicBezTo>
                  <a:cubicBezTo>
                    <a:pt x="5104" y="8540"/>
                    <a:pt x="5304" y="7806"/>
                    <a:pt x="5538" y="7072"/>
                  </a:cubicBezTo>
                  <a:cubicBezTo>
                    <a:pt x="5671" y="6638"/>
                    <a:pt x="5805" y="6238"/>
                    <a:pt x="5971" y="5804"/>
                  </a:cubicBezTo>
                  <a:cubicBezTo>
                    <a:pt x="6272" y="6271"/>
                    <a:pt x="7239" y="7472"/>
                    <a:pt x="8440" y="8973"/>
                  </a:cubicBezTo>
                  <a:cubicBezTo>
                    <a:pt x="8807" y="9474"/>
                    <a:pt x="9174" y="9974"/>
                    <a:pt x="9507" y="10408"/>
                  </a:cubicBezTo>
                  <a:lnTo>
                    <a:pt x="9641" y="9907"/>
                  </a:lnTo>
                  <a:cubicBezTo>
                    <a:pt x="9274" y="9574"/>
                    <a:pt x="8974" y="9207"/>
                    <a:pt x="8640" y="8773"/>
                  </a:cubicBezTo>
                  <a:cubicBezTo>
                    <a:pt x="7439" y="7239"/>
                    <a:pt x="6305" y="6038"/>
                    <a:pt x="5938" y="5738"/>
                  </a:cubicBezTo>
                  <a:cubicBezTo>
                    <a:pt x="6505" y="4003"/>
                    <a:pt x="7039" y="2402"/>
                    <a:pt x="7473" y="1234"/>
                  </a:cubicBezTo>
                  <a:cubicBezTo>
                    <a:pt x="7639" y="834"/>
                    <a:pt x="7773" y="434"/>
                    <a:pt x="7873" y="100"/>
                  </a:cubicBezTo>
                  <a:lnTo>
                    <a:pt x="7673" y="0"/>
                  </a:lnTo>
                  <a:close/>
                </a:path>
              </a:pathLst>
            </a:custGeom>
            <a:solidFill>
              <a:srgbClr val="20B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7243;p50">
              <a:extLst>
                <a:ext uri="{FF2B5EF4-FFF2-40B4-BE49-F238E27FC236}">
                  <a16:creationId xmlns:a16="http://schemas.microsoft.com/office/drawing/2014/main" id="{E149AD96-8CD8-088C-3C03-A9599444539C}"/>
                </a:ext>
              </a:extLst>
            </p:cNvPr>
            <p:cNvSpPr/>
            <p:nvPr/>
          </p:nvSpPr>
          <p:spPr>
            <a:xfrm>
              <a:off x="2468600" y="4579550"/>
              <a:ext cx="409475" cy="488125"/>
            </a:xfrm>
            <a:custGeom>
              <a:avLst/>
              <a:gdLst/>
              <a:ahLst/>
              <a:cxnLst/>
              <a:rect l="l" t="t" r="r" b="b"/>
              <a:pathLst>
                <a:path w="16379" h="19525" extrusionOk="0">
                  <a:moveTo>
                    <a:pt x="10875" y="1"/>
                  </a:moveTo>
                  <a:lnTo>
                    <a:pt x="2069" y="268"/>
                  </a:lnTo>
                  <a:cubicBezTo>
                    <a:pt x="1" y="4837"/>
                    <a:pt x="868" y="9941"/>
                    <a:pt x="3703" y="13944"/>
                  </a:cubicBezTo>
                  <a:cubicBezTo>
                    <a:pt x="5338" y="16246"/>
                    <a:pt x="7706" y="18447"/>
                    <a:pt x="10441" y="19248"/>
                  </a:cubicBezTo>
                  <a:cubicBezTo>
                    <a:pt x="10904" y="19376"/>
                    <a:pt x="11486" y="19525"/>
                    <a:pt x="12004" y="19525"/>
                  </a:cubicBezTo>
                  <a:cubicBezTo>
                    <a:pt x="12158" y="19525"/>
                    <a:pt x="12305" y="19512"/>
                    <a:pt x="12443" y="19481"/>
                  </a:cubicBezTo>
                  <a:cubicBezTo>
                    <a:pt x="13110" y="19348"/>
                    <a:pt x="13610" y="18647"/>
                    <a:pt x="14044" y="18147"/>
                  </a:cubicBezTo>
                  <a:cubicBezTo>
                    <a:pt x="15011" y="16946"/>
                    <a:pt x="15712" y="15478"/>
                    <a:pt x="16045" y="13944"/>
                  </a:cubicBezTo>
                  <a:cubicBezTo>
                    <a:pt x="16279" y="12743"/>
                    <a:pt x="16379" y="11509"/>
                    <a:pt x="16346" y="10308"/>
                  </a:cubicBezTo>
                  <a:cubicBezTo>
                    <a:pt x="16346" y="8974"/>
                    <a:pt x="16212" y="7639"/>
                    <a:pt x="15879" y="6405"/>
                  </a:cubicBezTo>
                  <a:cubicBezTo>
                    <a:pt x="15178" y="3737"/>
                    <a:pt x="13343" y="1335"/>
                    <a:pt x="10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7244;p50">
              <a:extLst>
                <a:ext uri="{FF2B5EF4-FFF2-40B4-BE49-F238E27FC236}">
                  <a16:creationId xmlns:a16="http://schemas.microsoft.com/office/drawing/2014/main" id="{416A9490-454D-A54C-0B31-1A1A9B42DB0A}"/>
                </a:ext>
              </a:extLst>
            </p:cNvPr>
            <p:cNvSpPr/>
            <p:nvPr/>
          </p:nvSpPr>
          <p:spPr>
            <a:xfrm>
              <a:off x="2537825" y="4597875"/>
              <a:ext cx="340250" cy="418675"/>
            </a:xfrm>
            <a:custGeom>
              <a:avLst/>
              <a:gdLst/>
              <a:ahLst/>
              <a:cxnLst/>
              <a:rect l="l" t="t" r="r" b="b"/>
              <a:pathLst>
                <a:path w="13610" h="16747" extrusionOk="0">
                  <a:moveTo>
                    <a:pt x="4106" y="0"/>
                  </a:moveTo>
                  <a:cubicBezTo>
                    <a:pt x="4105" y="0"/>
                    <a:pt x="4104" y="1"/>
                    <a:pt x="4103" y="2"/>
                  </a:cubicBezTo>
                  <a:cubicBezTo>
                    <a:pt x="4003" y="35"/>
                    <a:pt x="4670" y="2403"/>
                    <a:pt x="5671" y="5606"/>
                  </a:cubicBezTo>
                  <a:cubicBezTo>
                    <a:pt x="5171" y="6073"/>
                    <a:pt x="4003" y="7373"/>
                    <a:pt x="2602" y="8908"/>
                  </a:cubicBezTo>
                  <a:cubicBezTo>
                    <a:pt x="1501" y="10109"/>
                    <a:pt x="567" y="11210"/>
                    <a:pt x="0" y="11843"/>
                  </a:cubicBezTo>
                  <a:cubicBezTo>
                    <a:pt x="67" y="11910"/>
                    <a:pt x="100" y="11943"/>
                    <a:pt x="134" y="12043"/>
                  </a:cubicBezTo>
                  <a:cubicBezTo>
                    <a:pt x="767" y="11443"/>
                    <a:pt x="1801" y="10409"/>
                    <a:pt x="2936" y="9175"/>
                  </a:cubicBezTo>
                  <a:cubicBezTo>
                    <a:pt x="4270" y="7707"/>
                    <a:pt x="5337" y="6373"/>
                    <a:pt x="5771" y="5772"/>
                  </a:cubicBezTo>
                  <a:cubicBezTo>
                    <a:pt x="5971" y="6406"/>
                    <a:pt x="6171" y="7040"/>
                    <a:pt x="6405" y="7740"/>
                  </a:cubicBezTo>
                  <a:cubicBezTo>
                    <a:pt x="6638" y="8541"/>
                    <a:pt x="6905" y="9275"/>
                    <a:pt x="7105" y="9975"/>
                  </a:cubicBezTo>
                  <a:cubicBezTo>
                    <a:pt x="6738" y="10609"/>
                    <a:pt x="5938" y="12244"/>
                    <a:pt x="5004" y="14212"/>
                  </a:cubicBezTo>
                  <a:cubicBezTo>
                    <a:pt x="4637" y="15046"/>
                    <a:pt x="4270" y="15813"/>
                    <a:pt x="3970" y="16547"/>
                  </a:cubicBezTo>
                  <a:cubicBezTo>
                    <a:pt x="4070" y="16613"/>
                    <a:pt x="4136" y="16713"/>
                    <a:pt x="4270" y="16747"/>
                  </a:cubicBezTo>
                  <a:cubicBezTo>
                    <a:pt x="4603" y="16046"/>
                    <a:pt x="4970" y="15246"/>
                    <a:pt x="5371" y="14378"/>
                  </a:cubicBezTo>
                  <a:cubicBezTo>
                    <a:pt x="6205" y="12544"/>
                    <a:pt x="6872" y="10943"/>
                    <a:pt x="7172" y="10209"/>
                  </a:cubicBezTo>
                  <a:cubicBezTo>
                    <a:pt x="8173" y="13211"/>
                    <a:pt x="8940" y="15379"/>
                    <a:pt x="9007" y="15379"/>
                  </a:cubicBezTo>
                  <a:cubicBezTo>
                    <a:pt x="9107" y="15312"/>
                    <a:pt x="8506" y="13344"/>
                    <a:pt x="7672" y="10509"/>
                  </a:cubicBezTo>
                  <a:lnTo>
                    <a:pt x="7672" y="10509"/>
                  </a:lnTo>
                  <a:cubicBezTo>
                    <a:pt x="8173" y="10843"/>
                    <a:pt x="9674" y="11710"/>
                    <a:pt x="11442" y="12744"/>
                  </a:cubicBezTo>
                  <a:cubicBezTo>
                    <a:pt x="12075" y="13111"/>
                    <a:pt x="12676" y="13511"/>
                    <a:pt x="13243" y="13778"/>
                  </a:cubicBezTo>
                  <a:cubicBezTo>
                    <a:pt x="13276" y="13645"/>
                    <a:pt x="13310" y="13545"/>
                    <a:pt x="13310" y="13411"/>
                  </a:cubicBezTo>
                  <a:cubicBezTo>
                    <a:pt x="12809" y="13078"/>
                    <a:pt x="12276" y="12744"/>
                    <a:pt x="11642" y="12377"/>
                  </a:cubicBezTo>
                  <a:cubicBezTo>
                    <a:pt x="9774" y="11243"/>
                    <a:pt x="8106" y="10442"/>
                    <a:pt x="7639" y="10342"/>
                  </a:cubicBezTo>
                  <a:cubicBezTo>
                    <a:pt x="7405" y="9508"/>
                    <a:pt x="7105" y="8574"/>
                    <a:pt x="6805" y="7607"/>
                  </a:cubicBezTo>
                  <a:cubicBezTo>
                    <a:pt x="6605" y="7040"/>
                    <a:pt x="6438" y="6439"/>
                    <a:pt x="6271" y="5872"/>
                  </a:cubicBezTo>
                  <a:lnTo>
                    <a:pt x="6271" y="5872"/>
                  </a:lnTo>
                  <a:cubicBezTo>
                    <a:pt x="7072" y="6206"/>
                    <a:pt x="8740" y="6740"/>
                    <a:pt x="10674" y="7273"/>
                  </a:cubicBezTo>
                  <a:cubicBezTo>
                    <a:pt x="11775" y="7574"/>
                    <a:pt x="12776" y="7840"/>
                    <a:pt x="13610" y="8041"/>
                  </a:cubicBezTo>
                  <a:cubicBezTo>
                    <a:pt x="13610" y="7907"/>
                    <a:pt x="13610" y="7774"/>
                    <a:pt x="13577" y="7707"/>
                  </a:cubicBezTo>
                  <a:cubicBezTo>
                    <a:pt x="12676" y="7407"/>
                    <a:pt x="11742" y="7173"/>
                    <a:pt x="10674" y="6873"/>
                  </a:cubicBezTo>
                  <a:cubicBezTo>
                    <a:pt x="8640" y="6273"/>
                    <a:pt x="6905" y="5839"/>
                    <a:pt x="6105" y="5672"/>
                  </a:cubicBezTo>
                  <a:cubicBezTo>
                    <a:pt x="5018" y="2414"/>
                    <a:pt x="4192" y="0"/>
                    <a:pt x="4106" y="0"/>
                  </a:cubicBezTo>
                  <a:close/>
                </a:path>
              </a:pathLst>
            </a:custGeom>
            <a:solidFill>
              <a:srgbClr val="FFA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7245;p50">
              <a:extLst>
                <a:ext uri="{FF2B5EF4-FFF2-40B4-BE49-F238E27FC236}">
                  <a16:creationId xmlns:a16="http://schemas.microsoft.com/office/drawing/2014/main" id="{87ADFA70-A87E-C3EC-1DAB-6170D15735D0}"/>
                </a:ext>
              </a:extLst>
            </p:cNvPr>
            <p:cNvSpPr/>
            <p:nvPr/>
          </p:nvSpPr>
          <p:spPr>
            <a:xfrm>
              <a:off x="1700550" y="4360225"/>
              <a:ext cx="396975" cy="293575"/>
            </a:xfrm>
            <a:custGeom>
              <a:avLst/>
              <a:gdLst/>
              <a:ahLst/>
              <a:cxnLst/>
              <a:rect l="l" t="t" r="r" b="b"/>
              <a:pathLst>
                <a:path w="15879" h="11743" extrusionOk="0">
                  <a:moveTo>
                    <a:pt x="3737" y="1"/>
                  </a:moveTo>
                  <a:cubicBezTo>
                    <a:pt x="3603" y="67"/>
                    <a:pt x="3470" y="101"/>
                    <a:pt x="3370" y="201"/>
                  </a:cubicBezTo>
                  <a:cubicBezTo>
                    <a:pt x="4037" y="501"/>
                    <a:pt x="4804" y="768"/>
                    <a:pt x="5605" y="1101"/>
                  </a:cubicBezTo>
                  <a:cubicBezTo>
                    <a:pt x="7606" y="1935"/>
                    <a:pt x="9274" y="2736"/>
                    <a:pt x="9941" y="3003"/>
                  </a:cubicBezTo>
                  <a:cubicBezTo>
                    <a:pt x="9607" y="3103"/>
                    <a:pt x="9274" y="3270"/>
                    <a:pt x="8974" y="3403"/>
                  </a:cubicBezTo>
                  <a:cubicBezTo>
                    <a:pt x="7906" y="3903"/>
                    <a:pt x="6906" y="4370"/>
                    <a:pt x="5972" y="4871"/>
                  </a:cubicBezTo>
                  <a:cubicBezTo>
                    <a:pt x="5738" y="4771"/>
                    <a:pt x="5371" y="4671"/>
                    <a:pt x="4904" y="4537"/>
                  </a:cubicBezTo>
                  <a:cubicBezTo>
                    <a:pt x="4003" y="4270"/>
                    <a:pt x="2869" y="4004"/>
                    <a:pt x="1502" y="3703"/>
                  </a:cubicBezTo>
                  <a:cubicBezTo>
                    <a:pt x="1068" y="3570"/>
                    <a:pt x="601" y="3503"/>
                    <a:pt x="167" y="3403"/>
                  </a:cubicBezTo>
                  <a:cubicBezTo>
                    <a:pt x="134" y="3436"/>
                    <a:pt x="134" y="3503"/>
                    <a:pt x="101" y="3537"/>
                  </a:cubicBezTo>
                  <a:cubicBezTo>
                    <a:pt x="67" y="3570"/>
                    <a:pt x="1" y="3670"/>
                    <a:pt x="1" y="3703"/>
                  </a:cubicBezTo>
                  <a:cubicBezTo>
                    <a:pt x="468" y="3837"/>
                    <a:pt x="968" y="3903"/>
                    <a:pt x="1468" y="4037"/>
                  </a:cubicBezTo>
                  <a:cubicBezTo>
                    <a:pt x="3403" y="4437"/>
                    <a:pt x="5071" y="4837"/>
                    <a:pt x="5838" y="4938"/>
                  </a:cubicBezTo>
                  <a:cubicBezTo>
                    <a:pt x="4737" y="5538"/>
                    <a:pt x="3737" y="6072"/>
                    <a:pt x="2903" y="6572"/>
                  </a:cubicBezTo>
                  <a:cubicBezTo>
                    <a:pt x="2135" y="7039"/>
                    <a:pt x="1502" y="7373"/>
                    <a:pt x="1101" y="7673"/>
                  </a:cubicBezTo>
                  <a:cubicBezTo>
                    <a:pt x="668" y="7906"/>
                    <a:pt x="468" y="8073"/>
                    <a:pt x="468" y="8107"/>
                  </a:cubicBezTo>
                  <a:cubicBezTo>
                    <a:pt x="468" y="8118"/>
                    <a:pt x="475" y="8124"/>
                    <a:pt x="491" y="8124"/>
                  </a:cubicBezTo>
                  <a:cubicBezTo>
                    <a:pt x="564" y="8124"/>
                    <a:pt x="809" y="7994"/>
                    <a:pt x="1168" y="7773"/>
                  </a:cubicBezTo>
                  <a:cubicBezTo>
                    <a:pt x="1769" y="7439"/>
                    <a:pt x="2402" y="7173"/>
                    <a:pt x="3003" y="6839"/>
                  </a:cubicBezTo>
                  <a:cubicBezTo>
                    <a:pt x="3937" y="6339"/>
                    <a:pt x="5071" y="5771"/>
                    <a:pt x="6305" y="5171"/>
                  </a:cubicBezTo>
                  <a:lnTo>
                    <a:pt x="6305" y="5171"/>
                  </a:lnTo>
                  <a:cubicBezTo>
                    <a:pt x="6138" y="5771"/>
                    <a:pt x="5771" y="7539"/>
                    <a:pt x="5304" y="9574"/>
                  </a:cubicBezTo>
                  <a:cubicBezTo>
                    <a:pt x="5138" y="10375"/>
                    <a:pt x="4971" y="11109"/>
                    <a:pt x="4804" y="11742"/>
                  </a:cubicBezTo>
                  <a:lnTo>
                    <a:pt x="5138" y="11742"/>
                  </a:lnTo>
                  <a:cubicBezTo>
                    <a:pt x="5304" y="11109"/>
                    <a:pt x="5471" y="10408"/>
                    <a:pt x="5671" y="9608"/>
                  </a:cubicBezTo>
                  <a:cubicBezTo>
                    <a:pt x="5972" y="8340"/>
                    <a:pt x="6172" y="7106"/>
                    <a:pt x="6305" y="6272"/>
                  </a:cubicBezTo>
                  <a:cubicBezTo>
                    <a:pt x="6405" y="5705"/>
                    <a:pt x="6439" y="5271"/>
                    <a:pt x="6439" y="5071"/>
                  </a:cubicBezTo>
                  <a:cubicBezTo>
                    <a:pt x="7306" y="4671"/>
                    <a:pt x="8240" y="4204"/>
                    <a:pt x="9174" y="3770"/>
                  </a:cubicBezTo>
                  <a:cubicBezTo>
                    <a:pt x="9507" y="3603"/>
                    <a:pt x="9841" y="3503"/>
                    <a:pt x="10175" y="3336"/>
                  </a:cubicBezTo>
                  <a:lnTo>
                    <a:pt x="10175" y="3336"/>
                  </a:lnTo>
                  <a:cubicBezTo>
                    <a:pt x="10108" y="3937"/>
                    <a:pt x="9941" y="5972"/>
                    <a:pt x="9841" y="8440"/>
                  </a:cubicBezTo>
                  <a:cubicBezTo>
                    <a:pt x="9808" y="9407"/>
                    <a:pt x="9774" y="10341"/>
                    <a:pt x="9774" y="11109"/>
                  </a:cubicBezTo>
                  <a:cubicBezTo>
                    <a:pt x="9908" y="11075"/>
                    <a:pt x="9974" y="11042"/>
                    <a:pt x="10108" y="10975"/>
                  </a:cubicBezTo>
                  <a:cubicBezTo>
                    <a:pt x="10141" y="10241"/>
                    <a:pt x="10175" y="9374"/>
                    <a:pt x="10241" y="8473"/>
                  </a:cubicBezTo>
                  <a:cubicBezTo>
                    <a:pt x="10341" y="5972"/>
                    <a:pt x="10341" y="3903"/>
                    <a:pt x="10308" y="3336"/>
                  </a:cubicBezTo>
                  <a:cubicBezTo>
                    <a:pt x="12343" y="2436"/>
                    <a:pt x="14177" y="1702"/>
                    <a:pt x="15578" y="1168"/>
                  </a:cubicBezTo>
                  <a:cubicBezTo>
                    <a:pt x="15578" y="1035"/>
                    <a:pt x="15712" y="1001"/>
                    <a:pt x="15879" y="901"/>
                  </a:cubicBezTo>
                  <a:lnTo>
                    <a:pt x="15645" y="735"/>
                  </a:lnTo>
                  <a:cubicBezTo>
                    <a:pt x="15578" y="768"/>
                    <a:pt x="15445" y="835"/>
                    <a:pt x="15378" y="835"/>
                  </a:cubicBezTo>
                  <a:cubicBezTo>
                    <a:pt x="13944" y="1335"/>
                    <a:pt x="12109" y="2035"/>
                    <a:pt x="10074" y="2903"/>
                  </a:cubicBezTo>
                  <a:cubicBezTo>
                    <a:pt x="9841" y="2769"/>
                    <a:pt x="9474" y="2569"/>
                    <a:pt x="8974" y="2269"/>
                  </a:cubicBezTo>
                  <a:cubicBezTo>
                    <a:pt x="8173" y="1869"/>
                    <a:pt x="7039" y="1335"/>
                    <a:pt x="5771" y="768"/>
                  </a:cubicBezTo>
                  <a:cubicBezTo>
                    <a:pt x="5071" y="501"/>
                    <a:pt x="4370" y="201"/>
                    <a:pt x="3737" y="1"/>
                  </a:cubicBezTo>
                  <a:close/>
                </a:path>
              </a:pathLst>
            </a:custGeom>
            <a:solidFill>
              <a:srgbClr val="20B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7246;p50">
              <a:extLst>
                <a:ext uri="{FF2B5EF4-FFF2-40B4-BE49-F238E27FC236}">
                  <a16:creationId xmlns:a16="http://schemas.microsoft.com/office/drawing/2014/main" id="{1E5D8419-E448-256F-EE33-9125BC917FE1}"/>
                </a:ext>
              </a:extLst>
            </p:cNvPr>
            <p:cNvSpPr/>
            <p:nvPr/>
          </p:nvSpPr>
          <p:spPr>
            <a:xfrm>
              <a:off x="1672200" y="3919075"/>
              <a:ext cx="415325" cy="333600"/>
            </a:xfrm>
            <a:custGeom>
              <a:avLst/>
              <a:gdLst/>
              <a:ahLst/>
              <a:cxnLst/>
              <a:rect l="l" t="t" r="r" b="b"/>
              <a:pathLst>
                <a:path w="16613" h="13344" extrusionOk="0">
                  <a:moveTo>
                    <a:pt x="7072" y="1"/>
                  </a:moveTo>
                  <a:lnTo>
                    <a:pt x="7072" y="1"/>
                  </a:lnTo>
                  <a:cubicBezTo>
                    <a:pt x="7206" y="568"/>
                    <a:pt x="7339" y="1235"/>
                    <a:pt x="7439" y="1969"/>
                  </a:cubicBezTo>
                  <a:cubicBezTo>
                    <a:pt x="7773" y="3970"/>
                    <a:pt x="8006" y="5705"/>
                    <a:pt x="8073" y="6339"/>
                  </a:cubicBezTo>
                  <a:cubicBezTo>
                    <a:pt x="6538" y="5571"/>
                    <a:pt x="5071" y="4971"/>
                    <a:pt x="3937" y="4537"/>
                  </a:cubicBezTo>
                  <a:cubicBezTo>
                    <a:pt x="3236" y="4237"/>
                    <a:pt x="2602" y="4070"/>
                    <a:pt x="2235" y="3970"/>
                  </a:cubicBezTo>
                  <a:cubicBezTo>
                    <a:pt x="1835" y="3837"/>
                    <a:pt x="1602" y="3803"/>
                    <a:pt x="1568" y="3803"/>
                  </a:cubicBezTo>
                  <a:cubicBezTo>
                    <a:pt x="1568" y="3837"/>
                    <a:pt x="2436" y="4204"/>
                    <a:pt x="3870" y="4804"/>
                  </a:cubicBezTo>
                  <a:cubicBezTo>
                    <a:pt x="4937" y="5238"/>
                    <a:pt x="6372" y="5872"/>
                    <a:pt x="7906" y="6639"/>
                  </a:cubicBezTo>
                  <a:cubicBezTo>
                    <a:pt x="7673" y="6672"/>
                    <a:pt x="7272" y="6739"/>
                    <a:pt x="6839" y="6872"/>
                  </a:cubicBezTo>
                  <a:cubicBezTo>
                    <a:pt x="5438" y="7206"/>
                    <a:pt x="4337" y="7473"/>
                    <a:pt x="3169" y="7740"/>
                  </a:cubicBezTo>
                  <a:cubicBezTo>
                    <a:pt x="2169" y="8006"/>
                    <a:pt x="1168" y="8240"/>
                    <a:pt x="0" y="8507"/>
                  </a:cubicBezTo>
                  <a:lnTo>
                    <a:pt x="101" y="8740"/>
                  </a:lnTo>
                  <a:cubicBezTo>
                    <a:pt x="968" y="8574"/>
                    <a:pt x="2069" y="8340"/>
                    <a:pt x="3236" y="8073"/>
                  </a:cubicBezTo>
                  <a:cubicBezTo>
                    <a:pt x="4637" y="7740"/>
                    <a:pt x="5938" y="7373"/>
                    <a:pt x="6872" y="7072"/>
                  </a:cubicBezTo>
                  <a:cubicBezTo>
                    <a:pt x="7406" y="6906"/>
                    <a:pt x="7773" y="6806"/>
                    <a:pt x="8040" y="6706"/>
                  </a:cubicBezTo>
                  <a:cubicBezTo>
                    <a:pt x="8440" y="6906"/>
                    <a:pt x="8807" y="7139"/>
                    <a:pt x="9240" y="7339"/>
                  </a:cubicBezTo>
                  <a:cubicBezTo>
                    <a:pt x="10541" y="8006"/>
                    <a:pt x="11709" y="8707"/>
                    <a:pt x="12743" y="9307"/>
                  </a:cubicBezTo>
                  <a:cubicBezTo>
                    <a:pt x="12409" y="9407"/>
                    <a:pt x="11809" y="9574"/>
                    <a:pt x="11108" y="9874"/>
                  </a:cubicBezTo>
                  <a:cubicBezTo>
                    <a:pt x="9874" y="10341"/>
                    <a:pt x="8206" y="11009"/>
                    <a:pt x="6372" y="11809"/>
                  </a:cubicBezTo>
                  <a:cubicBezTo>
                    <a:pt x="5271" y="12243"/>
                    <a:pt x="4237" y="12710"/>
                    <a:pt x="3370" y="13143"/>
                  </a:cubicBezTo>
                  <a:cubicBezTo>
                    <a:pt x="3436" y="13210"/>
                    <a:pt x="3570" y="13310"/>
                    <a:pt x="3636" y="13344"/>
                  </a:cubicBezTo>
                  <a:cubicBezTo>
                    <a:pt x="4604" y="12910"/>
                    <a:pt x="5538" y="12510"/>
                    <a:pt x="6538" y="12076"/>
                  </a:cubicBezTo>
                  <a:cubicBezTo>
                    <a:pt x="8173" y="11409"/>
                    <a:pt x="9641" y="10742"/>
                    <a:pt x="11242" y="10075"/>
                  </a:cubicBezTo>
                  <a:cubicBezTo>
                    <a:pt x="11976" y="9741"/>
                    <a:pt x="12576" y="9508"/>
                    <a:pt x="12910" y="9374"/>
                  </a:cubicBezTo>
                  <a:cubicBezTo>
                    <a:pt x="13477" y="9708"/>
                    <a:pt x="14044" y="10041"/>
                    <a:pt x="14477" y="10375"/>
                  </a:cubicBezTo>
                  <a:cubicBezTo>
                    <a:pt x="15740" y="11184"/>
                    <a:pt x="16531" y="11711"/>
                    <a:pt x="16607" y="11711"/>
                  </a:cubicBezTo>
                  <a:cubicBezTo>
                    <a:pt x="16610" y="11711"/>
                    <a:pt x="16611" y="11710"/>
                    <a:pt x="16612" y="11709"/>
                  </a:cubicBezTo>
                  <a:cubicBezTo>
                    <a:pt x="16579" y="11676"/>
                    <a:pt x="16412" y="11509"/>
                    <a:pt x="16079" y="11242"/>
                  </a:cubicBezTo>
                  <a:cubicBezTo>
                    <a:pt x="15745" y="10975"/>
                    <a:pt x="15245" y="10642"/>
                    <a:pt x="14611" y="10175"/>
                  </a:cubicBezTo>
                  <a:cubicBezTo>
                    <a:pt x="14177" y="9841"/>
                    <a:pt x="13610" y="9508"/>
                    <a:pt x="13043" y="9141"/>
                  </a:cubicBezTo>
                  <a:cubicBezTo>
                    <a:pt x="13043" y="8874"/>
                    <a:pt x="13043" y="8373"/>
                    <a:pt x="13010" y="7706"/>
                  </a:cubicBezTo>
                  <a:cubicBezTo>
                    <a:pt x="12943" y="6706"/>
                    <a:pt x="12843" y="5338"/>
                    <a:pt x="12676" y="3803"/>
                  </a:cubicBezTo>
                  <a:cubicBezTo>
                    <a:pt x="12576" y="3003"/>
                    <a:pt x="12443" y="2236"/>
                    <a:pt x="12376" y="1535"/>
                  </a:cubicBezTo>
                  <a:cubicBezTo>
                    <a:pt x="12243" y="1468"/>
                    <a:pt x="12109" y="1402"/>
                    <a:pt x="12009" y="1335"/>
                  </a:cubicBezTo>
                  <a:lnTo>
                    <a:pt x="12009" y="1335"/>
                  </a:lnTo>
                  <a:cubicBezTo>
                    <a:pt x="12076" y="2202"/>
                    <a:pt x="12209" y="3003"/>
                    <a:pt x="12276" y="3837"/>
                  </a:cubicBezTo>
                  <a:cubicBezTo>
                    <a:pt x="12409" y="5071"/>
                    <a:pt x="12543" y="6239"/>
                    <a:pt x="12710" y="7706"/>
                  </a:cubicBezTo>
                  <a:cubicBezTo>
                    <a:pt x="12776" y="8307"/>
                    <a:pt x="12843" y="8740"/>
                    <a:pt x="12876" y="9041"/>
                  </a:cubicBezTo>
                  <a:cubicBezTo>
                    <a:pt x="11876" y="8407"/>
                    <a:pt x="10675" y="7706"/>
                    <a:pt x="9407" y="7039"/>
                  </a:cubicBezTo>
                  <a:cubicBezTo>
                    <a:pt x="9007" y="6839"/>
                    <a:pt x="8573" y="6572"/>
                    <a:pt x="8173" y="6405"/>
                  </a:cubicBezTo>
                  <a:lnTo>
                    <a:pt x="8173" y="5204"/>
                  </a:lnTo>
                  <a:cubicBezTo>
                    <a:pt x="8106" y="4371"/>
                    <a:pt x="8006" y="3203"/>
                    <a:pt x="7773" y="1902"/>
                  </a:cubicBezTo>
                  <a:cubicBezTo>
                    <a:pt x="7673" y="1235"/>
                    <a:pt x="7539" y="635"/>
                    <a:pt x="7406" y="34"/>
                  </a:cubicBezTo>
                  <a:cubicBezTo>
                    <a:pt x="7272" y="34"/>
                    <a:pt x="7206" y="34"/>
                    <a:pt x="7072" y="1"/>
                  </a:cubicBezTo>
                  <a:close/>
                </a:path>
              </a:pathLst>
            </a:custGeom>
            <a:solidFill>
              <a:srgbClr val="FFA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7247;p50">
              <a:extLst>
                <a:ext uri="{FF2B5EF4-FFF2-40B4-BE49-F238E27FC236}">
                  <a16:creationId xmlns:a16="http://schemas.microsoft.com/office/drawing/2014/main" id="{2087AEC6-767E-D9F6-9A88-6C64BECF32E3}"/>
                </a:ext>
              </a:extLst>
            </p:cNvPr>
            <p:cNvSpPr/>
            <p:nvPr/>
          </p:nvSpPr>
          <p:spPr>
            <a:xfrm>
              <a:off x="2585350" y="3357850"/>
              <a:ext cx="456175" cy="673925"/>
            </a:xfrm>
            <a:custGeom>
              <a:avLst/>
              <a:gdLst/>
              <a:ahLst/>
              <a:cxnLst/>
              <a:rect l="l" t="t" r="r" b="b"/>
              <a:pathLst>
                <a:path w="18247" h="26957" extrusionOk="0">
                  <a:moveTo>
                    <a:pt x="3793" y="22688"/>
                  </a:moveTo>
                  <a:cubicBezTo>
                    <a:pt x="3785" y="22698"/>
                    <a:pt x="3778" y="22707"/>
                    <a:pt x="3770" y="22717"/>
                  </a:cubicBezTo>
                  <a:cubicBezTo>
                    <a:pt x="3770" y="22703"/>
                    <a:pt x="3780" y="22695"/>
                    <a:pt x="3793" y="22688"/>
                  </a:cubicBezTo>
                  <a:close/>
                  <a:moveTo>
                    <a:pt x="9441" y="0"/>
                  </a:moveTo>
                  <a:cubicBezTo>
                    <a:pt x="8173" y="1501"/>
                    <a:pt x="7739" y="3636"/>
                    <a:pt x="7706" y="5604"/>
                  </a:cubicBezTo>
                  <a:cubicBezTo>
                    <a:pt x="7673" y="7606"/>
                    <a:pt x="7940" y="9607"/>
                    <a:pt x="7873" y="11575"/>
                  </a:cubicBezTo>
                  <a:cubicBezTo>
                    <a:pt x="7873" y="11675"/>
                    <a:pt x="7873" y="11809"/>
                    <a:pt x="7839" y="11942"/>
                  </a:cubicBezTo>
                  <a:cubicBezTo>
                    <a:pt x="7439" y="13176"/>
                    <a:pt x="7039" y="14577"/>
                    <a:pt x="6505" y="15945"/>
                  </a:cubicBezTo>
                  <a:cubicBezTo>
                    <a:pt x="7739" y="11475"/>
                    <a:pt x="6205" y="6438"/>
                    <a:pt x="4003" y="2535"/>
                  </a:cubicBezTo>
                  <a:cubicBezTo>
                    <a:pt x="3036" y="4937"/>
                    <a:pt x="3270" y="7639"/>
                    <a:pt x="3903" y="10141"/>
                  </a:cubicBezTo>
                  <a:cubicBezTo>
                    <a:pt x="4504" y="12509"/>
                    <a:pt x="5404" y="14844"/>
                    <a:pt x="6005" y="17246"/>
                  </a:cubicBezTo>
                  <a:cubicBezTo>
                    <a:pt x="5504" y="18447"/>
                    <a:pt x="4937" y="19581"/>
                    <a:pt x="4404" y="20615"/>
                  </a:cubicBezTo>
                  <a:cubicBezTo>
                    <a:pt x="4070" y="21249"/>
                    <a:pt x="3737" y="21849"/>
                    <a:pt x="3403" y="22416"/>
                  </a:cubicBezTo>
                  <a:cubicBezTo>
                    <a:pt x="4737" y="17913"/>
                    <a:pt x="3169" y="12810"/>
                    <a:pt x="935" y="8907"/>
                  </a:cubicBezTo>
                  <a:cubicBezTo>
                    <a:pt x="1" y="11275"/>
                    <a:pt x="234" y="13977"/>
                    <a:pt x="868" y="16479"/>
                  </a:cubicBezTo>
                  <a:cubicBezTo>
                    <a:pt x="1435" y="18780"/>
                    <a:pt x="2336" y="21015"/>
                    <a:pt x="2869" y="23317"/>
                  </a:cubicBezTo>
                  <a:lnTo>
                    <a:pt x="2502" y="23951"/>
                  </a:lnTo>
                  <a:cubicBezTo>
                    <a:pt x="1335" y="25819"/>
                    <a:pt x="501" y="26920"/>
                    <a:pt x="568" y="26953"/>
                  </a:cubicBezTo>
                  <a:cubicBezTo>
                    <a:pt x="570" y="26955"/>
                    <a:pt x="573" y="26956"/>
                    <a:pt x="577" y="26956"/>
                  </a:cubicBezTo>
                  <a:cubicBezTo>
                    <a:pt x="635" y="26956"/>
                    <a:pt x="891" y="26722"/>
                    <a:pt x="1235" y="26252"/>
                  </a:cubicBezTo>
                  <a:cubicBezTo>
                    <a:pt x="1435" y="25986"/>
                    <a:pt x="1702" y="25685"/>
                    <a:pt x="1935" y="25352"/>
                  </a:cubicBezTo>
                  <a:cubicBezTo>
                    <a:pt x="2202" y="25018"/>
                    <a:pt x="2502" y="24685"/>
                    <a:pt x="2736" y="24284"/>
                  </a:cubicBezTo>
                  <a:cubicBezTo>
                    <a:pt x="5004" y="23284"/>
                    <a:pt x="7406" y="22617"/>
                    <a:pt x="9674" y="21649"/>
                  </a:cubicBezTo>
                  <a:cubicBezTo>
                    <a:pt x="12042" y="20648"/>
                    <a:pt x="14344" y="19181"/>
                    <a:pt x="15678" y="17013"/>
                  </a:cubicBezTo>
                  <a:lnTo>
                    <a:pt x="15678" y="17013"/>
                  </a:lnTo>
                  <a:cubicBezTo>
                    <a:pt x="11470" y="17600"/>
                    <a:pt x="6815" y="19208"/>
                    <a:pt x="3960" y="22493"/>
                  </a:cubicBezTo>
                  <a:lnTo>
                    <a:pt x="3960" y="22493"/>
                  </a:lnTo>
                  <a:cubicBezTo>
                    <a:pt x="4312" y="22031"/>
                    <a:pt x="4638" y="21514"/>
                    <a:pt x="4937" y="20915"/>
                  </a:cubicBezTo>
                  <a:cubicBezTo>
                    <a:pt x="5504" y="19915"/>
                    <a:pt x="6038" y="18780"/>
                    <a:pt x="6539" y="17613"/>
                  </a:cubicBezTo>
                  <a:cubicBezTo>
                    <a:pt x="8573" y="16412"/>
                    <a:pt x="10775" y="15478"/>
                    <a:pt x="12876" y="14277"/>
                  </a:cubicBezTo>
                  <a:cubicBezTo>
                    <a:pt x="15078" y="12976"/>
                    <a:pt x="17213" y="11275"/>
                    <a:pt x="18247" y="8940"/>
                  </a:cubicBezTo>
                  <a:lnTo>
                    <a:pt x="18247" y="8940"/>
                  </a:lnTo>
                  <a:cubicBezTo>
                    <a:pt x="14077" y="10007"/>
                    <a:pt x="9541" y="12276"/>
                    <a:pt x="7172" y="16012"/>
                  </a:cubicBezTo>
                  <a:cubicBezTo>
                    <a:pt x="7606" y="14811"/>
                    <a:pt x="7940" y="13643"/>
                    <a:pt x="8273" y="12576"/>
                  </a:cubicBezTo>
                  <a:cubicBezTo>
                    <a:pt x="9107" y="10675"/>
                    <a:pt x="9908" y="8773"/>
                    <a:pt x="10275" y="6772"/>
                  </a:cubicBezTo>
                  <a:cubicBezTo>
                    <a:pt x="10708" y="4470"/>
                    <a:pt x="10575" y="2002"/>
                    <a:pt x="9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7248;p50">
              <a:extLst>
                <a:ext uri="{FF2B5EF4-FFF2-40B4-BE49-F238E27FC236}">
                  <a16:creationId xmlns:a16="http://schemas.microsoft.com/office/drawing/2014/main" id="{5FCA9C73-ABBE-6FFB-04D7-CF754A1A1BAC}"/>
                </a:ext>
              </a:extLst>
            </p:cNvPr>
            <p:cNvSpPr/>
            <p:nvPr/>
          </p:nvSpPr>
          <p:spPr>
            <a:xfrm>
              <a:off x="1894025" y="3694500"/>
              <a:ext cx="1159175" cy="1127550"/>
            </a:xfrm>
            <a:custGeom>
              <a:avLst/>
              <a:gdLst/>
              <a:ahLst/>
              <a:cxnLst/>
              <a:rect l="l" t="t" r="r" b="b"/>
              <a:pathLst>
                <a:path w="46367" h="45102" extrusionOk="0">
                  <a:moveTo>
                    <a:pt x="27553" y="15222"/>
                  </a:moveTo>
                  <a:cubicBezTo>
                    <a:pt x="27520" y="15355"/>
                    <a:pt x="27487" y="15522"/>
                    <a:pt x="27487" y="15655"/>
                  </a:cubicBezTo>
                  <a:cubicBezTo>
                    <a:pt x="27220" y="16989"/>
                    <a:pt x="27854" y="18290"/>
                    <a:pt x="28588" y="19558"/>
                  </a:cubicBezTo>
                  <a:cubicBezTo>
                    <a:pt x="29321" y="20859"/>
                    <a:pt x="30155" y="22060"/>
                    <a:pt x="31390" y="22527"/>
                  </a:cubicBezTo>
                  <a:cubicBezTo>
                    <a:pt x="31523" y="22560"/>
                    <a:pt x="31690" y="22627"/>
                    <a:pt x="31823" y="22660"/>
                  </a:cubicBezTo>
                  <a:cubicBezTo>
                    <a:pt x="31690" y="22694"/>
                    <a:pt x="31523" y="22727"/>
                    <a:pt x="31390" y="22794"/>
                  </a:cubicBezTo>
                  <a:cubicBezTo>
                    <a:pt x="30089" y="23227"/>
                    <a:pt x="29255" y="24395"/>
                    <a:pt x="28554" y="25696"/>
                  </a:cubicBezTo>
                  <a:cubicBezTo>
                    <a:pt x="27754" y="26963"/>
                    <a:pt x="27153" y="28231"/>
                    <a:pt x="27387" y="29565"/>
                  </a:cubicBezTo>
                  <a:cubicBezTo>
                    <a:pt x="27420" y="29732"/>
                    <a:pt x="27420" y="29865"/>
                    <a:pt x="27453" y="29999"/>
                  </a:cubicBezTo>
                  <a:cubicBezTo>
                    <a:pt x="27253" y="29899"/>
                    <a:pt x="27187" y="29799"/>
                    <a:pt x="27053" y="29699"/>
                  </a:cubicBezTo>
                  <a:cubicBezTo>
                    <a:pt x="26129" y="28897"/>
                    <a:pt x="24805" y="28694"/>
                    <a:pt x="23478" y="28694"/>
                  </a:cubicBezTo>
                  <a:cubicBezTo>
                    <a:pt x="23369" y="28694"/>
                    <a:pt x="23259" y="28695"/>
                    <a:pt x="23150" y="28698"/>
                  </a:cubicBezTo>
                  <a:cubicBezTo>
                    <a:pt x="22979" y="28694"/>
                    <a:pt x="22808" y="28691"/>
                    <a:pt x="22637" y="28691"/>
                  </a:cubicBezTo>
                  <a:cubicBezTo>
                    <a:pt x="21346" y="28691"/>
                    <a:pt x="20094" y="28836"/>
                    <a:pt x="19181" y="29632"/>
                  </a:cubicBezTo>
                  <a:cubicBezTo>
                    <a:pt x="19047" y="29699"/>
                    <a:pt x="18981" y="29832"/>
                    <a:pt x="18847" y="29899"/>
                  </a:cubicBezTo>
                  <a:cubicBezTo>
                    <a:pt x="18881" y="29799"/>
                    <a:pt x="18914" y="29632"/>
                    <a:pt x="18914" y="29498"/>
                  </a:cubicBezTo>
                  <a:cubicBezTo>
                    <a:pt x="19181" y="28164"/>
                    <a:pt x="18580" y="26863"/>
                    <a:pt x="17880" y="25562"/>
                  </a:cubicBezTo>
                  <a:cubicBezTo>
                    <a:pt x="17213" y="24295"/>
                    <a:pt x="16379" y="23060"/>
                    <a:pt x="15145" y="22560"/>
                  </a:cubicBezTo>
                  <a:cubicBezTo>
                    <a:pt x="15011" y="22527"/>
                    <a:pt x="14844" y="22493"/>
                    <a:pt x="14711" y="22393"/>
                  </a:cubicBezTo>
                  <a:cubicBezTo>
                    <a:pt x="14844" y="22360"/>
                    <a:pt x="15011" y="22327"/>
                    <a:pt x="15145" y="22293"/>
                  </a:cubicBezTo>
                  <a:cubicBezTo>
                    <a:pt x="16412" y="21860"/>
                    <a:pt x="17246" y="20692"/>
                    <a:pt x="18013" y="19391"/>
                  </a:cubicBezTo>
                  <a:cubicBezTo>
                    <a:pt x="18814" y="18157"/>
                    <a:pt x="19414" y="16856"/>
                    <a:pt x="19248" y="15522"/>
                  </a:cubicBezTo>
                  <a:lnTo>
                    <a:pt x="19248" y="15488"/>
                  </a:lnTo>
                  <a:lnTo>
                    <a:pt x="19314" y="15522"/>
                  </a:lnTo>
                  <a:cubicBezTo>
                    <a:pt x="20258" y="16313"/>
                    <a:pt x="21508" y="16494"/>
                    <a:pt x="22861" y="16494"/>
                  </a:cubicBezTo>
                  <a:cubicBezTo>
                    <a:pt x="22990" y="16494"/>
                    <a:pt x="23120" y="16492"/>
                    <a:pt x="23250" y="16489"/>
                  </a:cubicBezTo>
                  <a:cubicBezTo>
                    <a:pt x="23378" y="16492"/>
                    <a:pt x="23506" y="16494"/>
                    <a:pt x="23634" y="16494"/>
                  </a:cubicBezTo>
                  <a:cubicBezTo>
                    <a:pt x="24970" y="16494"/>
                    <a:pt x="26276" y="16313"/>
                    <a:pt x="27220" y="15522"/>
                  </a:cubicBezTo>
                  <a:cubicBezTo>
                    <a:pt x="27353" y="15455"/>
                    <a:pt x="27420" y="15322"/>
                    <a:pt x="27553" y="15222"/>
                  </a:cubicBezTo>
                  <a:close/>
                  <a:moveTo>
                    <a:pt x="18095" y="0"/>
                  </a:moveTo>
                  <a:cubicBezTo>
                    <a:pt x="16412" y="0"/>
                    <a:pt x="14670" y="936"/>
                    <a:pt x="14010" y="2512"/>
                  </a:cubicBezTo>
                  <a:cubicBezTo>
                    <a:pt x="13610" y="3413"/>
                    <a:pt x="13577" y="4514"/>
                    <a:pt x="13710" y="5581"/>
                  </a:cubicBezTo>
                  <a:cubicBezTo>
                    <a:pt x="12843" y="4881"/>
                    <a:pt x="11876" y="4380"/>
                    <a:pt x="10908" y="4214"/>
                  </a:cubicBezTo>
                  <a:cubicBezTo>
                    <a:pt x="10728" y="4186"/>
                    <a:pt x="10549" y="4173"/>
                    <a:pt x="10371" y="4173"/>
                  </a:cubicBezTo>
                  <a:cubicBezTo>
                    <a:pt x="8597" y="4173"/>
                    <a:pt x="6938" y="5482"/>
                    <a:pt x="6272" y="7149"/>
                  </a:cubicBezTo>
                  <a:cubicBezTo>
                    <a:pt x="5604" y="8984"/>
                    <a:pt x="6038" y="11085"/>
                    <a:pt x="7206" y="12686"/>
                  </a:cubicBezTo>
                  <a:lnTo>
                    <a:pt x="7206" y="12720"/>
                  </a:lnTo>
                  <a:lnTo>
                    <a:pt x="7139" y="12720"/>
                  </a:lnTo>
                  <a:cubicBezTo>
                    <a:pt x="6831" y="12677"/>
                    <a:pt x="6519" y="12656"/>
                    <a:pt x="6205" y="12656"/>
                  </a:cubicBezTo>
                  <a:cubicBezTo>
                    <a:pt x="4547" y="12656"/>
                    <a:pt x="2868" y="13253"/>
                    <a:pt x="1802" y="14488"/>
                  </a:cubicBezTo>
                  <a:cubicBezTo>
                    <a:pt x="434" y="15922"/>
                    <a:pt x="167" y="18324"/>
                    <a:pt x="1268" y="19958"/>
                  </a:cubicBezTo>
                  <a:cubicBezTo>
                    <a:pt x="2002" y="20926"/>
                    <a:pt x="3203" y="21626"/>
                    <a:pt x="4537" y="22126"/>
                  </a:cubicBezTo>
                  <a:cubicBezTo>
                    <a:pt x="3203" y="22527"/>
                    <a:pt x="1935" y="23161"/>
                    <a:pt x="1201" y="24128"/>
                  </a:cubicBezTo>
                  <a:cubicBezTo>
                    <a:pt x="0" y="25662"/>
                    <a:pt x="201" y="28064"/>
                    <a:pt x="1435" y="29565"/>
                  </a:cubicBezTo>
                  <a:cubicBezTo>
                    <a:pt x="2556" y="30893"/>
                    <a:pt x="4303" y="31568"/>
                    <a:pt x="6030" y="31568"/>
                  </a:cubicBezTo>
                  <a:cubicBezTo>
                    <a:pt x="6256" y="31568"/>
                    <a:pt x="6481" y="31556"/>
                    <a:pt x="6705" y="31533"/>
                  </a:cubicBezTo>
                  <a:lnTo>
                    <a:pt x="6772" y="31533"/>
                  </a:lnTo>
                  <a:lnTo>
                    <a:pt x="6772" y="31567"/>
                  </a:lnTo>
                  <a:cubicBezTo>
                    <a:pt x="5571" y="33134"/>
                    <a:pt x="5037" y="35236"/>
                    <a:pt x="5604" y="37071"/>
                  </a:cubicBezTo>
                  <a:cubicBezTo>
                    <a:pt x="6199" y="38853"/>
                    <a:pt x="7936" y="40225"/>
                    <a:pt x="9744" y="40225"/>
                  </a:cubicBezTo>
                  <a:cubicBezTo>
                    <a:pt x="9865" y="40225"/>
                    <a:pt x="9986" y="40219"/>
                    <a:pt x="10108" y="40206"/>
                  </a:cubicBezTo>
                  <a:cubicBezTo>
                    <a:pt x="11342" y="40073"/>
                    <a:pt x="12543" y="39372"/>
                    <a:pt x="13610" y="38472"/>
                  </a:cubicBezTo>
                  <a:lnTo>
                    <a:pt x="13610" y="38472"/>
                  </a:lnTo>
                  <a:cubicBezTo>
                    <a:pt x="13343" y="39839"/>
                    <a:pt x="13243" y="41240"/>
                    <a:pt x="13710" y="42341"/>
                  </a:cubicBezTo>
                  <a:cubicBezTo>
                    <a:pt x="14350" y="43941"/>
                    <a:pt x="16080" y="44906"/>
                    <a:pt x="17818" y="44906"/>
                  </a:cubicBezTo>
                  <a:cubicBezTo>
                    <a:pt x="18073" y="44906"/>
                    <a:pt x="18328" y="44885"/>
                    <a:pt x="18580" y="44843"/>
                  </a:cubicBezTo>
                  <a:cubicBezTo>
                    <a:pt x="20515" y="44509"/>
                    <a:pt x="22116" y="43008"/>
                    <a:pt x="22917" y="41240"/>
                  </a:cubicBezTo>
                  <a:cubicBezTo>
                    <a:pt x="23684" y="43041"/>
                    <a:pt x="25218" y="44576"/>
                    <a:pt x="27153" y="45010"/>
                  </a:cubicBezTo>
                  <a:cubicBezTo>
                    <a:pt x="27446" y="45071"/>
                    <a:pt x="27747" y="45101"/>
                    <a:pt x="28048" y="45101"/>
                  </a:cubicBezTo>
                  <a:cubicBezTo>
                    <a:pt x="29701" y="45101"/>
                    <a:pt x="31385" y="44198"/>
                    <a:pt x="32090" y="42675"/>
                  </a:cubicBezTo>
                  <a:cubicBezTo>
                    <a:pt x="32590" y="41540"/>
                    <a:pt x="32557" y="40173"/>
                    <a:pt x="32324" y="38805"/>
                  </a:cubicBezTo>
                  <a:lnTo>
                    <a:pt x="32324" y="38805"/>
                  </a:lnTo>
                  <a:cubicBezTo>
                    <a:pt x="33358" y="39706"/>
                    <a:pt x="34525" y="40473"/>
                    <a:pt x="35726" y="40606"/>
                  </a:cubicBezTo>
                  <a:cubicBezTo>
                    <a:pt x="35885" y="40628"/>
                    <a:pt x="36045" y="40638"/>
                    <a:pt x="36203" y="40638"/>
                  </a:cubicBezTo>
                  <a:cubicBezTo>
                    <a:pt x="38004" y="40638"/>
                    <a:pt x="39716" y="39290"/>
                    <a:pt x="40329" y="37604"/>
                  </a:cubicBezTo>
                  <a:cubicBezTo>
                    <a:pt x="40996" y="35803"/>
                    <a:pt x="40496" y="33668"/>
                    <a:pt x="39295" y="32067"/>
                  </a:cubicBezTo>
                  <a:lnTo>
                    <a:pt x="39295" y="32034"/>
                  </a:lnTo>
                  <a:lnTo>
                    <a:pt x="39395" y="32034"/>
                  </a:lnTo>
                  <a:cubicBezTo>
                    <a:pt x="39670" y="32067"/>
                    <a:pt x="39950" y="32084"/>
                    <a:pt x="40231" y="32084"/>
                  </a:cubicBezTo>
                  <a:cubicBezTo>
                    <a:pt x="41896" y="32084"/>
                    <a:pt x="43619" y="31488"/>
                    <a:pt x="44732" y="30232"/>
                  </a:cubicBezTo>
                  <a:cubicBezTo>
                    <a:pt x="46033" y="28731"/>
                    <a:pt x="46334" y="26363"/>
                    <a:pt x="45166" y="24762"/>
                  </a:cubicBezTo>
                  <a:cubicBezTo>
                    <a:pt x="44432" y="23861"/>
                    <a:pt x="43198" y="23194"/>
                    <a:pt x="41864" y="22694"/>
                  </a:cubicBezTo>
                  <a:cubicBezTo>
                    <a:pt x="43198" y="22227"/>
                    <a:pt x="44432" y="21626"/>
                    <a:pt x="45166" y="20625"/>
                  </a:cubicBezTo>
                  <a:cubicBezTo>
                    <a:pt x="46367" y="19024"/>
                    <a:pt x="46100" y="16656"/>
                    <a:pt x="44832" y="15155"/>
                  </a:cubicBezTo>
                  <a:cubicBezTo>
                    <a:pt x="43753" y="13877"/>
                    <a:pt x="42045" y="13227"/>
                    <a:pt x="40388" y="13227"/>
                  </a:cubicBezTo>
                  <a:cubicBezTo>
                    <a:pt x="40099" y="13227"/>
                    <a:pt x="39811" y="13247"/>
                    <a:pt x="39529" y="13287"/>
                  </a:cubicBezTo>
                  <a:lnTo>
                    <a:pt x="39429" y="13287"/>
                  </a:lnTo>
                  <a:lnTo>
                    <a:pt x="39429" y="13220"/>
                  </a:lnTo>
                  <a:cubicBezTo>
                    <a:pt x="40596" y="11686"/>
                    <a:pt x="41163" y="9551"/>
                    <a:pt x="40529" y="7683"/>
                  </a:cubicBezTo>
                  <a:cubicBezTo>
                    <a:pt x="39941" y="5949"/>
                    <a:pt x="38204" y="4589"/>
                    <a:pt x="36410" y="4589"/>
                  </a:cubicBezTo>
                  <a:cubicBezTo>
                    <a:pt x="36271" y="4589"/>
                    <a:pt x="36132" y="4597"/>
                    <a:pt x="35993" y="4614"/>
                  </a:cubicBezTo>
                  <a:cubicBezTo>
                    <a:pt x="34759" y="4714"/>
                    <a:pt x="33558" y="5481"/>
                    <a:pt x="32524" y="6382"/>
                  </a:cubicBezTo>
                  <a:cubicBezTo>
                    <a:pt x="32791" y="5014"/>
                    <a:pt x="32857" y="3613"/>
                    <a:pt x="32357" y="2512"/>
                  </a:cubicBezTo>
                  <a:cubicBezTo>
                    <a:pt x="31667" y="960"/>
                    <a:pt x="29961" y="2"/>
                    <a:pt x="28243" y="2"/>
                  </a:cubicBezTo>
                  <a:cubicBezTo>
                    <a:pt x="27967" y="2"/>
                    <a:pt x="27692" y="27"/>
                    <a:pt x="27420" y="77"/>
                  </a:cubicBezTo>
                  <a:cubicBezTo>
                    <a:pt x="25519" y="478"/>
                    <a:pt x="23918" y="1979"/>
                    <a:pt x="23184" y="3780"/>
                  </a:cubicBezTo>
                  <a:cubicBezTo>
                    <a:pt x="22416" y="1979"/>
                    <a:pt x="20849" y="478"/>
                    <a:pt x="18914" y="77"/>
                  </a:cubicBezTo>
                  <a:cubicBezTo>
                    <a:pt x="18646" y="26"/>
                    <a:pt x="18371" y="0"/>
                    <a:pt x="180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7249;p50">
              <a:extLst>
                <a:ext uri="{FF2B5EF4-FFF2-40B4-BE49-F238E27FC236}">
                  <a16:creationId xmlns:a16="http://schemas.microsoft.com/office/drawing/2014/main" id="{8A0A3982-E616-2755-07FA-F491EB074B6D}"/>
                </a:ext>
              </a:extLst>
            </p:cNvPr>
            <p:cNvSpPr/>
            <p:nvPr/>
          </p:nvSpPr>
          <p:spPr>
            <a:xfrm>
              <a:off x="2353525" y="3845675"/>
              <a:ext cx="82575" cy="227750"/>
            </a:xfrm>
            <a:custGeom>
              <a:avLst/>
              <a:gdLst/>
              <a:ahLst/>
              <a:cxnLst/>
              <a:rect l="l" t="t" r="r" b="b"/>
              <a:pathLst>
                <a:path w="3303" h="9110" extrusionOk="0">
                  <a:moveTo>
                    <a:pt x="137" y="1"/>
                  </a:moveTo>
                  <a:cubicBezTo>
                    <a:pt x="136" y="1"/>
                    <a:pt x="135" y="1"/>
                    <a:pt x="134" y="1"/>
                  </a:cubicBezTo>
                  <a:cubicBezTo>
                    <a:pt x="0" y="68"/>
                    <a:pt x="367" y="2170"/>
                    <a:pt x="1268" y="4671"/>
                  </a:cubicBezTo>
                  <a:cubicBezTo>
                    <a:pt x="2088" y="7197"/>
                    <a:pt x="3069" y="9109"/>
                    <a:pt x="3165" y="9109"/>
                  </a:cubicBezTo>
                  <a:cubicBezTo>
                    <a:pt x="3167" y="9109"/>
                    <a:pt x="3168" y="9109"/>
                    <a:pt x="3169" y="9108"/>
                  </a:cubicBezTo>
                  <a:cubicBezTo>
                    <a:pt x="3303" y="9041"/>
                    <a:pt x="2502" y="7073"/>
                    <a:pt x="1668" y="4571"/>
                  </a:cubicBezTo>
                  <a:cubicBezTo>
                    <a:pt x="841" y="2089"/>
                    <a:pt x="276" y="1"/>
                    <a:pt x="13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7250;p50">
              <a:extLst>
                <a:ext uri="{FF2B5EF4-FFF2-40B4-BE49-F238E27FC236}">
                  <a16:creationId xmlns:a16="http://schemas.microsoft.com/office/drawing/2014/main" id="{2FDA9117-25DF-340C-FA84-C9DAE1FF7635}"/>
                </a:ext>
              </a:extLst>
            </p:cNvPr>
            <p:cNvSpPr/>
            <p:nvPr/>
          </p:nvSpPr>
          <p:spPr>
            <a:xfrm>
              <a:off x="2512800" y="3845675"/>
              <a:ext cx="81750" cy="227725"/>
            </a:xfrm>
            <a:custGeom>
              <a:avLst/>
              <a:gdLst/>
              <a:ahLst/>
              <a:cxnLst/>
              <a:rect l="l" t="t" r="r" b="b"/>
              <a:pathLst>
                <a:path w="3270" h="9109" extrusionOk="0">
                  <a:moveTo>
                    <a:pt x="3166" y="1"/>
                  </a:moveTo>
                  <a:cubicBezTo>
                    <a:pt x="3027" y="1"/>
                    <a:pt x="2495" y="2056"/>
                    <a:pt x="1635" y="4538"/>
                  </a:cubicBezTo>
                  <a:cubicBezTo>
                    <a:pt x="801" y="7073"/>
                    <a:pt x="0" y="9074"/>
                    <a:pt x="134" y="9108"/>
                  </a:cubicBezTo>
                  <a:cubicBezTo>
                    <a:pt x="135" y="9108"/>
                    <a:pt x="136" y="9108"/>
                    <a:pt x="137" y="9108"/>
                  </a:cubicBezTo>
                  <a:cubicBezTo>
                    <a:pt x="251" y="9108"/>
                    <a:pt x="1242" y="7218"/>
                    <a:pt x="2069" y="4671"/>
                  </a:cubicBezTo>
                  <a:cubicBezTo>
                    <a:pt x="2903" y="2136"/>
                    <a:pt x="3269" y="1"/>
                    <a:pt x="3169" y="1"/>
                  </a:cubicBezTo>
                  <a:cubicBezTo>
                    <a:pt x="3168" y="1"/>
                    <a:pt x="3167" y="1"/>
                    <a:pt x="316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7251;p50">
              <a:extLst>
                <a:ext uri="{FF2B5EF4-FFF2-40B4-BE49-F238E27FC236}">
                  <a16:creationId xmlns:a16="http://schemas.microsoft.com/office/drawing/2014/main" id="{253AE0EF-5A26-762E-7401-0B8BD587ACC1}"/>
                </a:ext>
              </a:extLst>
            </p:cNvPr>
            <p:cNvSpPr/>
            <p:nvPr/>
          </p:nvSpPr>
          <p:spPr>
            <a:xfrm>
              <a:off x="2466925" y="3860700"/>
              <a:ext cx="10875" cy="210175"/>
            </a:xfrm>
            <a:custGeom>
              <a:avLst/>
              <a:gdLst/>
              <a:ahLst/>
              <a:cxnLst/>
              <a:rect l="l" t="t" r="r" b="b"/>
              <a:pathLst>
                <a:path w="435" h="8407" extrusionOk="0">
                  <a:moveTo>
                    <a:pt x="234" y="1"/>
                  </a:moveTo>
                  <a:cubicBezTo>
                    <a:pt x="101" y="1"/>
                    <a:pt x="1" y="1869"/>
                    <a:pt x="1" y="4204"/>
                  </a:cubicBezTo>
                  <a:cubicBezTo>
                    <a:pt x="1" y="6505"/>
                    <a:pt x="101" y="8407"/>
                    <a:pt x="234" y="8407"/>
                  </a:cubicBezTo>
                  <a:cubicBezTo>
                    <a:pt x="334" y="8407"/>
                    <a:pt x="434" y="6539"/>
                    <a:pt x="434" y="4204"/>
                  </a:cubicBezTo>
                  <a:cubicBezTo>
                    <a:pt x="434" y="1869"/>
                    <a:pt x="334" y="1"/>
                    <a:pt x="234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7252;p50">
              <a:extLst>
                <a:ext uri="{FF2B5EF4-FFF2-40B4-BE49-F238E27FC236}">
                  <a16:creationId xmlns:a16="http://schemas.microsoft.com/office/drawing/2014/main" id="{EF38FCFD-B51F-2F50-D620-312DB5C5DD16}"/>
                </a:ext>
              </a:extLst>
            </p:cNvPr>
            <p:cNvSpPr/>
            <p:nvPr/>
          </p:nvSpPr>
          <p:spPr>
            <a:xfrm>
              <a:off x="2612025" y="3950700"/>
              <a:ext cx="164325" cy="180275"/>
            </a:xfrm>
            <a:custGeom>
              <a:avLst/>
              <a:gdLst/>
              <a:ahLst/>
              <a:cxnLst/>
              <a:rect l="l" t="t" r="r" b="b"/>
              <a:pathLst>
                <a:path w="6573" h="7211" extrusionOk="0">
                  <a:moveTo>
                    <a:pt x="6496" y="1"/>
                  </a:moveTo>
                  <a:cubicBezTo>
                    <a:pt x="6327" y="1"/>
                    <a:pt x="4697" y="1351"/>
                    <a:pt x="3003" y="3306"/>
                  </a:cubicBezTo>
                  <a:cubicBezTo>
                    <a:pt x="1202" y="5307"/>
                    <a:pt x="1" y="7142"/>
                    <a:pt x="101" y="7208"/>
                  </a:cubicBezTo>
                  <a:cubicBezTo>
                    <a:pt x="102" y="7210"/>
                    <a:pt x="104" y="7210"/>
                    <a:pt x="106" y="7210"/>
                  </a:cubicBezTo>
                  <a:cubicBezTo>
                    <a:pt x="219" y="7210"/>
                    <a:pt x="1536" y="5537"/>
                    <a:pt x="3303" y="3606"/>
                  </a:cubicBezTo>
                  <a:cubicBezTo>
                    <a:pt x="5038" y="1638"/>
                    <a:pt x="6572" y="103"/>
                    <a:pt x="6506" y="3"/>
                  </a:cubicBezTo>
                  <a:cubicBezTo>
                    <a:pt x="6503" y="2"/>
                    <a:pt x="6500" y="1"/>
                    <a:pt x="649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7253;p50">
              <a:extLst>
                <a:ext uri="{FF2B5EF4-FFF2-40B4-BE49-F238E27FC236}">
                  <a16:creationId xmlns:a16="http://schemas.microsoft.com/office/drawing/2014/main" id="{2A913006-9AA1-F0A5-F430-A3BBE1C9A391}"/>
                </a:ext>
              </a:extLst>
            </p:cNvPr>
            <p:cNvSpPr/>
            <p:nvPr/>
          </p:nvSpPr>
          <p:spPr>
            <a:xfrm>
              <a:off x="2656225" y="4157100"/>
              <a:ext cx="236025" cy="47600"/>
            </a:xfrm>
            <a:custGeom>
              <a:avLst/>
              <a:gdLst/>
              <a:ahLst/>
              <a:cxnLst/>
              <a:rect l="l" t="t" r="r" b="b"/>
              <a:pathLst>
                <a:path w="9441" h="1904" extrusionOk="0">
                  <a:moveTo>
                    <a:pt x="9336" y="0"/>
                  </a:moveTo>
                  <a:cubicBezTo>
                    <a:pt x="8946" y="0"/>
                    <a:pt x="7014" y="504"/>
                    <a:pt x="4704" y="954"/>
                  </a:cubicBezTo>
                  <a:cubicBezTo>
                    <a:pt x="2102" y="1454"/>
                    <a:pt x="1" y="1721"/>
                    <a:pt x="1" y="1855"/>
                  </a:cubicBezTo>
                  <a:cubicBezTo>
                    <a:pt x="1" y="1886"/>
                    <a:pt x="123" y="1903"/>
                    <a:pt x="345" y="1903"/>
                  </a:cubicBezTo>
                  <a:cubicBezTo>
                    <a:pt x="1051" y="1903"/>
                    <a:pt x="2766" y="1735"/>
                    <a:pt x="4771" y="1354"/>
                  </a:cubicBezTo>
                  <a:cubicBezTo>
                    <a:pt x="7406" y="854"/>
                    <a:pt x="9441" y="120"/>
                    <a:pt x="9408" y="20"/>
                  </a:cubicBezTo>
                  <a:cubicBezTo>
                    <a:pt x="9404" y="6"/>
                    <a:pt x="9380" y="0"/>
                    <a:pt x="9336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7254;p50">
              <a:extLst>
                <a:ext uri="{FF2B5EF4-FFF2-40B4-BE49-F238E27FC236}">
                  <a16:creationId xmlns:a16="http://schemas.microsoft.com/office/drawing/2014/main" id="{89B75670-840D-8359-E81D-1DE37AD4172B}"/>
                </a:ext>
              </a:extLst>
            </p:cNvPr>
            <p:cNvSpPr/>
            <p:nvPr/>
          </p:nvSpPr>
          <p:spPr>
            <a:xfrm>
              <a:off x="2635375" y="4060650"/>
              <a:ext cx="185175" cy="103725"/>
            </a:xfrm>
            <a:custGeom>
              <a:avLst/>
              <a:gdLst/>
              <a:ahLst/>
              <a:cxnLst/>
              <a:rect l="l" t="t" r="r" b="b"/>
              <a:pathLst>
                <a:path w="7407" h="4149" extrusionOk="0">
                  <a:moveTo>
                    <a:pt x="7352" y="0"/>
                  </a:moveTo>
                  <a:cubicBezTo>
                    <a:pt x="7149" y="0"/>
                    <a:pt x="5496" y="804"/>
                    <a:pt x="3604" y="1876"/>
                  </a:cubicBezTo>
                  <a:cubicBezTo>
                    <a:pt x="1569" y="3011"/>
                    <a:pt x="1" y="4011"/>
                    <a:pt x="68" y="4145"/>
                  </a:cubicBezTo>
                  <a:cubicBezTo>
                    <a:pt x="69" y="4147"/>
                    <a:pt x="73" y="4148"/>
                    <a:pt x="79" y="4148"/>
                  </a:cubicBezTo>
                  <a:cubicBezTo>
                    <a:pt x="232" y="4148"/>
                    <a:pt x="1911" y="3335"/>
                    <a:pt x="3837" y="2243"/>
                  </a:cubicBezTo>
                  <a:cubicBezTo>
                    <a:pt x="5838" y="1076"/>
                    <a:pt x="7406" y="75"/>
                    <a:pt x="7373" y="8"/>
                  </a:cubicBezTo>
                  <a:cubicBezTo>
                    <a:pt x="7371" y="3"/>
                    <a:pt x="7364" y="0"/>
                    <a:pt x="7352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7255;p50">
              <a:extLst>
                <a:ext uri="{FF2B5EF4-FFF2-40B4-BE49-F238E27FC236}">
                  <a16:creationId xmlns:a16="http://schemas.microsoft.com/office/drawing/2014/main" id="{F3CF2365-B342-F978-F48C-1476927A12F0}"/>
                </a:ext>
              </a:extLst>
            </p:cNvPr>
            <p:cNvSpPr/>
            <p:nvPr/>
          </p:nvSpPr>
          <p:spPr>
            <a:xfrm>
              <a:off x="2654575" y="4316175"/>
              <a:ext cx="236025" cy="51250"/>
            </a:xfrm>
            <a:custGeom>
              <a:avLst/>
              <a:gdLst/>
              <a:ahLst/>
              <a:cxnLst/>
              <a:rect l="l" t="t" r="r" b="b"/>
              <a:pathLst>
                <a:path w="9441" h="2050" extrusionOk="0">
                  <a:moveTo>
                    <a:pt x="204" y="1"/>
                  </a:moveTo>
                  <a:cubicBezTo>
                    <a:pt x="71" y="1"/>
                    <a:pt x="0" y="10"/>
                    <a:pt x="0" y="28"/>
                  </a:cubicBezTo>
                  <a:cubicBezTo>
                    <a:pt x="0" y="162"/>
                    <a:pt x="2135" y="495"/>
                    <a:pt x="4670" y="1029"/>
                  </a:cubicBezTo>
                  <a:cubicBezTo>
                    <a:pt x="7011" y="1539"/>
                    <a:pt x="8920" y="2049"/>
                    <a:pt x="9328" y="2049"/>
                  </a:cubicBezTo>
                  <a:cubicBezTo>
                    <a:pt x="9373" y="2049"/>
                    <a:pt x="9400" y="2043"/>
                    <a:pt x="9407" y="2030"/>
                  </a:cubicBezTo>
                  <a:cubicBezTo>
                    <a:pt x="9440" y="1896"/>
                    <a:pt x="7372" y="1162"/>
                    <a:pt x="4804" y="629"/>
                  </a:cubicBezTo>
                  <a:cubicBezTo>
                    <a:pt x="2646" y="192"/>
                    <a:pt x="802" y="1"/>
                    <a:pt x="204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7256;p50">
              <a:extLst>
                <a:ext uri="{FF2B5EF4-FFF2-40B4-BE49-F238E27FC236}">
                  <a16:creationId xmlns:a16="http://schemas.microsoft.com/office/drawing/2014/main" id="{5EFAC674-AD98-9A96-7369-C0171D4403F5}"/>
                </a:ext>
              </a:extLst>
            </p:cNvPr>
            <p:cNvSpPr/>
            <p:nvPr/>
          </p:nvSpPr>
          <p:spPr>
            <a:xfrm>
              <a:off x="2610375" y="4389325"/>
              <a:ext cx="160975" cy="181125"/>
            </a:xfrm>
            <a:custGeom>
              <a:avLst/>
              <a:gdLst/>
              <a:ahLst/>
              <a:cxnLst/>
              <a:rect l="l" t="t" r="r" b="b"/>
              <a:pathLst>
                <a:path w="6439" h="7245" extrusionOk="0">
                  <a:moveTo>
                    <a:pt x="81" y="0"/>
                  </a:moveTo>
                  <a:cubicBezTo>
                    <a:pt x="75" y="0"/>
                    <a:pt x="71" y="1"/>
                    <a:pt x="67" y="4"/>
                  </a:cubicBezTo>
                  <a:cubicBezTo>
                    <a:pt x="0" y="71"/>
                    <a:pt x="1168" y="1872"/>
                    <a:pt x="2902" y="3907"/>
                  </a:cubicBezTo>
                  <a:cubicBezTo>
                    <a:pt x="4630" y="5863"/>
                    <a:pt x="6198" y="7245"/>
                    <a:pt x="6362" y="7245"/>
                  </a:cubicBezTo>
                  <a:cubicBezTo>
                    <a:pt x="6366" y="7245"/>
                    <a:pt x="6369" y="7244"/>
                    <a:pt x="6371" y="7243"/>
                  </a:cubicBezTo>
                  <a:cubicBezTo>
                    <a:pt x="6438" y="7176"/>
                    <a:pt x="4937" y="5608"/>
                    <a:pt x="3236" y="3607"/>
                  </a:cubicBezTo>
                  <a:cubicBezTo>
                    <a:pt x="1550" y="1662"/>
                    <a:pt x="274" y="0"/>
                    <a:pt x="81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7257;p50">
              <a:extLst>
                <a:ext uri="{FF2B5EF4-FFF2-40B4-BE49-F238E27FC236}">
                  <a16:creationId xmlns:a16="http://schemas.microsoft.com/office/drawing/2014/main" id="{E5F7AA12-2331-8129-B0C4-0E99E6F002B3}"/>
                </a:ext>
              </a:extLst>
            </p:cNvPr>
            <p:cNvSpPr/>
            <p:nvPr/>
          </p:nvSpPr>
          <p:spPr>
            <a:xfrm>
              <a:off x="2636225" y="4352525"/>
              <a:ext cx="182650" cy="107900"/>
            </a:xfrm>
            <a:custGeom>
              <a:avLst/>
              <a:gdLst/>
              <a:ahLst/>
              <a:cxnLst/>
              <a:rect l="l" t="t" r="r" b="b"/>
              <a:pathLst>
                <a:path w="7306" h="4316" extrusionOk="0">
                  <a:moveTo>
                    <a:pt x="61" y="1"/>
                  </a:moveTo>
                  <a:cubicBezTo>
                    <a:pt x="48" y="1"/>
                    <a:pt x="39" y="3"/>
                    <a:pt x="34" y="8"/>
                  </a:cubicBezTo>
                  <a:cubicBezTo>
                    <a:pt x="0" y="75"/>
                    <a:pt x="1535" y="1143"/>
                    <a:pt x="3536" y="2343"/>
                  </a:cubicBezTo>
                  <a:cubicBezTo>
                    <a:pt x="5465" y="3469"/>
                    <a:pt x="7084" y="4315"/>
                    <a:pt x="7229" y="4315"/>
                  </a:cubicBezTo>
                  <a:cubicBezTo>
                    <a:pt x="7234" y="4315"/>
                    <a:pt x="7238" y="4314"/>
                    <a:pt x="7239" y="4312"/>
                  </a:cubicBezTo>
                  <a:cubicBezTo>
                    <a:pt x="7306" y="4211"/>
                    <a:pt x="5738" y="3177"/>
                    <a:pt x="3736" y="1977"/>
                  </a:cubicBezTo>
                  <a:cubicBezTo>
                    <a:pt x="1900" y="869"/>
                    <a:pt x="304" y="1"/>
                    <a:pt x="61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7258;p50">
              <a:extLst>
                <a:ext uri="{FF2B5EF4-FFF2-40B4-BE49-F238E27FC236}">
                  <a16:creationId xmlns:a16="http://schemas.microsoft.com/office/drawing/2014/main" id="{FE5310AF-E694-BDE9-4046-C1B4FF1F5994}"/>
                </a:ext>
              </a:extLst>
            </p:cNvPr>
            <p:cNvSpPr/>
            <p:nvPr/>
          </p:nvSpPr>
          <p:spPr>
            <a:xfrm>
              <a:off x="2510300" y="4444450"/>
              <a:ext cx="79250" cy="229350"/>
            </a:xfrm>
            <a:custGeom>
              <a:avLst/>
              <a:gdLst/>
              <a:ahLst/>
              <a:cxnLst/>
              <a:rect l="l" t="t" r="r" b="b"/>
              <a:pathLst>
                <a:path w="3170" h="9174" extrusionOk="0">
                  <a:moveTo>
                    <a:pt x="103" y="0"/>
                  </a:moveTo>
                  <a:cubicBezTo>
                    <a:pt x="102" y="0"/>
                    <a:pt x="101" y="0"/>
                    <a:pt x="100" y="1"/>
                  </a:cubicBezTo>
                  <a:cubicBezTo>
                    <a:pt x="0" y="34"/>
                    <a:pt x="768" y="2036"/>
                    <a:pt x="1568" y="4571"/>
                  </a:cubicBezTo>
                  <a:cubicBezTo>
                    <a:pt x="2369" y="7073"/>
                    <a:pt x="2902" y="9174"/>
                    <a:pt x="3036" y="9174"/>
                  </a:cubicBezTo>
                  <a:cubicBezTo>
                    <a:pt x="3169" y="9141"/>
                    <a:pt x="2769" y="7006"/>
                    <a:pt x="2002" y="4471"/>
                  </a:cubicBezTo>
                  <a:cubicBezTo>
                    <a:pt x="1175" y="1924"/>
                    <a:pt x="217" y="0"/>
                    <a:pt x="103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7259;p50">
              <a:extLst>
                <a:ext uri="{FF2B5EF4-FFF2-40B4-BE49-F238E27FC236}">
                  <a16:creationId xmlns:a16="http://schemas.microsoft.com/office/drawing/2014/main" id="{F7F4B225-9FCF-D65D-47C8-91DCDE52FA01}"/>
                </a:ext>
              </a:extLst>
            </p:cNvPr>
            <p:cNvSpPr/>
            <p:nvPr/>
          </p:nvSpPr>
          <p:spPr>
            <a:xfrm>
              <a:off x="2347675" y="4443575"/>
              <a:ext cx="85100" cy="226075"/>
            </a:xfrm>
            <a:custGeom>
              <a:avLst/>
              <a:gdLst/>
              <a:ahLst/>
              <a:cxnLst/>
              <a:rect l="l" t="t" r="r" b="b"/>
              <a:pathLst>
                <a:path w="3404" h="9043" extrusionOk="0">
                  <a:moveTo>
                    <a:pt x="3266" y="1"/>
                  </a:moveTo>
                  <a:cubicBezTo>
                    <a:pt x="3168" y="1"/>
                    <a:pt x="2154" y="1912"/>
                    <a:pt x="1268" y="4372"/>
                  </a:cubicBezTo>
                  <a:cubicBezTo>
                    <a:pt x="401" y="6874"/>
                    <a:pt x="1" y="9009"/>
                    <a:pt x="67" y="9042"/>
                  </a:cubicBezTo>
                  <a:cubicBezTo>
                    <a:pt x="69" y="9042"/>
                    <a:pt x="70" y="9043"/>
                    <a:pt x="71" y="9043"/>
                  </a:cubicBezTo>
                  <a:cubicBezTo>
                    <a:pt x="210" y="9043"/>
                    <a:pt x="775" y="6988"/>
                    <a:pt x="1669" y="4506"/>
                  </a:cubicBezTo>
                  <a:cubicBezTo>
                    <a:pt x="2569" y="2037"/>
                    <a:pt x="3403" y="36"/>
                    <a:pt x="3270" y="2"/>
                  </a:cubicBezTo>
                  <a:cubicBezTo>
                    <a:pt x="3269" y="1"/>
                    <a:pt x="3267" y="1"/>
                    <a:pt x="326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7260;p50">
              <a:extLst>
                <a:ext uri="{FF2B5EF4-FFF2-40B4-BE49-F238E27FC236}">
                  <a16:creationId xmlns:a16="http://schemas.microsoft.com/office/drawing/2014/main" id="{6FAD0810-06D0-3105-9D6B-976A5EF177C4}"/>
                </a:ext>
              </a:extLst>
            </p:cNvPr>
            <p:cNvSpPr/>
            <p:nvPr/>
          </p:nvSpPr>
          <p:spPr>
            <a:xfrm>
              <a:off x="2465275" y="4447800"/>
              <a:ext cx="13350" cy="210175"/>
            </a:xfrm>
            <a:custGeom>
              <a:avLst/>
              <a:gdLst/>
              <a:ahLst/>
              <a:cxnLst/>
              <a:rect l="l" t="t" r="r" b="b"/>
              <a:pathLst>
                <a:path w="534" h="8407" extrusionOk="0">
                  <a:moveTo>
                    <a:pt x="334" y="0"/>
                  </a:moveTo>
                  <a:cubicBezTo>
                    <a:pt x="200" y="0"/>
                    <a:pt x="67" y="1868"/>
                    <a:pt x="33" y="4203"/>
                  </a:cubicBezTo>
                  <a:cubicBezTo>
                    <a:pt x="0" y="6538"/>
                    <a:pt x="67" y="8406"/>
                    <a:pt x="200" y="8406"/>
                  </a:cubicBezTo>
                  <a:cubicBezTo>
                    <a:pt x="334" y="8406"/>
                    <a:pt x="467" y="6538"/>
                    <a:pt x="500" y="4203"/>
                  </a:cubicBezTo>
                  <a:cubicBezTo>
                    <a:pt x="534" y="1868"/>
                    <a:pt x="467" y="0"/>
                    <a:pt x="334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7261;p50">
              <a:extLst>
                <a:ext uri="{FF2B5EF4-FFF2-40B4-BE49-F238E27FC236}">
                  <a16:creationId xmlns:a16="http://schemas.microsoft.com/office/drawing/2014/main" id="{53610D4A-49FE-9C11-EE61-FA2EF343B0D5}"/>
                </a:ext>
              </a:extLst>
            </p:cNvPr>
            <p:cNvSpPr/>
            <p:nvPr/>
          </p:nvSpPr>
          <p:spPr>
            <a:xfrm>
              <a:off x="2168375" y="4385150"/>
              <a:ext cx="166825" cy="177050"/>
            </a:xfrm>
            <a:custGeom>
              <a:avLst/>
              <a:gdLst/>
              <a:ahLst/>
              <a:cxnLst/>
              <a:rect l="l" t="t" r="r" b="b"/>
              <a:pathLst>
                <a:path w="6673" h="7082" extrusionOk="0">
                  <a:moveTo>
                    <a:pt x="6563" y="0"/>
                  </a:moveTo>
                  <a:cubicBezTo>
                    <a:pt x="6425" y="0"/>
                    <a:pt x="5054" y="1629"/>
                    <a:pt x="3337" y="3540"/>
                  </a:cubicBezTo>
                  <a:cubicBezTo>
                    <a:pt x="1535" y="5508"/>
                    <a:pt x="1" y="6943"/>
                    <a:pt x="68" y="7076"/>
                  </a:cubicBezTo>
                  <a:cubicBezTo>
                    <a:pt x="71" y="7080"/>
                    <a:pt x="76" y="7081"/>
                    <a:pt x="83" y="7081"/>
                  </a:cubicBezTo>
                  <a:cubicBezTo>
                    <a:pt x="280" y="7081"/>
                    <a:pt x="1895" y="5710"/>
                    <a:pt x="3604" y="3840"/>
                  </a:cubicBezTo>
                  <a:cubicBezTo>
                    <a:pt x="5438" y="1839"/>
                    <a:pt x="6672" y="38"/>
                    <a:pt x="6572" y="4"/>
                  </a:cubicBezTo>
                  <a:cubicBezTo>
                    <a:pt x="6570" y="2"/>
                    <a:pt x="6567" y="0"/>
                    <a:pt x="6563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7262;p50">
              <a:extLst>
                <a:ext uri="{FF2B5EF4-FFF2-40B4-BE49-F238E27FC236}">
                  <a16:creationId xmlns:a16="http://schemas.microsoft.com/office/drawing/2014/main" id="{F08C92B0-47CB-01A0-CCEB-697A0F2FCED0}"/>
                </a:ext>
              </a:extLst>
            </p:cNvPr>
            <p:cNvSpPr/>
            <p:nvPr/>
          </p:nvSpPr>
          <p:spPr>
            <a:xfrm>
              <a:off x="2055800" y="4310525"/>
              <a:ext cx="236025" cy="45875"/>
            </a:xfrm>
            <a:custGeom>
              <a:avLst/>
              <a:gdLst/>
              <a:ahLst/>
              <a:cxnLst/>
              <a:rect l="l" t="t" r="r" b="b"/>
              <a:pathLst>
                <a:path w="9441" h="1835" extrusionOk="0">
                  <a:moveTo>
                    <a:pt x="9028" y="0"/>
                  </a:moveTo>
                  <a:cubicBezTo>
                    <a:pt x="8278" y="0"/>
                    <a:pt x="6593" y="151"/>
                    <a:pt x="4671" y="521"/>
                  </a:cubicBezTo>
                  <a:cubicBezTo>
                    <a:pt x="2036" y="988"/>
                    <a:pt x="1" y="1688"/>
                    <a:pt x="34" y="1822"/>
                  </a:cubicBezTo>
                  <a:cubicBezTo>
                    <a:pt x="37" y="1831"/>
                    <a:pt x="56" y="1835"/>
                    <a:pt x="89" y="1835"/>
                  </a:cubicBezTo>
                  <a:cubicBezTo>
                    <a:pt x="437" y="1835"/>
                    <a:pt x="2393" y="1378"/>
                    <a:pt x="4737" y="921"/>
                  </a:cubicBezTo>
                  <a:cubicBezTo>
                    <a:pt x="7339" y="421"/>
                    <a:pt x="9441" y="187"/>
                    <a:pt x="9441" y="54"/>
                  </a:cubicBezTo>
                  <a:cubicBezTo>
                    <a:pt x="9441" y="19"/>
                    <a:pt x="9293" y="0"/>
                    <a:pt x="9028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7263;p50">
              <a:extLst>
                <a:ext uri="{FF2B5EF4-FFF2-40B4-BE49-F238E27FC236}">
                  <a16:creationId xmlns:a16="http://schemas.microsoft.com/office/drawing/2014/main" id="{C59D7B90-98B9-4892-C1BE-0CBED67BDF71}"/>
                </a:ext>
              </a:extLst>
            </p:cNvPr>
            <p:cNvSpPr/>
            <p:nvPr/>
          </p:nvSpPr>
          <p:spPr>
            <a:xfrm>
              <a:off x="2125025" y="4351675"/>
              <a:ext cx="186825" cy="101250"/>
            </a:xfrm>
            <a:custGeom>
              <a:avLst/>
              <a:gdLst/>
              <a:ahLst/>
              <a:cxnLst/>
              <a:rect l="l" t="t" r="r" b="b"/>
              <a:pathLst>
                <a:path w="7473" h="4050" extrusionOk="0">
                  <a:moveTo>
                    <a:pt x="7417" y="1"/>
                  </a:moveTo>
                  <a:cubicBezTo>
                    <a:pt x="7208" y="1"/>
                    <a:pt x="5556" y="774"/>
                    <a:pt x="3636" y="1844"/>
                  </a:cubicBezTo>
                  <a:cubicBezTo>
                    <a:pt x="1602" y="2945"/>
                    <a:pt x="0" y="3945"/>
                    <a:pt x="67" y="4045"/>
                  </a:cubicBezTo>
                  <a:cubicBezTo>
                    <a:pt x="68" y="4048"/>
                    <a:pt x="73" y="4049"/>
                    <a:pt x="79" y="4049"/>
                  </a:cubicBezTo>
                  <a:cubicBezTo>
                    <a:pt x="239" y="4049"/>
                    <a:pt x="1884" y="3299"/>
                    <a:pt x="3836" y="2211"/>
                  </a:cubicBezTo>
                  <a:cubicBezTo>
                    <a:pt x="5905" y="1077"/>
                    <a:pt x="7472" y="109"/>
                    <a:pt x="7439" y="9"/>
                  </a:cubicBezTo>
                  <a:cubicBezTo>
                    <a:pt x="7437" y="3"/>
                    <a:pt x="7430" y="1"/>
                    <a:pt x="741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7264;p50">
              <a:extLst>
                <a:ext uri="{FF2B5EF4-FFF2-40B4-BE49-F238E27FC236}">
                  <a16:creationId xmlns:a16="http://schemas.microsoft.com/office/drawing/2014/main" id="{BA50CC85-B051-8B4A-845C-974D0A785688}"/>
                </a:ext>
              </a:extLst>
            </p:cNvPr>
            <p:cNvSpPr/>
            <p:nvPr/>
          </p:nvSpPr>
          <p:spPr>
            <a:xfrm>
              <a:off x="2060800" y="4143125"/>
              <a:ext cx="234375" cy="55200"/>
            </a:xfrm>
            <a:custGeom>
              <a:avLst/>
              <a:gdLst/>
              <a:ahLst/>
              <a:cxnLst/>
              <a:rect l="l" t="t" r="r" b="b"/>
              <a:pathLst>
                <a:path w="9375" h="2208" extrusionOk="0">
                  <a:moveTo>
                    <a:pt x="75" y="1"/>
                  </a:moveTo>
                  <a:cubicBezTo>
                    <a:pt x="50" y="1"/>
                    <a:pt x="37" y="4"/>
                    <a:pt x="34" y="12"/>
                  </a:cubicBezTo>
                  <a:cubicBezTo>
                    <a:pt x="1" y="112"/>
                    <a:pt x="2002" y="879"/>
                    <a:pt x="4638" y="1513"/>
                  </a:cubicBezTo>
                  <a:cubicBezTo>
                    <a:pt x="6722" y="2007"/>
                    <a:pt x="8559" y="2207"/>
                    <a:pt x="9164" y="2207"/>
                  </a:cubicBezTo>
                  <a:cubicBezTo>
                    <a:pt x="9295" y="2207"/>
                    <a:pt x="9368" y="2198"/>
                    <a:pt x="9374" y="2180"/>
                  </a:cubicBezTo>
                  <a:cubicBezTo>
                    <a:pt x="9374" y="2047"/>
                    <a:pt x="7306" y="1680"/>
                    <a:pt x="4704" y="1079"/>
                  </a:cubicBezTo>
                  <a:cubicBezTo>
                    <a:pt x="2327" y="554"/>
                    <a:pt x="378" y="1"/>
                    <a:pt x="75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7265;p50">
              <a:extLst>
                <a:ext uri="{FF2B5EF4-FFF2-40B4-BE49-F238E27FC236}">
                  <a16:creationId xmlns:a16="http://schemas.microsoft.com/office/drawing/2014/main" id="{094F3BF6-56A5-9804-9963-BE37DFA1ED01}"/>
                </a:ext>
              </a:extLst>
            </p:cNvPr>
            <p:cNvSpPr/>
            <p:nvPr/>
          </p:nvSpPr>
          <p:spPr>
            <a:xfrm>
              <a:off x="2181725" y="3943150"/>
              <a:ext cx="158475" cy="183650"/>
            </a:xfrm>
            <a:custGeom>
              <a:avLst/>
              <a:gdLst/>
              <a:ahLst/>
              <a:cxnLst/>
              <a:rect l="l" t="t" r="r" b="b"/>
              <a:pathLst>
                <a:path w="6339" h="7346" extrusionOk="0">
                  <a:moveTo>
                    <a:pt x="82" y="0"/>
                  </a:moveTo>
                  <a:cubicBezTo>
                    <a:pt x="76" y="0"/>
                    <a:pt x="71" y="2"/>
                    <a:pt x="67" y="5"/>
                  </a:cubicBezTo>
                  <a:cubicBezTo>
                    <a:pt x="1" y="72"/>
                    <a:pt x="1468" y="1673"/>
                    <a:pt x="3170" y="3674"/>
                  </a:cubicBezTo>
                  <a:cubicBezTo>
                    <a:pt x="4838" y="5670"/>
                    <a:pt x="6122" y="7346"/>
                    <a:pt x="6233" y="7346"/>
                  </a:cubicBezTo>
                  <a:cubicBezTo>
                    <a:pt x="6235" y="7346"/>
                    <a:pt x="6237" y="7345"/>
                    <a:pt x="6238" y="7344"/>
                  </a:cubicBezTo>
                  <a:cubicBezTo>
                    <a:pt x="6339" y="7277"/>
                    <a:pt x="5204" y="5409"/>
                    <a:pt x="3503" y="3374"/>
                  </a:cubicBezTo>
                  <a:cubicBezTo>
                    <a:pt x="1858" y="1406"/>
                    <a:pt x="275" y="0"/>
                    <a:pt x="82" y="0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7266;p50">
              <a:extLst>
                <a:ext uri="{FF2B5EF4-FFF2-40B4-BE49-F238E27FC236}">
                  <a16:creationId xmlns:a16="http://schemas.microsoft.com/office/drawing/2014/main" id="{596014E2-68A0-05BF-02D7-0B849BABC20F}"/>
                </a:ext>
              </a:extLst>
            </p:cNvPr>
            <p:cNvSpPr/>
            <p:nvPr/>
          </p:nvSpPr>
          <p:spPr>
            <a:xfrm>
              <a:off x="2132525" y="4053025"/>
              <a:ext cx="181825" cy="109775"/>
            </a:xfrm>
            <a:custGeom>
              <a:avLst/>
              <a:gdLst/>
              <a:ahLst/>
              <a:cxnLst/>
              <a:rect l="l" t="t" r="r" b="b"/>
              <a:pathLst>
                <a:path w="7273" h="4391" extrusionOk="0">
                  <a:moveTo>
                    <a:pt x="72" y="1"/>
                  </a:moveTo>
                  <a:cubicBezTo>
                    <a:pt x="53" y="1"/>
                    <a:pt x="40" y="5"/>
                    <a:pt x="34" y="13"/>
                  </a:cubicBezTo>
                  <a:cubicBezTo>
                    <a:pt x="1" y="113"/>
                    <a:pt x="1535" y="1181"/>
                    <a:pt x="3503" y="2382"/>
                  </a:cubicBezTo>
                  <a:cubicBezTo>
                    <a:pt x="5368" y="3551"/>
                    <a:pt x="6963" y="4391"/>
                    <a:pt x="7182" y="4391"/>
                  </a:cubicBezTo>
                  <a:cubicBezTo>
                    <a:pt x="7194" y="4391"/>
                    <a:pt x="7202" y="4388"/>
                    <a:pt x="7206" y="4383"/>
                  </a:cubicBezTo>
                  <a:cubicBezTo>
                    <a:pt x="7272" y="4316"/>
                    <a:pt x="5705" y="3216"/>
                    <a:pt x="3770" y="2015"/>
                  </a:cubicBezTo>
                  <a:cubicBezTo>
                    <a:pt x="1928" y="891"/>
                    <a:pt x="349" y="1"/>
                    <a:pt x="72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7267;p50">
              <a:extLst>
                <a:ext uri="{FF2B5EF4-FFF2-40B4-BE49-F238E27FC236}">
                  <a16:creationId xmlns:a16="http://schemas.microsoft.com/office/drawing/2014/main" id="{1C5CDC03-008A-FECC-AC28-6E3F1C6F0974}"/>
                </a:ext>
              </a:extLst>
            </p:cNvPr>
            <p:cNvSpPr/>
            <p:nvPr/>
          </p:nvSpPr>
          <p:spPr>
            <a:xfrm>
              <a:off x="2160050" y="3972025"/>
              <a:ext cx="628800" cy="572950"/>
            </a:xfrm>
            <a:custGeom>
              <a:avLst/>
              <a:gdLst/>
              <a:ahLst/>
              <a:cxnLst/>
              <a:rect l="l" t="t" r="r" b="b"/>
              <a:pathLst>
                <a:path w="25152" h="22918" extrusionOk="0">
                  <a:moveTo>
                    <a:pt x="12576" y="1"/>
                  </a:moveTo>
                  <a:cubicBezTo>
                    <a:pt x="9641" y="1"/>
                    <a:pt x="6705" y="1118"/>
                    <a:pt x="4470" y="3353"/>
                  </a:cubicBezTo>
                  <a:cubicBezTo>
                    <a:pt x="0" y="7823"/>
                    <a:pt x="0" y="15095"/>
                    <a:pt x="4470" y="19565"/>
                  </a:cubicBezTo>
                  <a:cubicBezTo>
                    <a:pt x="6705" y="21800"/>
                    <a:pt x="9641" y="22917"/>
                    <a:pt x="12576" y="22917"/>
                  </a:cubicBezTo>
                  <a:cubicBezTo>
                    <a:pt x="15511" y="22917"/>
                    <a:pt x="18447" y="21800"/>
                    <a:pt x="20682" y="19565"/>
                  </a:cubicBezTo>
                  <a:cubicBezTo>
                    <a:pt x="25152" y="15095"/>
                    <a:pt x="25152" y="7823"/>
                    <a:pt x="20682" y="3353"/>
                  </a:cubicBezTo>
                  <a:cubicBezTo>
                    <a:pt x="18447" y="1118"/>
                    <a:pt x="15511" y="1"/>
                    <a:pt x="125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7268;p50">
              <a:extLst>
                <a:ext uri="{FF2B5EF4-FFF2-40B4-BE49-F238E27FC236}">
                  <a16:creationId xmlns:a16="http://schemas.microsoft.com/office/drawing/2014/main" id="{5C90460E-5840-6CE6-6656-922A812C7CD0}"/>
                </a:ext>
              </a:extLst>
            </p:cNvPr>
            <p:cNvSpPr/>
            <p:nvPr/>
          </p:nvSpPr>
          <p:spPr>
            <a:xfrm>
              <a:off x="2323500" y="4120900"/>
              <a:ext cx="41725" cy="95925"/>
            </a:xfrm>
            <a:custGeom>
              <a:avLst/>
              <a:gdLst/>
              <a:ahLst/>
              <a:cxnLst/>
              <a:rect l="l" t="t" r="r" b="b"/>
              <a:pathLst>
                <a:path w="1669" h="3837" extrusionOk="0">
                  <a:moveTo>
                    <a:pt x="834" y="0"/>
                  </a:moveTo>
                  <a:cubicBezTo>
                    <a:pt x="367" y="0"/>
                    <a:pt x="0" y="901"/>
                    <a:pt x="0" y="1935"/>
                  </a:cubicBezTo>
                  <a:cubicBezTo>
                    <a:pt x="0" y="3002"/>
                    <a:pt x="367" y="3836"/>
                    <a:pt x="834" y="3836"/>
                  </a:cubicBezTo>
                  <a:cubicBezTo>
                    <a:pt x="1301" y="3836"/>
                    <a:pt x="1668" y="2969"/>
                    <a:pt x="1668" y="1935"/>
                  </a:cubicBezTo>
                  <a:cubicBezTo>
                    <a:pt x="1668" y="901"/>
                    <a:pt x="1235" y="67"/>
                    <a:pt x="834" y="0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7269;p50">
              <a:extLst>
                <a:ext uri="{FF2B5EF4-FFF2-40B4-BE49-F238E27FC236}">
                  <a16:creationId xmlns:a16="http://schemas.microsoft.com/office/drawing/2014/main" id="{B76D7C1D-C332-62A7-B15D-2EB395AFA67B}"/>
                </a:ext>
              </a:extLst>
            </p:cNvPr>
            <p:cNvSpPr/>
            <p:nvPr/>
          </p:nvSpPr>
          <p:spPr>
            <a:xfrm>
              <a:off x="2585350" y="4120900"/>
              <a:ext cx="41725" cy="95925"/>
            </a:xfrm>
            <a:custGeom>
              <a:avLst/>
              <a:gdLst/>
              <a:ahLst/>
              <a:cxnLst/>
              <a:rect l="l" t="t" r="r" b="b"/>
              <a:pathLst>
                <a:path w="1669" h="3837" extrusionOk="0">
                  <a:moveTo>
                    <a:pt x="834" y="0"/>
                  </a:moveTo>
                  <a:cubicBezTo>
                    <a:pt x="367" y="0"/>
                    <a:pt x="1" y="901"/>
                    <a:pt x="1" y="1935"/>
                  </a:cubicBezTo>
                  <a:cubicBezTo>
                    <a:pt x="1" y="3002"/>
                    <a:pt x="367" y="3836"/>
                    <a:pt x="834" y="3836"/>
                  </a:cubicBezTo>
                  <a:cubicBezTo>
                    <a:pt x="1268" y="3836"/>
                    <a:pt x="1668" y="2969"/>
                    <a:pt x="1668" y="1935"/>
                  </a:cubicBezTo>
                  <a:cubicBezTo>
                    <a:pt x="1668" y="901"/>
                    <a:pt x="1268" y="67"/>
                    <a:pt x="834" y="0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7270;p50">
              <a:extLst>
                <a:ext uri="{FF2B5EF4-FFF2-40B4-BE49-F238E27FC236}">
                  <a16:creationId xmlns:a16="http://schemas.microsoft.com/office/drawing/2014/main" id="{040CC801-DB30-DD1F-399E-F2328EA75F90}"/>
                </a:ext>
              </a:extLst>
            </p:cNvPr>
            <p:cNvSpPr/>
            <p:nvPr/>
          </p:nvSpPr>
          <p:spPr>
            <a:xfrm>
              <a:off x="2398550" y="4186775"/>
              <a:ext cx="150125" cy="75075"/>
            </a:xfrm>
            <a:custGeom>
              <a:avLst/>
              <a:gdLst/>
              <a:ahLst/>
              <a:cxnLst/>
              <a:rect l="l" t="t" r="r" b="b"/>
              <a:pathLst>
                <a:path w="6005" h="3003" extrusionOk="0">
                  <a:moveTo>
                    <a:pt x="1" y="0"/>
                  </a:moveTo>
                  <a:cubicBezTo>
                    <a:pt x="34" y="1668"/>
                    <a:pt x="1368" y="3003"/>
                    <a:pt x="3003" y="3003"/>
                  </a:cubicBezTo>
                  <a:cubicBezTo>
                    <a:pt x="4637" y="3003"/>
                    <a:pt x="6005" y="1668"/>
                    <a:pt x="6005" y="0"/>
                  </a:cubicBezTo>
                  <a:close/>
                </a:path>
              </a:pathLst>
            </a:custGeom>
            <a:solidFill>
              <a:srgbClr val="302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7271;p50">
              <a:extLst>
                <a:ext uri="{FF2B5EF4-FFF2-40B4-BE49-F238E27FC236}">
                  <a16:creationId xmlns:a16="http://schemas.microsoft.com/office/drawing/2014/main" id="{76BACDEE-B9D8-6881-95D0-3B6B4808384A}"/>
                </a:ext>
              </a:extLst>
            </p:cNvPr>
            <p:cNvSpPr/>
            <p:nvPr/>
          </p:nvSpPr>
          <p:spPr>
            <a:xfrm>
              <a:off x="2416075" y="4208450"/>
              <a:ext cx="116775" cy="52575"/>
            </a:xfrm>
            <a:custGeom>
              <a:avLst/>
              <a:gdLst/>
              <a:ahLst/>
              <a:cxnLst/>
              <a:rect l="l" t="t" r="r" b="b"/>
              <a:pathLst>
                <a:path w="4671" h="2103" extrusionOk="0">
                  <a:moveTo>
                    <a:pt x="2335" y="1"/>
                  </a:moveTo>
                  <a:cubicBezTo>
                    <a:pt x="1434" y="1"/>
                    <a:pt x="600" y="368"/>
                    <a:pt x="0" y="968"/>
                  </a:cubicBezTo>
                  <a:cubicBezTo>
                    <a:pt x="534" y="1635"/>
                    <a:pt x="1368" y="2102"/>
                    <a:pt x="2335" y="2102"/>
                  </a:cubicBezTo>
                  <a:cubicBezTo>
                    <a:pt x="3302" y="2102"/>
                    <a:pt x="4136" y="1669"/>
                    <a:pt x="4670" y="968"/>
                  </a:cubicBezTo>
                  <a:cubicBezTo>
                    <a:pt x="4103" y="401"/>
                    <a:pt x="3269" y="1"/>
                    <a:pt x="2335" y="1"/>
                  </a:cubicBezTo>
                  <a:close/>
                </a:path>
              </a:pathLst>
            </a:custGeom>
            <a:solidFill>
              <a:srgbClr val="EA1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65" grpId="0"/>
      <p:bldP spid="6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Bong bóng Ý nghĩ: Hình đám mây 53">
            <a:extLst>
              <a:ext uri="{FF2B5EF4-FFF2-40B4-BE49-F238E27FC236}">
                <a16:creationId xmlns:a16="http://schemas.microsoft.com/office/drawing/2014/main" id="{FF9E3280-DC70-45C4-F227-EA7E27C5681F}"/>
              </a:ext>
            </a:extLst>
          </p:cNvPr>
          <p:cNvSpPr/>
          <p:nvPr/>
        </p:nvSpPr>
        <p:spPr>
          <a:xfrm>
            <a:off x="82984" y="34033"/>
            <a:ext cx="7465219" cy="1803798"/>
          </a:xfrm>
          <a:prstGeom prst="cloudCallou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FFFFFF"/>
                </a:solidFill>
                <a:effectLst/>
                <a:latin typeface="+mj-lt"/>
                <a:ea typeface="Times New Roman" panose="02020603050405020304" pitchFamily="18" charset="0"/>
              </a:rPr>
              <a:t>Các con có nhận xét gì về thừa số thứ nhất của các phép nhân này?</a:t>
            </a:r>
            <a:endParaRPr lang="en-US" sz="24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5" name="Hộp Văn bản 54">
            <a:extLst>
              <a:ext uri="{FF2B5EF4-FFF2-40B4-BE49-F238E27FC236}">
                <a16:creationId xmlns:a16="http://schemas.microsoft.com/office/drawing/2014/main" id="{7440EF2C-2E13-EC93-44CC-9FC19DDF6E13}"/>
              </a:ext>
            </a:extLst>
          </p:cNvPr>
          <p:cNvSpPr txBox="1"/>
          <p:nvPr/>
        </p:nvSpPr>
        <p:spPr>
          <a:xfrm>
            <a:off x="607219" y="2215357"/>
            <a:ext cx="3755827" cy="5778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Thừa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9</a:t>
            </a:r>
          </a:p>
        </p:txBody>
      </p:sp>
      <p:sp>
        <p:nvSpPr>
          <p:cNvPr id="56" name="Mũi tên: Phải 55">
            <a:extLst>
              <a:ext uri="{FF2B5EF4-FFF2-40B4-BE49-F238E27FC236}">
                <a16:creationId xmlns:a16="http://schemas.microsoft.com/office/drawing/2014/main" id="{28CFC873-70A0-B1D6-20DA-288EEA5777E0}"/>
              </a:ext>
            </a:extLst>
          </p:cNvPr>
          <p:cNvSpPr/>
          <p:nvPr/>
        </p:nvSpPr>
        <p:spPr>
          <a:xfrm>
            <a:off x="82984" y="2425303"/>
            <a:ext cx="521494" cy="292894"/>
          </a:xfrm>
          <a:prstGeom prst="rightArrow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Bong bóng Ý nghĩ: Hình đám mây 56">
            <a:extLst>
              <a:ext uri="{FF2B5EF4-FFF2-40B4-BE49-F238E27FC236}">
                <a16:creationId xmlns:a16="http://schemas.microsoft.com/office/drawing/2014/main" id="{EF08EE1B-BD16-B9CF-572E-8E1734446FB5}"/>
              </a:ext>
            </a:extLst>
          </p:cNvPr>
          <p:cNvSpPr/>
          <p:nvPr/>
        </p:nvSpPr>
        <p:spPr>
          <a:xfrm flipH="1">
            <a:off x="4257674" y="2507456"/>
            <a:ext cx="4229101" cy="1385888"/>
          </a:xfrm>
          <a:prstGeom prst="cloudCallou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Các thừa số thứ hai có gì đặc biệt?</a:t>
            </a:r>
            <a:endParaRPr lang="en-US" sz="2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58" name="Mũi tên: Phải 57">
            <a:extLst>
              <a:ext uri="{FF2B5EF4-FFF2-40B4-BE49-F238E27FC236}">
                <a16:creationId xmlns:a16="http://schemas.microsoft.com/office/drawing/2014/main" id="{18EE44C2-E68A-3A2E-FD87-1F92D99C0B0F}"/>
              </a:ext>
            </a:extLst>
          </p:cNvPr>
          <p:cNvSpPr/>
          <p:nvPr/>
        </p:nvSpPr>
        <p:spPr>
          <a:xfrm>
            <a:off x="1414463" y="4062792"/>
            <a:ext cx="592931" cy="385763"/>
          </a:xfrm>
          <a:prstGeom prst="right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Hộp Văn bản 58">
            <a:extLst>
              <a:ext uri="{FF2B5EF4-FFF2-40B4-BE49-F238E27FC236}">
                <a16:creationId xmlns:a16="http://schemas.microsoft.com/office/drawing/2014/main" id="{CF385F2D-7CF2-5CA2-94BD-805012251A24}"/>
              </a:ext>
            </a:extLst>
          </p:cNvPr>
          <p:cNvSpPr txBox="1"/>
          <p:nvPr/>
        </p:nvSpPr>
        <p:spPr>
          <a:xfrm>
            <a:off x="2100262" y="3689750"/>
            <a:ext cx="3191471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Thừa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tăng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dần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thêm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134" name="Picture 13">
            <a:extLst>
              <a:ext uri="{FF2B5EF4-FFF2-40B4-BE49-F238E27FC236}">
                <a16:creationId xmlns:a16="http://schemas.microsoft.com/office/drawing/2014/main" id="{95BA3D2E-4CCA-45D8-187B-88C2DD082E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2779753" y="3347812"/>
            <a:ext cx="509514" cy="287181"/>
          </a:xfrm>
          <a:prstGeom prst="rect">
            <a:avLst/>
          </a:prstGeom>
        </p:spPr>
      </p:pic>
      <p:pic>
        <p:nvPicPr>
          <p:cNvPr id="135" name="Picture 13">
            <a:extLst>
              <a:ext uri="{FF2B5EF4-FFF2-40B4-BE49-F238E27FC236}">
                <a16:creationId xmlns:a16="http://schemas.microsoft.com/office/drawing/2014/main" id="{6FA07671-1A48-3F87-0C6F-5257CD18C49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6937409" y="1873622"/>
            <a:ext cx="509514" cy="287181"/>
          </a:xfrm>
          <a:prstGeom prst="rect">
            <a:avLst/>
          </a:prstGeom>
        </p:spPr>
      </p:pic>
      <p:pic>
        <p:nvPicPr>
          <p:cNvPr id="136" name="Picture 13">
            <a:extLst>
              <a:ext uri="{FF2B5EF4-FFF2-40B4-BE49-F238E27FC236}">
                <a16:creationId xmlns:a16="http://schemas.microsoft.com/office/drawing/2014/main" id="{04D70B1C-8F7E-E849-9716-94AC0D72A2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505722">
            <a:off x="101280" y="1752464"/>
            <a:ext cx="509514" cy="287181"/>
          </a:xfrm>
          <a:prstGeom prst="rect">
            <a:avLst/>
          </a:prstGeom>
        </p:spPr>
      </p:pic>
      <p:grpSp>
        <p:nvGrpSpPr>
          <p:cNvPr id="11" name="Google Shape;8495;p61">
            <a:extLst>
              <a:ext uri="{FF2B5EF4-FFF2-40B4-BE49-F238E27FC236}">
                <a16:creationId xmlns:a16="http://schemas.microsoft.com/office/drawing/2014/main" id="{2AA85EC5-11AF-5D23-4DDA-684F5E12BFCE}"/>
              </a:ext>
            </a:extLst>
          </p:cNvPr>
          <p:cNvGrpSpPr/>
          <p:nvPr/>
        </p:nvGrpSpPr>
        <p:grpSpPr>
          <a:xfrm>
            <a:off x="7950228" y="1093815"/>
            <a:ext cx="716988" cy="622858"/>
            <a:chOff x="8263800" y="5524025"/>
            <a:chExt cx="1197775" cy="1040525"/>
          </a:xfrm>
        </p:grpSpPr>
        <p:sp>
          <p:nvSpPr>
            <p:cNvPr id="12" name="Google Shape;8496;p61">
              <a:extLst>
                <a:ext uri="{FF2B5EF4-FFF2-40B4-BE49-F238E27FC236}">
                  <a16:creationId xmlns:a16="http://schemas.microsoft.com/office/drawing/2014/main" id="{E4CD09A0-E928-0509-FA24-265FA7EE0C3B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8497;p61">
              <a:extLst>
                <a:ext uri="{FF2B5EF4-FFF2-40B4-BE49-F238E27FC236}">
                  <a16:creationId xmlns:a16="http://schemas.microsoft.com/office/drawing/2014/main" id="{2D85DB8E-E973-680B-79D5-8DB0D4107B5C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498;p61">
              <a:extLst>
                <a:ext uri="{FF2B5EF4-FFF2-40B4-BE49-F238E27FC236}">
                  <a16:creationId xmlns:a16="http://schemas.microsoft.com/office/drawing/2014/main" id="{6763C1AF-3A0B-0924-0E18-D6BF3F87448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8499;p61">
              <a:extLst>
                <a:ext uri="{FF2B5EF4-FFF2-40B4-BE49-F238E27FC236}">
                  <a16:creationId xmlns:a16="http://schemas.microsoft.com/office/drawing/2014/main" id="{5DAA134F-8678-FF93-9C41-6450B6A976D6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8500;p61">
              <a:extLst>
                <a:ext uri="{FF2B5EF4-FFF2-40B4-BE49-F238E27FC236}">
                  <a16:creationId xmlns:a16="http://schemas.microsoft.com/office/drawing/2014/main" id="{02D47213-AA08-8D0E-C404-B7BD5AB6F642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501;p61">
              <a:extLst>
                <a:ext uri="{FF2B5EF4-FFF2-40B4-BE49-F238E27FC236}">
                  <a16:creationId xmlns:a16="http://schemas.microsoft.com/office/drawing/2014/main" id="{F4B88FFA-9E6C-ECC4-29D4-EB805DC32FFE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502;p61">
              <a:extLst>
                <a:ext uri="{FF2B5EF4-FFF2-40B4-BE49-F238E27FC236}">
                  <a16:creationId xmlns:a16="http://schemas.microsoft.com/office/drawing/2014/main" id="{83B6977E-C1DB-D0CA-5F6E-735056BC8FD8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503;p61">
              <a:extLst>
                <a:ext uri="{FF2B5EF4-FFF2-40B4-BE49-F238E27FC236}">
                  <a16:creationId xmlns:a16="http://schemas.microsoft.com/office/drawing/2014/main" id="{05ADA122-9A31-2560-16D0-343476E881B6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504;p61">
              <a:extLst>
                <a:ext uri="{FF2B5EF4-FFF2-40B4-BE49-F238E27FC236}">
                  <a16:creationId xmlns:a16="http://schemas.microsoft.com/office/drawing/2014/main" id="{1A9E2DA8-77D5-4A46-80B0-A5752FAF0B40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505;p61">
              <a:extLst>
                <a:ext uri="{FF2B5EF4-FFF2-40B4-BE49-F238E27FC236}">
                  <a16:creationId xmlns:a16="http://schemas.microsoft.com/office/drawing/2014/main" id="{204FE9AA-F300-8042-DDFD-A845DF0AF4E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506;p61">
              <a:extLst>
                <a:ext uri="{FF2B5EF4-FFF2-40B4-BE49-F238E27FC236}">
                  <a16:creationId xmlns:a16="http://schemas.microsoft.com/office/drawing/2014/main" id="{15FFFF96-E131-31A9-F86A-1596DD91F7EF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507;p61">
              <a:extLst>
                <a:ext uri="{FF2B5EF4-FFF2-40B4-BE49-F238E27FC236}">
                  <a16:creationId xmlns:a16="http://schemas.microsoft.com/office/drawing/2014/main" id="{80254924-D83A-A10C-61B6-364FC0ED558F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508;p61">
              <a:extLst>
                <a:ext uri="{FF2B5EF4-FFF2-40B4-BE49-F238E27FC236}">
                  <a16:creationId xmlns:a16="http://schemas.microsoft.com/office/drawing/2014/main" id="{333D4E54-EE7A-E0D1-9893-26FFB4D98860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509;p61">
              <a:extLst>
                <a:ext uri="{FF2B5EF4-FFF2-40B4-BE49-F238E27FC236}">
                  <a16:creationId xmlns:a16="http://schemas.microsoft.com/office/drawing/2014/main" id="{BCE76F84-0515-8B19-3B3B-61C85524D930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510;p61">
              <a:extLst>
                <a:ext uri="{FF2B5EF4-FFF2-40B4-BE49-F238E27FC236}">
                  <a16:creationId xmlns:a16="http://schemas.microsoft.com/office/drawing/2014/main" id="{1C7C2B07-7D7B-B2C8-5127-786784A68D0F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511;p61">
              <a:extLst>
                <a:ext uri="{FF2B5EF4-FFF2-40B4-BE49-F238E27FC236}">
                  <a16:creationId xmlns:a16="http://schemas.microsoft.com/office/drawing/2014/main" id="{831790A5-10AB-80FC-8B57-BB7189353348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512;p61">
              <a:extLst>
                <a:ext uri="{FF2B5EF4-FFF2-40B4-BE49-F238E27FC236}">
                  <a16:creationId xmlns:a16="http://schemas.microsoft.com/office/drawing/2014/main" id="{52DE6328-470E-0F6F-89D9-09500D4A8D3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513;p61">
              <a:extLst>
                <a:ext uri="{FF2B5EF4-FFF2-40B4-BE49-F238E27FC236}">
                  <a16:creationId xmlns:a16="http://schemas.microsoft.com/office/drawing/2014/main" id="{87240559-53E0-9C42-C4F6-940C1489DF61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514;p61">
              <a:extLst>
                <a:ext uri="{FF2B5EF4-FFF2-40B4-BE49-F238E27FC236}">
                  <a16:creationId xmlns:a16="http://schemas.microsoft.com/office/drawing/2014/main" id="{2B0B5D50-5E7B-95F4-83A2-1F21DABA4159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515;p61">
              <a:extLst>
                <a:ext uri="{FF2B5EF4-FFF2-40B4-BE49-F238E27FC236}">
                  <a16:creationId xmlns:a16="http://schemas.microsoft.com/office/drawing/2014/main" id="{37E5703A-A742-D3C2-F453-A5F4ADE607EA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516;p61">
              <a:extLst>
                <a:ext uri="{FF2B5EF4-FFF2-40B4-BE49-F238E27FC236}">
                  <a16:creationId xmlns:a16="http://schemas.microsoft.com/office/drawing/2014/main" id="{3CBDE94E-99C3-64FB-33D9-F1AAB5CD9A30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517;p61">
              <a:extLst>
                <a:ext uri="{FF2B5EF4-FFF2-40B4-BE49-F238E27FC236}">
                  <a16:creationId xmlns:a16="http://schemas.microsoft.com/office/drawing/2014/main" id="{9908017D-E53B-0C09-27AA-7C542E3916D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518;p61">
              <a:extLst>
                <a:ext uri="{FF2B5EF4-FFF2-40B4-BE49-F238E27FC236}">
                  <a16:creationId xmlns:a16="http://schemas.microsoft.com/office/drawing/2014/main" id="{FE31D615-8047-9D6C-2958-DA7EF7085353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519;p61">
              <a:extLst>
                <a:ext uri="{FF2B5EF4-FFF2-40B4-BE49-F238E27FC236}">
                  <a16:creationId xmlns:a16="http://schemas.microsoft.com/office/drawing/2014/main" id="{5373B15A-804D-991E-AEF4-B27DDDE7010C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520;p61">
              <a:extLst>
                <a:ext uri="{FF2B5EF4-FFF2-40B4-BE49-F238E27FC236}">
                  <a16:creationId xmlns:a16="http://schemas.microsoft.com/office/drawing/2014/main" id="{97B1E274-C269-23CE-1AD6-195552FD9979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521;p61">
              <a:extLst>
                <a:ext uri="{FF2B5EF4-FFF2-40B4-BE49-F238E27FC236}">
                  <a16:creationId xmlns:a16="http://schemas.microsoft.com/office/drawing/2014/main" id="{4118AB8F-77F0-332D-090A-1A6D0C28B4DE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522;p61">
              <a:extLst>
                <a:ext uri="{FF2B5EF4-FFF2-40B4-BE49-F238E27FC236}">
                  <a16:creationId xmlns:a16="http://schemas.microsoft.com/office/drawing/2014/main" id="{8BE1A5B1-328E-0DC1-91A8-96F7F77C4144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523;p61">
              <a:extLst>
                <a:ext uri="{FF2B5EF4-FFF2-40B4-BE49-F238E27FC236}">
                  <a16:creationId xmlns:a16="http://schemas.microsoft.com/office/drawing/2014/main" id="{EDE88236-C652-FDBE-8842-9C708DD9D302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524;p61">
              <a:extLst>
                <a:ext uri="{FF2B5EF4-FFF2-40B4-BE49-F238E27FC236}">
                  <a16:creationId xmlns:a16="http://schemas.microsoft.com/office/drawing/2014/main" id="{7BE19F6E-3246-35B3-4A50-80040FC1F02A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525;p61">
              <a:extLst>
                <a:ext uri="{FF2B5EF4-FFF2-40B4-BE49-F238E27FC236}">
                  <a16:creationId xmlns:a16="http://schemas.microsoft.com/office/drawing/2014/main" id="{7D9BFF05-AD41-25D1-BBC3-B7F8FDA227F2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526;p61">
              <a:extLst>
                <a:ext uri="{FF2B5EF4-FFF2-40B4-BE49-F238E27FC236}">
                  <a16:creationId xmlns:a16="http://schemas.microsoft.com/office/drawing/2014/main" id="{426C8B2A-EBC5-4D4C-3BD8-440A45F7522E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527;p61">
              <a:extLst>
                <a:ext uri="{FF2B5EF4-FFF2-40B4-BE49-F238E27FC236}">
                  <a16:creationId xmlns:a16="http://schemas.microsoft.com/office/drawing/2014/main" id="{61CB3B93-B0B7-6AE5-4381-E0D76A351CE4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528;p61">
              <a:extLst>
                <a:ext uri="{FF2B5EF4-FFF2-40B4-BE49-F238E27FC236}">
                  <a16:creationId xmlns:a16="http://schemas.microsoft.com/office/drawing/2014/main" id="{B13AC3F2-1BC8-06E8-D538-9BB68D08CC7D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529;p61">
              <a:extLst>
                <a:ext uri="{FF2B5EF4-FFF2-40B4-BE49-F238E27FC236}">
                  <a16:creationId xmlns:a16="http://schemas.microsoft.com/office/drawing/2014/main" id="{C69C1E9A-DA86-8A66-BEE2-694377785D98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30;p61">
              <a:extLst>
                <a:ext uri="{FF2B5EF4-FFF2-40B4-BE49-F238E27FC236}">
                  <a16:creationId xmlns:a16="http://schemas.microsoft.com/office/drawing/2014/main" id="{5D604B56-DB84-FCD6-78EF-F197A159B82E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31;p61">
              <a:extLst>
                <a:ext uri="{FF2B5EF4-FFF2-40B4-BE49-F238E27FC236}">
                  <a16:creationId xmlns:a16="http://schemas.microsoft.com/office/drawing/2014/main" id="{6A854E19-BF7B-A654-EE95-B441D36BF807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32;p61">
              <a:extLst>
                <a:ext uri="{FF2B5EF4-FFF2-40B4-BE49-F238E27FC236}">
                  <a16:creationId xmlns:a16="http://schemas.microsoft.com/office/drawing/2014/main" id="{27DE1D8D-C513-53C1-EF04-CA151780F31A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3;p61">
              <a:extLst>
                <a:ext uri="{FF2B5EF4-FFF2-40B4-BE49-F238E27FC236}">
                  <a16:creationId xmlns:a16="http://schemas.microsoft.com/office/drawing/2014/main" id="{07EEF2D6-90A2-4CAF-AD6A-3B09822B2844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34;p61">
              <a:extLst>
                <a:ext uri="{FF2B5EF4-FFF2-40B4-BE49-F238E27FC236}">
                  <a16:creationId xmlns:a16="http://schemas.microsoft.com/office/drawing/2014/main" id="{0863B061-ED12-3FF3-CD78-02C81673B8A1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35;p61">
              <a:extLst>
                <a:ext uri="{FF2B5EF4-FFF2-40B4-BE49-F238E27FC236}">
                  <a16:creationId xmlns:a16="http://schemas.microsoft.com/office/drawing/2014/main" id="{6B6291B9-6753-652A-9A49-3B61D990EBB8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36;p61">
              <a:extLst>
                <a:ext uri="{FF2B5EF4-FFF2-40B4-BE49-F238E27FC236}">
                  <a16:creationId xmlns:a16="http://schemas.microsoft.com/office/drawing/2014/main" id="{83B96313-F572-1659-CD70-3024183C41AF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37;p61">
              <a:extLst>
                <a:ext uri="{FF2B5EF4-FFF2-40B4-BE49-F238E27FC236}">
                  <a16:creationId xmlns:a16="http://schemas.microsoft.com/office/drawing/2014/main" id="{45394D2F-D583-4E61-C12D-E561AEBACDF9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538;p61">
              <a:extLst>
                <a:ext uri="{FF2B5EF4-FFF2-40B4-BE49-F238E27FC236}">
                  <a16:creationId xmlns:a16="http://schemas.microsoft.com/office/drawing/2014/main" id="{6EA7E4FC-0509-5345-14A5-B0F1EF047F5A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539;p61">
              <a:extLst>
                <a:ext uri="{FF2B5EF4-FFF2-40B4-BE49-F238E27FC236}">
                  <a16:creationId xmlns:a16="http://schemas.microsoft.com/office/drawing/2014/main" id="{4DAAB73D-666F-A3EC-AF53-3BF3D5F56623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540;p61">
              <a:extLst>
                <a:ext uri="{FF2B5EF4-FFF2-40B4-BE49-F238E27FC236}">
                  <a16:creationId xmlns:a16="http://schemas.microsoft.com/office/drawing/2014/main" id="{7229E81B-2F3E-D13A-DE6A-F549BE05AC31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541;p61">
              <a:extLst>
                <a:ext uri="{FF2B5EF4-FFF2-40B4-BE49-F238E27FC236}">
                  <a16:creationId xmlns:a16="http://schemas.microsoft.com/office/drawing/2014/main" id="{1A67DBE4-1AF7-3D15-2F0D-8509D4B9FF0C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542;p61">
              <a:extLst>
                <a:ext uri="{FF2B5EF4-FFF2-40B4-BE49-F238E27FC236}">
                  <a16:creationId xmlns:a16="http://schemas.microsoft.com/office/drawing/2014/main" id="{EFB9F4FD-9268-7EE3-7A6C-B7A543EC0BD4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543;p61">
              <a:extLst>
                <a:ext uri="{FF2B5EF4-FFF2-40B4-BE49-F238E27FC236}">
                  <a16:creationId xmlns:a16="http://schemas.microsoft.com/office/drawing/2014/main" id="{61A120B7-C029-C743-550A-016660961851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544;p61">
              <a:extLst>
                <a:ext uri="{FF2B5EF4-FFF2-40B4-BE49-F238E27FC236}">
                  <a16:creationId xmlns:a16="http://schemas.microsoft.com/office/drawing/2014/main" id="{D54608A4-BE19-7065-C6F5-EA34B43F1DFF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545;p61">
              <a:extLst>
                <a:ext uri="{FF2B5EF4-FFF2-40B4-BE49-F238E27FC236}">
                  <a16:creationId xmlns:a16="http://schemas.microsoft.com/office/drawing/2014/main" id="{CBB9CE25-6076-038F-7753-35ED40C4D8A7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546;p61">
              <a:extLst>
                <a:ext uri="{FF2B5EF4-FFF2-40B4-BE49-F238E27FC236}">
                  <a16:creationId xmlns:a16="http://schemas.microsoft.com/office/drawing/2014/main" id="{AA2C5ABD-3FB7-9EE8-656A-28A0DB3EDAC2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547;p61">
              <a:extLst>
                <a:ext uri="{FF2B5EF4-FFF2-40B4-BE49-F238E27FC236}">
                  <a16:creationId xmlns:a16="http://schemas.microsoft.com/office/drawing/2014/main" id="{88881708-6385-8755-89D7-20E3848F9D66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/>
      <p:bldP spid="56" grpId="0" animBg="1"/>
      <p:bldP spid="57" grpId="0" animBg="1"/>
      <p:bldP spid="58" grpId="0" animBg="1"/>
      <p:bldP spid="5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47"/>
          <p:cNvSpPr/>
          <p:nvPr/>
        </p:nvSpPr>
        <p:spPr>
          <a:xfrm>
            <a:off x="5898556" y="4417253"/>
            <a:ext cx="315847" cy="93386"/>
          </a:xfrm>
          <a:custGeom>
            <a:avLst/>
            <a:gdLst/>
            <a:ahLst/>
            <a:cxnLst/>
            <a:rect l="l" t="t" r="r" b="b"/>
            <a:pathLst>
              <a:path w="3000" h="887" extrusionOk="0">
                <a:moveTo>
                  <a:pt x="839" y="1"/>
                </a:moveTo>
                <a:cubicBezTo>
                  <a:pt x="616" y="1"/>
                  <a:pt x="390" y="51"/>
                  <a:pt x="208" y="172"/>
                </a:cubicBezTo>
                <a:cubicBezTo>
                  <a:pt x="104" y="172"/>
                  <a:pt x="1" y="275"/>
                  <a:pt x="1" y="404"/>
                </a:cubicBezTo>
                <a:cubicBezTo>
                  <a:pt x="1" y="508"/>
                  <a:pt x="104" y="611"/>
                  <a:pt x="104" y="715"/>
                </a:cubicBezTo>
                <a:cubicBezTo>
                  <a:pt x="422" y="836"/>
                  <a:pt x="732" y="886"/>
                  <a:pt x="1021" y="886"/>
                </a:cubicBezTo>
                <a:cubicBezTo>
                  <a:pt x="1226" y="886"/>
                  <a:pt x="1422" y="861"/>
                  <a:pt x="1604" y="818"/>
                </a:cubicBezTo>
                <a:lnTo>
                  <a:pt x="2353" y="818"/>
                </a:lnTo>
                <a:cubicBezTo>
                  <a:pt x="2586" y="715"/>
                  <a:pt x="3000" y="818"/>
                  <a:pt x="2793" y="611"/>
                </a:cubicBezTo>
                <a:cubicBezTo>
                  <a:pt x="2353" y="275"/>
                  <a:pt x="1707" y="68"/>
                  <a:pt x="1294" y="68"/>
                </a:cubicBezTo>
                <a:cubicBezTo>
                  <a:pt x="1154" y="26"/>
                  <a:pt x="997" y="1"/>
                  <a:pt x="8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8" name="Hộp Văn bản 87">
                <a:extLst>
                  <a:ext uri="{FF2B5EF4-FFF2-40B4-BE49-F238E27FC236}">
                    <a16:creationId xmlns:a16="http://schemas.microsoft.com/office/drawing/2014/main" id="{671B7755-9E67-8611-EBC2-A64A8D6AC4A8}"/>
                  </a:ext>
                </a:extLst>
              </p:cNvPr>
              <p:cNvSpPr txBox="1"/>
              <p:nvPr/>
            </p:nvSpPr>
            <p:spPr>
              <a:xfrm>
                <a:off x="856464" y="547816"/>
                <a:ext cx="113011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9×1=9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88" name="Hộp Văn bản 87">
                <a:extLst>
                  <a:ext uri="{FF2B5EF4-FFF2-40B4-BE49-F238E27FC236}">
                    <a16:creationId xmlns:a16="http://schemas.microsoft.com/office/drawing/2014/main" id="{671B7755-9E67-8611-EBC2-A64A8D6AC4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464" y="547816"/>
                <a:ext cx="1130118" cy="307777"/>
              </a:xfrm>
              <a:prstGeom prst="rect">
                <a:avLst/>
              </a:prstGeom>
              <a:blipFill>
                <a:blip r:embed="rId3"/>
                <a:stretch>
                  <a:fillRect l="-3763" r="-3763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9" name="Hộp Văn bản 88">
                <a:extLst>
                  <a:ext uri="{FF2B5EF4-FFF2-40B4-BE49-F238E27FC236}">
                    <a16:creationId xmlns:a16="http://schemas.microsoft.com/office/drawing/2014/main" id="{323EBA40-9048-50EB-34D5-38295E3DA3CB}"/>
                  </a:ext>
                </a:extLst>
              </p:cNvPr>
              <p:cNvSpPr txBox="1"/>
              <p:nvPr/>
            </p:nvSpPr>
            <p:spPr>
              <a:xfrm>
                <a:off x="856464" y="1504355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9×2=18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89" name="Hộp Văn bản 88">
                <a:extLst>
                  <a:ext uri="{FF2B5EF4-FFF2-40B4-BE49-F238E27FC236}">
                    <a16:creationId xmlns:a16="http://schemas.microsoft.com/office/drawing/2014/main" id="{323EBA40-9048-50EB-34D5-38295E3DA3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464" y="1504355"/>
                <a:ext cx="1272784" cy="307777"/>
              </a:xfrm>
              <a:prstGeom prst="rect">
                <a:avLst/>
              </a:prstGeom>
              <a:blipFill>
                <a:blip r:embed="rId4"/>
                <a:stretch>
                  <a:fillRect l="-3349" r="-3828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0" name="Hộp Văn bản 89">
                <a:extLst>
                  <a:ext uri="{FF2B5EF4-FFF2-40B4-BE49-F238E27FC236}">
                    <a16:creationId xmlns:a16="http://schemas.microsoft.com/office/drawing/2014/main" id="{2B269A27-709E-4201-6365-ED6F8F286A6C}"/>
                  </a:ext>
                </a:extLst>
              </p:cNvPr>
              <p:cNvSpPr txBox="1"/>
              <p:nvPr/>
            </p:nvSpPr>
            <p:spPr>
              <a:xfrm>
                <a:off x="856464" y="2454819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9×3=27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90" name="Hộp Văn bản 89">
                <a:extLst>
                  <a:ext uri="{FF2B5EF4-FFF2-40B4-BE49-F238E27FC236}">
                    <a16:creationId xmlns:a16="http://schemas.microsoft.com/office/drawing/2014/main" id="{2B269A27-709E-4201-6365-ED6F8F286A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464" y="2454819"/>
                <a:ext cx="1272784" cy="307777"/>
              </a:xfrm>
              <a:prstGeom prst="rect">
                <a:avLst/>
              </a:prstGeom>
              <a:blipFill>
                <a:blip r:embed="rId5"/>
                <a:stretch>
                  <a:fillRect l="-3349" r="-3828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Bong bóng Ý nghĩ: Hình đám mây 5">
            <a:extLst>
              <a:ext uri="{FF2B5EF4-FFF2-40B4-BE49-F238E27FC236}">
                <a16:creationId xmlns:a16="http://schemas.microsoft.com/office/drawing/2014/main" id="{64CC67E8-BF82-8AA4-3DD2-404208D23ECF}"/>
              </a:ext>
            </a:extLst>
          </p:cNvPr>
          <p:cNvSpPr/>
          <p:nvPr/>
        </p:nvSpPr>
        <p:spPr>
          <a:xfrm>
            <a:off x="3151155" y="20234"/>
            <a:ext cx="5977136" cy="2651386"/>
          </a:xfrm>
          <a:prstGeom prst="cloudCallou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latin typeface="+mj-lt"/>
                <a:ea typeface="Times New Roman" panose="02020603050405020304" pitchFamily="18" charset="0"/>
              </a:rPr>
              <a:t>Q</a:t>
            </a: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uan sát kết quả của 3 phép tính đầu tiên, chúng ta thấy tích sau như thế nào so với tích trước?</a:t>
            </a:r>
            <a:endParaRPr lang="en-US" sz="2400" dirty="0">
              <a:latin typeface="+mj-lt"/>
            </a:endParaRPr>
          </a:p>
        </p:txBody>
      </p:sp>
      <p:sp>
        <p:nvSpPr>
          <p:cNvPr id="95" name="Hộp Văn bản 94">
            <a:extLst>
              <a:ext uri="{FF2B5EF4-FFF2-40B4-BE49-F238E27FC236}">
                <a16:creationId xmlns:a16="http://schemas.microsoft.com/office/drawing/2014/main" id="{FAD3F6AA-230A-7841-9BD5-E071DF26A64B}"/>
              </a:ext>
            </a:extLst>
          </p:cNvPr>
          <p:cNvSpPr txBox="1"/>
          <p:nvPr/>
        </p:nvSpPr>
        <p:spPr>
          <a:xfrm>
            <a:off x="1863784" y="3787506"/>
            <a:ext cx="541643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Tích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liền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sau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hơn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tích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trước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9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đơn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vị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. </a:t>
            </a:r>
            <a:endParaRPr lang="en-US" sz="2400" dirty="0">
              <a:latin typeface="+mj-lt"/>
            </a:endParaRPr>
          </a:p>
        </p:txBody>
      </p:sp>
      <p:pic>
        <p:nvPicPr>
          <p:cNvPr id="173" name="Picture 13">
            <a:extLst>
              <a:ext uri="{FF2B5EF4-FFF2-40B4-BE49-F238E27FC236}">
                <a16:creationId xmlns:a16="http://schemas.microsoft.com/office/drawing/2014/main" id="{0EF90004-489E-7C0C-51B8-6A8CB9BD698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2244665" y="2115181"/>
            <a:ext cx="509514" cy="287181"/>
          </a:xfrm>
          <a:prstGeom prst="rect">
            <a:avLst/>
          </a:prstGeom>
        </p:spPr>
      </p:pic>
      <p:pic>
        <p:nvPicPr>
          <p:cNvPr id="174" name="Picture 13">
            <a:extLst>
              <a:ext uri="{FF2B5EF4-FFF2-40B4-BE49-F238E27FC236}">
                <a16:creationId xmlns:a16="http://schemas.microsoft.com/office/drawing/2014/main" id="{B9A179E3-5264-7CF7-C644-1100B17C610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rot="505722">
            <a:off x="4707433" y="4620295"/>
            <a:ext cx="509514" cy="287181"/>
          </a:xfrm>
          <a:prstGeom prst="rect">
            <a:avLst/>
          </a:prstGeom>
        </p:spPr>
      </p:pic>
      <p:sp>
        <p:nvSpPr>
          <p:cNvPr id="9" name="Mũi tên: Xuống 8">
            <a:extLst>
              <a:ext uri="{FF2B5EF4-FFF2-40B4-BE49-F238E27FC236}">
                <a16:creationId xmlns:a16="http://schemas.microsoft.com/office/drawing/2014/main" id="{DEBEA92D-361E-B78C-200F-F77B54273A04}"/>
              </a:ext>
            </a:extLst>
          </p:cNvPr>
          <p:cNvSpPr/>
          <p:nvPr/>
        </p:nvSpPr>
        <p:spPr>
          <a:xfrm>
            <a:off x="4056180" y="3257358"/>
            <a:ext cx="632957" cy="515396"/>
          </a:xfrm>
          <a:prstGeom prst="downArrow">
            <a:avLst>
              <a:gd name="adj1" fmla="val 50000"/>
              <a:gd name="adj2" fmla="val 45516"/>
            </a:avLst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oogle Shape;9641;p72">
            <a:extLst>
              <a:ext uri="{FF2B5EF4-FFF2-40B4-BE49-F238E27FC236}">
                <a16:creationId xmlns:a16="http://schemas.microsoft.com/office/drawing/2014/main" id="{A1E321CC-7868-9536-52AC-29292C8DF57F}"/>
              </a:ext>
            </a:extLst>
          </p:cNvPr>
          <p:cNvGrpSpPr/>
          <p:nvPr/>
        </p:nvGrpSpPr>
        <p:grpSpPr>
          <a:xfrm flipH="1">
            <a:off x="2499422" y="364980"/>
            <a:ext cx="1111634" cy="592517"/>
            <a:chOff x="5205307" y="859734"/>
            <a:chExt cx="1645890" cy="877283"/>
          </a:xfrm>
        </p:grpSpPr>
        <p:sp>
          <p:nvSpPr>
            <p:cNvPr id="56" name="Google Shape;9642;p72">
              <a:extLst>
                <a:ext uri="{FF2B5EF4-FFF2-40B4-BE49-F238E27FC236}">
                  <a16:creationId xmlns:a16="http://schemas.microsoft.com/office/drawing/2014/main" id="{19BF0A9D-4CE1-EA7E-AD2A-F4EAC38A989E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9643;p72">
              <a:extLst>
                <a:ext uri="{FF2B5EF4-FFF2-40B4-BE49-F238E27FC236}">
                  <a16:creationId xmlns:a16="http://schemas.microsoft.com/office/drawing/2014/main" id="{E362F24E-DAA5-BC7F-88F6-AEA6FC52D3D4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58" name="Google Shape;9644;p72">
                <a:extLst>
                  <a:ext uri="{FF2B5EF4-FFF2-40B4-BE49-F238E27FC236}">
                    <a16:creationId xmlns:a16="http://schemas.microsoft.com/office/drawing/2014/main" id="{E7003568-C4EC-0775-D72A-BBF506583BFB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60" name="Google Shape;9645;p72">
                  <a:extLst>
                    <a:ext uri="{FF2B5EF4-FFF2-40B4-BE49-F238E27FC236}">
                      <a16:creationId xmlns:a16="http://schemas.microsoft.com/office/drawing/2014/main" id="{B1B01EDE-7115-CEEA-F83D-CA8585B8F47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9646;p72">
                  <a:extLst>
                    <a:ext uri="{FF2B5EF4-FFF2-40B4-BE49-F238E27FC236}">
                      <a16:creationId xmlns:a16="http://schemas.microsoft.com/office/drawing/2014/main" id="{C4211AD8-7E25-F4D3-2E39-8F4EB1D78E20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9647;p72">
                  <a:extLst>
                    <a:ext uri="{FF2B5EF4-FFF2-40B4-BE49-F238E27FC236}">
                      <a16:creationId xmlns:a16="http://schemas.microsoft.com/office/drawing/2014/main" id="{FF035076-2968-55F6-8671-B24873C2BB9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9648;p72">
                  <a:extLst>
                    <a:ext uri="{FF2B5EF4-FFF2-40B4-BE49-F238E27FC236}">
                      <a16:creationId xmlns:a16="http://schemas.microsoft.com/office/drawing/2014/main" id="{561BAF6C-133D-2814-88EC-9F6E637A8EFB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9649;p72">
                  <a:extLst>
                    <a:ext uri="{FF2B5EF4-FFF2-40B4-BE49-F238E27FC236}">
                      <a16:creationId xmlns:a16="http://schemas.microsoft.com/office/drawing/2014/main" id="{E3FFFD3C-3350-31CA-AAF3-74A3C9992B03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9650;p72">
                  <a:extLst>
                    <a:ext uri="{FF2B5EF4-FFF2-40B4-BE49-F238E27FC236}">
                      <a16:creationId xmlns:a16="http://schemas.microsoft.com/office/drawing/2014/main" id="{6DF14B56-22BB-9A5C-7A6E-97CD4AB75D13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9651;p72">
                  <a:extLst>
                    <a:ext uri="{FF2B5EF4-FFF2-40B4-BE49-F238E27FC236}">
                      <a16:creationId xmlns:a16="http://schemas.microsoft.com/office/drawing/2014/main" id="{D71E933B-C4C2-51D0-28DB-37538FFB094D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9652;p72">
                  <a:extLst>
                    <a:ext uri="{FF2B5EF4-FFF2-40B4-BE49-F238E27FC236}">
                      <a16:creationId xmlns:a16="http://schemas.microsoft.com/office/drawing/2014/main" id="{47305D12-85F1-1400-586C-24F134E65F63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9653;p72">
                  <a:extLst>
                    <a:ext uri="{FF2B5EF4-FFF2-40B4-BE49-F238E27FC236}">
                      <a16:creationId xmlns:a16="http://schemas.microsoft.com/office/drawing/2014/main" id="{CA6CA455-A894-DDB5-D131-B26E44D28D8F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9654;p72">
                  <a:extLst>
                    <a:ext uri="{FF2B5EF4-FFF2-40B4-BE49-F238E27FC236}">
                      <a16:creationId xmlns:a16="http://schemas.microsoft.com/office/drawing/2014/main" id="{EABF5362-81A8-5E10-A605-63A3851E84E0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9655;p72">
                  <a:extLst>
                    <a:ext uri="{FF2B5EF4-FFF2-40B4-BE49-F238E27FC236}">
                      <a16:creationId xmlns:a16="http://schemas.microsoft.com/office/drawing/2014/main" id="{B8F6D3CC-8FBA-4222-5570-224C74E6A0DE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9656;p72">
                  <a:extLst>
                    <a:ext uri="{FF2B5EF4-FFF2-40B4-BE49-F238E27FC236}">
                      <a16:creationId xmlns:a16="http://schemas.microsoft.com/office/drawing/2014/main" id="{2528D485-F776-CFC3-0F5E-5DB04E74058A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9657;p72">
                  <a:extLst>
                    <a:ext uri="{FF2B5EF4-FFF2-40B4-BE49-F238E27FC236}">
                      <a16:creationId xmlns:a16="http://schemas.microsoft.com/office/drawing/2014/main" id="{F4FF2C45-9204-C419-89E9-C84087FD609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9658;p72">
                  <a:extLst>
                    <a:ext uri="{FF2B5EF4-FFF2-40B4-BE49-F238E27FC236}">
                      <a16:creationId xmlns:a16="http://schemas.microsoft.com/office/drawing/2014/main" id="{48CD3131-1FE7-52F3-D838-439C7B0A8C54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9659;p72">
                  <a:extLst>
                    <a:ext uri="{FF2B5EF4-FFF2-40B4-BE49-F238E27FC236}">
                      <a16:creationId xmlns:a16="http://schemas.microsoft.com/office/drawing/2014/main" id="{F000DD9C-2991-95B7-6942-C642EA432D7E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9660;p72">
                  <a:extLst>
                    <a:ext uri="{FF2B5EF4-FFF2-40B4-BE49-F238E27FC236}">
                      <a16:creationId xmlns:a16="http://schemas.microsoft.com/office/drawing/2014/main" id="{58202902-64EF-50A5-608F-5139A2CBCE1D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9661;p72">
                  <a:extLst>
                    <a:ext uri="{FF2B5EF4-FFF2-40B4-BE49-F238E27FC236}">
                      <a16:creationId xmlns:a16="http://schemas.microsoft.com/office/drawing/2014/main" id="{EA0EF4B7-1957-8E7E-FAC8-1D91246AF596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9662;p72">
                  <a:extLst>
                    <a:ext uri="{FF2B5EF4-FFF2-40B4-BE49-F238E27FC236}">
                      <a16:creationId xmlns:a16="http://schemas.microsoft.com/office/drawing/2014/main" id="{3CD1B479-EA8F-674A-FAE1-016ACAB8697F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9663;p72">
                  <a:extLst>
                    <a:ext uri="{FF2B5EF4-FFF2-40B4-BE49-F238E27FC236}">
                      <a16:creationId xmlns:a16="http://schemas.microsoft.com/office/drawing/2014/main" id="{270C3363-B93E-C258-51E5-C2C8DBD72595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9664;p72">
                  <a:extLst>
                    <a:ext uri="{FF2B5EF4-FFF2-40B4-BE49-F238E27FC236}">
                      <a16:creationId xmlns:a16="http://schemas.microsoft.com/office/drawing/2014/main" id="{765E86E2-F7C9-9BDA-A72C-F437034BCB91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9665;p72">
                  <a:extLst>
                    <a:ext uri="{FF2B5EF4-FFF2-40B4-BE49-F238E27FC236}">
                      <a16:creationId xmlns:a16="http://schemas.microsoft.com/office/drawing/2014/main" id="{772E977F-43D4-7EB0-FF4C-D1FF89FB7CA7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9666;p72">
                  <a:extLst>
                    <a:ext uri="{FF2B5EF4-FFF2-40B4-BE49-F238E27FC236}">
                      <a16:creationId xmlns:a16="http://schemas.microsoft.com/office/drawing/2014/main" id="{2065FA86-A07F-CCF3-0B35-F1D510C50AC4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9667;p72">
                  <a:extLst>
                    <a:ext uri="{FF2B5EF4-FFF2-40B4-BE49-F238E27FC236}">
                      <a16:creationId xmlns:a16="http://schemas.microsoft.com/office/drawing/2014/main" id="{8048E48C-D757-2C98-84EC-A840E008E402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9668;p72">
                  <a:extLst>
                    <a:ext uri="{FF2B5EF4-FFF2-40B4-BE49-F238E27FC236}">
                      <a16:creationId xmlns:a16="http://schemas.microsoft.com/office/drawing/2014/main" id="{04F55BF3-4A53-1E11-2F2D-1CFFB022BE67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9669;p72">
                  <a:extLst>
                    <a:ext uri="{FF2B5EF4-FFF2-40B4-BE49-F238E27FC236}">
                      <a16:creationId xmlns:a16="http://schemas.microsoft.com/office/drawing/2014/main" id="{B9096801-1491-D4DB-2598-2F609EB8206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" name="Google Shape;9670;p72">
                <a:extLst>
                  <a:ext uri="{FF2B5EF4-FFF2-40B4-BE49-F238E27FC236}">
                    <a16:creationId xmlns:a16="http://schemas.microsoft.com/office/drawing/2014/main" id="{6AA07AA2-057D-7725-E785-DB7907FD8CA3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6" grpId="0" animBg="1"/>
      <p:bldP spid="95" grpId="0"/>
      <p:bldP spid="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Hình Bầu dục 15">
            <a:extLst>
              <a:ext uri="{FF2B5EF4-FFF2-40B4-BE49-F238E27FC236}">
                <a16:creationId xmlns:a16="http://schemas.microsoft.com/office/drawing/2014/main" id="{72B648DF-06D9-F025-F260-DC97B0DC666A}"/>
              </a:ext>
            </a:extLst>
          </p:cNvPr>
          <p:cNvSpPr/>
          <p:nvPr/>
        </p:nvSpPr>
        <p:spPr>
          <a:xfrm>
            <a:off x="150018" y="164128"/>
            <a:ext cx="2771775" cy="110728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rgbClr val="FFFFFF"/>
                </a:solidFill>
              </a:rPr>
              <a:t>HOẠT ĐỘNG NHÓM</a:t>
            </a:r>
          </a:p>
        </p:txBody>
      </p:sp>
      <p:sp>
        <p:nvSpPr>
          <p:cNvPr id="61" name="Hộp Văn bản 60">
            <a:extLst>
              <a:ext uri="{FF2B5EF4-FFF2-40B4-BE49-F238E27FC236}">
                <a16:creationId xmlns:a16="http://schemas.microsoft.com/office/drawing/2014/main" id="{CCB3D5A1-7021-2864-07C0-4DBBBD4CE20C}"/>
              </a:ext>
            </a:extLst>
          </p:cNvPr>
          <p:cNvSpPr txBox="1"/>
          <p:nvPr/>
        </p:nvSpPr>
        <p:spPr>
          <a:xfrm>
            <a:off x="400050" y="1271409"/>
            <a:ext cx="8422481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Mỗi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tấm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thẻ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9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chấm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tròn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lần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lượt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lấy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ra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4, 5, 6, 7, 8, 9, 10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tấm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thẻ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rồi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nêu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các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phép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nhân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tương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Times New Roman" panose="02020603050405020304" pitchFamily="18" charset="0"/>
              </a:rPr>
              <a:t>ứng</a:t>
            </a:r>
            <a:r>
              <a:rPr lang="en-US" sz="2400" dirty="0">
                <a:effectLst/>
                <a:latin typeface="+mj-lt"/>
                <a:ea typeface="Times New Roman" panose="02020603050405020304" pitchFamily="18" charset="0"/>
              </a:rPr>
              <a:t>?</a:t>
            </a:r>
            <a:endParaRPr lang="en-US" sz="24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Hộp Văn bản 61">
                <a:extLst>
                  <a:ext uri="{FF2B5EF4-FFF2-40B4-BE49-F238E27FC236}">
                    <a16:creationId xmlns:a16="http://schemas.microsoft.com/office/drawing/2014/main" id="{CEE6DAB5-3231-509E-E97B-1997A9B52EB9}"/>
                  </a:ext>
                </a:extLst>
              </p:cNvPr>
              <p:cNvSpPr txBox="1"/>
              <p:nvPr/>
            </p:nvSpPr>
            <p:spPr>
              <a:xfrm>
                <a:off x="1331461" y="2870600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×4=36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2" name="Hộp Văn bản 61">
                <a:extLst>
                  <a:ext uri="{FF2B5EF4-FFF2-40B4-BE49-F238E27FC236}">
                    <a16:creationId xmlns:a16="http://schemas.microsoft.com/office/drawing/2014/main" id="{CEE6DAB5-3231-509E-E97B-1997A9B52E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1461" y="2870600"/>
                <a:ext cx="1272784" cy="307777"/>
              </a:xfrm>
              <a:prstGeom prst="rect">
                <a:avLst/>
              </a:prstGeom>
              <a:blipFill>
                <a:blip r:embed="rId3"/>
                <a:stretch>
                  <a:fillRect l="-3349" r="-3828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Hộp Văn bản 62">
                <a:extLst>
                  <a:ext uri="{FF2B5EF4-FFF2-40B4-BE49-F238E27FC236}">
                    <a16:creationId xmlns:a16="http://schemas.microsoft.com/office/drawing/2014/main" id="{92542A10-85F7-8D0A-730C-DBF590716461}"/>
                  </a:ext>
                </a:extLst>
              </p:cNvPr>
              <p:cNvSpPr txBox="1"/>
              <p:nvPr/>
            </p:nvSpPr>
            <p:spPr>
              <a:xfrm>
                <a:off x="1329918" y="3645720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×5=45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3" name="Hộp Văn bản 62">
                <a:extLst>
                  <a:ext uri="{FF2B5EF4-FFF2-40B4-BE49-F238E27FC236}">
                    <a16:creationId xmlns:a16="http://schemas.microsoft.com/office/drawing/2014/main" id="{92542A10-85F7-8D0A-730C-DBF5907164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29918" y="3645720"/>
                <a:ext cx="1272784" cy="307777"/>
              </a:xfrm>
              <a:prstGeom prst="rect">
                <a:avLst/>
              </a:prstGeom>
              <a:blipFill>
                <a:blip r:embed="rId4"/>
                <a:stretch>
                  <a:fillRect l="-3349" r="-3828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4" name="Hộp Văn bản 63">
                <a:extLst>
                  <a:ext uri="{FF2B5EF4-FFF2-40B4-BE49-F238E27FC236}">
                    <a16:creationId xmlns:a16="http://schemas.microsoft.com/office/drawing/2014/main" id="{BE347CD9-08CC-F911-3034-17B9DBA1975C}"/>
                  </a:ext>
                </a:extLst>
              </p:cNvPr>
              <p:cNvSpPr txBox="1"/>
              <p:nvPr/>
            </p:nvSpPr>
            <p:spPr>
              <a:xfrm>
                <a:off x="3193943" y="2862864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×6=54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4" name="Hộp Văn bản 63">
                <a:extLst>
                  <a:ext uri="{FF2B5EF4-FFF2-40B4-BE49-F238E27FC236}">
                    <a16:creationId xmlns:a16="http://schemas.microsoft.com/office/drawing/2014/main" id="{BE347CD9-08CC-F911-3034-17B9DBA1975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3943" y="2862864"/>
                <a:ext cx="1272784" cy="307777"/>
              </a:xfrm>
              <a:prstGeom prst="rect">
                <a:avLst/>
              </a:prstGeom>
              <a:blipFill>
                <a:blip r:embed="rId5"/>
                <a:stretch>
                  <a:fillRect l="-3828" r="-3828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" name="Hộp Văn bản 64">
                <a:extLst>
                  <a:ext uri="{FF2B5EF4-FFF2-40B4-BE49-F238E27FC236}">
                    <a16:creationId xmlns:a16="http://schemas.microsoft.com/office/drawing/2014/main" id="{740ECD9F-68D1-E164-66C2-95E5D11A8381}"/>
                  </a:ext>
                </a:extLst>
              </p:cNvPr>
              <p:cNvSpPr txBox="1"/>
              <p:nvPr/>
            </p:nvSpPr>
            <p:spPr>
              <a:xfrm>
                <a:off x="3193943" y="3645720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×7=63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5" name="Hộp Văn bản 64">
                <a:extLst>
                  <a:ext uri="{FF2B5EF4-FFF2-40B4-BE49-F238E27FC236}">
                    <a16:creationId xmlns:a16="http://schemas.microsoft.com/office/drawing/2014/main" id="{740ECD9F-68D1-E164-66C2-95E5D11A83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3943" y="3645720"/>
                <a:ext cx="1272784" cy="307777"/>
              </a:xfrm>
              <a:prstGeom prst="rect">
                <a:avLst/>
              </a:prstGeom>
              <a:blipFill>
                <a:blip r:embed="rId6"/>
                <a:stretch>
                  <a:fillRect l="-3828" r="-3349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3663CB62-DFE9-DFD5-122D-18250745BEA0}"/>
                  </a:ext>
                </a:extLst>
              </p:cNvPr>
              <p:cNvSpPr txBox="1"/>
              <p:nvPr/>
            </p:nvSpPr>
            <p:spPr>
              <a:xfrm>
                <a:off x="5040610" y="2870600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×8=72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6" name="Hộp Văn bản 65">
                <a:extLst>
                  <a:ext uri="{FF2B5EF4-FFF2-40B4-BE49-F238E27FC236}">
                    <a16:creationId xmlns:a16="http://schemas.microsoft.com/office/drawing/2014/main" id="{3663CB62-DFE9-DFD5-122D-18250745BE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0610" y="2870600"/>
                <a:ext cx="1272784" cy="307777"/>
              </a:xfrm>
              <a:prstGeom prst="rect">
                <a:avLst/>
              </a:prstGeom>
              <a:blipFill>
                <a:blip r:embed="rId7"/>
                <a:stretch>
                  <a:fillRect l="-3828" r="-3349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Hộp Văn bản 66">
                <a:extLst>
                  <a:ext uri="{FF2B5EF4-FFF2-40B4-BE49-F238E27FC236}">
                    <a16:creationId xmlns:a16="http://schemas.microsoft.com/office/drawing/2014/main" id="{F31A02D9-2BFE-153F-7149-AA14EED61F8A}"/>
                  </a:ext>
                </a:extLst>
              </p:cNvPr>
              <p:cNvSpPr txBox="1"/>
              <p:nvPr/>
            </p:nvSpPr>
            <p:spPr>
              <a:xfrm>
                <a:off x="5057843" y="3644331"/>
                <a:ext cx="127278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×9=81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7" name="Hộp Văn bản 66">
                <a:extLst>
                  <a:ext uri="{FF2B5EF4-FFF2-40B4-BE49-F238E27FC236}">
                    <a16:creationId xmlns:a16="http://schemas.microsoft.com/office/drawing/2014/main" id="{F31A02D9-2BFE-153F-7149-AA14EED61F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7843" y="3644331"/>
                <a:ext cx="1272784" cy="307777"/>
              </a:xfrm>
              <a:prstGeom prst="rect">
                <a:avLst/>
              </a:prstGeom>
              <a:blipFill>
                <a:blip r:embed="rId8"/>
                <a:stretch>
                  <a:fillRect l="-3846" r="-3846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Hộp Văn bản 67">
                <a:extLst>
                  <a:ext uri="{FF2B5EF4-FFF2-40B4-BE49-F238E27FC236}">
                    <a16:creationId xmlns:a16="http://schemas.microsoft.com/office/drawing/2014/main" id="{AEA09078-D9CF-903B-B754-356112A9A6EB}"/>
                  </a:ext>
                </a:extLst>
              </p:cNvPr>
              <p:cNvSpPr txBox="1"/>
              <p:nvPr/>
            </p:nvSpPr>
            <p:spPr>
              <a:xfrm>
                <a:off x="6903092" y="2862169"/>
                <a:ext cx="141545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×10=90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8" name="Hộp Văn bản 67">
                <a:extLst>
                  <a:ext uri="{FF2B5EF4-FFF2-40B4-BE49-F238E27FC236}">
                    <a16:creationId xmlns:a16="http://schemas.microsoft.com/office/drawing/2014/main" id="{AEA09078-D9CF-903B-B754-356112A9A6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3092" y="2862169"/>
                <a:ext cx="1415452" cy="307777"/>
              </a:xfrm>
              <a:prstGeom prst="rect">
                <a:avLst/>
              </a:prstGeom>
              <a:blipFill>
                <a:blip r:embed="rId9"/>
                <a:stretch>
                  <a:fillRect l="-3004" r="-300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59" name="Picture 13">
            <a:extLst>
              <a:ext uri="{FF2B5EF4-FFF2-40B4-BE49-F238E27FC236}">
                <a16:creationId xmlns:a16="http://schemas.microsoft.com/office/drawing/2014/main" id="{C627194A-D7EC-5E5A-E1FD-A1FC189441C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>
            <a:fillRect/>
          </a:stretch>
        </p:blipFill>
        <p:spPr>
          <a:xfrm rot="505722">
            <a:off x="502821" y="3034786"/>
            <a:ext cx="509514" cy="287181"/>
          </a:xfrm>
          <a:prstGeom prst="rect">
            <a:avLst/>
          </a:prstGeom>
        </p:spPr>
      </p:pic>
      <p:pic>
        <p:nvPicPr>
          <p:cNvPr id="160" name="Picture 13">
            <a:extLst>
              <a:ext uri="{FF2B5EF4-FFF2-40B4-BE49-F238E27FC236}">
                <a16:creationId xmlns:a16="http://schemas.microsoft.com/office/drawing/2014/main" id="{765E9B40-A3A9-D0E8-E31E-FAFCFDD3EBA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>
            <a:fillRect/>
          </a:stretch>
        </p:blipFill>
        <p:spPr>
          <a:xfrm rot="505722">
            <a:off x="4485023" y="4353936"/>
            <a:ext cx="509514" cy="287181"/>
          </a:xfrm>
          <a:prstGeom prst="rect">
            <a:avLst/>
          </a:prstGeom>
        </p:spPr>
      </p:pic>
      <p:pic>
        <p:nvPicPr>
          <p:cNvPr id="161" name="Picture 13">
            <a:extLst>
              <a:ext uri="{FF2B5EF4-FFF2-40B4-BE49-F238E27FC236}">
                <a16:creationId xmlns:a16="http://schemas.microsoft.com/office/drawing/2014/main" id="{AD353A43-7A29-9547-5ED8-C56936B2AFD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>
            <a:fillRect/>
          </a:stretch>
        </p:blipFill>
        <p:spPr>
          <a:xfrm rot="505722">
            <a:off x="5416553" y="903751"/>
            <a:ext cx="509514" cy="287181"/>
          </a:xfrm>
          <a:prstGeom prst="rect">
            <a:avLst/>
          </a:prstGeom>
        </p:spPr>
      </p:pic>
      <p:pic>
        <p:nvPicPr>
          <p:cNvPr id="162" name="Picture 13">
            <a:extLst>
              <a:ext uri="{FF2B5EF4-FFF2-40B4-BE49-F238E27FC236}">
                <a16:creationId xmlns:a16="http://schemas.microsoft.com/office/drawing/2014/main" id="{2C0DB72E-5E27-F2C1-59B0-85B901641F8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>
            <a:fillRect/>
          </a:stretch>
        </p:blipFill>
        <p:spPr>
          <a:xfrm rot="505722">
            <a:off x="7790735" y="2439049"/>
            <a:ext cx="509514" cy="287181"/>
          </a:xfrm>
          <a:prstGeom prst="rect">
            <a:avLst/>
          </a:prstGeom>
        </p:spPr>
      </p:pic>
      <p:grpSp>
        <p:nvGrpSpPr>
          <p:cNvPr id="81" name="Google Shape;7056;p48">
            <a:extLst>
              <a:ext uri="{FF2B5EF4-FFF2-40B4-BE49-F238E27FC236}">
                <a16:creationId xmlns:a16="http://schemas.microsoft.com/office/drawing/2014/main" id="{5EDCC4E5-FDE0-F9AD-BF60-F92AE37E2341}"/>
              </a:ext>
            </a:extLst>
          </p:cNvPr>
          <p:cNvGrpSpPr/>
          <p:nvPr/>
        </p:nvGrpSpPr>
        <p:grpSpPr>
          <a:xfrm>
            <a:off x="7815994" y="77331"/>
            <a:ext cx="1177988" cy="1194078"/>
            <a:chOff x="9203275" y="8257450"/>
            <a:chExt cx="587525" cy="595550"/>
          </a:xfrm>
        </p:grpSpPr>
        <p:sp>
          <p:nvSpPr>
            <p:cNvPr id="82" name="Google Shape;7057;p48">
              <a:extLst>
                <a:ext uri="{FF2B5EF4-FFF2-40B4-BE49-F238E27FC236}">
                  <a16:creationId xmlns:a16="http://schemas.microsoft.com/office/drawing/2014/main" id="{ED5968F7-D15C-5D01-83B2-60AAFF8A20A1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058;p48">
              <a:extLst>
                <a:ext uri="{FF2B5EF4-FFF2-40B4-BE49-F238E27FC236}">
                  <a16:creationId xmlns:a16="http://schemas.microsoft.com/office/drawing/2014/main" id="{6D9BA4DF-5DE9-D8F7-2C40-711FC5E894E3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059;p48">
              <a:extLst>
                <a:ext uri="{FF2B5EF4-FFF2-40B4-BE49-F238E27FC236}">
                  <a16:creationId xmlns:a16="http://schemas.microsoft.com/office/drawing/2014/main" id="{1FF38DDF-10EB-9AEF-2469-64B24A3D6C59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060;p48">
              <a:extLst>
                <a:ext uri="{FF2B5EF4-FFF2-40B4-BE49-F238E27FC236}">
                  <a16:creationId xmlns:a16="http://schemas.microsoft.com/office/drawing/2014/main" id="{4A12B8BB-7A06-80E4-6AB7-8AC08BCC282E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061;p48">
              <a:extLst>
                <a:ext uri="{FF2B5EF4-FFF2-40B4-BE49-F238E27FC236}">
                  <a16:creationId xmlns:a16="http://schemas.microsoft.com/office/drawing/2014/main" id="{1175C002-7CBD-ED25-084B-015BDAAEDE77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062;p48">
              <a:extLst>
                <a:ext uri="{FF2B5EF4-FFF2-40B4-BE49-F238E27FC236}">
                  <a16:creationId xmlns:a16="http://schemas.microsoft.com/office/drawing/2014/main" id="{D50C7067-F0D2-3695-785E-7212FAD824E3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063;p48">
              <a:extLst>
                <a:ext uri="{FF2B5EF4-FFF2-40B4-BE49-F238E27FC236}">
                  <a16:creationId xmlns:a16="http://schemas.microsoft.com/office/drawing/2014/main" id="{29395DE7-C2CF-EC54-D5A9-356797F7C15B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064;p48">
              <a:extLst>
                <a:ext uri="{FF2B5EF4-FFF2-40B4-BE49-F238E27FC236}">
                  <a16:creationId xmlns:a16="http://schemas.microsoft.com/office/drawing/2014/main" id="{BA4A770E-810A-5346-E12A-CC98BB6F1B20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065;p48">
              <a:extLst>
                <a:ext uri="{FF2B5EF4-FFF2-40B4-BE49-F238E27FC236}">
                  <a16:creationId xmlns:a16="http://schemas.microsoft.com/office/drawing/2014/main" id="{04A5B55D-B53C-F5F9-B2EC-6CEAA15BEE9C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066;p48">
              <a:extLst>
                <a:ext uri="{FF2B5EF4-FFF2-40B4-BE49-F238E27FC236}">
                  <a16:creationId xmlns:a16="http://schemas.microsoft.com/office/drawing/2014/main" id="{DD93698C-19D7-6682-4091-55CA3093543F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067;p48">
              <a:extLst>
                <a:ext uri="{FF2B5EF4-FFF2-40B4-BE49-F238E27FC236}">
                  <a16:creationId xmlns:a16="http://schemas.microsoft.com/office/drawing/2014/main" id="{705CEED4-2F47-092E-1623-3A930C27C0B7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068;p48">
              <a:extLst>
                <a:ext uri="{FF2B5EF4-FFF2-40B4-BE49-F238E27FC236}">
                  <a16:creationId xmlns:a16="http://schemas.microsoft.com/office/drawing/2014/main" id="{F672FA94-309E-72B6-EF03-BAF248C8A121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069;p48">
              <a:extLst>
                <a:ext uri="{FF2B5EF4-FFF2-40B4-BE49-F238E27FC236}">
                  <a16:creationId xmlns:a16="http://schemas.microsoft.com/office/drawing/2014/main" id="{69B1998D-41B3-A5B1-A791-0BFB65B5A0B8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070;p48">
              <a:extLst>
                <a:ext uri="{FF2B5EF4-FFF2-40B4-BE49-F238E27FC236}">
                  <a16:creationId xmlns:a16="http://schemas.microsoft.com/office/drawing/2014/main" id="{D8DE96F0-B94C-9570-68BF-F70B3E9A5F4F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7071;p48">
              <a:extLst>
                <a:ext uri="{FF2B5EF4-FFF2-40B4-BE49-F238E27FC236}">
                  <a16:creationId xmlns:a16="http://schemas.microsoft.com/office/drawing/2014/main" id="{1BD3B846-81A2-AFD1-4ACE-11828C594329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7072;p48">
              <a:extLst>
                <a:ext uri="{FF2B5EF4-FFF2-40B4-BE49-F238E27FC236}">
                  <a16:creationId xmlns:a16="http://schemas.microsoft.com/office/drawing/2014/main" id="{DAD21CD4-6E72-030F-E9E1-90196A08E0FD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7073;p48">
              <a:extLst>
                <a:ext uri="{FF2B5EF4-FFF2-40B4-BE49-F238E27FC236}">
                  <a16:creationId xmlns:a16="http://schemas.microsoft.com/office/drawing/2014/main" id="{3360BA73-2940-E357-DE43-28F1BE19114C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7074;p48">
              <a:extLst>
                <a:ext uri="{FF2B5EF4-FFF2-40B4-BE49-F238E27FC236}">
                  <a16:creationId xmlns:a16="http://schemas.microsoft.com/office/drawing/2014/main" id="{D751B58A-B48F-67E8-63B6-0212D226DB52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7075;p48">
              <a:extLst>
                <a:ext uri="{FF2B5EF4-FFF2-40B4-BE49-F238E27FC236}">
                  <a16:creationId xmlns:a16="http://schemas.microsoft.com/office/drawing/2014/main" id="{FF5258CC-84F3-A2DC-3D40-223F65E2EA8F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7076;p48">
              <a:extLst>
                <a:ext uri="{FF2B5EF4-FFF2-40B4-BE49-F238E27FC236}">
                  <a16:creationId xmlns:a16="http://schemas.microsoft.com/office/drawing/2014/main" id="{BB72F1BE-1FE9-8322-100C-EB1430CB040A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7077;p48">
              <a:extLst>
                <a:ext uri="{FF2B5EF4-FFF2-40B4-BE49-F238E27FC236}">
                  <a16:creationId xmlns:a16="http://schemas.microsoft.com/office/drawing/2014/main" id="{B7C6D75B-AAD5-AA67-7723-39F0B91B171A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7078;p48">
              <a:extLst>
                <a:ext uri="{FF2B5EF4-FFF2-40B4-BE49-F238E27FC236}">
                  <a16:creationId xmlns:a16="http://schemas.microsoft.com/office/drawing/2014/main" id="{B21A5A18-A79C-CBA4-1C38-4E511B3470C0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7079;p48">
              <a:extLst>
                <a:ext uri="{FF2B5EF4-FFF2-40B4-BE49-F238E27FC236}">
                  <a16:creationId xmlns:a16="http://schemas.microsoft.com/office/drawing/2014/main" id="{6395AC0F-AAE6-FD0A-AE44-9D8E81F393EE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7080;p48">
              <a:extLst>
                <a:ext uri="{FF2B5EF4-FFF2-40B4-BE49-F238E27FC236}">
                  <a16:creationId xmlns:a16="http://schemas.microsoft.com/office/drawing/2014/main" id="{D0110380-28FC-9572-D3A2-3B25B5E3CCED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8371;p60">
            <a:extLst>
              <a:ext uri="{FF2B5EF4-FFF2-40B4-BE49-F238E27FC236}">
                <a16:creationId xmlns:a16="http://schemas.microsoft.com/office/drawing/2014/main" id="{5D22BDCE-97A7-E79B-202B-7B4A14DB90C0}"/>
              </a:ext>
            </a:extLst>
          </p:cNvPr>
          <p:cNvGrpSpPr/>
          <p:nvPr/>
        </p:nvGrpSpPr>
        <p:grpSpPr>
          <a:xfrm>
            <a:off x="2266330" y="4063303"/>
            <a:ext cx="1855225" cy="916069"/>
            <a:chOff x="3716454" y="3225710"/>
            <a:chExt cx="1855225" cy="916069"/>
          </a:xfrm>
        </p:grpSpPr>
        <p:sp>
          <p:nvSpPr>
            <p:cNvPr id="174" name="Google Shape;8372;p60">
              <a:extLst>
                <a:ext uri="{FF2B5EF4-FFF2-40B4-BE49-F238E27FC236}">
                  <a16:creationId xmlns:a16="http://schemas.microsoft.com/office/drawing/2014/main" id="{873F3EF7-AC21-7FFA-1BDA-A873AA79776F}"/>
                </a:ext>
              </a:extLst>
            </p:cNvPr>
            <p:cNvSpPr/>
            <p:nvPr/>
          </p:nvSpPr>
          <p:spPr>
            <a:xfrm>
              <a:off x="3716454" y="3225710"/>
              <a:ext cx="1855225" cy="916069"/>
            </a:xfrm>
            <a:custGeom>
              <a:avLst/>
              <a:gdLst/>
              <a:ahLst/>
              <a:cxnLst/>
              <a:rect l="l" t="t" r="r" b="b"/>
              <a:pathLst>
                <a:path w="85662" h="42298" extrusionOk="0">
                  <a:moveTo>
                    <a:pt x="22150" y="0"/>
                  </a:moveTo>
                  <a:cubicBezTo>
                    <a:pt x="20815" y="0"/>
                    <a:pt x="19581" y="534"/>
                    <a:pt x="18680" y="1501"/>
                  </a:cubicBezTo>
                  <a:cubicBezTo>
                    <a:pt x="18180" y="2035"/>
                    <a:pt x="17847" y="2669"/>
                    <a:pt x="17646" y="3369"/>
                  </a:cubicBezTo>
                  <a:cubicBezTo>
                    <a:pt x="16812" y="4103"/>
                    <a:pt x="16012" y="4937"/>
                    <a:pt x="15411" y="5904"/>
                  </a:cubicBezTo>
                  <a:cubicBezTo>
                    <a:pt x="14944" y="5504"/>
                    <a:pt x="14444" y="5071"/>
                    <a:pt x="13944" y="4737"/>
                  </a:cubicBezTo>
                  <a:cubicBezTo>
                    <a:pt x="13477" y="3836"/>
                    <a:pt x="12776" y="3069"/>
                    <a:pt x="11809" y="2602"/>
                  </a:cubicBezTo>
                  <a:cubicBezTo>
                    <a:pt x="11175" y="2335"/>
                    <a:pt x="10508" y="2168"/>
                    <a:pt x="9807" y="2168"/>
                  </a:cubicBezTo>
                  <a:cubicBezTo>
                    <a:pt x="8507" y="2168"/>
                    <a:pt x="7306" y="2702"/>
                    <a:pt x="6438" y="3603"/>
                  </a:cubicBezTo>
                  <a:cubicBezTo>
                    <a:pt x="4937" y="5271"/>
                    <a:pt x="4904" y="7906"/>
                    <a:pt x="6438" y="9540"/>
                  </a:cubicBezTo>
                  <a:cubicBezTo>
                    <a:pt x="7005" y="10174"/>
                    <a:pt x="7806" y="10608"/>
                    <a:pt x="8640" y="10875"/>
                  </a:cubicBezTo>
                  <a:cubicBezTo>
                    <a:pt x="8673" y="10908"/>
                    <a:pt x="8673" y="11008"/>
                    <a:pt x="8740" y="11041"/>
                  </a:cubicBezTo>
                  <a:cubicBezTo>
                    <a:pt x="8507" y="11175"/>
                    <a:pt x="8273" y="11275"/>
                    <a:pt x="8073" y="11442"/>
                  </a:cubicBezTo>
                  <a:cubicBezTo>
                    <a:pt x="7106" y="12076"/>
                    <a:pt x="6138" y="12843"/>
                    <a:pt x="5304" y="13677"/>
                  </a:cubicBezTo>
                  <a:cubicBezTo>
                    <a:pt x="5071" y="13910"/>
                    <a:pt x="4837" y="14110"/>
                    <a:pt x="4670" y="14344"/>
                  </a:cubicBezTo>
                  <a:cubicBezTo>
                    <a:pt x="3770" y="15345"/>
                    <a:pt x="2969" y="16412"/>
                    <a:pt x="2302" y="17579"/>
                  </a:cubicBezTo>
                  <a:cubicBezTo>
                    <a:pt x="801" y="20248"/>
                    <a:pt x="0" y="23250"/>
                    <a:pt x="0" y="26252"/>
                  </a:cubicBezTo>
                  <a:cubicBezTo>
                    <a:pt x="0" y="29922"/>
                    <a:pt x="1168" y="33291"/>
                    <a:pt x="3403" y="36093"/>
                  </a:cubicBezTo>
                  <a:cubicBezTo>
                    <a:pt x="6505" y="40029"/>
                    <a:pt x="11409" y="42297"/>
                    <a:pt x="16746" y="42297"/>
                  </a:cubicBezTo>
                  <a:cubicBezTo>
                    <a:pt x="18414" y="42297"/>
                    <a:pt x="20081" y="42097"/>
                    <a:pt x="21649" y="41630"/>
                  </a:cubicBezTo>
                  <a:cubicBezTo>
                    <a:pt x="21816" y="41630"/>
                    <a:pt x="21983" y="41697"/>
                    <a:pt x="22150" y="41697"/>
                  </a:cubicBezTo>
                  <a:lnTo>
                    <a:pt x="23417" y="41697"/>
                  </a:lnTo>
                  <a:cubicBezTo>
                    <a:pt x="23684" y="41697"/>
                    <a:pt x="23951" y="41630"/>
                    <a:pt x="24251" y="41630"/>
                  </a:cubicBezTo>
                  <a:cubicBezTo>
                    <a:pt x="24318" y="41630"/>
                    <a:pt x="24418" y="41630"/>
                    <a:pt x="24485" y="41597"/>
                  </a:cubicBezTo>
                  <a:lnTo>
                    <a:pt x="24518" y="41597"/>
                  </a:lnTo>
                  <a:cubicBezTo>
                    <a:pt x="24685" y="41563"/>
                    <a:pt x="24918" y="41563"/>
                    <a:pt x="25085" y="41530"/>
                  </a:cubicBezTo>
                  <a:cubicBezTo>
                    <a:pt x="25185" y="41530"/>
                    <a:pt x="25285" y="41463"/>
                    <a:pt x="25419" y="41430"/>
                  </a:cubicBezTo>
                  <a:cubicBezTo>
                    <a:pt x="25585" y="41397"/>
                    <a:pt x="25752" y="41363"/>
                    <a:pt x="25952" y="41296"/>
                  </a:cubicBezTo>
                  <a:cubicBezTo>
                    <a:pt x="26086" y="41263"/>
                    <a:pt x="26152" y="41263"/>
                    <a:pt x="26253" y="41230"/>
                  </a:cubicBezTo>
                  <a:cubicBezTo>
                    <a:pt x="26419" y="41196"/>
                    <a:pt x="26619" y="41096"/>
                    <a:pt x="26786" y="41063"/>
                  </a:cubicBezTo>
                  <a:cubicBezTo>
                    <a:pt x="26853" y="41030"/>
                    <a:pt x="26953" y="41030"/>
                    <a:pt x="27020" y="40963"/>
                  </a:cubicBezTo>
                  <a:lnTo>
                    <a:pt x="27120" y="40930"/>
                  </a:lnTo>
                  <a:cubicBezTo>
                    <a:pt x="27420" y="40863"/>
                    <a:pt x="27687" y="40729"/>
                    <a:pt x="27987" y="40596"/>
                  </a:cubicBezTo>
                  <a:cubicBezTo>
                    <a:pt x="28121" y="40563"/>
                    <a:pt x="28187" y="40529"/>
                    <a:pt x="28321" y="40429"/>
                  </a:cubicBezTo>
                  <a:cubicBezTo>
                    <a:pt x="28521" y="40362"/>
                    <a:pt x="28754" y="40229"/>
                    <a:pt x="28954" y="40096"/>
                  </a:cubicBezTo>
                  <a:cubicBezTo>
                    <a:pt x="30622" y="40963"/>
                    <a:pt x="32524" y="41463"/>
                    <a:pt x="34458" y="41463"/>
                  </a:cubicBezTo>
                  <a:cubicBezTo>
                    <a:pt x="34792" y="41463"/>
                    <a:pt x="35126" y="41463"/>
                    <a:pt x="35426" y="41430"/>
                  </a:cubicBezTo>
                  <a:cubicBezTo>
                    <a:pt x="37794" y="41230"/>
                    <a:pt x="40096" y="40262"/>
                    <a:pt x="41864" y="38761"/>
                  </a:cubicBezTo>
                  <a:lnTo>
                    <a:pt x="42097" y="38761"/>
                  </a:lnTo>
                  <a:cubicBezTo>
                    <a:pt x="42798" y="38761"/>
                    <a:pt x="43465" y="38628"/>
                    <a:pt x="44099" y="38394"/>
                  </a:cubicBezTo>
                  <a:cubicBezTo>
                    <a:pt x="46133" y="39428"/>
                    <a:pt x="48435" y="40029"/>
                    <a:pt x="50770" y="40029"/>
                  </a:cubicBezTo>
                  <a:lnTo>
                    <a:pt x="50803" y="40029"/>
                  </a:lnTo>
                  <a:cubicBezTo>
                    <a:pt x="52972" y="40029"/>
                    <a:pt x="55106" y="39462"/>
                    <a:pt x="57175" y="38394"/>
                  </a:cubicBezTo>
                  <a:cubicBezTo>
                    <a:pt x="58943" y="39562"/>
                    <a:pt x="60977" y="40229"/>
                    <a:pt x="63112" y="40229"/>
                  </a:cubicBezTo>
                  <a:cubicBezTo>
                    <a:pt x="63312" y="40229"/>
                    <a:pt x="63579" y="40229"/>
                    <a:pt x="63779" y="40196"/>
                  </a:cubicBezTo>
                  <a:cubicBezTo>
                    <a:pt x="66281" y="40029"/>
                    <a:pt x="68649" y="38928"/>
                    <a:pt x="70384" y="37193"/>
                  </a:cubicBezTo>
                  <a:cubicBezTo>
                    <a:pt x="70618" y="37193"/>
                    <a:pt x="70784" y="37227"/>
                    <a:pt x="70984" y="37227"/>
                  </a:cubicBezTo>
                  <a:cubicBezTo>
                    <a:pt x="72452" y="37227"/>
                    <a:pt x="73887" y="36793"/>
                    <a:pt x="75154" y="36059"/>
                  </a:cubicBezTo>
                  <a:cubicBezTo>
                    <a:pt x="75821" y="36193"/>
                    <a:pt x="76488" y="36226"/>
                    <a:pt x="77156" y="36226"/>
                  </a:cubicBezTo>
                  <a:cubicBezTo>
                    <a:pt x="77956" y="36226"/>
                    <a:pt x="78690" y="36126"/>
                    <a:pt x="79390" y="35959"/>
                  </a:cubicBezTo>
                  <a:cubicBezTo>
                    <a:pt x="81992" y="35359"/>
                    <a:pt x="84127" y="33524"/>
                    <a:pt x="84961" y="31189"/>
                  </a:cubicBezTo>
                  <a:cubicBezTo>
                    <a:pt x="85028" y="30922"/>
                    <a:pt x="85128" y="30622"/>
                    <a:pt x="85161" y="30389"/>
                  </a:cubicBezTo>
                  <a:cubicBezTo>
                    <a:pt x="85662" y="28754"/>
                    <a:pt x="85461" y="26953"/>
                    <a:pt x="84694" y="25218"/>
                  </a:cubicBezTo>
                  <a:cubicBezTo>
                    <a:pt x="83260" y="21749"/>
                    <a:pt x="80124" y="19081"/>
                    <a:pt x="76488" y="18180"/>
                  </a:cubicBezTo>
                  <a:cubicBezTo>
                    <a:pt x="75521" y="17046"/>
                    <a:pt x="74354" y="16078"/>
                    <a:pt x="73086" y="15345"/>
                  </a:cubicBezTo>
                  <a:lnTo>
                    <a:pt x="73019" y="15345"/>
                  </a:lnTo>
                  <a:cubicBezTo>
                    <a:pt x="72352" y="14944"/>
                    <a:pt x="71685" y="14677"/>
                    <a:pt x="70951" y="14444"/>
                  </a:cubicBezTo>
                  <a:cubicBezTo>
                    <a:pt x="70451" y="14277"/>
                    <a:pt x="69884" y="14177"/>
                    <a:pt x="69450" y="14077"/>
                  </a:cubicBezTo>
                  <a:cubicBezTo>
                    <a:pt x="68783" y="13944"/>
                    <a:pt x="68116" y="13910"/>
                    <a:pt x="67382" y="13910"/>
                  </a:cubicBezTo>
                  <a:cubicBezTo>
                    <a:pt x="66481" y="13910"/>
                    <a:pt x="65581" y="14044"/>
                    <a:pt x="64680" y="14244"/>
                  </a:cubicBezTo>
                  <a:cubicBezTo>
                    <a:pt x="64480" y="14110"/>
                    <a:pt x="64280" y="14010"/>
                    <a:pt x="64013" y="13910"/>
                  </a:cubicBezTo>
                  <a:cubicBezTo>
                    <a:pt x="63979" y="13910"/>
                    <a:pt x="63979" y="13877"/>
                    <a:pt x="63946" y="13877"/>
                  </a:cubicBezTo>
                  <a:cubicBezTo>
                    <a:pt x="62645" y="13276"/>
                    <a:pt x="61144" y="12943"/>
                    <a:pt x="59676" y="12943"/>
                  </a:cubicBezTo>
                  <a:lnTo>
                    <a:pt x="58943" y="12943"/>
                  </a:lnTo>
                  <a:cubicBezTo>
                    <a:pt x="58375" y="13010"/>
                    <a:pt x="57875" y="13076"/>
                    <a:pt x="57375" y="13210"/>
                  </a:cubicBezTo>
                  <a:cubicBezTo>
                    <a:pt x="57308" y="13176"/>
                    <a:pt x="57175" y="13043"/>
                    <a:pt x="57175" y="13043"/>
                  </a:cubicBezTo>
                  <a:cubicBezTo>
                    <a:pt x="56307" y="12376"/>
                    <a:pt x="55307" y="11842"/>
                    <a:pt x="54273" y="11408"/>
                  </a:cubicBezTo>
                  <a:cubicBezTo>
                    <a:pt x="54206" y="11408"/>
                    <a:pt x="54172" y="11375"/>
                    <a:pt x="54172" y="11375"/>
                  </a:cubicBezTo>
                  <a:cubicBezTo>
                    <a:pt x="53105" y="10941"/>
                    <a:pt x="51971" y="10708"/>
                    <a:pt x="50803" y="10608"/>
                  </a:cubicBezTo>
                  <a:lnTo>
                    <a:pt x="50003" y="10608"/>
                  </a:lnTo>
                  <a:cubicBezTo>
                    <a:pt x="48502" y="10608"/>
                    <a:pt x="47034" y="10908"/>
                    <a:pt x="45633" y="11442"/>
                  </a:cubicBezTo>
                  <a:cubicBezTo>
                    <a:pt x="45600" y="11442"/>
                    <a:pt x="45566" y="11508"/>
                    <a:pt x="45500" y="11508"/>
                  </a:cubicBezTo>
                  <a:cubicBezTo>
                    <a:pt x="44666" y="11842"/>
                    <a:pt x="43932" y="12242"/>
                    <a:pt x="43165" y="12743"/>
                  </a:cubicBezTo>
                  <a:lnTo>
                    <a:pt x="42831" y="12743"/>
                  </a:lnTo>
                  <a:cubicBezTo>
                    <a:pt x="42598" y="12743"/>
                    <a:pt x="42331" y="12743"/>
                    <a:pt x="42097" y="12776"/>
                  </a:cubicBezTo>
                  <a:cubicBezTo>
                    <a:pt x="41430" y="12442"/>
                    <a:pt x="40763" y="12176"/>
                    <a:pt x="39996" y="11909"/>
                  </a:cubicBezTo>
                  <a:cubicBezTo>
                    <a:pt x="39962" y="11909"/>
                    <a:pt x="39962" y="11909"/>
                    <a:pt x="39929" y="11875"/>
                  </a:cubicBezTo>
                  <a:cubicBezTo>
                    <a:pt x="38428" y="11375"/>
                    <a:pt x="36860" y="11108"/>
                    <a:pt x="35326" y="11108"/>
                  </a:cubicBezTo>
                  <a:cubicBezTo>
                    <a:pt x="34659" y="11108"/>
                    <a:pt x="33958" y="11175"/>
                    <a:pt x="33291" y="11242"/>
                  </a:cubicBezTo>
                  <a:lnTo>
                    <a:pt x="33191" y="11242"/>
                  </a:lnTo>
                  <a:cubicBezTo>
                    <a:pt x="32090" y="11408"/>
                    <a:pt x="31023" y="11709"/>
                    <a:pt x="29989" y="12109"/>
                  </a:cubicBezTo>
                  <a:cubicBezTo>
                    <a:pt x="28354" y="11442"/>
                    <a:pt x="26586" y="11075"/>
                    <a:pt x="24785" y="11008"/>
                  </a:cubicBezTo>
                  <a:cubicBezTo>
                    <a:pt x="24318" y="10708"/>
                    <a:pt x="23817" y="10441"/>
                    <a:pt x="23317" y="10241"/>
                  </a:cubicBezTo>
                  <a:cubicBezTo>
                    <a:pt x="23417" y="9774"/>
                    <a:pt x="23584" y="9374"/>
                    <a:pt x="23751" y="8940"/>
                  </a:cubicBezTo>
                  <a:cubicBezTo>
                    <a:pt x="24685" y="8606"/>
                    <a:pt x="25519" y="8039"/>
                    <a:pt x="26119" y="7205"/>
                  </a:cubicBezTo>
                  <a:cubicBezTo>
                    <a:pt x="26820" y="6238"/>
                    <a:pt x="27086" y="5004"/>
                    <a:pt x="26853" y="3770"/>
                  </a:cubicBezTo>
                  <a:cubicBezTo>
                    <a:pt x="26653" y="2569"/>
                    <a:pt x="25952" y="1501"/>
                    <a:pt x="24952" y="767"/>
                  </a:cubicBezTo>
                  <a:cubicBezTo>
                    <a:pt x="24651" y="567"/>
                    <a:pt x="24351" y="434"/>
                    <a:pt x="23984" y="334"/>
                  </a:cubicBezTo>
                  <a:cubicBezTo>
                    <a:pt x="23350" y="100"/>
                    <a:pt x="22783" y="0"/>
                    <a:pt x="2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373;p60">
              <a:extLst>
                <a:ext uri="{FF2B5EF4-FFF2-40B4-BE49-F238E27FC236}">
                  <a16:creationId xmlns:a16="http://schemas.microsoft.com/office/drawing/2014/main" id="{49BD434E-0277-DC57-F3D6-B2A00B217D5E}"/>
                </a:ext>
              </a:extLst>
            </p:cNvPr>
            <p:cNvSpPr/>
            <p:nvPr/>
          </p:nvSpPr>
          <p:spPr>
            <a:xfrm>
              <a:off x="4161470" y="3527419"/>
              <a:ext cx="1337242" cy="527490"/>
            </a:xfrm>
            <a:custGeom>
              <a:avLst/>
              <a:gdLst/>
              <a:ahLst/>
              <a:cxnLst/>
              <a:rect l="l" t="t" r="r" b="b"/>
              <a:pathLst>
                <a:path w="61745" h="24356" extrusionOk="0">
                  <a:moveTo>
                    <a:pt x="29469" y="0"/>
                  </a:moveTo>
                  <a:cubicBezTo>
                    <a:pt x="28407" y="0"/>
                    <a:pt x="27316" y="204"/>
                    <a:pt x="26353" y="613"/>
                  </a:cubicBezTo>
                  <a:cubicBezTo>
                    <a:pt x="25285" y="1013"/>
                    <a:pt x="24318" y="1614"/>
                    <a:pt x="23484" y="2414"/>
                  </a:cubicBezTo>
                  <a:cubicBezTo>
                    <a:pt x="23124" y="2201"/>
                    <a:pt x="22715" y="2093"/>
                    <a:pt x="22318" y="2093"/>
                  </a:cubicBezTo>
                  <a:cubicBezTo>
                    <a:pt x="21906" y="2093"/>
                    <a:pt x="21505" y="2210"/>
                    <a:pt x="21182" y="2448"/>
                  </a:cubicBezTo>
                  <a:cubicBezTo>
                    <a:pt x="20348" y="1847"/>
                    <a:pt x="19414" y="1414"/>
                    <a:pt x="18414" y="1080"/>
                  </a:cubicBezTo>
                  <a:cubicBezTo>
                    <a:pt x="17288" y="689"/>
                    <a:pt x="16084" y="489"/>
                    <a:pt x="14887" y="489"/>
                  </a:cubicBezTo>
                  <a:cubicBezTo>
                    <a:pt x="14346" y="489"/>
                    <a:pt x="13806" y="530"/>
                    <a:pt x="13277" y="613"/>
                  </a:cubicBezTo>
                  <a:cubicBezTo>
                    <a:pt x="11942" y="780"/>
                    <a:pt x="10708" y="1247"/>
                    <a:pt x="9541" y="1914"/>
                  </a:cubicBezTo>
                  <a:cubicBezTo>
                    <a:pt x="7770" y="916"/>
                    <a:pt x="5756" y="403"/>
                    <a:pt x="3752" y="403"/>
                  </a:cubicBezTo>
                  <a:cubicBezTo>
                    <a:pt x="3075" y="403"/>
                    <a:pt x="2400" y="462"/>
                    <a:pt x="1735" y="580"/>
                  </a:cubicBezTo>
                  <a:lnTo>
                    <a:pt x="901" y="11587"/>
                  </a:lnTo>
                  <a:lnTo>
                    <a:pt x="868" y="12288"/>
                  </a:lnTo>
                  <a:lnTo>
                    <a:pt x="0" y="23996"/>
                  </a:lnTo>
                  <a:cubicBezTo>
                    <a:pt x="796" y="24237"/>
                    <a:pt x="1632" y="24355"/>
                    <a:pt x="2473" y="24355"/>
                  </a:cubicBezTo>
                  <a:cubicBezTo>
                    <a:pt x="3499" y="24355"/>
                    <a:pt x="4532" y="24178"/>
                    <a:pt x="5504" y="23830"/>
                  </a:cubicBezTo>
                  <a:cubicBezTo>
                    <a:pt x="6572" y="23463"/>
                    <a:pt x="7606" y="22862"/>
                    <a:pt x="8473" y="22095"/>
                  </a:cubicBezTo>
                  <a:cubicBezTo>
                    <a:pt x="9971" y="23383"/>
                    <a:pt x="11980" y="24160"/>
                    <a:pt x="14017" y="24160"/>
                  </a:cubicBezTo>
                  <a:cubicBezTo>
                    <a:pt x="14248" y="24160"/>
                    <a:pt x="14480" y="24150"/>
                    <a:pt x="14711" y="24130"/>
                  </a:cubicBezTo>
                  <a:cubicBezTo>
                    <a:pt x="16913" y="23963"/>
                    <a:pt x="19047" y="22795"/>
                    <a:pt x="20448" y="21028"/>
                  </a:cubicBezTo>
                  <a:cubicBezTo>
                    <a:pt x="20800" y="21306"/>
                    <a:pt x="21235" y="21435"/>
                    <a:pt x="21673" y="21435"/>
                  </a:cubicBezTo>
                  <a:cubicBezTo>
                    <a:pt x="22439" y="21435"/>
                    <a:pt x="23211" y="21040"/>
                    <a:pt x="23551" y="20360"/>
                  </a:cubicBezTo>
                  <a:cubicBezTo>
                    <a:pt x="25519" y="21861"/>
                    <a:pt x="27920" y="22695"/>
                    <a:pt x="30389" y="22695"/>
                  </a:cubicBezTo>
                  <a:cubicBezTo>
                    <a:pt x="30466" y="22698"/>
                    <a:pt x="30542" y="22699"/>
                    <a:pt x="30619" y="22699"/>
                  </a:cubicBezTo>
                  <a:cubicBezTo>
                    <a:pt x="32971" y="22699"/>
                    <a:pt x="35221" y="21715"/>
                    <a:pt x="37127" y="20294"/>
                  </a:cubicBezTo>
                  <a:cubicBezTo>
                    <a:pt x="38458" y="21965"/>
                    <a:pt x="40564" y="22947"/>
                    <a:pt x="42646" y="22947"/>
                  </a:cubicBezTo>
                  <a:cubicBezTo>
                    <a:pt x="42808" y="22947"/>
                    <a:pt x="42970" y="22941"/>
                    <a:pt x="43131" y="22929"/>
                  </a:cubicBezTo>
                  <a:cubicBezTo>
                    <a:pt x="45433" y="22795"/>
                    <a:pt x="47601" y="21461"/>
                    <a:pt x="48769" y="19526"/>
                  </a:cubicBezTo>
                  <a:cubicBezTo>
                    <a:pt x="49344" y="19803"/>
                    <a:pt x="49967" y="19933"/>
                    <a:pt x="50591" y="19933"/>
                  </a:cubicBezTo>
                  <a:cubicBezTo>
                    <a:pt x="51846" y="19933"/>
                    <a:pt x="53103" y="19406"/>
                    <a:pt x="53972" y="18492"/>
                  </a:cubicBezTo>
                  <a:cubicBezTo>
                    <a:pt x="54845" y="18776"/>
                    <a:pt x="55788" y="18960"/>
                    <a:pt x="56729" y="18960"/>
                  </a:cubicBezTo>
                  <a:cubicBezTo>
                    <a:pt x="57227" y="18960"/>
                    <a:pt x="57724" y="18908"/>
                    <a:pt x="58209" y="18793"/>
                  </a:cubicBezTo>
                  <a:cubicBezTo>
                    <a:pt x="59610" y="18459"/>
                    <a:pt x="60911" y="17492"/>
                    <a:pt x="61378" y="16157"/>
                  </a:cubicBezTo>
                  <a:cubicBezTo>
                    <a:pt x="61411" y="16024"/>
                    <a:pt x="61444" y="15857"/>
                    <a:pt x="61478" y="15757"/>
                  </a:cubicBezTo>
                  <a:cubicBezTo>
                    <a:pt x="61745" y="14690"/>
                    <a:pt x="61544" y="13589"/>
                    <a:pt x="61077" y="12488"/>
                  </a:cubicBezTo>
                  <a:cubicBezTo>
                    <a:pt x="59910" y="9653"/>
                    <a:pt x="57075" y="7518"/>
                    <a:pt x="54039" y="7151"/>
                  </a:cubicBezTo>
                  <a:cubicBezTo>
                    <a:pt x="53238" y="5950"/>
                    <a:pt x="52138" y="4949"/>
                    <a:pt x="50870" y="4249"/>
                  </a:cubicBezTo>
                  <a:cubicBezTo>
                    <a:pt x="50403" y="3982"/>
                    <a:pt x="49903" y="3782"/>
                    <a:pt x="49402" y="3615"/>
                  </a:cubicBezTo>
                  <a:cubicBezTo>
                    <a:pt x="49002" y="3515"/>
                    <a:pt x="48669" y="3415"/>
                    <a:pt x="48302" y="3348"/>
                  </a:cubicBezTo>
                  <a:cubicBezTo>
                    <a:pt x="47855" y="3282"/>
                    <a:pt x="47400" y="3248"/>
                    <a:pt x="46943" y="3248"/>
                  </a:cubicBezTo>
                  <a:cubicBezTo>
                    <a:pt x="45797" y="3248"/>
                    <a:pt x="44638" y="3462"/>
                    <a:pt x="43565" y="3915"/>
                  </a:cubicBezTo>
                  <a:cubicBezTo>
                    <a:pt x="43098" y="3482"/>
                    <a:pt x="42598" y="3148"/>
                    <a:pt x="42030" y="2915"/>
                  </a:cubicBezTo>
                  <a:cubicBezTo>
                    <a:pt x="41155" y="2506"/>
                    <a:pt x="40152" y="2302"/>
                    <a:pt x="39155" y="2302"/>
                  </a:cubicBezTo>
                  <a:cubicBezTo>
                    <a:pt x="39012" y="2302"/>
                    <a:pt x="38870" y="2306"/>
                    <a:pt x="38728" y="2314"/>
                  </a:cubicBezTo>
                  <a:cubicBezTo>
                    <a:pt x="37761" y="2348"/>
                    <a:pt x="36860" y="2614"/>
                    <a:pt x="36060" y="3081"/>
                  </a:cubicBezTo>
                  <a:cubicBezTo>
                    <a:pt x="35626" y="2581"/>
                    <a:pt x="35192" y="2114"/>
                    <a:pt x="34625" y="1747"/>
                  </a:cubicBezTo>
                  <a:cubicBezTo>
                    <a:pt x="33958" y="1280"/>
                    <a:pt x="33258" y="846"/>
                    <a:pt x="32524" y="580"/>
                  </a:cubicBezTo>
                  <a:cubicBezTo>
                    <a:pt x="31723" y="279"/>
                    <a:pt x="30856" y="79"/>
                    <a:pt x="29955" y="13"/>
                  </a:cubicBezTo>
                  <a:lnTo>
                    <a:pt x="29922" y="13"/>
                  </a:lnTo>
                  <a:cubicBezTo>
                    <a:pt x="29772" y="4"/>
                    <a:pt x="29621" y="0"/>
                    <a:pt x="29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374;p60">
              <a:extLst>
                <a:ext uri="{FF2B5EF4-FFF2-40B4-BE49-F238E27FC236}">
                  <a16:creationId xmlns:a16="http://schemas.microsoft.com/office/drawing/2014/main" id="{BA66A91D-8603-51F2-C96F-895B0FF5AACE}"/>
                </a:ext>
              </a:extLst>
            </p:cNvPr>
            <p:cNvSpPr/>
            <p:nvPr/>
          </p:nvSpPr>
          <p:spPr>
            <a:xfrm>
              <a:off x="4160756" y="3614374"/>
              <a:ext cx="1332174" cy="440514"/>
            </a:xfrm>
            <a:custGeom>
              <a:avLst/>
              <a:gdLst/>
              <a:ahLst/>
              <a:cxnLst/>
              <a:rect l="l" t="t" r="r" b="b"/>
              <a:pathLst>
                <a:path w="61511" h="20340" extrusionOk="0">
                  <a:moveTo>
                    <a:pt x="6938" y="0"/>
                  </a:moveTo>
                  <a:cubicBezTo>
                    <a:pt x="4904" y="2636"/>
                    <a:pt x="2802" y="5404"/>
                    <a:pt x="901" y="8273"/>
                  </a:cubicBezTo>
                  <a:lnTo>
                    <a:pt x="0" y="19981"/>
                  </a:lnTo>
                  <a:cubicBezTo>
                    <a:pt x="807" y="20223"/>
                    <a:pt x="1650" y="20340"/>
                    <a:pt x="2495" y="20340"/>
                  </a:cubicBezTo>
                  <a:cubicBezTo>
                    <a:pt x="4688" y="20340"/>
                    <a:pt x="6893" y="19549"/>
                    <a:pt x="8506" y="18080"/>
                  </a:cubicBezTo>
                  <a:cubicBezTo>
                    <a:pt x="10004" y="19368"/>
                    <a:pt x="12013" y="20145"/>
                    <a:pt x="14050" y="20145"/>
                  </a:cubicBezTo>
                  <a:cubicBezTo>
                    <a:pt x="14281" y="20145"/>
                    <a:pt x="14513" y="20135"/>
                    <a:pt x="14744" y="20115"/>
                  </a:cubicBezTo>
                  <a:cubicBezTo>
                    <a:pt x="16946" y="19948"/>
                    <a:pt x="19080" y="18780"/>
                    <a:pt x="20481" y="17013"/>
                  </a:cubicBezTo>
                  <a:cubicBezTo>
                    <a:pt x="20833" y="17291"/>
                    <a:pt x="21268" y="17420"/>
                    <a:pt x="21706" y="17420"/>
                  </a:cubicBezTo>
                  <a:cubicBezTo>
                    <a:pt x="22472" y="17420"/>
                    <a:pt x="23244" y="17025"/>
                    <a:pt x="23584" y="16345"/>
                  </a:cubicBezTo>
                  <a:cubicBezTo>
                    <a:pt x="25552" y="17846"/>
                    <a:pt x="27953" y="18680"/>
                    <a:pt x="30422" y="18680"/>
                  </a:cubicBezTo>
                  <a:cubicBezTo>
                    <a:pt x="30499" y="18683"/>
                    <a:pt x="30575" y="18684"/>
                    <a:pt x="30652" y="18684"/>
                  </a:cubicBezTo>
                  <a:cubicBezTo>
                    <a:pt x="33004" y="18684"/>
                    <a:pt x="35254" y="17700"/>
                    <a:pt x="37160" y="16279"/>
                  </a:cubicBezTo>
                  <a:cubicBezTo>
                    <a:pt x="38491" y="17950"/>
                    <a:pt x="40597" y="18932"/>
                    <a:pt x="42679" y="18932"/>
                  </a:cubicBezTo>
                  <a:cubicBezTo>
                    <a:pt x="42841" y="18932"/>
                    <a:pt x="43003" y="18926"/>
                    <a:pt x="43164" y="18914"/>
                  </a:cubicBezTo>
                  <a:cubicBezTo>
                    <a:pt x="45466" y="18780"/>
                    <a:pt x="47634" y="17446"/>
                    <a:pt x="48802" y="15511"/>
                  </a:cubicBezTo>
                  <a:cubicBezTo>
                    <a:pt x="49377" y="15788"/>
                    <a:pt x="50000" y="15918"/>
                    <a:pt x="50624" y="15918"/>
                  </a:cubicBezTo>
                  <a:cubicBezTo>
                    <a:pt x="51879" y="15918"/>
                    <a:pt x="53136" y="15391"/>
                    <a:pt x="54005" y="14477"/>
                  </a:cubicBezTo>
                  <a:cubicBezTo>
                    <a:pt x="54878" y="14761"/>
                    <a:pt x="55821" y="14945"/>
                    <a:pt x="56762" y="14945"/>
                  </a:cubicBezTo>
                  <a:cubicBezTo>
                    <a:pt x="57260" y="14945"/>
                    <a:pt x="57757" y="14893"/>
                    <a:pt x="58242" y="14778"/>
                  </a:cubicBezTo>
                  <a:cubicBezTo>
                    <a:pt x="59643" y="14444"/>
                    <a:pt x="60944" y="13477"/>
                    <a:pt x="61411" y="12142"/>
                  </a:cubicBezTo>
                  <a:cubicBezTo>
                    <a:pt x="61444" y="12009"/>
                    <a:pt x="61477" y="11842"/>
                    <a:pt x="61511" y="11742"/>
                  </a:cubicBezTo>
                  <a:lnTo>
                    <a:pt x="61511" y="11742"/>
                  </a:lnTo>
                  <a:cubicBezTo>
                    <a:pt x="61077" y="12176"/>
                    <a:pt x="60510" y="12609"/>
                    <a:pt x="59943" y="12810"/>
                  </a:cubicBezTo>
                  <a:cubicBezTo>
                    <a:pt x="59217" y="13154"/>
                    <a:pt x="58419" y="13317"/>
                    <a:pt x="57619" y="13317"/>
                  </a:cubicBezTo>
                  <a:cubicBezTo>
                    <a:pt x="56248" y="13317"/>
                    <a:pt x="54870" y="12839"/>
                    <a:pt x="53839" y="11976"/>
                  </a:cubicBezTo>
                  <a:cubicBezTo>
                    <a:pt x="53271" y="12776"/>
                    <a:pt x="52304" y="13277"/>
                    <a:pt x="51303" y="13310"/>
                  </a:cubicBezTo>
                  <a:cubicBezTo>
                    <a:pt x="51263" y="13311"/>
                    <a:pt x="51223" y="13312"/>
                    <a:pt x="51182" y="13312"/>
                  </a:cubicBezTo>
                  <a:cubicBezTo>
                    <a:pt x="50259" y="13312"/>
                    <a:pt x="49374" y="12946"/>
                    <a:pt x="48735" y="12242"/>
                  </a:cubicBezTo>
                  <a:cubicBezTo>
                    <a:pt x="47436" y="14099"/>
                    <a:pt x="45189" y="15266"/>
                    <a:pt x="42954" y="15266"/>
                  </a:cubicBezTo>
                  <a:cubicBezTo>
                    <a:pt x="42779" y="15266"/>
                    <a:pt x="42605" y="15259"/>
                    <a:pt x="42430" y="15245"/>
                  </a:cubicBezTo>
                  <a:cubicBezTo>
                    <a:pt x="39995" y="15011"/>
                    <a:pt x="37794" y="13443"/>
                    <a:pt x="36760" y="11242"/>
                  </a:cubicBezTo>
                  <a:cubicBezTo>
                    <a:pt x="35192" y="13143"/>
                    <a:pt x="32824" y="14444"/>
                    <a:pt x="30355" y="14644"/>
                  </a:cubicBezTo>
                  <a:cubicBezTo>
                    <a:pt x="30116" y="14664"/>
                    <a:pt x="29877" y="14674"/>
                    <a:pt x="29639" y="14674"/>
                  </a:cubicBezTo>
                  <a:cubicBezTo>
                    <a:pt x="27442" y="14674"/>
                    <a:pt x="25269" y="13853"/>
                    <a:pt x="23584" y="12409"/>
                  </a:cubicBezTo>
                  <a:cubicBezTo>
                    <a:pt x="23205" y="12761"/>
                    <a:pt x="22674" y="12980"/>
                    <a:pt x="22131" y="12980"/>
                  </a:cubicBezTo>
                  <a:cubicBezTo>
                    <a:pt x="22004" y="12980"/>
                    <a:pt x="21876" y="12968"/>
                    <a:pt x="21749" y="12943"/>
                  </a:cubicBezTo>
                  <a:cubicBezTo>
                    <a:pt x="21082" y="12810"/>
                    <a:pt x="20481" y="12409"/>
                    <a:pt x="20248" y="11775"/>
                  </a:cubicBezTo>
                  <a:cubicBezTo>
                    <a:pt x="18986" y="12700"/>
                    <a:pt x="17383" y="13169"/>
                    <a:pt x="15788" y="13169"/>
                  </a:cubicBezTo>
                  <a:cubicBezTo>
                    <a:pt x="14389" y="13169"/>
                    <a:pt x="12995" y="12808"/>
                    <a:pt x="11842" y="12076"/>
                  </a:cubicBezTo>
                  <a:cubicBezTo>
                    <a:pt x="12342" y="7572"/>
                    <a:pt x="10441" y="2902"/>
                    <a:pt x="6938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375;p60">
              <a:extLst>
                <a:ext uri="{FF2B5EF4-FFF2-40B4-BE49-F238E27FC236}">
                  <a16:creationId xmlns:a16="http://schemas.microsoft.com/office/drawing/2014/main" id="{3742E897-665F-34E1-6E51-E1CFE3796A5E}"/>
                </a:ext>
              </a:extLst>
            </p:cNvPr>
            <p:cNvSpPr/>
            <p:nvPr/>
          </p:nvSpPr>
          <p:spPr>
            <a:xfrm>
              <a:off x="4162185" y="3643265"/>
              <a:ext cx="223982" cy="412662"/>
            </a:xfrm>
            <a:custGeom>
              <a:avLst/>
              <a:gdLst/>
              <a:ahLst/>
              <a:cxnLst/>
              <a:rect l="l" t="t" r="r" b="b"/>
              <a:pathLst>
                <a:path w="10342" h="19054" extrusionOk="0">
                  <a:moveTo>
                    <a:pt x="7873" y="1"/>
                  </a:moveTo>
                  <a:cubicBezTo>
                    <a:pt x="5471" y="1835"/>
                    <a:pt x="3136" y="4037"/>
                    <a:pt x="901" y="6272"/>
                  </a:cubicBezTo>
                  <a:lnTo>
                    <a:pt x="868" y="6972"/>
                  </a:lnTo>
                  <a:lnTo>
                    <a:pt x="1" y="18681"/>
                  </a:lnTo>
                  <a:cubicBezTo>
                    <a:pt x="802" y="18933"/>
                    <a:pt x="1630" y="19053"/>
                    <a:pt x="2457" y="19053"/>
                  </a:cubicBezTo>
                  <a:cubicBezTo>
                    <a:pt x="3490" y="19053"/>
                    <a:pt x="4523" y="18866"/>
                    <a:pt x="5505" y="18514"/>
                  </a:cubicBezTo>
                  <a:cubicBezTo>
                    <a:pt x="7640" y="16346"/>
                    <a:pt x="9141" y="13510"/>
                    <a:pt x="9674" y="10508"/>
                  </a:cubicBezTo>
                  <a:cubicBezTo>
                    <a:pt x="10342" y="6939"/>
                    <a:pt x="9674" y="3136"/>
                    <a:pt x="7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376;p60">
              <a:extLst>
                <a:ext uri="{FF2B5EF4-FFF2-40B4-BE49-F238E27FC236}">
                  <a16:creationId xmlns:a16="http://schemas.microsoft.com/office/drawing/2014/main" id="{E6EC9BC7-99EA-C9AC-C9ED-D3DBBC3278CF}"/>
                </a:ext>
              </a:extLst>
            </p:cNvPr>
            <p:cNvSpPr/>
            <p:nvPr/>
          </p:nvSpPr>
          <p:spPr>
            <a:xfrm>
              <a:off x="3790132" y="3487938"/>
              <a:ext cx="580876" cy="580876"/>
            </a:xfrm>
            <a:custGeom>
              <a:avLst/>
              <a:gdLst/>
              <a:ahLst/>
              <a:cxnLst/>
              <a:rect l="l" t="t" r="r" b="b"/>
              <a:pathLst>
                <a:path w="26821" h="26821" extrusionOk="0">
                  <a:moveTo>
                    <a:pt x="13377" y="1"/>
                  </a:moveTo>
                  <a:cubicBezTo>
                    <a:pt x="10875" y="1"/>
                    <a:pt x="8507" y="768"/>
                    <a:pt x="6506" y="2102"/>
                  </a:cubicBezTo>
                  <a:cubicBezTo>
                    <a:pt x="5705" y="2603"/>
                    <a:pt x="4938" y="3237"/>
                    <a:pt x="4271" y="3904"/>
                  </a:cubicBezTo>
                  <a:cubicBezTo>
                    <a:pt x="4137" y="4070"/>
                    <a:pt x="3937" y="4271"/>
                    <a:pt x="3770" y="4437"/>
                  </a:cubicBezTo>
                  <a:cubicBezTo>
                    <a:pt x="1435" y="7006"/>
                    <a:pt x="1" y="10475"/>
                    <a:pt x="1" y="14111"/>
                  </a:cubicBezTo>
                  <a:cubicBezTo>
                    <a:pt x="1" y="21516"/>
                    <a:pt x="5938" y="26820"/>
                    <a:pt x="13377" y="26820"/>
                  </a:cubicBezTo>
                  <a:cubicBezTo>
                    <a:pt x="19048" y="26820"/>
                    <a:pt x="23885" y="23785"/>
                    <a:pt x="25853" y="19014"/>
                  </a:cubicBezTo>
                  <a:cubicBezTo>
                    <a:pt x="26453" y="17580"/>
                    <a:pt x="26820" y="15912"/>
                    <a:pt x="26820" y="14144"/>
                  </a:cubicBezTo>
                  <a:cubicBezTo>
                    <a:pt x="26820" y="10475"/>
                    <a:pt x="25352" y="6973"/>
                    <a:pt x="22917" y="4337"/>
                  </a:cubicBezTo>
                  <a:cubicBezTo>
                    <a:pt x="21650" y="2936"/>
                    <a:pt x="20082" y="1802"/>
                    <a:pt x="18381" y="1068"/>
                  </a:cubicBezTo>
                  <a:cubicBezTo>
                    <a:pt x="16846" y="368"/>
                    <a:pt x="15112" y="1"/>
                    <a:pt x="13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377;p60">
              <a:extLst>
                <a:ext uri="{FF2B5EF4-FFF2-40B4-BE49-F238E27FC236}">
                  <a16:creationId xmlns:a16="http://schemas.microsoft.com/office/drawing/2014/main" id="{C4CEB2DA-0593-6FDA-498F-5A30B50D81E5}"/>
                </a:ext>
              </a:extLst>
            </p:cNvPr>
            <p:cNvSpPr/>
            <p:nvPr/>
          </p:nvSpPr>
          <p:spPr>
            <a:xfrm>
              <a:off x="3882609" y="3533462"/>
              <a:ext cx="60706" cy="72488"/>
            </a:xfrm>
            <a:custGeom>
              <a:avLst/>
              <a:gdLst/>
              <a:ahLst/>
              <a:cxnLst/>
              <a:rect l="l" t="t" r="r" b="b"/>
              <a:pathLst>
                <a:path w="2803" h="3347" extrusionOk="0">
                  <a:moveTo>
                    <a:pt x="2236" y="0"/>
                  </a:moveTo>
                  <a:cubicBezTo>
                    <a:pt x="1435" y="501"/>
                    <a:pt x="668" y="1101"/>
                    <a:pt x="1" y="1768"/>
                  </a:cubicBezTo>
                  <a:cubicBezTo>
                    <a:pt x="401" y="2169"/>
                    <a:pt x="801" y="2502"/>
                    <a:pt x="1168" y="2869"/>
                  </a:cubicBezTo>
                  <a:cubicBezTo>
                    <a:pt x="1437" y="3108"/>
                    <a:pt x="1732" y="3346"/>
                    <a:pt x="2030" y="3346"/>
                  </a:cubicBezTo>
                  <a:cubicBezTo>
                    <a:pt x="2065" y="3346"/>
                    <a:pt x="2100" y="3343"/>
                    <a:pt x="2135" y="3336"/>
                  </a:cubicBezTo>
                  <a:cubicBezTo>
                    <a:pt x="2402" y="3303"/>
                    <a:pt x="2602" y="3069"/>
                    <a:pt x="2703" y="2836"/>
                  </a:cubicBezTo>
                  <a:cubicBezTo>
                    <a:pt x="2803" y="2636"/>
                    <a:pt x="2803" y="2335"/>
                    <a:pt x="2769" y="2035"/>
                  </a:cubicBezTo>
                  <a:cubicBezTo>
                    <a:pt x="2736" y="1335"/>
                    <a:pt x="2502" y="601"/>
                    <a:pt x="2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378;p60">
              <a:extLst>
                <a:ext uri="{FF2B5EF4-FFF2-40B4-BE49-F238E27FC236}">
                  <a16:creationId xmlns:a16="http://schemas.microsoft.com/office/drawing/2014/main" id="{A5102B78-94FD-96CF-F064-091B32781322}"/>
                </a:ext>
              </a:extLst>
            </p:cNvPr>
            <p:cNvSpPr/>
            <p:nvPr/>
          </p:nvSpPr>
          <p:spPr>
            <a:xfrm>
              <a:off x="4132579" y="3511068"/>
              <a:ext cx="153898" cy="106663"/>
            </a:xfrm>
            <a:custGeom>
              <a:avLst/>
              <a:gdLst/>
              <a:ahLst/>
              <a:cxnLst/>
              <a:rect l="l" t="t" r="r" b="b"/>
              <a:pathLst>
                <a:path w="7106" h="4925" extrusionOk="0">
                  <a:moveTo>
                    <a:pt x="2569" y="0"/>
                  </a:moveTo>
                  <a:cubicBezTo>
                    <a:pt x="2335" y="200"/>
                    <a:pt x="2102" y="401"/>
                    <a:pt x="1935" y="567"/>
                  </a:cubicBezTo>
                  <a:cubicBezTo>
                    <a:pt x="1368" y="1168"/>
                    <a:pt x="867" y="1835"/>
                    <a:pt x="501" y="2535"/>
                  </a:cubicBezTo>
                  <a:cubicBezTo>
                    <a:pt x="200" y="3036"/>
                    <a:pt x="0" y="3670"/>
                    <a:pt x="234" y="4170"/>
                  </a:cubicBezTo>
                  <a:cubicBezTo>
                    <a:pt x="492" y="4659"/>
                    <a:pt x="1049" y="4924"/>
                    <a:pt x="1603" y="4924"/>
                  </a:cubicBezTo>
                  <a:cubicBezTo>
                    <a:pt x="1692" y="4924"/>
                    <a:pt x="1781" y="4918"/>
                    <a:pt x="1868" y="4904"/>
                  </a:cubicBezTo>
                  <a:cubicBezTo>
                    <a:pt x="2502" y="4804"/>
                    <a:pt x="3036" y="4504"/>
                    <a:pt x="3603" y="4237"/>
                  </a:cubicBezTo>
                  <a:cubicBezTo>
                    <a:pt x="4737" y="3736"/>
                    <a:pt x="5904" y="3436"/>
                    <a:pt x="7105" y="3336"/>
                  </a:cubicBezTo>
                  <a:cubicBezTo>
                    <a:pt x="5871" y="1902"/>
                    <a:pt x="4337" y="768"/>
                    <a:pt x="2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379;p60">
              <a:extLst>
                <a:ext uri="{FF2B5EF4-FFF2-40B4-BE49-F238E27FC236}">
                  <a16:creationId xmlns:a16="http://schemas.microsoft.com/office/drawing/2014/main" id="{62D19F76-6A23-8701-F182-42401E9899E3}"/>
                </a:ext>
              </a:extLst>
            </p:cNvPr>
            <p:cNvSpPr/>
            <p:nvPr/>
          </p:nvSpPr>
          <p:spPr>
            <a:xfrm>
              <a:off x="3790868" y="3584032"/>
              <a:ext cx="559175" cy="484781"/>
            </a:xfrm>
            <a:custGeom>
              <a:avLst/>
              <a:gdLst/>
              <a:ahLst/>
              <a:cxnLst/>
              <a:rect l="l" t="t" r="r" b="b"/>
              <a:pathLst>
                <a:path w="25819" h="22384" extrusionOk="0">
                  <a:moveTo>
                    <a:pt x="3803" y="0"/>
                  </a:moveTo>
                  <a:lnTo>
                    <a:pt x="3803" y="0"/>
                  </a:lnTo>
                  <a:cubicBezTo>
                    <a:pt x="1468" y="2569"/>
                    <a:pt x="0" y="6038"/>
                    <a:pt x="0" y="9674"/>
                  </a:cubicBezTo>
                  <a:cubicBezTo>
                    <a:pt x="0" y="17079"/>
                    <a:pt x="5971" y="22383"/>
                    <a:pt x="13376" y="22383"/>
                  </a:cubicBezTo>
                  <a:cubicBezTo>
                    <a:pt x="19014" y="22383"/>
                    <a:pt x="23851" y="19348"/>
                    <a:pt x="25819" y="14577"/>
                  </a:cubicBezTo>
                  <a:lnTo>
                    <a:pt x="25819" y="14577"/>
                  </a:lnTo>
                  <a:cubicBezTo>
                    <a:pt x="24151" y="17313"/>
                    <a:pt x="21482" y="19348"/>
                    <a:pt x="18480" y="20248"/>
                  </a:cubicBezTo>
                  <a:cubicBezTo>
                    <a:pt x="17241" y="20629"/>
                    <a:pt x="15945" y="20814"/>
                    <a:pt x="14646" y="20814"/>
                  </a:cubicBezTo>
                  <a:cubicBezTo>
                    <a:pt x="11961" y="20814"/>
                    <a:pt x="9265" y="20020"/>
                    <a:pt x="7039" y="18514"/>
                  </a:cubicBezTo>
                  <a:cubicBezTo>
                    <a:pt x="3803" y="16245"/>
                    <a:pt x="1635" y="12409"/>
                    <a:pt x="1368" y="8473"/>
                  </a:cubicBezTo>
                  <a:cubicBezTo>
                    <a:pt x="1201" y="5471"/>
                    <a:pt x="2102" y="2469"/>
                    <a:pt x="3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8380;p60">
              <a:extLst>
                <a:ext uri="{FF2B5EF4-FFF2-40B4-BE49-F238E27FC236}">
                  <a16:creationId xmlns:a16="http://schemas.microsoft.com/office/drawing/2014/main" id="{36FE5365-8668-0228-C6CF-94F56C8E99E9}"/>
                </a:ext>
              </a:extLst>
            </p:cNvPr>
            <p:cNvSpPr/>
            <p:nvPr/>
          </p:nvSpPr>
          <p:spPr>
            <a:xfrm>
              <a:off x="4943455" y="3619810"/>
              <a:ext cx="58952" cy="194636"/>
            </a:xfrm>
            <a:custGeom>
              <a:avLst/>
              <a:gdLst/>
              <a:ahLst/>
              <a:cxnLst/>
              <a:rect l="l" t="t" r="r" b="b"/>
              <a:pathLst>
                <a:path w="2722" h="8987" extrusionOk="0">
                  <a:moveTo>
                    <a:pt x="310" y="1"/>
                  </a:moveTo>
                  <a:cubicBezTo>
                    <a:pt x="152" y="1"/>
                    <a:pt x="1" y="150"/>
                    <a:pt x="119" y="316"/>
                  </a:cubicBezTo>
                  <a:cubicBezTo>
                    <a:pt x="1720" y="2752"/>
                    <a:pt x="2288" y="5887"/>
                    <a:pt x="1520" y="8722"/>
                  </a:cubicBezTo>
                  <a:cubicBezTo>
                    <a:pt x="1479" y="8886"/>
                    <a:pt x="1614" y="8987"/>
                    <a:pt x="1747" y="8987"/>
                  </a:cubicBezTo>
                  <a:cubicBezTo>
                    <a:pt x="1831" y="8987"/>
                    <a:pt x="1915" y="8946"/>
                    <a:pt x="1954" y="8856"/>
                  </a:cubicBezTo>
                  <a:cubicBezTo>
                    <a:pt x="2721" y="5887"/>
                    <a:pt x="2187" y="2651"/>
                    <a:pt x="486" y="83"/>
                  </a:cubicBezTo>
                  <a:cubicBezTo>
                    <a:pt x="438" y="25"/>
                    <a:pt x="37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8381;p60">
              <a:extLst>
                <a:ext uri="{FF2B5EF4-FFF2-40B4-BE49-F238E27FC236}">
                  <a16:creationId xmlns:a16="http://schemas.microsoft.com/office/drawing/2014/main" id="{BCB43DD9-AD88-3C90-85ED-A0952CCA0858}"/>
                </a:ext>
              </a:extLst>
            </p:cNvPr>
            <p:cNvSpPr/>
            <p:nvPr/>
          </p:nvSpPr>
          <p:spPr>
            <a:xfrm>
              <a:off x="5122757" y="3637504"/>
              <a:ext cx="91308" cy="190738"/>
            </a:xfrm>
            <a:custGeom>
              <a:avLst/>
              <a:gdLst/>
              <a:ahLst/>
              <a:cxnLst/>
              <a:rect l="l" t="t" r="r" b="b"/>
              <a:pathLst>
                <a:path w="4216" h="8807" extrusionOk="0">
                  <a:moveTo>
                    <a:pt x="299" y="1"/>
                  </a:moveTo>
                  <a:cubicBezTo>
                    <a:pt x="136" y="1"/>
                    <a:pt x="0" y="213"/>
                    <a:pt x="180" y="367"/>
                  </a:cubicBezTo>
                  <a:cubicBezTo>
                    <a:pt x="2248" y="2602"/>
                    <a:pt x="3549" y="5537"/>
                    <a:pt x="3782" y="8606"/>
                  </a:cubicBezTo>
                  <a:cubicBezTo>
                    <a:pt x="3782" y="8739"/>
                    <a:pt x="3891" y="8806"/>
                    <a:pt x="3999" y="8806"/>
                  </a:cubicBezTo>
                  <a:cubicBezTo>
                    <a:pt x="4107" y="8806"/>
                    <a:pt x="4216" y="8739"/>
                    <a:pt x="4216" y="8606"/>
                  </a:cubicBezTo>
                  <a:cubicBezTo>
                    <a:pt x="3949" y="5437"/>
                    <a:pt x="2615" y="2402"/>
                    <a:pt x="446" y="67"/>
                  </a:cubicBezTo>
                  <a:cubicBezTo>
                    <a:pt x="400" y="20"/>
                    <a:pt x="34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8382;p60">
              <a:extLst>
                <a:ext uri="{FF2B5EF4-FFF2-40B4-BE49-F238E27FC236}">
                  <a16:creationId xmlns:a16="http://schemas.microsoft.com/office/drawing/2014/main" id="{170A72AC-AE34-0453-4E47-7E1CD5A4F274}"/>
                </a:ext>
              </a:extLst>
            </p:cNvPr>
            <p:cNvSpPr/>
            <p:nvPr/>
          </p:nvSpPr>
          <p:spPr>
            <a:xfrm>
              <a:off x="5316829" y="3711702"/>
              <a:ext cx="22221" cy="111774"/>
            </a:xfrm>
            <a:custGeom>
              <a:avLst/>
              <a:gdLst/>
              <a:ahLst/>
              <a:cxnLst/>
              <a:rect l="l" t="t" r="r" b="b"/>
              <a:pathLst>
                <a:path w="1026" h="5161" extrusionOk="0">
                  <a:moveTo>
                    <a:pt x="248" y="0"/>
                  </a:moveTo>
                  <a:cubicBezTo>
                    <a:pt x="123" y="0"/>
                    <a:pt x="0" y="88"/>
                    <a:pt x="58" y="243"/>
                  </a:cubicBezTo>
                  <a:cubicBezTo>
                    <a:pt x="559" y="1744"/>
                    <a:pt x="592" y="3345"/>
                    <a:pt x="92" y="4913"/>
                  </a:cubicBezTo>
                  <a:cubicBezTo>
                    <a:pt x="51" y="5055"/>
                    <a:pt x="184" y="5161"/>
                    <a:pt x="316" y="5161"/>
                  </a:cubicBezTo>
                  <a:cubicBezTo>
                    <a:pt x="401" y="5161"/>
                    <a:pt x="486" y="5117"/>
                    <a:pt x="525" y="5013"/>
                  </a:cubicBezTo>
                  <a:cubicBezTo>
                    <a:pt x="1026" y="3445"/>
                    <a:pt x="1026" y="1744"/>
                    <a:pt x="459" y="143"/>
                  </a:cubicBezTo>
                  <a:cubicBezTo>
                    <a:pt x="431" y="45"/>
                    <a:pt x="339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8383;p60">
              <a:extLst>
                <a:ext uri="{FF2B5EF4-FFF2-40B4-BE49-F238E27FC236}">
                  <a16:creationId xmlns:a16="http://schemas.microsoft.com/office/drawing/2014/main" id="{7F829D5B-B220-17D8-DA55-C00628122B63}"/>
                </a:ext>
              </a:extLst>
            </p:cNvPr>
            <p:cNvSpPr/>
            <p:nvPr/>
          </p:nvSpPr>
          <p:spPr>
            <a:xfrm>
              <a:off x="4623293" y="3596939"/>
              <a:ext cx="88687" cy="236305"/>
            </a:xfrm>
            <a:custGeom>
              <a:avLst/>
              <a:gdLst/>
              <a:ahLst/>
              <a:cxnLst/>
              <a:rect l="l" t="t" r="r" b="b"/>
              <a:pathLst>
                <a:path w="4095" h="10911" extrusionOk="0">
                  <a:moveTo>
                    <a:pt x="283" y="0"/>
                  </a:moveTo>
                  <a:cubicBezTo>
                    <a:pt x="136" y="0"/>
                    <a:pt x="1" y="180"/>
                    <a:pt x="125" y="305"/>
                  </a:cubicBezTo>
                  <a:cubicBezTo>
                    <a:pt x="2160" y="2407"/>
                    <a:pt x="3294" y="5275"/>
                    <a:pt x="3261" y="8211"/>
                  </a:cubicBezTo>
                  <a:cubicBezTo>
                    <a:pt x="3261" y="9045"/>
                    <a:pt x="3127" y="9879"/>
                    <a:pt x="2927" y="10646"/>
                  </a:cubicBezTo>
                  <a:cubicBezTo>
                    <a:pt x="2886" y="10809"/>
                    <a:pt x="3021" y="10910"/>
                    <a:pt x="3154" y="10910"/>
                  </a:cubicBezTo>
                  <a:cubicBezTo>
                    <a:pt x="3238" y="10910"/>
                    <a:pt x="3322" y="10870"/>
                    <a:pt x="3361" y="10779"/>
                  </a:cubicBezTo>
                  <a:cubicBezTo>
                    <a:pt x="4095" y="7844"/>
                    <a:pt x="3594" y="4641"/>
                    <a:pt x="2026" y="2073"/>
                  </a:cubicBezTo>
                  <a:cubicBezTo>
                    <a:pt x="1559" y="1306"/>
                    <a:pt x="1059" y="639"/>
                    <a:pt x="425" y="72"/>
                  </a:cubicBezTo>
                  <a:cubicBezTo>
                    <a:pt x="383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8384;p60">
              <a:extLst>
                <a:ext uri="{FF2B5EF4-FFF2-40B4-BE49-F238E27FC236}">
                  <a16:creationId xmlns:a16="http://schemas.microsoft.com/office/drawing/2014/main" id="{508FB8C9-2B6A-AFD3-3BBA-C4212DFE66C7}"/>
                </a:ext>
              </a:extLst>
            </p:cNvPr>
            <p:cNvSpPr/>
            <p:nvPr/>
          </p:nvSpPr>
          <p:spPr>
            <a:xfrm>
              <a:off x="4603780" y="3643330"/>
              <a:ext cx="35237" cy="157125"/>
            </a:xfrm>
            <a:custGeom>
              <a:avLst/>
              <a:gdLst/>
              <a:ahLst/>
              <a:cxnLst/>
              <a:rect l="l" t="t" r="r" b="b"/>
              <a:pathLst>
                <a:path w="1627" h="7255" extrusionOk="0">
                  <a:moveTo>
                    <a:pt x="802" y="0"/>
                  </a:moveTo>
                  <a:cubicBezTo>
                    <a:pt x="670" y="0"/>
                    <a:pt x="531" y="101"/>
                    <a:pt x="592" y="265"/>
                  </a:cubicBezTo>
                  <a:cubicBezTo>
                    <a:pt x="1160" y="2466"/>
                    <a:pt x="993" y="4834"/>
                    <a:pt x="92" y="6936"/>
                  </a:cubicBezTo>
                  <a:cubicBezTo>
                    <a:pt x="1" y="7095"/>
                    <a:pt x="143" y="7255"/>
                    <a:pt x="285" y="7255"/>
                  </a:cubicBezTo>
                  <a:cubicBezTo>
                    <a:pt x="351" y="7255"/>
                    <a:pt x="417" y="7221"/>
                    <a:pt x="459" y="7136"/>
                  </a:cubicBezTo>
                  <a:cubicBezTo>
                    <a:pt x="1426" y="4935"/>
                    <a:pt x="1627" y="2466"/>
                    <a:pt x="993" y="131"/>
                  </a:cubicBezTo>
                  <a:cubicBezTo>
                    <a:pt x="967" y="41"/>
                    <a:pt x="886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8385;p60">
              <a:extLst>
                <a:ext uri="{FF2B5EF4-FFF2-40B4-BE49-F238E27FC236}">
                  <a16:creationId xmlns:a16="http://schemas.microsoft.com/office/drawing/2014/main" id="{844A2F4A-10E4-68BD-A494-C2A206E8D02D}"/>
                </a:ext>
              </a:extLst>
            </p:cNvPr>
            <p:cNvSpPr/>
            <p:nvPr/>
          </p:nvSpPr>
          <p:spPr>
            <a:xfrm>
              <a:off x="4730736" y="3526683"/>
              <a:ext cx="97567" cy="95358"/>
            </a:xfrm>
            <a:custGeom>
              <a:avLst/>
              <a:gdLst/>
              <a:ahLst/>
              <a:cxnLst/>
              <a:rect l="l" t="t" r="r" b="b"/>
              <a:pathLst>
                <a:path w="4505" h="4403" extrusionOk="0">
                  <a:moveTo>
                    <a:pt x="3150" y="1"/>
                  </a:moveTo>
                  <a:cubicBezTo>
                    <a:pt x="2088" y="1"/>
                    <a:pt x="993" y="205"/>
                    <a:pt x="1" y="614"/>
                  </a:cubicBezTo>
                  <a:cubicBezTo>
                    <a:pt x="435" y="947"/>
                    <a:pt x="768" y="1347"/>
                    <a:pt x="1002" y="1848"/>
                  </a:cubicBezTo>
                  <a:cubicBezTo>
                    <a:pt x="1268" y="2315"/>
                    <a:pt x="1335" y="2849"/>
                    <a:pt x="1602" y="3349"/>
                  </a:cubicBezTo>
                  <a:cubicBezTo>
                    <a:pt x="1836" y="3849"/>
                    <a:pt x="2202" y="4316"/>
                    <a:pt x="2770" y="4383"/>
                  </a:cubicBezTo>
                  <a:cubicBezTo>
                    <a:pt x="2839" y="4396"/>
                    <a:pt x="2908" y="4402"/>
                    <a:pt x="2977" y="4402"/>
                  </a:cubicBezTo>
                  <a:cubicBezTo>
                    <a:pt x="3438" y="4402"/>
                    <a:pt x="3876" y="4122"/>
                    <a:pt x="4137" y="3716"/>
                  </a:cubicBezTo>
                  <a:cubicBezTo>
                    <a:pt x="4437" y="3316"/>
                    <a:pt x="4504" y="2715"/>
                    <a:pt x="4437" y="2181"/>
                  </a:cubicBezTo>
                  <a:cubicBezTo>
                    <a:pt x="4404" y="1381"/>
                    <a:pt x="4104" y="647"/>
                    <a:pt x="3637" y="13"/>
                  </a:cubicBezTo>
                  <a:lnTo>
                    <a:pt x="3603" y="13"/>
                  </a:lnTo>
                  <a:cubicBezTo>
                    <a:pt x="3453" y="5"/>
                    <a:pt x="3302" y="1"/>
                    <a:pt x="3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386;p60">
              <a:extLst>
                <a:ext uri="{FF2B5EF4-FFF2-40B4-BE49-F238E27FC236}">
                  <a16:creationId xmlns:a16="http://schemas.microsoft.com/office/drawing/2014/main" id="{E73DF64F-730C-1EFC-C67A-DD35650726C1}"/>
                </a:ext>
              </a:extLst>
            </p:cNvPr>
            <p:cNvSpPr/>
            <p:nvPr/>
          </p:nvSpPr>
          <p:spPr>
            <a:xfrm>
              <a:off x="4864384" y="3539959"/>
              <a:ext cx="46997" cy="59212"/>
            </a:xfrm>
            <a:custGeom>
              <a:avLst/>
              <a:gdLst/>
              <a:ahLst/>
              <a:cxnLst/>
              <a:rect l="l" t="t" r="r" b="b"/>
              <a:pathLst>
                <a:path w="2170" h="2734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501"/>
                    <a:pt x="201" y="1035"/>
                    <a:pt x="201" y="1535"/>
                  </a:cubicBezTo>
                  <a:cubicBezTo>
                    <a:pt x="201" y="1869"/>
                    <a:pt x="201" y="2269"/>
                    <a:pt x="468" y="2536"/>
                  </a:cubicBezTo>
                  <a:cubicBezTo>
                    <a:pt x="608" y="2675"/>
                    <a:pt x="812" y="2734"/>
                    <a:pt x="1025" y="2734"/>
                  </a:cubicBezTo>
                  <a:cubicBezTo>
                    <a:pt x="1117" y="2734"/>
                    <a:pt x="1211" y="2723"/>
                    <a:pt x="1302" y="2703"/>
                  </a:cubicBezTo>
                  <a:cubicBezTo>
                    <a:pt x="1602" y="2569"/>
                    <a:pt x="1836" y="2369"/>
                    <a:pt x="1969" y="2069"/>
                  </a:cubicBezTo>
                  <a:cubicBezTo>
                    <a:pt x="2102" y="1835"/>
                    <a:pt x="2169" y="1502"/>
                    <a:pt x="2169" y="1201"/>
                  </a:cubicBezTo>
                  <a:lnTo>
                    <a:pt x="2169" y="1168"/>
                  </a:lnTo>
                  <a:cubicBezTo>
                    <a:pt x="1569" y="701"/>
                    <a:pt x="802" y="2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387;p60">
              <a:extLst>
                <a:ext uri="{FF2B5EF4-FFF2-40B4-BE49-F238E27FC236}">
                  <a16:creationId xmlns:a16="http://schemas.microsoft.com/office/drawing/2014/main" id="{6507BFC9-2A8D-9357-5CE3-AEFA82D60A06}"/>
                </a:ext>
              </a:extLst>
            </p:cNvPr>
            <p:cNvSpPr/>
            <p:nvPr/>
          </p:nvSpPr>
          <p:spPr>
            <a:xfrm>
              <a:off x="4998768" y="3577253"/>
              <a:ext cx="76603" cy="77317"/>
            </a:xfrm>
            <a:custGeom>
              <a:avLst/>
              <a:gdLst/>
              <a:ahLst/>
              <a:cxnLst/>
              <a:rect l="l" t="t" r="r" b="b"/>
              <a:pathLst>
                <a:path w="3537" h="3570" extrusionOk="0">
                  <a:moveTo>
                    <a:pt x="427" y="1"/>
                  </a:moveTo>
                  <a:cubicBezTo>
                    <a:pt x="284" y="1"/>
                    <a:pt x="142" y="5"/>
                    <a:pt x="0" y="13"/>
                  </a:cubicBezTo>
                  <a:cubicBezTo>
                    <a:pt x="501" y="514"/>
                    <a:pt x="801" y="1147"/>
                    <a:pt x="968" y="1814"/>
                  </a:cubicBezTo>
                  <a:cubicBezTo>
                    <a:pt x="1068" y="2148"/>
                    <a:pt x="1101" y="2515"/>
                    <a:pt x="1235" y="2849"/>
                  </a:cubicBezTo>
                  <a:cubicBezTo>
                    <a:pt x="1368" y="3182"/>
                    <a:pt x="1635" y="3516"/>
                    <a:pt x="1968" y="3549"/>
                  </a:cubicBezTo>
                  <a:cubicBezTo>
                    <a:pt x="2026" y="3563"/>
                    <a:pt x="2081" y="3570"/>
                    <a:pt x="2135" y="3570"/>
                  </a:cubicBezTo>
                  <a:cubicBezTo>
                    <a:pt x="2335" y="3570"/>
                    <a:pt x="2519" y="3480"/>
                    <a:pt x="2702" y="3349"/>
                  </a:cubicBezTo>
                  <a:cubicBezTo>
                    <a:pt x="2902" y="3182"/>
                    <a:pt x="3036" y="2982"/>
                    <a:pt x="3136" y="2715"/>
                  </a:cubicBezTo>
                  <a:cubicBezTo>
                    <a:pt x="3436" y="2048"/>
                    <a:pt x="3536" y="1314"/>
                    <a:pt x="3303" y="614"/>
                  </a:cubicBezTo>
                  <a:cubicBezTo>
                    <a:pt x="2427" y="205"/>
                    <a:pt x="1424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8388;p60">
              <a:extLst>
                <a:ext uri="{FF2B5EF4-FFF2-40B4-BE49-F238E27FC236}">
                  <a16:creationId xmlns:a16="http://schemas.microsoft.com/office/drawing/2014/main" id="{62617948-3EA2-E007-95E0-D49C15A0F60A}"/>
                </a:ext>
              </a:extLst>
            </p:cNvPr>
            <p:cNvSpPr/>
            <p:nvPr/>
          </p:nvSpPr>
          <p:spPr>
            <a:xfrm>
              <a:off x="5207545" y="3599928"/>
              <a:ext cx="56374" cy="69672"/>
            </a:xfrm>
            <a:custGeom>
              <a:avLst/>
              <a:gdLst/>
              <a:ahLst/>
              <a:cxnLst/>
              <a:rect l="l" t="t" r="r" b="b"/>
              <a:pathLst>
                <a:path w="2603" h="3217" extrusionOk="0">
                  <a:moveTo>
                    <a:pt x="1" y="0"/>
                  </a:moveTo>
                  <a:cubicBezTo>
                    <a:pt x="334" y="601"/>
                    <a:pt x="601" y="1234"/>
                    <a:pt x="734" y="1835"/>
                  </a:cubicBezTo>
                  <a:cubicBezTo>
                    <a:pt x="801" y="2302"/>
                    <a:pt x="901" y="2836"/>
                    <a:pt x="1302" y="3102"/>
                  </a:cubicBezTo>
                  <a:cubicBezTo>
                    <a:pt x="1430" y="3179"/>
                    <a:pt x="1578" y="3217"/>
                    <a:pt x="1724" y="3217"/>
                  </a:cubicBezTo>
                  <a:cubicBezTo>
                    <a:pt x="1960" y="3217"/>
                    <a:pt x="2192" y="3121"/>
                    <a:pt x="2336" y="2936"/>
                  </a:cubicBezTo>
                  <a:cubicBezTo>
                    <a:pt x="2569" y="2736"/>
                    <a:pt x="2602" y="2402"/>
                    <a:pt x="2602" y="2102"/>
                  </a:cubicBezTo>
                  <a:cubicBezTo>
                    <a:pt x="2602" y="1735"/>
                    <a:pt x="2602" y="1335"/>
                    <a:pt x="2569" y="901"/>
                  </a:cubicBezTo>
                  <a:cubicBezTo>
                    <a:pt x="2102" y="634"/>
                    <a:pt x="1602" y="434"/>
                    <a:pt x="1101" y="267"/>
                  </a:cubicBezTo>
                  <a:cubicBezTo>
                    <a:pt x="734" y="167"/>
                    <a:pt x="401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8389;p60">
              <a:extLst>
                <a:ext uri="{FF2B5EF4-FFF2-40B4-BE49-F238E27FC236}">
                  <a16:creationId xmlns:a16="http://schemas.microsoft.com/office/drawing/2014/main" id="{D268F74C-5E53-7FCC-7B73-4E7F866613BB}"/>
                </a:ext>
              </a:extLst>
            </p:cNvPr>
            <p:cNvSpPr/>
            <p:nvPr/>
          </p:nvSpPr>
          <p:spPr>
            <a:xfrm>
              <a:off x="4448994" y="3537988"/>
              <a:ext cx="119225" cy="83901"/>
            </a:xfrm>
            <a:custGeom>
              <a:avLst/>
              <a:gdLst/>
              <a:ahLst/>
              <a:cxnLst/>
              <a:rect l="l" t="t" r="r" b="b"/>
              <a:pathLst>
                <a:path w="5505" h="3874" extrusionOk="0">
                  <a:moveTo>
                    <a:pt x="1626" y="1"/>
                  </a:moveTo>
                  <a:cubicBezTo>
                    <a:pt x="1084" y="1"/>
                    <a:pt x="541" y="42"/>
                    <a:pt x="1" y="125"/>
                  </a:cubicBezTo>
                  <a:cubicBezTo>
                    <a:pt x="1001" y="525"/>
                    <a:pt x="1902" y="1259"/>
                    <a:pt x="2469" y="2126"/>
                  </a:cubicBezTo>
                  <a:cubicBezTo>
                    <a:pt x="2769" y="2593"/>
                    <a:pt x="3003" y="3027"/>
                    <a:pt x="3403" y="3427"/>
                  </a:cubicBezTo>
                  <a:cubicBezTo>
                    <a:pt x="3670" y="3695"/>
                    <a:pt x="4026" y="3873"/>
                    <a:pt x="4393" y="3873"/>
                  </a:cubicBezTo>
                  <a:cubicBezTo>
                    <a:pt x="4530" y="3873"/>
                    <a:pt x="4668" y="3849"/>
                    <a:pt x="4804" y="3794"/>
                  </a:cubicBezTo>
                  <a:cubicBezTo>
                    <a:pt x="5138" y="3661"/>
                    <a:pt x="5338" y="3327"/>
                    <a:pt x="5438" y="2960"/>
                  </a:cubicBezTo>
                  <a:cubicBezTo>
                    <a:pt x="5505" y="2627"/>
                    <a:pt x="5471" y="2260"/>
                    <a:pt x="5438" y="1860"/>
                  </a:cubicBezTo>
                  <a:cubicBezTo>
                    <a:pt x="5404" y="1426"/>
                    <a:pt x="5271" y="992"/>
                    <a:pt x="5138" y="592"/>
                  </a:cubicBezTo>
                  <a:cubicBezTo>
                    <a:pt x="4012" y="201"/>
                    <a:pt x="2823" y="1"/>
                    <a:pt x="1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8390;p60">
              <a:extLst>
                <a:ext uri="{FF2B5EF4-FFF2-40B4-BE49-F238E27FC236}">
                  <a16:creationId xmlns:a16="http://schemas.microsoft.com/office/drawing/2014/main" id="{EADB5C35-26E1-F313-876C-584F9EBBEA1E}"/>
                </a:ext>
              </a:extLst>
            </p:cNvPr>
            <p:cNvSpPr/>
            <p:nvPr/>
          </p:nvSpPr>
          <p:spPr>
            <a:xfrm>
              <a:off x="3902837" y="3343656"/>
              <a:ext cx="157515" cy="207890"/>
            </a:xfrm>
            <a:custGeom>
              <a:avLst/>
              <a:gdLst/>
              <a:ahLst/>
              <a:cxnLst/>
              <a:rect l="l" t="t" r="r" b="b"/>
              <a:pathLst>
                <a:path w="7273" h="9599" extrusionOk="0">
                  <a:moveTo>
                    <a:pt x="1300" y="1"/>
                  </a:moveTo>
                  <a:cubicBezTo>
                    <a:pt x="966" y="1"/>
                    <a:pt x="625" y="134"/>
                    <a:pt x="368" y="392"/>
                  </a:cubicBezTo>
                  <a:cubicBezTo>
                    <a:pt x="34" y="759"/>
                    <a:pt x="1" y="1426"/>
                    <a:pt x="334" y="1826"/>
                  </a:cubicBezTo>
                  <a:cubicBezTo>
                    <a:pt x="534" y="2060"/>
                    <a:pt x="801" y="2160"/>
                    <a:pt x="1101" y="2226"/>
                  </a:cubicBezTo>
                  <a:cubicBezTo>
                    <a:pt x="1168" y="2235"/>
                    <a:pt x="1237" y="2239"/>
                    <a:pt x="1307" y="2239"/>
                  </a:cubicBezTo>
                  <a:cubicBezTo>
                    <a:pt x="1516" y="2239"/>
                    <a:pt x="1735" y="2201"/>
                    <a:pt x="1935" y="2126"/>
                  </a:cubicBezTo>
                  <a:cubicBezTo>
                    <a:pt x="3637" y="4228"/>
                    <a:pt x="4437" y="6963"/>
                    <a:pt x="4104" y="9598"/>
                  </a:cubicBezTo>
                  <a:lnTo>
                    <a:pt x="7272" y="8397"/>
                  </a:lnTo>
                  <a:cubicBezTo>
                    <a:pt x="7106" y="6930"/>
                    <a:pt x="6605" y="5562"/>
                    <a:pt x="5805" y="4328"/>
                  </a:cubicBezTo>
                  <a:cubicBezTo>
                    <a:pt x="4971" y="3127"/>
                    <a:pt x="3870" y="2126"/>
                    <a:pt x="2602" y="1459"/>
                  </a:cubicBezTo>
                  <a:cubicBezTo>
                    <a:pt x="2602" y="925"/>
                    <a:pt x="2336" y="392"/>
                    <a:pt x="1835" y="125"/>
                  </a:cubicBezTo>
                  <a:cubicBezTo>
                    <a:pt x="1669" y="42"/>
                    <a:pt x="1485" y="1"/>
                    <a:pt x="1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8391;p60">
              <a:extLst>
                <a:ext uri="{FF2B5EF4-FFF2-40B4-BE49-F238E27FC236}">
                  <a16:creationId xmlns:a16="http://schemas.microsoft.com/office/drawing/2014/main" id="{AAF0446B-8FDA-5283-8F28-C0BBEA851179}"/>
                </a:ext>
              </a:extLst>
            </p:cNvPr>
            <p:cNvSpPr/>
            <p:nvPr/>
          </p:nvSpPr>
          <p:spPr>
            <a:xfrm>
              <a:off x="4069729" y="3298002"/>
              <a:ext cx="162561" cy="250642"/>
            </a:xfrm>
            <a:custGeom>
              <a:avLst/>
              <a:gdLst/>
              <a:ahLst/>
              <a:cxnLst/>
              <a:rect l="l" t="t" r="r" b="b"/>
              <a:pathLst>
                <a:path w="7506" h="11573" extrusionOk="0">
                  <a:moveTo>
                    <a:pt x="5921" y="0"/>
                  </a:moveTo>
                  <a:cubicBezTo>
                    <a:pt x="4876" y="0"/>
                    <a:pt x="4448" y="979"/>
                    <a:pt x="4503" y="1866"/>
                  </a:cubicBezTo>
                  <a:cubicBezTo>
                    <a:pt x="3102" y="2833"/>
                    <a:pt x="1968" y="4134"/>
                    <a:pt x="1168" y="5669"/>
                  </a:cubicBezTo>
                  <a:cubicBezTo>
                    <a:pt x="400" y="7170"/>
                    <a:pt x="0" y="8871"/>
                    <a:pt x="67" y="10572"/>
                  </a:cubicBezTo>
                  <a:lnTo>
                    <a:pt x="3903" y="11573"/>
                  </a:lnTo>
                  <a:cubicBezTo>
                    <a:pt x="3102" y="8537"/>
                    <a:pt x="3636" y="5235"/>
                    <a:pt x="5304" y="2566"/>
                  </a:cubicBezTo>
                  <a:cubicBezTo>
                    <a:pt x="5442" y="2580"/>
                    <a:pt x="5580" y="2588"/>
                    <a:pt x="5718" y="2588"/>
                  </a:cubicBezTo>
                  <a:cubicBezTo>
                    <a:pt x="5914" y="2588"/>
                    <a:pt x="6109" y="2572"/>
                    <a:pt x="6305" y="2533"/>
                  </a:cubicBezTo>
                  <a:cubicBezTo>
                    <a:pt x="6638" y="2433"/>
                    <a:pt x="6938" y="2233"/>
                    <a:pt x="7139" y="1966"/>
                  </a:cubicBezTo>
                  <a:cubicBezTo>
                    <a:pt x="7505" y="1432"/>
                    <a:pt x="7339" y="598"/>
                    <a:pt x="6805" y="231"/>
                  </a:cubicBezTo>
                  <a:cubicBezTo>
                    <a:pt x="6772" y="198"/>
                    <a:pt x="6672" y="198"/>
                    <a:pt x="6638" y="131"/>
                  </a:cubicBezTo>
                  <a:cubicBezTo>
                    <a:pt x="6373" y="41"/>
                    <a:pt x="6134" y="0"/>
                    <a:pt x="5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8392;p60">
              <a:extLst>
                <a:ext uri="{FF2B5EF4-FFF2-40B4-BE49-F238E27FC236}">
                  <a16:creationId xmlns:a16="http://schemas.microsoft.com/office/drawing/2014/main" id="{C22D73F5-A4F1-BFF3-B723-89EB258E81A5}"/>
                </a:ext>
              </a:extLst>
            </p:cNvPr>
            <p:cNvSpPr/>
            <p:nvPr/>
          </p:nvSpPr>
          <p:spPr>
            <a:xfrm>
              <a:off x="4165087" y="3541410"/>
              <a:ext cx="75866" cy="57804"/>
            </a:xfrm>
            <a:custGeom>
              <a:avLst/>
              <a:gdLst/>
              <a:ahLst/>
              <a:cxnLst/>
              <a:rect l="l" t="t" r="r" b="b"/>
              <a:pathLst>
                <a:path w="3503" h="2669" extrusionOk="0">
                  <a:moveTo>
                    <a:pt x="1234" y="0"/>
                  </a:moveTo>
                  <a:cubicBezTo>
                    <a:pt x="734" y="0"/>
                    <a:pt x="267" y="167"/>
                    <a:pt x="100" y="701"/>
                  </a:cubicBezTo>
                  <a:cubicBezTo>
                    <a:pt x="0" y="1034"/>
                    <a:pt x="100" y="1468"/>
                    <a:pt x="367" y="1768"/>
                  </a:cubicBezTo>
                  <a:cubicBezTo>
                    <a:pt x="601" y="2035"/>
                    <a:pt x="934" y="2202"/>
                    <a:pt x="1268" y="2369"/>
                  </a:cubicBezTo>
                  <a:cubicBezTo>
                    <a:pt x="1568" y="2502"/>
                    <a:pt x="1902" y="2636"/>
                    <a:pt x="2235" y="2669"/>
                  </a:cubicBezTo>
                  <a:cubicBezTo>
                    <a:pt x="2569" y="2669"/>
                    <a:pt x="2902" y="2602"/>
                    <a:pt x="3169" y="2335"/>
                  </a:cubicBezTo>
                  <a:cubicBezTo>
                    <a:pt x="3436" y="2035"/>
                    <a:pt x="3503" y="1601"/>
                    <a:pt x="3336" y="1201"/>
                  </a:cubicBezTo>
                  <a:cubicBezTo>
                    <a:pt x="3069" y="601"/>
                    <a:pt x="2068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8393;p60">
              <a:extLst>
                <a:ext uri="{FF2B5EF4-FFF2-40B4-BE49-F238E27FC236}">
                  <a16:creationId xmlns:a16="http://schemas.microsoft.com/office/drawing/2014/main" id="{B0A2886F-6804-F1A3-C541-7F89AEFD14B8}"/>
                </a:ext>
              </a:extLst>
            </p:cNvPr>
            <p:cNvSpPr/>
            <p:nvPr/>
          </p:nvSpPr>
          <p:spPr>
            <a:xfrm>
              <a:off x="4182413" y="3604433"/>
              <a:ext cx="42644" cy="26400"/>
            </a:xfrm>
            <a:custGeom>
              <a:avLst/>
              <a:gdLst/>
              <a:ahLst/>
              <a:cxnLst/>
              <a:rect l="l" t="t" r="r" b="b"/>
              <a:pathLst>
                <a:path w="1969" h="1219" extrusionOk="0">
                  <a:moveTo>
                    <a:pt x="1003" y="0"/>
                  </a:moveTo>
                  <a:cubicBezTo>
                    <a:pt x="782" y="0"/>
                    <a:pt x="566" y="69"/>
                    <a:pt x="368" y="193"/>
                  </a:cubicBezTo>
                  <a:cubicBezTo>
                    <a:pt x="201" y="259"/>
                    <a:pt x="1" y="426"/>
                    <a:pt x="1" y="626"/>
                  </a:cubicBezTo>
                  <a:cubicBezTo>
                    <a:pt x="1" y="793"/>
                    <a:pt x="101" y="960"/>
                    <a:pt x="268" y="1060"/>
                  </a:cubicBezTo>
                  <a:cubicBezTo>
                    <a:pt x="401" y="1127"/>
                    <a:pt x="568" y="1193"/>
                    <a:pt x="735" y="1193"/>
                  </a:cubicBezTo>
                  <a:cubicBezTo>
                    <a:pt x="835" y="1210"/>
                    <a:pt x="926" y="1218"/>
                    <a:pt x="1018" y="1218"/>
                  </a:cubicBezTo>
                  <a:cubicBezTo>
                    <a:pt x="1110" y="1218"/>
                    <a:pt x="1202" y="1210"/>
                    <a:pt x="1302" y="1193"/>
                  </a:cubicBezTo>
                  <a:cubicBezTo>
                    <a:pt x="1502" y="1127"/>
                    <a:pt x="1669" y="1060"/>
                    <a:pt x="1802" y="926"/>
                  </a:cubicBezTo>
                  <a:cubicBezTo>
                    <a:pt x="1936" y="760"/>
                    <a:pt x="1969" y="559"/>
                    <a:pt x="1902" y="393"/>
                  </a:cubicBezTo>
                  <a:cubicBezTo>
                    <a:pt x="1769" y="193"/>
                    <a:pt x="1469" y="26"/>
                    <a:pt x="1235" y="26"/>
                  </a:cubicBezTo>
                  <a:cubicBezTo>
                    <a:pt x="1157" y="9"/>
                    <a:pt x="1080" y="0"/>
                    <a:pt x="10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8394;p60">
              <a:extLst>
                <a:ext uri="{FF2B5EF4-FFF2-40B4-BE49-F238E27FC236}">
                  <a16:creationId xmlns:a16="http://schemas.microsoft.com/office/drawing/2014/main" id="{E6607165-91CA-162F-4325-0D0F425A0846}"/>
                </a:ext>
              </a:extLst>
            </p:cNvPr>
            <p:cNvSpPr/>
            <p:nvPr/>
          </p:nvSpPr>
          <p:spPr>
            <a:xfrm>
              <a:off x="4222869" y="3598391"/>
              <a:ext cx="23433" cy="14879"/>
            </a:xfrm>
            <a:custGeom>
              <a:avLst/>
              <a:gdLst/>
              <a:ahLst/>
              <a:cxnLst/>
              <a:rect l="l" t="t" r="r" b="b"/>
              <a:pathLst>
                <a:path w="1082" h="687" extrusionOk="0">
                  <a:moveTo>
                    <a:pt x="303" y="1"/>
                  </a:moveTo>
                  <a:cubicBezTo>
                    <a:pt x="194" y="1"/>
                    <a:pt x="102" y="66"/>
                    <a:pt x="68" y="238"/>
                  </a:cubicBezTo>
                  <a:cubicBezTo>
                    <a:pt x="1" y="371"/>
                    <a:pt x="101" y="505"/>
                    <a:pt x="268" y="572"/>
                  </a:cubicBezTo>
                  <a:cubicBezTo>
                    <a:pt x="368" y="638"/>
                    <a:pt x="434" y="638"/>
                    <a:pt x="568" y="672"/>
                  </a:cubicBezTo>
                  <a:cubicBezTo>
                    <a:pt x="590" y="672"/>
                    <a:pt x="642" y="686"/>
                    <a:pt x="684" y="686"/>
                  </a:cubicBezTo>
                  <a:cubicBezTo>
                    <a:pt x="705" y="686"/>
                    <a:pt x="724" y="683"/>
                    <a:pt x="735" y="672"/>
                  </a:cubicBezTo>
                  <a:cubicBezTo>
                    <a:pt x="1082" y="548"/>
                    <a:pt x="61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8395;p60">
              <a:extLst>
                <a:ext uri="{FF2B5EF4-FFF2-40B4-BE49-F238E27FC236}">
                  <a16:creationId xmlns:a16="http://schemas.microsoft.com/office/drawing/2014/main" id="{DF5E2C14-5DCC-2B7F-8641-0EBCAAA44DD5}"/>
                </a:ext>
              </a:extLst>
            </p:cNvPr>
            <p:cNvSpPr/>
            <p:nvPr/>
          </p:nvSpPr>
          <p:spPr>
            <a:xfrm rot="-1573392">
              <a:off x="4138931" y="3620014"/>
              <a:ext cx="94968" cy="86121"/>
            </a:xfrm>
            <a:custGeom>
              <a:avLst/>
              <a:gdLst/>
              <a:ahLst/>
              <a:cxnLst/>
              <a:rect l="l" t="t" r="r" b="b"/>
              <a:pathLst>
                <a:path w="3053" h="2769" extrusionOk="0">
                  <a:moveTo>
                    <a:pt x="605" y="0"/>
                  </a:moveTo>
                  <a:cubicBezTo>
                    <a:pt x="480" y="0"/>
                    <a:pt x="373" y="34"/>
                    <a:pt x="295" y="105"/>
                  </a:cubicBezTo>
                  <a:cubicBezTo>
                    <a:pt x="1" y="427"/>
                    <a:pt x="295" y="1230"/>
                    <a:pt x="964" y="1925"/>
                  </a:cubicBezTo>
                  <a:cubicBezTo>
                    <a:pt x="1463" y="2443"/>
                    <a:pt x="2035" y="2769"/>
                    <a:pt x="2427" y="2769"/>
                  </a:cubicBezTo>
                  <a:cubicBezTo>
                    <a:pt x="2562" y="2769"/>
                    <a:pt x="2676" y="2730"/>
                    <a:pt x="2758" y="2648"/>
                  </a:cubicBezTo>
                  <a:cubicBezTo>
                    <a:pt x="3052" y="2354"/>
                    <a:pt x="2785" y="1551"/>
                    <a:pt x="2089" y="855"/>
                  </a:cubicBezTo>
                  <a:cubicBezTo>
                    <a:pt x="1582" y="328"/>
                    <a:pt x="998" y="0"/>
                    <a:pt x="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8396;p60">
              <a:extLst>
                <a:ext uri="{FF2B5EF4-FFF2-40B4-BE49-F238E27FC236}">
                  <a16:creationId xmlns:a16="http://schemas.microsoft.com/office/drawing/2014/main" id="{1D1BEA82-142C-D8AE-D4DB-0F84CF6FC31C}"/>
                </a:ext>
              </a:extLst>
            </p:cNvPr>
            <p:cNvSpPr/>
            <p:nvPr/>
          </p:nvSpPr>
          <p:spPr>
            <a:xfrm rot="-1573392">
              <a:off x="3868737" y="3643753"/>
              <a:ext cx="111579" cy="49266"/>
            </a:xfrm>
            <a:custGeom>
              <a:avLst/>
              <a:gdLst/>
              <a:ahLst/>
              <a:cxnLst/>
              <a:rect l="l" t="t" r="r" b="b"/>
              <a:pathLst>
                <a:path w="3587" h="1584" extrusionOk="0">
                  <a:moveTo>
                    <a:pt x="1726" y="1"/>
                  </a:moveTo>
                  <a:cubicBezTo>
                    <a:pt x="817" y="1"/>
                    <a:pt x="78" y="289"/>
                    <a:pt x="27" y="725"/>
                  </a:cubicBezTo>
                  <a:cubicBezTo>
                    <a:pt x="0" y="1153"/>
                    <a:pt x="776" y="1555"/>
                    <a:pt x="1740" y="1582"/>
                  </a:cubicBezTo>
                  <a:cubicBezTo>
                    <a:pt x="1780" y="1583"/>
                    <a:pt x="1821" y="1583"/>
                    <a:pt x="1861" y="1583"/>
                  </a:cubicBezTo>
                  <a:cubicBezTo>
                    <a:pt x="2770" y="1583"/>
                    <a:pt x="3509" y="1296"/>
                    <a:pt x="3560" y="886"/>
                  </a:cubicBezTo>
                  <a:cubicBezTo>
                    <a:pt x="3587" y="457"/>
                    <a:pt x="2810" y="56"/>
                    <a:pt x="1847" y="2"/>
                  </a:cubicBezTo>
                  <a:cubicBezTo>
                    <a:pt x="1806" y="1"/>
                    <a:pt x="1766" y="1"/>
                    <a:pt x="1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8397;p60">
              <a:extLst>
                <a:ext uri="{FF2B5EF4-FFF2-40B4-BE49-F238E27FC236}">
                  <a16:creationId xmlns:a16="http://schemas.microsoft.com/office/drawing/2014/main" id="{8E68A96C-F064-8536-589B-011570FF811C}"/>
                </a:ext>
              </a:extLst>
            </p:cNvPr>
            <p:cNvSpPr/>
            <p:nvPr/>
          </p:nvSpPr>
          <p:spPr>
            <a:xfrm rot="-1573392">
              <a:off x="3889594" y="3757692"/>
              <a:ext cx="82463" cy="82451"/>
            </a:xfrm>
            <a:custGeom>
              <a:avLst/>
              <a:gdLst/>
              <a:ahLst/>
              <a:cxnLst/>
              <a:rect l="l" t="t" r="r" b="b"/>
              <a:pathLst>
                <a:path w="2651" h="2651" extrusionOk="0">
                  <a:moveTo>
                    <a:pt x="1633" y="0"/>
                  </a:moveTo>
                  <a:cubicBezTo>
                    <a:pt x="1312" y="0"/>
                    <a:pt x="964" y="161"/>
                    <a:pt x="643" y="536"/>
                  </a:cubicBezTo>
                  <a:cubicBezTo>
                    <a:pt x="375" y="803"/>
                    <a:pt x="134" y="1178"/>
                    <a:pt x="1" y="1553"/>
                  </a:cubicBezTo>
                  <a:lnTo>
                    <a:pt x="1" y="1633"/>
                  </a:lnTo>
                  <a:cubicBezTo>
                    <a:pt x="27" y="1687"/>
                    <a:pt x="27" y="1713"/>
                    <a:pt x="108" y="1713"/>
                  </a:cubicBezTo>
                  <a:lnTo>
                    <a:pt x="134" y="1713"/>
                  </a:lnTo>
                  <a:cubicBezTo>
                    <a:pt x="215" y="1713"/>
                    <a:pt x="241" y="1687"/>
                    <a:pt x="268" y="1606"/>
                  </a:cubicBezTo>
                  <a:cubicBezTo>
                    <a:pt x="295" y="1553"/>
                    <a:pt x="349" y="1499"/>
                    <a:pt x="349" y="1446"/>
                  </a:cubicBezTo>
                  <a:cubicBezTo>
                    <a:pt x="482" y="1178"/>
                    <a:pt x="643" y="964"/>
                    <a:pt x="804" y="777"/>
                  </a:cubicBezTo>
                  <a:cubicBezTo>
                    <a:pt x="937" y="643"/>
                    <a:pt x="1044" y="536"/>
                    <a:pt x="1178" y="429"/>
                  </a:cubicBezTo>
                  <a:cubicBezTo>
                    <a:pt x="1232" y="402"/>
                    <a:pt x="1339" y="322"/>
                    <a:pt x="1419" y="295"/>
                  </a:cubicBezTo>
                  <a:lnTo>
                    <a:pt x="1473" y="295"/>
                  </a:lnTo>
                  <a:cubicBezTo>
                    <a:pt x="1499" y="295"/>
                    <a:pt x="1553" y="295"/>
                    <a:pt x="1607" y="268"/>
                  </a:cubicBezTo>
                  <a:lnTo>
                    <a:pt x="1767" y="268"/>
                  </a:lnTo>
                  <a:cubicBezTo>
                    <a:pt x="1847" y="268"/>
                    <a:pt x="1874" y="295"/>
                    <a:pt x="1954" y="322"/>
                  </a:cubicBezTo>
                  <a:cubicBezTo>
                    <a:pt x="1981" y="375"/>
                    <a:pt x="2035" y="402"/>
                    <a:pt x="2088" y="429"/>
                  </a:cubicBezTo>
                  <a:cubicBezTo>
                    <a:pt x="2115" y="455"/>
                    <a:pt x="2142" y="509"/>
                    <a:pt x="2169" y="562"/>
                  </a:cubicBezTo>
                  <a:cubicBezTo>
                    <a:pt x="2222" y="643"/>
                    <a:pt x="2249" y="669"/>
                    <a:pt x="2276" y="750"/>
                  </a:cubicBezTo>
                  <a:cubicBezTo>
                    <a:pt x="2302" y="830"/>
                    <a:pt x="2356" y="964"/>
                    <a:pt x="2356" y="1098"/>
                  </a:cubicBezTo>
                  <a:cubicBezTo>
                    <a:pt x="2356" y="1312"/>
                    <a:pt x="2356" y="1553"/>
                    <a:pt x="2276" y="1794"/>
                  </a:cubicBezTo>
                  <a:lnTo>
                    <a:pt x="2276" y="1767"/>
                  </a:lnTo>
                  <a:cubicBezTo>
                    <a:pt x="2249" y="1901"/>
                    <a:pt x="2222" y="2008"/>
                    <a:pt x="2169" y="2142"/>
                  </a:cubicBezTo>
                  <a:cubicBezTo>
                    <a:pt x="2169" y="2195"/>
                    <a:pt x="2142" y="2249"/>
                    <a:pt x="2142" y="2302"/>
                  </a:cubicBezTo>
                  <a:lnTo>
                    <a:pt x="2115" y="2382"/>
                  </a:lnTo>
                  <a:cubicBezTo>
                    <a:pt x="2115" y="2409"/>
                    <a:pt x="2062" y="2436"/>
                    <a:pt x="2062" y="2463"/>
                  </a:cubicBezTo>
                  <a:cubicBezTo>
                    <a:pt x="2035" y="2543"/>
                    <a:pt x="2062" y="2650"/>
                    <a:pt x="2169" y="2650"/>
                  </a:cubicBezTo>
                  <a:lnTo>
                    <a:pt x="2222" y="2650"/>
                  </a:lnTo>
                  <a:cubicBezTo>
                    <a:pt x="2276" y="2650"/>
                    <a:pt x="2356" y="2623"/>
                    <a:pt x="2356" y="2543"/>
                  </a:cubicBezTo>
                  <a:cubicBezTo>
                    <a:pt x="2356" y="2516"/>
                    <a:pt x="2383" y="2436"/>
                    <a:pt x="2383" y="2409"/>
                  </a:cubicBezTo>
                  <a:cubicBezTo>
                    <a:pt x="2383" y="2382"/>
                    <a:pt x="2409" y="2382"/>
                    <a:pt x="2409" y="2329"/>
                  </a:cubicBezTo>
                  <a:cubicBezTo>
                    <a:pt x="2436" y="2275"/>
                    <a:pt x="2436" y="2168"/>
                    <a:pt x="2490" y="2115"/>
                  </a:cubicBezTo>
                  <a:cubicBezTo>
                    <a:pt x="2517" y="1954"/>
                    <a:pt x="2543" y="1740"/>
                    <a:pt x="2570" y="1579"/>
                  </a:cubicBezTo>
                  <a:cubicBezTo>
                    <a:pt x="2650" y="1124"/>
                    <a:pt x="2624" y="803"/>
                    <a:pt x="2490" y="536"/>
                  </a:cubicBezTo>
                  <a:cubicBezTo>
                    <a:pt x="2409" y="375"/>
                    <a:pt x="2302" y="268"/>
                    <a:pt x="2169" y="161"/>
                  </a:cubicBezTo>
                  <a:cubicBezTo>
                    <a:pt x="2115" y="134"/>
                    <a:pt x="2035" y="107"/>
                    <a:pt x="1954" y="27"/>
                  </a:cubicBezTo>
                  <a:cubicBezTo>
                    <a:pt x="1874" y="27"/>
                    <a:pt x="176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8398;p60">
              <a:extLst>
                <a:ext uri="{FF2B5EF4-FFF2-40B4-BE49-F238E27FC236}">
                  <a16:creationId xmlns:a16="http://schemas.microsoft.com/office/drawing/2014/main" id="{31A91D4B-F080-2BE9-FF12-F488662C8088}"/>
                </a:ext>
              </a:extLst>
            </p:cNvPr>
            <p:cNvSpPr/>
            <p:nvPr/>
          </p:nvSpPr>
          <p:spPr>
            <a:xfrm rot="-1573392">
              <a:off x="4117781" y="3740032"/>
              <a:ext cx="99105" cy="90756"/>
            </a:xfrm>
            <a:custGeom>
              <a:avLst/>
              <a:gdLst/>
              <a:ahLst/>
              <a:cxnLst/>
              <a:rect l="l" t="t" r="r" b="b"/>
              <a:pathLst>
                <a:path w="3186" h="2918" extrusionOk="0">
                  <a:moveTo>
                    <a:pt x="1928" y="0"/>
                  </a:moveTo>
                  <a:cubicBezTo>
                    <a:pt x="1767" y="0"/>
                    <a:pt x="1580" y="54"/>
                    <a:pt x="1419" y="134"/>
                  </a:cubicBezTo>
                  <a:cubicBezTo>
                    <a:pt x="1259" y="215"/>
                    <a:pt x="1098" y="322"/>
                    <a:pt x="911" y="482"/>
                  </a:cubicBezTo>
                  <a:cubicBezTo>
                    <a:pt x="750" y="616"/>
                    <a:pt x="616" y="777"/>
                    <a:pt x="429" y="1018"/>
                  </a:cubicBezTo>
                  <a:cubicBezTo>
                    <a:pt x="295" y="1178"/>
                    <a:pt x="188" y="1339"/>
                    <a:pt x="54" y="1553"/>
                  </a:cubicBezTo>
                  <a:cubicBezTo>
                    <a:pt x="1" y="1606"/>
                    <a:pt x="1" y="1713"/>
                    <a:pt x="81" y="1740"/>
                  </a:cubicBezTo>
                  <a:cubicBezTo>
                    <a:pt x="108" y="1740"/>
                    <a:pt x="108" y="1794"/>
                    <a:pt x="161" y="1794"/>
                  </a:cubicBezTo>
                  <a:cubicBezTo>
                    <a:pt x="215" y="1794"/>
                    <a:pt x="241" y="1740"/>
                    <a:pt x="295" y="1713"/>
                  </a:cubicBezTo>
                  <a:cubicBezTo>
                    <a:pt x="456" y="1419"/>
                    <a:pt x="616" y="1178"/>
                    <a:pt x="830" y="991"/>
                  </a:cubicBezTo>
                  <a:lnTo>
                    <a:pt x="830" y="937"/>
                  </a:lnTo>
                  <a:cubicBezTo>
                    <a:pt x="991" y="777"/>
                    <a:pt x="1151" y="616"/>
                    <a:pt x="1285" y="509"/>
                  </a:cubicBezTo>
                  <a:cubicBezTo>
                    <a:pt x="1392" y="455"/>
                    <a:pt x="1499" y="375"/>
                    <a:pt x="1580" y="348"/>
                  </a:cubicBezTo>
                  <a:cubicBezTo>
                    <a:pt x="1687" y="322"/>
                    <a:pt x="1740" y="322"/>
                    <a:pt x="1847" y="268"/>
                  </a:cubicBezTo>
                  <a:lnTo>
                    <a:pt x="2061" y="268"/>
                  </a:lnTo>
                  <a:cubicBezTo>
                    <a:pt x="2169" y="322"/>
                    <a:pt x="2222" y="322"/>
                    <a:pt x="2329" y="375"/>
                  </a:cubicBezTo>
                  <a:cubicBezTo>
                    <a:pt x="2383" y="402"/>
                    <a:pt x="2463" y="482"/>
                    <a:pt x="2516" y="509"/>
                  </a:cubicBezTo>
                  <a:cubicBezTo>
                    <a:pt x="2597" y="536"/>
                    <a:pt x="2624" y="616"/>
                    <a:pt x="2650" y="670"/>
                  </a:cubicBezTo>
                  <a:lnTo>
                    <a:pt x="2757" y="884"/>
                  </a:lnTo>
                  <a:cubicBezTo>
                    <a:pt x="2784" y="991"/>
                    <a:pt x="2838" y="1071"/>
                    <a:pt x="2838" y="1205"/>
                  </a:cubicBezTo>
                  <a:cubicBezTo>
                    <a:pt x="2838" y="1419"/>
                    <a:pt x="2838" y="1606"/>
                    <a:pt x="2784" y="1847"/>
                  </a:cubicBezTo>
                  <a:lnTo>
                    <a:pt x="2784" y="1874"/>
                  </a:lnTo>
                  <a:cubicBezTo>
                    <a:pt x="2757" y="2061"/>
                    <a:pt x="2731" y="2142"/>
                    <a:pt x="2677" y="2276"/>
                  </a:cubicBezTo>
                  <a:cubicBezTo>
                    <a:pt x="2650" y="2356"/>
                    <a:pt x="2650" y="2409"/>
                    <a:pt x="2624" y="2490"/>
                  </a:cubicBezTo>
                  <a:cubicBezTo>
                    <a:pt x="2597" y="2597"/>
                    <a:pt x="2570" y="2650"/>
                    <a:pt x="2516" y="2731"/>
                  </a:cubicBezTo>
                  <a:lnTo>
                    <a:pt x="2516" y="2757"/>
                  </a:lnTo>
                  <a:cubicBezTo>
                    <a:pt x="2490" y="2784"/>
                    <a:pt x="2516" y="2811"/>
                    <a:pt x="2516" y="2864"/>
                  </a:cubicBezTo>
                  <a:cubicBezTo>
                    <a:pt x="2516" y="2891"/>
                    <a:pt x="2570" y="2918"/>
                    <a:pt x="2597" y="2918"/>
                  </a:cubicBezTo>
                  <a:lnTo>
                    <a:pt x="2677" y="2918"/>
                  </a:lnTo>
                  <a:cubicBezTo>
                    <a:pt x="2731" y="2891"/>
                    <a:pt x="2757" y="2891"/>
                    <a:pt x="2757" y="2864"/>
                  </a:cubicBezTo>
                  <a:lnTo>
                    <a:pt x="2784" y="2811"/>
                  </a:lnTo>
                  <a:lnTo>
                    <a:pt x="2784" y="2784"/>
                  </a:lnTo>
                  <a:cubicBezTo>
                    <a:pt x="2838" y="2757"/>
                    <a:pt x="2838" y="2731"/>
                    <a:pt x="2864" y="2677"/>
                  </a:cubicBezTo>
                  <a:cubicBezTo>
                    <a:pt x="2864" y="2650"/>
                    <a:pt x="2891" y="2624"/>
                    <a:pt x="2891" y="2597"/>
                  </a:cubicBezTo>
                  <a:lnTo>
                    <a:pt x="2891" y="2543"/>
                  </a:lnTo>
                  <a:cubicBezTo>
                    <a:pt x="2918" y="2463"/>
                    <a:pt x="2972" y="2383"/>
                    <a:pt x="2998" y="2276"/>
                  </a:cubicBezTo>
                  <a:cubicBezTo>
                    <a:pt x="3052" y="2115"/>
                    <a:pt x="3105" y="1928"/>
                    <a:pt x="3132" y="1713"/>
                  </a:cubicBezTo>
                  <a:cubicBezTo>
                    <a:pt x="3186" y="1285"/>
                    <a:pt x="3132" y="911"/>
                    <a:pt x="2998" y="616"/>
                  </a:cubicBezTo>
                  <a:cubicBezTo>
                    <a:pt x="2784" y="268"/>
                    <a:pt x="2436" y="5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8399;p60">
              <a:extLst>
                <a:ext uri="{FF2B5EF4-FFF2-40B4-BE49-F238E27FC236}">
                  <a16:creationId xmlns:a16="http://schemas.microsoft.com/office/drawing/2014/main" id="{4D0A44A8-D67F-1705-3197-7514D24F1D8A}"/>
                </a:ext>
              </a:extLst>
            </p:cNvPr>
            <p:cNvSpPr/>
            <p:nvPr/>
          </p:nvSpPr>
          <p:spPr>
            <a:xfrm rot="-1573392">
              <a:off x="4015094" y="3794430"/>
              <a:ext cx="51637" cy="50821"/>
            </a:xfrm>
            <a:custGeom>
              <a:avLst/>
              <a:gdLst/>
              <a:ahLst/>
              <a:cxnLst/>
              <a:rect l="l" t="t" r="r" b="b"/>
              <a:pathLst>
                <a:path w="1660" h="1634" extrusionOk="0">
                  <a:moveTo>
                    <a:pt x="402" y="1"/>
                  </a:moveTo>
                  <a:cubicBezTo>
                    <a:pt x="402" y="81"/>
                    <a:pt x="402" y="81"/>
                    <a:pt x="375" y="81"/>
                  </a:cubicBezTo>
                  <a:cubicBezTo>
                    <a:pt x="348" y="81"/>
                    <a:pt x="321" y="81"/>
                    <a:pt x="321" y="108"/>
                  </a:cubicBezTo>
                  <a:cubicBezTo>
                    <a:pt x="214" y="269"/>
                    <a:pt x="107" y="402"/>
                    <a:pt x="54" y="563"/>
                  </a:cubicBezTo>
                  <a:cubicBezTo>
                    <a:pt x="0" y="643"/>
                    <a:pt x="0" y="697"/>
                    <a:pt x="0" y="777"/>
                  </a:cubicBezTo>
                  <a:lnTo>
                    <a:pt x="0" y="964"/>
                  </a:lnTo>
                  <a:cubicBezTo>
                    <a:pt x="54" y="1205"/>
                    <a:pt x="134" y="1446"/>
                    <a:pt x="348" y="1527"/>
                  </a:cubicBezTo>
                  <a:cubicBezTo>
                    <a:pt x="455" y="1607"/>
                    <a:pt x="535" y="1634"/>
                    <a:pt x="642" y="1634"/>
                  </a:cubicBezTo>
                  <a:lnTo>
                    <a:pt x="669" y="1634"/>
                  </a:lnTo>
                  <a:cubicBezTo>
                    <a:pt x="776" y="1634"/>
                    <a:pt x="883" y="1607"/>
                    <a:pt x="990" y="1580"/>
                  </a:cubicBezTo>
                  <a:cubicBezTo>
                    <a:pt x="1071" y="1500"/>
                    <a:pt x="1178" y="1446"/>
                    <a:pt x="1312" y="1312"/>
                  </a:cubicBezTo>
                  <a:cubicBezTo>
                    <a:pt x="1419" y="1205"/>
                    <a:pt x="1526" y="1045"/>
                    <a:pt x="1579" y="831"/>
                  </a:cubicBezTo>
                  <a:cubicBezTo>
                    <a:pt x="1606" y="777"/>
                    <a:pt x="1606" y="697"/>
                    <a:pt x="1660" y="616"/>
                  </a:cubicBezTo>
                  <a:cubicBezTo>
                    <a:pt x="1660" y="536"/>
                    <a:pt x="1660" y="509"/>
                    <a:pt x="1579" y="456"/>
                  </a:cubicBezTo>
                  <a:lnTo>
                    <a:pt x="1552" y="456"/>
                  </a:lnTo>
                  <a:cubicBezTo>
                    <a:pt x="1499" y="456"/>
                    <a:pt x="1472" y="509"/>
                    <a:pt x="1445" y="536"/>
                  </a:cubicBezTo>
                  <a:cubicBezTo>
                    <a:pt x="1419" y="670"/>
                    <a:pt x="1365" y="804"/>
                    <a:pt x="1312" y="911"/>
                  </a:cubicBezTo>
                  <a:cubicBezTo>
                    <a:pt x="1258" y="991"/>
                    <a:pt x="1205" y="1098"/>
                    <a:pt x="1151" y="1179"/>
                  </a:cubicBezTo>
                  <a:cubicBezTo>
                    <a:pt x="1071" y="1232"/>
                    <a:pt x="1044" y="1286"/>
                    <a:pt x="990" y="1312"/>
                  </a:cubicBezTo>
                  <a:cubicBezTo>
                    <a:pt x="937" y="1339"/>
                    <a:pt x="883" y="1339"/>
                    <a:pt x="857" y="1366"/>
                  </a:cubicBezTo>
                  <a:cubicBezTo>
                    <a:pt x="776" y="1366"/>
                    <a:pt x="749" y="1393"/>
                    <a:pt x="723" y="1393"/>
                  </a:cubicBezTo>
                  <a:lnTo>
                    <a:pt x="589" y="1393"/>
                  </a:lnTo>
                  <a:cubicBezTo>
                    <a:pt x="535" y="1393"/>
                    <a:pt x="509" y="1366"/>
                    <a:pt x="482" y="1366"/>
                  </a:cubicBezTo>
                  <a:cubicBezTo>
                    <a:pt x="428" y="1339"/>
                    <a:pt x="402" y="1339"/>
                    <a:pt x="375" y="1312"/>
                  </a:cubicBezTo>
                  <a:lnTo>
                    <a:pt x="268" y="1205"/>
                  </a:lnTo>
                  <a:cubicBezTo>
                    <a:pt x="241" y="1179"/>
                    <a:pt x="241" y="1125"/>
                    <a:pt x="214" y="1072"/>
                  </a:cubicBezTo>
                  <a:cubicBezTo>
                    <a:pt x="214" y="1045"/>
                    <a:pt x="161" y="964"/>
                    <a:pt x="161" y="911"/>
                  </a:cubicBezTo>
                  <a:lnTo>
                    <a:pt x="161" y="670"/>
                  </a:lnTo>
                  <a:cubicBezTo>
                    <a:pt x="214" y="563"/>
                    <a:pt x="241" y="509"/>
                    <a:pt x="268" y="402"/>
                  </a:cubicBezTo>
                  <a:cubicBezTo>
                    <a:pt x="321" y="295"/>
                    <a:pt x="375" y="242"/>
                    <a:pt x="428" y="135"/>
                  </a:cubicBezTo>
                  <a:cubicBezTo>
                    <a:pt x="428" y="108"/>
                    <a:pt x="482" y="108"/>
                    <a:pt x="428" y="54"/>
                  </a:cubicBezTo>
                  <a:cubicBezTo>
                    <a:pt x="428" y="28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8495;p61">
            <a:extLst>
              <a:ext uri="{FF2B5EF4-FFF2-40B4-BE49-F238E27FC236}">
                <a16:creationId xmlns:a16="http://schemas.microsoft.com/office/drawing/2014/main" id="{48B6A821-C97E-411F-F192-F393EF1C6B24}"/>
              </a:ext>
            </a:extLst>
          </p:cNvPr>
          <p:cNvGrpSpPr/>
          <p:nvPr/>
        </p:nvGrpSpPr>
        <p:grpSpPr>
          <a:xfrm>
            <a:off x="4439766" y="400726"/>
            <a:ext cx="716988" cy="622858"/>
            <a:chOff x="8263800" y="5524025"/>
            <a:chExt cx="1197775" cy="1040525"/>
          </a:xfrm>
        </p:grpSpPr>
        <p:sp>
          <p:nvSpPr>
            <p:cNvPr id="70" name="Google Shape;8496;p61">
              <a:extLst>
                <a:ext uri="{FF2B5EF4-FFF2-40B4-BE49-F238E27FC236}">
                  <a16:creationId xmlns:a16="http://schemas.microsoft.com/office/drawing/2014/main" id="{A4B4968D-2816-CC30-FAFB-5F96F21146BC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497;p61">
              <a:extLst>
                <a:ext uri="{FF2B5EF4-FFF2-40B4-BE49-F238E27FC236}">
                  <a16:creationId xmlns:a16="http://schemas.microsoft.com/office/drawing/2014/main" id="{50BADDD4-EB3C-BC72-6512-05639E5B4194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498;p61">
              <a:extLst>
                <a:ext uri="{FF2B5EF4-FFF2-40B4-BE49-F238E27FC236}">
                  <a16:creationId xmlns:a16="http://schemas.microsoft.com/office/drawing/2014/main" id="{BFFAA33B-3A2C-F006-466E-EBE46792B3C9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499;p61">
              <a:extLst>
                <a:ext uri="{FF2B5EF4-FFF2-40B4-BE49-F238E27FC236}">
                  <a16:creationId xmlns:a16="http://schemas.microsoft.com/office/drawing/2014/main" id="{5C8A5AC6-44F4-9D4D-7EE1-E190936F8529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500;p61">
              <a:extLst>
                <a:ext uri="{FF2B5EF4-FFF2-40B4-BE49-F238E27FC236}">
                  <a16:creationId xmlns:a16="http://schemas.microsoft.com/office/drawing/2014/main" id="{4FDF7DA8-4A84-B679-B335-51DE909A2086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501;p61">
              <a:extLst>
                <a:ext uri="{FF2B5EF4-FFF2-40B4-BE49-F238E27FC236}">
                  <a16:creationId xmlns:a16="http://schemas.microsoft.com/office/drawing/2014/main" id="{A5562D2B-9973-965A-4CFC-10B0C76F5A13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502;p61">
              <a:extLst>
                <a:ext uri="{FF2B5EF4-FFF2-40B4-BE49-F238E27FC236}">
                  <a16:creationId xmlns:a16="http://schemas.microsoft.com/office/drawing/2014/main" id="{5273749F-43F7-737D-C841-DA55278F4939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503;p61">
              <a:extLst>
                <a:ext uri="{FF2B5EF4-FFF2-40B4-BE49-F238E27FC236}">
                  <a16:creationId xmlns:a16="http://schemas.microsoft.com/office/drawing/2014/main" id="{074669C6-8C87-FA37-73B6-0469CCEFD21C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504;p61">
              <a:extLst>
                <a:ext uri="{FF2B5EF4-FFF2-40B4-BE49-F238E27FC236}">
                  <a16:creationId xmlns:a16="http://schemas.microsoft.com/office/drawing/2014/main" id="{6610EB3B-69B5-94EF-F2F4-3B0F598AC84C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505;p61">
              <a:extLst>
                <a:ext uri="{FF2B5EF4-FFF2-40B4-BE49-F238E27FC236}">
                  <a16:creationId xmlns:a16="http://schemas.microsoft.com/office/drawing/2014/main" id="{7862F0C9-DAEF-6EA8-F4ED-86B3E42E38AC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506;p61">
              <a:extLst>
                <a:ext uri="{FF2B5EF4-FFF2-40B4-BE49-F238E27FC236}">
                  <a16:creationId xmlns:a16="http://schemas.microsoft.com/office/drawing/2014/main" id="{6ABABAE3-5C23-238F-5E5A-7A2A68629CAD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07;p61">
              <a:extLst>
                <a:ext uri="{FF2B5EF4-FFF2-40B4-BE49-F238E27FC236}">
                  <a16:creationId xmlns:a16="http://schemas.microsoft.com/office/drawing/2014/main" id="{ACD5A1D4-C1DE-8C9A-BCC3-AAECA86A3F5B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08;p61">
              <a:extLst>
                <a:ext uri="{FF2B5EF4-FFF2-40B4-BE49-F238E27FC236}">
                  <a16:creationId xmlns:a16="http://schemas.microsoft.com/office/drawing/2014/main" id="{AC761DB4-5242-3ADE-013F-C121639EBEC8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09;p61">
              <a:extLst>
                <a:ext uri="{FF2B5EF4-FFF2-40B4-BE49-F238E27FC236}">
                  <a16:creationId xmlns:a16="http://schemas.microsoft.com/office/drawing/2014/main" id="{4B0587C3-0603-A674-BE48-D65C33267407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510;p61">
              <a:extLst>
                <a:ext uri="{FF2B5EF4-FFF2-40B4-BE49-F238E27FC236}">
                  <a16:creationId xmlns:a16="http://schemas.microsoft.com/office/drawing/2014/main" id="{892CCBB9-C37E-5B5B-6CAA-0600CC6AB348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511;p61">
              <a:extLst>
                <a:ext uri="{FF2B5EF4-FFF2-40B4-BE49-F238E27FC236}">
                  <a16:creationId xmlns:a16="http://schemas.microsoft.com/office/drawing/2014/main" id="{CA8F0878-82FD-A510-4212-C9C83DAA68BA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512;p61">
              <a:extLst>
                <a:ext uri="{FF2B5EF4-FFF2-40B4-BE49-F238E27FC236}">
                  <a16:creationId xmlns:a16="http://schemas.microsoft.com/office/drawing/2014/main" id="{4A8628BC-13DD-3A1E-66A9-A5C07BA7B7C5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513;p61">
              <a:extLst>
                <a:ext uri="{FF2B5EF4-FFF2-40B4-BE49-F238E27FC236}">
                  <a16:creationId xmlns:a16="http://schemas.microsoft.com/office/drawing/2014/main" id="{3B72C0BE-70EF-649B-8DD1-F44ED7EBCDBF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514;p61">
              <a:extLst>
                <a:ext uri="{FF2B5EF4-FFF2-40B4-BE49-F238E27FC236}">
                  <a16:creationId xmlns:a16="http://schemas.microsoft.com/office/drawing/2014/main" id="{F84F4421-D638-5711-A21D-6AF59A90A0C4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515;p61">
              <a:extLst>
                <a:ext uri="{FF2B5EF4-FFF2-40B4-BE49-F238E27FC236}">
                  <a16:creationId xmlns:a16="http://schemas.microsoft.com/office/drawing/2014/main" id="{1C3523BA-75AD-EEF4-5025-43A9543FF9A4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516;p61">
              <a:extLst>
                <a:ext uri="{FF2B5EF4-FFF2-40B4-BE49-F238E27FC236}">
                  <a16:creationId xmlns:a16="http://schemas.microsoft.com/office/drawing/2014/main" id="{76868208-9C18-7393-913D-7DD614F6A6E5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517;p61">
              <a:extLst>
                <a:ext uri="{FF2B5EF4-FFF2-40B4-BE49-F238E27FC236}">
                  <a16:creationId xmlns:a16="http://schemas.microsoft.com/office/drawing/2014/main" id="{B85D99BB-393D-2190-78B2-9F670248B0F8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518;p61">
              <a:extLst>
                <a:ext uri="{FF2B5EF4-FFF2-40B4-BE49-F238E27FC236}">
                  <a16:creationId xmlns:a16="http://schemas.microsoft.com/office/drawing/2014/main" id="{42FB5760-874B-8BD8-8CC2-58FC77770E5E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519;p61">
              <a:extLst>
                <a:ext uri="{FF2B5EF4-FFF2-40B4-BE49-F238E27FC236}">
                  <a16:creationId xmlns:a16="http://schemas.microsoft.com/office/drawing/2014/main" id="{CF477CCC-86D0-B0E6-7F6B-E609B6A7E04B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520;p61">
              <a:extLst>
                <a:ext uri="{FF2B5EF4-FFF2-40B4-BE49-F238E27FC236}">
                  <a16:creationId xmlns:a16="http://schemas.microsoft.com/office/drawing/2014/main" id="{CB889A82-6BDB-F924-6794-B7540816CCAF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521;p61">
              <a:extLst>
                <a:ext uri="{FF2B5EF4-FFF2-40B4-BE49-F238E27FC236}">
                  <a16:creationId xmlns:a16="http://schemas.microsoft.com/office/drawing/2014/main" id="{67D23E1D-BCB6-0819-DE58-E102C1914FD6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522;p61">
              <a:extLst>
                <a:ext uri="{FF2B5EF4-FFF2-40B4-BE49-F238E27FC236}">
                  <a16:creationId xmlns:a16="http://schemas.microsoft.com/office/drawing/2014/main" id="{2C8A4ABB-DFB1-CE07-33F1-A4C758ED282C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523;p61">
              <a:extLst>
                <a:ext uri="{FF2B5EF4-FFF2-40B4-BE49-F238E27FC236}">
                  <a16:creationId xmlns:a16="http://schemas.microsoft.com/office/drawing/2014/main" id="{B806C02D-65C4-46C0-CAD9-D274167ED82D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524;p61">
              <a:extLst>
                <a:ext uri="{FF2B5EF4-FFF2-40B4-BE49-F238E27FC236}">
                  <a16:creationId xmlns:a16="http://schemas.microsoft.com/office/drawing/2014/main" id="{D7372C84-1A28-D603-F5CF-A25B6EF03ABA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525;p61">
              <a:extLst>
                <a:ext uri="{FF2B5EF4-FFF2-40B4-BE49-F238E27FC236}">
                  <a16:creationId xmlns:a16="http://schemas.microsoft.com/office/drawing/2014/main" id="{108AF7B8-BE30-BD0A-0443-30BEED697515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526;p61">
              <a:extLst>
                <a:ext uri="{FF2B5EF4-FFF2-40B4-BE49-F238E27FC236}">
                  <a16:creationId xmlns:a16="http://schemas.microsoft.com/office/drawing/2014/main" id="{F7D20E38-B76A-31CA-4C00-6E7FFF19C9AC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527;p61">
              <a:extLst>
                <a:ext uri="{FF2B5EF4-FFF2-40B4-BE49-F238E27FC236}">
                  <a16:creationId xmlns:a16="http://schemas.microsoft.com/office/drawing/2014/main" id="{00C64202-B845-21A9-2AC4-6E3063CBB6A3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528;p61">
              <a:extLst>
                <a:ext uri="{FF2B5EF4-FFF2-40B4-BE49-F238E27FC236}">
                  <a16:creationId xmlns:a16="http://schemas.microsoft.com/office/drawing/2014/main" id="{A3BF857C-332C-564B-2C99-87FEC54F5FC2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529;p61">
              <a:extLst>
                <a:ext uri="{FF2B5EF4-FFF2-40B4-BE49-F238E27FC236}">
                  <a16:creationId xmlns:a16="http://schemas.microsoft.com/office/drawing/2014/main" id="{E64CBE0A-BFBE-B7F6-420F-C380E42A91F0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530;p61">
              <a:extLst>
                <a:ext uri="{FF2B5EF4-FFF2-40B4-BE49-F238E27FC236}">
                  <a16:creationId xmlns:a16="http://schemas.microsoft.com/office/drawing/2014/main" id="{4B25DE88-58F7-D372-7CC5-2DAAB52D4C23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531;p61">
              <a:extLst>
                <a:ext uri="{FF2B5EF4-FFF2-40B4-BE49-F238E27FC236}">
                  <a16:creationId xmlns:a16="http://schemas.microsoft.com/office/drawing/2014/main" id="{CFC647D7-DF57-F9B9-BAB3-5EEC74894F78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532;p61">
              <a:extLst>
                <a:ext uri="{FF2B5EF4-FFF2-40B4-BE49-F238E27FC236}">
                  <a16:creationId xmlns:a16="http://schemas.microsoft.com/office/drawing/2014/main" id="{DF795CCD-1A20-ACE6-2E0A-B222F5A524A1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533;p61">
              <a:extLst>
                <a:ext uri="{FF2B5EF4-FFF2-40B4-BE49-F238E27FC236}">
                  <a16:creationId xmlns:a16="http://schemas.microsoft.com/office/drawing/2014/main" id="{1BE81845-0E86-6686-A1C5-4439622FB2EA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534;p61">
              <a:extLst>
                <a:ext uri="{FF2B5EF4-FFF2-40B4-BE49-F238E27FC236}">
                  <a16:creationId xmlns:a16="http://schemas.microsoft.com/office/drawing/2014/main" id="{B92CB59A-5045-A585-CD47-F3A72F9C95BF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535;p61">
              <a:extLst>
                <a:ext uri="{FF2B5EF4-FFF2-40B4-BE49-F238E27FC236}">
                  <a16:creationId xmlns:a16="http://schemas.microsoft.com/office/drawing/2014/main" id="{136590C3-A7CD-3278-EC4D-B1CF12231376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536;p61">
              <a:extLst>
                <a:ext uri="{FF2B5EF4-FFF2-40B4-BE49-F238E27FC236}">
                  <a16:creationId xmlns:a16="http://schemas.microsoft.com/office/drawing/2014/main" id="{2CC63223-DC03-D383-3E1A-0694DB20B855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537;p61">
              <a:extLst>
                <a:ext uri="{FF2B5EF4-FFF2-40B4-BE49-F238E27FC236}">
                  <a16:creationId xmlns:a16="http://schemas.microsoft.com/office/drawing/2014/main" id="{9A385637-380E-542F-D769-70165F20D756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538;p61">
              <a:extLst>
                <a:ext uri="{FF2B5EF4-FFF2-40B4-BE49-F238E27FC236}">
                  <a16:creationId xmlns:a16="http://schemas.microsoft.com/office/drawing/2014/main" id="{1082146E-F545-BBA2-0514-1847AC4B267F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539;p61">
              <a:extLst>
                <a:ext uri="{FF2B5EF4-FFF2-40B4-BE49-F238E27FC236}">
                  <a16:creationId xmlns:a16="http://schemas.microsoft.com/office/drawing/2014/main" id="{5BA8EBFA-EB19-94B7-F0AF-9DF1B9EE651D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540;p61">
              <a:extLst>
                <a:ext uri="{FF2B5EF4-FFF2-40B4-BE49-F238E27FC236}">
                  <a16:creationId xmlns:a16="http://schemas.microsoft.com/office/drawing/2014/main" id="{9FA049C6-2516-E9BC-69B1-DD6F88556B69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541;p61">
              <a:extLst>
                <a:ext uri="{FF2B5EF4-FFF2-40B4-BE49-F238E27FC236}">
                  <a16:creationId xmlns:a16="http://schemas.microsoft.com/office/drawing/2014/main" id="{48C5725D-EFB2-13F2-EE6C-014ABBF595E2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542;p61">
              <a:extLst>
                <a:ext uri="{FF2B5EF4-FFF2-40B4-BE49-F238E27FC236}">
                  <a16:creationId xmlns:a16="http://schemas.microsoft.com/office/drawing/2014/main" id="{3558C7B0-7060-D80A-A939-F03B07B26B9D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543;p61">
              <a:extLst>
                <a:ext uri="{FF2B5EF4-FFF2-40B4-BE49-F238E27FC236}">
                  <a16:creationId xmlns:a16="http://schemas.microsoft.com/office/drawing/2014/main" id="{2A171777-C16F-962C-E959-32480C20E6F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544;p61">
              <a:extLst>
                <a:ext uri="{FF2B5EF4-FFF2-40B4-BE49-F238E27FC236}">
                  <a16:creationId xmlns:a16="http://schemas.microsoft.com/office/drawing/2014/main" id="{1BC596BC-0811-D98B-466B-DF91E10E0777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545;p61">
              <a:extLst>
                <a:ext uri="{FF2B5EF4-FFF2-40B4-BE49-F238E27FC236}">
                  <a16:creationId xmlns:a16="http://schemas.microsoft.com/office/drawing/2014/main" id="{A75F8734-55F1-9D10-3F67-763BE47BDEC0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546;p61">
              <a:extLst>
                <a:ext uri="{FF2B5EF4-FFF2-40B4-BE49-F238E27FC236}">
                  <a16:creationId xmlns:a16="http://schemas.microsoft.com/office/drawing/2014/main" id="{DA898C54-3DED-C8CF-CEB8-CCE6C45E37BD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547;p61">
              <a:extLst>
                <a:ext uri="{FF2B5EF4-FFF2-40B4-BE49-F238E27FC236}">
                  <a16:creationId xmlns:a16="http://schemas.microsoft.com/office/drawing/2014/main" id="{93F23FC8-1AC9-2DA9-C7BC-332ED4680B1B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92</TotalTime>
  <Words>558</Words>
  <Application>Microsoft Office PowerPoint</Application>
  <PresentationFormat>On-screen Show (16:9)</PresentationFormat>
  <Paragraphs>115</Paragraphs>
  <Slides>22</Slides>
  <Notes>21</Notes>
  <HiddenSlides>0</HiddenSlides>
  <MMClips>1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1" baseType="lpstr">
      <vt:lpstr>Tahoma</vt:lpstr>
      <vt:lpstr>Cambria Math</vt:lpstr>
      <vt:lpstr>Arial</vt:lpstr>
      <vt:lpstr>Nunito</vt:lpstr>
      <vt:lpstr>Times New Roman</vt:lpstr>
      <vt:lpstr>Ranchers</vt:lpstr>
      <vt:lpstr>Calibri</vt:lpstr>
      <vt:lpstr>Microsoft YaHei</vt:lpstr>
      <vt:lpstr>Science Subject for Pre-K: Observe insect life by Slidesgo</vt:lpstr>
      <vt:lpstr>PowerPoint Presentation</vt:lpstr>
      <vt:lpstr>TRÒ CHƠI TRUYỀN BÓNG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Lê Thảo</dc:creator>
  <cp:lastModifiedBy>3A1_THGB</cp:lastModifiedBy>
  <cp:revision>10</cp:revision>
  <dcterms:modified xsi:type="dcterms:W3CDTF">2022-09-26T02:36:05Z</dcterms:modified>
</cp:coreProperties>
</file>