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256" r:id="rId2"/>
    <p:sldId id="258" r:id="rId3"/>
    <p:sldId id="261" r:id="rId4"/>
    <p:sldId id="312" r:id="rId5"/>
    <p:sldId id="259" r:id="rId6"/>
    <p:sldId id="313" r:id="rId7"/>
    <p:sldId id="314" r:id="rId8"/>
    <p:sldId id="315" r:id="rId9"/>
    <p:sldId id="316" r:id="rId10"/>
    <p:sldId id="257" r:id="rId11"/>
    <p:sldId id="323" r:id="rId12"/>
    <p:sldId id="324" r:id="rId13"/>
    <p:sldId id="262" r:id="rId14"/>
    <p:sldId id="325" r:id="rId15"/>
    <p:sldId id="263" r:id="rId16"/>
    <p:sldId id="273" r:id="rId17"/>
    <p:sldId id="264" r:id="rId18"/>
    <p:sldId id="267" r:id="rId19"/>
    <p:sldId id="260" r:id="rId20"/>
    <p:sldId id="278" r:id="rId21"/>
    <p:sldId id="292" r:id="rId22"/>
  </p:sldIdLst>
  <p:sldSz cx="9144000" cy="5143500" type="screen16x9"/>
  <p:notesSz cx="6858000" cy="9144000"/>
  <p:embeddedFontLst>
    <p:embeddedFont>
      <p:font typeface="Fredoka One" panose="020B0604020202020204" charset="0"/>
      <p:regular r:id="rId24"/>
    </p:embeddedFont>
    <p:embeddedFont>
      <p:font typeface="Shrikhand" panose="020B0604020202020204" charset="0"/>
      <p:regular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Bebas Neue" panose="020B0604020202020204" charset="0"/>
      <p:regular r:id="rId35"/>
    </p:embeddedFont>
    <p:embeddedFont>
      <p:font typeface="Anton" panose="020B0604020202020204" charset="0"/>
      <p:regular r:id="rId36"/>
    </p:embeddedFont>
    <p:embeddedFont>
      <p:font typeface="Open Sans" panose="020B0604020202020204" charset="0"/>
      <p:regular r:id="rId37"/>
      <p:bold r:id="rId38"/>
      <p:italic r:id="rId39"/>
      <p:boldItalic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  <p:embeddedFont>
      <p:font typeface="Baloo 2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2C0213-0D40-4187-8F63-DBE2809AD2F7}">
  <a:tblStyle styleId="{A42C0213-0D40-4187-8F63-DBE2809AD2F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9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e55f0624b9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e55f0624b9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ga1242414e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7" name="Google Shape;2457;ga1242414e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ecc7082a3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8" name="Google Shape;1858;gecc7082a3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ecc7082a3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2" name="Google Shape;1632;gecc7082a3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d362d286f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d362d286f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ge2812c4e9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4" name="Google Shape;3304;ge2812c4e9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8b385fd27f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8b385fd27f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3" name="Google Shape;2413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4" name="Google Shape;2414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e76717b5c6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e76717b5c6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76717b5c6_0_1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76717b5c6_0_1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46125" y="3462425"/>
            <a:ext cx="9650679" cy="2018196"/>
            <a:chOff x="-246125" y="3462425"/>
            <a:chExt cx="9650679" cy="2018196"/>
          </a:xfrm>
        </p:grpSpPr>
        <p:sp>
          <p:nvSpPr>
            <p:cNvPr id="10" name="Google Shape;10;p2"/>
            <p:cNvSpPr/>
            <p:nvPr/>
          </p:nvSpPr>
          <p:spPr>
            <a:xfrm>
              <a:off x="-246125" y="34624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53025" y="43023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514421" y="3911462"/>
              <a:ext cx="239507" cy="102499"/>
              <a:chOff x="1852125" y="2937450"/>
              <a:chExt cx="145925" cy="624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7519660" y="39747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186393" y="3735116"/>
              <a:ext cx="239507" cy="102499"/>
              <a:chOff x="3312825" y="2965525"/>
              <a:chExt cx="145925" cy="6245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-506887" y="4270450"/>
            <a:ext cx="10172060" cy="2092137"/>
            <a:chOff x="-506887" y="4270450"/>
            <a:chExt cx="10172060" cy="2092137"/>
          </a:xfrm>
        </p:grpSpPr>
        <p:sp>
          <p:nvSpPr>
            <p:cNvPr id="20" name="Google Shape;20;p2"/>
            <p:cNvSpPr/>
            <p:nvPr/>
          </p:nvSpPr>
          <p:spPr>
            <a:xfrm>
              <a:off x="-506887" y="42704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0100" y="478664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48800" y="46918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59500" y="48424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720000" y="692400"/>
            <a:ext cx="7704000" cy="146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123653" y="2280700"/>
            <a:ext cx="48936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959724" y="3954544"/>
            <a:ext cx="565003" cy="832113"/>
            <a:chOff x="5515450" y="3969050"/>
            <a:chExt cx="439725" cy="645800"/>
          </a:xfrm>
        </p:grpSpPr>
        <p:sp>
          <p:nvSpPr>
            <p:cNvPr id="27" name="Google Shape;27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7308499" y="4177144"/>
            <a:ext cx="565003" cy="832113"/>
            <a:chOff x="5515450" y="3969050"/>
            <a:chExt cx="439725" cy="645800"/>
          </a:xfrm>
        </p:grpSpPr>
        <p:sp>
          <p:nvSpPr>
            <p:cNvPr id="40" name="Google Shape;40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465624" y="4144019"/>
            <a:ext cx="565003" cy="832113"/>
            <a:chOff x="5515450" y="3969050"/>
            <a:chExt cx="439725" cy="645800"/>
          </a:xfrm>
        </p:grpSpPr>
        <p:sp>
          <p:nvSpPr>
            <p:cNvPr id="53" name="Google Shape;53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2"/>
          <p:cNvGrpSpPr/>
          <p:nvPr/>
        </p:nvGrpSpPr>
        <p:grpSpPr>
          <a:xfrm flipH="1">
            <a:off x="1473587" y="4177144"/>
            <a:ext cx="565003" cy="832113"/>
            <a:chOff x="5515450" y="3969050"/>
            <a:chExt cx="439725" cy="645800"/>
          </a:xfrm>
        </p:grpSpPr>
        <p:sp>
          <p:nvSpPr>
            <p:cNvPr id="66" name="Google Shape;66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1813425" y="1109050"/>
            <a:ext cx="7037400" cy="18288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293100" y="3071646"/>
            <a:ext cx="7041000" cy="18288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2575515" y="1474750"/>
            <a:ext cx="4755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1813490" y="3410250"/>
            <a:ext cx="4755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2575495" y="1931950"/>
            <a:ext cx="4755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1813495" y="3867450"/>
            <a:ext cx="4755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506887" y="4346650"/>
            <a:ext cx="10172060" cy="2092137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720000" y="2209753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720000" y="2849871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2708900" y="2209753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27089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2708900" y="2849871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4697800" y="2209753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46978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4697800" y="2849871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6686700" y="2209338"/>
            <a:ext cx="17373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6686700" y="1616175"/>
            <a:ext cx="1737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6686700" y="2849513"/>
            <a:ext cx="17373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720000" y="41148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506887" y="4346650"/>
            <a:ext cx="10172060" cy="2092137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4572025" y="3065250"/>
            <a:ext cx="385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719975" y="1060050"/>
            <a:ext cx="77040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18678" y="3911320"/>
            <a:ext cx="9209913" cy="1265141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293125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720000" y="2846050"/>
            <a:ext cx="26517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720000" y="1200250"/>
            <a:ext cx="26517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293088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5680800" y="2922300"/>
            <a:ext cx="22860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5680800" y="1642209"/>
            <a:ext cx="2286000" cy="12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293113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6"/>
          <p:cNvSpPr/>
          <p:nvPr/>
        </p:nvSpPr>
        <p:spPr>
          <a:xfrm flipH="1">
            <a:off x="293113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720000" y="2571738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720000" y="293743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3403800" y="2571738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3403800" y="293743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6087600" y="2571738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6087600" y="2937438"/>
            <a:ext cx="23364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8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720009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720009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4758811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4758806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2739410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2739408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6778212" y="2571750"/>
            <a:ext cx="1645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6778205" y="2937450"/>
            <a:ext cx="16458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011650" y="481500"/>
            <a:ext cx="5120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011650" y="1386003"/>
            <a:ext cx="51207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011650" y="1923892"/>
            <a:ext cx="5120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011650" y="2828395"/>
            <a:ext cx="51207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011650" y="3366297"/>
            <a:ext cx="51207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011650" y="4270799"/>
            <a:ext cx="51207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BLANK_1_1_1_1_1_1_3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293100" y="1814800"/>
            <a:ext cx="8557800" cy="30855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720000" y="2693942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720000" y="3425360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3429000" y="26939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3429000" y="34253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6138000" y="2693931"/>
            <a:ext cx="2286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6138000" y="3425331"/>
            <a:ext cx="2286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246269" y="3691025"/>
            <a:ext cx="9650679" cy="2018196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506887" y="4499050"/>
            <a:ext cx="10172060" cy="2092137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720000" y="1864800"/>
            <a:ext cx="7704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3274425" y="540000"/>
            <a:ext cx="2595000" cy="13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2553175" y="2798800"/>
            <a:ext cx="4037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633558" y="4183144"/>
            <a:ext cx="565003" cy="832113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284783" y="4405744"/>
            <a:ext cx="565003" cy="832113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8127658" y="4372619"/>
            <a:ext cx="565003" cy="832113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7119695" y="4405744"/>
            <a:ext cx="565003" cy="832113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293125" y="478752"/>
            <a:ext cx="85578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03190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3506695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5981490" y="234337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03190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3506695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5981490" y="3800425"/>
            <a:ext cx="213060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104350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3579156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6053962" y="1985021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104350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3579156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6053962" y="3437408"/>
            <a:ext cx="1985700" cy="4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8067338" y="-101586"/>
            <a:ext cx="917468" cy="1463268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159188" y="-101586"/>
            <a:ext cx="917468" cy="1463268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8576592" y="3703969"/>
            <a:ext cx="206929" cy="203212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8549722" y="4603374"/>
            <a:ext cx="206929" cy="20316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480759" y="3738724"/>
            <a:ext cx="206929" cy="20316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24057" y="4062254"/>
            <a:ext cx="142077" cy="1395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442923" y="4482553"/>
            <a:ext cx="246049" cy="241639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8783532" y="4276612"/>
            <a:ext cx="142077" cy="1395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44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5349100" y="1661509"/>
            <a:ext cx="1697100" cy="9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5349100" y="2526790"/>
            <a:ext cx="25008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8688897" y="1012524"/>
            <a:ext cx="206929" cy="20316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334622" y="445124"/>
            <a:ext cx="206929" cy="20316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271373" y="1314340"/>
            <a:ext cx="246049" cy="241639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7733736" y="3800109"/>
            <a:ext cx="1192457" cy="1606540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17811" y="3800109"/>
            <a:ext cx="1192457" cy="1606540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8006292" y="445094"/>
            <a:ext cx="206929" cy="203212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931282" y="476954"/>
            <a:ext cx="142077" cy="1395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8546832" y="540000"/>
            <a:ext cx="142077" cy="1395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3931397" y="4795543"/>
            <a:ext cx="206929" cy="20316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5207032" y="4827375"/>
            <a:ext cx="142077" cy="1395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4362073" y="4525974"/>
            <a:ext cx="246049" cy="241639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7760132" y="-417567"/>
            <a:ext cx="1192457" cy="1606540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191423" y="-417567"/>
            <a:ext cx="1192457" cy="1606540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839676" y="4691386"/>
            <a:ext cx="206928" cy="203211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409935" y="4339191"/>
            <a:ext cx="206928" cy="20316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8095967" y="4690328"/>
            <a:ext cx="206927" cy="203211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8525509" y="4339185"/>
            <a:ext cx="206927" cy="20316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372232" y="4722187"/>
            <a:ext cx="142077" cy="1395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8661982" y="4794050"/>
            <a:ext cx="142077" cy="1395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646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293100" y="1109050"/>
            <a:ext cx="42789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>
            <a:off x="-57300" y="3561501"/>
            <a:ext cx="9258527" cy="1118750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>
            <a:off x="-57300" y="3809551"/>
            <a:ext cx="9258679" cy="1118800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57300" y="4057651"/>
            <a:ext cx="9258527" cy="1118800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720000" y="1228675"/>
            <a:ext cx="3566100" cy="25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2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566274" y="3908394"/>
            <a:ext cx="565003" cy="832113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174" name="Google Shape;174;p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178" name="Google Shape;178;p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" name="Google Shape;190;p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1599836" y="2571750"/>
            <a:ext cx="254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4995517" y="2571750"/>
            <a:ext cx="254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3"/>
          </p:nvPr>
        </p:nvSpPr>
        <p:spPr>
          <a:xfrm>
            <a:off x="1599825" y="2937450"/>
            <a:ext cx="25485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4"/>
          </p:nvPr>
        </p:nvSpPr>
        <p:spPr>
          <a:xfrm>
            <a:off x="4995506" y="2937450"/>
            <a:ext cx="25485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293100" y="1109041"/>
            <a:ext cx="8557800" cy="3791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"/>
          <p:cNvSpPr/>
          <p:nvPr/>
        </p:nvSpPr>
        <p:spPr>
          <a:xfrm>
            <a:off x="293100" y="478750"/>
            <a:ext cx="8557800" cy="5487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32950" y="3911320"/>
            <a:ext cx="9209913" cy="1265141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293100" y="478750"/>
            <a:ext cx="5079000" cy="44217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57300" y="3561501"/>
            <a:ext cx="9258679" cy="1614950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720000" y="695675"/>
            <a:ext cx="42063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720000" y="1457275"/>
            <a:ext cx="4206300" cy="21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9"/>
          <p:cNvGrpSpPr/>
          <p:nvPr/>
        </p:nvGrpSpPr>
        <p:grpSpPr>
          <a:xfrm>
            <a:off x="-57300" y="3561501"/>
            <a:ext cx="9258679" cy="1614950"/>
            <a:chOff x="-57300" y="3561501"/>
            <a:chExt cx="9258679" cy="1614950"/>
          </a:xfrm>
        </p:grpSpPr>
        <p:sp>
          <p:nvSpPr>
            <p:cNvPr id="278" name="Google Shape;278;p9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184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" name="Google Shape;282;p9"/>
            <p:cNvGrpSpPr/>
            <p:nvPr/>
          </p:nvGrpSpPr>
          <p:grpSpPr>
            <a:xfrm flipH="1">
              <a:off x="1399610" y="4005699"/>
              <a:ext cx="7526067" cy="885791"/>
              <a:chOff x="469425" y="4005699"/>
              <a:chExt cx="7526067" cy="885791"/>
            </a:xfrm>
          </p:grpSpPr>
          <p:sp>
            <p:nvSpPr>
              <p:cNvPr id="283" name="Google Shape;283;p9"/>
              <p:cNvSpPr/>
              <p:nvPr/>
            </p:nvSpPr>
            <p:spPr>
              <a:xfrm>
                <a:off x="7855571" y="4304236"/>
                <a:ext cx="139921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7" name="Google Shape;287;p9"/>
              <p:cNvGrpSpPr/>
              <p:nvPr/>
            </p:nvGrpSpPr>
            <p:grpSpPr>
              <a:xfrm>
                <a:off x="1370271" y="4005699"/>
                <a:ext cx="239507" cy="102499"/>
                <a:chOff x="2007718" y="2899812"/>
                <a:chExt cx="145925" cy="62450"/>
              </a:xfrm>
            </p:grpSpPr>
            <p:sp>
              <p:nvSpPr>
                <p:cNvPr id="288" name="Google Shape;288;p9"/>
                <p:cNvSpPr/>
                <p:nvPr/>
              </p:nvSpPr>
              <p:spPr>
                <a:xfrm>
                  <a:off x="2007718" y="2925812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9"/>
                <p:cNvSpPr/>
                <p:nvPr/>
              </p:nvSpPr>
              <p:spPr>
                <a:xfrm>
                  <a:off x="2068343" y="2899812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0" name="Google Shape;290;p9"/>
              <p:cNvGrpSpPr/>
              <p:nvPr/>
            </p:nvGrpSpPr>
            <p:grpSpPr>
              <a:xfrm flipH="1">
                <a:off x="3396771" y="4294513"/>
                <a:ext cx="239507" cy="102499"/>
                <a:chOff x="1852125" y="2957526"/>
                <a:chExt cx="145925" cy="62450"/>
              </a:xfrm>
            </p:grpSpPr>
            <p:sp>
              <p:nvSpPr>
                <p:cNvPr id="291" name="Google Shape;291;p9"/>
                <p:cNvSpPr/>
                <p:nvPr/>
              </p:nvSpPr>
              <p:spPr>
                <a:xfrm>
                  <a:off x="1852125" y="2983526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>
                  <a:off x="1912750" y="2957526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93" name="Google Shape;293;p9"/>
          <p:cNvGrpSpPr/>
          <p:nvPr/>
        </p:nvGrpSpPr>
        <p:grpSpPr>
          <a:xfrm>
            <a:off x="718674" y="3908394"/>
            <a:ext cx="565003" cy="832113"/>
            <a:chOff x="5515450" y="3969050"/>
            <a:chExt cx="439725" cy="645800"/>
          </a:xfrm>
        </p:grpSpPr>
        <p:sp>
          <p:nvSpPr>
            <p:cNvPr id="294" name="Google Shape;294;p9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1601750" y="768600"/>
            <a:ext cx="5940600" cy="18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subTitle" idx="1"/>
          </p:nvPr>
        </p:nvSpPr>
        <p:spPr>
          <a:xfrm>
            <a:off x="2331750" y="2615275"/>
            <a:ext cx="4480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1906400" y="3513150"/>
            <a:ext cx="5331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32950" y="4201376"/>
            <a:ext cx="9209913" cy="975085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078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  <p:sldLayoutId id="2147483659" r:id="rId10"/>
    <p:sldLayoutId id="2147483662" r:id="rId11"/>
    <p:sldLayoutId id="2147483665" r:id="rId12"/>
    <p:sldLayoutId id="2147483666" r:id="rId13"/>
    <p:sldLayoutId id="2147483667" r:id="rId14"/>
    <p:sldLayoutId id="2147483668" r:id="rId15"/>
    <p:sldLayoutId id="2147483672" r:id="rId16"/>
    <p:sldLayoutId id="2147483674" r:id="rId17"/>
    <p:sldLayoutId id="2147483677" r:id="rId18"/>
    <p:sldLayoutId id="2147483678" r:id="rId19"/>
    <p:sldLayoutId id="2147483680" r:id="rId20"/>
    <p:sldLayoutId id="2147483681" r:id="rId21"/>
    <p:sldLayoutId id="2147483686" r:id="rId22"/>
    <p:sldLayoutId id="2147483687" r:id="rId23"/>
    <p:sldLayoutId id="2147483688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3.png"/><Relationship Id="rId3" Type="http://schemas.openxmlformats.org/officeDocument/2006/relationships/image" Target="../media/image41.png"/><Relationship Id="rId21" Type="http://schemas.openxmlformats.org/officeDocument/2006/relationships/image" Target="../media/image58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1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28" Type="http://schemas.openxmlformats.org/officeDocument/2006/relationships/image" Target="../media/image65.svg"/><Relationship Id="rId10" Type="http://schemas.openxmlformats.org/officeDocument/2006/relationships/image" Target="../media/image48.png"/><Relationship Id="rId19" Type="http://schemas.openxmlformats.org/officeDocument/2006/relationships/image" Target="../media/image550.png"/><Relationship Id="rId31" Type="http://schemas.openxmlformats.org/officeDocument/2006/relationships/image" Target="../media/image26.gif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9.png"/><Relationship Id="rId27" Type="http://schemas.openxmlformats.org/officeDocument/2006/relationships/image" Target="../media/image25.png"/><Relationship Id="rId30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40.png"/><Relationship Id="rId4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83.sv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12" Type="http://schemas.openxmlformats.org/officeDocument/2006/relationships/image" Target="../media/image26.svg"/><Relationship Id="rId17" Type="http://schemas.openxmlformats.org/officeDocument/2006/relationships/image" Target="../media/image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10" Type="http://schemas.openxmlformats.org/officeDocument/2006/relationships/image" Target="../media/image24.sv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.sv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9"/>
          <p:cNvGrpSpPr/>
          <p:nvPr/>
        </p:nvGrpSpPr>
        <p:grpSpPr>
          <a:xfrm>
            <a:off x="177447" y="744954"/>
            <a:ext cx="1049184" cy="323946"/>
            <a:chOff x="3365625" y="629625"/>
            <a:chExt cx="408975" cy="126275"/>
          </a:xfrm>
        </p:grpSpPr>
        <p:sp>
          <p:nvSpPr>
            <p:cNvPr id="1017" name="Google Shape;1017;p39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9" name="Google Shape;1019;p39"/>
          <p:cNvGrpSpPr/>
          <p:nvPr/>
        </p:nvGrpSpPr>
        <p:grpSpPr>
          <a:xfrm>
            <a:off x="1042422" y="349204"/>
            <a:ext cx="1049184" cy="323946"/>
            <a:chOff x="3365625" y="629625"/>
            <a:chExt cx="408975" cy="126275"/>
          </a:xfrm>
        </p:grpSpPr>
        <p:sp>
          <p:nvSpPr>
            <p:cNvPr id="1020" name="Google Shape;1020;p39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39"/>
          <p:cNvGrpSpPr/>
          <p:nvPr/>
        </p:nvGrpSpPr>
        <p:grpSpPr>
          <a:xfrm flipH="1">
            <a:off x="7890922" y="1068912"/>
            <a:ext cx="1145989" cy="353848"/>
            <a:chOff x="3365625" y="629625"/>
            <a:chExt cx="408975" cy="126275"/>
          </a:xfrm>
        </p:grpSpPr>
        <p:sp>
          <p:nvSpPr>
            <p:cNvPr id="1023" name="Google Shape;1023;p39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5" name="Google Shape;1025;p39"/>
          <p:cNvGrpSpPr/>
          <p:nvPr/>
        </p:nvGrpSpPr>
        <p:grpSpPr>
          <a:xfrm>
            <a:off x="8034735" y="2675123"/>
            <a:ext cx="709679" cy="606065"/>
            <a:chOff x="4654725" y="758075"/>
            <a:chExt cx="524600" cy="447975"/>
          </a:xfrm>
        </p:grpSpPr>
        <p:sp>
          <p:nvSpPr>
            <p:cNvPr id="1026" name="Google Shape;1026;p39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9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9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7" name="Google Shape;1047;p39"/>
          <p:cNvGrpSpPr/>
          <p:nvPr/>
        </p:nvGrpSpPr>
        <p:grpSpPr>
          <a:xfrm>
            <a:off x="2066833" y="2900474"/>
            <a:ext cx="5010566" cy="2798555"/>
            <a:chOff x="2326625" y="1274575"/>
            <a:chExt cx="2850800" cy="1592350"/>
          </a:xfrm>
        </p:grpSpPr>
        <p:sp>
          <p:nvSpPr>
            <p:cNvPr id="1048" name="Google Shape;1048;p39"/>
            <p:cNvSpPr/>
            <p:nvPr/>
          </p:nvSpPr>
          <p:spPr>
            <a:xfrm>
              <a:off x="4269600" y="1884625"/>
              <a:ext cx="677800" cy="336100"/>
            </a:xfrm>
            <a:custGeom>
              <a:avLst/>
              <a:gdLst/>
              <a:ahLst/>
              <a:cxnLst/>
              <a:rect l="l" t="t" r="r" b="b"/>
              <a:pathLst>
                <a:path w="27112" h="13444" extrusionOk="0">
                  <a:moveTo>
                    <a:pt x="23188" y="0"/>
                  </a:moveTo>
                  <a:cubicBezTo>
                    <a:pt x="22531" y="2511"/>
                    <a:pt x="20413" y="7575"/>
                    <a:pt x="13914" y="9002"/>
                  </a:cubicBezTo>
                  <a:cubicBezTo>
                    <a:pt x="12775" y="9252"/>
                    <a:pt x="11723" y="9361"/>
                    <a:pt x="10755" y="9361"/>
                  </a:cubicBezTo>
                  <a:cubicBezTo>
                    <a:pt x="6433" y="9361"/>
                    <a:pt x="3781" y="7191"/>
                    <a:pt x="2487" y="5739"/>
                  </a:cubicBezTo>
                  <a:cubicBezTo>
                    <a:pt x="1713" y="6835"/>
                    <a:pt x="884" y="7935"/>
                    <a:pt x="1" y="9032"/>
                  </a:cubicBezTo>
                  <a:cubicBezTo>
                    <a:pt x="551" y="9591"/>
                    <a:pt x="1226" y="10183"/>
                    <a:pt x="2030" y="10748"/>
                  </a:cubicBezTo>
                  <a:cubicBezTo>
                    <a:pt x="3924" y="12079"/>
                    <a:pt x="6820" y="13443"/>
                    <a:pt x="10745" y="13443"/>
                  </a:cubicBezTo>
                  <a:cubicBezTo>
                    <a:pt x="11802" y="13443"/>
                    <a:pt x="12933" y="13344"/>
                    <a:pt x="14140" y="13119"/>
                  </a:cubicBezTo>
                  <a:cubicBezTo>
                    <a:pt x="14352" y="13081"/>
                    <a:pt x="14571" y="13037"/>
                    <a:pt x="14792" y="12988"/>
                  </a:cubicBezTo>
                  <a:cubicBezTo>
                    <a:pt x="22538" y="11284"/>
                    <a:pt x="25985" y="5393"/>
                    <a:pt x="27111" y="1184"/>
                  </a:cubicBezTo>
                  <a:cubicBezTo>
                    <a:pt x="25804" y="1007"/>
                    <a:pt x="24416" y="563"/>
                    <a:pt x="2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2556625" y="1860425"/>
              <a:ext cx="677800" cy="336100"/>
            </a:xfrm>
            <a:custGeom>
              <a:avLst/>
              <a:gdLst/>
              <a:ahLst/>
              <a:cxnLst/>
              <a:rect l="l" t="t" r="r" b="b"/>
              <a:pathLst>
                <a:path w="27112" h="13444" extrusionOk="0">
                  <a:moveTo>
                    <a:pt x="3923" y="0"/>
                  </a:moveTo>
                  <a:cubicBezTo>
                    <a:pt x="2695" y="563"/>
                    <a:pt x="1306" y="1007"/>
                    <a:pt x="0" y="1184"/>
                  </a:cubicBezTo>
                  <a:cubicBezTo>
                    <a:pt x="1126" y="5394"/>
                    <a:pt x="4572" y="11285"/>
                    <a:pt x="12319" y="12988"/>
                  </a:cubicBezTo>
                  <a:cubicBezTo>
                    <a:pt x="12539" y="13037"/>
                    <a:pt x="12759" y="13081"/>
                    <a:pt x="12972" y="13120"/>
                  </a:cubicBezTo>
                  <a:cubicBezTo>
                    <a:pt x="14179" y="13345"/>
                    <a:pt x="15310" y="13444"/>
                    <a:pt x="16367" y="13444"/>
                  </a:cubicBezTo>
                  <a:cubicBezTo>
                    <a:pt x="20292" y="13444"/>
                    <a:pt x="23188" y="12079"/>
                    <a:pt x="25081" y="10748"/>
                  </a:cubicBezTo>
                  <a:cubicBezTo>
                    <a:pt x="25884" y="10184"/>
                    <a:pt x="26561" y="9590"/>
                    <a:pt x="27111" y="9033"/>
                  </a:cubicBezTo>
                  <a:cubicBezTo>
                    <a:pt x="26227" y="7935"/>
                    <a:pt x="25399" y="6835"/>
                    <a:pt x="24624" y="5739"/>
                  </a:cubicBezTo>
                  <a:cubicBezTo>
                    <a:pt x="23331" y="7191"/>
                    <a:pt x="20678" y="9361"/>
                    <a:pt x="16356" y="9361"/>
                  </a:cubicBezTo>
                  <a:cubicBezTo>
                    <a:pt x="15388" y="9361"/>
                    <a:pt x="14337" y="9253"/>
                    <a:pt x="13198" y="9002"/>
                  </a:cubicBezTo>
                  <a:cubicBezTo>
                    <a:pt x="6698" y="7575"/>
                    <a:pt x="4581" y="2511"/>
                    <a:pt x="3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9"/>
            <p:cNvSpPr/>
            <p:nvPr/>
          </p:nvSpPr>
          <p:spPr>
            <a:xfrm>
              <a:off x="2331675" y="1282250"/>
              <a:ext cx="458700" cy="624925"/>
            </a:xfrm>
            <a:custGeom>
              <a:avLst/>
              <a:gdLst/>
              <a:ahLst/>
              <a:cxnLst/>
              <a:rect l="l" t="t" r="r" b="b"/>
              <a:pathLst>
                <a:path w="18348" h="24997" extrusionOk="0">
                  <a:moveTo>
                    <a:pt x="12918" y="0"/>
                  </a:moveTo>
                  <a:cubicBezTo>
                    <a:pt x="9894" y="0"/>
                    <a:pt x="9299" y="7646"/>
                    <a:pt x="9264" y="8129"/>
                  </a:cubicBezTo>
                  <a:cubicBezTo>
                    <a:pt x="9254" y="7678"/>
                    <a:pt x="9097" y="783"/>
                    <a:pt x="6426" y="783"/>
                  </a:cubicBezTo>
                  <a:cubicBezTo>
                    <a:pt x="6248" y="783"/>
                    <a:pt x="6059" y="813"/>
                    <a:pt x="5859" y="878"/>
                  </a:cubicBezTo>
                  <a:cubicBezTo>
                    <a:pt x="3439" y="1661"/>
                    <a:pt x="4286" y="6051"/>
                    <a:pt x="4921" y="8370"/>
                  </a:cubicBezTo>
                  <a:cubicBezTo>
                    <a:pt x="4144" y="8570"/>
                    <a:pt x="3542" y="8923"/>
                    <a:pt x="3122" y="9242"/>
                  </a:cubicBezTo>
                  <a:cubicBezTo>
                    <a:pt x="3089" y="9241"/>
                    <a:pt x="3057" y="9239"/>
                    <a:pt x="3024" y="9239"/>
                  </a:cubicBezTo>
                  <a:cubicBezTo>
                    <a:pt x="3010" y="9239"/>
                    <a:pt x="2996" y="9239"/>
                    <a:pt x="2982" y="9240"/>
                  </a:cubicBezTo>
                  <a:cubicBezTo>
                    <a:pt x="1080" y="9335"/>
                    <a:pt x="283" y="9969"/>
                    <a:pt x="142" y="11651"/>
                  </a:cubicBezTo>
                  <a:cubicBezTo>
                    <a:pt x="1" y="13328"/>
                    <a:pt x="1424" y="18197"/>
                    <a:pt x="2909" y="20263"/>
                  </a:cubicBezTo>
                  <a:cubicBezTo>
                    <a:pt x="3608" y="21232"/>
                    <a:pt x="4545" y="21702"/>
                    <a:pt x="5345" y="21927"/>
                  </a:cubicBezTo>
                  <a:cubicBezTo>
                    <a:pt x="5151" y="24208"/>
                    <a:pt x="6662" y="24997"/>
                    <a:pt x="8564" y="24997"/>
                  </a:cubicBezTo>
                  <a:cubicBezTo>
                    <a:pt x="8718" y="24997"/>
                    <a:pt x="8875" y="24992"/>
                    <a:pt x="9034" y="24982"/>
                  </a:cubicBezTo>
                  <a:cubicBezTo>
                    <a:pt x="10073" y="24914"/>
                    <a:pt x="11194" y="24641"/>
                    <a:pt x="12194" y="24266"/>
                  </a:cubicBezTo>
                  <a:cubicBezTo>
                    <a:pt x="14044" y="23573"/>
                    <a:pt x="15494" y="22537"/>
                    <a:pt x="15305" y="21817"/>
                  </a:cubicBezTo>
                  <a:cubicBezTo>
                    <a:pt x="15111" y="21068"/>
                    <a:pt x="14826" y="20571"/>
                    <a:pt x="14547" y="20241"/>
                  </a:cubicBezTo>
                  <a:cubicBezTo>
                    <a:pt x="15699" y="19434"/>
                    <a:pt x="17247" y="17760"/>
                    <a:pt x="17757" y="14441"/>
                  </a:cubicBezTo>
                  <a:cubicBezTo>
                    <a:pt x="18347" y="10601"/>
                    <a:pt x="15874" y="9562"/>
                    <a:pt x="13646" y="9453"/>
                  </a:cubicBezTo>
                  <a:cubicBezTo>
                    <a:pt x="14931" y="6715"/>
                    <a:pt x="16316" y="754"/>
                    <a:pt x="13372" y="55"/>
                  </a:cubicBezTo>
                  <a:cubicBezTo>
                    <a:pt x="13215" y="18"/>
                    <a:pt x="13063" y="0"/>
                    <a:pt x="129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9"/>
            <p:cNvSpPr/>
            <p:nvPr/>
          </p:nvSpPr>
          <p:spPr>
            <a:xfrm>
              <a:off x="2553925" y="1627800"/>
              <a:ext cx="154025" cy="48600"/>
            </a:xfrm>
            <a:custGeom>
              <a:avLst/>
              <a:gdLst/>
              <a:ahLst/>
              <a:cxnLst/>
              <a:rect l="l" t="t" r="r" b="b"/>
              <a:pathLst>
                <a:path w="6161" h="1944" fill="none" extrusionOk="0">
                  <a:moveTo>
                    <a:pt x="6160" y="0"/>
                  </a:moveTo>
                  <a:cubicBezTo>
                    <a:pt x="4312" y="1944"/>
                    <a:pt x="1341" y="1394"/>
                    <a:pt x="0" y="29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2661550" y="1789950"/>
              <a:ext cx="40175" cy="15575"/>
            </a:xfrm>
            <a:custGeom>
              <a:avLst/>
              <a:gdLst/>
              <a:ahLst/>
              <a:cxnLst/>
              <a:rect l="l" t="t" r="r" b="b"/>
              <a:pathLst>
                <a:path w="1607" h="623" fill="none" extrusionOk="0">
                  <a:moveTo>
                    <a:pt x="1" y="622"/>
                  </a:moveTo>
                  <a:cubicBezTo>
                    <a:pt x="1" y="622"/>
                    <a:pt x="847" y="535"/>
                    <a:pt x="1607" y="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2383075" y="1602075"/>
              <a:ext cx="117850" cy="121250"/>
            </a:xfrm>
            <a:custGeom>
              <a:avLst/>
              <a:gdLst/>
              <a:ahLst/>
              <a:cxnLst/>
              <a:rect l="l" t="t" r="r" b="b"/>
              <a:pathLst>
                <a:path w="4714" h="4850" fill="none" extrusionOk="0">
                  <a:moveTo>
                    <a:pt x="4714" y="1982"/>
                  </a:moveTo>
                  <a:cubicBezTo>
                    <a:pt x="4609" y="2492"/>
                    <a:pt x="4328" y="2930"/>
                    <a:pt x="3815" y="3237"/>
                  </a:cubicBezTo>
                  <a:cubicBezTo>
                    <a:pt x="1117" y="4849"/>
                    <a:pt x="1" y="1"/>
                    <a:pt x="1" y="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2459175" y="1835375"/>
              <a:ext cx="46825" cy="6750"/>
            </a:xfrm>
            <a:custGeom>
              <a:avLst/>
              <a:gdLst/>
              <a:ahLst/>
              <a:cxnLst/>
              <a:rect l="l" t="t" r="r" b="b"/>
              <a:pathLst>
                <a:path w="1873" h="270" fill="none" extrusionOk="0">
                  <a:moveTo>
                    <a:pt x="1872" y="0"/>
                  </a:moveTo>
                  <a:cubicBezTo>
                    <a:pt x="1872" y="0"/>
                    <a:pt x="902" y="270"/>
                    <a:pt x="0" y="14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2500875" y="1635250"/>
              <a:ext cx="53075" cy="20125"/>
            </a:xfrm>
            <a:custGeom>
              <a:avLst/>
              <a:gdLst/>
              <a:ahLst/>
              <a:cxnLst/>
              <a:rect l="l" t="t" r="r" b="b"/>
              <a:pathLst>
                <a:path w="2123" h="805" fill="none" extrusionOk="0">
                  <a:moveTo>
                    <a:pt x="2122" y="1"/>
                  </a:moveTo>
                  <a:cubicBezTo>
                    <a:pt x="1641" y="509"/>
                    <a:pt x="851" y="805"/>
                    <a:pt x="0" y="655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2446825" y="1478250"/>
              <a:ext cx="103400" cy="81450"/>
            </a:xfrm>
            <a:custGeom>
              <a:avLst/>
              <a:gdLst/>
              <a:ahLst/>
              <a:cxnLst/>
              <a:rect l="l" t="t" r="r" b="b"/>
              <a:pathLst>
                <a:path w="4136" h="3258" fill="none" extrusionOk="0">
                  <a:moveTo>
                    <a:pt x="1" y="370"/>
                  </a:moveTo>
                  <a:cubicBezTo>
                    <a:pt x="105" y="340"/>
                    <a:pt x="441" y="283"/>
                    <a:pt x="551" y="262"/>
                  </a:cubicBezTo>
                  <a:cubicBezTo>
                    <a:pt x="1930" y="1"/>
                    <a:pt x="3355" y="1703"/>
                    <a:pt x="4136" y="325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2532975" y="1510325"/>
              <a:ext cx="151225" cy="124950"/>
            </a:xfrm>
            <a:custGeom>
              <a:avLst/>
              <a:gdLst/>
              <a:ahLst/>
              <a:cxnLst/>
              <a:rect l="l" t="t" r="r" b="b"/>
              <a:pathLst>
                <a:path w="6049" h="4998" fill="none" extrusionOk="0">
                  <a:moveTo>
                    <a:pt x="6048" y="48"/>
                  </a:moveTo>
                  <a:cubicBezTo>
                    <a:pt x="5080" y="1"/>
                    <a:pt x="3704" y="410"/>
                    <a:pt x="3101" y="562"/>
                  </a:cubicBezTo>
                  <a:cubicBezTo>
                    <a:pt x="2065" y="818"/>
                    <a:pt x="1218" y="1324"/>
                    <a:pt x="691" y="1977"/>
                  </a:cubicBezTo>
                  <a:cubicBezTo>
                    <a:pt x="211" y="2572"/>
                    <a:pt x="0" y="3289"/>
                    <a:pt x="167" y="4045"/>
                  </a:cubicBezTo>
                  <a:cubicBezTo>
                    <a:pt x="239" y="4378"/>
                    <a:pt x="482" y="4708"/>
                    <a:pt x="838" y="499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2407400" y="1508725"/>
              <a:ext cx="104675" cy="142900"/>
            </a:xfrm>
            <a:custGeom>
              <a:avLst/>
              <a:gdLst/>
              <a:ahLst/>
              <a:cxnLst/>
              <a:rect l="l" t="t" r="r" b="b"/>
              <a:pathLst>
                <a:path w="4187" h="5716" fill="none" extrusionOk="0">
                  <a:moveTo>
                    <a:pt x="3741" y="5716"/>
                  </a:moveTo>
                  <a:cubicBezTo>
                    <a:pt x="4187" y="3611"/>
                    <a:pt x="1556" y="125"/>
                    <a:pt x="1" y="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2326625" y="1274575"/>
              <a:ext cx="463750" cy="640200"/>
            </a:xfrm>
            <a:custGeom>
              <a:avLst/>
              <a:gdLst/>
              <a:ahLst/>
              <a:cxnLst/>
              <a:rect l="l" t="t" r="r" b="b"/>
              <a:pathLst>
                <a:path w="18550" h="25608" extrusionOk="0">
                  <a:moveTo>
                    <a:pt x="13122" y="308"/>
                  </a:moveTo>
                  <a:cubicBezTo>
                    <a:pt x="13268" y="308"/>
                    <a:pt x="13419" y="326"/>
                    <a:pt x="13577" y="363"/>
                  </a:cubicBezTo>
                  <a:cubicBezTo>
                    <a:pt x="16519" y="1063"/>
                    <a:pt x="15137" y="7024"/>
                    <a:pt x="13849" y="9762"/>
                  </a:cubicBezTo>
                  <a:cubicBezTo>
                    <a:pt x="16077" y="9871"/>
                    <a:pt x="18549" y="10909"/>
                    <a:pt x="17960" y="14750"/>
                  </a:cubicBezTo>
                  <a:cubicBezTo>
                    <a:pt x="17450" y="18069"/>
                    <a:pt x="15902" y="19743"/>
                    <a:pt x="14750" y="20549"/>
                  </a:cubicBezTo>
                  <a:cubicBezTo>
                    <a:pt x="15030" y="20879"/>
                    <a:pt x="15314" y="21376"/>
                    <a:pt x="15509" y="22125"/>
                  </a:cubicBezTo>
                  <a:cubicBezTo>
                    <a:pt x="15696" y="22845"/>
                    <a:pt x="14246" y="23881"/>
                    <a:pt x="12398" y="24574"/>
                  </a:cubicBezTo>
                  <a:cubicBezTo>
                    <a:pt x="11396" y="24949"/>
                    <a:pt x="10276" y="25222"/>
                    <a:pt x="9238" y="25290"/>
                  </a:cubicBezTo>
                  <a:cubicBezTo>
                    <a:pt x="9078" y="25300"/>
                    <a:pt x="8921" y="25305"/>
                    <a:pt x="8766" y="25305"/>
                  </a:cubicBezTo>
                  <a:cubicBezTo>
                    <a:pt x="6866" y="25305"/>
                    <a:pt x="5354" y="24517"/>
                    <a:pt x="5549" y="22235"/>
                  </a:cubicBezTo>
                  <a:cubicBezTo>
                    <a:pt x="4750" y="22009"/>
                    <a:pt x="3811" y="21540"/>
                    <a:pt x="3112" y="20571"/>
                  </a:cubicBezTo>
                  <a:cubicBezTo>
                    <a:pt x="1629" y="18505"/>
                    <a:pt x="204" y="13637"/>
                    <a:pt x="346" y="11959"/>
                  </a:cubicBezTo>
                  <a:cubicBezTo>
                    <a:pt x="486" y="10278"/>
                    <a:pt x="1284" y="9643"/>
                    <a:pt x="3185" y="9548"/>
                  </a:cubicBezTo>
                  <a:cubicBezTo>
                    <a:pt x="3199" y="9547"/>
                    <a:pt x="3212" y="9547"/>
                    <a:pt x="3226" y="9547"/>
                  </a:cubicBezTo>
                  <a:cubicBezTo>
                    <a:pt x="3260" y="9547"/>
                    <a:pt x="3291" y="9548"/>
                    <a:pt x="3324" y="9552"/>
                  </a:cubicBezTo>
                  <a:cubicBezTo>
                    <a:pt x="3744" y="9232"/>
                    <a:pt x="4346" y="8878"/>
                    <a:pt x="5123" y="8678"/>
                  </a:cubicBezTo>
                  <a:cubicBezTo>
                    <a:pt x="4488" y="6359"/>
                    <a:pt x="3639" y="1970"/>
                    <a:pt x="6061" y="1186"/>
                  </a:cubicBezTo>
                  <a:cubicBezTo>
                    <a:pt x="6261" y="1122"/>
                    <a:pt x="6450" y="1091"/>
                    <a:pt x="6628" y="1091"/>
                  </a:cubicBezTo>
                  <a:cubicBezTo>
                    <a:pt x="9299" y="1091"/>
                    <a:pt x="9458" y="7986"/>
                    <a:pt x="9466" y="8437"/>
                  </a:cubicBezTo>
                  <a:cubicBezTo>
                    <a:pt x="9502" y="7953"/>
                    <a:pt x="10097" y="308"/>
                    <a:pt x="13122" y="308"/>
                  </a:cubicBezTo>
                  <a:close/>
                  <a:moveTo>
                    <a:pt x="13122" y="0"/>
                  </a:moveTo>
                  <a:cubicBezTo>
                    <a:pt x="12321" y="0"/>
                    <a:pt x="11614" y="450"/>
                    <a:pt x="11023" y="1339"/>
                  </a:cubicBezTo>
                  <a:cubicBezTo>
                    <a:pt x="10576" y="2011"/>
                    <a:pt x="10190" y="2945"/>
                    <a:pt x="9874" y="4110"/>
                  </a:cubicBezTo>
                  <a:cubicBezTo>
                    <a:pt x="9739" y="4615"/>
                    <a:pt x="9626" y="5123"/>
                    <a:pt x="9535" y="5606"/>
                  </a:cubicBezTo>
                  <a:cubicBezTo>
                    <a:pt x="9483" y="5254"/>
                    <a:pt x="9421" y="4890"/>
                    <a:pt x="9345" y="4530"/>
                  </a:cubicBezTo>
                  <a:cubicBezTo>
                    <a:pt x="9122" y="3473"/>
                    <a:pt x="8825" y="2626"/>
                    <a:pt x="8459" y="2016"/>
                  </a:cubicBezTo>
                  <a:cubicBezTo>
                    <a:pt x="8234" y="1638"/>
                    <a:pt x="7977" y="1344"/>
                    <a:pt x="7696" y="1139"/>
                  </a:cubicBezTo>
                  <a:cubicBezTo>
                    <a:pt x="7371" y="902"/>
                    <a:pt x="7011" y="782"/>
                    <a:pt x="6626" y="782"/>
                  </a:cubicBezTo>
                  <a:cubicBezTo>
                    <a:pt x="6413" y="782"/>
                    <a:pt x="6191" y="819"/>
                    <a:pt x="5964" y="892"/>
                  </a:cubicBezTo>
                  <a:cubicBezTo>
                    <a:pt x="5312" y="1102"/>
                    <a:pt x="4828" y="1554"/>
                    <a:pt x="4521" y="2234"/>
                  </a:cubicBezTo>
                  <a:cubicBezTo>
                    <a:pt x="4273" y="2787"/>
                    <a:pt x="4143" y="3501"/>
                    <a:pt x="4137" y="4352"/>
                  </a:cubicBezTo>
                  <a:cubicBezTo>
                    <a:pt x="4126" y="5753"/>
                    <a:pt x="4448" y="7313"/>
                    <a:pt x="4747" y="8464"/>
                  </a:cubicBezTo>
                  <a:cubicBezTo>
                    <a:pt x="4473" y="8552"/>
                    <a:pt x="4207" y="8662"/>
                    <a:pt x="3949" y="8793"/>
                  </a:cubicBezTo>
                  <a:cubicBezTo>
                    <a:pt x="3697" y="8921"/>
                    <a:pt x="3453" y="9070"/>
                    <a:pt x="3226" y="9236"/>
                  </a:cubicBezTo>
                  <a:lnTo>
                    <a:pt x="3225" y="9236"/>
                  </a:lnTo>
                  <a:cubicBezTo>
                    <a:pt x="3206" y="9236"/>
                    <a:pt x="3187" y="9236"/>
                    <a:pt x="3168" y="9238"/>
                  </a:cubicBezTo>
                  <a:cubicBezTo>
                    <a:pt x="2656" y="9263"/>
                    <a:pt x="2232" y="9326"/>
                    <a:pt x="1872" y="9428"/>
                  </a:cubicBezTo>
                  <a:cubicBezTo>
                    <a:pt x="1481" y="9542"/>
                    <a:pt x="1164" y="9701"/>
                    <a:pt x="905" y="9918"/>
                  </a:cubicBezTo>
                  <a:cubicBezTo>
                    <a:pt x="392" y="10350"/>
                    <a:pt x="116" y="10989"/>
                    <a:pt x="37" y="11928"/>
                  </a:cubicBezTo>
                  <a:cubicBezTo>
                    <a:pt x="0" y="12366"/>
                    <a:pt x="56" y="12987"/>
                    <a:pt x="205" y="13775"/>
                  </a:cubicBezTo>
                  <a:cubicBezTo>
                    <a:pt x="344" y="14512"/>
                    <a:pt x="558" y="15353"/>
                    <a:pt x="823" y="16206"/>
                  </a:cubicBezTo>
                  <a:cubicBezTo>
                    <a:pt x="1097" y="17089"/>
                    <a:pt x="1417" y="17955"/>
                    <a:pt x="1751" y="18709"/>
                  </a:cubicBezTo>
                  <a:cubicBezTo>
                    <a:pt x="2121" y="19550"/>
                    <a:pt x="2494" y="20235"/>
                    <a:pt x="2860" y="20746"/>
                  </a:cubicBezTo>
                  <a:cubicBezTo>
                    <a:pt x="3204" y="21224"/>
                    <a:pt x="3630" y="21624"/>
                    <a:pt x="4126" y="21938"/>
                  </a:cubicBezTo>
                  <a:cubicBezTo>
                    <a:pt x="4462" y="22150"/>
                    <a:pt x="4830" y="22323"/>
                    <a:pt x="5225" y="22454"/>
                  </a:cubicBezTo>
                  <a:cubicBezTo>
                    <a:pt x="5193" y="23356"/>
                    <a:pt x="5426" y="24082"/>
                    <a:pt x="5916" y="24616"/>
                  </a:cubicBezTo>
                  <a:cubicBezTo>
                    <a:pt x="6234" y="24960"/>
                    <a:pt x="6657" y="25221"/>
                    <a:pt x="7174" y="25387"/>
                  </a:cubicBezTo>
                  <a:cubicBezTo>
                    <a:pt x="7632" y="25533"/>
                    <a:pt x="8167" y="25608"/>
                    <a:pt x="8765" y="25608"/>
                  </a:cubicBezTo>
                  <a:cubicBezTo>
                    <a:pt x="8924" y="25608"/>
                    <a:pt x="9089" y="25602"/>
                    <a:pt x="9255" y="25591"/>
                  </a:cubicBezTo>
                  <a:cubicBezTo>
                    <a:pt x="10263" y="25525"/>
                    <a:pt x="11418" y="25265"/>
                    <a:pt x="12505" y="24856"/>
                  </a:cubicBezTo>
                  <a:cubicBezTo>
                    <a:pt x="13456" y="24500"/>
                    <a:pt x="14309" y="24054"/>
                    <a:pt x="14903" y="23598"/>
                  </a:cubicBezTo>
                  <a:cubicBezTo>
                    <a:pt x="15223" y="23355"/>
                    <a:pt x="15463" y="23113"/>
                    <a:pt x="15617" y="22878"/>
                  </a:cubicBezTo>
                  <a:cubicBezTo>
                    <a:pt x="15810" y="22586"/>
                    <a:pt x="15873" y="22304"/>
                    <a:pt x="15806" y="22041"/>
                  </a:cubicBezTo>
                  <a:cubicBezTo>
                    <a:pt x="15659" y="21477"/>
                    <a:pt x="15451" y="20996"/>
                    <a:pt x="15184" y="20605"/>
                  </a:cubicBezTo>
                  <a:cubicBezTo>
                    <a:pt x="15826" y="20109"/>
                    <a:pt x="16388" y="19485"/>
                    <a:pt x="16856" y="18752"/>
                  </a:cubicBezTo>
                  <a:cubicBezTo>
                    <a:pt x="17557" y="17652"/>
                    <a:pt x="18031" y="16319"/>
                    <a:pt x="18264" y="14791"/>
                  </a:cubicBezTo>
                  <a:cubicBezTo>
                    <a:pt x="18512" y="13181"/>
                    <a:pt x="18259" y="11900"/>
                    <a:pt x="17511" y="10985"/>
                  </a:cubicBezTo>
                  <a:cubicBezTo>
                    <a:pt x="17097" y="10479"/>
                    <a:pt x="16534" y="10089"/>
                    <a:pt x="15836" y="9828"/>
                  </a:cubicBezTo>
                  <a:cubicBezTo>
                    <a:pt x="15379" y="9657"/>
                    <a:pt x="14867" y="9542"/>
                    <a:pt x="14310" y="9482"/>
                  </a:cubicBezTo>
                  <a:cubicBezTo>
                    <a:pt x="14510" y="9013"/>
                    <a:pt x="14702" y="8487"/>
                    <a:pt x="14874" y="7941"/>
                  </a:cubicBezTo>
                  <a:cubicBezTo>
                    <a:pt x="15115" y="7174"/>
                    <a:pt x="15311" y="6377"/>
                    <a:pt x="15440" y="5637"/>
                  </a:cubicBezTo>
                  <a:cubicBezTo>
                    <a:pt x="15587" y="4791"/>
                    <a:pt x="15650" y="4014"/>
                    <a:pt x="15628" y="3330"/>
                  </a:cubicBezTo>
                  <a:cubicBezTo>
                    <a:pt x="15604" y="2539"/>
                    <a:pt x="15463" y="1876"/>
                    <a:pt x="15214" y="1359"/>
                  </a:cubicBezTo>
                  <a:cubicBezTo>
                    <a:pt x="15054" y="1026"/>
                    <a:pt x="14846" y="749"/>
                    <a:pt x="14596" y="535"/>
                  </a:cubicBezTo>
                  <a:cubicBezTo>
                    <a:pt x="14327" y="305"/>
                    <a:pt x="14009" y="145"/>
                    <a:pt x="13648" y="60"/>
                  </a:cubicBezTo>
                  <a:cubicBezTo>
                    <a:pt x="13470" y="21"/>
                    <a:pt x="13292" y="0"/>
                    <a:pt x="1312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3997350" y="1622700"/>
              <a:ext cx="541400" cy="1171075"/>
            </a:xfrm>
            <a:custGeom>
              <a:avLst/>
              <a:gdLst/>
              <a:ahLst/>
              <a:cxnLst/>
              <a:rect l="l" t="t" r="r" b="b"/>
              <a:pathLst>
                <a:path w="21656" h="46843" extrusionOk="0">
                  <a:moveTo>
                    <a:pt x="15897" y="1"/>
                  </a:moveTo>
                  <a:cubicBezTo>
                    <a:pt x="14718" y="660"/>
                    <a:pt x="13570" y="1433"/>
                    <a:pt x="12321" y="2307"/>
                  </a:cubicBezTo>
                  <a:cubicBezTo>
                    <a:pt x="11860" y="2616"/>
                    <a:pt x="11707" y="3077"/>
                    <a:pt x="11244" y="3386"/>
                  </a:cubicBezTo>
                  <a:cubicBezTo>
                    <a:pt x="10629" y="4002"/>
                    <a:pt x="10320" y="4772"/>
                    <a:pt x="10166" y="5695"/>
                  </a:cubicBezTo>
                  <a:cubicBezTo>
                    <a:pt x="10012" y="7388"/>
                    <a:pt x="10782" y="8929"/>
                    <a:pt x="11090" y="10621"/>
                  </a:cubicBezTo>
                  <a:cubicBezTo>
                    <a:pt x="11551" y="13392"/>
                    <a:pt x="9242" y="14931"/>
                    <a:pt x="7087" y="16009"/>
                  </a:cubicBezTo>
                  <a:cubicBezTo>
                    <a:pt x="6009" y="17394"/>
                    <a:pt x="7549" y="18934"/>
                    <a:pt x="7857" y="20472"/>
                  </a:cubicBezTo>
                  <a:cubicBezTo>
                    <a:pt x="7904" y="20907"/>
                    <a:pt x="7816" y="21312"/>
                    <a:pt x="7633" y="21672"/>
                  </a:cubicBezTo>
                  <a:cubicBezTo>
                    <a:pt x="7237" y="22459"/>
                    <a:pt x="6393" y="23032"/>
                    <a:pt x="5548" y="23244"/>
                  </a:cubicBezTo>
                  <a:cubicBezTo>
                    <a:pt x="5328" y="23288"/>
                    <a:pt x="5114" y="23307"/>
                    <a:pt x="4905" y="23307"/>
                  </a:cubicBezTo>
                  <a:cubicBezTo>
                    <a:pt x="3651" y="23307"/>
                    <a:pt x="2557" y="22629"/>
                    <a:pt x="1239" y="22629"/>
                  </a:cubicBezTo>
                  <a:cubicBezTo>
                    <a:pt x="315" y="22629"/>
                    <a:pt x="7" y="23552"/>
                    <a:pt x="161" y="24321"/>
                  </a:cubicBezTo>
                  <a:cubicBezTo>
                    <a:pt x="772" y="26033"/>
                    <a:pt x="3767" y="28439"/>
                    <a:pt x="3051" y="30415"/>
                  </a:cubicBezTo>
                  <a:cubicBezTo>
                    <a:pt x="2949" y="30699"/>
                    <a:pt x="2754" y="30937"/>
                    <a:pt x="2578" y="31180"/>
                  </a:cubicBezTo>
                  <a:cubicBezTo>
                    <a:pt x="1763" y="32309"/>
                    <a:pt x="0" y="36483"/>
                    <a:pt x="2777" y="36483"/>
                  </a:cubicBezTo>
                  <a:cubicBezTo>
                    <a:pt x="3161" y="36561"/>
                    <a:pt x="3585" y="36638"/>
                    <a:pt x="4005" y="36740"/>
                  </a:cubicBezTo>
                  <a:cubicBezTo>
                    <a:pt x="4045" y="36748"/>
                    <a:pt x="4085" y="36758"/>
                    <a:pt x="4124" y="36769"/>
                  </a:cubicBezTo>
                  <a:cubicBezTo>
                    <a:pt x="4242" y="36797"/>
                    <a:pt x="4361" y="36828"/>
                    <a:pt x="4476" y="36863"/>
                  </a:cubicBezTo>
                  <a:cubicBezTo>
                    <a:pt x="4528" y="36880"/>
                    <a:pt x="4579" y="36895"/>
                    <a:pt x="4630" y="36912"/>
                  </a:cubicBezTo>
                  <a:cubicBezTo>
                    <a:pt x="4681" y="36927"/>
                    <a:pt x="4732" y="36945"/>
                    <a:pt x="4782" y="36963"/>
                  </a:cubicBezTo>
                  <a:cubicBezTo>
                    <a:pt x="4831" y="36979"/>
                    <a:pt x="4878" y="36998"/>
                    <a:pt x="4924" y="37014"/>
                  </a:cubicBezTo>
                  <a:cubicBezTo>
                    <a:pt x="5120" y="37089"/>
                    <a:pt x="5309" y="37175"/>
                    <a:pt x="5482" y="37271"/>
                  </a:cubicBezTo>
                  <a:cubicBezTo>
                    <a:pt x="5522" y="37292"/>
                    <a:pt x="5561" y="37315"/>
                    <a:pt x="5597" y="37340"/>
                  </a:cubicBezTo>
                  <a:cubicBezTo>
                    <a:pt x="5634" y="37359"/>
                    <a:pt x="5668" y="37383"/>
                    <a:pt x="5702" y="37407"/>
                  </a:cubicBezTo>
                  <a:lnTo>
                    <a:pt x="5713" y="37413"/>
                  </a:lnTo>
                  <a:cubicBezTo>
                    <a:pt x="5740" y="37434"/>
                    <a:pt x="5768" y="37451"/>
                    <a:pt x="5795" y="37473"/>
                  </a:cubicBezTo>
                  <a:cubicBezTo>
                    <a:pt x="5809" y="37480"/>
                    <a:pt x="5820" y="37490"/>
                    <a:pt x="5832" y="37501"/>
                  </a:cubicBezTo>
                  <a:cubicBezTo>
                    <a:pt x="5855" y="37518"/>
                    <a:pt x="5878" y="37535"/>
                    <a:pt x="5902" y="37556"/>
                  </a:cubicBezTo>
                  <a:cubicBezTo>
                    <a:pt x="5914" y="37565"/>
                    <a:pt x="5927" y="37576"/>
                    <a:pt x="5938" y="37587"/>
                  </a:cubicBezTo>
                  <a:cubicBezTo>
                    <a:pt x="5955" y="37600"/>
                    <a:pt x="5975" y="37618"/>
                    <a:pt x="5993" y="37636"/>
                  </a:cubicBezTo>
                  <a:cubicBezTo>
                    <a:pt x="6015" y="37655"/>
                    <a:pt x="6036" y="37675"/>
                    <a:pt x="6056" y="37697"/>
                  </a:cubicBezTo>
                  <a:cubicBezTo>
                    <a:pt x="6081" y="37721"/>
                    <a:pt x="6106" y="37748"/>
                    <a:pt x="6129" y="37774"/>
                  </a:cubicBezTo>
                  <a:cubicBezTo>
                    <a:pt x="6152" y="37797"/>
                    <a:pt x="6172" y="37821"/>
                    <a:pt x="6192" y="37847"/>
                  </a:cubicBezTo>
                  <a:cubicBezTo>
                    <a:pt x="6249" y="37913"/>
                    <a:pt x="6300" y="37983"/>
                    <a:pt x="6344" y="38057"/>
                  </a:cubicBezTo>
                  <a:cubicBezTo>
                    <a:pt x="6366" y="38091"/>
                    <a:pt x="6387" y="38124"/>
                    <a:pt x="6403" y="38161"/>
                  </a:cubicBezTo>
                  <a:cubicBezTo>
                    <a:pt x="6406" y="38163"/>
                    <a:pt x="6409" y="38168"/>
                    <a:pt x="6411" y="38173"/>
                  </a:cubicBezTo>
                  <a:cubicBezTo>
                    <a:pt x="6431" y="38211"/>
                    <a:pt x="6451" y="38251"/>
                    <a:pt x="6466" y="38292"/>
                  </a:cubicBezTo>
                  <a:cubicBezTo>
                    <a:pt x="6487" y="38332"/>
                    <a:pt x="6502" y="38375"/>
                    <a:pt x="6516" y="38418"/>
                  </a:cubicBezTo>
                  <a:cubicBezTo>
                    <a:pt x="6530" y="38451"/>
                    <a:pt x="6538" y="38482"/>
                    <a:pt x="6548" y="38517"/>
                  </a:cubicBezTo>
                  <a:cubicBezTo>
                    <a:pt x="6555" y="38539"/>
                    <a:pt x="6563" y="38563"/>
                    <a:pt x="6569" y="38587"/>
                  </a:cubicBezTo>
                  <a:cubicBezTo>
                    <a:pt x="6574" y="38603"/>
                    <a:pt x="6576" y="38619"/>
                    <a:pt x="6580" y="38634"/>
                  </a:cubicBezTo>
                  <a:cubicBezTo>
                    <a:pt x="6591" y="38674"/>
                    <a:pt x="6598" y="38716"/>
                    <a:pt x="6604" y="38756"/>
                  </a:cubicBezTo>
                  <a:cubicBezTo>
                    <a:pt x="6607" y="38766"/>
                    <a:pt x="6608" y="38774"/>
                    <a:pt x="6609" y="38784"/>
                  </a:cubicBezTo>
                  <a:cubicBezTo>
                    <a:pt x="6616" y="38839"/>
                    <a:pt x="6624" y="38893"/>
                    <a:pt x="6627" y="38948"/>
                  </a:cubicBezTo>
                  <a:cubicBezTo>
                    <a:pt x="6627" y="40026"/>
                    <a:pt x="5089" y="40180"/>
                    <a:pt x="4165" y="40180"/>
                  </a:cubicBezTo>
                  <a:cubicBezTo>
                    <a:pt x="3394" y="40180"/>
                    <a:pt x="2472" y="40795"/>
                    <a:pt x="2778" y="41718"/>
                  </a:cubicBezTo>
                  <a:cubicBezTo>
                    <a:pt x="3086" y="42642"/>
                    <a:pt x="4318" y="43103"/>
                    <a:pt x="4472" y="44181"/>
                  </a:cubicBezTo>
                  <a:cubicBezTo>
                    <a:pt x="4472" y="44334"/>
                    <a:pt x="4318" y="44642"/>
                    <a:pt x="4164" y="44796"/>
                  </a:cubicBezTo>
                  <a:cubicBezTo>
                    <a:pt x="3328" y="45215"/>
                    <a:pt x="2744" y="46009"/>
                    <a:pt x="2871" y="46842"/>
                  </a:cubicBezTo>
                  <a:cubicBezTo>
                    <a:pt x="13829" y="42043"/>
                    <a:pt x="21515" y="31158"/>
                    <a:pt x="21652" y="18462"/>
                  </a:cubicBezTo>
                  <a:cubicBezTo>
                    <a:pt x="21656" y="18346"/>
                    <a:pt x="21656" y="18229"/>
                    <a:pt x="21656" y="18113"/>
                  </a:cubicBezTo>
                  <a:cubicBezTo>
                    <a:pt x="21656" y="11365"/>
                    <a:pt x="19523" y="5114"/>
                    <a:pt x="158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3100050" y="1291800"/>
              <a:ext cx="1294725" cy="1567325"/>
            </a:xfrm>
            <a:custGeom>
              <a:avLst/>
              <a:gdLst/>
              <a:ahLst/>
              <a:cxnLst/>
              <a:rect l="l" t="t" r="r" b="b"/>
              <a:pathLst>
                <a:path w="51789" h="62693" extrusionOk="0">
                  <a:moveTo>
                    <a:pt x="26202" y="0"/>
                  </a:moveTo>
                  <a:cubicBezTo>
                    <a:pt x="17941" y="0"/>
                    <a:pt x="10425" y="3197"/>
                    <a:pt x="4826" y="8418"/>
                  </a:cubicBezTo>
                  <a:cubicBezTo>
                    <a:pt x="4167" y="9031"/>
                    <a:pt x="3536" y="9674"/>
                    <a:pt x="2932" y="10342"/>
                  </a:cubicBezTo>
                  <a:cubicBezTo>
                    <a:pt x="3443" y="11079"/>
                    <a:pt x="3943" y="11823"/>
                    <a:pt x="4415" y="12582"/>
                  </a:cubicBezTo>
                  <a:cubicBezTo>
                    <a:pt x="5078" y="13653"/>
                    <a:pt x="5689" y="14756"/>
                    <a:pt x="6199" y="15911"/>
                  </a:cubicBezTo>
                  <a:cubicBezTo>
                    <a:pt x="7351" y="18523"/>
                    <a:pt x="7966" y="21455"/>
                    <a:pt x="7416" y="24258"/>
                  </a:cubicBezTo>
                  <a:cubicBezTo>
                    <a:pt x="7365" y="24510"/>
                    <a:pt x="7303" y="24766"/>
                    <a:pt x="7160" y="24981"/>
                  </a:cubicBezTo>
                  <a:cubicBezTo>
                    <a:pt x="7067" y="25119"/>
                    <a:pt x="6951" y="25224"/>
                    <a:pt x="6821" y="25298"/>
                  </a:cubicBezTo>
                  <a:cubicBezTo>
                    <a:pt x="6642" y="25400"/>
                    <a:pt x="6434" y="25446"/>
                    <a:pt x="6217" y="25446"/>
                  </a:cubicBezTo>
                  <a:cubicBezTo>
                    <a:pt x="5630" y="25446"/>
                    <a:pt x="4973" y="25107"/>
                    <a:pt x="4615" y="24606"/>
                  </a:cubicBezTo>
                  <a:cubicBezTo>
                    <a:pt x="4030" y="23786"/>
                    <a:pt x="3900" y="22723"/>
                    <a:pt x="3420" y="21837"/>
                  </a:cubicBezTo>
                  <a:cubicBezTo>
                    <a:pt x="3396" y="21796"/>
                    <a:pt x="3372" y="21754"/>
                    <a:pt x="3347" y="21714"/>
                  </a:cubicBezTo>
                  <a:cubicBezTo>
                    <a:pt x="3328" y="21686"/>
                    <a:pt x="3309" y="21658"/>
                    <a:pt x="3292" y="21629"/>
                  </a:cubicBezTo>
                  <a:cubicBezTo>
                    <a:pt x="3216" y="21517"/>
                    <a:pt x="3128" y="21411"/>
                    <a:pt x="3034" y="21309"/>
                  </a:cubicBezTo>
                  <a:cubicBezTo>
                    <a:pt x="3012" y="21287"/>
                    <a:pt x="2992" y="21267"/>
                    <a:pt x="2970" y="21246"/>
                  </a:cubicBezTo>
                  <a:cubicBezTo>
                    <a:pt x="2942" y="21218"/>
                    <a:pt x="2910" y="21187"/>
                    <a:pt x="2880" y="21159"/>
                  </a:cubicBezTo>
                  <a:cubicBezTo>
                    <a:pt x="2818" y="21104"/>
                    <a:pt x="2753" y="21050"/>
                    <a:pt x="2685" y="21001"/>
                  </a:cubicBezTo>
                  <a:cubicBezTo>
                    <a:pt x="2651" y="20977"/>
                    <a:pt x="2618" y="20954"/>
                    <a:pt x="2584" y="20932"/>
                  </a:cubicBezTo>
                  <a:cubicBezTo>
                    <a:pt x="2550" y="20907"/>
                    <a:pt x="2516" y="20887"/>
                    <a:pt x="2479" y="20867"/>
                  </a:cubicBezTo>
                  <a:cubicBezTo>
                    <a:pt x="2445" y="20845"/>
                    <a:pt x="2409" y="20827"/>
                    <a:pt x="2373" y="20807"/>
                  </a:cubicBezTo>
                  <a:cubicBezTo>
                    <a:pt x="2337" y="20789"/>
                    <a:pt x="2303" y="20770"/>
                    <a:pt x="2266" y="20755"/>
                  </a:cubicBezTo>
                  <a:cubicBezTo>
                    <a:pt x="2228" y="20739"/>
                    <a:pt x="2193" y="20723"/>
                    <a:pt x="2158" y="20711"/>
                  </a:cubicBezTo>
                  <a:cubicBezTo>
                    <a:pt x="2131" y="20700"/>
                    <a:pt x="2106" y="20693"/>
                    <a:pt x="2082" y="20685"/>
                  </a:cubicBezTo>
                  <a:cubicBezTo>
                    <a:pt x="2079" y="20684"/>
                    <a:pt x="2078" y="20684"/>
                    <a:pt x="2077" y="20684"/>
                  </a:cubicBezTo>
                  <a:cubicBezTo>
                    <a:pt x="2060" y="20678"/>
                    <a:pt x="2040" y="20671"/>
                    <a:pt x="2022" y="20667"/>
                  </a:cubicBezTo>
                  <a:cubicBezTo>
                    <a:pt x="1974" y="20653"/>
                    <a:pt x="1929" y="20641"/>
                    <a:pt x="1880" y="20632"/>
                  </a:cubicBezTo>
                  <a:cubicBezTo>
                    <a:pt x="1864" y="20629"/>
                    <a:pt x="1845" y="20626"/>
                    <a:pt x="1828" y="20623"/>
                  </a:cubicBezTo>
                  <a:cubicBezTo>
                    <a:pt x="1796" y="20619"/>
                    <a:pt x="1763" y="20613"/>
                    <a:pt x="1731" y="20610"/>
                  </a:cubicBezTo>
                  <a:cubicBezTo>
                    <a:pt x="1716" y="20609"/>
                    <a:pt x="1700" y="20609"/>
                    <a:pt x="1683" y="20608"/>
                  </a:cubicBezTo>
                  <a:cubicBezTo>
                    <a:pt x="1662" y="20607"/>
                    <a:pt x="1641" y="20606"/>
                    <a:pt x="1620" y="20606"/>
                  </a:cubicBezTo>
                  <a:cubicBezTo>
                    <a:pt x="1385" y="20606"/>
                    <a:pt x="1156" y="20669"/>
                    <a:pt x="947" y="20814"/>
                  </a:cubicBezTo>
                  <a:cubicBezTo>
                    <a:pt x="591" y="21061"/>
                    <a:pt x="398" y="21490"/>
                    <a:pt x="307" y="21914"/>
                  </a:cubicBezTo>
                  <a:cubicBezTo>
                    <a:pt x="0" y="23329"/>
                    <a:pt x="733" y="24905"/>
                    <a:pt x="2010" y="25584"/>
                  </a:cubicBezTo>
                  <a:cubicBezTo>
                    <a:pt x="2072" y="25618"/>
                    <a:pt x="2137" y="25648"/>
                    <a:pt x="2199" y="25678"/>
                  </a:cubicBezTo>
                  <a:cubicBezTo>
                    <a:pt x="2264" y="25707"/>
                    <a:pt x="2329" y="25735"/>
                    <a:pt x="2393" y="25762"/>
                  </a:cubicBezTo>
                  <a:cubicBezTo>
                    <a:pt x="2420" y="25774"/>
                    <a:pt x="2447" y="25785"/>
                    <a:pt x="2474" y="25794"/>
                  </a:cubicBezTo>
                  <a:cubicBezTo>
                    <a:pt x="2556" y="25828"/>
                    <a:pt x="2640" y="25859"/>
                    <a:pt x="2723" y="25890"/>
                  </a:cubicBezTo>
                  <a:cubicBezTo>
                    <a:pt x="2811" y="25925"/>
                    <a:pt x="2898" y="25956"/>
                    <a:pt x="2986" y="25991"/>
                  </a:cubicBezTo>
                  <a:cubicBezTo>
                    <a:pt x="3046" y="26015"/>
                    <a:pt x="3105" y="26038"/>
                    <a:pt x="3165" y="26061"/>
                  </a:cubicBezTo>
                  <a:cubicBezTo>
                    <a:pt x="3171" y="26064"/>
                    <a:pt x="3177" y="26065"/>
                    <a:pt x="3183" y="26070"/>
                  </a:cubicBezTo>
                  <a:cubicBezTo>
                    <a:pt x="3248" y="26096"/>
                    <a:pt x="3312" y="26124"/>
                    <a:pt x="3377" y="26152"/>
                  </a:cubicBezTo>
                  <a:cubicBezTo>
                    <a:pt x="3442" y="26181"/>
                    <a:pt x="3504" y="26213"/>
                    <a:pt x="3568" y="26245"/>
                  </a:cubicBezTo>
                  <a:cubicBezTo>
                    <a:pt x="4512" y="26733"/>
                    <a:pt x="5209" y="27672"/>
                    <a:pt x="5404" y="28715"/>
                  </a:cubicBezTo>
                  <a:cubicBezTo>
                    <a:pt x="5550" y="29493"/>
                    <a:pt x="5403" y="30361"/>
                    <a:pt x="4856" y="30930"/>
                  </a:cubicBezTo>
                  <a:cubicBezTo>
                    <a:pt x="4831" y="30953"/>
                    <a:pt x="4811" y="30974"/>
                    <a:pt x="4787" y="30996"/>
                  </a:cubicBezTo>
                  <a:cubicBezTo>
                    <a:pt x="4743" y="31037"/>
                    <a:pt x="4698" y="31074"/>
                    <a:pt x="4653" y="31109"/>
                  </a:cubicBezTo>
                  <a:cubicBezTo>
                    <a:pt x="4515" y="31209"/>
                    <a:pt x="4378" y="31273"/>
                    <a:pt x="4240" y="31310"/>
                  </a:cubicBezTo>
                  <a:cubicBezTo>
                    <a:pt x="4179" y="31327"/>
                    <a:pt x="4121" y="31339"/>
                    <a:pt x="4063" y="31346"/>
                  </a:cubicBezTo>
                  <a:cubicBezTo>
                    <a:pt x="4048" y="31350"/>
                    <a:pt x="4033" y="31351"/>
                    <a:pt x="4019" y="31352"/>
                  </a:cubicBezTo>
                  <a:cubicBezTo>
                    <a:pt x="3931" y="31363"/>
                    <a:pt x="3844" y="31366"/>
                    <a:pt x="3760" y="31366"/>
                  </a:cubicBezTo>
                  <a:cubicBezTo>
                    <a:pt x="3675" y="31366"/>
                    <a:pt x="3592" y="31362"/>
                    <a:pt x="3513" y="31356"/>
                  </a:cubicBezTo>
                  <a:cubicBezTo>
                    <a:pt x="3423" y="31352"/>
                    <a:pt x="3337" y="31347"/>
                    <a:pt x="3255" y="31347"/>
                  </a:cubicBezTo>
                  <a:cubicBezTo>
                    <a:pt x="3121" y="31347"/>
                    <a:pt x="3000" y="31360"/>
                    <a:pt x="2898" y="31410"/>
                  </a:cubicBezTo>
                  <a:cubicBezTo>
                    <a:pt x="2882" y="31418"/>
                    <a:pt x="2868" y="31427"/>
                    <a:pt x="2851" y="31437"/>
                  </a:cubicBezTo>
                  <a:cubicBezTo>
                    <a:pt x="2848" y="31438"/>
                    <a:pt x="2843" y="31440"/>
                    <a:pt x="2840" y="31444"/>
                  </a:cubicBezTo>
                  <a:cubicBezTo>
                    <a:pt x="2825" y="31454"/>
                    <a:pt x="2810" y="31466"/>
                    <a:pt x="2796" y="31479"/>
                  </a:cubicBezTo>
                  <a:cubicBezTo>
                    <a:pt x="2788" y="31484"/>
                    <a:pt x="2781" y="31493"/>
                    <a:pt x="2771" y="31503"/>
                  </a:cubicBezTo>
                  <a:cubicBezTo>
                    <a:pt x="2756" y="31517"/>
                    <a:pt x="2741" y="31536"/>
                    <a:pt x="2727" y="31553"/>
                  </a:cubicBezTo>
                  <a:cubicBezTo>
                    <a:pt x="2686" y="31610"/>
                    <a:pt x="2649" y="31681"/>
                    <a:pt x="2621" y="31773"/>
                  </a:cubicBezTo>
                  <a:cubicBezTo>
                    <a:pt x="2611" y="31798"/>
                    <a:pt x="2605" y="31825"/>
                    <a:pt x="2596" y="31857"/>
                  </a:cubicBezTo>
                  <a:cubicBezTo>
                    <a:pt x="2593" y="31880"/>
                    <a:pt x="2585" y="31907"/>
                    <a:pt x="2582" y="31933"/>
                  </a:cubicBezTo>
                  <a:cubicBezTo>
                    <a:pt x="2576" y="31963"/>
                    <a:pt x="2571" y="31998"/>
                    <a:pt x="2566" y="32032"/>
                  </a:cubicBezTo>
                  <a:cubicBezTo>
                    <a:pt x="2556" y="32095"/>
                    <a:pt x="2551" y="32166"/>
                    <a:pt x="2545" y="32243"/>
                  </a:cubicBezTo>
                  <a:cubicBezTo>
                    <a:pt x="2490" y="33243"/>
                    <a:pt x="3057" y="34131"/>
                    <a:pt x="3755" y="34792"/>
                  </a:cubicBezTo>
                  <a:cubicBezTo>
                    <a:pt x="3838" y="34870"/>
                    <a:pt x="3934" y="34946"/>
                    <a:pt x="4036" y="35022"/>
                  </a:cubicBezTo>
                  <a:cubicBezTo>
                    <a:pt x="4071" y="35049"/>
                    <a:pt x="4107" y="35074"/>
                    <a:pt x="4143" y="35100"/>
                  </a:cubicBezTo>
                  <a:cubicBezTo>
                    <a:pt x="4281" y="35199"/>
                    <a:pt x="4427" y="35297"/>
                    <a:pt x="4567" y="35401"/>
                  </a:cubicBezTo>
                  <a:cubicBezTo>
                    <a:pt x="4603" y="35428"/>
                    <a:pt x="4637" y="35454"/>
                    <a:pt x="4674" y="35481"/>
                  </a:cubicBezTo>
                  <a:cubicBezTo>
                    <a:pt x="4873" y="35639"/>
                    <a:pt x="5055" y="35808"/>
                    <a:pt x="5176" y="36008"/>
                  </a:cubicBezTo>
                  <a:cubicBezTo>
                    <a:pt x="5188" y="36025"/>
                    <a:pt x="5199" y="36046"/>
                    <a:pt x="5208" y="36064"/>
                  </a:cubicBezTo>
                  <a:cubicBezTo>
                    <a:pt x="5238" y="36122"/>
                    <a:pt x="5264" y="36184"/>
                    <a:pt x="5283" y="36249"/>
                  </a:cubicBezTo>
                  <a:cubicBezTo>
                    <a:pt x="5292" y="36266"/>
                    <a:pt x="5296" y="36287"/>
                    <a:pt x="5299" y="36307"/>
                  </a:cubicBezTo>
                  <a:cubicBezTo>
                    <a:pt x="5329" y="36433"/>
                    <a:pt x="5336" y="36568"/>
                    <a:pt x="5310" y="36715"/>
                  </a:cubicBezTo>
                  <a:cubicBezTo>
                    <a:pt x="5293" y="36827"/>
                    <a:pt x="5255" y="36927"/>
                    <a:pt x="5205" y="37023"/>
                  </a:cubicBezTo>
                  <a:cubicBezTo>
                    <a:pt x="5191" y="37050"/>
                    <a:pt x="5176" y="37077"/>
                    <a:pt x="5158" y="37102"/>
                  </a:cubicBezTo>
                  <a:cubicBezTo>
                    <a:pt x="5140" y="37132"/>
                    <a:pt x="5118" y="37164"/>
                    <a:pt x="5093" y="37194"/>
                  </a:cubicBezTo>
                  <a:cubicBezTo>
                    <a:pt x="5072" y="37220"/>
                    <a:pt x="5054" y="37244"/>
                    <a:pt x="5032" y="37270"/>
                  </a:cubicBezTo>
                  <a:cubicBezTo>
                    <a:pt x="4808" y="37526"/>
                    <a:pt x="4494" y="37732"/>
                    <a:pt x="4217" y="37968"/>
                  </a:cubicBezTo>
                  <a:cubicBezTo>
                    <a:pt x="4192" y="37988"/>
                    <a:pt x="4167" y="38009"/>
                    <a:pt x="4142" y="38031"/>
                  </a:cubicBezTo>
                  <a:cubicBezTo>
                    <a:pt x="4048" y="38115"/>
                    <a:pt x="3960" y="38205"/>
                    <a:pt x="3883" y="38300"/>
                  </a:cubicBezTo>
                  <a:cubicBezTo>
                    <a:pt x="3399" y="38909"/>
                    <a:pt x="3457" y="39879"/>
                    <a:pt x="4010" y="40426"/>
                  </a:cubicBezTo>
                  <a:cubicBezTo>
                    <a:pt x="4305" y="40719"/>
                    <a:pt x="4722" y="40868"/>
                    <a:pt x="5137" y="40868"/>
                  </a:cubicBezTo>
                  <a:cubicBezTo>
                    <a:pt x="5498" y="40868"/>
                    <a:pt x="5858" y="40756"/>
                    <a:pt x="6138" y="40527"/>
                  </a:cubicBezTo>
                  <a:cubicBezTo>
                    <a:pt x="6224" y="40458"/>
                    <a:pt x="6306" y="40375"/>
                    <a:pt x="6388" y="40303"/>
                  </a:cubicBezTo>
                  <a:cubicBezTo>
                    <a:pt x="6405" y="40288"/>
                    <a:pt x="6422" y="40275"/>
                    <a:pt x="6439" y="40260"/>
                  </a:cubicBezTo>
                  <a:cubicBezTo>
                    <a:pt x="6474" y="40231"/>
                    <a:pt x="6507" y="40204"/>
                    <a:pt x="6544" y="40181"/>
                  </a:cubicBezTo>
                  <a:cubicBezTo>
                    <a:pt x="6574" y="40159"/>
                    <a:pt x="6606" y="40141"/>
                    <a:pt x="6637" y="40124"/>
                  </a:cubicBezTo>
                  <a:cubicBezTo>
                    <a:pt x="6647" y="40121"/>
                    <a:pt x="6654" y="40116"/>
                    <a:pt x="6664" y="40112"/>
                  </a:cubicBezTo>
                  <a:cubicBezTo>
                    <a:pt x="6687" y="40101"/>
                    <a:pt x="6711" y="40092"/>
                    <a:pt x="6734" y="40084"/>
                  </a:cubicBezTo>
                  <a:cubicBezTo>
                    <a:pt x="6801" y="40063"/>
                    <a:pt x="6868" y="40054"/>
                    <a:pt x="6934" y="40054"/>
                  </a:cubicBezTo>
                  <a:cubicBezTo>
                    <a:pt x="7242" y="40054"/>
                    <a:pt x="7545" y="40256"/>
                    <a:pt x="7803" y="40450"/>
                  </a:cubicBezTo>
                  <a:cubicBezTo>
                    <a:pt x="8836" y="41227"/>
                    <a:pt x="9988" y="42271"/>
                    <a:pt x="9791" y="43552"/>
                  </a:cubicBezTo>
                  <a:cubicBezTo>
                    <a:pt x="9787" y="43579"/>
                    <a:pt x="9781" y="43607"/>
                    <a:pt x="9776" y="43634"/>
                  </a:cubicBezTo>
                  <a:cubicBezTo>
                    <a:pt x="9772" y="43662"/>
                    <a:pt x="9765" y="43689"/>
                    <a:pt x="9758" y="43717"/>
                  </a:cubicBezTo>
                  <a:cubicBezTo>
                    <a:pt x="9752" y="43745"/>
                    <a:pt x="9745" y="43772"/>
                    <a:pt x="9736" y="43800"/>
                  </a:cubicBezTo>
                  <a:cubicBezTo>
                    <a:pt x="9728" y="43826"/>
                    <a:pt x="9720" y="43854"/>
                    <a:pt x="9712" y="43881"/>
                  </a:cubicBezTo>
                  <a:cubicBezTo>
                    <a:pt x="9693" y="43936"/>
                    <a:pt x="9674" y="43989"/>
                    <a:pt x="9653" y="44046"/>
                  </a:cubicBezTo>
                  <a:cubicBezTo>
                    <a:pt x="9642" y="44072"/>
                    <a:pt x="9631" y="44098"/>
                    <a:pt x="9619" y="44126"/>
                  </a:cubicBezTo>
                  <a:cubicBezTo>
                    <a:pt x="9608" y="44153"/>
                    <a:pt x="9596" y="44179"/>
                    <a:pt x="9585" y="44206"/>
                  </a:cubicBezTo>
                  <a:cubicBezTo>
                    <a:pt x="9532" y="44317"/>
                    <a:pt x="9476" y="44427"/>
                    <a:pt x="9415" y="44538"/>
                  </a:cubicBezTo>
                  <a:cubicBezTo>
                    <a:pt x="9388" y="44588"/>
                    <a:pt x="9360" y="44635"/>
                    <a:pt x="9333" y="44683"/>
                  </a:cubicBezTo>
                  <a:cubicBezTo>
                    <a:pt x="9304" y="44736"/>
                    <a:pt x="9272" y="44787"/>
                    <a:pt x="9240" y="44840"/>
                  </a:cubicBezTo>
                  <a:cubicBezTo>
                    <a:pt x="9196" y="44914"/>
                    <a:pt x="9151" y="44988"/>
                    <a:pt x="9107" y="45062"/>
                  </a:cubicBezTo>
                  <a:cubicBezTo>
                    <a:pt x="8965" y="45296"/>
                    <a:pt x="8825" y="45525"/>
                    <a:pt x="8716" y="45755"/>
                  </a:cubicBezTo>
                  <a:cubicBezTo>
                    <a:pt x="8669" y="45850"/>
                    <a:pt x="8629" y="45948"/>
                    <a:pt x="8596" y="46043"/>
                  </a:cubicBezTo>
                  <a:cubicBezTo>
                    <a:pt x="8585" y="46070"/>
                    <a:pt x="8575" y="46097"/>
                    <a:pt x="8570" y="46123"/>
                  </a:cubicBezTo>
                  <a:cubicBezTo>
                    <a:pt x="8561" y="46149"/>
                    <a:pt x="8553" y="46175"/>
                    <a:pt x="8547" y="46202"/>
                  </a:cubicBezTo>
                  <a:cubicBezTo>
                    <a:pt x="8539" y="46227"/>
                    <a:pt x="8535" y="46250"/>
                    <a:pt x="8530" y="46272"/>
                  </a:cubicBezTo>
                  <a:cubicBezTo>
                    <a:pt x="8525" y="46298"/>
                    <a:pt x="8519" y="46323"/>
                    <a:pt x="8515" y="46350"/>
                  </a:cubicBezTo>
                  <a:cubicBezTo>
                    <a:pt x="8514" y="46360"/>
                    <a:pt x="8513" y="46368"/>
                    <a:pt x="8511" y="46376"/>
                  </a:cubicBezTo>
                  <a:cubicBezTo>
                    <a:pt x="8507" y="46408"/>
                    <a:pt x="8503" y="46442"/>
                    <a:pt x="8500" y="46475"/>
                  </a:cubicBezTo>
                  <a:cubicBezTo>
                    <a:pt x="8497" y="46513"/>
                    <a:pt x="8496" y="46548"/>
                    <a:pt x="8496" y="46582"/>
                  </a:cubicBezTo>
                  <a:cubicBezTo>
                    <a:pt x="8496" y="46756"/>
                    <a:pt x="8530" y="46931"/>
                    <a:pt x="8612" y="47105"/>
                  </a:cubicBezTo>
                  <a:cubicBezTo>
                    <a:pt x="8971" y="47878"/>
                    <a:pt x="9978" y="48017"/>
                    <a:pt x="10748" y="48380"/>
                  </a:cubicBezTo>
                  <a:cubicBezTo>
                    <a:pt x="12099" y="49018"/>
                    <a:pt x="12864" y="50694"/>
                    <a:pt x="12460" y="52131"/>
                  </a:cubicBezTo>
                  <a:cubicBezTo>
                    <a:pt x="12212" y="53016"/>
                    <a:pt x="11600" y="54002"/>
                    <a:pt x="12125" y="54755"/>
                  </a:cubicBezTo>
                  <a:cubicBezTo>
                    <a:pt x="12308" y="55017"/>
                    <a:pt x="12599" y="55181"/>
                    <a:pt x="12864" y="55363"/>
                  </a:cubicBezTo>
                  <a:cubicBezTo>
                    <a:pt x="14481" y="56474"/>
                    <a:pt x="15268" y="58653"/>
                    <a:pt x="14767" y="60543"/>
                  </a:cubicBezTo>
                  <a:cubicBezTo>
                    <a:pt x="18312" y="61932"/>
                    <a:pt x="22167" y="62692"/>
                    <a:pt x="26202" y="62692"/>
                  </a:cubicBezTo>
                  <a:cubicBezTo>
                    <a:pt x="30669" y="62692"/>
                    <a:pt x="34917" y="61759"/>
                    <a:pt x="38763" y="60076"/>
                  </a:cubicBezTo>
                  <a:lnTo>
                    <a:pt x="38763" y="60075"/>
                  </a:lnTo>
                  <a:cubicBezTo>
                    <a:pt x="38636" y="59242"/>
                    <a:pt x="39220" y="58447"/>
                    <a:pt x="40056" y="58029"/>
                  </a:cubicBezTo>
                  <a:cubicBezTo>
                    <a:pt x="40210" y="57875"/>
                    <a:pt x="40364" y="57566"/>
                    <a:pt x="40364" y="57414"/>
                  </a:cubicBezTo>
                  <a:cubicBezTo>
                    <a:pt x="40210" y="56336"/>
                    <a:pt x="38978" y="55875"/>
                    <a:pt x="38670" y="54951"/>
                  </a:cubicBezTo>
                  <a:cubicBezTo>
                    <a:pt x="38364" y="54028"/>
                    <a:pt x="39286" y="53413"/>
                    <a:pt x="40057" y="53413"/>
                  </a:cubicBezTo>
                  <a:cubicBezTo>
                    <a:pt x="40981" y="53413"/>
                    <a:pt x="42519" y="53259"/>
                    <a:pt x="42519" y="52181"/>
                  </a:cubicBezTo>
                  <a:cubicBezTo>
                    <a:pt x="42516" y="52126"/>
                    <a:pt x="42508" y="52072"/>
                    <a:pt x="42501" y="52017"/>
                  </a:cubicBezTo>
                  <a:cubicBezTo>
                    <a:pt x="42500" y="52008"/>
                    <a:pt x="42499" y="51999"/>
                    <a:pt x="42496" y="51989"/>
                  </a:cubicBezTo>
                  <a:cubicBezTo>
                    <a:pt x="42490" y="51948"/>
                    <a:pt x="42483" y="51906"/>
                    <a:pt x="42472" y="51867"/>
                  </a:cubicBezTo>
                  <a:cubicBezTo>
                    <a:pt x="42468" y="51851"/>
                    <a:pt x="42466" y="51837"/>
                    <a:pt x="42461" y="51821"/>
                  </a:cubicBezTo>
                  <a:cubicBezTo>
                    <a:pt x="42455" y="51795"/>
                    <a:pt x="42447" y="51772"/>
                    <a:pt x="42440" y="51750"/>
                  </a:cubicBezTo>
                  <a:cubicBezTo>
                    <a:pt x="42430" y="51716"/>
                    <a:pt x="42419" y="51684"/>
                    <a:pt x="42408" y="51651"/>
                  </a:cubicBezTo>
                  <a:cubicBezTo>
                    <a:pt x="42392" y="51608"/>
                    <a:pt x="42376" y="51565"/>
                    <a:pt x="42358" y="51524"/>
                  </a:cubicBezTo>
                  <a:cubicBezTo>
                    <a:pt x="42342" y="51485"/>
                    <a:pt x="42321" y="51444"/>
                    <a:pt x="42303" y="51405"/>
                  </a:cubicBezTo>
                  <a:cubicBezTo>
                    <a:pt x="42301" y="51402"/>
                    <a:pt x="42298" y="51397"/>
                    <a:pt x="42295" y="51393"/>
                  </a:cubicBezTo>
                  <a:cubicBezTo>
                    <a:pt x="42277" y="51358"/>
                    <a:pt x="42257" y="51325"/>
                    <a:pt x="42236" y="51290"/>
                  </a:cubicBezTo>
                  <a:cubicBezTo>
                    <a:pt x="42189" y="51216"/>
                    <a:pt x="42141" y="51146"/>
                    <a:pt x="42084" y="51079"/>
                  </a:cubicBezTo>
                  <a:cubicBezTo>
                    <a:pt x="42064" y="51055"/>
                    <a:pt x="42043" y="51030"/>
                    <a:pt x="42021" y="51007"/>
                  </a:cubicBezTo>
                  <a:cubicBezTo>
                    <a:pt x="41998" y="50980"/>
                    <a:pt x="41973" y="50954"/>
                    <a:pt x="41948" y="50930"/>
                  </a:cubicBezTo>
                  <a:cubicBezTo>
                    <a:pt x="41928" y="50908"/>
                    <a:pt x="41907" y="50888"/>
                    <a:pt x="41885" y="50869"/>
                  </a:cubicBezTo>
                  <a:cubicBezTo>
                    <a:pt x="41868" y="50853"/>
                    <a:pt x="41849" y="50835"/>
                    <a:pt x="41830" y="50820"/>
                  </a:cubicBezTo>
                  <a:cubicBezTo>
                    <a:pt x="41819" y="50809"/>
                    <a:pt x="41806" y="50798"/>
                    <a:pt x="41794" y="50789"/>
                  </a:cubicBezTo>
                  <a:cubicBezTo>
                    <a:pt x="41770" y="50769"/>
                    <a:pt x="41747" y="50750"/>
                    <a:pt x="41724" y="50734"/>
                  </a:cubicBezTo>
                  <a:cubicBezTo>
                    <a:pt x="41712" y="50723"/>
                    <a:pt x="41701" y="50714"/>
                    <a:pt x="41687" y="50706"/>
                  </a:cubicBezTo>
                  <a:lnTo>
                    <a:pt x="41605" y="50646"/>
                  </a:lnTo>
                  <a:lnTo>
                    <a:pt x="41594" y="50640"/>
                  </a:lnTo>
                  <a:cubicBezTo>
                    <a:pt x="41560" y="50616"/>
                    <a:pt x="41526" y="50594"/>
                    <a:pt x="41489" y="50573"/>
                  </a:cubicBezTo>
                  <a:cubicBezTo>
                    <a:pt x="41453" y="50549"/>
                    <a:pt x="41414" y="50526"/>
                    <a:pt x="41374" y="50505"/>
                  </a:cubicBezTo>
                  <a:cubicBezTo>
                    <a:pt x="41201" y="50408"/>
                    <a:pt x="41012" y="50323"/>
                    <a:pt x="40816" y="50247"/>
                  </a:cubicBezTo>
                  <a:cubicBezTo>
                    <a:pt x="40770" y="50230"/>
                    <a:pt x="40723" y="50213"/>
                    <a:pt x="40674" y="50196"/>
                  </a:cubicBezTo>
                  <a:cubicBezTo>
                    <a:pt x="40624" y="50179"/>
                    <a:pt x="40573" y="50160"/>
                    <a:pt x="40522" y="50146"/>
                  </a:cubicBezTo>
                  <a:cubicBezTo>
                    <a:pt x="40471" y="50129"/>
                    <a:pt x="40420" y="50114"/>
                    <a:pt x="40368" y="50097"/>
                  </a:cubicBezTo>
                  <a:cubicBezTo>
                    <a:pt x="40253" y="50061"/>
                    <a:pt x="40134" y="50031"/>
                    <a:pt x="40016" y="50002"/>
                  </a:cubicBezTo>
                  <a:cubicBezTo>
                    <a:pt x="39977" y="49991"/>
                    <a:pt x="39937" y="49982"/>
                    <a:pt x="39897" y="49973"/>
                  </a:cubicBezTo>
                  <a:cubicBezTo>
                    <a:pt x="39477" y="49871"/>
                    <a:pt x="39053" y="49794"/>
                    <a:pt x="38669" y="49717"/>
                  </a:cubicBezTo>
                  <a:cubicBezTo>
                    <a:pt x="35892" y="49717"/>
                    <a:pt x="37655" y="45543"/>
                    <a:pt x="38470" y="44414"/>
                  </a:cubicBezTo>
                  <a:cubicBezTo>
                    <a:pt x="38646" y="44170"/>
                    <a:pt x="38841" y="43932"/>
                    <a:pt x="38943" y="43648"/>
                  </a:cubicBezTo>
                  <a:cubicBezTo>
                    <a:pt x="39659" y="41673"/>
                    <a:pt x="36664" y="39267"/>
                    <a:pt x="36053" y="37555"/>
                  </a:cubicBezTo>
                  <a:cubicBezTo>
                    <a:pt x="35899" y="36785"/>
                    <a:pt x="36207" y="35861"/>
                    <a:pt x="37131" y="35861"/>
                  </a:cubicBezTo>
                  <a:cubicBezTo>
                    <a:pt x="38449" y="35861"/>
                    <a:pt x="39543" y="36540"/>
                    <a:pt x="40797" y="36540"/>
                  </a:cubicBezTo>
                  <a:cubicBezTo>
                    <a:pt x="41006" y="36540"/>
                    <a:pt x="41220" y="36521"/>
                    <a:pt x="41440" y="36477"/>
                  </a:cubicBezTo>
                  <a:cubicBezTo>
                    <a:pt x="42285" y="36265"/>
                    <a:pt x="43129" y="35692"/>
                    <a:pt x="43525" y="34904"/>
                  </a:cubicBezTo>
                  <a:cubicBezTo>
                    <a:pt x="43708" y="34544"/>
                    <a:pt x="43796" y="34141"/>
                    <a:pt x="43749" y="33706"/>
                  </a:cubicBezTo>
                  <a:cubicBezTo>
                    <a:pt x="43441" y="32167"/>
                    <a:pt x="41901" y="30626"/>
                    <a:pt x="42979" y="29242"/>
                  </a:cubicBezTo>
                  <a:cubicBezTo>
                    <a:pt x="45134" y="28164"/>
                    <a:pt x="47443" y="26626"/>
                    <a:pt x="46982" y="23854"/>
                  </a:cubicBezTo>
                  <a:cubicBezTo>
                    <a:pt x="46674" y="22162"/>
                    <a:pt x="45904" y="20621"/>
                    <a:pt x="46058" y="18928"/>
                  </a:cubicBezTo>
                  <a:cubicBezTo>
                    <a:pt x="46212" y="18005"/>
                    <a:pt x="46521" y="17235"/>
                    <a:pt x="47136" y="16618"/>
                  </a:cubicBezTo>
                  <a:cubicBezTo>
                    <a:pt x="47599" y="16310"/>
                    <a:pt x="47752" y="15849"/>
                    <a:pt x="48213" y="15540"/>
                  </a:cubicBezTo>
                  <a:cubicBezTo>
                    <a:pt x="49462" y="14667"/>
                    <a:pt x="50610" y="13893"/>
                    <a:pt x="51789" y="13233"/>
                  </a:cubicBezTo>
                  <a:cubicBezTo>
                    <a:pt x="46110" y="5227"/>
                    <a:pt x="36765" y="0"/>
                    <a:pt x="26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3457925" y="2168125"/>
              <a:ext cx="310175" cy="523100"/>
            </a:xfrm>
            <a:custGeom>
              <a:avLst/>
              <a:gdLst/>
              <a:ahLst/>
              <a:cxnLst/>
              <a:rect l="l" t="t" r="r" b="b"/>
              <a:pathLst>
                <a:path w="12407" h="20924" extrusionOk="0">
                  <a:moveTo>
                    <a:pt x="3599" y="0"/>
                  </a:moveTo>
                  <a:cubicBezTo>
                    <a:pt x="2953" y="0"/>
                    <a:pt x="2311" y="144"/>
                    <a:pt x="1735" y="454"/>
                  </a:cubicBezTo>
                  <a:cubicBezTo>
                    <a:pt x="1288" y="693"/>
                    <a:pt x="877" y="1023"/>
                    <a:pt x="618" y="1458"/>
                  </a:cubicBezTo>
                  <a:cubicBezTo>
                    <a:pt x="384" y="1851"/>
                    <a:pt x="286" y="2306"/>
                    <a:pt x="235" y="2761"/>
                  </a:cubicBezTo>
                  <a:cubicBezTo>
                    <a:pt x="1" y="4910"/>
                    <a:pt x="828" y="7034"/>
                    <a:pt x="1804" y="8965"/>
                  </a:cubicBezTo>
                  <a:cubicBezTo>
                    <a:pt x="2101" y="9548"/>
                    <a:pt x="2421" y="10198"/>
                    <a:pt x="2243" y="10826"/>
                  </a:cubicBezTo>
                  <a:cubicBezTo>
                    <a:pt x="2142" y="11180"/>
                    <a:pt x="1895" y="11471"/>
                    <a:pt x="1691" y="11779"/>
                  </a:cubicBezTo>
                  <a:cubicBezTo>
                    <a:pt x="538" y="13523"/>
                    <a:pt x="920" y="16109"/>
                    <a:pt x="2528" y="17446"/>
                  </a:cubicBezTo>
                  <a:cubicBezTo>
                    <a:pt x="3273" y="18068"/>
                    <a:pt x="4286" y="18506"/>
                    <a:pt x="4600" y="19426"/>
                  </a:cubicBezTo>
                  <a:cubicBezTo>
                    <a:pt x="4737" y="19823"/>
                    <a:pt x="4731" y="20293"/>
                    <a:pt x="5022" y="20601"/>
                  </a:cubicBezTo>
                  <a:cubicBezTo>
                    <a:pt x="5285" y="20881"/>
                    <a:pt x="5705" y="20924"/>
                    <a:pt x="6092" y="20924"/>
                  </a:cubicBezTo>
                  <a:cubicBezTo>
                    <a:pt x="6108" y="20924"/>
                    <a:pt x="6124" y="20923"/>
                    <a:pt x="6140" y="20923"/>
                  </a:cubicBezTo>
                  <a:cubicBezTo>
                    <a:pt x="7010" y="20911"/>
                    <a:pt x="7902" y="20788"/>
                    <a:pt x="8660" y="20365"/>
                  </a:cubicBezTo>
                  <a:cubicBezTo>
                    <a:pt x="9418" y="19943"/>
                    <a:pt x="10024" y="19173"/>
                    <a:pt x="10066" y="18305"/>
                  </a:cubicBezTo>
                  <a:cubicBezTo>
                    <a:pt x="10108" y="17412"/>
                    <a:pt x="9629" y="16337"/>
                    <a:pt x="10287" y="15731"/>
                  </a:cubicBezTo>
                  <a:cubicBezTo>
                    <a:pt x="11443" y="14666"/>
                    <a:pt x="12406" y="14516"/>
                    <a:pt x="12395" y="12635"/>
                  </a:cubicBezTo>
                  <a:cubicBezTo>
                    <a:pt x="12390" y="11449"/>
                    <a:pt x="12005" y="10293"/>
                    <a:pt x="11300" y="9350"/>
                  </a:cubicBezTo>
                  <a:cubicBezTo>
                    <a:pt x="10656" y="8488"/>
                    <a:pt x="9839" y="7795"/>
                    <a:pt x="9249" y="6883"/>
                  </a:cubicBezTo>
                  <a:cubicBezTo>
                    <a:pt x="8344" y="5483"/>
                    <a:pt x="8265" y="3952"/>
                    <a:pt x="7614" y="2474"/>
                  </a:cubicBezTo>
                  <a:cubicBezTo>
                    <a:pt x="6938" y="944"/>
                    <a:pt x="5254" y="0"/>
                    <a:pt x="35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2971375" y="1550350"/>
              <a:ext cx="510375" cy="1255125"/>
            </a:xfrm>
            <a:custGeom>
              <a:avLst/>
              <a:gdLst/>
              <a:ahLst/>
              <a:cxnLst/>
              <a:rect l="l" t="t" r="r" b="b"/>
              <a:pathLst>
                <a:path w="20415" h="50205" extrusionOk="0">
                  <a:moveTo>
                    <a:pt x="8079" y="1"/>
                  </a:moveTo>
                  <a:cubicBezTo>
                    <a:pt x="3057" y="5559"/>
                    <a:pt x="1" y="12926"/>
                    <a:pt x="1" y="21007"/>
                  </a:cubicBezTo>
                  <a:cubicBezTo>
                    <a:pt x="1" y="34285"/>
                    <a:pt x="8257" y="45634"/>
                    <a:pt x="19914" y="50204"/>
                  </a:cubicBezTo>
                  <a:cubicBezTo>
                    <a:pt x="20414" y="48312"/>
                    <a:pt x="19628" y="46135"/>
                    <a:pt x="18011" y="45022"/>
                  </a:cubicBezTo>
                  <a:cubicBezTo>
                    <a:pt x="17746" y="44840"/>
                    <a:pt x="17455" y="44677"/>
                    <a:pt x="17272" y="44414"/>
                  </a:cubicBezTo>
                  <a:cubicBezTo>
                    <a:pt x="16747" y="43661"/>
                    <a:pt x="17359" y="42676"/>
                    <a:pt x="17607" y="41790"/>
                  </a:cubicBezTo>
                  <a:cubicBezTo>
                    <a:pt x="18011" y="40353"/>
                    <a:pt x="17246" y="38677"/>
                    <a:pt x="15895" y="38040"/>
                  </a:cubicBezTo>
                  <a:cubicBezTo>
                    <a:pt x="15125" y="37676"/>
                    <a:pt x="14118" y="37537"/>
                    <a:pt x="13759" y="36766"/>
                  </a:cubicBezTo>
                  <a:cubicBezTo>
                    <a:pt x="13677" y="36590"/>
                    <a:pt x="13643" y="36415"/>
                    <a:pt x="13643" y="36242"/>
                  </a:cubicBezTo>
                  <a:cubicBezTo>
                    <a:pt x="13643" y="36207"/>
                    <a:pt x="13644" y="36171"/>
                    <a:pt x="13647" y="36135"/>
                  </a:cubicBezTo>
                  <a:cubicBezTo>
                    <a:pt x="13650" y="36102"/>
                    <a:pt x="13654" y="36067"/>
                    <a:pt x="13658" y="36035"/>
                  </a:cubicBezTo>
                  <a:cubicBezTo>
                    <a:pt x="13660" y="36028"/>
                    <a:pt x="13661" y="36019"/>
                    <a:pt x="13662" y="36009"/>
                  </a:cubicBezTo>
                  <a:cubicBezTo>
                    <a:pt x="13666" y="35984"/>
                    <a:pt x="13672" y="35957"/>
                    <a:pt x="13677" y="35931"/>
                  </a:cubicBezTo>
                  <a:cubicBezTo>
                    <a:pt x="13682" y="35909"/>
                    <a:pt x="13686" y="35886"/>
                    <a:pt x="13694" y="35863"/>
                  </a:cubicBezTo>
                  <a:cubicBezTo>
                    <a:pt x="13700" y="35835"/>
                    <a:pt x="13708" y="35809"/>
                    <a:pt x="13717" y="35782"/>
                  </a:cubicBezTo>
                  <a:cubicBezTo>
                    <a:pt x="13722" y="35756"/>
                    <a:pt x="13732" y="35730"/>
                    <a:pt x="13743" y="35703"/>
                  </a:cubicBezTo>
                  <a:cubicBezTo>
                    <a:pt x="13776" y="35607"/>
                    <a:pt x="13816" y="35510"/>
                    <a:pt x="13863" y="35414"/>
                  </a:cubicBezTo>
                  <a:cubicBezTo>
                    <a:pt x="13972" y="35185"/>
                    <a:pt x="14112" y="34955"/>
                    <a:pt x="14254" y="34721"/>
                  </a:cubicBezTo>
                  <a:cubicBezTo>
                    <a:pt x="14298" y="34647"/>
                    <a:pt x="14343" y="34574"/>
                    <a:pt x="14387" y="34499"/>
                  </a:cubicBezTo>
                  <a:cubicBezTo>
                    <a:pt x="14419" y="34448"/>
                    <a:pt x="14451" y="34395"/>
                    <a:pt x="14480" y="34343"/>
                  </a:cubicBezTo>
                  <a:cubicBezTo>
                    <a:pt x="14507" y="34294"/>
                    <a:pt x="14535" y="34247"/>
                    <a:pt x="14562" y="34198"/>
                  </a:cubicBezTo>
                  <a:cubicBezTo>
                    <a:pt x="14623" y="34086"/>
                    <a:pt x="14679" y="33976"/>
                    <a:pt x="14732" y="33865"/>
                  </a:cubicBezTo>
                  <a:cubicBezTo>
                    <a:pt x="14743" y="33839"/>
                    <a:pt x="14755" y="33812"/>
                    <a:pt x="14766" y="33785"/>
                  </a:cubicBezTo>
                  <a:cubicBezTo>
                    <a:pt x="14778" y="33757"/>
                    <a:pt x="14789" y="33732"/>
                    <a:pt x="14800" y="33705"/>
                  </a:cubicBezTo>
                  <a:cubicBezTo>
                    <a:pt x="14821" y="33649"/>
                    <a:pt x="14842" y="33595"/>
                    <a:pt x="14859" y="33540"/>
                  </a:cubicBezTo>
                  <a:cubicBezTo>
                    <a:pt x="14867" y="33513"/>
                    <a:pt x="14875" y="33485"/>
                    <a:pt x="14883" y="33459"/>
                  </a:cubicBezTo>
                  <a:cubicBezTo>
                    <a:pt x="14892" y="33431"/>
                    <a:pt x="14899" y="33404"/>
                    <a:pt x="14905" y="33376"/>
                  </a:cubicBezTo>
                  <a:cubicBezTo>
                    <a:pt x="14912" y="33349"/>
                    <a:pt x="14919" y="33321"/>
                    <a:pt x="14923" y="33294"/>
                  </a:cubicBezTo>
                  <a:cubicBezTo>
                    <a:pt x="14928" y="33266"/>
                    <a:pt x="14934" y="33238"/>
                    <a:pt x="14938" y="33211"/>
                  </a:cubicBezTo>
                  <a:cubicBezTo>
                    <a:pt x="15135" y="31931"/>
                    <a:pt x="13983" y="30886"/>
                    <a:pt x="12950" y="30109"/>
                  </a:cubicBezTo>
                  <a:cubicBezTo>
                    <a:pt x="12692" y="29915"/>
                    <a:pt x="12389" y="29713"/>
                    <a:pt x="12081" y="29713"/>
                  </a:cubicBezTo>
                  <a:cubicBezTo>
                    <a:pt x="12015" y="29713"/>
                    <a:pt x="11948" y="29722"/>
                    <a:pt x="11881" y="29743"/>
                  </a:cubicBezTo>
                  <a:cubicBezTo>
                    <a:pt x="11858" y="29751"/>
                    <a:pt x="11834" y="29760"/>
                    <a:pt x="11811" y="29771"/>
                  </a:cubicBezTo>
                  <a:cubicBezTo>
                    <a:pt x="11801" y="29775"/>
                    <a:pt x="11794" y="29780"/>
                    <a:pt x="11784" y="29784"/>
                  </a:cubicBezTo>
                  <a:cubicBezTo>
                    <a:pt x="11753" y="29801"/>
                    <a:pt x="11721" y="29818"/>
                    <a:pt x="11691" y="29840"/>
                  </a:cubicBezTo>
                  <a:cubicBezTo>
                    <a:pt x="11654" y="29863"/>
                    <a:pt x="11621" y="29890"/>
                    <a:pt x="11586" y="29920"/>
                  </a:cubicBezTo>
                  <a:cubicBezTo>
                    <a:pt x="11569" y="29934"/>
                    <a:pt x="11552" y="29947"/>
                    <a:pt x="11535" y="29962"/>
                  </a:cubicBezTo>
                  <a:cubicBezTo>
                    <a:pt x="11453" y="30034"/>
                    <a:pt x="11371" y="30117"/>
                    <a:pt x="11285" y="30186"/>
                  </a:cubicBezTo>
                  <a:cubicBezTo>
                    <a:pt x="11005" y="30415"/>
                    <a:pt x="10645" y="30527"/>
                    <a:pt x="10284" y="30527"/>
                  </a:cubicBezTo>
                  <a:cubicBezTo>
                    <a:pt x="9869" y="30527"/>
                    <a:pt x="9452" y="30378"/>
                    <a:pt x="9157" y="30085"/>
                  </a:cubicBezTo>
                  <a:cubicBezTo>
                    <a:pt x="8604" y="29539"/>
                    <a:pt x="8546" y="28568"/>
                    <a:pt x="9030" y="27961"/>
                  </a:cubicBezTo>
                  <a:cubicBezTo>
                    <a:pt x="9107" y="27864"/>
                    <a:pt x="9195" y="27774"/>
                    <a:pt x="9289" y="27690"/>
                  </a:cubicBezTo>
                  <a:cubicBezTo>
                    <a:pt x="9312" y="27668"/>
                    <a:pt x="9337" y="27648"/>
                    <a:pt x="9364" y="27627"/>
                  </a:cubicBezTo>
                  <a:cubicBezTo>
                    <a:pt x="9641" y="27391"/>
                    <a:pt x="9955" y="27185"/>
                    <a:pt x="10179" y="26929"/>
                  </a:cubicBezTo>
                  <a:cubicBezTo>
                    <a:pt x="10201" y="26905"/>
                    <a:pt x="10219" y="26879"/>
                    <a:pt x="10240" y="26853"/>
                  </a:cubicBezTo>
                  <a:cubicBezTo>
                    <a:pt x="10265" y="26823"/>
                    <a:pt x="10287" y="26791"/>
                    <a:pt x="10305" y="26761"/>
                  </a:cubicBezTo>
                  <a:cubicBezTo>
                    <a:pt x="10323" y="26736"/>
                    <a:pt x="10338" y="26710"/>
                    <a:pt x="10352" y="26682"/>
                  </a:cubicBezTo>
                  <a:cubicBezTo>
                    <a:pt x="10402" y="26586"/>
                    <a:pt x="10440" y="26486"/>
                    <a:pt x="10457" y="26375"/>
                  </a:cubicBezTo>
                  <a:cubicBezTo>
                    <a:pt x="10483" y="26227"/>
                    <a:pt x="10476" y="26092"/>
                    <a:pt x="10446" y="25966"/>
                  </a:cubicBezTo>
                  <a:cubicBezTo>
                    <a:pt x="10443" y="25946"/>
                    <a:pt x="10439" y="25926"/>
                    <a:pt x="10430" y="25908"/>
                  </a:cubicBezTo>
                  <a:cubicBezTo>
                    <a:pt x="10411" y="25843"/>
                    <a:pt x="10385" y="25781"/>
                    <a:pt x="10355" y="25723"/>
                  </a:cubicBezTo>
                  <a:cubicBezTo>
                    <a:pt x="10346" y="25705"/>
                    <a:pt x="10335" y="25684"/>
                    <a:pt x="10323" y="25667"/>
                  </a:cubicBezTo>
                  <a:cubicBezTo>
                    <a:pt x="10202" y="25467"/>
                    <a:pt x="10020" y="25298"/>
                    <a:pt x="9821" y="25140"/>
                  </a:cubicBezTo>
                  <a:cubicBezTo>
                    <a:pt x="9784" y="25113"/>
                    <a:pt x="9750" y="25088"/>
                    <a:pt x="9714" y="25060"/>
                  </a:cubicBezTo>
                  <a:cubicBezTo>
                    <a:pt x="9574" y="24957"/>
                    <a:pt x="9428" y="24859"/>
                    <a:pt x="9290" y="24759"/>
                  </a:cubicBezTo>
                  <a:cubicBezTo>
                    <a:pt x="9254" y="24734"/>
                    <a:pt x="9218" y="24708"/>
                    <a:pt x="9183" y="24681"/>
                  </a:cubicBezTo>
                  <a:cubicBezTo>
                    <a:pt x="9081" y="24605"/>
                    <a:pt x="8985" y="24530"/>
                    <a:pt x="8902" y="24451"/>
                  </a:cubicBezTo>
                  <a:cubicBezTo>
                    <a:pt x="8204" y="23790"/>
                    <a:pt x="7637" y="22902"/>
                    <a:pt x="7692" y="21902"/>
                  </a:cubicBezTo>
                  <a:cubicBezTo>
                    <a:pt x="7698" y="21825"/>
                    <a:pt x="7703" y="21755"/>
                    <a:pt x="7713" y="21692"/>
                  </a:cubicBezTo>
                  <a:cubicBezTo>
                    <a:pt x="7718" y="21656"/>
                    <a:pt x="7723" y="21623"/>
                    <a:pt x="7729" y="21592"/>
                  </a:cubicBezTo>
                  <a:cubicBezTo>
                    <a:pt x="7732" y="21566"/>
                    <a:pt x="7740" y="21541"/>
                    <a:pt x="7743" y="21516"/>
                  </a:cubicBezTo>
                  <a:cubicBezTo>
                    <a:pt x="7752" y="21486"/>
                    <a:pt x="7758" y="21458"/>
                    <a:pt x="7768" y="21432"/>
                  </a:cubicBezTo>
                  <a:cubicBezTo>
                    <a:pt x="7796" y="21340"/>
                    <a:pt x="7833" y="21269"/>
                    <a:pt x="7874" y="21213"/>
                  </a:cubicBezTo>
                  <a:cubicBezTo>
                    <a:pt x="7888" y="21195"/>
                    <a:pt x="7903" y="21175"/>
                    <a:pt x="7918" y="21162"/>
                  </a:cubicBezTo>
                  <a:cubicBezTo>
                    <a:pt x="7928" y="21152"/>
                    <a:pt x="7935" y="21144"/>
                    <a:pt x="7943" y="21139"/>
                  </a:cubicBezTo>
                  <a:cubicBezTo>
                    <a:pt x="7958" y="21124"/>
                    <a:pt x="7972" y="21113"/>
                    <a:pt x="7987" y="21104"/>
                  </a:cubicBezTo>
                  <a:cubicBezTo>
                    <a:pt x="7990" y="21100"/>
                    <a:pt x="7995" y="21097"/>
                    <a:pt x="7998" y="21096"/>
                  </a:cubicBezTo>
                  <a:cubicBezTo>
                    <a:pt x="8015" y="21085"/>
                    <a:pt x="8029" y="21078"/>
                    <a:pt x="8045" y="21069"/>
                  </a:cubicBezTo>
                  <a:cubicBezTo>
                    <a:pt x="8148" y="21020"/>
                    <a:pt x="8270" y="21007"/>
                    <a:pt x="8406" y="21007"/>
                  </a:cubicBezTo>
                  <a:cubicBezTo>
                    <a:pt x="8486" y="21007"/>
                    <a:pt x="8571" y="21011"/>
                    <a:pt x="8660" y="21015"/>
                  </a:cubicBezTo>
                  <a:cubicBezTo>
                    <a:pt x="8739" y="21021"/>
                    <a:pt x="8822" y="21025"/>
                    <a:pt x="8907" y="21025"/>
                  </a:cubicBezTo>
                  <a:cubicBezTo>
                    <a:pt x="8991" y="21025"/>
                    <a:pt x="9078" y="21023"/>
                    <a:pt x="9166" y="21012"/>
                  </a:cubicBezTo>
                  <a:cubicBezTo>
                    <a:pt x="9180" y="21010"/>
                    <a:pt x="9195" y="21009"/>
                    <a:pt x="9210" y="21007"/>
                  </a:cubicBezTo>
                  <a:cubicBezTo>
                    <a:pt x="9268" y="20998"/>
                    <a:pt x="9326" y="20986"/>
                    <a:pt x="9387" y="20969"/>
                  </a:cubicBezTo>
                  <a:cubicBezTo>
                    <a:pt x="9525" y="20932"/>
                    <a:pt x="9662" y="20869"/>
                    <a:pt x="9800" y="20768"/>
                  </a:cubicBezTo>
                  <a:cubicBezTo>
                    <a:pt x="9844" y="20735"/>
                    <a:pt x="9890" y="20696"/>
                    <a:pt x="9934" y="20655"/>
                  </a:cubicBezTo>
                  <a:cubicBezTo>
                    <a:pt x="9958" y="20633"/>
                    <a:pt x="9978" y="20612"/>
                    <a:pt x="10003" y="20589"/>
                  </a:cubicBezTo>
                  <a:cubicBezTo>
                    <a:pt x="10550" y="20021"/>
                    <a:pt x="10697" y="19152"/>
                    <a:pt x="10551" y="18375"/>
                  </a:cubicBezTo>
                  <a:cubicBezTo>
                    <a:pt x="10356" y="17331"/>
                    <a:pt x="9659" y="16393"/>
                    <a:pt x="8715" y="15904"/>
                  </a:cubicBezTo>
                  <a:cubicBezTo>
                    <a:pt x="8651" y="15872"/>
                    <a:pt x="8589" y="15840"/>
                    <a:pt x="8524" y="15811"/>
                  </a:cubicBezTo>
                  <a:cubicBezTo>
                    <a:pt x="8461" y="15783"/>
                    <a:pt x="8396" y="15755"/>
                    <a:pt x="8330" y="15729"/>
                  </a:cubicBezTo>
                  <a:cubicBezTo>
                    <a:pt x="8324" y="15724"/>
                    <a:pt x="8318" y="15723"/>
                    <a:pt x="8312" y="15721"/>
                  </a:cubicBezTo>
                  <a:cubicBezTo>
                    <a:pt x="8253" y="15697"/>
                    <a:pt x="8193" y="15674"/>
                    <a:pt x="8133" y="15651"/>
                  </a:cubicBezTo>
                  <a:cubicBezTo>
                    <a:pt x="8045" y="15616"/>
                    <a:pt x="7958" y="15584"/>
                    <a:pt x="7870" y="15550"/>
                  </a:cubicBezTo>
                  <a:cubicBezTo>
                    <a:pt x="7787" y="15519"/>
                    <a:pt x="7702" y="15488"/>
                    <a:pt x="7621" y="15453"/>
                  </a:cubicBezTo>
                  <a:cubicBezTo>
                    <a:pt x="7594" y="15446"/>
                    <a:pt x="7567" y="15435"/>
                    <a:pt x="7540" y="15421"/>
                  </a:cubicBezTo>
                  <a:cubicBezTo>
                    <a:pt x="7476" y="15394"/>
                    <a:pt x="7411" y="15366"/>
                    <a:pt x="7346" y="15337"/>
                  </a:cubicBezTo>
                  <a:cubicBezTo>
                    <a:pt x="7284" y="15308"/>
                    <a:pt x="7219" y="15277"/>
                    <a:pt x="7157" y="15243"/>
                  </a:cubicBezTo>
                  <a:cubicBezTo>
                    <a:pt x="5880" y="14565"/>
                    <a:pt x="5147" y="12988"/>
                    <a:pt x="5454" y="11573"/>
                  </a:cubicBezTo>
                  <a:cubicBezTo>
                    <a:pt x="5545" y="11149"/>
                    <a:pt x="5738" y="10722"/>
                    <a:pt x="6094" y="10474"/>
                  </a:cubicBezTo>
                  <a:cubicBezTo>
                    <a:pt x="6303" y="10328"/>
                    <a:pt x="6532" y="10265"/>
                    <a:pt x="6767" y="10265"/>
                  </a:cubicBezTo>
                  <a:cubicBezTo>
                    <a:pt x="6788" y="10265"/>
                    <a:pt x="6809" y="10266"/>
                    <a:pt x="6830" y="10267"/>
                  </a:cubicBezTo>
                  <a:cubicBezTo>
                    <a:pt x="6847" y="10268"/>
                    <a:pt x="6863" y="10268"/>
                    <a:pt x="6878" y="10270"/>
                  </a:cubicBezTo>
                  <a:cubicBezTo>
                    <a:pt x="6910" y="10272"/>
                    <a:pt x="6943" y="10278"/>
                    <a:pt x="6975" y="10282"/>
                  </a:cubicBezTo>
                  <a:cubicBezTo>
                    <a:pt x="6992" y="10287"/>
                    <a:pt x="7011" y="10288"/>
                    <a:pt x="7027" y="10292"/>
                  </a:cubicBezTo>
                  <a:cubicBezTo>
                    <a:pt x="7076" y="10300"/>
                    <a:pt x="7121" y="10312"/>
                    <a:pt x="7169" y="10326"/>
                  </a:cubicBezTo>
                  <a:cubicBezTo>
                    <a:pt x="7187" y="10331"/>
                    <a:pt x="7207" y="10337"/>
                    <a:pt x="7224" y="10343"/>
                  </a:cubicBezTo>
                  <a:cubicBezTo>
                    <a:pt x="7225" y="10343"/>
                    <a:pt x="7226" y="10343"/>
                    <a:pt x="7229" y="10344"/>
                  </a:cubicBezTo>
                  <a:cubicBezTo>
                    <a:pt x="7253" y="10352"/>
                    <a:pt x="7279" y="10359"/>
                    <a:pt x="7305" y="10370"/>
                  </a:cubicBezTo>
                  <a:cubicBezTo>
                    <a:pt x="7339" y="10383"/>
                    <a:pt x="7375" y="10398"/>
                    <a:pt x="7413" y="10414"/>
                  </a:cubicBezTo>
                  <a:cubicBezTo>
                    <a:pt x="7447" y="10430"/>
                    <a:pt x="7484" y="10446"/>
                    <a:pt x="7520" y="10466"/>
                  </a:cubicBezTo>
                  <a:cubicBezTo>
                    <a:pt x="7556" y="10485"/>
                    <a:pt x="7590" y="10504"/>
                    <a:pt x="7626" y="10526"/>
                  </a:cubicBezTo>
                  <a:cubicBezTo>
                    <a:pt x="7663" y="10547"/>
                    <a:pt x="7697" y="10567"/>
                    <a:pt x="7731" y="10591"/>
                  </a:cubicBezTo>
                  <a:cubicBezTo>
                    <a:pt x="7765" y="10613"/>
                    <a:pt x="7801" y="10636"/>
                    <a:pt x="7832" y="10661"/>
                  </a:cubicBezTo>
                  <a:cubicBezTo>
                    <a:pt x="7900" y="10711"/>
                    <a:pt x="7965" y="10764"/>
                    <a:pt x="8027" y="10819"/>
                  </a:cubicBezTo>
                  <a:cubicBezTo>
                    <a:pt x="8057" y="10846"/>
                    <a:pt x="8089" y="10876"/>
                    <a:pt x="8117" y="10906"/>
                  </a:cubicBezTo>
                  <a:cubicBezTo>
                    <a:pt x="8139" y="10926"/>
                    <a:pt x="8159" y="10947"/>
                    <a:pt x="8181" y="10969"/>
                  </a:cubicBezTo>
                  <a:cubicBezTo>
                    <a:pt x="8275" y="11070"/>
                    <a:pt x="8363" y="11176"/>
                    <a:pt x="8439" y="11289"/>
                  </a:cubicBezTo>
                  <a:cubicBezTo>
                    <a:pt x="8458" y="11317"/>
                    <a:pt x="8477" y="11345"/>
                    <a:pt x="8494" y="11374"/>
                  </a:cubicBezTo>
                  <a:cubicBezTo>
                    <a:pt x="8519" y="11413"/>
                    <a:pt x="8543" y="11455"/>
                    <a:pt x="8567" y="11496"/>
                  </a:cubicBezTo>
                  <a:cubicBezTo>
                    <a:pt x="9047" y="12382"/>
                    <a:pt x="9177" y="13445"/>
                    <a:pt x="9762" y="14265"/>
                  </a:cubicBezTo>
                  <a:cubicBezTo>
                    <a:pt x="10120" y="14766"/>
                    <a:pt x="10777" y="15105"/>
                    <a:pt x="11364" y="15105"/>
                  </a:cubicBezTo>
                  <a:cubicBezTo>
                    <a:pt x="11581" y="15105"/>
                    <a:pt x="11789" y="15059"/>
                    <a:pt x="11968" y="14957"/>
                  </a:cubicBezTo>
                  <a:cubicBezTo>
                    <a:pt x="12098" y="14883"/>
                    <a:pt x="12214" y="14779"/>
                    <a:pt x="12307" y="14640"/>
                  </a:cubicBezTo>
                  <a:cubicBezTo>
                    <a:pt x="12450" y="14425"/>
                    <a:pt x="12512" y="14169"/>
                    <a:pt x="12563" y="13917"/>
                  </a:cubicBezTo>
                  <a:cubicBezTo>
                    <a:pt x="13113" y="11114"/>
                    <a:pt x="12498" y="8183"/>
                    <a:pt x="11346" y="5570"/>
                  </a:cubicBezTo>
                  <a:cubicBezTo>
                    <a:pt x="10836" y="4415"/>
                    <a:pt x="10225" y="3312"/>
                    <a:pt x="9562" y="2243"/>
                  </a:cubicBezTo>
                  <a:cubicBezTo>
                    <a:pt x="9090" y="1482"/>
                    <a:pt x="8590" y="738"/>
                    <a:pt x="80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2971375" y="1502250"/>
              <a:ext cx="1567300" cy="1356925"/>
            </a:xfrm>
            <a:custGeom>
              <a:avLst/>
              <a:gdLst/>
              <a:ahLst/>
              <a:cxnLst/>
              <a:rect l="l" t="t" r="r" b="b"/>
              <a:pathLst>
                <a:path w="62692" h="54277" extrusionOk="0">
                  <a:moveTo>
                    <a:pt x="9973" y="1"/>
                  </a:moveTo>
                  <a:lnTo>
                    <a:pt x="9973" y="1"/>
                  </a:lnTo>
                  <a:cubicBezTo>
                    <a:pt x="9314" y="615"/>
                    <a:pt x="8682" y="1257"/>
                    <a:pt x="8079" y="1925"/>
                  </a:cubicBezTo>
                  <a:cubicBezTo>
                    <a:pt x="3057" y="7483"/>
                    <a:pt x="1" y="14850"/>
                    <a:pt x="1" y="22931"/>
                  </a:cubicBezTo>
                  <a:cubicBezTo>
                    <a:pt x="1" y="36209"/>
                    <a:pt x="8257" y="47558"/>
                    <a:pt x="19914" y="52126"/>
                  </a:cubicBezTo>
                  <a:cubicBezTo>
                    <a:pt x="23457" y="53514"/>
                    <a:pt x="27314" y="54277"/>
                    <a:pt x="31349" y="54277"/>
                  </a:cubicBezTo>
                  <a:cubicBezTo>
                    <a:pt x="35816" y="54277"/>
                    <a:pt x="40064" y="53342"/>
                    <a:pt x="43910" y="51660"/>
                  </a:cubicBezTo>
                  <a:lnTo>
                    <a:pt x="43910" y="51658"/>
                  </a:lnTo>
                  <a:cubicBezTo>
                    <a:pt x="54868" y="46860"/>
                    <a:pt x="62554" y="35975"/>
                    <a:pt x="62691" y="23279"/>
                  </a:cubicBezTo>
                  <a:lnTo>
                    <a:pt x="62691" y="23279"/>
                  </a:lnTo>
                  <a:cubicBezTo>
                    <a:pt x="57552" y="24716"/>
                    <a:pt x="52891" y="25769"/>
                    <a:pt x="48673" y="26491"/>
                  </a:cubicBezTo>
                  <a:cubicBezTo>
                    <a:pt x="43659" y="27348"/>
                    <a:pt x="39264" y="27736"/>
                    <a:pt x="35417" y="27736"/>
                  </a:cubicBezTo>
                  <a:cubicBezTo>
                    <a:pt x="21866" y="27736"/>
                    <a:pt x="15109" y="22925"/>
                    <a:pt x="11968" y="16881"/>
                  </a:cubicBezTo>
                  <a:cubicBezTo>
                    <a:pt x="9863" y="12836"/>
                    <a:pt x="9380" y="8240"/>
                    <a:pt x="9562" y="4166"/>
                  </a:cubicBezTo>
                  <a:cubicBezTo>
                    <a:pt x="9626" y="2693"/>
                    <a:pt x="9779" y="1288"/>
                    <a:pt x="99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9"/>
            <p:cNvSpPr/>
            <p:nvPr/>
          </p:nvSpPr>
          <p:spPr>
            <a:xfrm>
              <a:off x="3564225" y="1832407"/>
              <a:ext cx="87525" cy="143925"/>
            </a:xfrm>
            <a:custGeom>
              <a:avLst/>
              <a:gdLst/>
              <a:ahLst/>
              <a:cxnLst/>
              <a:rect l="l" t="t" r="r" b="b"/>
              <a:pathLst>
                <a:path w="3501" h="5757" fill="none" extrusionOk="0">
                  <a:moveTo>
                    <a:pt x="2057" y="1"/>
                  </a:moveTo>
                  <a:cubicBezTo>
                    <a:pt x="2057" y="1"/>
                    <a:pt x="3501" y="2958"/>
                    <a:pt x="0" y="575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9"/>
            <p:cNvSpPr/>
            <p:nvPr/>
          </p:nvSpPr>
          <p:spPr>
            <a:xfrm>
              <a:off x="3858375" y="1832407"/>
              <a:ext cx="87525" cy="143925"/>
            </a:xfrm>
            <a:custGeom>
              <a:avLst/>
              <a:gdLst/>
              <a:ahLst/>
              <a:cxnLst/>
              <a:rect l="l" t="t" r="r" b="b"/>
              <a:pathLst>
                <a:path w="3501" h="5757" fill="none" extrusionOk="0">
                  <a:moveTo>
                    <a:pt x="1444" y="1"/>
                  </a:moveTo>
                  <a:cubicBezTo>
                    <a:pt x="1444" y="1"/>
                    <a:pt x="0" y="2958"/>
                    <a:pt x="3501" y="575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3617600" y="1900482"/>
              <a:ext cx="273725" cy="31125"/>
            </a:xfrm>
            <a:custGeom>
              <a:avLst/>
              <a:gdLst/>
              <a:ahLst/>
              <a:cxnLst/>
              <a:rect l="l" t="t" r="r" b="b"/>
              <a:pathLst>
                <a:path w="10949" h="1245" fill="none" extrusionOk="0">
                  <a:moveTo>
                    <a:pt x="0" y="161"/>
                  </a:moveTo>
                  <a:cubicBezTo>
                    <a:pt x="1069" y="599"/>
                    <a:pt x="3136" y="1244"/>
                    <a:pt x="6023" y="1244"/>
                  </a:cubicBezTo>
                  <a:cubicBezTo>
                    <a:pt x="8475" y="1244"/>
                    <a:pt x="10044" y="583"/>
                    <a:pt x="1094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4017050" y="184745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7" y="1"/>
                  </a:moveTo>
                  <a:cubicBezTo>
                    <a:pt x="192" y="1"/>
                    <a:pt x="0" y="191"/>
                    <a:pt x="0" y="427"/>
                  </a:cubicBezTo>
                  <a:cubicBezTo>
                    <a:pt x="0" y="662"/>
                    <a:pt x="192" y="854"/>
                    <a:pt x="427" y="854"/>
                  </a:cubicBezTo>
                  <a:cubicBezTo>
                    <a:pt x="662" y="854"/>
                    <a:pt x="854" y="662"/>
                    <a:pt x="854" y="427"/>
                  </a:cubicBezTo>
                  <a:cubicBezTo>
                    <a:pt x="854" y="191"/>
                    <a:pt x="662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3989775" y="178910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6" y="0"/>
                  </a:moveTo>
                  <a:cubicBezTo>
                    <a:pt x="191" y="0"/>
                    <a:pt x="0" y="192"/>
                    <a:pt x="0" y="426"/>
                  </a:cubicBezTo>
                  <a:cubicBezTo>
                    <a:pt x="0" y="662"/>
                    <a:pt x="191" y="853"/>
                    <a:pt x="426" y="853"/>
                  </a:cubicBezTo>
                  <a:cubicBezTo>
                    <a:pt x="662" y="853"/>
                    <a:pt x="854" y="662"/>
                    <a:pt x="854" y="426"/>
                  </a:cubicBezTo>
                  <a:cubicBezTo>
                    <a:pt x="854" y="192"/>
                    <a:pt x="662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4059825" y="1799750"/>
              <a:ext cx="21375" cy="21350"/>
            </a:xfrm>
            <a:custGeom>
              <a:avLst/>
              <a:gdLst/>
              <a:ahLst/>
              <a:cxnLst/>
              <a:rect l="l" t="t" r="r" b="b"/>
              <a:pathLst>
                <a:path w="855" h="854" extrusionOk="0">
                  <a:moveTo>
                    <a:pt x="427" y="0"/>
                  </a:moveTo>
                  <a:cubicBezTo>
                    <a:pt x="191" y="0"/>
                    <a:pt x="1" y="192"/>
                    <a:pt x="1" y="427"/>
                  </a:cubicBezTo>
                  <a:cubicBezTo>
                    <a:pt x="1" y="663"/>
                    <a:pt x="191" y="854"/>
                    <a:pt x="427" y="854"/>
                  </a:cubicBezTo>
                  <a:cubicBezTo>
                    <a:pt x="662" y="854"/>
                    <a:pt x="854" y="663"/>
                    <a:pt x="854" y="427"/>
                  </a:cubicBezTo>
                  <a:cubicBezTo>
                    <a:pt x="854" y="192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3498050" y="184745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7" y="1"/>
                  </a:moveTo>
                  <a:cubicBezTo>
                    <a:pt x="192" y="1"/>
                    <a:pt x="0" y="191"/>
                    <a:pt x="0" y="427"/>
                  </a:cubicBezTo>
                  <a:cubicBezTo>
                    <a:pt x="0" y="662"/>
                    <a:pt x="192" y="854"/>
                    <a:pt x="427" y="854"/>
                  </a:cubicBezTo>
                  <a:cubicBezTo>
                    <a:pt x="663" y="854"/>
                    <a:pt x="853" y="662"/>
                    <a:pt x="853" y="427"/>
                  </a:cubicBezTo>
                  <a:cubicBezTo>
                    <a:pt x="853" y="191"/>
                    <a:pt x="663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3525350" y="178910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7" y="0"/>
                  </a:moveTo>
                  <a:cubicBezTo>
                    <a:pt x="191" y="0"/>
                    <a:pt x="0" y="192"/>
                    <a:pt x="0" y="426"/>
                  </a:cubicBezTo>
                  <a:cubicBezTo>
                    <a:pt x="0" y="662"/>
                    <a:pt x="191" y="853"/>
                    <a:pt x="427" y="853"/>
                  </a:cubicBezTo>
                  <a:cubicBezTo>
                    <a:pt x="662" y="853"/>
                    <a:pt x="854" y="662"/>
                    <a:pt x="854" y="426"/>
                  </a:cubicBezTo>
                  <a:cubicBezTo>
                    <a:pt x="854" y="192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3455325" y="1799750"/>
              <a:ext cx="21350" cy="21350"/>
            </a:xfrm>
            <a:custGeom>
              <a:avLst/>
              <a:gdLst/>
              <a:ahLst/>
              <a:cxnLst/>
              <a:rect l="l" t="t" r="r" b="b"/>
              <a:pathLst>
                <a:path w="854" h="854" extrusionOk="0">
                  <a:moveTo>
                    <a:pt x="426" y="0"/>
                  </a:moveTo>
                  <a:cubicBezTo>
                    <a:pt x="191" y="0"/>
                    <a:pt x="0" y="192"/>
                    <a:pt x="0" y="427"/>
                  </a:cubicBezTo>
                  <a:cubicBezTo>
                    <a:pt x="0" y="663"/>
                    <a:pt x="191" y="854"/>
                    <a:pt x="426" y="854"/>
                  </a:cubicBezTo>
                  <a:cubicBezTo>
                    <a:pt x="662" y="854"/>
                    <a:pt x="853" y="663"/>
                    <a:pt x="853" y="427"/>
                  </a:cubicBezTo>
                  <a:cubicBezTo>
                    <a:pt x="853" y="192"/>
                    <a:pt x="662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3691800" y="1745382"/>
              <a:ext cx="126575" cy="54750"/>
            </a:xfrm>
            <a:custGeom>
              <a:avLst/>
              <a:gdLst/>
              <a:ahLst/>
              <a:cxnLst/>
              <a:rect l="l" t="t" r="r" b="b"/>
              <a:pathLst>
                <a:path w="5063" h="2190" extrusionOk="0">
                  <a:moveTo>
                    <a:pt x="2532" y="0"/>
                  </a:moveTo>
                  <a:cubicBezTo>
                    <a:pt x="1133" y="0"/>
                    <a:pt x="0" y="490"/>
                    <a:pt x="0" y="1095"/>
                  </a:cubicBezTo>
                  <a:cubicBezTo>
                    <a:pt x="0" y="1699"/>
                    <a:pt x="1133" y="2189"/>
                    <a:pt x="2532" y="2189"/>
                  </a:cubicBezTo>
                  <a:cubicBezTo>
                    <a:pt x="3930" y="2189"/>
                    <a:pt x="5062" y="1699"/>
                    <a:pt x="5062" y="1095"/>
                  </a:cubicBezTo>
                  <a:cubicBezTo>
                    <a:pt x="5062" y="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3920075" y="1457075"/>
              <a:ext cx="121075" cy="292525"/>
            </a:xfrm>
            <a:custGeom>
              <a:avLst/>
              <a:gdLst/>
              <a:ahLst/>
              <a:cxnLst/>
              <a:rect l="l" t="t" r="r" b="b"/>
              <a:pathLst>
                <a:path w="4843" h="11701" extrusionOk="0">
                  <a:moveTo>
                    <a:pt x="2903" y="0"/>
                  </a:moveTo>
                  <a:cubicBezTo>
                    <a:pt x="2335" y="0"/>
                    <a:pt x="1723" y="227"/>
                    <a:pt x="1200" y="937"/>
                  </a:cubicBezTo>
                  <a:cubicBezTo>
                    <a:pt x="611" y="1736"/>
                    <a:pt x="218" y="2961"/>
                    <a:pt x="69" y="4466"/>
                  </a:cubicBezTo>
                  <a:lnTo>
                    <a:pt x="1828" y="5233"/>
                  </a:lnTo>
                  <a:lnTo>
                    <a:pt x="0" y="5996"/>
                  </a:lnTo>
                  <a:cubicBezTo>
                    <a:pt x="7" y="7582"/>
                    <a:pt x="249" y="9378"/>
                    <a:pt x="760" y="11259"/>
                  </a:cubicBezTo>
                  <a:cubicBezTo>
                    <a:pt x="1635" y="11347"/>
                    <a:pt x="2591" y="11508"/>
                    <a:pt x="3309" y="11701"/>
                  </a:cubicBezTo>
                  <a:cubicBezTo>
                    <a:pt x="4777" y="5754"/>
                    <a:pt x="4843" y="2252"/>
                    <a:pt x="4109" y="303"/>
                  </a:cubicBezTo>
                  <a:cubicBezTo>
                    <a:pt x="3780" y="145"/>
                    <a:pt x="3356" y="0"/>
                    <a:pt x="29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3830375" y="1411075"/>
              <a:ext cx="192325" cy="328375"/>
            </a:xfrm>
            <a:custGeom>
              <a:avLst/>
              <a:gdLst/>
              <a:ahLst/>
              <a:cxnLst/>
              <a:rect l="l" t="t" r="r" b="b"/>
              <a:pathLst>
                <a:path w="7693" h="13135" extrusionOk="0">
                  <a:moveTo>
                    <a:pt x="4612" y="1"/>
                  </a:moveTo>
                  <a:cubicBezTo>
                    <a:pt x="0" y="1"/>
                    <a:pt x="2093" y="13135"/>
                    <a:pt x="2139" y="13135"/>
                  </a:cubicBezTo>
                  <a:cubicBezTo>
                    <a:pt x="2139" y="13135"/>
                    <a:pt x="2139" y="13135"/>
                    <a:pt x="2139" y="13134"/>
                  </a:cubicBezTo>
                  <a:cubicBezTo>
                    <a:pt x="2325" y="13061"/>
                    <a:pt x="2658" y="13028"/>
                    <a:pt x="3076" y="13028"/>
                  </a:cubicBezTo>
                  <a:cubicBezTo>
                    <a:pt x="3448" y="13028"/>
                    <a:pt x="3886" y="13054"/>
                    <a:pt x="4346" y="13100"/>
                  </a:cubicBezTo>
                  <a:cubicBezTo>
                    <a:pt x="3835" y="11220"/>
                    <a:pt x="3594" y="9424"/>
                    <a:pt x="3586" y="7837"/>
                  </a:cubicBezTo>
                  <a:lnTo>
                    <a:pt x="5414" y="7074"/>
                  </a:lnTo>
                  <a:lnTo>
                    <a:pt x="3654" y="6307"/>
                  </a:lnTo>
                  <a:cubicBezTo>
                    <a:pt x="3803" y="4804"/>
                    <a:pt x="4197" y="3580"/>
                    <a:pt x="4786" y="2778"/>
                  </a:cubicBezTo>
                  <a:cubicBezTo>
                    <a:pt x="5309" y="2068"/>
                    <a:pt x="5921" y="1841"/>
                    <a:pt x="6487" y="1841"/>
                  </a:cubicBezTo>
                  <a:cubicBezTo>
                    <a:pt x="6940" y="1841"/>
                    <a:pt x="7365" y="1986"/>
                    <a:pt x="7692" y="2145"/>
                  </a:cubicBezTo>
                  <a:cubicBezTo>
                    <a:pt x="7092" y="555"/>
                    <a:pt x="5958" y="1"/>
                    <a:pt x="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3529650" y="1464650"/>
              <a:ext cx="126250" cy="287750"/>
            </a:xfrm>
            <a:custGeom>
              <a:avLst/>
              <a:gdLst/>
              <a:ahLst/>
              <a:cxnLst/>
              <a:rect l="l" t="t" r="r" b="b"/>
              <a:pathLst>
                <a:path w="5050" h="11510" extrusionOk="0">
                  <a:moveTo>
                    <a:pt x="2498" y="0"/>
                  </a:moveTo>
                  <a:cubicBezTo>
                    <a:pt x="1793" y="0"/>
                    <a:pt x="998" y="277"/>
                    <a:pt x="528" y="1330"/>
                  </a:cubicBezTo>
                  <a:cubicBezTo>
                    <a:pt x="122" y="2237"/>
                    <a:pt x="0" y="3518"/>
                    <a:pt x="173" y="5021"/>
                  </a:cubicBezTo>
                  <a:lnTo>
                    <a:pt x="2056" y="5395"/>
                  </a:lnTo>
                  <a:lnTo>
                    <a:pt x="432" y="6527"/>
                  </a:lnTo>
                  <a:cubicBezTo>
                    <a:pt x="778" y="8078"/>
                    <a:pt x="1395" y="9781"/>
                    <a:pt x="2296" y="11509"/>
                  </a:cubicBezTo>
                  <a:cubicBezTo>
                    <a:pt x="2972" y="11432"/>
                    <a:pt x="3704" y="11386"/>
                    <a:pt x="4345" y="11386"/>
                  </a:cubicBezTo>
                  <a:cubicBezTo>
                    <a:pt x="4532" y="11386"/>
                    <a:pt x="4712" y="11390"/>
                    <a:pt x="4881" y="11398"/>
                  </a:cubicBezTo>
                  <a:cubicBezTo>
                    <a:pt x="5049" y="5275"/>
                    <a:pt x="4367" y="1839"/>
                    <a:pt x="3233" y="91"/>
                  </a:cubicBezTo>
                  <a:cubicBezTo>
                    <a:pt x="3016" y="39"/>
                    <a:pt x="2763" y="0"/>
                    <a:pt x="24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3411250" y="1428500"/>
              <a:ext cx="199250" cy="336450"/>
            </a:xfrm>
            <a:custGeom>
              <a:avLst/>
              <a:gdLst/>
              <a:ahLst/>
              <a:cxnLst/>
              <a:rect l="l" t="t" r="r" b="b"/>
              <a:pathLst>
                <a:path w="7970" h="13458" extrusionOk="0">
                  <a:moveTo>
                    <a:pt x="5365" y="1"/>
                  </a:moveTo>
                  <a:cubicBezTo>
                    <a:pt x="5085" y="1"/>
                    <a:pt x="4798" y="35"/>
                    <a:pt x="4506" y="99"/>
                  </a:cubicBezTo>
                  <a:cubicBezTo>
                    <a:pt x="1" y="1079"/>
                    <a:pt x="4835" y="13457"/>
                    <a:pt x="4884" y="13457"/>
                  </a:cubicBezTo>
                  <a:cubicBezTo>
                    <a:pt x="4884" y="13457"/>
                    <a:pt x="4884" y="13457"/>
                    <a:pt x="4884" y="13457"/>
                  </a:cubicBezTo>
                  <a:cubicBezTo>
                    <a:pt x="5195" y="13246"/>
                    <a:pt x="6057" y="13066"/>
                    <a:pt x="7032" y="12955"/>
                  </a:cubicBezTo>
                  <a:cubicBezTo>
                    <a:pt x="6131" y="11227"/>
                    <a:pt x="5515" y="9524"/>
                    <a:pt x="5168" y="7973"/>
                  </a:cubicBezTo>
                  <a:lnTo>
                    <a:pt x="6792" y="6841"/>
                  </a:lnTo>
                  <a:lnTo>
                    <a:pt x="4909" y="6467"/>
                  </a:lnTo>
                  <a:cubicBezTo>
                    <a:pt x="4735" y="4964"/>
                    <a:pt x="4858" y="3683"/>
                    <a:pt x="5264" y="2776"/>
                  </a:cubicBezTo>
                  <a:cubicBezTo>
                    <a:pt x="5734" y="1724"/>
                    <a:pt x="6528" y="1447"/>
                    <a:pt x="7233" y="1447"/>
                  </a:cubicBezTo>
                  <a:cubicBezTo>
                    <a:pt x="7498" y="1447"/>
                    <a:pt x="7751" y="1486"/>
                    <a:pt x="7969" y="1538"/>
                  </a:cubicBezTo>
                  <a:cubicBezTo>
                    <a:pt x="7250" y="428"/>
                    <a:pt x="6349" y="1"/>
                    <a:pt x="5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3920075" y="1457075"/>
              <a:ext cx="121075" cy="292525"/>
            </a:xfrm>
            <a:custGeom>
              <a:avLst/>
              <a:gdLst/>
              <a:ahLst/>
              <a:cxnLst/>
              <a:rect l="l" t="t" r="r" b="b"/>
              <a:pathLst>
                <a:path w="4843" h="11701" extrusionOk="0">
                  <a:moveTo>
                    <a:pt x="2903" y="0"/>
                  </a:moveTo>
                  <a:cubicBezTo>
                    <a:pt x="2335" y="0"/>
                    <a:pt x="1723" y="227"/>
                    <a:pt x="1200" y="937"/>
                  </a:cubicBezTo>
                  <a:cubicBezTo>
                    <a:pt x="611" y="1736"/>
                    <a:pt x="218" y="2961"/>
                    <a:pt x="69" y="4466"/>
                  </a:cubicBezTo>
                  <a:lnTo>
                    <a:pt x="1828" y="5233"/>
                  </a:lnTo>
                  <a:lnTo>
                    <a:pt x="0" y="5996"/>
                  </a:lnTo>
                  <a:cubicBezTo>
                    <a:pt x="7" y="7582"/>
                    <a:pt x="249" y="9378"/>
                    <a:pt x="760" y="11259"/>
                  </a:cubicBezTo>
                  <a:cubicBezTo>
                    <a:pt x="1635" y="11347"/>
                    <a:pt x="2591" y="11508"/>
                    <a:pt x="3309" y="11701"/>
                  </a:cubicBezTo>
                  <a:cubicBezTo>
                    <a:pt x="4777" y="5754"/>
                    <a:pt x="4843" y="2252"/>
                    <a:pt x="4109" y="303"/>
                  </a:cubicBezTo>
                  <a:cubicBezTo>
                    <a:pt x="3780" y="145"/>
                    <a:pt x="335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3830375" y="1411075"/>
              <a:ext cx="192325" cy="328375"/>
            </a:xfrm>
            <a:custGeom>
              <a:avLst/>
              <a:gdLst/>
              <a:ahLst/>
              <a:cxnLst/>
              <a:rect l="l" t="t" r="r" b="b"/>
              <a:pathLst>
                <a:path w="7693" h="13135" extrusionOk="0">
                  <a:moveTo>
                    <a:pt x="4612" y="1"/>
                  </a:moveTo>
                  <a:cubicBezTo>
                    <a:pt x="0" y="1"/>
                    <a:pt x="2093" y="13135"/>
                    <a:pt x="2139" y="13135"/>
                  </a:cubicBezTo>
                  <a:cubicBezTo>
                    <a:pt x="2139" y="13135"/>
                    <a:pt x="2139" y="13135"/>
                    <a:pt x="2139" y="13134"/>
                  </a:cubicBezTo>
                  <a:cubicBezTo>
                    <a:pt x="2325" y="13061"/>
                    <a:pt x="2658" y="13028"/>
                    <a:pt x="3076" y="13028"/>
                  </a:cubicBezTo>
                  <a:cubicBezTo>
                    <a:pt x="3448" y="13028"/>
                    <a:pt x="3886" y="13054"/>
                    <a:pt x="4346" y="13100"/>
                  </a:cubicBezTo>
                  <a:cubicBezTo>
                    <a:pt x="3835" y="11220"/>
                    <a:pt x="3594" y="9424"/>
                    <a:pt x="3586" y="7837"/>
                  </a:cubicBezTo>
                  <a:lnTo>
                    <a:pt x="5414" y="7074"/>
                  </a:lnTo>
                  <a:lnTo>
                    <a:pt x="3654" y="6307"/>
                  </a:lnTo>
                  <a:cubicBezTo>
                    <a:pt x="3803" y="4804"/>
                    <a:pt x="4197" y="3580"/>
                    <a:pt x="4786" y="2778"/>
                  </a:cubicBezTo>
                  <a:cubicBezTo>
                    <a:pt x="5309" y="2068"/>
                    <a:pt x="5921" y="1841"/>
                    <a:pt x="6487" y="1841"/>
                  </a:cubicBezTo>
                  <a:cubicBezTo>
                    <a:pt x="6940" y="1841"/>
                    <a:pt x="7365" y="1986"/>
                    <a:pt x="7692" y="2145"/>
                  </a:cubicBezTo>
                  <a:cubicBezTo>
                    <a:pt x="7092" y="555"/>
                    <a:pt x="5958" y="1"/>
                    <a:pt x="4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3529650" y="1464650"/>
              <a:ext cx="126250" cy="287750"/>
            </a:xfrm>
            <a:custGeom>
              <a:avLst/>
              <a:gdLst/>
              <a:ahLst/>
              <a:cxnLst/>
              <a:rect l="l" t="t" r="r" b="b"/>
              <a:pathLst>
                <a:path w="5050" h="11510" extrusionOk="0">
                  <a:moveTo>
                    <a:pt x="2498" y="0"/>
                  </a:moveTo>
                  <a:cubicBezTo>
                    <a:pt x="1793" y="0"/>
                    <a:pt x="998" y="277"/>
                    <a:pt x="528" y="1330"/>
                  </a:cubicBezTo>
                  <a:cubicBezTo>
                    <a:pt x="122" y="2237"/>
                    <a:pt x="0" y="3518"/>
                    <a:pt x="173" y="5021"/>
                  </a:cubicBezTo>
                  <a:lnTo>
                    <a:pt x="2056" y="5395"/>
                  </a:lnTo>
                  <a:lnTo>
                    <a:pt x="432" y="6527"/>
                  </a:lnTo>
                  <a:cubicBezTo>
                    <a:pt x="778" y="8078"/>
                    <a:pt x="1395" y="9781"/>
                    <a:pt x="2296" y="11509"/>
                  </a:cubicBezTo>
                  <a:cubicBezTo>
                    <a:pt x="2972" y="11432"/>
                    <a:pt x="3704" y="11386"/>
                    <a:pt x="4345" y="11386"/>
                  </a:cubicBezTo>
                  <a:cubicBezTo>
                    <a:pt x="4532" y="11386"/>
                    <a:pt x="4712" y="11390"/>
                    <a:pt x="4881" y="11398"/>
                  </a:cubicBezTo>
                  <a:cubicBezTo>
                    <a:pt x="5049" y="5275"/>
                    <a:pt x="4367" y="1839"/>
                    <a:pt x="3233" y="91"/>
                  </a:cubicBezTo>
                  <a:cubicBezTo>
                    <a:pt x="3016" y="39"/>
                    <a:pt x="2763" y="0"/>
                    <a:pt x="2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3411250" y="1428500"/>
              <a:ext cx="199250" cy="336450"/>
            </a:xfrm>
            <a:custGeom>
              <a:avLst/>
              <a:gdLst/>
              <a:ahLst/>
              <a:cxnLst/>
              <a:rect l="l" t="t" r="r" b="b"/>
              <a:pathLst>
                <a:path w="7970" h="13458" extrusionOk="0">
                  <a:moveTo>
                    <a:pt x="5365" y="1"/>
                  </a:moveTo>
                  <a:cubicBezTo>
                    <a:pt x="5085" y="1"/>
                    <a:pt x="4798" y="35"/>
                    <a:pt x="4506" y="99"/>
                  </a:cubicBezTo>
                  <a:cubicBezTo>
                    <a:pt x="1" y="1079"/>
                    <a:pt x="4835" y="13457"/>
                    <a:pt x="4884" y="13457"/>
                  </a:cubicBezTo>
                  <a:cubicBezTo>
                    <a:pt x="4884" y="13457"/>
                    <a:pt x="4884" y="13457"/>
                    <a:pt x="4884" y="13457"/>
                  </a:cubicBezTo>
                  <a:cubicBezTo>
                    <a:pt x="5195" y="13246"/>
                    <a:pt x="6057" y="13066"/>
                    <a:pt x="7032" y="12955"/>
                  </a:cubicBezTo>
                  <a:cubicBezTo>
                    <a:pt x="6131" y="11227"/>
                    <a:pt x="5515" y="9524"/>
                    <a:pt x="5168" y="7973"/>
                  </a:cubicBezTo>
                  <a:lnTo>
                    <a:pt x="6792" y="6841"/>
                  </a:lnTo>
                  <a:lnTo>
                    <a:pt x="4909" y="6467"/>
                  </a:lnTo>
                  <a:cubicBezTo>
                    <a:pt x="4735" y="4964"/>
                    <a:pt x="4858" y="3683"/>
                    <a:pt x="5264" y="2776"/>
                  </a:cubicBezTo>
                  <a:cubicBezTo>
                    <a:pt x="5734" y="1724"/>
                    <a:pt x="6528" y="1447"/>
                    <a:pt x="7233" y="1447"/>
                  </a:cubicBezTo>
                  <a:cubicBezTo>
                    <a:pt x="7498" y="1447"/>
                    <a:pt x="7751" y="1486"/>
                    <a:pt x="7969" y="1538"/>
                  </a:cubicBezTo>
                  <a:cubicBezTo>
                    <a:pt x="7250" y="428"/>
                    <a:pt x="6349" y="1"/>
                    <a:pt x="5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3830450" y="1403325"/>
              <a:ext cx="211950" cy="354000"/>
            </a:xfrm>
            <a:custGeom>
              <a:avLst/>
              <a:gdLst/>
              <a:ahLst/>
              <a:cxnLst/>
              <a:rect l="l" t="t" r="r" b="b"/>
              <a:pathLst>
                <a:path w="8478" h="14160" extrusionOk="0">
                  <a:moveTo>
                    <a:pt x="4612" y="309"/>
                  </a:moveTo>
                  <a:cubicBezTo>
                    <a:pt x="5957" y="309"/>
                    <a:pt x="7091" y="864"/>
                    <a:pt x="7691" y="2454"/>
                  </a:cubicBezTo>
                  <a:cubicBezTo>
                    <a:pt x="8428" y="4402"/>
                    <a:pt x="8361" y="7904"/>
                    <a:pt x="6894" y="13851"/>
                  </a:cubicBezTo>
                  <a:cubicBezTo>
                    <a:pt x="6176" y="13658"/>
                    <a:pt x="5220" y="13497"/>
                    <a:pt x="4345" y="13409"/>
                  </a:cubicBezTo>
                  <a:cubicBezTo>
                    <a:pt x="3885" y="13362"/>
                    <a:pt x="3445" y="13335"/>
                    <a:pt x="3072" y="13335"/>
                  </a:cubicBezTo>
                  <a:cubicBezTo>
                    <a:pt x="2657" y="13335"/>
                    <a:pt x="2324" y="13369"/>
                    <a:pt x="2139" y="13443"/>
                  </a:cubicBezTo>
                  <a:cubicBezTo>
                    <a:pt x="2093" y="13443"/>
                    <a:pt x="1" y="309"/>
                    <a:pt x="4612" y="309"/>
                  </a:cubicBezTo>
                  <a:close/>
                  <a:moveTo>
                    <a:pt x="4612" y="0"/>
                  </a:moveTo>
                  <a:cubicBezTo>
                    <a:pt x="3955" y="0"/>
                    <a:pt x="3385" y="236"/>
                    <a:pt x="2916" y="702"/>
                  </a:cubicBezTo>
                  <a:cubicBezTo>
                    <a:pt x="2509" y="1101"/>
                    <a:pt x="2176" y="1682"/>
                    <a:pt x="1926" y="2423"/>
                  </a:cubicBezTo>
                  <a:cubicBezTo>
                    <a:pt x="1523" y="3617"/>
                    <a:pt x="1317" y="5256"/>
                    <a:pt x="1317" y="7298"/>
                  </a:cubicBezTo>
                  <a:cubicBezTo>
                    <a:pt x="1317" y="8953"/>
                    <a:pt x="1453" y="10541"/>
                    <a:pt x="1568" y="11580"/>
                  </a:cubicBezTo>
                  <a:cubicBezTo>
                    <a:pt x="1636" y="12206"/>
                    <a:pt x="1701" y="12681"/>
                    <a:pt x="1744" y="12970"/>
                  </a:cubicBezTo>
                  <a:cubicBezTo>
                    <a:pt x="1773" y="13165"/>
                    <a:pt x="1793" y="13290"/>
                    <a:pt x="1806" y="13362"/>
                  </a:cubicBezTo>
                  <a:cubicBezTo>
                    <a:pt x="1814" y="13408"/>
                    <a:pt x="1821" y="13446"/>
                    <a:pt x="1826" y="13473"/>
                  </a:cubicBezTo>
                  <a:cubicBezTo>
                    <a:pt x="1831" y="13492"/>
                    <a:pt x="1833" y="13505"/>
                    <a:pt x="1836" y="13516"/>
                  </a:cubicBezTo>
                  <a:cubicBezTo>
                    <a:pt x="1880" y="13679"/>
                    <a:pt x="2019" y="13752"/>
                    <a:pt x="2136" y="13752"/>
                  </a:cubicBezTo>
                  <a:cubicBezTo>
                    <a:pt x="2173" y="13752"/>
                    <a:pt x="2212" y="13745"/>
                    <a:pt x="2246" y="13731"/>
                  </a:cubicBezTo>
                  <a:cubicBezTo>
                    <a:pt x="2247" y="13731"/>
                    <a:pt x="2249" y="13730"/>
                    <a:pt x="2250" y="13730"/>
                  </a:cubicBezTo>
                  <a:cubicBezTo>
                    <a:pt x="2313" y="13703"/>
                    <a:pt x="2521" y="13644"/>
                    <a:pt x="3070" y="13644"/>
                  </a:cubicBezTo>
                  <a:cubicBezTo>
                    <a:pt x="3420" y="13644"/>
                    <a:pt x="3849" y="13669"/>
                    <a:pt x="4311" y="13715"/>
                  </a:cubicBezTo>
                  <a:cubicBezTo>
                    <a:pt x="5195" y="13803"/>
                    <a:pt x="6129" y="13966"/>
                    <a:pt x="6811" y="14148"/>
                  </a:cubicBezTo>
                  <a:cubicBezTo>
                    <a:pt x="6838" y="14155"/>
                    <a:pt x="6864" y="14159"/>
                    <a:pt x="6892" y="14159"/>
                  </a:cubicBezTo>
                  <a:cubicBezTo>
                    <a:pt x="6947" y="14159"/>
                    <a:pt x="7001" y="14144"/>
                    <a:pt x="7048" y="14116"/>
                  </a:cubicBezTo>
                  <a:cubicBezTo>
                    <a:pt x="7120" y="14073"/>
                    <a:pt x="7172" y="14005"/>
                    <a:pt x="7190" y="13925"/>
                  </a:cubicBezTo>
                  <a:cubicBezTo>
                    <a:pt x="7549" y="12468"/>
                    <a:pt x="7836" y="11109"/>
                    <a:pt x="8043" y="9887"/>
                  </a:cubicBezTo>
                  <a:cubicBezTo>
                    <a:pt x="8241" y="8713"/>
                    <a:pt x="8369" y="7629"/>
                    <a:pt x="8424" y="6671"/>
                  </a:cubicBezTo>
                  <a:cubicBezTo>
                    <a:pt x="8478" y="5748"/>
                    <a:pt x="8465" y="4914"/>
                    <a:pt x="8387" y="4188"/>
                  </a:cubicBezTo>
                  <a:cubicBezTo>
                    <a:pt x="8313" y="3488"/>
                    <a:pt x="8175" y="2868"/>
                    <a:pt x="7978" y="2346"/>
                  </a:cubicBezTo>
                  <a:cubicBezTo>
                    <a:pt x="7393" y="790"/>
                    <a:pt x="6260" y="0"/>
                    <a:pt x="46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3411275" y="1420775"/>
              <a:ext cx="249075" cy="351875"/>
            </a:xfrm>
            <a:custGeom>
              <a:avLst/>
              <a:gdLst/>
              <a:ahLst/>
              <a:cxnLst/>
              <a:rect l="l" t="t" r="r" b="b"/>
              <a:pathLst>
                <a:path w="9963" h="14075" extrusionOk="0">
                  <a:moveTo>
                    <a:pt x="5363" y="309"/>
                  </a:moveTo>
                  <a:cubicBezTo>
                    <a:pt x="6347" y="309"/>
                    <a:pt x="7248" y="737"/>
                    <a:pt x="7968" y="1846"/>
                  </a:cubicBezTo>
                  <a:cubicBezTo>
                    <a:pt x="9102" y="3594"/>
                    <a:pt x="9784" y="7031"/>
                    <a:pt x="9616" y="13153"/>
                  </a:cubicBezTo>
                  <a:cubicBezTo>
                    <a:pt x="9448" y="13144"/>
                    <a:pt x="9269" y="13140"/>
                    <a:pt x="9082" y="13140"/>
                  </a:cubicBezTo>
                  <a:cubicBezTo>
                    <a:pt x="8441" y="13140"/>
                    <a:pt x="7708" y="13186"/>
                    <a:pt x="7031" y="13263"/>
                  </a:cubicBezTo>
                  <a:cubicBezTo>
                    <a:pt x="6056" y="13374"/>
                    <a:pt x="5194" y="13553"/>
                    <a:pt x="4882" y="13765"/>
                  </a:cubicBezTo>
                  <a:cubicBezTo>
                    <a:pt x="4832" y="13765"/>
                    <a:pt x="0" y="1387"/>
                    <a:pt x="4505" y="407"/>
                  </a:cubicBezTo>
                  <a:cubicBezTo>
                    <a:pt x="4796" y="343"/>
                    <a:pt x="5083" y="309"/>
                    <a:pt x="5363" y="309"/>
                  </a:cubicBezTo>
                  <a:close/>
                  <a:moveTo>
                    <a:pt x="5363" y="0"/>
                  </a:moveTo>
                  <a:cubicBezTo>
                    <a:pt x="5070" y="0"/>
                    <a:pt x="4759" y="37"/>
                    <a:pt x="4439" y="105"/>
                  </a:cubicBezTo>
                  <a:cubicBezTo>
                    <a:pt x="3948" y="213"/>
                    <a:pt x="3531" y="446"/>
                    <a:pt x="3201" y="800"/>
                  </a:cubicBezTo>
                  <a:cubicBezTo>
                    <a:pt x="2904" y="1121"/>
                    <a:pt x="2675" y="1543"/>
                    <a:pt x="2522" y="2057"/>
                  </a:cubicBezTo>
                  <a:cubicBezTo>
                    <a:pt x="2263" y="2922"/>
                    <a:pt x="2209" y="4076"/>
                    <a:pt x="2362" y="5490"/>
                  </a:cubicBezTo>
                  <a:cubicBezTo>
                    <a:pt x="2577" y="7488"/>
                    <a:pt x="3166" y="9658"/>
                    <a:pt x="3623" y="11126"/>
                  </a:cubicBezTo>
                  <a:cubicBezTo>
                    <a:pt x="3892" y="11987"/>
                    <a:pt x="4135" y="12679"/>
                    <a:pt x="4291" y="13108"/>
                  </a:cubicBezTo>
                  <a:cubicBezTo>
                    <a:pt x="4372" y="13324"/>
                    <a:pt x="4449" y="13525"/>
                    <a:pt x="4509" y="13678"/>
                  </a:cubicBezTo>
                  <a:cubicBezTo>
                    <a:pt x="4536" y="13743"/>
                    <a:pt x="4558" y="13798"/>
                    <a:pt x="4574" y="13837"/>
                  </a:cubicBezTo>
                  <a:cubicBezTo>
                    <a:pt x="4583" y="13859"/>
                    <a:pt x="4591" y="13875"/>
                    <a:pt x="4598" y="13890"/>
                  </a:cubicBezTo>
                  <a:cubicBezTo>
                    <a:pt x="4680" y="14057"/>
                    <a:pt x="4823" y="14075"/>
                    <a:pt x="4881" y="14075"/>
                  </a:cubicBezTo>
                  <a:cubicBezTo>
                    <a:pt x="4943" y="14075"/>
                    <a:pt x="5002" y="14057"/>
                    <a:pt x="5053" y="14023"/>
                  </a:cubicBezTo>
                  <a:cubicBezTo>
                    <a:pt x="5236" y="13898"/>
                    <a:pt x="5872" y="13708"/>
                    <a:pt x="7064" y="13571"/>
                  </a:cubicBezTo>
                  <a:cubicBezTo>
                    <a:pt x="7744" y="13493"/>
                    <a:pt x="8459" y="13450"/>
                    <a:pt x="9080" y="13450"/>
                  </a:cubicBezTo>
                  <a:cubicBezTo>
                    <a:pt x="9265" y="13450"/>
                    <a:pt x="9439" y="13455"/>
                    <a:pt x="9599" y="13461"/>
                  </a:cubicBezTo>
                  <a:lnTo>
                    <a:pt x="9615" y="13461"/>
                  </a:lnTo>
                  <a:cubicBezTo>
                    <a:pt x="9692" y="13461"/>
                    <a:pt x="9768" y="13431"/>
                    <a:pt x="9824" y="13379"/>
                  </a:cubicBezTo>
                  <a:cubicBezTo>
                    <a:pt x="9884" y="13321"/>
                    <a:pt x="9921" y="13243"/>
                    <a:pt x="9922" y="13161"/>
                  </a:cubicBezTo>
                  <a:cubicBezTo>
                    <a:pt x="9962" y="11661"/>
                    <a:pt x="9954" y="10272"/>
                    <a:pt x="9894" y="9034"/>
                  </a:cubicBezTo>
                  <a:cubicBezTo>
                    <a:pt x="9838" y="7843"/>
                    <a:pt x="9731" y="6761"/>
                    <a:pt x="9583" y="5810"/>
                  </a:cubicBezTo>
                  <a:cubicBezTo>
                    <a:pt x="9438" y="4897"/>
                    <a:pt x="9249" y="4085"/>
                    <a:pt x="9019" y="3392"/>
                  </a:cubicBezTo>
                  <a:cubicBezTo>
                    <a:pt x="8797" y="2724"/>
                    <a:pt x="8530" y="2148"/>
                    <a:pt x="8225" y="1679"/>
                  </a:cubicBezTo>
                  <a:cubicBezTo>
                    <a:pt x="7506" y="565"/>
                    <a:pt x="6542" y="0"/>
                    <a:pt x="53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>
              <a:off x="4713650" y="1306425"/>
              <a:ext cx="458700" cy="624925"/>
            </a:xfrm>
            <a:custGeom>
              <a:avLst/>
              <a:gdLst/>
              <a:ahLst/>
              <a:cxnLst/>
              <a:rect l="l" t="t" r="r" b="b"/>
              <a:pathLst>
                <a:path w="18348" h="24997" extrusionOk="0">
                  <a:moveTo>
                    <a:pt x="5428" y="0"/>
                  </a:moveTo>
                  <a:cubicBezTo>
                    <a:pt x="5282" y="0"/>
                    <a:pt x="5131" y="18"/>
                    <a:pt x="4973" y="55"/>
                  </a:cubicBezTo>
                  <a:cubicBezTo>
                    <a:pt x="2032" y="754"/>
                    <a:pt x="3415" y="6716"/>
                    <a:pt x="4700" y="9454"/>
                  </a:cubicBezTo>
                  <a:cubicBezTo>
                    <a:pt x="2474" y="9563"/>
                    <a:pt x="1" y="10602"/>
                    <a:pt x="591" y="14442"/>
                  </a:cubicBezTo>
                  <a:cubicBezTo>
                    <a:pt x="1099" y="17761"/>
                    <a:pt x="2649" y="19435"/>
                    <a:pt x="3801" y="20242"/>
                  </a:cubicBezTo>
                  <a:cubicBezTo>
                    <a:pt x="3521" y="20572"/>
                    <a:pt x="3236" y="21069"/>
                    <a:pt x="3042" y="21818"/>
                  </a:cubicBezTo>
                  <a:cubicBezTo>
                    <a:pt x="2854" y="22537"/>
                    <a:pt x="4303" y="23574"/>
                    <a:pt x="6153" y="24266"/>
                  </a:cubicBezTo>
                  <a:cubicBezTo>
                    <a:pt x="7154" y="24642"/>
                    <a:pt x="8274" y="24914"/>
                    <a:pt x="9313" y="24981"/>
                  </a:cubicBezTo>
                  <a:cubicBezTo>
                    <a:pt x="9473" y="24992"/>
                    <a:pt x="9631" y="24997"/>
                    <a:pt x="9786" y="24997"/>
                  </a:cubicBezTo>
                  <a:cubicBezTo>
                    <a:pt x="11686" y="24997"/>
                    <a:pt x="13195" y="24208"/>
                    <a:pt x="13002" y="21928"/>
                  </a:cubicBezTo>
                  <a:cubicBezTo>
                    <a:pt x="13801" y="21703"/>
                    <a:pt x="14740" y="21233"/>
                    <a:pt x="15439" y="20264"/>
                  </a:cubicBezTo>
                  <a:cubicBezTo>
                    <a:pt x="16922" y="18197"/>
                    <a:pt x="18347" y="13329"/>
                    <a:pt x="18205" y="11651"/>
                  </a:cubicBezTo>
                  <a:cubicBezTo>
                    <a:pt x="18065" y="9970"/>
                    <a:pt x="17268" y="9336"/>
                    <a:pt x="15365" y="9241"/>
                  </a:cubicBezTo>
                  <a:cubicBezTo>
                    <a:pt x="15351" y="9240"/>
                    <a:pt x="15337" y="9240"/>
                    <a:pt x="15323" y="9240"/>
                  </a:cubicBezTo>
                  <a:cubicBezTo>
                    <a:pt x="15291" y="9240"/>
                    <a:pt x="15259" y="9242"/>
                    <a:pt x="15225" y="9243"/>
                  </a:cubicBezTo>
                  <a:cubicBezTo>
                    <a:pt x="14806" y="8924"/>
                    <a:pt x="14202" y="8571"/>
                    <a:pt x="13426" y="8371"/>
                  </a:cubicBezTo>
                  <a:cubicBezTo>
                    <a:pt x="14060" y="6051"/>
                    <a:pt x="14908" y="1662"/>
                    <a:pt x="12489" y="879"/>
                  </a:cubicBezTo>
                  <a:cubicBezTo>
                    <a:pt x="12288" y="814"/>
                    <a:pt x="12100" y="784"/>
                    <a:pt x="11922" y="784"/>
                  </a:cubicBezTo>
                  <a:cubicBezTo>
                    <a:pt x="9251" y="784"/>
                    <a:pt x="9092" y="7678"/>
                    <a:pt x="9083" y="8130"/>
                  </a:cubicBezTo>
                  <a:cubicBezTo>
                    <a:pt x="9048" y="7647"/>
                    <a:pt x="8452" y="0"/>
                    <a:pt x="5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4796025" y="1652000"/>
              <a:ext cx="154025" cy="48600"/>
            </a:xfrm>
            <a:custGeom>
              <a:avLst/>
              <a:gdLst/>
              <a:ahLst/>
              <a:cxnLst/>
              <a:rect l="l" t="t" r="r" b="b"/>
              <a:pathLst>
                <a:path w="6161" h="1944" fill="none" extrusionOk="0">
                  <a:moveTo>
                    <a:pt x="0" y="0"/>
                  </a:moveTo>
                  <a:cubicBezTo>
                    <a:pt x="1849" y="1944"/>
                    <a:pt x="4821" y="1394"/>
                    <a:pt x="6160" y="299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4802250" y="1814150"/>
              <a:ext cx="40150" cy="15575"/>
            </a:xfrm>
            <a:custGeom>
              <a:avLst/>
              <a:gdLst/>
              <a:ahLst/>
              <a:cxnLst/>
              <a:rect l="l" t="t" r="r" b="b"/>
              <a:pathLst>
                <a:path w="1606" h="623" fill="none" extrusionOk="0">
                  <a:moveTo>
                    <a:pt x="1606" y="622"/>
                  </a:moveTo>
                  <a:cubicBezTo>
                    <a:pt x="1606" y="622"/>
                    <a:pt x="760" y="535"/>
                    <a:pt x="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5003075" y="1626275"/>
              <a:ext cx="117850" cy="121250"/>
            </a:xfrm>
            <a:custGeom>
              <a:avLst/>
              <a:gdLst/>
              <a:ahLst/>
              <a:cxnLst/>
              <a:rect l="l" t="t" r="r" b="b"/>
              <a:pathLst>
                <a:path w="4714" h="4850" fill="none" extrusionOk="0">
                  <a:moveTo>
                    <a:pt x="0" y="1982"/>
                  </a:moveTo>
                  <a:cubicBezTo>
                    <a:pt x="105" y="2490"/>
                    <a:pt x="386" y="2930"/>
                    <a:pt x="900" y="3237"/>
                  </a:cubicBezTo>
                  <a:cubicBezTo>
                    <a:pt x="3598" y="4849"/>
                    <a:pt x="4713" y="1"/>
                    <a:pt x="4713" y="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4997975" y="1859575"/>
              <a:ext cx="46825" cy="6750"/>
            </a:xfrm>
            <a:custGeom>
              <a:avLst/>
              <a:gdLst/>
              <a:ahLst/>
              <a:cxnLst/>
              <a:rect l="l" t="t" r="r" b="b"/>
              <a:pathLst>
                <a:path w="1873" h="270" fill="none" extrusionOk="0">
                  <a:moveTo>
                    <a:pt x="0" y="0"/>
                  </a:moveTo>
                  <a:cubicBezTo>
                    <a:pt x="0" y="0"/>
                    <a:pt x="972" y="270"/>
                    <a:pt x="1872" y="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4950025" y="1659450"/>
              <a:ext cx="53075" cy="20125"/>
            </a:xfrm>
            <a:custGeom>
              <a:avLst/>
              <a:gdLst/>
              <a:ahLst/>
              <a:cxnLst/>
              <a:rect l="l" t="t" r="r" b="b"/>
              <a:pathLst>
                <a:path w="2123" h="805" fill="none" extrusionOk="0">
                  <a:moveTo>
                    <a:pt x="0" y="1"/>
                  </a:moveTo>
                  <a:cubicBezTo>
                    <a:pt x="481" y="508"/>
                    <a:pt x="1272" y="804"/>
                    <a:pt x="2122" y="655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4953750" y="1502475"/>
              <a:ext cx="103400" cy="81450"/>
            </a:xfrm>
            <a:custGeom>
              <a:avLst/>
              <a:gdLst/>
              <a:ahLst/>
              <a:cxnLst/>
              <a:rect l="l" t="t" r="r" b="b"/>
              <a:pathLst>
                <a:path w="4136" h="3258" fill="none" extrusionOk="0">
                  <a:moveTo>
                    <a:pt x="4136" y="370"/>
                  </a:moveTo>
                  <a:cubicBezTo>
                    <a:pt x="4031" y="340"/>
                    <a:pt x="3695" y="283"/>
                    <a:pt x="3585" y="262"/>
                  </a:cubicBezTo>
                  <a:cubicBezTo>
                    <a:pt x="2208" y="1"/>
                    <a:pt x="782" y="1703"/>
                    <a:pt x="1" y="3258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4819800" y="1534500"/>
              <a:ext cx="151225" cy="124975"/>
            </a:xfrm>
            <a:custGeom>
              <a:avLst/>
              <a:gdLst/>
              <a:ahLst/>
              <a:cxnLst/>
              <a:rect l="l" t="t" r="r" b="b"/>
              <a:pathLst>
                <a:path w="6049" h="4999" fill="none" extrusionOk="0">
                  <a:moveTo>
                    <a:pt x="1" y="49"/>
                  </a:moveTo>
                  <a:cubicBezTo>
                    <a:pt x="970" y="0"/>
                    <a:pt x="2346" y="411"/>
                    <a:pt x="2947" y="562"/>
                  </a:cubicBezTo>
                  <a:cubicBezTo>
                    <a:pt x="3984" y="819"/>
                    <a:pt x="4830" y="1325"/>
                    <a:pt x="5358" y="1977"/>
                  </a:cubicBezTo>
                  <a:cubicBezTo>
                    <a:pt x="5838" y="2572"/>
                    <a:pt x="6048" y="3290"/>
                    <a:pt x="5882" y="4046"/>
                  </a:cubicBezTo>
                  <a:cubicBezTo>
                    <a:pt x="5809" y="4378"/>
                    <a:pt x="5567" y="4708"/>
                    <a:pt x="5210" y="499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4991925" y="1532925"/>
              <a:ext cx="104675" cy="142900"/>
            </a:xfrm>
            <a:custGeom>
              <a:avLst/>
              <a:gdLst/>
              <a:ahLst/>
              <a:cxnLst/>
              <a:rect l="l" t="t" r="r" b="b"/>
              <a:pathLst>
                <a:path w="4187" h="5716" fill="none" extrusionOk="0">
                  <a:moveTo>
                    <a:pt x="446" y="5716"/>
                  </a:moveTo>
                  <a:cubicBezTo>
                    <a:pt x="0" y="3610"/>
                    <a:pt x="2631" y="124"/>
                    <a:pt x="4187" y="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4713600" y="1298775"/>
              <a:ext cx="463825" cy="640300"/>
            </a:xfrm>
            <a:custGeom>
              <a:avLst/>
              <a:gdLst/>
              <a:ahLst/>
              <a:cxnLst/>
              <a:rect l="l" t="t" r="r" b="b"/>
              <a:pathLst>
                <a:path w="18553" h="25612" extrusionOk="0">
                  <a:moveTo>
                    <a:pt x="5429" y="308"/>
                  </a:moveTo>
                  <a:cubicBezTo>
                    <a:pt x="8455" y="308"/>
                    <a:pt x="9050" y="7953"/>
                    <a:pt x="9085" y="8436"/>
                  </a:cubicBezTo>
                  <a:cubicBezTo>
                    <a:pt x="9095" y="7985"/>
                    <a:pt x="9253" y="1089"/>
                    <a:pt x="11924" y="1089"/>
                  </a:cubicBezTo>
                  <a:cubicBezTo>
                    <a:pt x="12101" y="1089"/>
                    <a:pt x="12289" y="1120"/>
                    <a:pt x="12491" y="1185"/>
                  </a:cubicBezTo>
                  <a:cubicBezTo>
                    <a:pt x="14910" y="1968"/>
                    <a:pt x="14062" y="6357"/>
                    <a:pt x="13428" y="8676"/>
                  </a:cubicBezTo>
                  <a:cubicBezTo>
                    <a:pt x="14204" y="8877"/>
                    <a:pt x="14808" y="9230"/>
                    <a:pt x="15227" y="9549"/>
                  </a:cubicBezTo>
                  <a:cubicBezTo>
                    <a:pt x="15260" y="9548"/>
                    <a:pt x="15293" y="9545"/>
                    <a:pt x="15325" y="9545"/>
                  </a:cubicBezTo>
                  <a:cubicBezTo>
                    <a:pt x="15339" y="9545"/>
                    <a:pt x="15353" y="9545"/>
                    <a:pt x="15366" y="9546"/>
                  </a:cubicBezTo>
                  <a:cubicBezTo>
                    <a:pt x="17269" y="9642"/>
                    <a:pt x="18065" y="10276"/>
                    <a:pt x="18206" y="11957"/>
                  </a:cubicBezTo>
                  <a:cubicBezTo>
                    <a:pt x="18348" y="13635"/>
                    <a:pt x="16923" y="18503"/>
                    <a:pt x="15439" y="20569"/>
                  </a:cubicBezTo>
                  <a:cubicBezTo>
                    <a:pt x="14739" y="21538"/>
                    <a:pt x="13802" y="22009"/>
                    <a:pt x="13003" y="22234"/>
                  </a:cubicBezTo>
                  <a:cubicBezTo>
                    <a:pt x="13197" y="24514"/>
                    <a:pt x="11686" y="25303"/>
                    <a:pt x="9784" y="25303"/>
                  </a:cubicBezTo>
                  <a:cubicBezTo>
                    <a:pt x="9630" y="25303"/>
                    <a:pt x="9474" y="25297"/>
                    <a:pt x="9314" y="25287"/>
                  </a:cubicBezTo>
                  <a:cubicBezTo>
                    <a:pt x="8275" y="25220"/>
                    <a:pt x="7155" y="24948"/>
                    <a:pt x="6154" y="24572"/>
                  </a:cubicBezTo>
                  <a:cubicBezTo>
                    <a:pt x="4304" y="23880"/>
                    <a:pt x="2855" y="22843"/>
                    <a:pt x="3043" y="22124"/>
                  </a:cubicBezTo>
                  <a:cubicBezTo>
                    <a:pt x="3237" y="21375"/>
                    <a:pt x="3522" y="20877"/>
                    <a:pt x="3802" y="20547"/>
                  </a:cubicBezTo>
                  <a:cubicBezTo>
                    <a:pt x="2649" y="19741"/>
                    <a:pt x="1100" y="18067"/>
                    <a:pt x="592" y="14748"/>
                  </a:cubicBezTo>
                  <a:cubicBezTo>
                    <a:pt x="0" y="10908"/>
                    <a:pt x="2475" y="9869"/>
                    <a:pt x="4701" y="9760"/>
                  </a:cubicBezTo>
                  <a:cubicBezTo>
                    <a:pt x="3416" y="7022"/>
                    <a:pt x="2032" y="1060"/>
                    <a:pt x="4975" y="361"/>
                  </a:cubicBezTo>
                  <a:cubicBezTo>
                    <a:pt x="5132" y="326"/>
                    <a:pt x="5284" y="308"/>
                    <a:pt x="5429" y="308"/>
                  </a:cubicBezTo>
                  <a:close/>
                  <a:moveTo>
                    <a:pt x="5429" y="0"/>
                  </a:moveTo>
                  <a:cubicBezTo>
                    <a:pt x="5257" y="0"/>
                    <a:pt x="5080" y="22"/>
                    <a:pt x="4903" y="63"/>
                  </a:cubicBezTo>
                  <a:cubicBezTo>
                    <a:pt x="4540" y="148"/>
                    <a:pt x="4222" y="309"/>
                    <a:pt x="3954" y="538"/>
                  </a:cubicBezTo>
                  <a:cubicBezTo>
                    <a:pt x="3705" y="753"/>
                    <a:pt x="3497" y="1031"/>
                    <a:pt x="3336" y="1362"/>
                  </a:cubicBezTo>
                  <a:cubicBezTo>
                    <a:pt x="3086" y="1881"/>
                    <a:pt x="2946" y="2545"/>
                    <a:pt x="2922" y="3333"/>
                  </a:cubicBezTo>
                  <a:cubicBezTo>
                    <a:pt x="2900" y="4019"/>
                    <a:pt x="2962" y="4795"/>
                    <a:pt x="3110" y="5640"/>
                  </a:cubicBezTo>
                  <a:cubicBezTo>
                    <a:pt x="3240" y="6381"/>
                    <a:pt x="3435" y="7177"/>
                    <a:pt x="3676" y="7944"/>
                  </a:cubicBezTo>
                  <a:cubicBezTo>
                    <a:pt x="3848" y="8491"/>
                    <a:pt x="4040" y="9015"/>
                    <a:pt x="4240" y="9486"/>
                  </a:cubicBezTo>
                  <a:cubicBezTo>
                    <a:pt x="3683" y="9544"/>
                    <a:pt x="3171" y="9660"/>
                    <a:pt x="2714" y="9831"/>
                  </a:cubicBezTo>
                  <a:cubicBezTo>
                    <a:pt x="2018" y="10093"/>
                    <a:pt x="1453" y="10483"/>
                    <a:pt x="1039" y="10989"/>
                  </a:cubicBezTo>
                  <a:cubicBezTo>
                    <a:pt x="291" y="11905"/>
                    <a:pt x="38" y="13184"/>
                    <a:pt x="286" y="14795"/>
                  </a:cubicBezTo>
                  <a:cubicBezTo>
                    <a:pt x="520" y="16323"/>
                    <a:pt x="995" y="17655"/>
                    <a:pt x="1694" y="18755"/>
                  </a:cubicBezTo>
                  <a:cubicBezTo>
                    <a:pt x="2162" y="19490"/>
                    <a:pt x="2723" y="20112"/>
                    <a:pt x="3367" y="20610"/>
                  </a:cubicBezTo>
                  <a:cubicBezTo>
                    <a:pt x="3099" y="21000"/>
                    <a:pt x="2890" y="21481"/>
                    <a:pt x="2744" y="22044"/>
                  </a:cubicBezTo>
                  <a:cubicBezTo>
                    <a:pt x="2675" y="22308"/>
                    <a:pt x="2739" y="22588"/>
                    <a:pt x="2933" y="22881"/>
                  </a:cubicBezTo>
                  <a:cubicBezTo>
                    <a:pt x="3087" y="23116"/>
                    <a:pt x="3328" y="23358"/>
                    <a:pt x="3647" y="23601"/>
                  </a:cubicBezTo>
                  <a:cubicBezTo>
                    <a:pt x="4242" y="24056"/>
                    <a:pt x="5093" y="24503"/>
                    <a:pt x="6046" y="24860"/>
                  </a:cubicBezTo>
                  <a:cubicBezTo>
                    <a:pt x="7134" y="25268"/>
                    <a:pt x="8287" y="25529"/>
                    <a:pt x="9294" y="25595"/>
                  </a:cubicBezTo>
                  <a:cubicBezTo>
                    <a:pt x="9463" y="25606"/>
                    <a:pt x="9627" y="25611"/>
                    <a:pt x="9786" y="25611"/>
                  </a:cubicBezTo>
                  <a:cubicBezTo>
                    <a:pt x="10382" y="25611"/>
                    <a:pt x="10917" y="25537"/>
                    <a:pt x="11378" y="25390"/>
                  </a:cubicBezTo>
                  <a:cubicBezTo>
                    <a:pt x="11895" y="25223"/>
                    <a:pt x="12319" y="24965"/>
                    <a:pt x="12635" y="24619"/>
                  </a:cubicBezTo>
                  <a:cubicBezTo>
                    <a:pt x="13125" y="24085"/>
                    <a:pt x="13358" y="23359"/>
                    <a:pt x="13327" y="22457"/>
                  </a:cubicBezTo>
                  <a:cubicBezTo>
                    <a:pt x="13720" y="22327"/>
                    <a:pt x="14089" y="22153"/>
                    <a:pt x="14425" y="21942"/>
                  </a:cubicBezTo>
                  <a:cubicBezTo>
                    <a:pt x="14920" y="21628"/>
                    <a:pt x="15347" y="21227"/>
                    <a:pt x="15691" y="20749"/>
                  </a:cubicBezTo>
                  <a:cubicBezTo>
                    <a:pt x="16059" y="20238"/>
                    <a:pt x="16431" y="19554"/>
                    <a:pt x="16802" y="18712"/>
                  </a:cubicBezTo>
                  <a:cubicBezTo>
                    <a:pt x="17133" y="17957"/>
                    <a:pt x="17454" y="17092"/>
                    <a:pt x="17729" y="16210"/>
                  </a:cubicBezTo>
                  <a:cubicBezTo>
                    <a:pt x="17996" y="15357"/>
                    <a:pt x="18208" y="14516"/>
                    <a:pt x="18348" y="13778"/>
                  </a:cubicBezTo>
                  <a:cubicBezTo>
                    <a:pt x="18496" y="12991"/>
                    <a:pt x="18553" y="12369"/>
                    <a:pt x="18515" y="11932"/>
                  </a:cubicBezTo>
                  <a:cubicBezTo>
                    <a:pt x="18437" y="10991"/>
                    <a:pt x="18161" y="10352"/>
                    <a:pt x="17647" y="9923"/>
                  </a:cubicBezTo>
                  <a:cubicBezTo>
                    <a:pt x="17388" y="9705"/>
                    <a:pt x="17072" y="9545"/>
                    <a:pt x="16681" y="9433"/>
                  </a:cubicBezTo>
                  <a:cubicBezTo>
                    <a:pt x="16320" y="9329"/>
                    <a:pt x="15896" y="9265"/>
                    <a:pt x="15384" y="9241"/>
                  </a:cubicBezTo>
                  <a:cubicBezTo>
                    <a:pt x="15366" y="9240"/>
                    <a:pt x="15346" y="9240"/>
                    <a:pt x="15328" y="9240"/>
                  </a:cubicBezTo>
                  <a:lnTo>
                    <a:pt x="15326" y="9240"/>
                  </a:lnTo>
                  <a:cubicBezTo>
                    <a:pt x="15097" y="9073"/>
                    <a:pt x="14855" y="8924"/>
                    <a:pt x="14603" y="8796"/>
                  </a:cubicBezTo>
                  <a:cubicBezTo>
                    <a:pt x="14346" y="8665"/>
                    <a:pt x="14079" y="8555"/>
                    <a:pt x="13805" y="8467"/>
                  </a:cubicBezTo>
                  <a:cubicBezTo>
                    <a:pt x="14105" y="7316"/>
                    <a:pt x="14426" y="5756"/>
                    <a:pt x="14415" y="4356"/>
                  </a:cubicBezTo>
                  <a:cubicBezTo>
                    <a:pt x="14408" y="3503"/>
                    <a:pt x="14278" y="2789"/>
                    <a:pt x="14030" y="2238"/>
                  </a:cubicBezTo>
                  <a:cubicBezTo>
                    <a:pt x="13725" y="1559"/>
                    <a:pt x="13240" y="1108"/>
                    <a:pt x="12588" y="895"/>
                  </a:cubicBezTo>
                  <a:cubicBezTo>
                    <a:pt x="12362" y="823"/>
                    <a:pt x="12140" y="785"/>
                    <a:pt x="11926" y="785"/>
                  </a:cubicBezTo>
                  <a:cubicBezTo>
                    <a:pt x="11541" y="785"/>
                    <a:pt x="11180" y="905"/>
                    <a:pt x="10857" y="1142"/>
                  </a:cubicBezTo>
                  <a:cubicBezTo>
                    <a:pt x="10576" y="1346"/>
                    <a:pt x="10319" y="1642"/>
                    <a:pt x="10093" y="2020"/>
                  </a:cubicBezTo>
                  <a:cubicBezTo>
                    <a:pt x="9728" y="2631"/>
                    <a:pt x="9430" y="3476"/>
                    <a:pt x="9207" y="4534"/>
                  </a:cubicBezTo>
                  <a:cubicBezTo>
                    <a:pt x="9132" y="4894"/>
                    <a:pt x="9068" y="5257"/>
                    <a:pt x="9018" y="5609"/>
                  </a:cubicBezTo>
                  <a:cubicBezTo>
                    <a:pt x="8925" y="5128"/>
                    <a:pt x="8814" y="4618"/>
                    <a:pt x="8678" y="4114"/>
                  </a:cubicBezTo>
                  <a:cubicBezTo>
                    <a:pt x="8364" y="2947"/>
                    <a:pt x="7977" y="2014"/>
                    <a:pt x="7531" y="1342"/>
                  </a:cubicBezTo>
                  <a:cubicBezTo>
                    <a:pt x="6938" y="449"/>
                    <a:pt x="6232" y="0"/>
                    <a:pt x="54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2963675" y="1284100"/>
              <a:ext cx="1582700" cy="1582825"/>
            </a:xfrm>
            <a:custGeom>
              <a:avLst/>
              <a:gdLst/>
              <a:ahLst/>
              <a:cxnLst/>
              <a:rect l="l" t="t" r="r" b="b"/>
              <a:pathLst>
                <a:path w="63308" h="63313" extrusionOk="0">
                  <a:moveTo>
                    <a:pt x="47539" y="51390"/>
                  </a:moveTo>
                  <a:cubicBezTo>
                    <a:pt x="47594" y="51456"/>
                    <a:pt x="47644" y="51527"/>
                    <a:pt x="47691" y="51600"/>
                  </a:cubicBezTo>
                  <a:cubicBezTo>
                    <a:pt x="47647" y="51525"/>
                    <a:pt x="47596" y="51456"/>
                    <a:pt x="47539" y="51390"/>
                  </a:cubicBezTo>
                  <a:close/>
                  <a:moveTo>
                    <a:pt x="31657" y="308"/>
                  </a:moveTo>
                  <a:cubicBezTo>
                    <a:pt x="42220" y="308"/>
                    <a:pt x="51565" y="5535"/>
                    <a:pt x="57245" y="13545"/>
                  </a:cubicBezTo>
                  <a:cubicBezTo>
                    <a:pt x="60872" y="18658"/>
                    <a:pt x="63004" y="24909"/>
                    <a:pt x="63004" y="31657"/>
                  </a:cubicBezTo>
                  <a:cubicBezTo>
                    <a:pt x="63004" y="31773"/>
                    <a:pt x="63004" y="31890"/>
                    <a:pt x="63000" y="32006"/>
                  </a:cubicBezTo>
                  <a:cubicBezTo>
                    <a:pt x="62863" y="44702"/>
                    <a:pt x="55177" y="55587"/>
                    <a:pt x="44219" y="60386"/>
                  </a:cubicBezTo>
                  <a:lnTo>
                    <a:pt x="44219" y="60387"/>
                  </a:lnTo>
                  <a:cubicBezTo>
                    <a:pt x="40374" y="62069"/>
                    <a:pt x="36125" y="63004"/>
                    <a:pt x="31658" y="63004"/>
                  </a:cubicBezTo>
                  <a:cubicBezTo>
                    <a:pt x="27623" y="63004"/>
                    <a:pt x="23766" y="62242"/>
                    <a:pt x="20223" y="60854"/>
                  </a:cubicBezTo>
                  <a:cubicBezTo>
                    <a:pt x="8565" y="56284"/>
                    <a:pt x="309" y="44935"/>
                    <a:pt x="309" y="31657"/>
                  </a:cubicBezTo>
                  <a:cubicBezTo>
                    <a:pt x="309" y="23576"/>
                    <a:pt x="3365" y="16209"/>
                    <a:pt x="8387" y="10651"/>
                  </a:cubicBezTo>
                  <a:cubicBezTo>
                    <a:pt x="8990" y="9983"/>
                    <a:pt x="9622" y="9341"/>
                    <a:pt x="10281" y="8727"/>
                  </a:cubicBezTo>
                  <a:cubicBezTo>
                    <a:pt x="15880" y="3505"/>
                    <a:pt x="23396" y="308"/>
                    <a:pt x="31657" y="308"/>
                  </a:cubicBezTo>
                  <a:close/>
                  <a:moveTo>
                    <a:pt x="31657" y="0"/>
                  </a:moveTo>
                  <a:cubicBezTo>
                    <a:pt x="29606" y="0"/>
                    <a:pt x="27555" y="197"/>
                    <a:pt x="25560" y="587"/>
                  </a:cubicBezTo>
                  <a:cubicBezTo>
                    <a:pt x="23614" y="967"/>
                    <a:pt x="21694" y="1534"/>
                    <a:pt x="19855" y="2273"/>
                  </a:cubicBezTo>
                  <a:cubicBezTo>
                    <a:pt x="18050" y="2997"/>
                    <a:pt x="16301" y="3898"/>
                    <a:pt x="14656" y="4948"/>
                  </a:cubicBezTo>
                  <a:cubicBezTo>
                    <a:pt x="13027" y="5985"/>
                    <a:pt x="11485" y="7181"/>
                    <a:pt x="10070" y="8500"/>
                  </a:cubicBezTo>
                  <a:cubicBezTo>
                    <a:pt x="9411" y="9113"/>
                    <a:pt x="8769" y="9767"/>
                    <a:pt x="8159" y="10444"/>
                  </a:cubicBezTo>
                  <a:cubicBezTo>
                    <a:pt x="6889" y="11848"/>
                    <a:pt x="5742" y="13374"/>
                    <a:pt x="4745" y="14978"/>
                  </a:cubicBezTo>
                  <a:cubicBezTo>
                    <a:pt x="3738" y="16600"/>
                    <a:pt x="2874" y="18323"/>
                    <a:pt x="2178" y="20095"/>
                  </a:cubicBezTo>
                  <a:cubicBezTo>
                    <a:pt x="1469" y="21901"/>
                    <a:pt x="925" y="23782"/>
                    <a:pt x="562" y="25689"/>
                  </a:cubicBezTo>
                  <a:cubicBezTo>
                    <a:pt x="189" y="27642"/>
                    <a:pt x="0" y="29650"/>
                    <a:pt x="0" y="31656"/>
                  </a:cubicBezTo>
                  <a:cubicBezTo>
                    <a:pt x="0" y="34937"/>
                    <a:pt x="500" y="38173"/>
                    <a:pt x="1487" y="41271"/>
                  </a:cubicBezTo>
                  <a:cubicBezTo>
                    <a:pt x="2440" y="44268"/>
                    <a:pt x="3839" y="47103"/>
                    <a:pt x="5639" y="49696"/>
                  </a:cubicBezTo>
                  <a:cubicBezTo>
                    <a:pt x="7417" y="52255"/>
                    <a:pt x="9557" y="54535"/>
                    <a:pt x="12001" y="56473"/>
                  </a:cubicBezTo>
                  <a:cubicBezTo>
                    <a:pt x="14464" y="58427"/>
                    <a:pt x="17193" y="59998"/>
                    <a:pt x="20108" y="61141"/>
                  </a:cubicBezTo>
                  <a:cubicBezTo>
                    <a:pt x="21912" y="61847"/>
                    <a:pt x="23791" y="62388"/>
                    <a:pt x="25696" y="62752"/>
                  </a:cubicBezTo>
                  <a:cubicBezTo>
                    <a:pt x="27646" y="63124"/>
                    <a:pt x="29653" y="63312"/>
                    <a:pt x="31655" y="63312"/>
                  </a:cubicBezTo>
                  <a:cubicBezTo>
                    <a:pt x="33871" y="63312"/>
                    <a:pt x="36083" y="63082"/>
                    <a:pt x="38233" y="62628"/>
                  </a:cubicBezTo>
                  <a:cubicBezTo>
                    <a:pt x="40325" y="62187"/>
                    <a:pt x="42380" y="61527"/>
                    <a:pt x="44340" y="60669"/>
                  </a:cubicBezTo>
                  <a:cubicBezTo>
                    <a:pt x="44350" y="60665"/>
                    <a:pt x="44359" y="60662"/>
                    <a:pt x="44366" y="60656"/>
                  </a:cubicBezTo>
                  <a:cubicBezTo>
                    <a:pt x="47102" y="59456"/>
                    <a:pt x="49653" y="57871"/>
                    <a:pt x="51952" y="55949"/>
                  </a:cubicBezTo>
                  <a:cubicBezTo>
                    <a:pt x="54244" y="54030"/>
                    <a:pt x="56252" y="51804"/>
                    <a:pt x="57921" y="49328"/>
                  </a:cubicBezTo>
                  <a:cubicBezTo>
                    <a:pt x="61377" y="44201"/>
                    <a:pt x="63239" y="38214"/>
                    <a:pt x="63305" y="32010"/>
                  </a:cubicBezTo>
                  <a:cubicBezTo>
                    <a:pt x="63308" y="31891"/>
                    <a:pt x="63308" y="31772"/>
                    <a:pt x="63308" y="31654"/>
                  </a:cubicBezTo>
                  <a:cubicBezTo>
                    <a:pt x="63308" y="28320"/>
                    <a:pt x="62792" y="25035"/>
                    <a:pt x="61774" y="21891"/>
                  </a:cubicBezTo>
                  <a:cubicBezTo>
                    <a:pt x="60788" y="18851"/>
                    <a:pt x="59348" y="15983"/>
                    <a:pt x="57492" y="13366"/>
                  </a:cubicBezTo>
                  <a:cubicBezTo>
                    <a:pt x="56062" y="11349"/>
                    <a:pt x="54396" y="9499"/>
                    <a:pt x="52536" y="7866"/>
                  </a:cubicBezTo>
                  <a:cubicBezTo>
                    <a:pt x="50670" y="6226"/>
                    <a:pt x="48613" y="4807"/>
                    <a:pt x="46423" y="3650"/>
                  </a:cubicBezTo>
                  <a:cubicBezTo>
                    <a:pt x="44195" y="2472"/>
                    <a:pt x="41826" y="1564"/>
                    <a:pt x="39384" y="952"/>
                  </a:cubicBezTo>
                  <a:cubicBezTo>
                    <a:pt x="36873" y="321"/>
                    <a:pt x="34273" y="0"/>
                    <a:pt x="3165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文本框 6">
            <a:extLst>
              <a:ext uri="{FF2B5EF4-FFF2-40B4-BE49-F238E27FC236}">
                <a16:creationId xmlns:a16="http://schemas.microsoft.com/office/drawing/2014/main" id="{69742503-E4BB-2DBB-ED47-ECCEF166AF54}"/>
              </a:ext>
            </a:extLst>
          </p:cNvPr>
          <p:cNvSpPr txBox="1"/>
          <p:nvPr/>
        </p:nvSpPr>
        <p:spPr>
          <a:xfrm>
            <a:off x="1427035" y="356080"/>
            <a:ext cx="6664004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TIỂU HỌC GIANG BIÊN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9">
            <a:extLst>
              <a:ext uri="{FF2B5EF4-FFF2-40B4-BE49-F238E27FC236}">
                <a16:creationId xmlns:a16="http://schemas.microsoft.com/office/drawing/2014/main" id="{5142F60A-FDF6-F4E0-6160-6AD272C0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226320">
            <a:off x="83503" y="1855643"/>
            <a:ext cx="1704380" cy="451661"/>
          </a:xfrm>
          <a:prstGeom prst="rect">
            <a:avLst/>
          </a:prstGeom>
        </p:spPr>
      </p:pic>
      <p:sp>
        <p:nvSpPr>
          <p:cNvPr id="84" name="Google Shape;1126;p41"/>
          <p:cNvSpPr txBox="1">
            <a:spLocks/>
          </p:cNvSpPr>
          <p:nvPr/>
        </p:nvSpPr>
        <p:spPr>
          <a:xfrm>
            <a:off x="2518487" y="1207121"/>
            <a:ext cx="3848931" cy="109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000" b="0" i="0" u="none" strike="noStrike" cap="none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Shrikhand"/>
              <a:buNone/>
              <a:defRPr sz="5200" b="0" i="0" u="none" strike="noStrike" cap="none">
                <a:solidFill>
                  <a:srgbClr val="191919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r>
              <a:rPr lang="en-US" sz="3200" b="1" dirty="0" smtClean="0">
                <a:latin typeface="+mj-lt"/>
              </a:rPr>
              <a:t>TOÁN 3</a:t>
            </a:r>
            <a:endParaRPr lang="vi-VN" sz="2800" b="1" dirty="0">
              <a:solidFill>
                <a:schemeClr val="accent5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Google Shape;1105;p40"/>
          <p:cNvGrpSpPr/>
          <p:nvPr/>
        </p:nvGrpSpPr>
        <p:grpSpPr>
          <a:xfrm flipH="1">
            <a:off x="8011161" y="3911320"/>
            <a:ext cx="565003" cy="832113"/>
            <a:chOff x="5515450" y="3969050"/>
            <a:chExt cx="439725" cy="645800"/>
          </a:xfrm>
        </p:grpSpPr>
        <p:sp>
          <p:nvSpPr>
            <p:cNvPr id="1106" name="Google Shape;1106;p40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0F29D06-99CA-AB94-FDB1-E1AB3FDB6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1248029"/>
            <a:ext cx="8486775" cy="319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E4D4073-1BC0-114E-90A8-5C47A84A6114}"/>
              </a:ext>
            </a:extLst>
          </p:cNvPr>
          <p:cNvSpPr txBox="1"/>
          <p:nvPr/>
        </p:nvSpPr>
        <p:spPr>
          <a:xfrm>
            <a:off x="450056" y="486639"/>
            <a:ext cx="2763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pSp>
        <p:nvGrpSpPr>
          <p:cNvPr id="27" name="Google Shape;1314;p45">
            <a:extLst>
              <a:ext uri="{FF2B5EF4-FFF2-40B4-BE49-F238E27FC236}">
                <a16:creationId xmlns:a16="http://schemas.microsoft.com/office/drawing/2014/main" id="{EB723805-A6D9-54D9-9E50-80DC437A9715}"/>
              </a:ext>
            </a:extLst>
          </p:cNvPr>
          <p:cNvGrpSpPr/>
          <p:nvPr/>
        </p:nvGrpSpPr>
        <p:grpSpPr>
          <a:xfrm>
            <a:off x="4849093" y="4332015"/>
            <a:ext cx="646914" cy="571483"/>
            <a:chOff x="2742028" y="2123009"/>
            <a:chExt cx="424512" cy="378541"/>
          </a:xfrm>
        </p:grpSpPr>
        <p:sp>
          <p:nvSpPr>
            <p:cNvPr id="28" name="Google Shape;1315;p45">
              <a:extLst>
                <a:ext uri="{FF2B5EF4-FFF2-40B4-BE49-F238E27FC236}">
                  <a16:creationId xmlns:a16="http://schemas.microsoft.com/office/drawing/2014/main" id="{691E3453-210E-BB0E-BD0A-2E80D46DB971}"/>
                </a:ext>
              </a:extLst>
            </p:cNvPr>
            <p:cNvSpPr/>
            <p:nvPr/>
          </p:nvSpPr>
          <p:spPr>
            <a:xfrm>
              <a:off x="2748573" y="2376388"/>
              <a:ext cx="132786" cy="118910"/>
            </a:xfrm>
            <a:custGeom>
              <a:avLst/>
              <a:gdLst/>
              <a:ahLst/>
              <a:cxnLst/>
              <a:rect l="l" t="t" r="r" b="b"/>
              <a:pathLst>
                <a:path w="4402" h="3942" extrusionOk="0">
                  <a:moveTo>
                    <a:pt x="2202" y="1"/>
                  </a:moveTo>
                  <a:cubicBezTo>
                    <a:pt x="1391" y="1002"/>
                    <a:pt x="1538" y="2220"/>
                    <a:pt x="1538" y="2220"/>
                  </a:cubicBezTo>
                  <a:cubicBezTo>
                    <a:pt x="1053" y="1521"/>
                    <a:pt x="541" y="1402"/>
                    <a:pt x="248" y="1402"/>
                  </a:cubicBezTo>
                  <a:cubicBezTo>
                    <a:pt x="95" y="1402"/>
                    <a:pt x="1" y="1434"/>
                    <a:pt x="1" y="1434"/>
                  </a:cubicBezTo>
                  <a:cubicBezTo>
                    <a:pt x="894" y="2296"/>
                    <a:pt x="844" y="3693"/>
                    <a:pt x="859" y="3941"/>
                  </a:cubicBezTo>
                  <a:lnTo>
                    <a:pt x="3543" y="3941"/>
                  </a:lnTo>
                  <a:cubicBezTo>
                    <a:pt x="3560" y="3693"/>
                    <a:pt x="3508" y="2296"/>
                    <a:pt x="4401" y="1434"/>
                  </a:cubicBezTo>
                  <a:cubicBezTo>
                    <a:pt x="4401" y="1434"/>
                    <a:pt x="4308" y="1402"/>
                    <a:pt x="4157" y="1402"/>
                  </a:cubicBezTo>
                  <a:cubicBezTo>
                    <a:pt x="3863" y="1402"/>
                    <a:pt x="3350" y="1521"/>
                    <a:pt x="2864" y="2220"/>
                  </a:cubicBezTo>
                  <a:cubicBezTo>
                    <a:pt x="2864" y="2220"/>
                    <a:pt x="3011" y="1001"/>
                    <a:pt x="2202" y="1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16;p45">
              <a:extLst>
                <a:ext uri="{FF2B5EF4-FFF2-40B4-BE49-F238E27FC236}">
                  <a16:creationId xmlns:a16="http://schemas.microsoft.com/office/drawing/2014/main" id="{6FE64FED-3B82-7190-A499-3360A9AE41B2}"/>
                </a:ext>
              </a:extLst>
            </p:cNvPr>
            <p:cNvSpPr/>
            <p:nvPr/>
          </p:nvSpPr>
          <p:spPr>
            <a:xfrm>
              <a:off x="2887299" y="2399675"/>
              <a:ext cx="129378" cy="95563"/>
            </a:xfrm>
            <a:custGeom>
              <a:avLst/>
              <a:gdLst/>
              <a:ahLst/>
              <a:cxnLst/>
              <a:rect l="l" t="t" r="r" b="b"/>
              <a:pathLst>
                <a:path w="4289" h="3168" extrusionOk="0">
                  <a:moveTo>
                    <a:pt x="1250" y="1"/>
                  </a:moveTo>
                  <a:cubicBezTo>
                    <a:pt x="1080" y="1"/>
                    <a:pt x="941" y="140"/>
                    <a:pt x="941" y="310"/>
                  </a:cubicBezTo>
                  <a:lnTo>
                    <a:pt x="941" y="2353"/>
                  </a:lnTo>
                  <a:lnTo>
                    <a:pt x="308" y="2353"/>
                  </a:lnTo>
                  <a:cubicBezTo>
                    <a:pt x="139" y="2353"/>
                    <a:pt x="0" y="2492"/>
                    <a:pt x="0" y="2662"/>
                  </a:cubicBezTo>
                  <a:lnTo>
                    <a:pt x="0" y="2860"/>
                  </a:lnTo>
                  <a:cubicBezTo>
                    <a:pt x="0" y="3030"/>
                    <a:pt x="139" y="3168"/>
                    <a:pt x="308" y="3168"/>
                  </a:cubicBezTo>
                  <a:lnTo>
                    <a:pt x="3976" y="3168"/>
                  </a:lnTo>
                  <a:cubicBezTo>
                    <a:pt x="4147" y="3168"/>
                    <a:pt x="4286" y="3030"/>
                    <a:pt x="4286" y="2860"/>
                  </a:cubicBezTo>
                  <a:lnTo>
                    <a:pt x="4286" y="2662"/>
                  </a:lnTo>
                  <a:cubicBezTo>
                    <a:pt x="4289" y="2493"/>
                    <a:pt x="4149" y="2353"/>
                    <a:pt x="3979" y="2353"/>
                  </a:cubicBezTo>
                  <a:lnTo>
                    <a:pt x="2466" y="2353"/>
                  </a:lnTo>
                  <a:lnTo>
                    <a:pt x="2466" y="310"/>
                  </a:lnTo>
                  <a:cubicBezTo>
                    <a:pt x="2466" y="140"/>
                    <a:pt x="2327" y="1"/>
                    <a:pt x="2157" y="1"/>
                  </a:cubicBezTo>
                  <a:close/>
                </a:path>
              </a:pathLst>
            </a:custGeom>
            <a:solidFill>
              <a:srgbClr val="966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17;p45">
              <a:extLst>
                <a:ext uri="{FF2B5EF4-FFF2-40B4-BE49-F238E27FC236}">
                  <a16:creationId xmlns:a16="http://schemas.microsoft.com/office/drawing/2014/main" id="{5F29A9B5-7C65-0892-B4C0-72F852469B89}"/>
                </a:ext>
              </a:extLst>
            </p:cNvPr>
            <p:cNvSpPr/>
            <p:nvPr/>
          </p:nvSpPr>
          <p:spPr>
            <a:xfrm>
              <a:off x="2790833" y="2129223"/>
              <a:ext cx="306959" cy="314530"/>
            </a:xfrm>
            <a:custGeom>
              <a:avLst/>
              <a:gdLst/>
              <a:ahLst/>
              <a:cxnLst/>
              <a:rect l="l" t="t" r="r" b="b"/>
              <a:pathLst>
                <a:path w="10176" h="10427" extrusionOk="0">
                  <a:moveTo>
                    <a:pt x="5006" y="0"/>
                  </a:moveTo>
                  <a:cubicBezTo>
                    <a:pt x="3701" y="0"/>
                    <a:pt x="2551" y="786"/>
                    <a:pt x="1879" y="1976"/>
                  </a:cubicBezTo>
                  <a:cubicBezTo>
                    <a:pt x="811" y="2207"/>
                    <a:pt x="1" y="3291"/>
                    <a:pt x="1" y="4593"/>
                  </a:cubicBezTo>
                  <a:cubicBezTo>
                    <a:pt x="1" y="5563"/>
                    <a:pt x="450" y="6412"/>
                    <a:pt x="1123" y="6878"/>
                  </a:cubicBezTo>
                  <a:cubicBezTo>
                    <a:pt x="888" y="7213"/>
                    <a:pt x="758" y="7594"/>
                    <a:pt x="758" y="7998"/>
                  </a:cubicBezTo>
                  <a:cubicBezTo>
                    <a:pt x="758" y="9340"/>
                    <a:pt x="2216" y="10427"/>
                    <a:pt x="4013" y="10427"/>
                  </a:cubicBezTo>
                  <a:cubicBezTo>
                    <a:pt x="4571" y="10427"/>
                    <a:pt x="5099" y="10320"/>
                    <a:pt x="5558" y="10135"/>
                  </a:cubicBezTo>
                  <a:cubicBezTo>
                    <a:pt x="5796" y="10209"/>
                    <a:pt x="6061" y="10251"/>
                    <a:pt x="6336" y="10251"/>
                  </a:cubicBezTo>
                  <a:cubicBezTo>
                    <a:pt x="7451" y="10251"/>
                    <a:pt x="8355" y="9579"/>
                    <a:pt x="8355" y="8752"/>
                  </a:cubicBezTo>
                  <a:cubicBezTo>
                    <a:pt x="8355" y="8692"/>
                    <a:pt x="8349" y="8633"/>
                    <a:pt x="8340" y="8573"/>
                  </a:cubicBezTo>
                  <a:cubicBezTo>
                    <a:pt x="9377" y="8434"/>
                    <a:pt x="10176" y="7508"/>
                    <a:pt x="10176" y="6389"/>
                  </a:cubicBezTo>
                  <a:cubicBezTo>
                    <a:pt x="10176" y="5726"/>
                    <a:pt x="9898" y="5132"/>
                    <a:pt x="9455" y="4728"/>
                  </a:cubicBezTo>
                  <a:cubicBezTo>
                    <a:pt x="9590" y="4416"/>
                    <a:pt x="9665" y="4061"/>
                    <a:pt x="9665" y="3683"/>
                  </a:cubicBezTo>
                  <a:cubicBezTo>
                    <a:pt x="9665" y="2436"/>
                    <a:pt x="8837" y="1426"/>
                    <a:pt x="7813" y="1426"/>
                  </a:cubicBezTo>
                  <a:lnTo>
                    <a:pt x="7768" y="1426"/>
                  </a:lnTo>
                  <a:cubicBezTo>
                    <a:pt x="7083" y="549"/>
                    <a:pt x="6099" y="0"/>
                    <a:pt x="5006" y="0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18;p45">
              <a:extLst>
                <a:ext uri="{FF2B5EF4-FFF2-40B4-BE49-F238E27FC236}">
                  <a16:creationId xmlns:a16="http://schemas.microsoft.com/office/drawing/2014/main" id="{38922109-5C44-8457-37E2-1F8C9A852488}"/>
                </a:ext>
              </a:extLst>
            </p:cNvPr>
            <p:cNvSpPr/>
            <p:nvPr/>
          </p:nvSpPr>
          <p:spPr>
            <a:xfrm>
              <a:off x="2790803" y="2129163"/>
              <a:ext cx="189195" cy="314500"/>
            </a:xfrm>
            <a:custGeom>
              <a:avLst/>
              <a:gdLst/>
              <a:ahLst/>
              <a:cxnLst/>
              <a:rect l="l" t="t" r="r" b="b"/>
              <a:pathLst>
                <a:path w="6272" h="10426" extrusionOk="0">
                  <a:moveTo>
                    <a:pt x="5005" y="1"/>
                  </a:moveTo>
                  <a:cubicBezTo>
                    <a:pt x="3701" y="1"/>
                    <a:pt x="2550" y="786"/>
                    <a:pt x="1879" y="1977"/>
                  </a:cubicBezTo>
                  <a:cubicBezTo>
                    <a:pt x="811" y="2208"/>
                    <a:pt x="0" y="3292"/>
                    <a:pt x="0" y="4594"/>
                  </a:cubicBezTo>
                  <a:cubicBezTo>
                    <a:pt x="0" y="5564"/>
                    <a:pt x="450" y="6413"/>
                    <a:pt x="1123" y="6879"/>
                  </a:cubicBezTo>
                  <a:cubicBezTo>
                    <a:pt x="888" y="7213"/>
                    <a:pt x="756" y="7593"/>
                    <a:pt x="756" y="7999"/>
                  </a:cubicBezTo>
                  <a:cubicBezTo>
                    <a:pt x="756" y="9339"/>
                    <a:pt x="2216" y="10426"/>
                    <a:pt x="4013" y="10426"/>
                  </a:cubicBezTo>
                  <a:cubicBezTo>
                    <a:pt x="4571" y="10426"/>
                    <a:pt x="5097" y="10321"/>
                    <a:pt x="5557" y="10136"/>
                  </a:cubicBezTo>
                  <a:cubicBezTo>
                    <a:pt x="5779" y="10204"/>
                    <a:pt x="6019" y="10245"/>
                    <a:pt x="6272" y="10251"/>
                  </a:cubicBezTo>
                  <a:cubicBezTo>
                    <a:pt x="4710" y="9046"/>
                    <a:pt x="3701" y="7148"/>
                    <a:pt x="3701" y="5017"/>
                  </a:cubicBezTo>
                  <a:cubicBezTo>
                    <a:pt x="3701" y="3075"/>
                    <a:pt x="4538" y="1329"/>
                    <a:pt x="5869" y="119"/>
                  </a:cubicBezTo>
                  <a:cubicBezTo>
                    <a:pt x="5591" y="41"/>
                    <a:pt x="5303" y="1"/>
                    <a:pt x="5005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19;p45">
              <a:extLst>
                <a:ext uri="{FF2B5EF4-FFF2-40B4-BE49-F238E27FC236}">
                  <a16:creationId xmlns:a16="http://schemas.microsoft.com/office/drawing/2014/main" id="{AACCC025-E10C-7A54-7304-D56893CC280E}"/>
                </a:ext>
              </a:extLst>
            </p:cNvPr>
            <p:cNvSpPr/>
            <p:nvPr/>
          </p:nvSpPr>
          <p:spPr>
            <a:xfrm>
              <a:off x="2849804" y="2354640"/>
              <a:ext cx="55805" cy="49229"/>
            </a:xfrm>
            <a:custGeom>
              <a:avLst/>
              <a:gdLst/>
              <a:ahLst/>
              <a:cxnLst/>
              <a:rect l="l" t="t" r="r" b="b"/>
              <a:pathLst>
                <a:path w="1850" h="1632" extrusionOk="0">
                  <a:moveTo>
                    <a:pt x="923" y="1"/>
                  </a:moveTo>
                  <a:cubicBezTo>
                    <a:pt x="818" y="1"/>
                    <a:pt x="711" y="21"/>
                    <a:pt x="607" y="65"/>
                  </a:cubicBezTo>
                  <a:cubicBezTo>
                    <a:pt x="193" y="241"/>
                    <a:pt x="1" y="719"/>
                    <a:pt x="174" y="1134"/>
                  </a:cubicBezTo>
                  <a:cubicBezTo>
                    <a:pt x="305" y="1445"/>
                    <a:pt x="607" y="1631"/>
                    <a:pt x="924" y="1631"/>
                  </a:cubicBezTo>
                  <a:cubicBezTo>
                    <a:pt x="1030" y="1631"/>
                    <a:pt x="1138" y="1611"/>
                    <a:pt x="1242" y="1566"/>
                  </a:cubicBezTo>
                  <a:cubicBezTo>
                    <a:pt x="1656" y="1393"/>
                    <a:pt x="1850" y="914"/>
                    <a:pt x="1674" y="500"/>
                  </a:cubicBezTo>
                  <a:cubicBezTo>
                    <a:pt x="1542" y="189"/>
                    <a:pt x="1240" y="1"/>
                    <a:pt x="923" y="1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320;p45">
              <a:extLst>
                <a:ext uri="{FF2B5EF4-FFF2-40B4-BE49-F238E27FC236}">
                  <a16:creationId xmlns:a16="http://schemas.microsoft.com/office/drawing/2014/main" id="{C876FD96-916C-37E9-F717-3BE895DF4434}"/>
                </a:ext>
              </a:extLst>
            </p:cNvPr>
            <p:cNvSpPr/>
            <p:nvPr/>
          </p:nvSpPr>
          <p:spPr>
            <a:xfrm>
              <a:off x="2941775" y="2162283"/>
              <a:ext cx="52457" cy="52457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71" y="0"/>
                  </a:moveTo>
                  <a:cubicBezTo>
                    <a:pt x="871" y="0"/>
                    <a:pt x="870" y="0"/>
                    <a:pt x="869" y="0"/>
                  </a:cubicBezTo>
                  <a:cubicBezTo>
                    <a:pt x="391" y="0"/>
                    <a:pt x="0" y="389"/>
                    <a:pt x="0" y="870"/>
                  </a:cubicBezTo>
                  <a:cubicBezTo>
                    <a:pt x="0" y="1348"/>
                    <a:pt x="388" y="1738"/>
                    <a:pt x="869" y="1738"/>
                  </a:cubicBezTo>
                  <a:cubicBezTo>
                    <a:pt x="1348" y="1738"/>
                    <a:pt x="1738" y="1351"/>
                    <a:pt x="1738" y="870"/>
                  </a:cubicBezTo>
                  <a:cubicBezTo>
                    <a:pt x="1738" y="390"/>
                    <a:pt x="1349" y="0"/>
                    <a:pt x="871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21;p45">
              <a:extLst>
                <a:ext uri="{FF2B5EF4-FFF2-40B4-BE49-F238E27FC236}">
                  <a16:creationId xmlns:a16="http://schemas.microsoft.com/office/drawing/2014/main" id="{27E0C104-784A-8C0C-4CDA-189F41A3A066}"/>
                </a:ext>
              </a:extLst>
            </p:cNvPr>
            <p:cNvSpPr/>
            <p:nvPr/>
          </p:nvSpPr>
          <p:spPr>
            <a:xfrm>
              <a:off x="2966450" y="2308308"/>
              <a:ext cx="51220" cy="45097"/>
            </a:xfrm>
            <a:custGeom>
              <a:avLst/>
              <a:gdLst/>
              <a:ahLst/>
              <a:cxnLst/>
              <a:rect l="l" t="t" r="r" b="b"/>
              <a:pathLst>
                <a:path w="1698" h="1495" extrusionOk="0">
                  <a:moveTo>
                    <a:pt x="850" y="0"/>
                  </a:moveTo>
                  <a:cubicBezTo>
                    <a:pt x="752" y="0"/>
                    <a:pt x="653" y="19"/>
                    <a:pt x="558" y="60"/>
                  </a:cubicBezTo>
                  <a:cubicBezTo>
                    <a:pt x="178" y="218"/>
                    <a:pt x="0" y="656"/>
                    <a:pt x="160" y="1038"/>
                  </a:cubicBezTo>
                  <a:cubicBezTo>
                    <a:pt x="280" y="1323"/>
                    <a:pt x="557" y="1494"/>
                    <a:pt x="849" y="1494"/>
                  </a:cubicBezTo>
                  <a:cubicBezTo>
                    <a:pt x="946" y="1494"/>
                    <a:pt x="1044" y="1475"/>
                    <a:pt x="1139" y="1435"/>
                  </a:cubicBezTo>
                  <a:cubicBezTo>
                    <a:pt x="1520" y="1276"/>
                    <a:pt x="1697" y="838"/>
                    <a:pt x="1536" y="456"/>
                  </a:cubicBezTo>
                  <a:cubicBezTo>
                    <a:pt x="1417" y="171"/>
                    <a:pt x="1141" y="0"/>
                    <a:pt x="850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22;p45">
              <a:extLst>
                <a:ext uri="{FF2B5EF4-FFF2-40B4-BE49-F238E27FC236}">
                  <a16:creationId xmlns:a16="http://schemas.microsoft.com/office/drawing/2014/main" id="{D8C20A13-C3B2-125A-E8B3-98970C232EEE}"/>
                </a:ext>
              </a:extLst>
            </p:cNvPr>
            <p:cNvSpPr/>
            <p:nvPr/>
          </p:nvSpPr>
          <p:spPr>
            <a:xfrm>
              <a:off x="2958245" y="2314431"/>
              <a:ext cx="201925" cy="180869"/>
            </a:xfrm>
            <a:custGeom>
              <a:avLst/>
              <a:gdLst/>
              <a:ahLst/>
              <a:cxnLst/>
              <a:rect l="l" t="t" r="r" b="b"/>
              <a:pathLst>
                <a:path w="6694" h="5996" extrusionOk="0">
                  <a:moveTo>
                    <a:pt x="3345" y="0"/>
                  </a:moveTo>
                  <a:cubicBezTo>
                    <a:pt x="2113" y="1524"/>
                    <a:pt x="2334" y="3377"/>
                    <a:pt x="2334" y="3377"/>
                  </a:cubicBezTo>
                  <a:cubicBezTo>
                    <a:pt x="1596" y="2315"/>
                    <a:pt x="817" y="2134"/>
                    <a:pt x="372" y="2134"/>
                  </a:cubicBezTo>
                  <a:cubicBezTo>
                    <a:pt x="141" y="2134"/>
                    <a:pt x="0" y="2182"/>
                    <a:pt x="0" y="2182"/>
                  </a:cubicBezTo>
                  <a:cubicBezTo>
                    <a:pt x="1358" y="3497"/>
                    <a:pt x="1281" y="5618"/>
                    <a:pt x="1305" y="5995"/>
                  </a:cubicBezTo>
                  <a:lnTo>
                    <a:pt x="5387" y="5995"/>
                  </a:lnTo>
                  <a:cubicBezTo>
                    <a:pt x="5411" y="5618"/>
                    <a:pt x="5334" y="3495"/>
                    <a:pt x="6693" y="2182"/>
                  </a:cubicBezTo>
                  <a:cubicBezTo>
                    <a:pt x="6692" y="2182"/>
                    <a:pt x="6550" y="2134"/>
                    <a:pt x="6319" y="2134"/>
                  </a:cubicBezTo>
                  <a:cubicBezTo>
                    <a:pt x="5872" y="2134"/>
                    <a:pt x="5092" y="2315"/>
                    <a:pt x="4353" y="3377"/>
                  </a:cubicBezTo>
                  <a:cubicBezTo>
                    <a:pt x="4353" y="3377"/>
                    <a:pt x="4575" y="1524"/>
                    <a:pt x="3345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23;p45">
              <a:extLst>
                <a:ext uri="{FF2B5EF4-FFF2-40B4-BE49-F238E27FC236}">
                  <a16:creationId xmlns:a16="http://schemas.microsoft.com/office/drawing/2014/main" id="{8148E99C-25D3-D106-8EB9-737C36784C93}"/>
                </a:ext>
              </a:extLst>
            </p:cNvPr>
            <p:cNvSpPr/>
            <p:nvPr/>
          </p:nvSpPr>
          <p:spPr>
            <a:xfrm>
              <a:off x="2742028" y="2123009"/>
              <a:ext cx="424512" cy="378541"/>
            </a:xfrm>
            <a:custGeom>
              <a:avLst/>
              <a:gdLst/>
              <a:ahLst/>
              <a:cxnLst/>
              <a:rect l="l" t="t" r="r" b="b"/>
              <a:pathLst>
                <a:path w="14073" h="12549" extrusionOk="0">
                  <a:moveTo>
                    <a:pt x="7489" y="10627"/>
                  </a:moveTo>
                  <a:cubicBezTo>
                    <a:pt x="7643" y="10651"/>
                    <a:pt x="7798" y="10664"/>
                    <a:pt x="7958" y="10664"/>
                  </a:cubicBezTo>
                  <a:cubicBezTo>
                    <a:pt x="7970" y="10664"/>
                    <a:pt x="7982" y="10665"/>
                    <a:pt x="7994" y="10665"/>
                  </a:cubicBezTo>
                  <a:cubicBezTo>
                    <a:pt x="8022" y="10665"/>
                    <a:pt x="8052" y="10663"/>
                    <a:pt x="8081" y="10662"/>
                  </a:cubicBezTo>
                  <a:cubicBezTo>
                    <a:pt x="8137" y="10893"/>
                    <a:pt x="8174" y="11115"/>
                    <a:pt x="8199" y="11321"/>
                  </a:cubicBezTo>
                  <a:lnTo>
                    <a:pt x="7489" y="11321"/>
                  </a:lnTo>
                  <a:lnTo>
                    <a:pt x="7489" y="10627"/>
                  </a:lnTo>
                  <a:close/>
                  <a:moveTo>
                    <a:pt x="2308" y="8941"/>
                  </a:moveTo>
                  <a:cubicBezTo>
                    <a:pt x="2416" y="9228"/>
                    <a:pt x="2589" y="9498"/>
                    <a:pt x="2820" y="9745"/>
                  </a:cubicBezTo>
                  <a:cubicBezTo>
                    <a:pt x="2919" y="10228"/>
                    <a:pt x="2879" y="10596"/>
                    <a:pt x="2879" y="10599"/>
                  </a:cubicBezTo>
                  <a:cubicBezTo>
                    <a:pt x="2867" y="10693"/>
                    <a:pt x="2922" y="10782"/>
                    <a:pt x="3010" y="10815"/>
                  </a:cubicBezTo>
                  <a:cubicBezTo>
                    <a:pt x="3034" y="10825"/>
                    <a:pt x="3058" y="10828"/>
                    <a:pt x="3084" y="10828"/>
                  </a:cubicBezTo>
                  <a:cubicBezTo>
                    <a:pt x="3151" y="10828"/>
                    <a:pt x="3213" y="10797"/>
                    <a:pt x="3251" y="10739"/>
                  </a:cubicBezTo>
                  <a:cubicBezTo>
                    <a:pt x="3361" y="10583"/>
                    <a:pt x="3478" y="10449"/>
                    <a:pt x="3599" y="10340"/>
                  </a:cubicBezTo>
                  <a:cubicBezTo>
                    <a:pt x="3700" y="10395"/>
                    <a:pt x="3805" y="10448"/>
                    <a:pt x="3913" y="10494"/>
                  </a:cubicBezTo>
                  <a:cubicBezTo>
                    <a:pt x="3618" y="11128"/>
                    <a:pt x="3574" y="11791"/>
                    <a:pt x="3561" y="12136"/>
                  </a:cubicBezTo>
                  <a:lnTo>
                    <a:pt x="1275" y="12136"/>
                  </a:lnTo>
                  <a:cubicBezTo>
                    <a:pt x="1261" y="11702"/>
                    <a:pt x="1193" y="10776"/>
                    <a:pt x="656" y="10028"/>
                  </a:cubicBezTo>
                  <a:lnTo>
                    <a:pt x="656" y="10028"/>
                  </a:lnTo>
                  <a:cubicBezTo>
                    <a:pt x="906" y="10080"/>
                    <a:pt x="1247" y="10250"/>
                    <a:pt x="1586" y="10738"/>
                  </a:cubicBezTo>
                  <a:cubicBezTo>
                    <a:pt x="1625" y="10794"/>
                    <a:pt x="1689" y="10827"/>
                    <a:pt x="1756" y="10827"/>
                  </a:cubicBezTo>
                  <a:cubicBezTo>
                    <a:pt x="1780" y="10827"/>
                    <a:pt x="1805" y="10822"/>
                    <a:pt x="1829" y="10813"/>
                  </a:cubicBezTo>
                  <a:cubicBezTo>
                    <a:pt x="1917" y="10781"/>
                    <a:pt x="1971" y="10692"/>
                    <a:pt x="1960" y="10597"/>
                  </a:cubicBezTo>
                  <a:cubicBezTo>
                    <a:pt x="1957" y="10588"/>
                    <a:pt x="1867" y="9757"/>
                    <a:pt x="2308" y="8941"/>
                  </a:cubicBezTo>
                  <a:close/>
                  <a:moveTo>
                    <a:pt x="7078" y="10600"/>
                  </a:moveTo>
                  <a:lnTo>
                    <a:pt x="7078" y="11525"/>
                  </a:lnTo>
                  <a:cubicBezTo>
                    <a:pt x="7078" y="11637"/>
                    <a:pt x="7170" y="11730"/>
                    <a:pt x="7282" y="11730"/>
                  </a:cubicBezTo>
                  <a:lnTo>
                    <a:pt x="8239" y="11730"/>
                  </a:lnTo>
                  <a:cubicBezTo>
                    <a:pt x="8250" y="11890"/>
                    <a:pt x="8255" y="12026"/>
                    <a:pt x="8257" y="12133"/>
                  </a:cubicBezTo>
                  <a:lnTo>
                    <a:pt x="5124" y="12133"/>
                  </a:lnTo>
                  <a:lnTo>
                    <a:pt x="5124" y="12136"/>
                  </a:lnTo>
                  <a:cubicBezTo>
                    <a:pt x="5069" y="12136"/>
                    <a:pt x="5021" y="12087"/>
                    <a:pt x="5021" y="12032"/>
                  </a:cubicBezTo>
                  <a:lnTo>
                    <a:pt x="5021" y="11834"/>
                  </a:lnTo>
                  <a:cubicBezTo>
                    <a:pt x="5021" y="11779"/>
                    <a:pt x="5069" y="11730"/>
                    <a:pt x="5124" y="11730"/>
                  </a:cubicBezTo>
                  <a:lnTo>
                    <a:pt x="5757" y="11730"/>
                  </a:lnTo>
                  <a:cubicBezTo>
                    <a:pt x="5871" y="11730"/>
                    <a:pt x="5963" y="11637"/>
                    <a:pt x="5963" y="11525"/>
                  </a:cubicBezTo>
                  <a:lnTo>
                    <a:pt x="5963" y="10828"/>
                  </a:lnTo>
                  <a:cubicBezTo>
                    <a:pt x="6341" y="10800"/>
                    <a:pt x="6719" y="10726"/>
                    <a:pt x="7078" y="10600"/>
                  </a:cubicBezTo>
                  <a:close/>
                  <a:moveTo>
                    <a:pt x="6624" y="1"/>
                  </a:moveTo>
                  <a:cubicBezTo>
                    <a:pt x="6149" y="1"/>
                    <a:pt x="5683" y="98"/>
                    <a:pt x="5244" y="289"/>
                  </a:cubicBezTo>
                  <a:cubicBezTo>
                    <a:pt x="5140" y="335"/>
                    <a:pt x="5092" y="456"/>
                    <a:pt x="5136" y="560"/>
                  </a:cubicBezTo>
                  <a:cubicBezTo>
                    <a:pt x="5170" y="637"/>
                    <a:pt x="5246" y="683"/>
                    <a:pt x="5326" y="683"/>
                  </a:cubicBezTo>
                  <a:cubicBezTo>
                    <a:pt x="5354" y="683"/>
                    <a:pt x="5381" y="678"/>
                    <a:pt x="5408" y="666"/>
                  </a:cubicBezTo>
                  <a:cubicBezTo>
                    <a:pt x="5799" y="496"/>
                    <a:pt x="6207" y="412"/>
                    <a:pt x="6625" y="412"/>
                  </a:cubicBezTo>
                  <a:cubicBezTo>
                    <a:pt x="7608" y="412"/>
                    <a:pt x="8554" y="902"/>
                    <a:pt x="9224" y="1758"/>
                  </a:cubicBezTo>
                  <a:cubicBezTo>
                    <a:pt x="9262" y="1807"/>
                    <a:pt x="9322" y="1837"/>
                    <a:pt x="9385" y="1837"/>
                  </a:cubicBezTo>
                  <a:cubicBezTo>
                    <a:pt x="9388" y="1837"/>
                    <a:pt x="9391" y="1836"/>
                    <a:pt x="9394" y="1836"/>
                  </a:cubicBezTo>
                  <a:lnTo>
                    <a:pt x="9433" y="1836"/>
                  </a:lnTo>
                  <a:cubicBezTo>
                    <a:pt x="10341" y="1836"/>
                    <a:pt x="11078" y="2758"/>
                    <a:pt x="11078" y="3889"/>
                  </a:cubicBezTo>
                  <a:cubicBezTo>
                    <a:pt x="11078" y="4224"/>
                    <a:pt x="11011" y="4558"/>
                    <a:pt x="10884" y="4852"/>
                  </a:cubicBezTo>
                  <a:cubicBezTo>
                    <a:pt x="10850" y="4934"/>
                    <a:pt x="10869" y="5027"/>
                    <a:pt x="10934" y="5086"/>
                  </a:cubicBezTo>
                  <a:cubicBezTo>
                    <a:pt x="11350" y="5466"/>
                    <a:pt x="11588" y="6015"/>
                    <a:pt x="11588" y="6595"/>
                  </a:cubicBezTo>
                  <a:cubicBezTo>
                    <a:pt x="11588" y="6905"/>
                    <a:pt x="11521" y="7203"/>
                    <a:pt x="11394" y="7475"/>
                  </a:cubicBezTo>
                  <a:cubicBezTo>
                    <a:pt x="11233" y="7061"/>
                    <a:pt x="11004" y="6627"/>
                    <a:pt x="10671" y="6218"/>
                  </a:cubicBezTo>
                  <a:cubicBezTo>
                    <a:pt x="10632" y="6169"/>
                    <a:pt x="10573" y="6141"/>
                    <a:pt x="10511" y="6141"/>
                  </a:cubicBezTo>
                  <a:cubicBezTo>
                    <a:pt x="10448" y="6141"/>
                    <a:pt x="10390" y="6169"/>
                    <a:pt x="10350" y="6218"/>
                  </a:cubicBezTo>
                  <a:cubicBezTo>
                    <a:pt x="9510" y="7254"/>
                    <a:pt x="9316" y="8426"/>
                    <a:pt x="9283" y="9126"/>
                  </a:cubicBezTo>
                  <a:cubicBezTo>
                    <a:pt x="8789" y="8600"/>
                    <a:pt x="8304" y="8395"/>
                    <a:pt x="7955" y="8319"/>
                  </a:cubicBezTo>
                  <a:cubicBezTo>
                    <a:pt x="7800" y="8285"/>
                    <a:pt x="7659" y="8273"/>
                    <a:pt x="7539" y="8273"/>
                  </a:cubicBezTo>
                  <a:cubicBezTo>
                    <a:pt x="7275" y="8273"/>
                    <a:pt x="7107" y="8330"/>
                    <a:pt x="7097" y="8334"/>
                  </a:cubicBezTo>
                  <a:cubicBezTo>
                    <a:pt x="7029" y="8358"/>
                    <a:pt x="6979" y="8414"/>
                    <a:pt x="6964" y="8484"/>
                  </a:cubicBezTo>
                  <a:cubicBezTo>
                    <a:pt x="6949" y="8555"/>
                    <a:pt x="6970" y="8626"/>
                    <a:pt x="7022" y="8676"/>
                  </a:cubicBezTo>
                  <a:cubicBezTo>
                    <a:pt x="7495" y="9134"/>
                    <a:pt x="7785" y="9702"/>
                    <a:pt x="7966" y="10253"/>
                  </a:cubicBezTo>
                  <a:lnTo>
                    <a:pt x="7954" y="10253"/>
                  </a:lnTo>
                  <a:cubicBezTo>
                    <a:pt x="7741" y="10253"/>
                    <a:pt x="7532" y="10228"/>
                    <a:pt x="7332" y="10174"/>
                  </a:cubicBezTo>
                  <a:cubicBezTo>
                    <a:pt x="7263" y="10149"/>
                    <a:pt x="7216" y="10139"/>
                    <a:pt x="7176" y="10139"/>
                  </a:cubicBezTo>
                  <a:cubicBezTo>
                    <a:pt x="7104" y="10139"/>
                    <a:pt x="7054" y="10172"/>
                    <a:pt x="6941" y="10211"/>
                  </a:cubicBezTo>
                  <a:cubicBezTo>
                    <a:pt x="6529" y="10355"/>
                    <a:pt x="6074" y="10427"/>
                    <a:pt x="5631" y="10427"/>
                  </a:cubicBezTo>
                  <a:cubicBezTo>
                    <a:pt x="5151" y="10427"/>
                    <a:pt x="4692" y="10347"/>
                    <a:pt x="4265" y="10192"/>
                  </a:cubicBezTo>
                  <a:cubicBezTo>
                    <a:pt x="4056" y="10117"/>
                    <a:pt x="3861" y="10022"/>
                    <a:pt x="3682" y="9912"/>
                  </a:cubicBezTo>
                  <a:cubicBezTo>
                    <a:pt x="3482" y="9791"/>
                    <a:pt x="3303" y="9652"/>
                    <a:pt x="3152" y="9497"/>
                  </a:cubicBezTo>
                  <a:cubicBezTo>
                    <a:pt x="2836" y="9176"/>
                    <a:pt x="2642" y="8800"/>
                    <a:pt x="2593" y="8408"/>
                  </a:cubicBezTo>
                  <a:cubicBezTo>
                    <a:pt x="2584" y="8342"/>
                    <a:pt x="2581" y="8274"/>
                    <a:pt x="2581" y="8204"/>
                  </a:cubicBezTo>
                  <a:cubicBezTo>
                    <a:pt x="2581" y="7854"/>
                    <a:pt x="2692" y="7515"/>
                    <a:pt x="2910" y="7203"/>
                  </a:cubicBezTo>
                  <a:cubicBezTo>
                    <a:pt x="2941" y="7158"/>
                    <a:pt x="2954" y="7102"/>
                    <a:pt x="2944" y="7049"/>
                  </a:cubicBezTo>
                  <a:cubicBezTo>
                    <a:pt x="2933" y="6996"/>
                    <a:pt x="2902" y="6947"/>
                    <a:pt x="2858" y="6916"/>
                  </a:cubicBezTo>
                  <a:cubicBezTo>
                    <a:pt x="2221" y="6476"/>
                    <a:pt x="1824" y="5664"/>
                    <a:pt x="1824" y="4801"/>
                  </a:cubicBezTo>
                  <a:cubicBezTo>
                    <a:pt x="1824" y="3617"/>
                    <a:pt x="2546" y="2601"/>
                    <a:pt x="3540" y="2387"/>
                  </a:cubicBezTo>
                  <a:cubicBezTo>
                    <a:pt x="3598" y="2373"/>
                    <a:pt x="3648" y="2338"/>
                    <a:pt x="3676" y="2286"/>
                  </a:cubicBezTo>
                  <a:cubicBezTo>
                    <a:pt x="3930" y="1833"/>
                    <a:pt x="4253" y="1449"/>
                    <a:pt x="4632" y="1141"/>
                  </a:cubicBezTo>
                  <a:cubicBezTo>
                    <a:pt x="4720" y="1070"/>
                    <a:pt x="4734" y="940"/>
                    <a:pt x="4663" y="851"/>
                  </a:cubicBezTo>
                  <a:cubicBezTo>
                    <a:pt x="4621" y="801"/>
                    <a:pt x="4562" y="775"/>
                    <a:pt x="4502" y="775"/>
                  </a:cubicBezTo>
                  <a:cubicBezTo>
                    <a:pt x="4457" y="775"/>
                    <a:pt x="4411" y="790"/>
                    <a:pt x="4373" y="820"/>
                  </a:cubicBezTo>
                  <a:cubicBezTo>
                    <a:pt x="3975" y="1141"/>
                    <a:pt x="3635" y="1539"/>
                    <a:pt x="3361" y="2005"/>
                  </a:cubicBezTo>
                  <a:cubicBezTo>
                    <a:pt x="2226" y="2301"/>
                    <a:pt x="1413" y="3460"/>
                    <a:pt x="1413" y="4801"/>
                  </a:cubicBezTo>
                  <a:cubicBezTo>
                    <a:pt x="1413" y="5740"/>
                    <a:pt x="1802" y="6598"/>
                    <a:pt x="2465" y="7136"/>
                  </a:cubicBezTo>
                  <a:cubicBezTo>
                    <a:pt x="2271" y="7470"/>
                    <a:pt x="2169" y="7837"/>
                    <a:pt x="2169" y="8207"/>
                  </a:cubicBezTo>
                  <a:cubicBezTo>
                    <a:pt x="2169" y="8262"/>
                    <a:pt x="2170" y="8319"/>
                    <a:pt x="2176" y="8374"/>
                  </a:cubicBezTo>
                  <a:cubicBezTo>
                    <a:pt x="1734" y="8972"/>
                    <a:pt x="1592" y="9617"/>
                    <a:pt x="1550" y="10068"/>
                  </a:cubicBezTo>
                  <a:cubicBezTo>
                    <a:pt x="1136" y="9680"/>
                    <a:pt x="733" y="9598"/>
                    <a:pt x="466" y="9598"/>
                  </a:cubicBezTo>
                  <a:cubicBezTo>
                    <a:pt x="282" y="9598"/>
                    <a:pt x="163" y="9637"/>
                    <a:pt x="150" y="9642"/>
                  </a:cubicBezTo>
                  <a:cubicBezTo>
                    <a:pt x="82" y="9665"/>
                    <a:pt x="31" y="9720"/>
                    <a:pt x="15" y="9791"/>
                  </a:cubicBezTo>
                  <a:cubicBezTo>
                    <a:pt x="0" y="9861"/>
                    <a:pt x="20" y="9933"/>
                    <a:pt x="71" y="9983"/>
                  </a:cubicBezTo>
                  <a:cubicBezTo>
                    <a:pt x="823" y="10710"/>
                    <a:pt x="854" y="11869"/>
                    <a:pt x="863" y="12253"/>
                  </a:cubicBezTo>
                  <a:cubicBezTo>
                    <a:pt x="866" y="12294"/>
                    <a:pt x="866" y="12329"/>
                    <a:pt x="867" y="12356"/>
                  </a:cubicBezTo>
                  <a:cubicBezTo>
                    <a:pt x="874" y="12464"/>
                    <a:pt x="963" y="12548"/>
                    <a:pt x="1073" y="12548"/>
                  </a:cubicBezTo>
                  <a:lnTo>
                    <a:pt x="3754" y="12548"/>
                  </a:lnTo>
                  <a:cubicBezTo>
                    <a:pt x="3864" y="12548"/>
                    <a:pt x="3953" y="12463"/>
                    <a:pt x="3960" y="12356"/>
                  </a:cubicBezTo>
                  <a:cubicBezTo>
                    <a:pt x="3961" y="12329"/>
                    <a:pt x="3961" y="12294"/>
                    <a:pt x="3964" y="12250"/>
                  </a:cubicBezTo>
                  <a:cubicBezTo>
                    <a:pt x="3972" y="11974"/>
                    <a:pt x="3990" y="11276"/>
                    <a:pt x="4293" y="10637"/>
                  </a:cubicBezTo>
                  <a:cubicBezTo>
                    <a:pt x="4691" y="10763"/>
                    <a:pt x="5111" y="10833"/>
                    <a:pt x="5547" y="10840"/>
                  </a:cubicBezTo>
                  <a:lnTo>
                    <a:pt x="5547" y="11321"/>
                  </a:lnTo>
                  <a:lnTo>
                    <a:pt x="5121" y="11321"/>
                  </a:lnTo>
                  <a:cubicBezTo>
                    <a:pt x="4837" y="11321"/>
                    <a:pt x="4608" y="11551"/>
                    <a:pt x="4608" y="11834"/>
                  </a:cubicBezTo>
                  <a:lnTo>
                    <a:pt x="4608" y="12032"/>
                  </a:lnTo>
                  <a:cubicBezTo>
                    <a:pt x="4608" y="12315"/>
                    <a:pt x="4839" y="12545"/>
                    <a:pt x="5121" y="12545"/>
                  </a:cubicBezTo>
                  <a:lnTo>
                    <a:pt x="12548" y="12545"/>
                  </a:lnTo>
                  <a:cubicBezTo>
                    <a:pt x="12657" y="12545"/>
                    <a:pt x="12746" y="12461"/>
                    <a:pt x="12754" y="12353"/>
                  </a:cubicBezTo>
                  <a:cubicBezTo>
                    <a:pt x="12755" y="12315"/>
                    <a:pt x="12758" y="12263"/>
                    <a:pt x="12759" y="12198"/>
                  </a:cubicBezTo>
                  <a:cubicBezTo>
                    <a:pt x="12765" y="11969"/>
                    <a:pt x="12776" y="11582"/>
                    <a:pt x="12848" y="11122"/>
                  </a:cubicBezTo>
                  <a:cubicBezTo>
                    <a:pt x="12866" y="11010"/>
                    <a:pt x="12789" y="10904"/>
                    <a:pt x="12677" y="10887"/>
                  </a:cubicBezTo>
                  <a:cubicBezTo>
                    <a:pt x="12666" y="10886"/>
                    <a:pt x="12655" y="10885"/>
                    <a:pt x="12644" y="10885"/>
                  </a:cubicBezTo>
                  <a:cubicBezTo>
                    <a:pt x="12543" y="10885"/>
                    <a:pt x="12456" y="10957"/>
                    <a:pt x="12441" y="11059"/>
                  </a:cubicBezTo>
                  <a:cubicBezTo>
                    <a:pt x="12370" y="11510"/>
                    <a:pt x="12356" y="11900"/>
                    <a:pt x="12348" y="12136"/>
                  </a:cubicBezTo>
                  <a:lnTo>
                    <a:pt x="8671" y="12136"/>
                  </a:lnTo>
                  <a:cubicBezTo>
                    <a:pt x="8668" y="11980"/>
                    <a:pt x="8659" y="11764"/>
                    <a:pt x="8636" y="11508"/>
                  </a:cubicBezTo>
                  <a:lnTo>
                    <a:pt x="8636" y="11501"/>
                  </a:lnTo>
                  <a:cubicBezTo>
                    <a:pt x="8562" y="10725"/>
                    <a:pt x="8337" y="9586"/>
                    <a:pt x="7591" y="8683"/>
                  </a:cubicBezTo>
                  <a:lnTo>
                    <a:pt x="7591" y="8683"/>
                  </a:lnTo>
                  <a:cubicBezTo>
                    <a:pt x="7992" y="8697"/>
                    <a:pt x="8671" y="8884"/>
                    <a:pt x="9335" y="9841"/>
                  </a:cubicBezTo>
                  <a:cubicBezTo>
                    <a:pt x="9374" y="9898"/>
                    <a:pt x="9439" y="9930"/>
                    <a:pt x="9506" y="9930"/>
                  </a:cubicBezTo>
                  <a:cubicBezTo>
                    <a:pt x="9530" y="9930"/>
                    <a:pt x="9554" y="9926"/>
                    <a:pt x="9578" y="9917"/>
                  </a:cubicBezTo>
                  <a:cubicBezTo>
                    <a:pt x="9667" y="9883"/>
                    <a:pt x="9720" y="9794"/>
                    <a:pt x="9708" y="9701"/>
                  </a:cubicBezTo>
                  <a:cubicBezTo>
                    <a:pt x="9707" y="9683"/>
                    <a:pt x="9533" y="8081"/>
                    <a:pt x="10513" y="6691"/>
                  </a:cubicBezTo>
                  <a:cubicBezTo>
                    <a:pt x="11493" y="8081"/>
                    <a:pt x="11320" y="9683"/>
                    <a:pt x="11319" y="9701"/>
                  </a:cubicBezTo>
                  <a:cubicBezTo>
                    <a:pt x="11308" y="9794"/>
                    <a:pt x="11362" y="9883"/>
                    <a:pt x="11450" y="9917"/>
                  </a:cubicBezTo>
                  <a:cubicBezTo>
                    <a:pt x="11474" y="9926"/>
                    <a:pt x="11498" y="9930"/>
                    <a:pt x="11522" y="9930"/>
                  </a:cubicBezTo>
                  <a:cubicBezTo>
                    <a:pt x="11589" y="9930"/>
                    <a:pt x="11653" y="9898"/>
                    <a:pt x="11693" y="9841"/>
                  </a:cubicBezTo>
                  <a:cubicBezTo>
                    <a:pt x="12356" y="8884"/>
                    <a:pt x="13036" y="8697"/>
                    <a:pt x="13435" y="8683"/>
                  </a:cubicBezTo>
                  <a:lnTo>
                    <a:pt x="13435" y="8683"/>
                  </a:lnTo>
                  <a:cubicBezTo>
                    <a:pt x="13113" y="9077"/>
                    <a:pt x="12857" y="9550"/>
                    <a:pt x="12677" y="10096"/>
                  </a:cubicBezTo>
                  <a:cubicBezTo>
                    <a:pt x="12641" y="10204"/>
                    <a:pt x="12699" y="10319"/>
                    <a:pt x="12807" y="10356"/>
                  </a:cubicBezTo>
                  <a:cubicBezTo>
                    <a:pt x="12828" y="10363"/>
                    <a:pt x="12850" y="10367"/>
                    <a:pt x="12872" y="10367"/>
                  </a:cubicBezTo>
                  <a:cubicBezTo>
                    <a:pt x="12958" y="10367"/>
                    <a:pt x="13039" y="10312"/>
                    <a:pt x="13069" y="10226"/>
                  </a:cubicBezTo>
                  <a:cubicBezTo>
                    <a:pt x="13276" y="9594"/>
                    <a:pt x="13591" y="9074"/>
                    <a:pt x="14002" y="8676"/>
                  </a:cubicBezTo>
                  <a:cubicBezTo>
                    <a:pt x="14054" y="8626"/>
                    <a:pt x="14073" y="8555"/>
                    <a:pt x="14060" y="8484"/>
                  </a:cubicBezTo>
                  <a:cubicBezTo>
                    <a:pt x="14045" y="8414"/>
                    <a:pt x="13993" y="8358"/>
                    <a:pt x="13924" y="8334"/>
                  </a:cubicBezTo>
                  <a:cubicBezTo>
                    <a:pt x="13913" y="8330"/>
                    <a:pt x="13746" y="8274"/>
                    <a:pt x="13482" y="8274"/>
                  </a:cubicBezTo>
                  <a:cubicBezTo>
                    <a:pt x="13361" y="8274"/>
                    <a:pt x="13221" y="8286"/>
                    <a:pt x="13066" y="8319"/>
                  </a:cubicBezTo>
                  <a:cubicBezTo>
                    <a:pt x="12717" y="8395"/>
                    <a:pt x="12233" y="8600"/>
                    <a:pt x="11739" y="9126"/>
                  </a:cubicBezTo>
                  <a:cubicBezTo>
                    <a:pt x="11724" y="8822"/>
                    <a:pt x="11680" y="8432"/>
                    <a:pt x="11564" y="8001"/>
                  </a:cubicBezTo>
                  <a:cubicBezTo>
                    <a:pt x="11850" y="7590"/>
                    <a:pt x="11999" y="7107"/>
                    <a:pt x="11999" y="6595"/>
                  </a:cubicBezTo>
                  <a:cubicBezTo>
                    <a:pt x="11999" y="5948"/>
                    <a:pt x="11752" y="5333"/>
                    <a:pt x="11313" y="4882"/>
                  </a:cubicBezTo>
                  <a:cubicBezTo>
                    <a:pt x="11428" y="4571"/>
                    <a:pt x="11487" y="4231"/>
                    <a:pt x="11487" y="3889"/>
                  </a:cubicBezTo>
                  <a:cubicBezTo>
                    <a:pt x="11487" y="2552"/>
                    <a:pt x="10593" y="1459"/>
                    <a:pt x="9483" y="1427"/>
                  </a:cubicBezTo>
                  <a:cubicBezTo>
                    <a:pt x="8739" y="518"/>
                    <a:pt x="7702" y="1"/>
                    <a:pt x="662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324;p45">
              <a:extLst>
                <a:ext uri="{FF2B5EF4-FFF2-40B4-BE49-F238E27FC236}">
                  <a16:creationId xmlns:a16="http://schemas.microsoft.com/office/drawing/2014/main" id="{CE772479-4237-CEF5-4510-64E32E565B55}"/>
                </a:ext>
              </a:extLst>
            </p:cNvPr>
            <p:cNvSpPr/>
            <p:nvPr/>
          </p:nvSpPr>
          <p:spPr>
            <a:xfrm>
              <a:off x="2846788" y="2348517"/>
              <a:ext cx="61597" cy="61597"/>
            </a:xfrm>
            <a:custGeom>
              <a:avLst/>
              <a:gdLst/>
              <a:ahLst/>
              <a:cxnLst/>
              <a:rect l="l" t="t" r="r" b="b"/>
              <a:pathLst>
                <a:path w="2042" h="2042" extrusionOk="0">
                  <a:moveTo>
                    <a:pt x="1021" y="413"/>
                  </a:moveTo>
                  <a:cubicBezTo>
                    <a:pt x="1358" y="413"/>
                    <a:pt x="1630" y="687"/>
                    <a:pt x="1630" y="1021"/>
                  </a:cubicBezTo>
                  <a:cubicBezTo>
                    <a:pt x="1630" y="1357"/>
                    <a:pt x="1355" y="1629"/>
                    <a:pt x="1021" y="1629"/>
                  </a:cubicBezTo>
                  <a:cubicBezTo>
                    <a:pt x="687" y="1629"/>
                    <a:pt x="413" y="1355"/>
                    <a:pt x="413" y="1021"/>
                  </a:cubicBezTo>
                  <a:cubicBezTo>
                    <a:pt x="413" y="684"/>
                    <a:pt x="687" y="413"/>
                    <a:pt x="1021" y="413"/>
                  </a:cubicBezTo>
                  <a:close/>
                  <a:moveTo>
                    <a:pt x="1021" y="0"/>
                  </a:moveTo>
                  <a:cubicBezTo>
                    <a:pt x="459" y="0"/>
                    <a:pt x="0" y="459"/>
                    <a:pt x="0" y="1021"/>
                  </a:cubicBezTo>
                  <a:cubicBezTo>
                    <a:pt x="0" y="1583"/>
                    <a:pt x="459" y="2042"/>
                    <a:pt x="1021" y="2042"/>
                  </a:cubicBezTo>
                  <a:cubicBezTo>
                    <a:pt x="1583" y="2042"/>
                    <a:pt x="2042" y="1583"/>
                    <a:pt x="2042" y="1021"/>
                  </a:cubicBezTo>
                  <a:cubicBezTo>
                    <a:pt x="2040" y="459"/>
                    <a:pt x="1583" y="0"/>
                    <a:pt x="102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325;p45">
              <a:extLst>
                <a:ext uri="{FF2B5EF4-FFF2-40B4-BE49-F238E27FC236}">
                  <a16:creationId xmlns:a16="http://schemas.microsoft.com/office/drawing/2014/main" id="{8A58D74D-7CD2-E105-3677-049C59892B1C}"/>
                </a:ext>
              </a:extLst>
            </p:cNvPr>
            <p:cNvSpPr/>
            <p:nvPr/>
          </p:nvSpPr>
          <p:spPr>
            <a:xfrm>
              <a:off x="2935471" y="2156039"/>
              <a:ext cx="64975" cy="64945"/>
            </a:xfrm>
            <a:custGeom>
              <a:avLst/>
              <a:gdLst/>
              <a:ahLst/>
              <a:cxnLst/>
              <a:rect l="l" t="t" r="r" b="b"/>
              <a:pathLst>
                <a:path w="2154" h="2153" extrusionOk="0">
                  <a:moveTo>
                    <a:pt x="1076" y="413"/>
                  </a:moveTo>
                  <a:cubicBezTo>
                    <a:pt x="1443" y="413"/>
                    <a:pt x="1740" y="710"/>
                    <a:pt x="1740" y="1077"/>
                  </a:cubicBezTo>
                  <a:cubicBezTo>
                    <a:pt x="1740" y="1442"/>
                    <a:pt x="1443" y="1740"/>
                    <a:pt x="1076" y="1740"/>
                  </a:cubicBezTo>
                  <a:cubicBezTo>
                    <a:pt x="711" y="1740"/>
                    <a:pt x="414" y="1442"/>
                    <a:pt x="414" y="1077"/>
                  </a:cubicBezTo>
                  <a:cubicBezTo>
                    <a:pt x="414" y="710"/>
                    <a:pt x="711" y="413"/>
                    <a:pt x="1076" y="413"/>
                  </a:cubicBezTo>
                  <a:close/>
                  <a:moveTo>
                    <a:pt x="1076" y="0"/>
                  </a:moveTo>
                  <a:cubicBezTo>
                    <a:pt x="483" y="0"/>
                    <a:pt x="1" y="483"/>
                    <a:pt x="1" y="1077"/>
                  </a:cubicBezTo>
                  <a:cubicBezTo>
                    <a:pt x="1" y="1670"/>
                    <a:pt x="483" y="2152"/>
                    <a:pt x="1076" y="2152"/>
                  </a:cubicBezTo>
                  <a:cubicBezTo>
                    <a:pt x="1669" y="2152"/>
                    <a:pt x="2153" y="1670"/>
                    <a:pt x="2153" y="1077"/>
                  </a:cubicBezTo>
                  <a:cubicBezTo>
                    <a:pt x="2153" y="483"/>
                    <a:pt x="1669" y="0"/>
                    <a:pt x="107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326;p45">
              <a:extLst>
                <a:ext uri="{FF2B5EF4-FFF2-40B4-BE49-F238E27FC236}">
                  <a16:creationId xmlns:a16="http://schemas.microsoft.com/office/drawing/2014/main" id="{6FD655A6-CE28-A81A-0667-B200B5A1B08E}"/>
                </a:ext>
              </a:extLst>
            </p:cNvPr>
            <p:cNvSpPr/>
            <p:nvPr/>
          </p:nvSpPr>
          <p:spPr>
            <a:xfrm>
              <a:off x="2963373" y="2302124"/>
              <a:ext cx="57464" cy="57434"/>
            </a:xfrm>
            <a:custGeom>
              <a:avLst/>
              <a:gdLst/>
              <a:ahLst/>
              <a:cxnLst/>
              <a:rect l="l" t="t" r="r" b="b"/>
              <a:pathLst>
                <a:path w="1905" h="1904" extrusionOk="0">
                  <a:moveTo>
                    <a:pt x="951" y="410"/>
                  </a:moveTo>
                  <a:cubicBezTo>
                    <a:pt x="1252" y="410"/>
                    <a:pt x="1494" y="654"/>
                    <a:pt x="1494" y="953"/>
                  </a:cubicBezTo>
                  <a:cubicBezTo>
                    <a:pt x="1494" y="1250"/>
                    <a:pt x="1252" y="1494"/>
                    <a:pt x="951" y="1494"/>
                  </a:cubicBezTo>
                  <a:cubicBezTo>
                    <a:pt x="653" y="1494"/>
                    <a:pt x="410" y="1251"/>
                    <a:pt x="410" y="953"/>
                  </a:cubicBezTo>
                  <a:cubicBezTo>
                    <a:pt x="410" y="654"/>
                    <a:pt x="653" y="410"/>
                    <a:pt x="951" y="410"/>
                  </a:cubicBezTo>
                  <a:close/>
                  <a:moveTo>
                    <a:pt x="953" y="0"/>
                  </a:moveTo>
                  <a:cubicBezTo>
                    <a:pt x="428" y="0"/>
                    <a:pt x="0" y="428"/>
                    <a:pt x="0" y="953"/>
                  </a:cubicBezTo>
                  <a:cubicBezTo>
                    <a:pt x="0" y="1478"/>
                    <a:pt x="428" y="1904"/>
                    <a:pt x="953" y="1904"/>
                  </a:cubicBezTo>
                  <a:cubicBezTo>
                    <a:pt x="1478" y="1904"/>
                    <a:pt x="1904" y="1478"/>
                    <a:pt x="1904" y="953"/>
                  </a:cubicBezTo>
                  <a:cubicBezTo>
                    <a:pt x="1904" y="428"/>
                    <a:pt x="1478" y="0"/>
                    <a:pt x="95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27;p45">
              <a:extLst>
                <a:ext uri="{FF2B5EF4-FFF2-40B4-BE49-F238E27FC236}">
                  <a16:creationId xmlns:a16="http://schemas.microsoft.com/office/drawing/2014/main" id="{D6941E7A-D62D-67BF-8F43-09B1D8AA73B6}"/>
                </a:ext>
              </a:extLst>
            </p:cNvPr>
            <p:cNvSpPr/>
            <p:nvPr/>
          </p:nvSpPr>
          <p:spPr>
            <a:xfrm>
              <a:off x="28796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0" y="0"/>
                  </a:moveTo>
                  <a:cubicBezTo>
                    <a:pt x="252" y="0"/>
                    <a:pt x="1" y="252"/>
                    <a:pt x="1" y="561"/>
                  </a:cubicBezTo>
                  <a:cubicBezTo>
                    <a:pt x="1" y="673"/>
                    <a:pt x="93" y="766"/>
                    <a:pt x="207" y="766"/>
                  </a:cubicBezTo>
                  <a:cubicBezTo>
                    <a:pt x="320" y="766"/>
                    <a:pt x="411" y="673"/>
                    <a:pt x="411" y="561"/>
                  </a:cubicBezTo>
                  <a:cubicBezTo>
                    <a:pt x="411" y="480"/>
                    <a:pt x="477" y="413"/>
                    <a:pt x="559" y="413"/>
                  </a:cubicBezTo>
                  <a:cubicBezTo>
                    <a:pt x="640" y="413"/>
                    <a:pt x="707" y="480"/>
                    <a:pt x="707" y="561"/>
                  </a:cubicBezTo>
                  <a:cubicBezTo>
                    <a:pt x="707" y="673"/>
                    <a:pt x="800" y="766"/>
                    <a:pt x="912" y="766"/>
                  </a:cubicBezTo>
                  <a:cubicBezTo>
                    <a:pt x="1029" y="766"/>
                    <a:pt x="1121" y="673"/>
                    <a:pt x="1121" y="561"/>
                  </a:cubicBezTo>
                  <a:cubicBezTo>
                    <a:pt x="1121" y="25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28;p45">
              <a:extLst>
                <a:ext uri="{FF2B5EF4-FFF2-40B4-BE49-F238E27FC236}">
                  <a16:creationId xmlns:a16="http://schemas.microsoft.com/office/drawing/2014/main" id="{3817FDE3-D133-7B05-1D4A-A2AA667F5AFD}"/>
                </a:ext>
              </a:extLst>
            </p:cNvPr>
            <p:cNvSpPr/>
            <p:nvPr/>
          </p:nvSpPr>
          <p:spPr>
            <a:xfrm>
              <a:off x="29751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1" y="0"/>
                  </a:moveTo>
                  <a:cubicBezTo>
                    <a:pt x="252" y="0"/>
                    <a:pt x="0" y="252"/>
                    <a:pt x="0" y="561"/>
                  </a:cubicBezTo>
                  <a:cubicBezTo>
                    <a:pt x="0" y="673"/>
                    <a:pt x="92" y="766"/>
                    <a:pt x="206" y="766"/>
                  </a:cubicBezTo>
                  <a:cubicBezTo>
                    <a:pt x="318" y="766"/>
                    <a:pt x="410" y="673"/>
                    <a:pt x="410" y="561"/>
                  </a:cubicBezTo>
                  <a:cubicBezTo>
                    <a:pt x="410" y="480"/>
                    <a:pt x="477" y="413"/>
                    <a:pt x="558" y="413"/>
                  </a:cubicBezTo>
                  <a:cubicBezTo>
                    <a:pt x="639" y="413"/>
                    <a:pt x="706" y="480"/>
                    <a:pt x="706" y="561"/>
                  </a:cubicBezTo>
                  <a:cubicBezTo>
                    <a:pt x="706" y="673"/>
                    <a:pt x="799" y="766"/>
                    <a:pt x="912" y="766"/>
                  </a:cubicBezTo>
                  <a:cubicBezTo>
                    <a:pt x="1027" y="766"/>
                    <a:pt x="1117" y="673"/>
                    <a:pt x="1117" y="561"/>
                  </a:cubicBezTo>
                  <a:cubicBezTo>
                    <a:pt x="1120" y="25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29;p45">
              <a:extLst>
                <a:ext uri="{FF2B5EF4-FFF2-40B4-BE49-F238E27FC236}">
                  <a16:creationId xmlns:a16="http://schemas.microsoft.com/office/drawing/2014/main" id="{5C9F88A2-CCDF-7CAD-7421-9D5E74EA5501}"/>
                </a:ext>
              </a:extLst>
            </p:cNvPr>
            <p:cNvSpPr/>
            <p:nvPr/>
          </p:nvSpPr>
          <p:spPr>
            <a:xfrm>
              <a:off x="2926120" y="2275580"/>
              <a:ext cx="36469" cy="17647"/>
            </a:xfrm>
            <a:custGeom>
              <a:avLst/>
              <a:gdLst/>
              <a:ahLst/>
              <a:cxnLst/>
              <a:rect l="l" t="t" r="r" b="b"/>
              <a:pathLst>
                <a:path w="1209" h="585" extrusionOk="0">
                  <a:moveTo>
                    <a:pt x="229" y="1"/>
                  </a:moveTo>
                  <a:cubicBezTo>
                    <a:pt x="181" y="1"/>
                    <a:pt x="132" y="17"/>
                    <a:pt x="93" y="52"/>
                  </a:cubicBezTo>
                  <a:cubicBezTo>
                    <a:pt x="9" y="126"/>
                    <a:pt x="0" y="257"/>
                    <a:pt x="74" y="342"/>
                  </a:cubicBezTo>
                  <a:cubicBezTo>
                    <a:pt x="207" y="495"/>
                    <a:pt x="401" y="584"/>
                    <a:pt x="604" y="584"/>
                  </a:cubicBezTo>
                  <a:cubicBezTo>
                    <a:pt x="808" y="584"/>
                    <a:pt x="1002" y="495"/>
                    <a:pt x="1135" y="342"/>
                  </a:cubicBezTo>
                  <a:cubicBezTo>
                    <a:pt x="1209" y="257"/>
                    <a:pt x="1201" y="126"/>
                    <a:pt x="1114" y="52"/>
                  </a:cubicBezTo>
                  <a:cubicBezTo>
                    <a:pt x="1076" y="18"/>
                    <a:pt x="1027" y="1"/>
                    <a:pt x="979" y="1"/>
                  </a:cubicBezTo>
                  <a:cubicBezTo>
                    <a:pt x="922" y="1"/>
                    <a:pt x="864" y="25"/>
                    <a:pt x="824" y="72"/>
                  </a:cubicBezTo>
                  <a:cubicBezTo>
                    <a:pt x="769" y="136"/>
                    <a:pt x="688" y="172"/>
                    <a:pt x="604" y="172"/>
                  </a:cubicBezTo>
                  <a:cubicBezTo>
                    <a:pt x="519" y="172"/>
                    <a:pt x="440" y="135"/>
                    <a:pt x="385" y="72"/>
                  </a:cubicBezTo>
                  <a:cubicBezTo>
                    <a:pt x="344" y="25"/>
                    <a:pt x="28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2746;p74">
            <a:extLst>
              <a:ext uri="{FF2B5EF4-FFF2-40B4-BE49-F238E27FC236}">
                <a16:creationId xmlns:a16="http://schemas.microsoft.com/office/drawing/2014/main" id="{4F2FEC15-42E1-399D-5B9C-0DD56F14BB52}"/>
              </a:ext>
            </a:extLst>
          </p:cNvPr>
          <p:cNvGrpSpPr/>
          <p:nvPr/>
        </p:nvGrpSpPr>
        <p:grpSpPr>
          <a:xfrm>
            <a:off x="7253738" y="443610"/>
            <a:ext cx="423879" cy="423909"/>
            <a:chOff x="5407126" y="2100295"/>
            <a:chExt cx="423879" cy="423909"/>
          </a:xfrm>
        </p:grpSpPr>
        <p:sp>
          <p:nvSpPr>
            <p:cNvPr id="44" name="Google Shape;2747;p74">
              <a:extLst>
                <a:ext uri="{FF2B5EF4-FFF2-40B4-BE49-F238E27FC236}">
                  <a16:creationId xmlns:a16="http://schemas.microsoft.com/office/drawing/2014/main" id="{9D76ABB9-0A05-1E45-254F-586685199C4B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48;p74">
              <a:extLst>
                <a:ext uri="{FF2B5EF4-FFF2-40B4-BE49-F238E27FC236}">
                  <a16:creationId xmlns:a16="http://schemas.microsoft.com/office/drawing/2014/main" id="{F47855A3-8362-7ABA-DA6D-664477FEDA23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49;p74">
              <a:extLst>
                <a:ext uri="{FF2B5EF4-FFF2-40B4-BE49-F238E27FC236}">
                  <a16:creationId xmlns:a16="http://schemas.microsoft.com/office/drawing/2014/main" id="{16B1AC75-C021-A7E4-7ADA-FAB2C4C233A8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50;p74">
              <a:extLst>
                <a:ext uri="{FF2B5EF4-FFF2-40B4-BE49-F238E27FC236}">
                  <a16:creationId xmlns:a16="http://schemas.microsoft.com/office/drawing/2014/main" id="{D0028395-CF08-F821-6F02-BD0E69DEF1B1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51;p74">
              <a:extLst>
                <a:ext uri="{FF2B5EF4-FFF2-40B4-BE49-F238E27FC236}">
                  <a16:creationId xmlns:a16="http://schemas.microsoft.com/office/drawing/2014/main" id="{C2D619DB-7A4C-BD27-A0B6-98E62C070182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52;p74">
              <a:extLst>
                <a:ext uri="{FF2B5EF4-FFF2-40B4-BE49-F238E27FC236}">
                  <a16:creationId xmlns:a16="http://schemas.microsoft.com/office/drawing/2014/main" id="{ACE83F52-85A3-CD4C-85C3-EBA529C47340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53;p74">
              <a:extLst>
                <a:ext uri="{FF2B5EF4-FFF2-40B4-BE49-F238E27FC236}">
                  <a16:creationId xmlns:a16="http://schemas.microsoft.com/office/drawing/2014/main" id="{8388CBDC-1602-2FD6-223C-F276A63A2360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54;p74">
              <a:extLst>
                <a:ext uri="{FF2B5EF4-FFF2-40B4-BE49-F238E27FC236}">
                  <a16:creationId xmlns:a16="http://schemas.microsoft.com/office/drawing/2014/main" id="{508D8BB3-5F59-B8FA-3C30-BDD955A55F85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55;p74">
              <a:extLst>
                <a:ext uri="{FF2B5EF4-FFF2-40B4-BE49-F238E27FC236}">
                  <a16:creationId xmlns:a16="http://schemas.microsoft.com/office/drawing/2014/main" id="{D134E713-4785-A1ED-0912-965A106E4C7A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56;p74">
              <a:extLst>
                <a:ext uri="{FF2B5EF4-FFF2-40B4-BE49-F238E27FC236}">
                  <a16:creationId xmlns:a16="http://schemas.microsoft.com/office/drawing/2014/main" id="{379E91A1-3B49-8C34-E485-64B7F8FFB5C3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57;p74">
              <a:extLst>
                <a:ext uri="{FF2B5EF4-FFF2-40B4-BE49-F238E27FC236}">
                  <a16:creationId xmlns:a16="http://schemas.microsoft.com/office/drawing/2014/main" id="{2313147C-41E0-92F1-924E-A860BBC4EC74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58;p74">
              <a:extLst>
                <a:ext uri="{FF2B5EF4-FFF2-40B4-BE49-F238E27FC236}">
                  <a16:creationId xmlns:a16="http://schemas.microsoft.com/office/drawing/2014/main" id="{668A8DB1-F964-84AE-5FE6-7435A3BB788D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759;p74">
              <a:extLst>
                <a:ext uri="{FF2B5EF4-FFF2-40B4-BE49-F238E27FC236}">
                  <a16:creationId xmlns:a16="http://schemas.microsoft.com/office/drawing/2014/main" id="{C0EE7B78-38EF-2925-27CF-C885C31016DF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40"/>
          <p:cNvGrpSpPr/>
          <p:nvPr/>
        </p:nvGrpSpPr>
        <p:grpSpPr>
          <a:xfrm flipH="1">
            <a:off x="7153025" y="655697"/>
            <a:ext cx="1049184" cy="323946"/>
            <a:chOff x="3365625" y="629625"/>
            <a:chExt cx="408975" cy="126275"/>
          </a:xfrm>
        </p:grpSpPr>
        <p:sp>
          <p:nvSpPr>
            <p:cNvPr id="1119" name="Google Shape;1119;p4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3191;p74">
            <a:extLst>
              <a:ext uri="{FF2B5EF4-FFF2-40B4-BE49-F238E27FC236}">
                <a16:creationId xmlns:a16="http://schemas.microsoft.com/office/drawing/2014/main" id="{8173BE1E-4968-DC98-6D96-F760C94E9943}"/>
              </a:ext>
            </a:extLst>
          </p:cNvPr>
          <p:cNvGrpSpPr/>
          <p:nvPr/>
        </p:nvGrpSpPr>
        <p:grpSpPr>
          <a:xfrm flipH="1">
            <a:off x="8226460" y="3292812"/>
            <a:ext cx="427468" cy="375343"/>
            <a:chOff x="4758596" y="4150436"/>
            <a:chExt cx="427468" cy="375343"/>
          </a:xfrm>
        </p:grpSpPr>
        <p:sp>
          <p:nvSpPr>
            <p:cNvPr id="58" name="Google Shape;3192;p74">
              <a:extLst>
                <a:ext uri="{FF2B5EF4-FFF2-40B4-BE49-F238E27FC236}">
                  <a16:creationId xmlns:a16="http://schemas.microsoft.com/office/drawing/2014/main" id="{EC34A146-1F4E-D228-C808-98B391FADC87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93;p74">
              <a:extLst>
                <a:ext uri="{FF2B5EF4-FFF2-40B4-BE49-F238E27FC236}">
                  <a16:creationId xmlns:a16="http://schemas.microsoft.com/office/drawing/2014/main" id="{36B41CA5-B504-F079-9708-4AD582EB36D3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94;p74">
              <a:extLst>
                <a:ext uri="{FF2B5EF4-FFF2-40B4-BE49-F238E27FC236}">
                  <a16:creationId xmlns:a16="http://schemas.microsoft.com/office/drawing/2014/main" id="{43A95F83-5B4E-1C0C-0EAC-DFB2D6E29DD6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95;p74">
              <a:extLst>
                <a:ext uri="{FF2B5EF4-FFF2-40B4-BE49-F238E27FC236}">
                  <a16:creationId xmlns:a16="http://schemas.microsoft.com/office/drawing/2014/main" id="{25F419A9-69F1-06DB-44CF-84E42A7A2004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96;p74">
              <a:extLst>
                <a:ext uri="{FF2B5EF4-FFF2-40B4-BE49-F238E27FC236}">
                  <a16:creationId xmlns:a16="http://schemas.microsoft.com/office/drawing/2014/main" id="{DE91D54F-8094-60E1-4E13-4BFF35EB1A49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97;p74">
              <a:extLst>
                <a:ext uri="{FF2B5EF4-FFF2-40B4-BE49-F238E27FC236}">
                  <a16:creationId xmlns:a16="http://schemas.microsoft.com/office/drawing/2014/main" id="{C5FD781B-B8E9-5CC6-130B-C5F0443446A9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98;p74">
              <a:extLst>
                <a:ext uri="{FF2B5EF4-FFF2-40B4-BE49-F238E27FC236}">
                  <a16:creationId xmlns:a16="http://schemas.microsoft.com/office/drawing/2014/main" id="{DDF3BD9E-D57B-8DA5-B354-761E1C461E04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99;p74">
              <a:extLst>
                <a:ext uri="{FF2B5EF4-FFF2-40B4-BE49-F238E27FC236}">
                  <a16:creationId xmlns:a16="http://schemas.microsoft.com/office/drawing/2014/main" id="{01EB84A5-252B-014D-8809-FF1E460D2187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200;p74">
              <a:extLst>
                <a:ext uri="{FF2B5EF4-FFF2-40B4-BE49-F238E27FC236}">
                  <a16:creationId xmlns:a16="http://schemas.microsoft.com/office/drawing/2014/main" id="{6B2BB04C-D47F-BFC9-A66C-268792491FE4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201;p74">
              <a:extLst>
                <a:ext uri="{FF2B5EF4-FFF2-40B4-BE49-F238E27FC236}">
                  <a16:creationId xmlns:a16="http://schemas.microsoft.com/office/drawing/2014/main" id="{D0AC54C4-84A3-A99A-063D-0BEF71D92D25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202;p74">
              <a:extLst>
                <a:ext uri="{FF2B5EF4-FFF2-40B4-BE49-F238E27FC236}">
                  <a16:creationId xmlns:a16="http://schemas.microsoft.com/office/drawing/2014/main" id="{D4F57763-283B-DB72-5C1D-74FF721C4C45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203;p74">
              <a:extLst>
                <a:ext uri="{FF2B5EF4-FFF2-40B4-BE49-F238E27FC236}">
                  <a16:creationId xmlns:a16="http://schemas.microsoft.com/office/drawing/2014/main" id="{A24D7916-211B-8846-0EDA-653EA06977E0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204;p74">
              <a:extLst>
                <a:ext uri="{FF2B5EF4-FFF2-40B4-BE49-F238E27FC236}">
                  <a16:creationId xmlns:a16="http://schemas.microsoft.com/office/drawing/2014/main" id="{566CE058-020B-2438-B264-39F1EFBA032D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205;p74">
              <a:extLst>
                <a:ext uri="{FF2B5EF4-FFF2-40B4-BE49-F238E27FC236}">
                  <a16:creationId xmlns:a16="http://schemas.microsoft.com/office/drawing/2014/main" id="{0D524D4D-C087-E3CA-66F5-BBB2D31D6EA2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206;p74">
              <a:extLst>
                <a:ext uri="{FF2B5EF4-FFF2-40B4-BE49-F238E27FC236}">
                  <a16:creationId xmlns:a16="http://schemas.microsoft.com/office/drawing/2014/main" id="{9F7D2BB1-34C6-CC2A-05D0-A44CDAEE63E5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3148;p74">
            <a:extLst>
              <a:ext uri="{FF2B5EF4-FFF2-40B4-BE49-F238E27FC236}">
                <a16:creationId xmlns:a16="http://schemas.microsoft.com/office/drawing/2014/main" id="{B562D6F6-6899-E938-6F99-1A10BAF6D116}"/>
              </a:ext>
            </a:extLst>
          </p:cNvPr>
          <p:cNvGrpSpPr/>
          <p:nvPr/>
        </p:nvGrpSpPr>
        <p:grpSpPr>
          <a:xfrm>
            <a:off x="4795727" y="1060638"/>
            <a:ext cx="426020" cy="423939"/>
            <a:chOff x="2070965" y="1441147"/>
            <a:chExt cx="426020" cy="423939"/>
          </a:xfrm>
        </p:grpSpPr>
        <p:sp>
          <p:nvSpPr>
            <p:cNvPr id="74" name="Google Shape;3149;p74">
              <a:extLst>
                <a:ext uri="{FF2B5EF4-FFF2-40B4-BE49-F238E27FC236}">
                  <a16:creationId xmlns:a16="http://schemas.microsoft.com/office/drawing/2014/main" id="{661ED2DC-C9DF-5B33-E523-6B6E116A814F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50;p74">
              <a:extLst>
                <a:ext uri="{FF2B5EF4-FFF2-40B4-BE49-F238E27FC236}">
                  <a16:creationId xmlns:a16="http://schemas.microsoft.com/office/drawing/2014/main" id="{1D0C037B-7FC4-C4D2-5F91-A57BF2E188EF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51;p74">
              <a:extLst>
                <a:ext uri="{FF2B5EF4-FFF2-40B4-BE49-F238E27FC236}">
                  <a16:creationId xmlns:a16="http://schemas.microsoft.com/office/drawing/2014/main" id="{4571C6A9-BA82-C17A-C23B-B963D3E126E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52;p74">
              <a:extLst>
                <a:ext uri="{FF2B5EF4-FFF2-40B4-BE49-F238E27FC236}">
                  <a16:creationId xmlns:a16="http://schemas.microsoft.com/office/drawing/2014/main" id="{F4AF9AD9-F539-BA49-E793-62F3A93D8D96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53;p74">
              <a:extLst>
                <a:ext uri="{FF2B5EF4-FFF2-40B4-BE49-F238E27FC236}">
                  <a16:creationId xmlns:a16="http://schemas.microsoft.com/office/drawing/2014/main" id="{68EB66F8-3B6E-C993-4CF8-DA62FAA41C0E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54;p74">
              <a:extLst>
                <a:ext uri="{FF2B5EF4-FFF2-40B4-BE49-F238E27FC236}">
                  <a16:creationId xmlns:a16="http://schemas.microsoft.com/office/drawing/2014/main" id="{388236DC-2918-4F2F-75CD-06A11DA0F7D5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55;p74">
              <a:extLst>
                <a:ext uri="{FF2B5EF4-FFF2-40B4-BE49-F238E27FC236}">
                  <a16:creationId xmlns:a16="http://schemas.microsoft.com/office/drawing/2014/main" id="{FB472334-E345-002B-104F-5B217F0E4008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56;p74">
              <a:extLst>
                <a:ext uri="{FF2B5EF4-FFF2-40B4-BE49-F238E27FC236}">
                  <a16:creationId xmlns:a16="http://schemas.microsoft.com/office/drawing/2014/main" id="{0F4B78B4-79BA-0891-42D6-59015700509D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2" name="Picture 13">
            <a:extLst>
              <a:ext uri="{FF2B5EF4-FFF2-40B4-BE49-F238E27FC236}">
                <a16:creationId xmlns:a16="http://schemas.microsoft.com/office/drawing/2014/main" id="{FCA855C3-A61C-8F03-561C-C9C215245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2258262" y="4423211"/>
            <a:ext cx="509514" cy="287181"/>
          </a:xfrm>
          <a:prstGeom prst="rect">
            <a:avLst/>
          </a:prstGeom>
        </p:spPr>
      </p:pic>
      <p:pic>
        <p:nvPicPr>
          <p:cNvPr id="83" name="Picture 13">
            <a:extLst>
              <a:ext uri="{FF2B5EF4-FFF2-40B4-BE49-F238E27FC236}">
                <a16:creationId xmlns:a16="http://schemas.microsoft.com/office/drawing/2014/main" id="{C769761D-507D-2295-35C5-D7EBC07222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1079542" y="1577023"/>
            <a:ext cx="509514" cy="287181"/>
          </a:xfrm>
          <a:prstGeom prst="rect">
            <a:avLst/>
          </a:prstGeom>
        </p:spPr>
      </p:pic>
      <p:pic>
        <p:nvPicPr>
          <p:cNvPr id="85" name="Picture 13">
            <a:extLst>
              <a:ext uri="{FF2B5EF4-FFF2-40B4-BE49-F238E27FC236}">
                <a16:creationId xmlns:a16="http://schemas.microsoft.com/office/drawing/2014/main" id="{5871C049-9189-A632-EEE2-E3AFF78D2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5203502" y="2428160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DD7EA8D-08B4-834C-324C-8116716B642E}"/>
              </a:ext>
            </a:extLst>
          </p:cNvPr>
          <p:cNvSpPr txBox="1"/>
          <p:nvPr/>
        </p:nvSpPr>
        <p:spPr>
          <a:xfrm>
            <a:off x="768680" y="66554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/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BD96F60-18B3-982E-1A6F-2081EBE93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5" y="1670014"/>
                <a:ext cx="1095941" cy="369332"/>
              </a:xfrm>
              <a:prstGeom prst="rect">
                <a:avLst/>
              </a:prstGeom>
              <a:blipFill>
                <a:blip r:embed="rId3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/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FF57A538-2F00-1594-ADC1-6F9C9BA4F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4" y="2426620"/>
                <a:ext cx="1095941" cy="369332"/>
              </a:xfrm>
              <a:prstGeom prst="rect">
                <a:avLst/>
              </a:prstGeom>
              <a:blipFill>
                <a:blip r:embed="rId4"/>
                <a:stretch>
                  <a:fillRect l="-5587" r="-2235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/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11773B0-8652-13BA-F001-0AE75EA1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53" y="3183226"/>
                <a:ext cx="1095941" cy="369332"/>
              </a:xfrm>
              <a:prstGeom prst="rect">
                <a:avLst/>
              </a:prstGeom>
              <a:blipFill>
                <a:blip r:embed="rId5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/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9B5E127-3859-EDB9-5213-B0A7B3891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600" y="1670014"/>
                <a:ext cx="1095941" cy="369332"/>
              </a:xfrm>
              <a:prstGeom prst="rect">
                <a:avLst/>
              </a:prstGeom>
              <a:blipFill>
                <a:blip r:embed="rId6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/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A8A37FD-ABF7-12C6-FB84-F34EF9BF4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2428457"/>
                <a:ext cx="1095941" cy="369332"/>
              </a:xfrm>
              <a:prstGeom prst="rect">
                <a:avLst/>
              </a:prstGeom>
              <a:blipFill>
                <a:blip r:embed="rId7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/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A2D8B40-15C7-3863-8059-E028977A7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599" y="3183226"/>
                <a:ext cx="1095941" cy="369332"/>
              </a:xfrm>
              <a:prstGeom prst="rect">
                <a:avLst/>
              </a:prstGeom>
              <a:blipFill>
                <a:blip r:embed="rId8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/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B51190FD-1AB6-8AC1-D035-C6162F92F3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5" y="1670014"/>
                <a:ext cx="1095941" cy="369332"/>
              </a:xfrm>
              <a:prstGeom prst="rect">
                <a:avLst/>
              </a:prstGeom>
              <a:blipFill>
                <a:blip r:embed="rId9"/>
                <a:stretch>
                  <a:fillRect l="-5587" r="-2235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/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6D4F0D4-1E32-D2FD-7ACB-D01ABA07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4" y="2426620"/>
                <a:ext cx="1265859" cy="369332"/>
              </a:xfrm>
              <a:prstGeom prst="rect">
                <a:avLst/>
              </a:prstGeom>
              <a:blipFill>
                <a:blip r:embed="rId10"/>
                <a:stretch>
                  <a:fillRect l="-4831" r="-144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/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8AFE33E4-19D0-3944-8E48-E7ECDDD25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543" y="3183226"/>
                <a:ext cx="1095941" cy="369332"/>
              </a:xfrm>
              <a:prstGeom prst="rect">
                <a:avLst/>
              </a:prstGeom>
              <a:blipFill>
                <a:blip r:embed="rId11"/>
                <a:stretch>
                  <a:fillRect l="-5587" r="-223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/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40EA960-059D-1E17-A682-E3F762D8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1" y="1670014"/>
                <a:ext cx="1095941" cy="369332"/>
              </a:xfrm>
              <a:prstGeom prst="rect">
                <a:avLst/>
              </a:prstGeom>
              <a:blipFill>
                <a:blip r:embed="rId12"/>
                <a:stretch>
                  <a:fillRect l="-5000" r="-166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/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×6=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A44B79E0-A169-84CB-20D9-D4BBE6CB7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2426620"/>
                <a:ext cx="1095941" cy="369332"/>
              </a:xfrm>
              <a:prstGeom prst="rect">
                <a:avLst/>
              </a:prstGeom>
              <a:blipFill>
                <a:blip r:embed="rId13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/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EA3FB9A-9414-AA3B-5B36-AA3916615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8730" y="3183226"/>
                <a:ext cx="1095941" cy="369332"/>
              </a:xfrm>
              <a:prstGeom prst="rect">
                <a:avLst/>
              </a:prstGeom>
              <a:blipFill>
                <a:blip r:embed="rId14"/>
                <a:stretch>
                  <a:fillRect l="-5000" r="-166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/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401A191C-F360-0052-6E76-A59937832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172" y="1670014"/>
                <a:ext cx="424796" cy="369332"/>
              </a:xfrm>
              <a:prstGeom prst="rect">
                <a:avLst/>
              </a:prstGeom>
              <a:blipFill>
                <a:blip r:embed="rId15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/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5B8BDDE-D3C2-229B-E880-BE51E595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411" y="2426620"/>
                <a:ext cx="424796" cy="369332"/>
              </a:xfrm>
              <a:prstGeom prst="rect">
                <a:avLst/>
              </a:prstGeom>
              <a:blipFill>
                <a:blip r:embed="rId1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/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EA5BC541-6FA9-0D34-1C7A-D83F2FCEB4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858" y="3183226"/>
                <a:ext cx="254877" cy="369332"/>
              </a:xfrm>
              <a:prstGeom prst="rect">
                <a:avLst/>
              </a:prstGeom>
              <a:blipFill>
                <a:blip r:embed="rId17"/>
                <a:stretch>
                  <a:fillRect l="-23810" r="-2619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/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64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1FFE205-8B6B-3B0B-56DC-1C72CDFF7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3646" y="1670014"/>
                <a:ext cx="424796" cy="369332"/>
              </a:xfrm>
              <a:prstGeom prst="rect">
                <a:avLst/>
              </a:prstGeom>
              <a:blipFill>
                <a:blip r:embed="rId18"/>
                <a:stretch>
                  <a:fillRect l="-15942" r="-159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/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56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6C89D6C9-3C99-1601-8C7B-643890ADF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2426620"/>
                <a:ext cx="424796" cy="369332"/>
              </a:xfrm>
              <a:prstGeom prst="rect">
                <a:avLst/>
              </a:prstGeom>
              <a:blipFill>
                <a:blip r:embed="rId19"/>
                <a:stretch>
                  <a:fillRect l="-17391" r="-17391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/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AFE02F38-AC29-B06D-6343-40908DA64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802" y="3183226"/>
                <a:ext cx="424796" cy="369332"/>
              </a:xfrm>
              <a:prstGeom prst="rect">
                <a:avLst/>
              </a:prstGeom>
              <a:blipFill>
                <a:blip r:embed="rId20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/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9F32E2A4-D31C-1A53-580E-445F759CC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7" y="1653088"/>
                <a:ext cx="424796" cy="369332"/>
              </a:xfrm>
              <a:prstGeom prst="rect">
                <a:avLst/>
              </a:prstGeom>
              <a:blipFill>
                <a:blip r:embed="rId21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/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B8313E9-FC59-2C24-9520-22E550C7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6638" y="2426620"/>
                <a:ext cx="424796" cy="369332"/>
              </a:xfrm>
              <a:prstGeom prst="rect">
                <a:avLst/>
              </a:prstGeom>
              <a:blipFill>
                <a:blip r:embed="rId22"/>
                <a:stretch>
                  <a:fillRect l="-15942" r="-15942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/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A83AB799-5A64-6AEA-41C3-FCB8EF7CD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390" y="3183226"/>
                <a:ext cx="424796" cy="369332"/>
              </a:xfrm>
              <a:prstGeom prst="rect">
                <a:avLst/>
              </a:prstGeom>
              <a:blipFill>
                <a:blip r:embed="rId23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/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7DA365DD-2B6E-E2C9-C0C9-0873E0206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641" y="1657040"/>
                <a:ext cx="424796" cy="369332"/>
              </a:xfrm>
              <a:prstGeom prst="rect">
                <a:avLst/>
              </a:prstGeom>
              <a:blipFill>
                <a:blip r:embed="rId24"/>
                <a:stretch>
                  <a:fillRect l="-14286" r="-1571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/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72BD1E1F-5BF7-A3EC-06F1-02593E91E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2420133"/>
                <a:ext cx="424796" cy="369332"/>
              </a:xfrm>
              <a:prstGeom prst="rect">
                <a:avLst/>
              </a:prstGeom>
              <a:blipFill>
                <a:blip r:embed="rId25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/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DFFB6E08-8614-12CF-AC57-16E978694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54" y="3183226"/>
                <a:ext cx="424796" cy="369332"/>
              </a:xfrm>
              <a:prstGeom prst="rect">
                <a:avLst/>
              </a:prstGeom>
              <a:blipFill>
                <a:blip r:embed="rId26"/>
                <a:stretch>
                  <a:fillRect l="-14286" r="-1571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6">
            <a:extLst>
              <a:ext uri="{FF2B5EF4-FFF2-40B4-BE49-F238E27FC236}">
                <a16:creationId xmlns:a16="http://schemas.microsoft.com/office/drawing/2014/main" id="{FA53B326-0FED-010D-51DF-07497E3660D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02408" y="641598"/>
            <a:ext cx="632671" cy="632671"/>
          </a:xfrm>
          <a:prstGeom prst="rect">
            <a:avLst/>
          </a:prstGeom>
        </p:spPr>
      </p:pic>
      <p:grpSp>
        <p:nvGrpSpPr>
          <p:cNvPr id="58" name="Google Shape;1301;p45">
            <a:extLst>
              <a:ext uri="{FF2B5EF4-FFF2-40B4-BE49-F238E27FC236}">
                <a16:creationId xmlns:a16="http://schemas.microsoft.com/office/drawing/2014/main" id="{059DB2AE-7D93-105B-C837-8C175EAFB102}"/>
              </a:ext>
            </a:extLst>
          </p:cNvPr>
          <p:cNvGrpSpPr/>
          <p:nvPr/>
        </p:nvGrpSpPr>
        <p:grpSpPr>
          <a:xfrm>
            <a:off x="7944839" y="513160"/>
            <a:ext cx="647603" cy="640066"/>
            <a:chOff x="3411251" y="2100386"/>
            <a:chExt cx="424965" cy="423969"/>
          </a:xfrm>
        </p:grpSpPr>
        <p:sp>
          <p:nvSpPr>
            <p:cNvPr id="59" name="Google Shape;1302;p45">
              <a:extLst>
                <a:ext uri="{FF2B5EF4-FFF2-40B4-BE49-F238E27FC236}">
                  <a16:creationId xmlns:a16="http://schemas.microsoft.com/office/drawing/2014/main" id="{19141808-F9DF-DCE2-F22B-D154E17A90A7}"/>
                </a:ext>
              </a:extLst>
            </p:cNvPr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03;p45">
              <a:extLst>
                <a:ext uri="{FF2B5EF4-FFF2-40B4-BE49-F238E27FC236}">
                  <a16:creationId xmlns:a16="http://schemas.microsoft.com/office/drawing/2014/main" id="{CDC9C126-71CE-7796-7AF6-B71E888D4CAD}"/>
                </a:ext>
              </a:extLst>
            </p:cNvPr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04;p45">
              <a:extLst>
                <a:ext uri="{FF2B5EF4-FFF2-40B4-BE49-F238E27FC236}">
                  <a16:creationId xmlns:a16="http://schemas.microsoft.com/office/drawing/2014/main" id="{4587F24F-EE4F-F906-F563-83944EADFBD3}"/>
                </a:ext>
              </a:extLst>
            </p:cNvPr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05;p45">
              <a:extLst>
                <a:ext uri="{FF2B5EF4-FFF2-40B4-BE49-F238E27FC236}">
                  <a16:creationId xmlns:a16="http://schemas.microsoft.com/office/drawing/2014/main" id="{358F180D-2EAF-7FD0-B75C-FC72B1E95DDA}"/>
                </a:ext>
              </a:extLst>
            </p:cNvPr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06;p45">
              <a:extLst>
                <a:ext uri="{FF2B5EF4-FFF2-40B4-BE49-F238E27FC236}">
                  <a16:creationId xmlns:a16="http://schemas.microsoft.com/office/drawing/2014/main" id="{BD2CCA26-004F-93F8-0515-67D186AD2D7B}"/>
                </a:ext>
              </a:extLst>
            </p:cNvPr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07;p45">
              <a:extLst>
                <a:ext uri="{FF2B5EF4-FFF2-40B4-BE49-F238E27FC236}">
                  <a16:creationId xmlns:a16="http://schemas.microsoft.com/office/drawing/2014/main" id="{05DE16E5-DAF6-37CB-7147-01DD6BE29F34}"/>
                </a:ext>
              </a:extLst>
            </p:cNvPr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308;p45">
              <a:extLst>
                <a:ext uri="{FF2B5EF4-FFF2-40B4-BE49-F238E27FC236}">
                  <a16:creationId xmlns:a16="http://schemas.microsoft.com/office/drawing/2014/main" id="{7E16F2BE-B67F-75FD-00F0-970CFAA3C492}"/>
                </a:ext>
              </a:extLst>
            </p:cNvPr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309;p45">
              <a:extLst>
                <a:ext uri="{FF2B5EF4-FFF2-40B4-BE49-F238E27FC236}">
                  <a16:creationId xmlns:a16="http://schemas.microsoft.com/office/drawing/2014/main" id="{7FFC7B51-3806-7CD8-42FE-1274A92B3874}"/>
                </a:ext>
              </a:extLst>
            </p:cNvPr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310;p45">
              <a:extLst>
                <a:ext uri="{FF2B5EF4-FFF2-40B4-BE49-F238E27FC236}">
                  <a16:creationId xmlns:a16="http://schemas.microsoft.com/office/drawing/2014/main" id="{8C303ED8-1A75-081F-851C-B87C83AEF098}"/>
                </a:ext>
              </a:extLst>
            </p:cNvPr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311;p45">
              <a:extLst>
                <a:ext uri="{FF2B5EF4-FFF2-40B4-BE49-F238E27FC236}">
                  <a16:creationId xmlns:a16="http://schemas.microsoft.com/office/drawing/2014/main" id="{4CF02A70-9138-E5C7-9F1F-E3F9BCAE382C}"/>
                </a:ext>
              </a:extLst>
            </p:cNvPr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312;p45">
              <a:extLst>
                <a:ext uri="{FF2B5EF4-FFF2-40B4-BE49-F238E27FC236}">
                  <a16:creationId xmlns:a16="http://schemas.microsoft.com/office/drawing/2014/main" id="{620107B7-6A19-FD25-1BDE-3D54014CF1DB}"/>
                </a:ext>
              </a:extLst>
            </p:cNvPr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313;p45">
              <a:extLst>
                <a:ext uri="{FF2B5EF4-FFF2-40B4-BE49-F238E27FC236}">
                  <a16:creationId xmlns:a16="http://schemas.microsoft.com/office/drawing/2014/main" id="{EBE33C72-4858-6389-FDF2-F885733D8805}"/>
                </a:ext>
              </a:extLst>
            </p:cNvPr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3148;p74">
            <a:extLst>
              <a:ext uri="{FF2B5EF4-FFF2-40B4-BE49-F238E27FC236}">
                <a16:creationId xmlns:a16="http://schemas.microsoft.com/office/drawing/2014/main" id="{759F7CAB-EC3C-099A-6AAD-4497914F5BD2}"/>
              </a:ext>
            </a:extLst>
          </p:cNvPr>
          <p:cNvGrpSpPr/>
          <p:nvPr/>
        </p:nvGrpSpPr>
        <p:grpSpPr>
          <a:xfrm>
            <a:off x="5398503" y="751692"/>
            <a:ext cx="426020" cy="423939"/>
            <a:chOff x="2070965" y="1441147"/>
            <a:chExt cx="426020" cy="423939"/>
          </a:xfrm>
        </p:grpSpPr>
        <p:sp>
          <p:nvSpPr>
            <p:cNvPr id="72" name="Google Shape;3149;p74">
              <a:extLst>
                <a:ext uri="{FF2B5EF4-FFF2-40B4-BE49-F238E27FC236}">
                  <a16:creationId xmlns:a16="http://schemas.microsoft.com/office/drawing/2014/main" id="{3E8BB34C-6D6E-B055-B3E8-5683E85FA1C3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50;p74">
              <a:extLst>
                <a:ext uri="{FF2B5EF4-FFF2-40B4-BE49-F238E27FC236}">
                  <a16:creationId xmlns:a16="http://schemas.microsoft.com/office/drawing/2014/main" id="{0D3D7AEF-04F3-136E-C418-9F85A14DB21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51;p74">
              <a:extLst>
                <a:ext uri="{FF2B5EF4-FFF2-40B4-BE49-F238E27FC236}">
                  <a16:creationId xmlns:a16="http://schemas.microsoft.com/office/drawing/2014/main" id="{F28F08BB-BE7C-A153-DE14-E757A2DA65AB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52;p74">
              <a:extLst>
                <a:ext uri="{FF2B5EF4-FFF2-40B4-BE49-F238E27FC236}">
                  <a16:creationId xmlns:a16="http://schemas.microsoft.com/office/drawing/2014/main" id="{99842662-725F-D387-5F52-65A651AF4EA8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53;p74">
              <a:extLst>
                <a:ext uri="{FF2B5EF4-FFF2-40B4-BE49-F238E27FC236}">
                  <a16:creationId xmlns:a16="http://schemas.microsoft.com/office/drawing/2014/main" id="{611ED784-8D29-B20E-064A-864BE31BD94D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54;p74">
              <a:extLst>
                <a:ext uri="{FF2B5EF4-FFF2-40B4-BE49-F238E27FC236}">
                  <a16:creationId xmlns:a16="http://schemas.microsoft.com/office/drawing/2014/main" id="{6D66FAE5-9D79-50A2-ABD5-780C36A117C2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55;p74">
              <a:extLst>
                <a:ext uri="{FF2B5EF4-FFF2-40B4-BE49-F238E27FC236}">
                  <a16:creationId xmlns:a16="http://schemas.microsoft.com/office/drawing/2014/main" id="{822E31EF-6CED-2075-4A84-88C1384190D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56;p74">
              <a:extLst>
                <a:ext uri="{FF2B5EF4-FFF2-40B4-BE49-F238E27FC236}">
                  <a16:creationId xmlns:a16="http://schemas.microsoft.com/office/drawing/2014/main" id="{671D2AE7-A026-C872-8163-771B9213F470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" name="Picture 13">
            <a:extLst>
              <a:ext uri="{FF2B5EF4-FFF2-40B4-BE49-F238E27FC236}">
                <a16:creationId xmlns:a16="http://schemas.microsoft.com/office/drawing/2014/main" id="{5B99FFC7-6E0E-3EBC-697A-B9C196E3858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05722">
            <a:off x="1356486" y="1292298"/>
            <a:ext cx="509514" cy="287181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DA7D42BD-4240-78FD-9926-21C1EBCF5F0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05722">
            <a:off x="4502765" y="2770029"/>
            <a:ext cx="509514" cy="287181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D81CADD2-21D8-4714-5E1D-DCCD187B3F2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05722">
            <a:off x="6477332" y="1205268"/>
            <a:ext cx="509514" cy="287181"/>
          </a:xfrm>
          <a:prstGeom prst="rect">
            <a:avLst/>
          </a:prstGeom>
        </p:spPr>
      </p:pic>
      <p:pic>
        <p:nvPicPr>
          <p:cNvPr id="83" name="Picture 3">
            <a:extLst>
              <a:ext uri="{FF2B5EF4-FFF2-40B4-BE49-F238E27FC236}">
                <a16:creationId xmlns:a16="http://schemas.microsoft.com/office/drawing/2014/main" id="{E6D8909A-4363-2037-F1C6-53C2D74839E5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4616725" y="3694332"/>
            <a:ext cx="1712678" cy="1455776"/>
          </a:xfrm>
          <a:prstGeom prst="rect">
            <a:avLst/>
          </a:prstGeom>
        </p:spPr>
      </p:pic>
      <p:pic>
        <p:nvPicPr>
          <p:cNvPr id="84" name="Picture 13">
            <a:extLst>
              <a:ext uri="{FF2B5EF4-FFF2-40B4-BE49-F238E27FC236}">
                <a16:creationId xmlns:a16="http://schemas.microsoft.com/office/drawing/2014/main" id="{3BA8B8ED-E242-6946-3F1B-DC82B3CD9BD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505722">
            <a:off x="2229503" y="4099249"/>
            <a:ext cx="509514" cy="28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669A4E02-F4BE-9FEC-7325-A090F1250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89660" y="123346"/>
            <a:ext cx="832667" cy="83266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2AE6824-276D-CBB2-C1F1-FE9D41961077}"/>
              </a:ext>
            </a:extLst>
          </p:cNvPr>
          <p:cNvSpPr txBox="1"/>
          <p:nvPr/>
        </p:nvSpPr>
        <p:spPr>
          <a:xfrm>
            <a:off x="1092994" y="247291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SỐ?</a:t>
            </a:r>
          </a:p>
        </p:txBody>
      </p:sp>
      <p:sp>
        <p:nvSpPr>
          <p:cNvPr id="3" name="Bong bóng Ý nghĩ: Hình đám mây 2">
            <a:extLst>
              <a:ext uri="{FF2B5EF4-FFF2-40B4-BE49-F238E27FC236}">
                <a16:creationId xmlns:a16="http://schemas.microsoft.com/office/drawing/2014/main" id="{C7E17085-F9E2-43C2-8096-76342431ED51}"/>
              </a:ext>
            </a:extLst>
          </p:cNvPr>
          <p:cNvSpPr/>
          <p:nvPr/>
        </p:nvSpPr>
        <p:spPr>
          <a:xfrm>
            <a:off x="3064669" y="123346"/>
            <a:ext cx="5786437" cy="2378869"/>
          </a:xfrm>
          <a:prstGeom prst="cloudCallou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Quy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tắc</a:t>
            </a:r>
            <a:r>
              <a:rPr lang="en-US" sz="2800" dirty="0">
                <a:solidFill>
                  <a:srgbClr val="000000"/>
                </a:solidFill>
              </a:rPr>
              <a:t> “</a:t>
            </a:r>
            <a:r>
              <a:rPr lang="en-US" sz="2800" dirty="0" err="1">
                <a:solidFill>
                  <a:srgbClr val="000000"/>
                </a:solidFill>
              </a:rPr>
              <a:t>gấp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lên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một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số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lần</a:t>
            </a:r>
            <a:r>
              <a:rPr lang="en-US" sz="2800" dirty="0">
                <a:solidFill>
                  <a:srgbClr val="000000"/>
                </a:solidFill>
              </a:rPr>
              <a:t>” ?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BB05A9B-435B-6E9F-37B1-A5FEB3A983C8}"/>
              </a:ext>
            </a:extLst>
          </p:cNvPr>
          <p:cNvSpPr txBox="1"/>
          <p:nvPr/>
        </p:nvSpPr>
        <p:spPr>
          <a:xfrm>
            <a:off x="2300287" y="3053997"/>
            <a:ext cx="5379244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Muốn gấp một số lên một số lần, ta lấy số đó nhân với số lần.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C1C025BD-58BF-9273-B70E-1117165AD8F1}"/>
              </a:ext>
            </a:extLst>
          </p:cNvPr>
          <p:cNvSpPr/>
          <p:nvPr/>
        </p:nvSpPr>
        <p:spPr>
          <a:xfrm>
            <a:off x="605993" y="3327533"/>
            <a:ext cx="1272813" cy="58477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oogle Shape;2746;p74">
            <a:extLst>
              <a:ext uri="{FF2B5EF4-FFF2-40B4-BE49-F238E27FC236}">
                <a16:creationId xmlns:a16="http://schemas.microsoft.com/office/drawing/2014/main" id="{1DFC599A-5F23-A876-AD4F-4D2988FABC52}"/>
              </a:ext>
            </a:extLst>
          </p:cNvPr>
          <p:cNvGrpSpPr/>
          <p:nvPr/>
        </p:nvGrpSpPr>
        <p:grpSpPr>
          <a:xfrm>
            <a:off x="292894" y="1392058"/>
            <a:ext cx="423879" cy="423909"/>
            <a:chOff x="5407126" y="2100295"/>
            <a:chExt cx="423879" cy="423909"/>
          </a:xfrm>
        </p:grpSpPr>
        <p:sp>
          <p:nvSpPr>
            <p:cNvPr id="19" name="Google Shape;2747;p74">
              <a:extLst>
                <a:ext uri="{FF2B5EF4-FFF2-40B4-BE49-F238E27FC236}">
                  <a16:creationId xmlns:a16="http://schemas.microsoft.com/office/drawing/2014/main" id="{2BD93750-7771-85D5-7120-AFB0E0B1F1EB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48;p74">
              <a:extLst>
                <a:ext uri="{FF2B5EF4-FFF2-40B4-BE49-F238E27FC236}">
                  <a16:creationId xmlns:a16="http://schemas.microsoft.com/office/drawing/2014/main" id="{B69F0F5C-9EA1-0021-360C-D09E57A3D76E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49;p74">
              <a:extLst>
                <a:ext uri="{FF2B5EF4-FFF2-40B4-BE49-F238E27FC236}">
                  <a16:creationId xmlns:a16="http://schemas.microsoft.com/office/drawing/2014/main" id="{AFCF0C2D-E770-E596-DC83-DC3C5DC03767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50;p74">
              <a:extLst>
                <a:ext uri="{FF2B5EF4-FFF2-40B4-BE49-F238E27FC236}">
                  <a16:creationId xmlns:a16="http://schemas.microsoft.com/office/drawing/2014/main" id="{832F76DA-5476-A3AE-4E7B-153C8459C4EE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51;p74">
              <a:extLst>
                <a:ext uri="{FF2B5EF4-FFF2-40B4-BE49-F238E27FC236}">
                  <a16:creationId xmlns:a16="http://schemas.microsoft.com/office/drawing/2014/main" id="{06740627-2FFE-C7BB-BC96-D89A51633353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52;p74">
              <a:extLst>
                <a:ext uri="{FF2B5EF4-FFF2-40B4-BE49-F238E27FC236}">
                  <a16:creationId xmlns:a16="http://schemas.microsoft.com/office/drawing/2014/main" id="{4E3A368A-1E0C-8F00-800B-4F4A2A086D64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53;p74">
              <a:extLst>
                <a:ext uri="{FF2B5EF4-FFF2-40B4-BE49-F238E27FC236}">
                  <a16:creationId xmlns:a16="http://schemas.microsoft.com/office/drawing/2014/main" id="{13C931DA-3D0F-2057-E1F5-C7BEF81EA357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54;p74">
              <a:extLst>
                <a:ext uri="{FF2B5EF4-FFF2-40B4-BE49-F238E27FC236}">
                  <a16:creationId xmlns:a16="http://schemas.microsoft.com/office/drawing/2014/main" id="{6357A2D8-0EBA-6B5B-C2E4-7A5C6D7E5EDE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55;p74">
              <a:extLst>
                <a:ext uri="{FF2B5EF4-FFF2-40B4-BE49-F238E27FC236}">
                  <a16:creationId xmlns:a16="http://schemas.microsoft.com/office/drawing/2014/main" id="{111C81C8-713D-CCC5-7B69-8BD286860FF1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56;p74">
              <a:extLst>
                <a:ext uri="{FF2B5EF4-FFF2-40B4-BE49-F238E27FC236}">
                  <a16:creationId xmlns:a16="http://schemas.microsoft.com/office/drawing/2014/main" id="{3897ABF6-258D-04ED-D47A-60ECB5FE9E62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57;p74">
              <a:extLst>
                <a:ext uri="{FF2B5EF4-FFF2-40B4-BE49-F238E27FC236}">
                  <a16:creationId xmlns:a16="http://schemas.microsoft.com/office/drawing/2014/main" id="{4B8AA6C9-7AA8-ABAE-5CDB-4F12AB7D8F29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58;p74">
              <a:extLst>
                <a:ext uri="{FF2B5EF4-FFF2-40B4-BE49-F238E27FC236}">
                  <a16:creationId xmlns:a16="http://schemas.microsoft.com/office/drawing/2014/main" id="{3CA3BB32-A9BF-8F53-CB23-B7669EEE010E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59;p74">
              <a:extLst>
                <a:ext uri="{FF2B5EF4-FFF2-40B4-BE49-F238E27FC236}">
                  <a16:creationId xmlns:a16="http://schemas.microsoft.com/office/drawing/2014/main" id="{1CDEFA18-99A1-AAC9-C560-2433CD8D88A9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191;p74">
            <a:extLst>
              <a:ext uri="{FF2B5EF4-FFF2-40B4-BE49-F238E27FC236}">
                <a16:creationId xmlns:a16="http://schemas.microsoft.com/office/drawing/2014/main" id="{E02CC396-7FCB-DA34-244A-F497A8F6A2CD}"/>
              </a:ext>
            </a:extLst>
          </p:cNvPr>
          <p:cNvGrpSpPr/>
          <p:nvPr/>
        </p:nvGrpSpPr>
        <p:grpSpPr>
          <a:xfrm flipH="1">
            <a:off x="7594664" y="4078998"/>
            <a:ext cx="427468" cy="375343"/>
            <a:chOff x="4758596" y="4150436"/>
            <a:chExt cx="427468" cy="375343"/>
          </a:xfrm>
        </p:grpSpPr>
        <p:sp>
          <p:nvSpPr>
            <p:cNvPr id="34" name="Google Shape;3192;p74">
              <a:extLst>
                <a:ext uri="{FF2B5EF4-FFF2-40B4-BE49-F238E27FC236}">
                  <a16:creationId xmlns:a16="http://schemas.microsoft.com/office/drawing/2014/main" id="{69FB2CFD-22A7-A2DE-D3D9-5350C6D6B4B9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93;p74">
              <a:extLst>
                <a:ext uri="{FF2B5EF4-FFF2-40B4-BE49-F238E27FC236}">
                  <a16:creationId xmlns:a16="http://schemas.microsoft.com/office/drawing/2014/main" id="{B3F0EBAD-EA07-2D0F-C262-C5A9B2F23DB1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94;p74">
              <a:extLst>
                <a:ext uri="{FF2B5EF4-FFF2-40B4-BE49-F238E27FC236}">
                  <a16:creationId xmlns:a16="http://schemas.microsoft.com/office/drawing/2014/main" id="{518560B0-9C7D-AC83-D3DD-27AEA6980379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5;p74">
              <a:extLst>
                <a:ext uri="{FF2B5EF4-FFF2-40B4-BE49-F238E27FC236}">
                  <a16:creationId xmlns:a16="http://schemas.microsoft.com/office/drawing/2014/main" id="{85BAFCD4-3148-8C60-5013-572A5C4498C5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96;p74">
              <a:extLst>
                <a:ext uri="{FF2B5EF4-FFF2-40B4-BE49-F238E27FC236}">
                  <a16:creationId xmlns:a16="http://schemas.microsoft.com/office/drawing/2014/main" id="{4F4196E9-31FF-19C8-0EE5-CABF85B6490A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97;p74">
              <a:extLst>
                <a:ext uri="{FF2B5EF4-FFF2-40B4-BE49-F238E27FC236}">
                  <a16:creationId xmlns:a16="http://schemas.microsoft.com/office/drawing/2014/main" id="{F63B2C8E-0224-F309-9CDF-C3FDE9EA7324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198;p74">
              <a:extLst>
                <a:ext uri="{FF2B5EF4-FFF2-40B4-BE49-F238E27FC236}">
                  <a16:creationId xmlns:a16="http://schemas.microsoft.com/office/drawing/2014/main" id="{7AE7A1FE-FC3C-C166-0713-1EEAEF3AD29B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199;p74">
              <a:extLst>
                <a:ext uri="{FF2B5EF4-FFF2-40B4-BE49-F238E27FC236}">
                  <a16:creationId xmlns:a16="http://schemas.microsoft.com/office/drawing/2014/main" id="{4E6409C4-D311-BAA5-EFBA-F58B89D84C93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00;p74">
              <a:extLst>
                <a:ext uri="{FF2B5EF4-FFF2-40B4-BE49-F238E27FC236}">
                  <a16:creationId xmlns:a16="http://schemas.microsoft.com/office/drawing/2014/main" id="{015A7E1E-D67B-D824-3F4E-14B1F8A1B963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01;p74">
              <a:extLst>
                <a:ext uri="{FF2B5EF4-FFF2-40B4-BE49-F238E27FC236}">
                  <a16:creationId xmlns:a16="http://schemas.microsoft.com/office/drawing/2014/main" id="{3DE91D64-BBC1-0FDD-75C0-8DE4F77B4D7D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02;p74">
              <a:extLst>
                <a:ext uri="{FF2B5EF4-FFF2-40B4-BE49-F238E27FC236}">
                  <a16:creationId xmlns:a16="http://schemas.microsoft.com/office/drawing/2014/main" id="{A3984D02-8D53-6484-BE1D-90EBE6E4E339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03;p74">
              <a:extLst>
                <a:ext uri="{FF2B5EF4-FFF2-40B4-BE49-F238E27FC236}">
                  <a16:creationId xmlns:a16="http://schemas.microsoft.com/office/drawing/2014/main" id="{349EB460-EB77-3BCD-9252-F3A5598C3380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04;p74">
              <a:extLst>
                <a:ext uri="{FF2B5EF4-FFF2-40B4-BE49-F238E27FC236}">
                  <a16:creationId xmlns:a16="http://schemas.microsoft.com/office/drawing/2014/main" id="{0A4C1241-B7F9-69C7-8A37-B44348488EDF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05;p74">
              <a:extLst>
                <a:ext uri="{FF2B5EF4-FFF2-40B4-BE49-F238E27FC236}">
                  <a16:creationId xmlns:a16="http://schemas.microsoft.com/office/drawing/2014/main" id="{36E73092-8239-E9CF-B79E-94C35E99896C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06;p74">
              <a:extLst>
                <a:ext uri="{FF2B5EF4-FFF2-40B4-BE49-F238E27FC236}">
                  <a16:creationId xmlns:a16="http://schemas.microsoft.com/office/drawing/2014/main" id="{330CCB22-E9CD-AAA3-D695-03CD17FCC032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45"/>
          <p:cNvGrpSpPr/>
          <p:nvPr/>
        </p:nvGrpSpPr>
        <p:grpSpPr>
          <a:xfrm>
            <a:off x="30296" y="930029"/>
            <a:ext cx="647603" cy="640066"/>
            <a:chOff x="3411251" y="2100386"/>
            <a:chExt cx="424965" cy="423969"/>
          </a:xfrm>
        </p:grpSpPr>
        <p:sp>
          <p:nvSpPr>
            <p:cNvPr id="1302" name="Google Shape;1302;p45"/>
            <p:cNvSpPr/>
            <p:nvPr/>
          </p:nvSpPr>
          <p:spPr>
            <a:xfrm>
              <a:off x="3417766" y="2106539"/>
              <a:ext cx="411451" cy="411481"/>
            </a:xfrm>
            <a:custGeom>
              <a:avLst/>
              <a:gdLst/>
              <a:ahLst/>
              <a:cxnLst/>
              <a:rect l="l" t="t" r="r" b="b"/>
              <a:pathLst>
                <a:path w="13640" h="13641" extrusionOk="0">
                  <a:moveTo>
                    <a:pt x="6823" y="1"/>
                  </a:moveTo>
                  <a:cubicBezTo>
                    <a:pt x="6822" y="1"/>
                    <a:pt x="6821" y="1"/>
                    <a:pt x="6820" y="1"/>
                  </a:cubicBezTo>
                  <a:cubicBezTo>
                    <a:pt x="3052" y="1"/>
                    <a:pt x="0" y="3055"/>
                    <a:pt x="0" y="6821"/>
                  </a:cubicBezTo>
                  <a:cubicBezTo>
                    <a:pt x="0" y="8630"/>
                    <a:pt x="717" y="10365"/>
                    <a:pt x="1997" y="11643"/>
                  </a:cubicBezTo>
                  <a:cubicBezTo>
                    <a:pt x="3276" y="12921"/>
                    <a:pt x="5010" y="13640"/>
                    <a:pt x="6819" y="13640"/>
                  </a:cubicBezTo>
                  <a:cubicBezTo>
                    <a:pt x="10586" y="13640"/>
                    <a:pt x="13639" y="10587"/>
                    <a:pt x="13639" y="6820"/>
                  </a:cubicBezTo>
                  <a:cubicBezTo>
                    <a:pt x="13639" y="3055"/>
                    <a:pt x="10588" y="1"/>
                    <a:pt x="682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5"/>
            <p:cNvSpPr/>
            <p:nvPr/>
          </p:nvSpPr>
          <p:spPr>
            <a:xfrm>
              <a:off x="3417676" y="2106539"/>
              <a:ext cx="260143" cy="411571"/>
            </a:xfrm>
            <a:custGeom>
              <a:avLst/>
              <a:gdLst/>
              <a:ahLst/>
              <a:cxnLst/>
              <a:rect l="l" t="t" r="r" b="b"/>
              <a:pathLst>
                <a:path w="8624" h="13644" extrusionOk="0">
                  <a:moveTo>
                    <a:pt x="6822" y="1"/>
                  </a:moveTo>
                  <a:cubicBezTo>
                    <a:pt x="3055" y="1"/>
                    <a:pt x="0" y="3054"/>
                    <a:pt x="0" y="6823"/>
                  </a:cubicBezTo>
                  <a:cubicBezTo>
                    <a:pt x="0" y="10589"/>
                    <a:pt x="3053" y="13643"/>
                    <a:pt x="6822" y="13643"/>
                  </a:cubicBezTo>
                  <a:cubicBezTo>
                    <a:pt x="7446" y="13643"/>
                    <a:pt x="8050" y="13557"/>
                    <a:pt x="8624" y="13401"/>
                  </a:cubicBezTo>
                  <a:cubicBezTo>
                    <a:pt x="6642" y="11886"/>
                    <a:pt x="5362" y="9500"/>
                    <a:pt x="5362" y="6812"/>
                  </a:cubicBezTo>
                  <a:cubicBezTo>
                    <a:pt x="5362" y="4134"/>
                    <a:pt x="6637" y="1752"/>
                    <a:pt x="8609" y="238"/>
                  </a:cubicBezTo>
                  <a:cubicBezTo>
                    <a:pt x="8039" y="85"/>
                    <a:pt x="7440" y="1"/>
                    <a:pt x="68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5"/>
            <p:cNvSpPr/>
            <p:nvPr/>
          </p:nvSpPr>
          <p:spPr>
            <a:xfrm>
              <a:off x="3417766" y="2309967"/>
              <a:ext cx="155501" cy="197641"/>
            </a:xfrm>
            <a:custGeom>
              <a:avLst/>
              <a:gdLst/>
              <a:ahLst/>
              <a:cxnLst/>
              <a:rect l="l" t="t" r="r" b="b"/>
              <a:pathLst>
                <a:path w="5155" h="6552" extrusionOk="0">
                  <a:moveTo>
                    <a:pt x="2" y="0"/>
                  </a:moveTo>
                  <a:cubicBezTo>
                    <a:pt x="2" y="24"/>
                    <a:pt x="0" y="51"/>
                    <a:pt x="0" y="74"/>
                  </a:cubicBezTo>
                  <a:cubicBezTo>
                    <a:pt x="0" y="3092"/>
                    <a:pt x="1960" y="5652"/>
                    <a:pt x="4677" y="6552"/>
                  </a:cubicBezTo>
                  <a:cubicBezTo>
                    <a:pt x="4972" y="6257"/>
                    <a:pt x="5155" y="5850"/>
                    <a:pt x="5155" y="5401"/>
                  </a:cubicBezTo>
                  <a:cubicBezTo>
                    <a:pt x="5155" y="4504"/>
                    <a:pt x="4426" y="3778"/>
                    <a:pt x="3528" y="3778"/>
                  </a:cubicBezTo>
                  <a:lnTo>
                    <a:pt x="2664" y="3778"/>
                  </a:lnTo>
                  <a:cubicBezTo>
                    <a:pt x="2790" y="3574"/>
                    <a:pt x="2862" y="3336"/>
                    <a:pt x="2862" y="3081"/>
                  </a:cubicBezTo>
                  <a:cubicBezTo>
                    <a:pt x="2862" y="2934"/>
                    <a:pt x="2837" y="2793"/>
                    <a:pt x="2793" y="2660"/>
                  </a:cubicBezTo>
                  <a:lnTo>
                    <a:pt x="3509" y="2660"/>
                  </a:lnTo>
                  <a:cubicBezTo>
                    <a:pt x="4242" y="2660"/>
                    <a:pt x="4838" y="2064"/>
                    <a:pt x="4838" y="1330"/>
                  </a:cubicBezTo>
                  <a:cubicBezTo>
                    <a:pt x="4838" y="596"/>
                    <a:pt x="4242" y="0"/>
                    <a:pt x="3509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5"/>
            <p:cNvSpPr/>
            <p:nvPr/>
          </p:nvSpPr>
          <p:spPr>
            <a:xfrm>
              <a:off x="3681703" y="2293678"/>
              <a:ext cx="147507" cy="189436"/>
            </a:xfrm>
            <a:custGeom>
              <a:avLst/>
              <a:gdLst/>
              <a:ahLst/>
              <a:cxnLst/>
              <a:rect l="l" t="t" r="r" b="b"/>
              <a:pathLst>
                <a:path w="4890" h="6280" extrusionOk="0">
                  <a:moveTo>
                    <a:pt x="4032" y="0"/>
                  </a:moveTo>
                  <a:cubicBezTo>
                    <a:pt x="3375" y="0"/>
                    <a:pt x="2844" y="532"/>
                    <a:pt x="2844" y="1190"/>
                  </a:cubicBezTo>
                  <a:lnTo>
                    <a:pt x="2844" y="1465"/>
                  </a:lnTo>
                  <a:cubicBezTo>
                    <a:pt x="2844" y="1511"/>
                    <a:pt x="2848" y="1558"/>
                    <a:pt x="2851" y="1602"/>
                  </a:cubicBezTo>
                  <a:lnTo>
                    <a:pt x="1422" y="1602"/>
                  </a:lnTo>
                  <a:cubicBezTo>
                    <a:pt x="638" y="1602"/>
                    <a:pt x="1" y="2238"/>
                    <a:pt x="1" y="3024"/>
                  </a:cubicBezTo>
                  <a:lnTo>
                    <a:pt x="1" y="4858"/>
                  </a:lnTo>
                  <a:cubicBezTo>
                    <a:pt x="1" y="5642"/>
                    <a:pt x="637" y="6279"/>
                    <a:pt x="1422" y="6279"/>
                  </a:cubicBezTo>
                  <a:lnTo>
                    <a:pt x="1872" y="6279"/>
                  </a:lnTo>
                  <a:cubicBezTo>
                    <a:pt x="3691" y="5056"/>
                    <a:pt x="4889" y="2975"/>
                    <a:pt x="4889" y="619"/>
                  </a:cubicBezTo>
                  <a:cubicBezTo>
                    <a:pt x="4889" y="409"/>
                    <a:pt x="4880" y="205"/>
                    <a:pt x="4861" y="0"/>
                  </a:cubicBezTo>
                  <a:lnTo>
                    <a:pt x="4034" y="0"/>
                  </a:lnTo>
                  <a:cubicBezTo>
                    <a:pt x="4033" y="0"/>
                    <a:pt x="4033" y="0"/>
                    <a:pt x="4032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5"/>
            <p:cNvSpPr/>
            <p:nvPr/>
          </p:nvSpPr>
          <p:spPr>
            <a:xfrm>
              <a:off x="3716483" y="2159327"/>
              <a:ext cx="104190" cy="94054"/>
            </a:xfrm>
            <a:custGeom>
              <a:avLst/>
              <a:gdLst/>
              <a:ahLst/>
              <a:cxnLst/>
              <a:rect l="l" t="t" r="r" b="b"/>
              <a:pathLst>
                <a:path w="3454" h="3118" extrusionOk="0">
                  <a:moveTo>
                    <a:pt x="778" y="1"/>
                  </a:moveTo>
                  <a:cubicBezTo>
                    <a:pt x="348" y="1"/>
                    <a:pt x="0" y="350"/>
                    <a:pt x="0" y="779"/>
                  </a:cubicBezTo>
                  <a:cubicBezTo>
                    <a:pt x="0" y="1209"/>
                    <a:pt x="349" y="1557"/>
                    <a:pt x="778" y="1557"/>
                  </a:cubicBezTo>
                  <a:lnTo>
                    <a:pt x="800" y="1557"/>
                  </a:lnTo>
                  <a:cubicBezTo>
                    <a:pt x="757" y="1680"/>
                    <a:pt x="734" y="1811"/>
                    <a:pt x="734" y="1947"/>
                  </a:cubicBezTo>
                  <a:cubicBezTo>
                    <a:pt x="734" y="2592"/>
                    <a:pt x="1257" y="3116"/>
                    <a:pt x="1902" y="3116"/>
                  </a:cubicBezTo>
                  <a:lnTo>
                    <a:pt x="3454" y="3117"/>
                  </a:lnTo>
                  <a:cubicBezTo>
                    <a:pt x="3091" y="1901"/>
                    <a:pt x="2398" y="829"/>
                    <a:pt x="1479" y="1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5"/>
            <p:cNvSpPr/>
            <p:nvPr/>
          </p:nvSpPr>
          <p:spPr>
            <a:xfrm>
              <a:off x="3526659" y="2251418"/>
              <a:ext cx="52246" cy="41537"/>
            </a:xfrm>
            <a:custGeom>
              <a:avLst/>
              <a:gdLst/>
              <a:ahLst/>
              <a:cxnLst/>
              <a:rect l="l" t="t" r="r" b="b"/>
              <a:pathLst>
                <a:path w="1732" h="1377" extrusionOk="0">
                  <a:moveTo>
                    <a:pt x="866" y="1"/>
                  </a:moveTo>
                  <a:cubicBezTo>
                    <a:pt x="387" y="1"/>
                    <a:pt x="1" y="307"/>
                    <a:pt x="1" y="689"/>
                  </a:cubicBezTo>
                  <a:cubicBezTo>
                    <a:pt x="1" y="1067"/>
                    <a:pt x="387" y="1376"/>
                    <a:pt x="866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7"/>
                    <a:pt x="1345" y="1"/>
                    <a:pt x="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5"/>
            <p:cNvSpPr/>
            <p:nvPr/>
          </p:nvSpPr>
          <p:spPr>
            <a:xfrm>
              <a:off x="3667979" y="2251418"/>
              <a:ext cx="52216" cy="41537"/>
            </a:xfrm>
            <a:custGeom>
              <a:avLst/>
              <a:gdLst/>
              <a:ahLst/>
              <a:cxnLst/>
              <a:rect l="l" t="t" r="r" b="b"/>
              <a:pathLst>
                <a:path w="1731" h="1377" extrusionOk="0">
                  <a:moveTo>
                    <a:pt x="872" y="1"/>
                  </a:moveTo>
                  <a:cubicBezTo>
                    <a:pt x="870" y="1"/>
                    <a:pt x="868" y="1"/>
                    <a:pt x="865" y="1"/>
                  </a:cubicBezTo>
                  <a:cubicBezTo>
                    <a:pt x="388" y="1"/>
                    <a:pt x="0" y="307"/>
                    <a:pt x="0" y="689"/>
                  </a:cubicBezTo>
                  <a:cubicBezTo>
                    <a:pt x="0" y="1067"/>
                    <a:pt x="389" y="1376"/>
                    <a:pt x="865" y="1376"/>
                  </a:cubicBezTo>
                  <a:cubicBezTo>
                    <a:pt x="1345" y="1376"/>
                    <a:pt x="1731" y="1069"/>
                    <a:pt x="1731" y="689"/>
                  </a:cubicBezTo>
                  <a:cubicBezTo>
                    <a:pt x="1731" y="309"/>
                    <a:pt x="1348" y="1"/>
                    <a:pt x="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5"/>
            <p:cNvSpPr/>
            <p:nvPr/>
          </p:nvSpPr>
          <p:spPr>
            <a:xfrm>
              <a:off x="3470101" y="2117489"/>
              <a:ext cx="117131" cy="81174"/>
            </a:xfrm>
            <a:custGeom>
              <a:avLst/>
              <a:gdLst/>
              <a:ahLst/>
              <a:cxnLst/>
              <a:rect l="l" t="t" r="r" b="b"/>
              <a:pathLst>
                <a:path w="3883" h="2691" extrusionOk="0">
                  <a:moveTo>
                    <a:pt x="2883" y="0"/>
                  </a:moveTo>
                  <a:cubicBezTo>
                    <a:pt x="1765" y="382"/>
                    <a:pt x="774" y="1048"/>
                    <a:pt x="0" y="1911"/>
                  </a:cubicBezTo>
                  <a:lnTo>
                    <a:pt x="676" y="1911"/>
                  </a:lnTo>
                  <a:lnTo>
                    <a:pt x="676" y="1913"/>
                  </a:lnTo>
                  <a:cubicBezTo>
                    <a:pt x="676" y="2343"/>
                    <a:pt x="1025" y="2691"/>
                    <a:pt x="1454" y="2691"/>
                  </a:cubicBezTo>
                  <a:lnTo>
                    <a:pt x="3105" y="2691"/>
                  </a:lnTo>
                  <a:cubicBezTo>
                    <a:pt x="3535" y="2691"/>
                    <a:pt x="3883" y="2342"/>
                    <a:pt x="3883" y="1913"/>
                  </a:cubicBezTo>
                  <a:cubicBezTo>
                    <a:pt x="3883" y="1481"/>
                    <a:pt x="3534" y="1135"/>
                    <a:pt x="3105" y="1135"/>
                  </a:cubicBezTo>
                  <a:lnTo>
                    <a:pt x="3083" y="1135"/>
                  </a:lnTo>
                  <a:cubicBezTo>
                    <a:pt x="3126" y="1012"/>
                    <a:pt x="3149" y="880"/>
                    <a:pt x="3149" y="744"/>
                  </a:cubicBezTo>
                  <a:cubicBezTo>
                    <a:pt x="3149" y="462"/>
                    <a:pt x="3050" y="203"/>
                    <a:pt x="2883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5"/>
            <p:cNvSpPr/>
            <p:nvPr/>
          </p:nvSpPr>
          <p:spPr>
            <a:xfrm>
              <a:off x="3561770" y="2235280"/>
              <a:ext cx="12428" cy="23106"/>
            </a:xfrm>
            <a:custGeom>
              <a:avLst/>
              <a:gdLst/>
              <a:ahLst/>
              <a:cxnLst/>
              <a:rect l="l" t="t" r="r" b="b"/>
              <a:pathLst>
                <a:path w="412" h="766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4" y="765"/>
                    <a:pt x="206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2" y="672"/>
                    <a:pt x="412" y="559"/>
                  </a:cubicBezTo>
                  <a:lnTo>
                    <a:pt x="412" y="206"/>
                  </a:lnTo>
                  <a:cubicBezTo>
                    <a:pt x="412" y="92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5"/>
            <p:cNvSpPr/>
            <p:nvPr/>
          </p:nvSpPr>
          <p:spPr>
            <a:xfrm>
              <a:off x="3672775" y="2235280"/>
              <a:ext cx="12398" cy="23106"/>
            </a:xfrm>
            <a:custGeom>
              <a:avLst/>
              <a:gdLst/>
              <a:ahLst/>
              <a:cxnLst/>
              <a:rect l="l" t="t" r="r" b="b"/>
              <a:pathLst>
                <a:path w="411" h="766" extrusionOk="0">
                  <a:moveTo>
                    <a:pt x="207" y="0"/>
                  </a:moveTo>
                  <a:cubicBezTo>
                    <a:pt x="93" y="0"/>
                    <a:pt x="1" y="93"/>
                    <a:pt x="1" y="206"/>
                  </a:cubicBezTo>
                  <a:lnTo>
                    <a:pt x="1" y="559"/>
                  </a:lnTo>
                  <a:cubicBezTo>
                    <a:pt x="1" y="673"/>
                    <a:pt x="93" y="765"/>
                    <a:pt x="207" y="765"/>
                  </a:cubicBezTo>
                  <a:cubicBezTo>
                    <a:pt x="207" y="765"/>
                    <a:pt x="208" y="765"/>
                    <a:pt x="209" y="765"/>
                  </a:cubicBezTo>
                  <a:cubicBezTo>
                    <a:pt x="320" y="765"/>
                    <a:pt x="411" y="672"/>
                    <a:pt x="411" y="559"/>
                  </a:cubicBezTo>
                  <a:lnTo>
                    <a:pt x="411" y="206"/>
                  </a:lnTo>
                  <a:cubicBezTo>
                    <a:pt x="411" y="92"/>
                    <a:pt x="319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5"/>
            <p:cNvSpPr/>
            <p:nvPr/>
          </p:nvSpPr>
          <p:spPr>
            <a:xfrm>
              <a:off x="3601949" y="2245657"/>
              <a:ext cx="43076" cy="19094"/>
            </a:xfrm>
            <a:custGeom>
              <a:avLst/>
              <a:gdLst/>
              <a:ahLst/>
              <a:cxnLst/>
              <a:rect l="l" t="t" r="r" b="b"/>
              <a:pathLst>
                <a:path w="1428" h="633" extrusionOk="0">
                  <a:moveTo>
                    <a:pt x="1197" y="0"/>
                  </a:moveTo>
                  <a:cubicBezTo>
                    <a:pt x="1140" y="0"/>
                    <a:pt x="1083" y="24"/>
                    <a:pt x="1043" y="70"/>
                  </a:cubicBezTo>
                  <a:cubicBezTo>
                    <a:pt x="960" y="167"/>
                    <a:pt x="840" y="221"/>
                    <a:pt x="714" y="221"/>
                  </a:cubicBezTo>
                  <a:cubicBezTo>
                    <a:pt x="589" y="221"/>
                    <a:pt x="469" y="165"/>
                    <a:pt x="385" y="70"/>
                  </a:cubicBezTo>
                  <a:cubicBezTo>
                    <a:pt x="344" y="25"/>
                    <a:pt x="287" y="1"/>
                    <a:pt x="229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10" y="125"/>
                    <a:pt x="0" y="255"/>
                    <a:pt x="74" y="341"/>
                  </a:cubicBezTo>
                  <a:cubicBezTo>
                    <a:pt x="235" y="526"/>
                    <a:pt x="469" y="633"/>
                    <a:pt x="714" y="633"/>
                  </a:cubicBezTo>
                  <a:cubicBezTo>
                    <a:pt x="960" y="633"/>
                    <a:pt x="1194" y="527"/>
                    <a:pt x="1353" y="341"/>
                  </a:cubicBezTo>
                  <a:cubicBezTo>
                    <a:pt x="1427" y="255"/>
                    <a:pt x="1420" y="125"/>
                    <a:pt x="1334" y="51"/>
                  </a:cubicBezTo>
                  <a:cubicBezTo>
                    <a:pt x="1295" y="17"/>
                    <a:pt x="1246" y="0"/>
                    <a:pt x="119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5"/>
            <p:cNvSpPr/>
            <p:nvPr/>
          </p:nvSpPr>
          <p:spPr>
            <a:xfrm>
              <a:off x="3411251" y="2100386"/>
              <a:ext cx="424965" cy="423969"/>
            </a:xfrm>
            <a:custGeom>
              <a:avLst/>
              <a:gdLst/>
              <a:ahLst/>
              <a:cxnLst/>
              <a:rect l="l" t="t" r="r" b="b"/>
              <a:pathLst>
                <a:path w="14088" h="14055" extrusionOk="0">
                  <a:moveTo>
                    <a:pt x="4759" y="814"/>
                  </a:moveTo>
                  <a:cubicBezTo>
                    <a:pt x="4849" y="964"/>
                    <a:pt x="4898" y="1135"/>
                    <a:pt x="4898" y="1311"/>
                  </a:cubicBezTo>
                  <a:cubicBezTo>
                    <a:pt x="4898" y="1422"/>
                    <a:pt x="4878" y="1529"/>
                    <a:pt x="4841" y="1632"/>
                  </a:cubicBezTo>
                  <a:cubicBezTo>
                    <a:pt x="4819" y="1696"/>
                    <a:pt x="4828" y="1765"/>
                    <a:pt x="4868" y="1820"/>
                  </a:cubicBezTo>
                  <a:cubicBezTo>
                    <a:pt x="4906" y="1875"/>
                    <a:pt x="4969" y="1906"/>
                    <a:pt x="5035" y="1906"/>
                  </a:cubicBezTo>
                  <a:lnTo>
                    <a:pt x="5057" y="1906"/>
                  </a:lnTo>
                  <a:cubicBezTo>
                    <a:pt x="5374" y="1906"/>
                    <a:pt x="5631" y="2163"/>
                    <a:pt x="5631" y="2480"/>
                  </a:cubicBezTo>
                  <a:cubicBezTo>
                    <a:pt x="5631" y="2796"/>
                    <a:pt x="5374" y="3052"/>
                    <a:pt x="5057" y="3052"/>
                  </a:cubicBezTo>
                  <a:lnTo>
                    <a:pt x="3407" y="3052"/>
                  </a:lnTo>
                  <a:cubicBezTo>
                    <a:pt x="3090" y="3052"/>
                    <a:pt x="2836" y="2798"/>
                    <a:pt x="2834" y="2481"/>
                  </a:cubicBezTo>
                  <a:lnTo>
                    <a:pt x="2834" y="2478"/>
                  </a:lnTo>
                  <a:cubicBezTo>
                    <a:pt x="2834" y="2364"/>
                    <a:pt x="2741" y="2273"/>
                    <a:pt x="2629" y="2273"/>
                  </a:cubicBezTo>
                  <a:lnTo>
                    <a:pt x="2436" y="2273"/>
                  </a:lnTo>
                  <a:cubicBezTo>
                    <a:pt x="3099" y="1629"/>
                    <a:pt x="3893" y="1129"/>
                    <a:pt x="4759" y="814"/>
                  </a:cubicBezTo>
                  <a:close/>
                  <a:moveTo>
                    <a:pt x="11512" y="2163"/>
                  </a:moveTo>
                  <a:cubicBezTo>
                    <a:pt x="12310" y="2897"/>
                    <a:pt x="12925" y="3824"/>
                    <a:pt x="13287" y="4869"/>
                  </a:cubicBezTo>
                  <a:lnTo>
                    <a:pt x="12020" y="4867"/>
                  </a:lnTo>
                  <a:cubicBezTo>
                    <a:pt x="11489" y="4867"/>
                    <a:pt x="11058" y="4435"/>
                    <a:pt x="11058" y="3906"/>
                  </a:cubicBezTo>
                  <a:cubicBezTo>
                    <a:pt x="11058" y="3795"/>
                    <a:pt x="11076" y="3687"/>
                    <a:pt x="11113" y="3583"/>
                  </a:cubicBezTo>
                  <a:cubicBezTo>
                    <a:pt x="11135" y="3521"/>
                    <a:pt x="11126" y="3450"/>
                    <a:pt x="11088" y="3397"/>
                  </a:cubicBezTo>
                  <a:cubicBezTo>
                    <a:pt x="11048" y="3341"/>
                    <a:pt x="10986" y="3310"/>
                    <a:pt x="10919" y="3310"/>
                  </a:cubicBezTo>
                  <a:lnTo>
                    <a:pt x="10897" y="3310"/>
                  </a:lnTo>
                  <a:cubicBezTo>
                    <a:pt x="10580" y="3310"/>
                    <a:pt x="10323" y="3052"/>
                    <a:pt x="10323" y="2737"/>
                  </a:cubicBezTo>
                  <a:cubicBezTo>
                    <a:pt x="10323" y="2421"/>
                    <a:pt x="10580" y="2163"/>
                    <a:pt x="10897" y="2163"/>
                  </a:cubicBezTo>
                  <a:close/>
                  <a:moveTo>
                    <a:pt x="3722" y="7151"/>
                  </a:moveTo>
                  <a:cubicBezTo>
                    <a:pt x="4344" y="7155"/>
                    <a:pt x="4847" y="7658"/>
                    <a:pt x="4847" y="8278"/>
                  </a:cubicBezTo>
                  <a:cubicBezTo>
                    <a:pt x="4847" y="8898"/>
                    <a:pt x="4344" y="9401"/>
                    <a:pt x="3725" y="9401"/>
                  </a:cubicBezTo>
                  <a:lnTo>
                    <a:pt x="3009" y="9401"/>
                  </a:lnTo>
                  <a:cubicBezTo>
                    <a:pt x="2942" y="9401"/>
                    <a:pt x="2882" y="9432"/>
                    <a:pt x="2843" y="9485"/>
                  </a:cubicBezTo>
                  <a:cubicBezTo>
                    <a:pt x="2805" y="9538"/>
                    <a:pt x="2793" y="9608"/>
                    <a:pt x="2815" y="9670"/>
                  </a:cubicBezTo>
                  <a:cubicBezTo>
                    <a:pt x="2853" y="9785"/>
                    <a:pt x="2873" y="9905"/>
                    <a:pt x="2873" y="10026"/>
                  </a:cubicBezTo>
                  <a:cubicBezTo>
                    <a:pt x="2873" y="10237"/>
                    <a:pt x="2815" y="10439"/>
                    <a:pt x="2705" y="10615"/>
                  </a:cubicBezTo>
                  <a:cubicBezTo>
                    <a:pt x="2667" y="10677"/>
                    <a:pt x="2666" y="10757"/>
                    <a:pt x="2701" y="10824"/>
                  </a:cubicBezTo>
                  <a:cubicBezTo>
                    <a:pt x="2738" y="10889"/>
                    <a:pt x="2806" y="10929"/>
                    <a:pt x="2880" y="10929"/>
                  </a:cubicBezTo>
                  <a:lnTo>
                    <a:pt x="3744" y="10929"/>
                  </a:lnTo>
                  <a:cubicBezTo>
                    <a:pt x="4525" y="10929"/>
                    <a:pt x="5164" y="11565"/>
                    <a:pt x="5164" y="12349"/>
                  </a:cubicBezTo>
                  <a:cubicBezTo>
                    <a:pt x="5164" y="12686"/>
                    <a:pt x="5047" y="13004"/>
                    <a:pt x="4833" y="13258"/>
                  </a:cubicBezTo>
                  <a:cubicBezTo>
                    <a:pt x="2524" y="12442"/>
                    <a:pt x="797" y="10374"/>
                    <a:pt x="475" y="7873"/>
                  </a:cubicBezTo>
                  <a:cubicBezTo>
                    <a:pt x="447" y="7657"/>
                    <a:pt x="431" y="7439"/>
                    <a:pt x="423" y="7222"/>
                  </a:cubicBezTo>
                  <a:cubicBezTo>
                    <a:pt x="423" y="7207"/>
                    <a:pt x="420" y="7192"/>
                    <a:pt x="420" y="7176"/>
                  </a:cubicBezTo>
                  <a:lnTo>
                    <a:pt x="420" y="7151"/>
                  </a:lnTo>
                  <a:close/>
                  <a:moveTo>
                    <a:pt x="7036" y="1"/>
                  </a:moveTo>
                  <a:cubicBezTo>
                    <a:pt x="4634" y="1"/>
                    <a:pt x="2424" y="1208"/>
                    <a:pt x="1123" y="3230"/>
                  </a:cubicBezTo>
                  <a:cubicBezTo>
                    <a:pt x="1062" y="3326"/>
                    <a:pt x="1090" y="3455"/>
                    <a:pt x="1185" y="3515"/>
                  </a:cubicBezTo>
                  <a:cubicBezTo>
                    <a:pt x="1219" y="3537"/>
                    <a:pt x="1258" y="3547"/>
                    <a:pt x="1296" y="3547"/>
                  </a:cubicBezTo>
                  <a:cubicBezTo>
                    <a:pt x="1364" y="3547"/>
                    <a:pt x="1430" y="3514"/>
                    <a:pt x="1469" y="3455"/>
                  </a:cubicBezTo>
                  <a:cubicBezTo>
                    <a:pt x="1645" y="3182"/>
                    <a:pt x="1837" y="2927"/>
                    <a:pt x="2044" y="2687"/>
                  </a:cubicBezTo>
                  <a:lnTo>
                    <a:pt x="2444" y="2687"/>
                  </a:lnTo>
                  <a:cubicBezTo>
                    <a:pt x="2538" y="3132"/>
                    <a:pt x="2933" y="3469"/>
                    <a:pt x="3407" y="3469"/>
                  </a:cubicBezTo>
                  <a:lnTo>
                    <a:pt x="5057" y="3469"/>
                  </a:lnTo>
                  <a:cubicBezTo>
                    <a:pt x="5602" y="3469"/>
                    <a:pt x="6044" y="3027"/>
                    <a:pt x="6044" y="2483"/>
                  </a:cubicBezTo>
                  <a:cubicBezTo>
                    <a:pt x="6044" y="2021"/>
                    <a:pt x="5723" y="1632"/>
                    <a:pt x="5293" y="1527"/>
                  </a:cubicBezTo>
                  <a:cubicBezTo>
                    <a:pt x="5304" y="1458"/>
                    <a:pt x="5309" y="1387"/>
                    <a:pt x="5309" y="1314"/>
                  </a:cubicBezTo>
                  <a:cubicBezTo>
                    <a:pt x="5309" y="1095"/>
                    <a:pt x="5256" y="878"/>
                    <a:pt x="5156" y="684"/>
                  </a:cubicBezTo>
                  <a:cubicBezTo>
                    <a:pt x="5757" y="507"/>
                    <a:pt x="6389" y="415"/>
                    <a:pt x="7035" y="415"/>
                  </a:cubicBezTo>
                  <a:cubicBezTo>
                    <a:pt x="8530" y="415"/>
                    <a:pt x="9912" y="913"/>
                    <a:pt x="11021" y="1754"/>
                  </a:cubicBezTo>
                  <a:lnTo>
                    <a:pt x="10897" y="1754"/>
                  </a:lnTo>
                  <a:cubicBezTo>
                    <a:pt x="10353" y="1754"/>
                    <a:pt x="9912" y="2194"/>
                    <a:pt x="9912" y="2739"/>
                  </a:cubicBezTo>
                  <a:cubicBezTo>
                    <a:pt x="9912" y="3200"/>
                    <a:pt x="10231" y="3589"/>
                    <a:pt x="10662" y="3694"/>
                  </a:cubicBezTo>
                  <a:cubicBezTo>
                    <a:pt x="10651" y="3765"/>
                    <a:pt x="10646" y="3835"/>
                    <a:pt x="10646" y="3907"/>
                  </a:cubicBezTo>
                  <a:cubicBezTo>
                    <a:pt x="10646" y="4665"/>
                    <a:pt x="11261" y="5281"/>
                    <a:pt x="12020" y="5281"/>
                  </a:cubicBezTo>
                  <a:lnTo>
                    <a:pt x="13415" y="5281"/>
                  </a:lnTo>
                  <a:cubicBezTo>
                    <a:pt x="13496" y="5580"/>
                    <a:pt x="13560" y="5889"/>
                    <a:pt x="13598" y="6203"/>
                  </a:cubicBezTo>
                  <a:lnTo>
                    <a:pt x="13000" y="6203"/>
                  </a:lnTo>
                  <a:cubicBezTo>
                    <a:pt x="12230" y="6203"/>
                    <a:pt x="11603" y="6830"/>
                    <a:pt x="11603" y="7601"/>
                  </a:cubicBezTo>
                  <a:lnTo>
                    <a:pt x="11603" y="7808"/>
                  </a:lnTo>
                  <a:lnTo>
                    <a:pt x="10388" y="7808"/>
                  </a:lnTo>
                  <a:cubicBezTo>
                    <a:pt x="9492" y="7808"/>
                    <a:pt x="8761" y="8538"/>
                    <a:pt x="8761" y="9435"/>
                  </a:cubicBezTo>
                  <a:lnTo>
                    <a:pt x="8761" y="11269"/>
                  </a:lnTo>
                  <a:cubicBezTo>
                    <a:pt x="8761" y="12080"/>
                    <a:pt x="9357" y="12754"/>
                    <a:pt x="10134" y="12877"/>
                  </a:cubicBezTo>
                  <a:cubicBezTo>
                    <a:pt x="9195" y="13375"/>
                    <a:pt x="8137" y="13643"/>
                    <a:pt x="7035" y="13643"/>
                  </a:cubicBezTo>
                  <a:cubicBezTo>
                    <a:pt x="6415" y="13643"/>
                    <a:pt x="5818" y="13559"/>
                    <a:pt x="5248" y="13397"/>
                  </a:cubicBezTo>
                  <a:cubicBezTo>
                    <a:pt x="5458" y="13094"/>
                    <a:pt x="5574" y="12733"/>
                    <a:pt x="5574" y="12355"/>
                  </a:cubicBezTo>
                  <a:cubicBezTo>
                    <a:pt x="5574" y="11346"/>
                    <a:pt x="4753" y="10525"/>
                    <a:pt x="3744" y="10525"/>
                  </a:cubicBezTo>
                  <a:lnTo>
                    <a:pt x="3201" y="10525"/>
                  </a:lnTo>
                  <a:cubicBezTo>
                    <a:pt x="3254" y="10367"/>
                    <a:pt x="3282" y="10201"/>
                    <a:pt x="3282" y="10032"/>
                  </a:cubicBezTo>
                  <a:cubicBezTo>
                    <a:pt x="3282" y="9960"/>
                    <a:pt x="3276" y="9889"/>
                    <a:pt x="3268" y="9816"/>
                  </a:cubicBezTo>
                  <a:lnTo>
                    <a:pt x="3725" y="9816"/>
                  </a:lnTo>
                  <a:cubicBezTo>
                    <a:pt x="4571" y="9816"/>
                    <a:pt x="5259" y="9129"/>
                    <a:pt x="5259" y="8281"/>
                  </a:cubicBezTo>
                  <a:cubicBezTo>
                    <a:pt x="5259" y="7435"/>
                    <a:pt x="4571" y="6747"/>
                    <a:pt x="3725" y="6747"/>
                  </a:cubicBezTo>
                  <a:lnTo>
                    <a:pt x="428" y="6747"/>
                  </a:lnTo>
                  <a:cubicBezTo>
                    <a:pt x="463" y="5917"/>
                    <a:pt x="648" y="5113"/>
                    <a:pt x="984" y="4354"/>
                  </a:cubicBezTo>
                  <a:cubicBezTo>
                    <a:pt x="1031" y="4250"/>
                    <a:pt x="982" y="4129"/>
                    <a:pt x="879" y="4083"/>
                  </a:cubicBezTo>
                  <a:cubicBezTo>
                    <a:pt x="852" y="4071"/>
                    <a:pt x="824" y="4065"/>
                    <a:pt x="796" y="4065"/>
                  </a:cubicBezTo>
                  <a:cubicBezTo>
                    <a:pt x="717" y="4065"/>
                    <a:pt x="642" y="4112"/>
                    <a:pt x="607" y="4188"/>
                  </a:cubicBezTo>
                  <a:cubicBezTo>
                    <a:pt x="221" y="5061"/>
                    <a:pt x="21" y="5988"/>
                    <a:pt x="10" y="6950"/>
                  </a:cubicBezTo>
                  <a:cubicBezTo>
                    <a:pt x="0" y="7635"/>
                    <a:pt x="93" y="8318"/>
                    <a:pt x="281" y="8976"/>
                  </a:cubicBezTo>
                  <a:cubicBezTo>
                    <a:pt x="561" y="9950"/>
                    <a:pt x="1049" y="10852"/>
                    <a:pt x="1723" y="11628"/>
                  </a:cubicBezTo>
                  <a:cubicBezTo>
                    <a:pt x="2201" y="12177"/>
                    <a:pt x="2759" y="12652"/>
                    <a:pt x="3379" y="13031"/>
                  </a:cubicBezTo>
                  <a:cubicBezTo>
                    <a:pt x="4470" y="13699"/>
                    <a:pt x="5723" y="14054"/>
                    <a:pt x="7033" y="14054"/>
                  </a:cubicBezTo>
                  <a:cubicBezTo>
                    <a:pt x="8133" y="14054"/>
                    <a:pt x="9184" y="13807"/>
                    <a:pt x="10160" y="13322"/>
                  </a:cubicBezTo>
                  <a:cubicBezTo>
                    <a:pt x="11091" y="12859"/>
                    <a:pt x="11919" y="12177"/>
                    <a:pt x="12566" y="11359"/>
                  </a:cubicBezTo>
                  <a:cubicBezTo>
                    <a:pt x="12686" y="11200"/>
                    <a:pt x="12550" y="11026"/>
                    <a:pt x="12401" y="11026"/>
                  </a:cubicBezTo>
                  <a:cubicBezTo>
                    <a:pt x="12346" y="11026"/>
                    <a:pt x="12290" y="11050"/>
                    <a:pt x="12243" y="11106"/>
                  </a:cubicBezTo>
                  <a:cubicBezTo>
                    <a:pt x="12111" y="11273"/>
                    <a:pt x="11972" y="11433"/>
                    <a:pt x="11826" y="11587"/>
                  </a:cubicBezTo>
                  <a:cubicBezTo>
                    <a:pt x="11509" y="11921"/>
                    <a:pt x="11156" y="12222"/>
                    <a:pt x="10774" y="12483"/>
                  </a:cubicBezTo>
                  <a:lnTo>
                    <a:pt x="10388" y="12483"/>
                  </a:lnTo>
                  <a:cubicBezTo>
                    <a:pt x="9720" y="12483"/>
                    <a:pt x="9174" y="11939"/>
                    <a:pt x="9174" y="11269"/>
                  </a:cubicBezTo>
                  <a:lnTo>
                    <a:pt x="9174" y="9435"/>
                  </a:lnTo>
                  <a:cubicBezTo>
                    <a:pt x="9174" y="8766"/>
                    <a:pt x="9720" y="8220"/>
                    <a:pt x="10388" y="8220"/>
                  </a:cubicBezTo>
                  <a:lnTo>
                    <a:pt x="11817" y="8220"/>
                  </a:lnTo>
                  <a:cubicBezTo>
                    <a:pt x="11876" y="8220"/>
                    <a:pt x="11932" y="8195"/>
                    <a:pt x="11971" y="8152"/>
                  </a:cubicBezTo>
                  <a:cubicBezTo>
                    <a:pt x="12009" y="8108"/>
                    <a:pt x="12029" y="8050"/>
                    <a:pt x="12021" y="7991"/>
                  </a:cubicBezTo>
                  <a:cubicBezTo>
                    <a:pt x="12017" y="7953"/>
                    <a:pt x="12014" y="7914"/>
                    <a:pt x="12014" y="7877"/>
                  </a:cubicBezTo>
                  <a:lnTo>
                    <a:pt x="12014" y="7601"/>
                  </a:lnTo>
                  <a:cubicBezTo>
                    <a:pt x="12014" y="7058"/>
                    <a:pt x="12456" y="6616"/>
                    <a:pt x="12999" y="6616"/>
                  </a:cubicBezTo>
                  <a:lnTo>
                    <a:pt x="13633" y="6616"/>
                  </a:lnTo>
                  <a:cubicBezTo>
                    <a:pt x="13676" y="7281"/>
                    <a:pt x="13614" y="7953"/>
                    <a:pt x="13457" y="8599"/>
                  </a:cubicBezTo>
                  <a:cubicBezTo>
                    <a:pt x="13375" y="8942"/>
                    <a:pt x="13264" y="9277"/>
                    <a:pt x="13126" y="9600"/>
                  </a:cubicBezTo>
                  <a:cubicBezTo>
                    <a:pt x="13021" y="9852"/>
                    <a:pt x="12900" y="10096"/>
                    <a:pt x="12762" y="10333"/>
                  </a:cubicBezTo>
                  <a:cubicBezTo>
                    <a:pt x="12683" y="10508"/>
                    <a:pt x="12809" y="10636"/>
                    <a:pt x="12944" y="10636"/>
                  </a:cubicBezTo>
                  <a:cubicBezTo>
                    <a:pt x="13028" y="10636"/>
                    <a:pt x="13115" y="10587"/>
                    <a:pt x="13159" y="10470"/>
                  </a:cubicBezTo>
                  <a:cubicBezTo>
                    <a:pt x="13775" y="9379"/>
                    <a:pt x="14088" y="8117"/>
                    <a:pt x="14058" y="6864"/>
                  </a:cubicBezTo>
                  <a:cubicBezTo>
                    <a:pt x="14020" y="5135"/>
                    <a:pt x="13360" y="3509"/>
                    <a:pt x="12185" y="2246"/>
                  </a:cubicBezTo>
                  <a:cubicBezTo>
                    <a:pt x="12066" y="2117"/>
                    <a:pt x="11941" y="1993"/>
                    <a:pt x="11813" y="1873"/>
                  </a:cubicBezTo>
                  <a:cubicBezTo>
                    <a:pt x="10508" y="663"/>
                    <a:pt x="8825" y="1"/>
                    <a:pt x="703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45"/>
          <p:cNvGrpSpPr/>
          <p:nvPr/>
        </p:nvGrpSpPr>
        <p:grpSpPr>
          <a:xfrm>
            <a:off x="8378106" y="1261441"/>
            <a:ext cx="646914" cy="571483"/>
            <a:chOff x="2742028" y="2123009"/>
            <a:chExt cx="424512" cy="378541"/>
          </a:xfrm>
        </p:grpSpPr>
        <p:sp>
          <p:nvSpPr>
            <p:cNvPr id="1315" name="Google Shape;1315;p45"/>
            <p:cNvSpPr/>
            <p:nvPr/>
          </p:nvSpPr>
          <p:spPr>
            <a:xfrm>
              <a:off x="2748573" y="2376388"/>
              <a:ext cx="132786" cy="118910"/>
            </a:xfrm>
            <a:custGeom>
              <a:avLst/>
              <a:gdLst/>
              <a:ahLst/>
              <a:cxnLst/>
              <a:rect l="l" t="t" r="r" b="b"/>
              <a:pathLst>
                <a:path w="4402" h="3942" extrusionOk="0">
                  <a:moveTo>
                    <a:pt x="2202" y="1"/>
                  </a:moveTo>
                  <a:cubicBezTo>
                    <a:pt x="1391" y="1002"/>
                    <a:pt x="1538" y="2220"/>
                    <a:pt x="1538" y="2220"/>
                  </a:cubicBezTo>
                  <a:cubicBezTo>
                    <a:pt x="1053" y="1521"/>
                    <a:pt x="541" y="1402"/>
                    <a:pt x="248" y="1402"/>
                  </a:cubicBezTo>
                  <a:cubicBezTo>
                    <a:pt x="95" y="1402"/>
                    <a:pt x="1" y="1434"/>
                    <a:pt x="1" y="1434"/>
                  </a:cubicBezTo>
                  <a:cubicBezTo>
                    <a:pt x="894" y="2296"/>
                    <a:pt x="844" y="3693"/>
                    <a:pt x="859" y="3941"/>
                  </a:cubicBezTo>
                  <a:lnTo>
                    <a:pt x="3543" y="3941"/>
                  </a:lnTo>
                  <a:cubicBezTo>
                    <a:pt x="3560" y="3693"/>
                    <a:pt x="3508" y="2296"/>
                    <a:pt x="4401" y="1434"/>
                  </a:cubicBezTo>
                  <a:cubicBezTo>
                    <a:pt x="4401" y="1434"/>
                    <a:pt x="4308" y="1402"/>
                    <a:pt x="4157" y="1402"/>
                  </a:cubicBezTo>
                  <a:cubicBezTo>
                    <a:pt x="3863" y="1402"/>
                    <a:pt x="3350" y="1521"/>
                    <a:pt x="2864" y="2220"/>
                  </a:cubicBezTo>
                  <a:cubicBezTo>
                    <a:pt x="2864" y="2220"/>
                    <a:pt x="3011" y="1001"/>
                    <a:pt x="2202" y="1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5"/>
            <p:cNvSpPr/>
            <p:nvPr/>
          </p:nvSpPr>
          <p:spPr>
            <a:xfrm>
              <a:off x="2887299" y="2399675"/>
              <a:ext cx="129378" cy="95563"/>
            </a:xfrm>
            <a:custGeom>
              <a:avLst/>
              <a:gdLst/>
              <a:ahLst/>
              <a:cxnLst/>
              <a:rect l="l" t="t" r="r" b="b"/>
              <a:pathLst>
                <a:path w="4289" h="3168" extrusionOk="0">
                  <a:moveTo>
                    <a:pt x="1250" y="1"/>
                  </a:moveTo>
                  <a:cubicBezTo>
                    <a:pt x="1080" y="1"/>
                    <a:pt x="941" y="140"/>
                    <a:pt x="941" y="310"/>
                  </a:cubicBezTo>
                  <a:lnTo>
                    <a:pt x="941" y="2353"/>
                  </a:lnTo>
                  <a:lnTo>
                    <a:pt x="308" y="2353"/>
                  </a:lnTo>
                  <a:cubicBezTo>
                    <a:pt x="139" y="2353"/>
                    <a:pt x="0" y="2492"/>
                    <a:pt x="0" y="2662"/>
                  </a:cubicBezTo>
                  <a:lnTo>
                    <a:pt x="0" y="2860"/>
                  </a:lnTo>
                  <a:cubicBezTo>
                    <a:pt x="0" y="3030"/>
                    <a:pt x="139" y="3168"/>
                    <a:pt x="308" y="3168"/>
                  </a:cubicBezTo>
                  <a:lnTo>
                    <a:pt x="3976" y="3168"/>
                  </a:lnTo>
                  <a:cubicBezTo>
                    <a:pt x="4147" y="3168"/>
                    <a:pt x="4286" y="3030"/>
                    <a:pt x="4286" y="2860"/>
                  </a:cubicBezTo>
                  <a:lnTo>
                    <a:pt x="4286" y="2662"/>
                  </a:lnTo>
                  <a:cubicBezTo>
                    <a:pt x="4289" y="2493"/>
                    <a:pt x="4149" y="2353"/>
                    <a:pt x="3979" y="2353"/>
                  </a:cubicBezTo>
                  <a:lnTo>
                    <a:pt x="2466" y="2353"/>
                  </a:lnTo>
                  <a:lnTo>
                    <a:pt x="2466" y="310"/>
                  </a:lnTo>
                  <a:cubicBezTo>
                    <a:pt x="2466" y="140"/>
                    <a:pt x="2327" y="1"/>
                    <a:pt x="2157" y="1"/>
                  </a:cubicBezTo>
                  <a:close/>
                </a:path>
              </a:pathLst>
            </a:custGeom>
            <a:solidFill>
              <a:srgbClr val="966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5"/>
            <p:cNvSpPr/>
            <p:nvPr/>
          </p:nvSpPr>
          <p:spPr>
            <a:xfrm>
              <a:off x="2790833" y="2129223"/>
              <a:ext cx="306959" cy="314530"/>
            </a:xfrm>
            <a:custGeom>
              <a:avLst/>
              <a:gdLst/>
              <a:ahLst/>
              <a:cxnLst/>
              <a:rect l="l" t="t" r="r" b="b"/>
              <a:pathLst>
                <a:path w="10176" h="10427" extrusionOk="0">
                  <a:moveTo>
                    <a:pt x="5006" y="0"/>
                  </a:moveTo>
                  <a:cubicBezTo>
                    <a:pt x="3701" y="0"/>
                    <a:pt x="2551" y="786"/>
                    <a:pt x="1879" y="1976"/>
                  </a:cubicBezTo>
                  <a:cubicBezTo>
                    <a:pt x="811" y="2207"/>
                    <a:pt x="1" y="3291"/>
                    <a:pt x="1" y="4593"/>
                  </a:cubicBezTo>
                  <a:cubicBezTo>
                    <a:pt x="1" y="5563"/>
                    <a:pt x="450" y="6412"/>
                    <a:pt x="1123" y="6878"/>
                  </a:cubicBezTo>
                  <a:cubicBezTo>
                    <a:pt x="888" y="7213"/>
                    <a:pt x="758" y="7594"/>
                    <a:pt x="758" y="7998"/>
                  </a:cubicBezTo>
                  <a:cubicBezTo>
                    <a:pt x="758" y="9340"/>
                    <a:pt x="2216" y="10427"/>
                    <a:pt x="4013" y="10427"/>
                  </a:cubicBezTo>
                  <a:cubicBezTo>
                    <a:pt x="4571" y="10427"/>
                    <a:pt x="5099" y="10320"/>
                    <a:pt x="5558" y="10135"/>
                  </a:cubicBezTo>
                  <a:cubicBezTo>
                    <a:pt x="5796" y="10209"/>
                    <a:pt x="6061" y="10251"/>
                    <a:pt x="6336" y="10251"/>
                  </a:cubicBezTo>
                  <a:cubicBezTo>
                    <a:pt x="7451" y="10251"/>
                    <a:pt x="8355" y="9579"/>
                    <a:pt x="8355" y="8752"/>
                  </a:cubicBezTo>
                  <a:cubicBezTo>
                    <a:pt x="8355" y="8692"/>
                    <a:pt x="8349" y="8633"/>
                    <a:pt x="8340" y="8573"/>
                  </a:cubicBezTo>
                  <a:cubicBezTo>
                    <a:pt x="9377" y="8434"/>
                    <a:pt x="10176" y="7508"/>
                    <a:pt x="10176" y="6389"/>
                  </a:cubicBezTo>
                  <a:cubicBezTo>
                    <a:pt x="10176" y="5726"/>
                    <a:pt x="9898" y="5132"/>
                    <a:pt x="9455" y="4728"/>
                  </a:cubicBezTo>
                  <a:cubicBezTo>
                    <a:pt x="9590" y="4416"/>
                    <a:pt x="9665" y="4061"/>
                    <a:pt x="9665" y="3683"/>
                  </a:cubicBezTo>
                  <a:cubicBezTo>
                    <a:pt x="9665" y="2436"/>
                    <a:pt x="8837" y="1426"/>
                    <a:pt x="7813" y="1426"/>
                  </a:cubicBezTo>
                  <a:lnTo>
                    <a:pt x="7768" y="1426"/>
                  </a:lnTo>
                  <a:cubicBezTo>
                    <a:pt x="7083" y="549"/>
                    <a:pt x="6099" y="0"/>
                    <a:pt x="5006" y="0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5"/>
            <p:cNvSpPr/>
            <p:nvPr/>
          </p:nvSpPr>
          <p:spPr>
            <a:xfrm>
              <a:off x="2790803" y="2129163"/>
              <a:ext cx="189195" cy="314500"/>
            </a:xfrm>
            <a:custGeom>
              <a:avLst/>
              <a:gdLst/>
              <a:ahLst/>
              <a:cxnLst/>
              <a:rect l="l" t="t" r="r" b="b"/>
              <a:pathLst>
                <a:path w="6272" h="10426" extrusionOk="0">
                  <a:moveTo>
                    <a:pt x="5005" y="1"/>
                  </a:moveTo>
                  <a:cubicBezTo>
                    <a:pt x="3701" y="1"/>
                    <a:pt x="2550" y="786"/>
                    <a:pt x="1879" y="1977"/>
                  </a:cubicBezTo>
                  <a:cubicBezTo>
                    <a:pt x="811" y="2208"/>
                    <a:pt x="0" y="3292"/>
                    <a:pt x="0" y="4594"/>
                  </a:cubicBezTo>
                  <a:cubicBezTo>
                    <a:pt x="0" y="5564"/>
                    <a:pt x="450" y="6413"/>
                    <a:pt x="1123" y="6879"/>
                  </a:cubicBezTo>
                  <a:cubicBezTo>
                    <a:pt x="888" y="7213"/>
                    <a:pt x="756" y="7593"/>
                    <a:pt x="756" y="7999"/>
                  </a:cubicBezTo>
                  <a:cubicBezTo>
                    <a:pt x="756" y="9339"/>
                    <a:pt x="2216" y="10426"/>
                    <a:pt x="4013" y="10426"/>
                  </a:cubicBezTo>
                  <a:cubicBezTo>
                    <a:pt x="4571" y="10426"/>
                    <a:pt x="5097" y="10321"/>
                    <a:pt x="5557" y="10136"/>
                  </a:cubicBezTo>
                  <a:cubicBezTo>
                    <a:pt x="5779" y="10204"/>
                    <a:pt x="6019" y="10245"/>
                    <a:pt x="6272" y="10251"/>
                  </a:cubicBezTo>
                  <a:cubicBezTo>
                    <a:pt x="4710" y="9046"/>
                    <a:pt x="3701" y="7148"/>
                    <a:pt x="3701" y="5017"/>
                  </a:cubicBezTo>
                  <a:cubicBezTo>
                    <a:pt x="3701" y="3075"/>
                    <a:pt x="4538" y="1329"/>
                    <a:pt x="5869" y="119"/>
                  </a:cubicBezTo>
                  <a:cubicBezTo>
                    <a:pt x="5591" y="41"/>
                    <a:pt x="5303" y="1"/>
                    <a:pt x="5005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5"/>
            <p:cNvSpPr/>
            <p:nvPr/>
          </p:nvSpPr>
          <p:spPr>
            <a:xfrm>
              <a:off x="2849804" y="2354640"/>
              <a:ext cx="55805" cy="49229"/>
            </a:xfrm>
            <a:custGeom>
              <a:avLst/>
              <a:gdLst/>
              <a:ahLst/>
              <a:cxnLst/>
              <a:rect l="l" t="t" r="r" b="b"/>
              <a:pathLst>
                <a:path w="1850" h="1632" extrusionOk="0">
                  <a:moveTo>
                    <a:pt x="923" y="1"/>
                  </a:moveTo>
                  <a:cubicBezTo>
                    <a:pt x="818" y="1"/>
                    <a:pt x="711" y="21"/>
                    <a:pt x="607" y="65"/>
                  </a:cubicBezTo>
                  <a:cubicBezTo>
                    <a:pt x="193" y="241"/>
                    <a:pt x="1" y="719"/>
                    <a:pt x="174" y="1134"/>
                  </a:cubicBezTo>
                  <a:cubicBezTo>
                    <a:pt x="305" y="1445"/>
                    <a:pt x="607" y="1631"/>
                    <a:pt x="924" y="1631"/>
                  </a:cubicBezTo>
                  <a:cubicBezTo>
                    <a:pt x="1030" y="1631"/>
                    <a:pt x="1138" y="1611"/>
                    <a:pt x="1242" y="1566"/>
                  </a:cubicBezTo>
                  <a:cubicBezTo>
                    <a:pt x="1656" y="1393"/>
                    <a:pt x="1850" y="914"/>
                    <a:pt x="1674" y="500"/>
                  </a:cubicBezTo>
                  <a:cubicBezTo>
                    <a:pt x="1542" y="189"/>
                    <a:pt x="1240" y="1"/>
                    <a:pt x="923" y="1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5"/>
            <p:cNvSpPr/>
            <p:nvPr/>
          </p:nvSpPr>
          <p:spPr>
            <a:xfrm>
              <a:off x="2941775" y="2162283"/>
              <a:ext cx="52457" cy="52457"/>
            </a:xfrm>
            <a:custGeom>
              <a:avLst/>
              <a:gdLst/>
              <a:ahLst/>
              <a:cxnLst/>
              <a:rect l="l" t="t" r="r" b="b"/>
              <a:pathLst>
                <a:path w="1739" h="1739" extrusionOk="0">
                  <a:moveTo>
                    <a:pt x="871" y="0"/>
                  </a:moveTo>
                  <a:cubicBezTo>
                    <a:pt x="871" y="0"/>
                    <a:pt x="870" y="0"/>
                    <a:pt x="869" y="0"/>
                  </a:cubicBezTo>
                  <a:cubicBezTo>
                    <a:pt x="391" y="0"/>
                    <a:pt x="0" y="389"/>
                    <a:pt x="0" y="870"/>
                  </a:cubicBezTo>
                  <a:cubicBezTo>
                    <a:pt x="0" y="1348"/>
                    <a:pt x="388" y="1738"/>
                    <a:pt x="869" y="1738"/>
                  </a:cubicBezTo>
                  <a:cubicBezTo>
                    <a:pt x="1348" y="1738"/>
                    <a:pt x="1738" y="1351"/>
                    <a:pt x="1738" y="870"/>
                  </a:cubicBezTo>
                  <a:cubicBezTo>
                    <a:pt x="1738" y="390"/>
                    <a:pt x="1349" y="0"/>
                    <a:pt x="871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5"/>
            <p:cNvSpPr/>
            <p:nvPr/>
          </p:nvSpPr>
          <p:spPr>
            <a:xfrm>
              <a:off x="2966450" y="2308308"/>
              <a:ext cx="51220" cy="45097"/>
            </a:xfrm>
            <a:custGeom>
              <a:avLst/>
              <a:gdLst/>
              <a:ahLst/>
              <a:cxnLst/>
              <a:rect l="l" t="t" r="r" b="b"/>
              <a:pathLst>
                <a:path w="1698" h="1495" extrusionOk="0">
                  <a:moveTo>
                    <a:pt x="850" y="0"/>
                  </a:moveTo>
                  <a:cubicBezTo>
                    <a:pt x="752" y="0"/>
                    <a:pt x="653" y="19"/>
                    <a:pt x="558" y="60"/>
                  </a:cubicBezTo>
                  <a:cubicBezTo>
                    <a:pt x="178" y="218"/>
                    <a:pt x="0" y="656"/>
                    <a:pt x="160" y="1038"/>
                  </a:cubicBezTo>
                  <a:cubicBezTo>
                    <a:pt x="280" y="1323"/>
                    <a:pt x="557" y="1494"/>
                    <a:pt x="849" y="1494"/>
                  </a:cubicBezTo>
                  <a:cubicBezTo>
                    <a:pt x="946" y="1494"/>
                    <a:pt x="1044" y="1475"/>
                    <a:pt x="1139" y="1435"/>
                  </a:cubicBezTo>
                  <a:cubicBezTo>
                    <a:pt x="1520" y="1276"/>
                    <a:pt x="1697" y="838"/>
                    <a:pt x="1536" y="456"/>
                  </a:cubicBezTo>
                  <a:cubicBezTo>
                    <a:pt x="1417" y="171"/>
                    <a:pt x="1141" y="0"/>
                    <a:pt x="850" y="0"/>
                  </a:cubicBezTo>
                  <a:close/>
                </a:path>
              </a:pathLst>
            </a:custGeom>
            <a:solidFill>
              <a:srgbClr val="D25A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5"/>
            <p:cNvSpPr/>
            <p:nvPr/>
          </p:nvSpPr>
          <p:spPr>
            <a:xfrm>
              <a:off x="2958245" y="2314431"/>
              <a:ext cx="201925" cy="180869"/>
            </a:xfrm>
            <a:custGeom>
              <a:avLst/>
              <a:gdLst/>
              <a:ahLst/>
              <a:cxnLst/>
              <a:rect l="l" t="t" r="r" b="b"/>
              <a:pathLst>
                <a:path w="6694" h="5996" extrusionOk="0">
                  <a:moveTo>
                    <a:pt x="3345" y="0"/>
                  </a:moveTo>
                  <a:cubicBezTo>
                    <a:pt x="2113" y="1524"/>
                    <a:pt x="2334" y="3377"/>
                    <a:pt x="2334" y="3377"/>
                  </a:cubicBezTo>
                  <a:cubicBezTo>
                    <a:pt x="1596" y="2315"/>
                    <a:pt x="817" y="2134"/>
                    <a:pt x="372" y="2134"/>
                  </a:cubicBezTo>
                  <a:cubicBezTo>
                    <a:pt x="141" y="2134"/>
                    <a:pt x="0" y="2182"/>
                    <a:pt x="0" y="2182"/>
                  </a:cubicBezTo>
                  <a:cubicBezTo>
                    <a:pt x="1358" y="3497"/>
                    <a:pt x="1281" y="5618"/>
                    <a:pt x="1305" y="5995"/>
                  </a:cubicBezTo>
                  <a:lnTo>
                    <a:pt x="5387" y="5995"/>
                  </a:lnTo>
                  <a:cubicBezTo>
                    <a:pt x="5411" y="5618"/>
                    <a:pt x="5334" y="3495"/>
                    <a:pt x="6693" y="2182"/>
                  </a:cubicBezTo>
                  <a:cubicBezTo>
                    <a:pt x="6692" y="2182"/>
                    <a:pt x="6550" y="2134"/>
                    <a:pt x="6319" y="2134"/>
                  </a:cubicBezTo>
                  <a:cubicBezTo>
                    <a:pt x="5872" y="2134"/>
                    <a:pt x="5092" y="2315"/>
                    <a:pt x="4353" y="3377"/>
                  </a:cubicBezTo>
                  <a:cubicBezTo>
                    <a:pt x="4353" y="3377"/>
                    <a:pt x="4575" y="1524"/>
                    <a:pt x="3345" y="0"/>
                  </a:cubicBezTo>
                  <a:close/>
                </a:path>
              </a:pathLst>
            </a:custGeom>
            <a:solidFill>
              <a:srgbClr val="97D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5"/>
            <p:cNvSpPr/>
            <p:nvPr/>
          </p:nvSpPr>
          <p:spPr>
            <a:xfrm>
              <a:off x="2742028" y="2123009"/>
              <a:ext cx="424512" cy="378541"/>
            </a:xfrm>
            <a:custGeom>
              <a:avLst/>
              <a:gdLst/>
              <a:ahLst/>
              <a:cxnLst/>
              <a:rect l="l" t="t" r="r" b="b"/>
              <a:pathLst>
                <a:path w="14073" h="12549" extrusionOk="0">
                  <a:moveTo>
                    <a:pt x="7489" y="10627"/>
                  </a:moveTo>
                  <a:cubicBezTo>
                    <a:pt x="7643" y="10651"/>
                    <a:pt x="7798" y="10664"/>
                    <a:pt x="7958" y="10664"/>
                  </a:cubicBezTo>
                  <a:cubicBezTo>
                    <a:pt x="7970" y="10664"/>
                    <a:pt x="7982" y="10665"/>
                    <a:pt x="7994" y="10665"/>
                  </a:cubicBezTo>
                  <a:cubicBezTo>
                    <a:pt x="8022" y="10665"/>
                    <a:pt x="8052" y="10663"/>
                    <a:pt x="8081" y="10662"/>
                  </a:cubicBezTo>
                  <a:cubicBezTo>
                    <a:pt x="8137" y="10893"/>
                    <a:pt x="8174" y="11115"/>
                    <a:pt x="8199" y="11321"/>
                  </a:cubicBezTo>
                  <a:lnTo>
                    <a:pt x="7489" y="11321"/>
                  </a:lnTo>
                  <a:lnTo>
                    <a:pt x="7489" y="10627"/>
                  </a:lnTo>
                  <a:close/>
                  <a:moveTo>
                    <a:pt x="2308" y="8941"/>
                  </a:moveTo>
                  <a:cubicBezTo>
                    <a:pt x="2416" y="9228"/>
                    <a:pt x="2589" y="9498"/>
                    <a:pt x="2820" y="9745"/>
                  </a:cubicBezTo>
                  <a:cubicBezTo>
                    <a:pt x="2919" y="10228"/>
                    <a:pt x="2879" y="10596"/>
                    <a:pt x="2879" y="10599"/>
                  </a:cubicBezTo>
                  <a:cubicBezTo>
                    <a:pt x="2867" y="10693"/>
                    <a:pt x="2922" y="10782"/>
                    <a:pt x="3010" y="10815"/>
                  </a:cubicBezTo>
                  <a:cubicBezTo>
                    <a:pt x="3034" y="10825"/>
                    <a:pt x="3058" y="10828"/>
                    <a:pt x="3084" y="10828"/>
                  </a:cubicBezTo>
                  <a:cubicBezTo>
                    <a:pt x="3151" y="10828"/>
                    <a:pt x="3213" y="10797"/>
                    <a:pt x="3251" y="10739"/>
                  </a:cubicBezTo>
                  <a:cubicBezTo>
                    <a:pt x="3361" y="10583"/>
                    <a:pt x="3478" y="10449"/>
                    <a:pt x="3599" y="10340"/>
                  </a:cubicBezTo>
                  <a:cubicBezTo>
                    <a:pt x="3700" y="10395"/>
                    <a:pt x="3805" y="10448"/>
                    <a:pt x="3913" y="10494"/>
                  </a:cubicBezTo>
                  <a:cubicBezTo>
                    <a:pt x="3618" y="11128"/>
                    <a:pt x="3574" y="11791"/>
                    <a:pt x="3561" y="12136"/>
                  </a:cubicBezTo>
                  <a:lnTo>
                    <a:pt x="1275" y="12136"/>
                  </a:lnTo>
                  <a:cubicBezTo>
                    <a:pt x="1261" y="11702"/>
                    <a:pt x="1193" y="10776"/>
                    <a:pt x="656" y="10028"/>
                  </a:cubicBezTo>
                  <a:lnTo>
                    <a:pt x="656" y="10028"/>
                  </a:lnTo>
                  <a:cubicBezTo>
                    <a:pt x="906" y="10080"/>
                    <a:pt x="1247" y="10250"/>
                    <a:pt x="1586" y="10738"/>
                  </a:cubicBezTo>
                  <a:cubicBezTo>
                    <a:pt x="1625" y="10794"/>
                    <a:pt x="1689" y="10827"/>
                    <a:pt x="1756" y="10827"/>
                  </a:cubicBezTo>
                  <a:cubicBezTo>
                    <a:pt x="1780" y="10827"/>
                    <a:pt x="1805" y="10822"/>
                    <a:pt x="1829" y="10813"/>
                  </a:cubicBezTo>
                  <a:cubicBezTo>
                    <a:pt x="1917" y="10781"/>
                    <a:pt x="1971" y="10692"/>
                    <a:pt x="1960" y="10597"/>
                  </a:cubicBezTo>
                  <a:cubicBezTo>
                    <a:pt x="1957" y="10588"/>
                    <a:pt x="1867" y="9757"/>
                    <a:pt x="2308" y="8941"/>
                  </a:cubicBezTo>
                  <a:close/>
                  <a:moveTo>
                    <a:pt x="7078" y="10600"/>
                  </a:moveTo>
                  <a:lnTo>
                    <a:pt x="7078" y="11525"/>
                  </a:lnTo>
                  <a:cubicBezTo>
                    <a:pt x="7078" y="11637"/>
                    <a:pt x="7170" y="11730"/>
                    <a:pt x="7282" y="11730"/>
                  </a:cubicBezTo>
                  <a:lnTo>
                    <a:pt x="8239" y="11730"/>
                  </a:lnTo>
                  <a:cubicBezTo>
                    <a:pt x="8250" y="11890"/>
                    <a:pt x="8255" y="12026"/>
                    <a:pt x="8257" y="12133"/>
                  </a:cubicBezTo>
                  <a:lnTo>
                    <a:pt x="5124" y="12133"/>
                  </a:lnTo>
                  <a:lnTo>
                    <a:pt x="5124" y="12136"/>
                  </a:lnTo>
                  <a:cubicBezTo>
                    <a:pt x="5069" y="12136"/>
                    <a:pt x="5021" y="12087"/>
                    <a:pt x="5021" y="12032"/>
                  </a:cubicBezTo>
                  <a:lnTo>
                    <a:pt x="5021" y="11834"/>
                  </a:lnTo>
                  <a:cubicBezTo>
                    <a:pt x="5021" y="11779"/>
                    <a:pt x="5069" y="11730"/>
                    <a:pt x="5124" y="11730"/>
                  </a:cubicBezTo>
                  <a:lnTo>
                    <a:pt x="5757" y="11730"/>
                  </a:lnTo>
                  <a:cubicBezTo>
                    <a:pt x="5871" y="11730"/>
                    <a:pt x="5963" y="11637"/>
                    <a:pt x="5963" y="11525"/>
                  </a:cubicBezTo>
                  <a:lnTo>
                    <a:pt x="5963" y="10828"/>
                  </a:lnTo>
                  <a:cubicBezTo>
                    <a:pt x="6341" y="10800"/>
                    <a:pt x="6719" y="10726"/>
                    <a:pt x="7078" y="10600"/>
                  </a:cubicBezTo>
                  <a:close/>
                  <a:moveTo>
                    <a:pt x="6624" y="1"/>
                  </a:moveTo>
                  <a:cubicBezTo>
                    <a:pt x="6149" y="1"/>
                    <a:pt x="5683" y="98"/>
                    <a:pt x="5244" y="289"/>
                  </a:cubicBezTo>
                  <a:cubicBezTo>
                    <a:pt x="5140" y="335"/>
                    <a:pt x="5092" y="456"/>
                    <a:pt x="5136" y="560"/>
                  </a:cubicBezTo>
                  <a:cubicBezTo>
                    <a:pt x="5170" y="637"/>
                    <a:pt x="5246" y="683"/>
                    <a:pt x="5326" y="683"/>
                  </a:cubicBezTo>
                  <a:cubicBezTo>
                    <a:pt x="5354" y="683"/>
                    <a:pt x="5381" y="678"/>
                    <a:pt x="5408" y="666"/>
                  </a:cubicBezTo>
                  <a:cubicBezTo>
                    <a:pt x="5799" y="496"/>
                    <a:pt x="6207" y="412"/>
                    <a:pt x="6625" y="412"/>
                  </a:cubicBezTo>
                  <a:cubicBezTo>
                    <a:pt x="7608" y="412"/>
                    <a:pt x="8554" y="902"/>
                    <a:pt x="9224" y="1758"/>
                  </a:cubicBezTo>
                  <a:cubicBezTo>
                    <a:pt x="9262" y="1807"/>
                    <a:pt x="9322" y="1837"/>
                    <a:pt x="9385" y="1837"/>
                  </a:cubicBezTo>
                  <a:cubicBezTo>
                    <a:pt x="9388" y="1837"/>
                    <a:pt x="9391" y="1836"/>
                    <a:pt x="9394" y="1836"/>
                  </a:cubicBezTo>
                  <a:lnTo>
                    <a:pt x="9433" y="1836"/>
                  </a:lnTo>
                  <a:cubicBezTo>
                    <a:pt x="10341" y="1836"/>
                    <a:pt x="11078" y="2758"/>
                    <a:pt x="11078" y="3889"/>
                  </a:cubicBezTo>
                  <a:cubicBezTo>
                    <a:pt x="11078" y="4224"/>
                    <a:pt x="11011" y="4558"/>
                    <a:pt x="10884" y="4852"/>
                  </a:cubicBezTo>
                  <a:cubicBezTo>
                    <a:pt x="10850" y="4934"/>
                    <a:pt x="10869" y="5027"/>
                    <a:pt x="10934" y="5086"/>
                  </a:cubicBezTo>
                  <a:cubicBezTo>
                    <a:pt x="11350" y="5466"/>
                    <a:pt x="11588" y="6015"/>
                    <a:pt x="11588" y="6595"/>
                  </a:cubicBezTo>
                  <a:cubicBezTo>
                    <a:pt x="11588" y="6905"/>
                    <a:pt x="11521" y="7203"/>
                    <a:pt x="11394" y="7475"/>
                  </a:cubicBezTo>
                  <a:cubicBezTo>
                    <a:pt x="11233" y="7061"/>
                    <a:pt x="11004" y="6627"/>
                    <a:pt x="10671" y="6218"/>
                  </a:cubicBezTo>
                  <a:cubicBezTo>
                    <a:pt x="10632" y="6169"/>
                    <a:pt x="10573" y="6141"/>
                    <a:pt x="10511" y="6141"/>
                  </a:cubicBezTo>
                  <a:cubicBezTo>
                    <a:pt x="10448" y="6141"/>
                    <a:pt x="10390" y="6169"/>
                    <a:pt x="10350" y="6218"/>
                  </a:cubicBezTo>
                  <a:cubicBezTo>
                    <a:pt x="9510" y="7254"/>
                    <a:pt x="9316" y="8426"/>
                    <a:pt x="9283" y="9126"/>
                  </a:cubicBezTo>
                  <a:cubicBezTo>
                    <a:pt x="8789" y="8600"/>
                    <a:pt x="8304" y="8395"/>
                    <a:pt x="7955" y="8319"/>
                  </a:cubicBezTo>
                  <a:cubicBezTo>
                    <a:pt x="7800" y="8285"/>
                    <a:pt x="7659" y="8273"/>
                    <a:pt x="7539" y="8273"/>
                  </a:cubicBezTo>
                  <a:cubicBezTo>
                    <a:pt x="7275" y="8273"/>
                    <a:pt x="7107" y="8330"/>
                    <a:pt x="7097" y="8334"/>
                  </a:cubicBezTo>
                  <a:cubicBezTo>
                    <a:pt x="7029" y="8358"/>
                    <a:pt x="6979" y="8414"/>
                    <a:pt x="6964" y="8484"/>
                  </a:cubicBezTo>
                  <a:cubicBezTo>
                    <a:pt x="6949" y="8555"/>
                    <a:pt x="6970" y="8626"/>
                    <a:pt x="7022" y="8676"/>
                  </a:cubicBezTo>
                  <a:cubicBezTo>
                    <a:pt x="7495" y="9134"/>
                    <a:pt x="7785" y="9702"/>
                    <a:pt x="7966" y="10253"/>
                  </a:cubicBezTo>
                  <a:lnTo>
                    <a:pt x="7954" y="10253"/>
                  </a:lnTo>
                  <a:cubicBezTo>
                    <a:pt x="7741" y="10253"/>
                    <a:pt x="7532" y="10228"/>
                    <a:pt x="7332" y="10174"/>
                  </a:cubicBezTo>
                  <a:cubicBezTo>
                    <a:pt x="7263" y="10149"/>
                    <a:pt x="7216" y="10139"/>
                    <a:pt x="7176" y="10139"/>
                  </a:cubicBezTo>
                  <a:cubicBezTo>
                    <a:pt x="7104" y="10139"/>
                    <a:pt x="7054" y="10172"/>
                    <a:pt x="6941" y="10211"/>
                  </a:cubicBezTo>
                  <a:cubicBezTo>
                    <a:pt x="6529" y="10355"/>
                    <a:pt x="6074" y="10427"/>
                    <a:pt x="5631" y="10427"/>
                  </a:cubicBezTo>
                  <a:cubicBezTo>
                    <a:pt x="5151" y="10427"/>
                    <a:pt x="4692" y="10347"/>
                    <a:pt x="4265" y="10192"/>
                  </a:cubicBezTo>
                  <a:cubicBezTo>
                    <a:pt x="4056" y="10117"/>
                    <a:pt x="3861" y="10022"/>
                    <a:pt x="3682" y="9912"/>
                  </a:cubicBezTo>
                  <a:cubicBezTo>
                    <a:pt x="3482" y="9791"/>
                    <a:pt x="3303" y="9652"/>
                    <a:pt x="3152" y="9497"/>
                  </a:cubicBezTo>
                  <a:cubicBezTo>
                    <a:pt x="2836" y="9176"/>
                    <a:pt x="2642" y="8800"/>
                    <a:pt x="2593" y="8408"/>
                  </a:cubicBezTo>
                  <a:cubicBezTo>
                    <a:pt x="2584" y="8342"/>
                    <a:pt x="2581" y="8274"/>
                    <a:pt x="2581" y="8204"/>
                  </a:cubicBezTo>
                  <a:cubicBezTo>
                    <a:pt x="2581" y="7854"/>
                    <a:pt x="2692" y="7515"/>
                    <a:pt x="2910" y="7203"/>
                  </a:cubicBezTo>
                  <a:cubicBezTo>
                    <a:pt x="2941" y="7158"/>
                    <a:pt x="2954" y="7102"/>
                    <a:pt x="2944" y="7049"/>
                  </a:cubicBezTo>
                  <a:cubicBezTo>
                    <a:pt x="2933" y="6996"/>
                    <a:pt x="2902" y="6947"/>
                    <a:pt x="2858" y="6916"/>
                  </a:cubicBezTo>
                  <a:cubicBezTo>
                    <a:pt x="2221" y="6476"/>
                    <a:pt x="1824" y="5664"/>
                    <a:pt x="1824" y="4801"/>
                  </a:cubicBezTo>
                  <a:cubicBezTo>
                    <a:pt x="1824" y="3617"/>
                    <a:pt x="2546" y="2601"/>
                    <a:pt x="3540" y="2387"/>
                  </a:cubicBezTo>
                  <a:cubicBezTo>
                    <a:pt x="3598" y="2373"/>
                    <a:pt x="3648" y="2338"/>
                    <a:pt x="3676" y="2286"/>
                  </a:cubicBezTo>
                  <a:cubicBezTo>
                    <a:pt x="3930" y="1833"/>
                    <a:pt x="4253" y="1449"/>
                    <a:pt x="4632" y="1141"/>
                  </a:cubicBezTo>
                  <a:cubicBezTo>
                    <a:pt x="4720" y="1070"/>
                    <a:pt x="4734" y="940"/>
                    <a:pt x="4663" y="851"/>
                  </a:cubicBezTo>
                  <a:cubicBezTo>
                    <a:pt x="4621" y="801"/>
                    <a:pt x="4562" y="775"/>
                    <a:pt x="4502" y="775"/>
                  </a:cubicBezTo>
                  <a:cubicBezTo>
                    <a:pt x="4457" y="775"/>
                    <a:pt x="4411" y="790"/>
                    <a:pt x="4373" y="820"/>
                  </a:cubicBezTo>
                  <a:cubicBezTo>
                    <a:pt x="3975" y="1141"/>
                    <a:pt x="3635" y="1539"/>
                    <a:pt x="3361" y="2005"/>
                  </a:cubicBezTo>
                  <a:cubicBezTo>
                    <a:pt x="2226" y="2301"/>
                    <a:pt x="1413" y="3460"/>
                    <a:pt x="1413" y="4801"/>
                  </a:cubicBezTo>
                  <a:cubicBezTo>
                    <a:pt x="1413" y="5740"/>
                    <a:pt x="1802" y="6598"/>
                    <a:pt x="2465" y="7136"/>
                  </a:cubicBezTo>
                  <a:cubicBezTo>
                    <a:pt x="2271" y="7470"/>
                    <a:pt x="2169" y="7837"/>
                    <a:pt x="2169" y="8207"/>
                  </a:cubicBezTo>
                  <a:cubicBezTo>
                    <a:pt x="2169" y="8262"/>
                    <a:pt x="2170" y="8319"/>
                    <a:pt x="2176" y="8374"/>
                  </a:cubicBezTo>
                  <a:cubicBezTo>
                    <a:pt x="1734" y="8972"/>
                    <a:pt x="1592" y="9617"/>
                    <a:pt x="1550" y="10068"/>
                  </a:cubicBezTo>
                  <a:cubicBezTo>
                    <a:pt x="1136" y="9680"/>
                    <a:pt x="733" y="9598"/>
                    <a:pt x="466" y="9598"/>
                  </a:cubicBezTo>
                  <a:cubicBezTo>
                    <a:pt x="282" y="9598"/>
                    <a:pt x="163" y="9637"/>
                    <a:pt x="150" y="9642"/>
                  </a:cubicBezTo>
                  <a:cubicBezTo>
                    <a:pt x="82" y="9665"/>
                    <a:pt x="31" y="9720"/>
                    <a:pt x="15" y="9791"/>
                  </a:cubicBezTo>
                  <a:cubicBezTo>
                    <a:pt x="0" y="9861"/>
                    <a:pt x="20" y="9933"/>
                    <a:pt x="71" y="9983"/>
                  </a:cubicBezTo>
                  <a:cubicBezTo>
                    <a:pt x="823" y="10710"/>
                    <a:pt x="854" y="11869"/>
                    <a:pt x="863" y="12253"/>
                  </a:cubicBezTo>
                  <a:cubicBezTo>
                    <a:pt x="866" y="12294"/>
                    <a:pt x="866" y="12329"/>
                    <a:pt x="867" y="12356"/>
                  </a:cubicBezTo>
                  <a:cubicBezTo>
                    <a:pt x="874" y="12464"/>
                    <a:pt x="963" y="12548"/>
                    <a:pt x="1073" y="12548"/>
                  </a:cubicBezTo>
                  <a:lnTo>
                    <a:pt x="3754" y="12548"/>
                  </a:lnTo>
                  <a:cubicBezTo>
                    <a:pt x="3864" y="12548"/>
                    <a:pt x="3953" y="12463"/>
                    <a:pt x="3960" y="12356"/>
                  </a:cubicBezTo>
                  <a:cubicBezTo>
                    <a:pt x="3961" y="12329"/>
                    <a:pt x="3961" y="12294"/>
                    <a:pt x="3964" y="12250"/>
                  </a:cubicBezTo>
                  <a:cubicBezTo>
                    <a:pt x="3972" y="11974"/>
                    <a:pt x="3990" y="11276"/>
                    <a:pt x="4293" y="10637"/>
                  </a:cubicBezTo>
                  <a:cubicBezTo>
                    <a:pt x="4691" y="10763"/>
                    <a:pt x="5111" y="10833"/>
                    <a:pt x="5547" y="10840"/>
                  </a:cubicBezTo>
                  <a:lnTo>
                    <a:pt x="5547" y="11321"/>
                  </a:lnTo>
                  <a:lnTo>
                    <a:pt x="5121" y="11321"/>
                  </a:lnTo>
                  <a:cubicBezTo>
                    <a:pt x="4837" y="11321"/>
                    <a:pt x="4608" y="11551"/>
                    <a:pt x="4608" y="11834"/>
                  </a:cubicBezTo>
                  <a:lnTo>
                    <a:pt x="4608" y="12032"/>
                  </a:lnTo>
                  <a:cubicBezTo>
                    <a:pt x="4608" y="12315"/>
                    <a:pt x="4839" y="12545"/>
                    <a:pt x="5121" y="12545"/>
                  </a:cubicBezTo>
                  <a:lnTo>
                    <a:pt x="12548" y="12545"/>
                  </a:lnTo>
                  <a:cubicBezTo>
                    <a:pt x="12657" y="12545"/>
                    <a:pt x="12746" y="12461"/>
                    <a:pt x="12754" y="12353"/>
                  </a:cubicBezTo>
                  <a:cubicBezTo>
                    <a:pt x="12755" y="12315"/>
                    <a:pt x="12758" y="12263"/>
                    <a:pt x="12759" y="12198"/>
                  </a:cubicBezTo>
                  <a:cubicBezTo>
                    <a:pt x="12765" y="11969"/>
                    <a:pt x="12776" y="11582"/>
                    <a:pt x="12848" y="11122"/>
                  </a:cubicBezTo>
                  <a:cubicBezTo>
                    <a:pt x="12866" y="11010"/>
                    <a:pt x="12789" y="10904"/>
                    <a:pt x="12677" y="10887"/>
                  </a:cubicBezTo>
                  <a:cubicBezTo>
                    <a:pt x="12666" y="10886"/>
                    <a:pt x="12655" y="10885"/>
                    <a:pt x="12644" y="10885"/>
                  </a:cubicBezTo>
                  <a:cubicBezTo>
                    <a:pt x="12543" y="10885"/>
                    <a:pt x="12456" y="10957"/>
                    <a:pt x="12441" y="11059"/>
                  </a:cubicBezTo>
                  <a:cubicBezTo>
                    <a:pt x="12370" y="11510"/>
                    <a:pt x="12356" y="11900"/>
                    <a:pt x="12348" y="12136"/>
                  </a:cubicBezTo>
                  <a:lnTo>
                    <a:pt x="8671" y="12136"/>
                  </a:lnTo>
                  <a:cubicBezTo>
                    <a:pt x="8668" y="11980"/>
                    <a:pt x="8659" y="11764"/>
                    <a:pt x="8636" y="11508"/>
                  </a:cubicBezTo>
                  <a:lnTo>
                    <a:pt x="8636" y="11501"/>
                  </a:lnTo>
                  <a:cubicBezTo>
                    <a:pt x="8562" y="10725"/>
                    <a:pt x="8337" y="9586"/>
                    <a:pt x="7591" y="8683"/>
                  </a:cubicBezTo>
                  <a:lnTo>
                    <a:pt x="7591" y="8683"/>
                  </a:lnTo>
                  <a:cubicBezTo>
                    <a:pt x="7992" y="8697"/>
                    <a:pt x="8671" y="8884"/>
                    <a:pt x="9335" y="9841"/>
                  </a:cubicBezTo>
                  <a:cubicBezTo>
                    <a:pt x="9374" y="9898"/>
                    <a:pt x="9439" y="9930"/>
                    <a:pt x="9506" y="9930"/>
                  </a:cubicBezTo>
                  <a:cubicBezTo>
                    <a:pt x="9530" y="9930"/>
                    <a:pt x="9554" y="9926"/>
                    <a:pt x="9578" y="9917"/>
                  </a:cubicBezTo>
                  <a:cubicBezTo>
                    <a:pt x="9667" y="9883"/>
                    <a:pt x="9720" y="9794"/>
                    <a:pt x="9708" y="9701"/>
                  </a:cubicBezTo>
                  <a:cubicBezTo>
                    <a:pt x="9707" y="9683"/>
                    <a:pt x="9533" y="8081"/>
                    <a:pt x="10513" y="6691"/>
                  </a:cubicBezTo>
                  <a:cubicBezTo>
                    <a:pt x="11493" y="8081"/>
                    <a:pt x="11320" y="9683"/>
                    <a:pt x="11319" y="9701"/>
                  </a:cubicBezTo>
                  <a:cubicBezTo>
                    <a:pt x="11308" y="9794"/>
                    <a:pt x="11362" y="9883"/>
                    <a:pt x="11450" y="9917"/>
                  </a:cubicBezTo>
                  <a:cubicBezTo>
                    <a:pt x="11474" y="9926"/>
                    <a:pt x="11498" y="9930"/>
                    <a:pt x="11522" y="9930"/>
                  </a:cubicBezTo>
                  <a:cubicBezTo>
                    <a:pt x="11589" y="9930"/>
                    <a:pt x="11653" y="9898"/>
                    <a:pt x="11693" y="9841"/>
                  </a:cubicBezTo>
                  <a:cubicBezTo>
                    <a:pt x="12356" y="8884"/>
                    <a:pt x="13036" y="8697"/>
                    <a:pt x="13435" y="8683"/>
                  </a:cubicBezTo>
                  <a:lnTo>
                    <a:pt x="13435" y="8683"/>
                  </a:lnTo>
                  <a:cubicBezTo>
                    <a:pt x="13113" y="9077"/>
                    <a:pt x="12857" y="9550"/>
                    <a:pt x="12677" y="10096"/>
                  </a:cubicBezTo>
                  <a:cubicBezTo>
                    <a:pt x="12641" y="10204"/>
                    <a:pt x="12699" y="10319"/>
                    <a:pt x="12807" y="10356"/>
                  </a:cubicBezTo>
                  <a:cubicBezTo>
                    <a:pt x="12828" y="10363"/>
                    <a:pt x="12850" y="10367"/>
                    <a:pt x="12872" y="10367"/>
                  </a:cubicBezTo>
                  <a:cubicBezTo>
                    <a:pt x="12958" y="10367"/>
                    <a:pt x="13039" y="10312"/>
                    <a:pt x="13069" y="10226"/>
                  </a:cubicBezTo>
                  <a:cubicBezTo>
                    <a:pt x="13276" y="9594"/>
                    <a:pt x="13591" y="9074"/>
                    <a:pt x="14002" y="8676"/>
                  </a:cubicBezTo>
                  <a:cubicBezTo>
                    <a:pt x="14054" y="8626"/>
                    <a:pt x="14073" y="8555"/>
                    <a:pt x="14060" y="8484"/>
                  </a:cubicBezTo>
                  <a:cubicBezTo>
                    <a:pt x="14045" y="8414"/>
                    <a:pt x="13993" y="8358"/>
                    <a:pt x="13924" y="8334"/>
                  </a:cubicBezTo>
                  <a:cubicBezTo>
                    <a:pt x="13913" y="8330"/>
                    <a:pt x="13746" y="8274"/>
                    <a:pt x="13482" y="8274"/>
                  </a:cubicBezTo>
                  <a:cubicBezTo>
                    <a:pt x="13361" y="8274"/>
                    <a:pt x="13221" y="8286"/>
                    <a:pt x="13066" y="8319"/>
                  </a:cubicBezTo>
                  <a:cubicBezTo>
                    <a:pt x="12717" y="8395"/>
                    <a:pt x="12233" y="8600"/>
                    <a:pt x="11739" y="9126"/>
                  </a:cubicBezTo>
                  <a:cubicBezTo>
                    <a:pt x="11724" y="8822"/>
                    <a:pt x="11680" y="8432"/>
                    <a:pt x="11564" y="8001"/>
                  </a:cubicBezTo>
                  <a:cubicBezTo>
                    <a:pt x="11850" y="7590"/>
                    <a:pt x="11999" y="7107"/>
                    <a:pt x="11999" y="6595"/>
                  </a:cubicBezTo>
                  <a:cubicBezTo>
                    <a:pt x="11999" y="5948"/>
                    <a:pt x="11752" y="5333"/>
                    <a:pt x="11313" y="4882"/>
                  </a:cubicBezTo>
                  <a:cubicBezTo>
                    <a:pt x="11428" y="4571"/>
                    <a:pt x="11487" y="4231"/>
                    <a:pt x="11487" y="3889"/>
                  </a:cubicBezTo>
                  <a:cubicBezTo>
                    <a:pt x="11487" y="2552"/>
                    <a:pt x="10593" y="1459"/>
                    <a:pt x="9483" y="1427"/>
                  </a:cubicBezTo>
                  <a:cubicBezTo>
                    <a:pt x="8739" y="518"/>
                    <a:pt x="7702" y="1"/>
                    <a:pt x="662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5"/>
            <p:cNvSpPr/>
            <p:nvPr/>
          </p:nvSpPr>
          <p:spPr>
            <a:xfrm>
              <a:off x="2846788" y="2348517"/>
              <a:ext cx="61597" cy="61597"/>
            </a:xfrm>
            <a:custGeom>
              <a:avLst/>
              <a:gdLst/>
              <a:ahLst/>
              <a:cxnLst/>
              <a:rect l="l" t="t" r="r" b="b"/>
              <a:pathLst>
                <a:path w="2042" h="2042" extrusionOk="0">
                  <a:moveTo>
                    <a:pt x="1021" y="413"/>
                  </a:moveTo>
                  <a:cubicBezTo>
                    <a:pt x="1358" y="413"/>
                    <a:pt x="1630" y="687"/>
                    <a:pt x="1630" y="1021"/>
                  </a:cubicBezTo>
                  <a:cubicBezTo>
                    <a:pt x="1630" y="1357"/>
                    <a:pt x="1355" y="1629"/>
                    <a:pt x="1021" y="1629"/>
                  </a:cubicBezTo>
                  <a:cubicBezTo>
                    <a:pt x="687" y="1629"/>
                    <a:pt x="413" y="1355"/>
                    <a:pt x="413" y="1021"/>
                  </a:cubicBezTo>
                  <a:cubicBezTo>
                    <a:pt x="413" y="684"/>
                    <a:pt x="687" y="413"/>
                    <a:pt x="1021" y="413"/>
                  </a:cubicBezTo>
                  <a:close/>
                  <a:moveTo>
                    <a:pt x="1021" y="0"/>
                  </a:moveTo>
                  <a:cubicBezTo>
                    <a:pt x="459" y="0"/>
                    <a:pt x="0" y="459"/>
                    <a:pt x="0" y="1021"/>
                  </a:cubicBezTo>
                  <a:cubicBezTo>
                    <a:pt x="0" y="1583"/>
                    <a:pt x="459" y="2042"/>
                    <a:pt x="1021" y="2042"/>
                  </a:cubicBezTo>
                  <a:cubicBezTo>
                    <a:pt x="1583" y="2042"/>
                    <a:pt x="2042" y="1583"/>
                    <a:pt x="2042" y="1021"/>
                  </a:cubicBezTo>
                  <a:cubicBezTo>
                    <a:pt x="2040" y="459"/>
                    <a:pt x="1583" y="0"/>
                    <a:pt x="102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5"/>
            <p:cNvSpPr/>
            <p:nvPr/>
          </p:nvSpPr>
          <p:spPr>
            <a:xfrm>
              <a:off x="2935471" y="2156039"/>
              <a:ext cx="64975" cy="64945"/>
            </a:xfrm>
            <a:custGeom>
              <a:avLst/>
              <a:gdLst/>
              <a:ahLst/>
              <a:cxnLst/>
              <a:rect l="l" t="t" r="r" b="b"/>
              <a:pathLst>
                <a:path w="2154" h="2153" extrusionOk="0">
                  <a:moveTo>
                    <a:pt x="1076" y="413"/>
                  </a:moveTo>
                  <a:cubicBezTo>
                    <a:pt x="1443" y="413"/>
                    <a:pt x="1740" y="710"/>
                    <a:pt x="1740" y="1077"/>
                  </a:cubicBezTo>
                  <a:cubicBezTo>
                    <a:pt x="1740" y="1442"/>
                    <a:pt x="1443" y="1740"/>
                    <a:pt x="1076" y="1740"/>
                  </a:cubicBezTo>
                  <a:cubicBezTo>
                    <a:pt x="711" y="1740"/>
                    <a:pt x="414" y="1442"/>
                    <a:pt x="414" y="1077"/>
                  </a:cubicBezTo>
                  <a:cubicBezTo>
                    <a:pt x="414" y="710"/>
                    <a:pt x="711" y="413"/>
                    <a:pt x="1076" y="413"/>
                  </a:cubicBezTo>
                  <a:close/>
                  <a:moveTo>
                    <a:pt x="1076" y="0"/>
                  </a:moveTo>
                  <a:cubicBezTo>
                    <a:pt x="483" y="0"/>
                    <a:pt x="1" y="483"/>
                    <a:pt x="1" y="1077"/>
                  </a:cubicBezTo>
                  <a:cubicBezTo>
                    <a:pt x="1" y="1670"/>
                    <a:pt x="483" y="2152"/>
                    <a:pt x="1076" y="2152"/>
                  </a:cubicBezTo>
                  <a:cubicBezTo>
                    <a:pt x="1669" y="2152"/>
                    <a:pt x="2153" y="1670"/>
                    <a:pt x="2153" y="1077"/>
                  </a:cubicBezTo>
                  <a:cubicBezTo>
                    <a:pt x="2153" y="483"/>
                    <a:pt x="1669" y="0"/>
                    <a:pt x="107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5"/>
            <p:cNvSpPr/>
            <p:nvPr/>
          </p:nvSpPr>
          <p:spPr>
            <a:xfrm>
              <a:off x="2963373" y="2302124"/>
              <a:ext cx="57464" cy="57434"/>
            </a:xfrm>
            <a:custGeom>
              <a:avLst/>
              <a:gdLst/>
              <a:ahLst/>
              <a:cxnLst/>
              <a:rect l="l" t="t" r="r" b="b"/>
              <a:pathLst>
                <a:path w="1905" h="1904" extrusionOk="0">
                  <a:moveTo>
                    <a:pt x="951" y="410"/>
                  </a:moveTo>
                  <a:cubicBezTo>
                    <a:pt x="1252" y="410"/>
                    <a:pt x="1494" y="654"/>
                    <a:pt x="1494" y="953"/>
                  </a:cubicBezTo>
                  <a:cubicBezTo>
                    <a:pt x="1494" y="1250"/>
                    <a:pt x="1252" y="1494"/>
                    <a:pt x="951" y="1494"/>
                  </a:cubicBezTo>
                  <a:cubicBezTo>
                    <a:pt x="653" y="1494"/>
                    <a:pt x="410" y="1251"/>
                    <a:pt x="410" y="953"/>
                  </a:cubicBezTo>
                  <a:cubicBezTo>
                    <a:pt x="410" y="654"/>
                    <a:pt x="653" y="410"/>
                    <a:pt x="951" y="410"/>
                  </a:cubicBezTo>
                  <a:close/>
                  <a:moveTo>
                    <a:pt x="953" y="0"/>
                  </a:moveTo>
                  <a:cubicBezTo>
                    <a:pt x="428" y="0"/>
                    <a:pt x="0" y="428"/>
                    <a:pt x="0" y="953"/>
                  </a:cubicBezTo>
                  <a:cubicBezTo>
                    <a:pt x="0" y="1478"/>
                    <a:pt x="428" y="1904"/>
                    <a:pt x="953" y="1904"/>
                  </a:cubicBezTo>
                  <a:cubicBezTo>
                    <a:pt x="1478" y="1904"/>
                    <a:pt x="1904" y="1478"/>
                    <a:pt x="1904" y="953"/>
                  </a:cubicBezTo>
                  <a:cubicBezTo>
                    <a:pt x="1904" y="428"/>
                    <a:pt x="1478" y="0"/>
                    <a:pt x="95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5"/>
            <p:cNvSpPr/>
            <p:nvPr/>
          </p:nvSpPr>
          <p:spPr>
            <a:xfrm>
              <a:off x="28796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0" y="0"/>
                  </a:moveTo>
                  <a:cubicBezTo>
                    <a:pt x="252" y="0"/>
                    <a:pt x="1" y="252"/>
                    <a:pt x="1" y="561"/>
                  </a:cubicBezTo>
                  <a:cubicBezTo>
                    <a:pt x="1" y="673"/>
                    <a:pt x="93" y="766"/>
                    <a:pt x="207" y="766"/>
                  </a:cubicBezTo>
                  <a:cubicBezTo>
                    <a:pt x="320" y="766"/>
                    <a:pt x="411" y="673"/>
                    <a:pt x="411" y="561"/>
                  </a:cubicBezTo>
                  <a:cubicBezTo>
                    <a:pt x="411" y="480"/>
                    <a:pt x="477" y="413"/>
                    <a:pt x="559" y="413"/>
                  </a:cubicBezTo>
                  <a:cubicBezTo>
                    <a:pt x="640" y="413"/>
                    <a:pt x="707" y="480"/>
                    <a:pt x="707" y="561"/>
                  </a:cubicBezTo>
                  <a:cubicBezTo>
                    <a:pt x="707" y="673"/>
                    <a:pt x="800" y="766"/>
                    <a:pt x="912" y="766"/>
                  </a:cubicBezTo>
                  <a:cubicBezTo>
                    <a:pt x="1029" y="766"/>
                    <a:pt x="1121" y="673"/>
                    <a:pt x="1121" y="561"/>
                  </a:cubicBezTo>
                  <a:cubicBezTo>
                    <a:pt x="1121" y="252"/>
                    <a:pt x="869" y="0"/>
                    <a:pt x="56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5"/>
            <p:cNvSpPr/>
            <p:nvPr/>
          </p:nvSpPr>
          <p:spPr>
            <a:xfrm>
              <a:off x="2975197" y="2252413"/>
              <a:ext cx="33815" cy="23137"/>
            </a:xfrm>
            <a:custGeom>
              <a:avLst/>
              <a:gdLst/>
              <a:ahLst/>
              <a:cxnLst/>
              <a:rect l="l" t="t" r="r" b="b"/>
              <a:pathLst>
                <a:path w="1121" h="767" extrusionOk="0">
                  <a:moveTo>
                    <a:pt x="561" y="0"/>
                  </a:moveTo>
                  <a:cubicBezTo>
                    <a:pt x="252" y="0"/>
                    <a:pt x="0" y="252"/>
                    <a:pt x="0" y="561"/>
                  </a:cubicBezTo>
                  <a:cubicBezTo>
                    <a:pt x="0" y="673"/>
                    <a:pt x="92" y="766"/>
                    <a:pt x="206" y="766"/>
                  </a:cubicBezTo>
                  <a:cubicBezTo>
                    <a:pt x="318" y="766"/>
                    <a:pt x="410" y="673"/>
                    <a:pt x="410" y="561"/>
                  </a:cubicBezTo>
                  <a:cubicBezTo>
                    <a:pt x="410" y="480"/>
                    <a:pt x="477" y="413"/>
                    <a:pt x="558" y="413"/>
                  </a:cubicBezTo>
                  <a:cubicBezTo>
                    <a:pt x="639" y="413"/>
                    <a:pt x="706" y="480"/>
                    <a:pt x="706" y="561"/>
                  </a:cubicBezTo>
                  <a:cubicBezTo>
                    <a:pt x="706" y="673"/>
                    <a:pt x="799" y="766"/>
                    <a:pt x="912" y="766"/>
                  </a:cubicBezTo>
                  <a:cubicBezTo>
                    <a:pt x="1027" y="766"/>
                    <a:pt x="1117" y="673"/>
                    <a:pt x="1117" y="561"/>
                  </a:cubicBezTo>
                  <a:cubicBezTo>
                    <a:pt x="1120" y="252"/>
                    <a:pt x="870" y="0"/>
                    <a:pt x="561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5"/>
            <p:cNvSpPr/>
            <p:nvPr/>
          </p:nvSpPr>
          <p:spPr>
            <a:xfrm>
              <a:off x="2926120" y="2275580"/>
              <a:ext cx="36469" cy="17647"/>
            </a:xfrm>
            <a:custGeom>
              <a:avLst/>
              <a:gdLst/>
              <a:ahLst/>
              <a:cxnLst/>
              <a:rect l="l" t="t" r="r" b="b"/>
              <a:pathLst>
                <a:path w="1209" h="585" extrusionOk="0">
                  <a:moveTo>
                    <a:pt x="229" y="1"/>
                  </a:moveTo>
                  <a:cubicBezTo>
                    <a:pt x="181" y="1"/>
                    <a:pt x="132" y="17"/>
                    <a:pt x="93" y="52"/>
                  </a:cubicBezTo>
                  <a:cubicBezTo>
                    <a:pt x="9" y="126"/>
                    <a:pt x="0" y="257"/>
                    <a:pt x="74" y="342"/>
                  </a:cubicBezTo>
                  <a:cubicBezTo>
                    <a:pt x="207" y="495"/>
                    <a:pt x="401" y="584"/>
                    <a:pt x="604" y="584"/>
                  </a:cubicBezTo>
                  <a:cubicBezTo>
                    <a:pt x="808" y="584"/>
                    <a:pt x="1002" y="495"/>
                    <a:pt x="1135" y="342"/>
                  </a:cubicBezTo>
                  <a:cubicBezTo>
                    <a:pt x="1209" y="257"/>
                    <a:pt x="1201" y="126"/>
                    <a:pt x="1114" y="52"/>
                  </a:cubicBezTo>
                  <a:cubicBezTo>
                    <a:pt x="1076" y="18"/>
                    <a:pt x="1027" y="1"/>
                    <a:pt x="979" y="1"/>
                  </a:cubicBezTo>
                  <a:cubicBezTo>
                    <a:pt x="922" y="1"/>
                    <a:pt x="864" y="25"/>
                    <a:pt x="824" y="72"/>
                  </a:cubicBezTo>
                  <a:cubicBezTo>
                    <a:pt x="769" y="136"/>
                    <a:pt x="688" y="172"/>
                    <a:pt x="604" y="172"/>
                  </a:cubicBezTo>
                  <a:cubicBezTo>
                    <a:pt x="519" y="172"/>
                    <a:pt x="440" y="135"/>
                    <a:pt x="385" y="72"/>
                  </a:cubicBezTo>
                  <a:cubicBezTo>
                    <a:pt x="344" y="25"/>
                    <a:pt x="286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3EC3BE4-5E58-A8DB-938C-3ED6360FC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00" y="2241225"/>
            <a:ext cx="8530750" cy="1385797"/>
          </a:xfrm>
          <a:prstGeom prst="rect">
            <a:avLst/>
          </a:prstGeom>
        </p:spPr>
      </p:pic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90655A0A-B38F-4C6E-0693-DD2D12924D26}"/>
              </a:ext>
            </a:extLst>
          </p:cNvPr>
          <p:cNvSpPr/>
          <p:nvPr/>
        </p:nvSpPr>
        <p:spPr>
          <a:xfrm>
            <a:off x="4657725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56</a:t>
            </a:r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22A7F78D-6002-F7D2-CE47-635E0D4F5C31}"/>
              </a:ext>
            </a:extLst>
          </p:cNvPr>
          <p:cNvSpPr/>
          <p:nvPr/>
        </p:nvSpPr>
        <p:spPr>
          <a:xfrm>
            <a:off x="5495925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64</a:t>
            </a:r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C4CF7A3A-081D-47AE-D20B-EC7350C24B66}"/>
              </a:ext>
            </a:extLst>
          </p:cNvPr>
          <p:cNvSpPr/>
          <p:nvPr/>
        </p:nvSpPr>
        <p:spPr>
          <a:xfrm>
            <a:off x="6334125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48</a:t>
            </a:r>
          </a:p>
        </p:txBody>
      </p:sp>
      <p:sp>
        <p:nvSpPr>
          <p:cNvPr id="54" name="Hình chữ nhật: Góc Tròn 53">
            <a:extLst>
              <a:ext uri="{FF2B5EF4-FFF2-40B4-BE49-F238E27FC236}">
                <a16:creationId xmlns:a16="http://schemas.microsoft.com/office/drawing/2014/main" id="{47741830-5CD8-45E9-40B9-B18FD8245B62}"/>
              </a:ext>
            </a:extLst>
          </p:cNvPr>
          <p:cNvSpPr/>
          <p:nvPr/>
        </p:nvSpPr>
        <p:spPr>
          <a:xfrm>
            <a:off x="7208043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32</a:t>
            </a:r>
          </a:p>
        </p:txBody>
      </p:sp>
      <p:sp>
        <p:nvSpPr>
          <p:cNvPr id="55" name="Hình chữ nhật: Góc Tròn 54">
            <a:extLst>
              <a:ext uri="{FF2B5EF4-FFF2-40B4-BE49-F238E27FC236}">
                <a16:creationId xmlns:a16="http://schemas.microsoft.com/office/drawing/2014/main" id="{CFEE3645-B0E6-3C24-A819-57CB85BDD83C}"/>
              </a:ext>
            </a:extLst>
          </p:cNvPr>
          <p:cNvSpPr/>
          <p:nvPr/>
        </p:nvSpPr>
        <p:spPr>
          <a:xfrm>
            <a:off x="8029846" y="2986088"/>
            <a:ext cx="735806" cy="5572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40</a:t>
            </a:r>
          </a:p>
        </p:txBody>
      </p:sp>
      <p:sp>
        <p:nvSpPr>
          <p:cNvPr id="56" name="Google Shape;2955;p74">
            <a:extLst>
              <a:ext uri="{FF2B5EF4-FFF2-40B4-BE49-F238E27FC236}">
                <a16:creationId xmlns:a16="http://schemas.microsoft.com/office/drawing/2014/main" id="{8F77AF5F-5880-0BA5-8AE0-3F55BC389DA7}"/>
              </a:ext>
            </a:extLst>
          </p:cNvPr>
          <p:cNvSpPr/>
          <p:nvPr/>
        </p:nvSpPr>
        <p:spPr>
          <a:xfrm>
            <a:off x="558898" y="1531851"/>
            <a:ext cx="278906" cy="25636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955;p74">
            <a:extLst>
              <a:ext uri="{FF2B5EF4-FFF2-40B4-BE49-F238E27FC236}">
                <a16:creationId xmlns:a16="http://schemas.microsoft.com/office/drawing/2014/main" id="{70EC7E28-F236-F965-DA66-913B35F60888}"/>
              </a:ext>
            </a:extLst>
          </p:cNvPr>
          <p:cNvSpPr/>
          <p:nvPr/>
        </p:nvSpPr>
        <p:spPr>
          <a:xfrm>
            <a:off x="1742315" y="4276721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2955;p74">
            <a:extLst>
              <a:ext uri="{FF2B5EF4-FFF2-40B4-BE49-F238E27FC236}">
                <a16:creationId xmlns:a16="http://schemas.microsoft.com/office/drawing/2014/main" id="{20B06147-C983-7B81-ED3C-37CB8F58FC51}"/>
              </a:ext>
            </a:extLst>
          </p:cNvPr>
          <p:cNvSpPr/>
          <p:nvPr/>
        </p:nvSpPr>
        <p:spPr>
          <a:xfrm>
            <a:off x="3056765" y="479444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2955;p74">
            <a:extLst>
              <a:ext uri="{FF2B5EF4-FFF2-40B4-BE49-F238E27FC236}">
                <a16:creationId xmlns:a16="http://schemas.microsoft.com/office/drawing/2014/main" id="{81359962-BF52-0C1C-5223-E2457E873585}"/>
              </a:ext>
            </a:extLst>
          </p:cNvPr>
          <p:cNvSpPr/>
          <p:nvPr/>
        </p:nvSpPr>
        <p:spPr>
          <a:xfrm>
            <a:off x="7647939" y="1056507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2955;p74">
            <a:extLst>
              <a:ext uri="{FF2B5EF4-FFF2-40B4-BE49-F238E27FC236}">
                <a16:creationId xmlns:a16="http://schemas.microsoft.com/office/drawing/2014/main" id="{6CBAE524-D3E8-C676-C7C4-4C0456D36B9E}"/>
              </a:ext>
            </a:extLst>
          </p:cNvPr>
          <p:cNvSpPr/>
          <p:nvPr/>
        </p:nvSpPr>
        <p:spPr>
          <a:xfrm>
            <a:off x="7297040" y="3750929"/>
            <a:ext cx="278906" cy="303822"/>
          </a:xfrm>
          <a:custGeom>
            <a:avLst/>
            <a:gdLst/>
            <a:ahLst/>
            <a:cxnLst/>
            <a:rect l="l" t="t" r="r" b="b"/>
            <a:pathLst>
              <a:path w="9246" h="10072" extrusionOk="0">
                <a:moveTo>
                  <a:pt x="4622" y="0"/>
                </a:moveTo>
                <a:cubicBezTo>
                  <a:pt x="4464" y="0"/>
                  <a:pt x="4307" y="59"/>
                  <a:pt x="4197" y="176"/>
                </a:cubicBezTo>
                <a:cubicBezTo>
                  <a:pt x="3654" y="775"/>
                  <a:pt x="2607" y="1813"/>
                  <a:pt x="1679" y="3067"/>
                </a:cubicBezTo>
                <a:cubicBezTo>
                  <a:pt x="749" y="4298"/>
                  <a:pt x="1" y="5811"/>
                  <a:pt x="46" y="6789"/>
                </a:cubicBezTo>
                <a:cubicBezTo>
                  <a:pt x="171" y="9235"/>
                  <a:pt x="2156" y="10071"/>
                  <a:pt x="4459" y="10071"/>
                </a:cubicBezTo>
                <a:cubicBezTo>
                  <a:pt x="4514" y="10071"/>
                  <a:pt x="4568" y="10071"/>
                  <a:pt x="4623" y="10070"/>
                </a:cubicBezTo>
                <a:cubicBezTo>
                  <a:pt x="4678" y="10071"/>
                  <a:pt x="4732" y="10071"/>
                  <a:pt x="4786" y="10071"/>
                </a:cubicBezTo>
                <a:cubicBezTo>
                  <a:pt x="7087" y="10071"/>
                  <a:pt x="9072" y="9235"/>
                  <a:pt x="9199" y="6789"/>
                </a:cubicBezTo>
                <a:cubicBezTo>
                  <a:pt x="9245" y="5811"/>
                  <a:pt x="8497" y="4298"/>
                  <a:pt x="7567" y="3067"/>
                </a:cubicBezTo>
                <a:cubicBezTo>
                  <a:pt x="6636" y="1816"/>
                  <a:pt x="5592" y="776"/>
                  <a:pt x="5046" y="176"/>
                </a:cubicBezTo>
                <a:cubicBezTo>
                  <a:pt x="4936" y="59"/>
                  <a:pt x="4779" y="0"/>
                  <a:pt x="4622" y="0"/>
                </a:cubicBezTo>
                <a:close/>
              </a:path>
            </a:pathLst>
          </a:custGeom>
          <a:solidFill>
            <a:srgbClr val="C2DC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2746;p74">
            <a:extLst>
              <a:ext uri="{FF2B5EF4-FFF2-40B4-BE49-F238E27FC236}">
                <a16:creationId xmlns:a16="http://schemas.microsoft.com/office/drawing/2014/main" id="{7A41E4C9-0A19-FFAF-A508-2BF3904EEAD7}"/>
              </a:ext>
            </a:extLst>
          </p:cNvPr>
          <p:cNvGrpSpPr/>
          <p:nvPr/>
        </p:nvGrpSpPr>
        <p:grpSpPr>
          <a:xfrm>
            <a:off x="6702028" y="267489"/>
            <a:ext cx="423879" cy="423909"/>
            <a:chOff x="5407126" y="2100295"/>
            <a:chExt cx="423879" cy="423909"/>
          </a:xfrm>
        </p:grpSpPr>
        <p:sp>
          <p:nvSpPr>
            <p:cNvPr id="62" name="Google Shape;2747;p74">
              <a:extLst>
                <a:ext uri="{FF2B5EF4-FFF2-40B4-BE49-F238E27FC236}">
                  <a16:creationId xmlns:a16="http://schemas.microsoft.com/office/drawing/2014/main" id="{4E013E9C-24AD-9224-67F9-B68AB51BC21E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48;p74">
              <a:extLst>
                <a:ext uri="{FF2B5EF4-FFF2-40B4-BE49-F238E27FC236}">
                  <a16:creationId xmlns:a16="http://schemas.microsoft.com/office/drawing/2014/main" id="{DA1DE9C0-884F-B979-B50C-CF9FFE9D9B79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49;p74">
              <a:extLst>
                <a:ext uri="{FF2B5EF4-FFF2-40B4-BE49-F238E27FC236}">
                  <a16:creationId xmlns:a16="http://schemas.microsoft.com/office/drawing/2014/main" id="{580350C0-DC7F-932D-1149-4A5A85F4168F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50;p74">
              <a:extLst>
                <a:ext uri="{FF2B5EF4-FFF2-40B4-BE49-F238E27FC236}">
                  <a16:creationId xmlns:a16="http://schemas.microsoft.com/office/drawing/2014/main" id="{FF1A7CEE-D867-2446-FAC5-53B229138AAA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51;p74">
              <a:extLst>
                <a:ext uri="{FF2B5EF4-FFF2-40B4-BE49-F238E27FC236}">
                  <a16:creationId xmlns:a16="http://schemas.microsoft.com/office/drawing/2014/main" id="{CD5DCA38-3B0A-DDBA-35FA-27308B0E7037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52;p74">
              <a:extLst>
                <a:ext uri="{FF2B5EF4-FFF2-40B4-BE49-F238E27FC236}">
                  <a16:creationId xmlns:a16="http://schemas.microsoft.com/office/drawing/2014/main" id="{F33C0D1D-C69F-6B8D-2283-9DCB20AF822D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53;p74">
              <a:extLst>
                <a:ext uri="{FF2B5EF4-FFF2-40B4-BE49-F238E27FC236}">
                  <a16:creationId xmlns:a16="http://schemas.microsoft.com/office/drawing/2014/main" id="{697CE583-ECE2-CE3B-1505-09B0169093B4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54;p74">
              <a:extLst>
                <a:ext uri="{FF2B5EF4-FFF2-40B4-BE49-F238E27FC236}">
                  <a16:creationId xmlns:a16="http://schemas.microsoft.com/office/drawing/2014/main" id="{6C4630C1-F6ED-7A8E-1F0A-7E907D95D70A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755;p74">
              <a:extLst>
                <a:ext uri="{FF2B5EF4-FFF2-40B4-BE49-F238E27FC236}">
                  <a16:creationId xmlns:a16="http://schemas.microsoft.com/office/drawing/2014/main" id="{176D410A-AD73-D911-6489-3A3A561124C9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56;p74">
              <a:extLst>
                <a:ext uri="{FF2B5EF4-FFF2-40B4-BE49-F238E27FC236}">
                  <a16:creationId xmlns:a16="http://schemas.microsoft.com/office/drawing/2014/main" id="{04A9A645-6486-870F-E598-997C5D54A625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57;p74">
              <a:extLst>
                <a:ext uri="{FF2B5EF4-FFF2-40B4-BE49-F238E27FC236}">
                  <a16:creationId xmlns:a16="http://schemas.microsoft.com/office/drawing/2014/main" id="{8F499B44-70EF-7FA0-CB28-D18C8022F5AE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8;p74">
              <a:extLst>
                <a:ext uri="{FF2B5EF4-FFF2-40B4-BE49-F238E27FC236}">
                  <a16:creationId xmlns:a16="http://schemas.microsoft.com/office/drawing/2014/main" id="{387075A6-D2DC-4099-8170-042F5C9A7A53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9;p74">
              <a:extLst>
                <a:ext uri="{FF2B5EF4-FFF2-40B4-BE49-F238E27FC236}">
                  <a16:creationId xmlns:a16="http://schemas.microsoft.com/office/drawing/2014/main" id="{E9EE765F-15E4-DA96-D003-CBA26D18F432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2746;p74">
            <a:extLst>
              <a:ext uri="{FF2B5EF4-FFF2-40B4-BE49-F238E27FC236}">
                <a16:creationId xmlns:a16="http://schemas.microsoft.com/office/drawing/2014/main" id="{CE3B3494-A7B9-300D-C545-1DD4656A0550}"/>
              </a:ext>
            </a:extLst>
          </p:cNvPr>
          <p:cNvGrpSpPr/>
          <p:nvPr/>
        </p:nvGrpSpPr>
        <p:grpSpPr>
          <a:xfrm>
            <a:off x="5910246" y="4613941"/>
            <a:ext cx="423879" cy="423909"/>
            <a:chOff x="5407126" y="2100295"/>
            <a:chExt cx="423879" cy="423909"/>
          </a:xfrm>
        </p:grpSpPr>
        <p:sp>
          <p:nvSpPr>
            <p:cNvPr id="76" name="Google Shape;2747;p74">
              <a:extLst>
                <a:ext uri="{FF2B5EF4-FFF2-40B4-BE49-F238E27FC236}">
                  <a16:creationId xmlns:a16="http://schemas.microsoft.com/office/drawing/2014/main" id="{CC008BB5-8EA9-1884-7114-C7B1520F57C8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48;p74">
              <a:extLst>
                <a:ext uri="{FF2B5EF4-FFF2-40B4-BE49-F238E27FC236}">
                  <a16:creationId xmlns:a16="http://schemas.microsoft.com/office/drawing/2014/main" id="{A1238352-FDF3-5A0C-C6A2-A032A9D15586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49;p74">
              <a:extLst>
                <a:ext uri="{FF2B5EF4-FFF2-40B4-BE49-F238E27FC236}">
                  <a16:creationId xmlns:a16="http://schemas.microsoft.com/office/drawing/2014/main" id="{FF253F6A-015F-AB6D-24C1-57CB29661F1B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50;p74">
              <a:extLst>
                <a:ext uri="{FF2B5EF4-FFF2-40B4-BE49-F238E27FC236}">
                  <a16:creationId xmlns:a16="http://schemas.microsoft.com/office/drawing/2014/main" id="{2E1D321D-E6AE-AEB1-0212-A4AE055E53F8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51;p74">
              <a:extLst>
                <a:ext uri="{FF2B5EF4-FFF2-40B4-BE49-F238E27FC236}">
                  <a16:creationId xmlns:a16="http://schemas.microsoft.com/office/drawing/2014/main" id="{4232137F-CB40-7AB8-6B0C-0144086512D7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52;p74">
              <a:extLst>
                <a:ext uri="{FF2B5EF4-FFF2-40B4-BE49-F238E27FC236}">
                  <a16:creationId xmlns:a16="http://schemas.microsoft.com/office/drawing/2014/main" id="{EC68D9B2-B55F-067F-1CBB-5DA8A15785FE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753;p74">
              <a:extLst>
                <a:ext uri="{FF2B5EF4-FFF2-40B4-BE49-F238E27FC236}">
                  <a16:creationId xmlns:a16="http://schemas.microsoft.com/office/drawing/2014/main" id="{DA2688F2-CD7C-D8A1-C1C4-8C2C6BEE90B2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54;p74">
              <a:extLst>
                <a:ext uri="{FF2B5EF4-FFF2-40B4-BE49-F238E27FC236}">
                  <a16:creationId xmlns:a16="http://schemas.microsoft.com/office/drawing/2014/main" id="{71B09BB7-D5F8-31C9-4331-6BF49EFDBBF8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755;p74">
              <a:extLst>
                <a:ext uri="{FF2B5EF4-FFF2-40B4-BE49-F238E27FC236}">
                  <a16:creationId xmlns:a16="http://schemas.microsoft.com/office/drawing/2014/main" id="{35B7B447-9628-444C-CDF2-7207D88346F2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756;p74">
              <a:extLst>
                <a:ext uri="{FF2B5EF4-FFF2-40B4-BE49-F238E27FC236}">
                  <a16:creationId xmlns:a16="http://schemas.microsoft.com/office/drawing/2014/main" id="{4F79AB45-7BC0-403A-753D-6534D3A0A576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757;p74">
              <a:extLst>
                <a:ext uri="{FF2B5EF4-FFF2-40B4-BE49-F238E27FC236}">
                  <a16:creationId xmlns:a16="http://schemas.microsoft.com/office/drawing/2014/main" id="{5C36AB58-BC1E-5EC2-B35F-CDE06CCF65D4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758;p74">
              <a:extLst>
                <a:ext uri="{FF2B5EF4-FFF2-40B4-BE49-F238E27FC236}">
                  <a16:creationId xmlns:a16="http://schemas.microsoft.com/office/drawing/2014/main" id="{DCEB575A-AD8D-6F72-1FFE-0C4789CED166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759;p74">
              <a:extLst>
                <a:ext uri="{FF2B5EF4-FFF2-40B4-BE49-F238E27FC236}">
                  <a16:creationId xmlns:a16="http://schemas.microsoft.com/office/drawing/2014/main" id="{EDC8F88F-F264-9CAB-4D35-51B4E3B19FBC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3148;p74">
            <a:extLst>
              <a:ext uri="{FF2B5EF4-FFF2-40B4-BE49-F238E27FC236}">
                <a16:creationId xmlns:a16="http://schemas.microsoft.com/office/drawing/2014/main" id="{924541C9-D11A-4E7A-F42C-F6A639A21CAE}"/>
              </a:ext>
            </a:extLst>
          </p:cNvPr>
          <p:cNvGrpSpPr/>
          <p:nvPr/>
        </p:nvGrpSpPr>
        <p:grpSpPr>
          <a:xfrm>
            <a:off x="2753340" y="1300276"/>
            <a:ext cx="426020" cy="423939"/>
            <a:chOff x="2070965" y="1441147"/>
            <a:chExt cx="426020" cy="423939"/>
          </a:xfrm>
        </p:grpSpPr>
        <p:sp>
          <p:nvSpPr>
            <p:cNvPr id="90" name="Google Shape;3149;p74">
              <a:extLst>
                <a:ext uri="{FF2B5EF4-FFF2-40B4-BE49-F238E27FC236}">
                  <a16:creationId xmlns:a16="http://schemas.microsoft.com/office/drawing/2014/main" id="{64406392-D911-A504-A11C-EEBC326F54FA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50;p74">
              <a:extLst>
                <a:ext uri="{FF2B5EF4-FFF2-40B4-BE49-F238E27FC236}">
                  <a16:creationId xmlns:a16="http://schemas.microsoft.com/office/drawing/2014/main" id="{BC884990-47BD-12B5-1FB9-C0D78A775B1C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51;p74">
              <a:extLst>
                <a:ext uri="{FF2B5EF4-FFF2-40B4-BE49-F238E27FC236}">
                  <a16:creationId xmlns:a16="http://schemas.microsoft.com/office/drawing/2014/main" id="{0797BEF1-B076-3A1E-3279-256F37FD59F1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52;p74">
              <a:extLst>
                <a:ext uri="{FF2B5EF4-FFF2-40B4-BE49-F238E27FC236}">
                  <a16:creationId xmlns:a16="http://schemas.microsoft.com/office/drawing/2014/main" id="{03FB7013-136A-1F7B-79FB-C4CD534C9306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53;p74">
              <a:extLst>
                <a:ext uri="{FF2B5EF4-FFF2-40B4-BE49-F238E27FC236}">
                  <a16:creationId xmlns:a16="http://schemas.microsoft.com/office/drawing/2014/main" id="{CAD93973-9ECC-8957-1ABA-CB80B34B983F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54;p74">
              <a:extLst>
                <a:ext uri="{FF2B5EF4-FFF2-40B4-BE49-F238E27FC236}">
                  <a16:creationId xmlns:a16="http://schemas.microsoft.com/office/drawing/2014/main" id="{5D08FA52-A276-28A4-36FF-7D0F725A0C6D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55;p74">
              <a:extLst>
                <a:ext uri="{FF2B5EF4-FFF2-40B4-BE49-F238E27FC236}">
                  <a16:creationId xmlns:a16="http://schemas.microsoft.com/office/drawing/2014/main" id="{F88B577D-C052-87FA-EABB-79E2FA8BCCA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56;p74">
              <a:extLst>
                <a:ext uri="{FF2B5EF4-FFF2-40B4-BE49-F238E27FC236}">
                  <a16:creationId xmlns:a16="http://schemas.microsoft.com/office/drawing/2014/main" id="{383FD47D-20C8-46DB-2BB6-C230072ABD69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8" name="Picture 13">
            <a:extLst>
              <a:ext uri="{FF2B5EF4-FFF2-40B4-BE49-F238E27FC236}">
                <a16:creationId xmlns:a16="http://schemas.microsoft.com/office/drawing/2014/main" id="{E16C2E5A-98EA-1DC8-A868-A119AA7F2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4590297" y="1092462"/>
            <a:ext cx="509514" cy="287181"/>
          </a:xfrm>
          <a:prstGeom prst="rect">
            <a:avLst/>
          </a:prstGeom>
        </p:spPr>
      </p:pic>
      <p:pic>
        <p:nvPicPr>
          <p:cNvPr id="99" name="Picture 13">
            <a:extLst>
              <a:ext uri="{FF2B5EF4-FFF2-40B4-BE49-F238E27FC236}">
                <a16:creationId xmlns:a16="http://schemas.microsoft.com/office/drawing/2014/main" id="{8E321F2B-586A-A5CF-54D0-72D0D04C77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3430527" y="4184946"/>
            <a:ext cx="509514" cy="287181"/>
          </a:xfrm>
          <a:prstGeom prst="rect">
            <a:avLst/>
          </a:prstGeom>
        </p:spPr>
      </p:pic>
      <p:pic>
        <p:nvPicPr>
          <p:cNvPr id="100" name="Picture 13">
            <a:extLst>
              <a:ext uri="{FF2B5EF4-FFF2-40B4-BE49-F238E27FC236}">
                <a16:creationId xmlns:a16="http://schemas.microsoft.com/office/drawing/2014/main" id="{20BFB9FC-E8C1-5596-0B43-0726B27F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1173623" y="807803"/>
            <a:ext cx="509514" cy="287181"/>
          </a:xfrm>
          <a:prstGeom prst="rect">
            <a:avLst/>
          </a:prstGeom>
        </p:spPr>
      </p:pic>
      <p:pic>
        <p:nvPicPr>
          <p:cNvPr id="101" name="Picture 13">
            <a:extLst>
              <a:ext uri="{FF2B5EF4-FFF2-40B4-BE49-F238E27FC236}">
                <a16:creationId xmlns:a16="http://schemas.microsoft.com/office/drawing/2014/main" id="{C7628C67-1837-CC5A-71FA-1BCB46445F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6933587" y="4323954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7">
            <a:extLst>
              <a:ext uri="{FF2B5EF4-FFF2-40B4-BE49-F238E27FC236}">
                <a16:creationId xmlns:a16="http://schemas.microsoft.com/office/drawing/2014/main" id="{D7640913-068A-C63E-8418-9DB8509BC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8961" y="306714"/>
            <a:ext cx="886566" cy="886566"/>
          </a:xfrm>
          <a:prstGeom prst="rect">
            <a:avLst/>
          </a:prstGeom>
        </p:spPr>
      </p:pic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249A8343-3305-9409-913B-69AEFE7BA03D}"/>
              </a:ext>
            </a:extLst>
          </p:cNvPr>
          <p:cNvSpPr txBox="1"/>
          <p:nvPr/>
        </p:nvSpPr>
        <p:spPr>
          <a:xfrm>
            <a:off x="1137832" y="457610"/>
            <a:ext cx="5139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7C67DF5-0CE3-8582-D43B-825937C00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96" y="1503434"/>
            <a:ext cx="8508207" cy="24938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1250E6D-BDB7-4EFF-B18E-F1C847A6C753}"/>
              </a:ext>
            </a:extLst>
          </p:cNvPr>
          <p:cNvSpPr/>
          <p:nvPr/>
        </p:nvSpPr>
        <p:spPr>
          <a:xfrm>
            <a:off x="3336131" y="3443288"/>
            <a:ext cx="450057" cy="492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42" name="Hình chữ nhật: Góc Tròn 41">
            <a:extLst>
              <a:ext uri="{FF2B5EF4-FFF2-40B4-BE49-F238E27FC236}">
                <a16:creationId xmlns:a16="http://schemas.microsoft.com/office/drawing/2014/main" id="{71170774-63C9-A25E-97DE-0B54EC79E7DF}"/>
              </a:ext>
            </a:extLst>
          </p:cNvPr>
          <p:cNvSpPr/>
          <p:nvPr/>
        </p:nvSpPr>
        <p:spPr>
          <a:xfrm>
            <a:off x="4410075" y="3443288"/>
            <a:ext cx="450057" cy="492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D97457E7-B2B0-F1B4-FDA1-516A0696D65D}"/>
              </a:ext>
            </a:extLst>
          </p:cNvPr>
          <p:cNvSpPr/>
          <p:nvPr/>
        </p:nvSpPr>
        <p:spPr>
          <a:xfrm>
            <a:off x="5192316" y="3443288"/>
            <a:ext cx="583406" cy="4929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BE362ADD-4772-5647-4D8D-1B9EE8860D1D}"/>
                  </a:ext>
                </a:extLst>
              </p:cNvPr>
              <p:cNvSpPr/>
              <p:nvPr/>
            </p:nvSpPr>
            <p:spPr>
              <a:xfrm>
                <a:off x="3877866" y="3443288"/>
                <a:ext cx="481012" cy="492918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BE362ADD-4772-5647-4D8D-1B9EE8860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866" y="3443288"/>
                <a:ext cx="481012" cy="492918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oogle Shape;2746;p74">
            <a:extLst>
              <a:ext uri="{FF2B5EF4-FFF2-40B4-BE49-F238E27FC236}">
                <a16:creationId xmlns:a16="http://schemas.microsoft.com/office/drawing/2014/main" id="{7918732E-6878-AAFD-BD50-C16888B77A8D}"/>
              </a:ext>
            </a:extLst>
          </p:cNvPr>
          <p:cNvGrpSpPr/>
          <p:nvPr/>
        </p:nvGrpSpPr>
        <p:grpSpPr>
          <a:xfrm>
            <a:off x="7693126" y="94759"/>
            <a:ext cx="423879" cy="423909"/>
            <a:chOff x="5407126" y="2100295"/>
            <a:chExt cx="423879" cy="423909"/>
          </a:xfrm>
        </p:grpSpPr>
        <p:sp>
          <p:nvSpPr>
            <p:cNvPr id="46" name="Google Shape;2747;p74">
              <a:extLst>
                <a:ext uri="{FF2B5EF4-FFF2-40B4-BE49-F238E27FC236}">
                  <a16:creationId xmlns:a16="http://schemas.microsoft.com/office/drawing/2014/main" id="{02B2858F-0789-D8FA-2041-81A94B163E0D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48;p74">
              <a:extLst>
                <a:ext uri="{FF2B5EF4-FFF2-40B4-BE49-F238E27FC236}">
                  <a16:creationId xmlns:a16="http://schemas.microsoft.com/office/drawing/2014/main" id="{B957CF52-7C84-9FA6-2112-4BD4BF02A964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49;p74">
              <a:extLst>
                <a:ext uri="{FF2B5EF4-FFF2-40B4-BE49-F238E27FC236}">
                  <a16:creationId xmlns:a16="http://schemas.microsoft.com/office/drawing/2014/main" id="{CDDB48D2-D71D-8604-EE67-DB2CC5DFD8A4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50;p74">
              <a:extLst>
                <a:ext uri="{FF2B5EF4-FFF2-40B4-BE49-F238E27FC236}">
                  <a16:creationId xmlns:a16="http://schemas.microsoft.com/office/drawing/2014/main" id="{08439810-A582-ED40-8EB6-9DCE10B10D13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751;p74">
              <a:extLst>
                <a:ext uri="{FF2B5EF4-FFF2-40B4-BE49-F238E27FC236}">
                  <a16:creationId xmlns:a16="http://schemas.microsoft.com/office/drawing/2014/main" id="{503A8BE6-C9CF-5634-FB5D-1BE73E108FE5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752;p74">
              <a:extLst>
                <a:ext uri="{FF2B5EF4-FFF2-40B4-BE49-F238E27FC236}">
                  <a16:creationId xmlns:a16="http://schemas.microsoft.com/office/drawing/2014/main" id="{0EF46D4C-B41E-6862-A341-748EF84CFF5B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753;p74">
              <a:extLst>
                <a:ext uri="{FF2B5EF4-FFF2-40B4-BE49-F238E27FC236}">
                  <a16:creationId xmlns:a16="http://schemas.microsoft.com/office/drawing/2014/main" id="{863663E3-A4EB-0F49-7BB0-1425AC0D9B80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754;p74">
              <a:extLst>
                <a:ext uri="{FF2B5EF4-FFF2-40B4-BE49-F238E27FC236}">
                  <a16:creationId xmlns:a16="http://schemas.microsoft.com/office/drawing/2014/main" id="{EF488EA1-064F-12EC-BF2E-CC02C86A79FF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755;p74">
              <a:extLst>
                <a:ext uri="{FF2B5EF4-FFF2-40B4-BE49-F238E27FC236}">
                  <a16:creationId xmlns:a16="http://schemas.microsoft.com/office/drawing/2014/main" id="{E8EF4008-1C6C-3CB5-B1D8-3F18A6E57FED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756;p74">
              <a:extLst>
                <a:ext uri="{FF2B5EF4-FFF2-40B4-BE49-F238E27FC236}">
                  <a16:creationId xmlns:a16="http://schemas.microsoft.com/office/drawing/2014/main" id="{CF92E81D-1B67-C217-45C5-08B5ABB3FA4D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757;p74">
              <a:extLst>
                <a:ext uri="{FF2B5EF4-FFF2-40B4-BE49-F238E27FC236}">
                  <a16:creationId xmlns:a16="http://schemas.microsoft.com/office/drawing/2014/main" id="{0F97AB48-C018-4F78-FC8A-364E81DEA816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758;p74">
              <a:extLst>
                <a:ext uri="{FF2B5EF4-FFF2-40B4-BE49-F238E27FC236}">
                  <a16:creationId xmlns:a16="http://schemas.microsoft.com/office/drawing/2014/main" id="{81769F46-B25F-E861-D8AC-3AB00E080B80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759;p74">
              <a:extLst>
                <a:ext uri="{FF2B5EF4-FFF2-40B4-BE49-F238E27FC236}">
                  <a16:creationId xmlns:a16="http://schemas.microsoft.com/office/drawing/2014/main" id="{03CCF31D-0C91-B370-69A1-18528BF23AB1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3169;p74">
            <a:extLst>
              <a:ext uri="{FF2B5EF4-FFF2-40B4-BE49-F238E27FC236}">
                <a16:creationId xmlns:a16="http://schemas.microsoft.com/office/drawing/2014/main" id="{9C7D9665-371C-696D-B0C7-523169AFFA35}"/>
              </a:ext>
            </a:extLst>
          </p:cNvPr>
          <p:cNvGrpSpPr/>
          <p:nvPr/>
        </p:nvGrpSpPr>
        <p:grpSpPr>
          <a:xfrm>
            <a:off x="7783464" y="4404483"/>
            <a:ext cx="368134" cy="423848"/>
            <a:chOff x="754086" y="3445649"/>
            <a:chExt cx="368134" cy="423848"/>
          </a:xfrm>
        </p:grpSpPr>
        <p:sp>
          <p:nvSpPr>
            <p:cNvPr id="71" name="Google Shape;3170;p74">
              <a:extLst>
                <a:ext uri="{FF2B5EF4-FFF2-40B4-BE49-F238E27FC236}">
                  <a16:creationId xmlns:a16="http://schemas.microsoft.com/office/drawing/2014/main" id="{E59C59E3-109C-D3C7-7535-6EC24C12DFDE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71;p74">
              <a:extLst>
                <a:ext uri="{FF2B5EF4-FFF2-40B4-BE49-F238E27FC236}">
                  <a16:creationId xmlns:a16="http://schemas.microsoft.com/office/drawing/2014/main" id="{93679862-4FD5-7F5C-2C8A-024B23FDBD26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72;p74">
              <a:extLst>
                <a:ext uri="{FF2B5EF4-FFF2-40B4-BE49-F238E27FC236}">
                  <a16:creationId xmlns:a16="http://schemas.microsoft.com/office/drawing/2014/main" id="{47C76A6D-A0D0-93C0-9EE6-4C0DD39F8478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73;p74">
              <a:extLst>
                <a:ext uri="{FF2B5EF4-FFF2-40B4-BE49-F238E27FC236}">
                  <a16:creationId xmlns:a16="http://schemas.microsoft.com/office/drawing/2014/main" id="{5AC7BC97-3196-BFE2-D023-E26F16C7EE4A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74;p74">
              <a:extLst>
                <a:ext uri="{FF2B5EF4-FFF2-40B4-BE49-F238E27FC236}">
                  <a16:creationId xmlns:a16="http://schemas.microsoft.com/office/drawing/2014/main" id="{84273054-57E4-6477-FC1F-87BD12854A2E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75;p74">
              <a:extLst>
                <a:ext uri="{FF2B5EF4-FFF2-40B4-BE49-F238E27FC236}">
                  <a16:creationId xmlns:a16="http://schemas.microsoft.com/office/drawing/2014/main" id="{FED10B0C-A3DC-C0D0-C111-23B44064E761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76;p74">
              <a:extLst>
                <a:ext uri="{FF2B5EF4-FFF2-40B4-BE49-F238E27FC236}">
                  <a16:creationId xmlns:a16="http://schemas.microsoft.com/office/drawing/2014/main" id="{B5C190A2-EC44-66B0-4ED7-319477418117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77;p74">
              <a:extLst>
                <a:ext uri="{FF2B5EF4-FFF2-40B4-BE49-F238E27FC236}">
                  <a16:creationId xmlns:a16="http://schemas.microsoft.com/office/drawing/2014/main" id="{76B12B53-A5DC-3169-158C-7A081D5FF509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78;p74">
              <a:extLst>
                <a:ext uri="{FF2B5EF4-FFF2-40B4-BE49-F238E27FC236}">
                  <a16:creationId xmlns:a16="http://schemas.microsoft.com/office/drawing/2014/main" id="{4F1979BA-884C-EF74-04A9-BD4875B3E6A0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79;p74">
              <a:extLst>
                <a:ext uri="{FF2B5EF4-FFF2-40B4-BE49-F238E27FC236}">
                  <a16:creationId xmlns:a16="http://schemas.microsoft.com/office/drawing/2014/main" id="{A6B2DDA6-8F07-AE89-0F74-BED41EC1FD60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80;p74">
              <a:extLst>
                <a:ext uri="{FF2B5EF4-FFF2-40B4-BE49-F238E27FC236}">
                  <a16:creationId xmlns:a16="http://schemas.microsoft.com/office/drawing/2014/main" id="{F41C9810-A383-92BB-2FC0-EE9D3AC3A18A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81;p74">
              <a:extLst>
                <a:ext uri="{FF2B5EF4-FFF2-40B4-BE49-F238E27FC236}">
                  <a16:creationId xmlns:a16="http://schemas.microsoft.com/office/drawing/2014/main" id="{BFC56679-0820-B340-06D7-01798F91AFBA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82;p74">
              <a:extLst>
                <a:ext uri="{FF2B5EF4-FFF2-40B4-BE49-F238E27FC236}">
                  <a16:creationId xmlns:a16="http://schemas.microsoft.com/office/drawing/2014/main" id="{95713F79-5248-68FF-42C4-CAFBC98F02FA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83;p74">
              <a:extLst>
                <a:ext uri="{FF2B5EF4-FFF2-40B4-BE49-F238E27FC236}">
                  <a16:creationId xmlns:a16="http://schemas.microsoft.com/office/drawing/2014/main" id="{FD03048D-F6B8-F543-E44F-65405B48C207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84;p74">
              <a:extLst>
                <a:ext uri="{FF2B5EF4-FFF2-40B4-BE49-F238E27FC236}">
                  <a16:creationId xmlns:a16="http://schemas.microsoft.com/office/drawing/2014/main" id="{9E66DC13-9B4C-7BEB-D9E3-5CF19214D254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85;p74">
              <a:extLst>
                <a:ext uri="{FF2B5EF4-FFF2-40B4-BE49-F238E27FC236}">
                  <a16:creationId xmlns:a16="http://schemas.microsoft.com/office/drawing/2014/main" id="{AE199E51-3111-31E9-75E2-47CB837B6778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86;p74">
              <a:extLst>
                <a:ext uri="{FF2B5EF4-FFF2-40B4-BE49-F238E27FC236}">
                  <a16:creationId xmlns:a16="http://schemas.microsoft.com/office/drawing/2014/main" id="{14C00542-0A80-4200-3AD6-80EBA3D3DB49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87;p74">
              <a:extLst>
                <a:ext uri="{FF2B5EF4-FFF2-40B4-BE49-F238E27FC236}">
                  <a16:creationId xmlns:a16="http://schemas.microsoft.com/office/drawing/2014/main" id="{DAB45661-E7E7-F157-94D4-9272BADFF83A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88;p74">
              <a:extLst>
                <a:ext uri="{FF2B5EF4-FFF2-40B4-BE49-F238E27FC236}">
                  <a16:creationId xmlns:a16="http://schemas.microsoft.com/office/drawing/2014/main" id="{8DB54D1E-B0C8-F247-C30C-477C10AD4FF1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9;p74">
              <a:extLst>
                <a:ext uri="{FF2B5EF4-FFF2-40B4-BE49-F238E27FC236}">
                  <a16:creationId xmlns:a16="http://schemas.microsoft.com/office/drawing/2014/main" id="{B3549E46-E08E-3A8E-378E-EDD85B1EC19E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90;p74">
              <a:extLst>
                <a:ext uri="{FF2B5EF4-FFF2-40B4-BE49-F238E27FC236}">
                  <a16:creationId xmlns:a16="http://schemas.microsoft.com/office/drawing/2014/main" id="{B199719D-A784-436B-3AD4-A6B1B74E876C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3148;p74">
            <a:extLst>
              <a:ext uri="{FF2B5EF4-FFF2-40B4-BE49-F238E27FC236}">
                <a16:creationId xmlns:a16="http://schemas.microsoft.com/office/drawing/2014/main" id="{DA3C57AA-672B-E846-12E2-A774FC724AE8}"/>
              </a:ext>
            </a:extLst>
          </p:cNvPr>
          <p:cNvGrpSpPr/>
          <p:nvPr/>
        </p:nvGrpSpPr>
        <p:grpSpPr>
          <a:xfrm>
            <a:off x="2856777" y="4452127"/>
            <a:ext cx="426020" cy="423939"/>
            <a:chOff x="2070965" y="1441147"/>
            <a:chExt cx="426020" cy="423939"/>
          </a:xfrm>
        </p:grpSpPr>
        <p:sp>
          <p:nvSpPr>
            <p:cNvPr id="93" name="Google Shape;3149;p74">
              <a:extLst>
                <a:ext uri="{FF2B5EF4-FFF2-40B4-BE49-F238E27FC236}">
                  <a16:creationId xmlns:a16="http://schemas.microsoft.com/office/drawing/2014/main" id="{527C8ED0-026A-F52A-A18D-2C32889EBC77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50;p74">
              <a:extLst>
                <a:ext uri="{FF2B5EF4-FFF2-40B4-BE49-F238E27FC236}">
                  <a16:creationId xmlns:a16="http://schemas.microsoft.com/office/drawing/2014/main" id="{65E91994-F76D-D4F9-0B18-31A94EC0A4C9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51;p74">
              <a:extLst>
                <a:ext uri="{FF2B5EF4-FFF2-40B4-BE49-F238E27FC236}">
                  <a16:creationId xmlns:a16="http://schemas.microsoft.com/office/drawing/2014/main" id="{74317E61-092C-2955-B57D-B305CA18D5FD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52;p74">
              <a:extLst>
                <a:ext uri="{FF2B5EF4-FFF2-40B4-BE49-F238E27FC236}">
                  <a16:creationId xmlns:a16="http://schemas.microsoft.com/office/drawing/2014/main" id="{8A2A058F-0D8D-53A6-7405-EABA506D3F6B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53;p74">
              <a:extLst>
                <a:ext uri="{FF2B5EF4-FFF2-40B4-BE49-F238E27FC236}">
                  <a16:creationId xmlns:a16="http://schemas.microsoft.com/office/drawing/2014/main" id="{E928D0A8-0A3D-AB52-B982-D3E197492B39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54;p74">
              <a:extLst>
                <a:ext uri="{FF2B5EF4-FFF2-40B4-BE49-F238E27FC236}">
                  <a16:creationId xmlns:a16="http://schemas.microsoft.com/office/drawing/2014/main" id="{226ABB9B-C934-0469-A32A-3A96E21FCDF7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55;p74">
              <a:extLst>
                <a:ext uri="{FF2B5EF4-FFF2-40B4-BE49-F238E27FC236}">
                  <a16:creationId xmlns:a16="http://schemas.microsoft.com/office/drawing/2014/main" id="{6C5756DA-7F45-C45A-314E-70E3FF8AFEED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6;p74">
              <a:extLst>
                <a:ext uri="{FF2B5EF4-FFF2-40B4-BE49-F238E27FC236}">
                  <a16:creationId xmlns:a16="http://schemas.microsoft.com/office/drawing/2014/main" id="{05F87C34-1992-E632-561E-111EB2ABDFDA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" name="Picture 13">
            <a:extLst>
              <a:ext uri="{FF2B5EF4-FFF2-40B4-BE49-F238E27FC236}">
                <a16:creationId xmlns:a16="http://schemas.microsoft.com/office/drawing/2014/main" id="{FDED0641-F0F7-6596-AE8C-16BFBD9A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2128078" y="3479079"/>
            <a:ext cx="509514" cy="287181"/>
          </a:xfrm>
          <a:prstGeom prst="rect">
            <a:avLst/>
          </a:prstGeom>
        </p:spPr>
      </p:pic>
      <p:pic>
        <p:nvPicPr>
          <p:cNvPr id="102" name="Picture 13">
            <a:extLst>
              <a:ext uri="{FF2B5EF4-FFF2-40B4-BE49-F238E27FC236}">
                <a16:creationId xmlns:a16="http://schemas.microsoft.com/office/drawing/2014/main" id="{B30A6275-F08F-6EE1-6A26-D8BD91DF5A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7046155" y="3804481"/>
            <a:ext cx="509514" cy="287181"/>
          </a:xfrm>
          <a:prstGeom prst="rect">
            <a:avLst/>
          </a:prstGeom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0E43E87A-B79A-7C7F-2EC5-E7027910FF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6500049" y="913753"/>
            <a:ext cx="509514" cy="287181"/>
          </a:xfrm>
          <a:prstGeom prst="rect">
            <a:avLst/>
          </a:prstGeom>
        </p:spPr>
      </p:pic>
      <p:pic>
        <p:nvPicPr>
          <p:cNvPr id="104" name="Picture 13">
            <a:extLst>
              <a:ext uri="{FF2B5EF4-FFF2-40B4-BE49-F238E27FC236}">
                <a16:creationId xmlns:a16="http://schemas.microsoft.com/office/drawing/2014/main" id="{5FB82FDC-A7FF-AD28-CF1A-0009628C31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1063823" y="1187782"/>
            <a:ext cx="509514" cy="287181"/>
          </a:xfrm>
          <a:prstGeom prst="rect">
            <a:avLst/>
          </a:prstGeom>
        </p:spPr>
      </p:pic>
      <p:pic>
        <p:nvPicPr>
          <p:cNvPr id="105" name="Picture 13">
            <a:extLst>
              <a:ext uri="{FF2B5EF4-FFF2-40B4-BE49-F238E27FC236}">
                <a16:creationId xmlns:a16="http://schemas.microsoft.com/office/drawing/2014/main" id="{A29EF11F-4BAF-B77A-6237-35F4D6733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5359182" y="4499105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" grpId="0" animBg="1"/>
      <p:bldP spid="4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E4BC2DE-7A9E-F814-CC4A-C431C5090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09" y="-29123"/>
            <a:ext cx="8393907" cy="2228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288CF64-EA20-036C-0499-B9CFBE70754B}"/>
              </a:ext>
            </a:extLst>
          </p:cNvPr>
          <p:cNvSpPr/>
          <p:nvPr/>
        </p:nvSpPr>
        <p:spPr>
          <a:xfrm>
            <a:off x="3407550" y="1669561"/>
            <a:ext cx="492937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sp>
        <p:nvSpPr>
          <p:cNvPr id="81" name="Hình chữ nhật: Góc Tròn 80">
            <a:extLst>
              <a:ext uri="{FF2B5EF4-FFF2-40B4-BE49-F238E27FC236}">
                <a16:creationId xmlns:a16="http://schemas.microsoft.com/office/drawing/2014/main" id="{B4167291-8198-A62E-FF6C-0EAC76119818}"/>
              </a:ext>
            </a:extLst>
          </p:cNvPr>
          <p:cNvSpPr/>
          <p:nvPr/>
        </p:nvSpPr>
        <p:spPr>
          <a:xfrm>
            <a:off x="4486240" y="1672146"/>
            <a:ext cx="464362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2412FCB1-07A6-55DD-BB9A-E20A65543ADE}"/>
              </a:ext>
            </a:extLst>
          </p:cNvPr>
          <p:cNvSpPr/>
          <p:nvPr/>
        </p:nvSpPr>
        <p:spPr>
          <a:xfrm>
            <a:off x="5214932" y="1672435"/>
            <a:ext cx="584862" cy="4479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25B0075F-C169-45B3-7DC0-D0AEA16B961D}"/>
                  </a:ext>
                </a:extLst>
              </p:cNvPr>
              <p:cNvSpPr/>
              <p:nvPr/>
            </p:nvSpPr>
            <p:spPr>
              <a:xfrm>
                <a:off x="3984252" y="1672428"/>
                <a:ext cx="440734" cy="457200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Hình Bầu dục 19">
                <a:extLst>
                  <a:ext uri="{FF2B5EF4-FFF2-40B4-BE49-F238E27FC236}">
                    <a16:creationId xmlns:a16="http://schemas.microsoft.com/office/drawing/2014/main" id="{25B0075F-C169-45B3-7DC0-D0AEA16B96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252" y="1672428"/>
                <a:ext cx="440734" cy="4572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Bong bóng Ý nghĩ: Hình đám mây 24">
            <a:extLst>
              <a:ext uri="{FF2B5EF4-FFF2-40B4-BE49-F238E27FC236}">
                <a16:creationId xmlns:a16="http://schemas.microsoft.com/office/drawing/2014/main" id="{F7568DCF-8980-53AE-FACB-6E5EB86E11F7}"/>
              </a:ext>
            </a:extLst>
          </p:cNvPr>
          <p:cNvSpPr/>
          <p:nvPr/>
        </p:nvSpPr>
        <p:spPr>
          <a:xfrm>
            <a:off x="0" y="2443118"/>
            <a:ext cx="6793706" cy="148501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2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Nếu có 7 bó ống nước như thế thì có tất cả bao nhiêu ống nước?</a:t>
            </a:r>
            <a:endParaRPr lang="en-US" sz="22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2C9B59C6-21F6-1522-AE43-0F3B81BB7768}"/>
                  </a:ext>
                </a:extLst>
              </p:cNvPr>
              <p:cNvSpPr txBox="1"/>
              <p:nvPr/>
            </p:nvSpPr>
            <p:spPr>
              <a:xfrm>
                <a:off x="4145734" y="4250832"/>
                <a:ext cx="3069453" cy="4855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×7=56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 err="1"/>
                  <a:t>ống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2C9B59C6-21F6-1522-AE43-0F3B81BB7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5734" y="4250832"/>
                <a:ext cx="3069453" cy="485518"/>
              </a:xfrm>
              <a:prstGeom prst="rect">
                <a:avLst/>
              </a:prstGeom>
              <a:blipFill>
                <a:blip r:embed="rId5"/>
                <a:stretch>
                  <a:fillRect l="-3373" r="-4762" b="-3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Mũi tên: Phải 28">
            <a:extLst>
              <a:ext uri="{FF2B5EF4-FFF2-40B4-BE49-F238E27FC236}">
                <a16:creationId xmlns:a16="http://schemas.microsoft.com/office/drawing/2014/main" id="{F6ACB600-B586-2320-439D-AB26DEFD8B57}"/>
              </a:ext>
            </a:extLst>
          </p:cNvPr>
          <p:cNvSpPr/>
          <p:nvPr/>
        </p:nvSpPr>
        <p:spPr>
          <a:xfrm>
            <a:off x="3510405" y="4464634"/>
            <a:ext cx="473847" cy="184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oogle Shape;3191;p74">
            <a:extLst>
              <a:ext uri="{FF2B5EF4-FFF2-40B4-BE49-F238E27FC236}">
                <a16:creationId xmlns:a16="http://schemas.microsoft.com/office/drawing/2014/main" id="{57E4C0B2-193C-FE74-6D03-E9A0A791FE03}"/>
              </a:ext>
            </a:extLst>
          </p:cNvPr>
          <p:cNvGrpSpPr/>
          <p:nvPr/>
        </p:nvGrpSpPr>
        <p:grpSpPr>
          <a:xfrm>
            <a:off x="355309" y="1932743"/>
            <a:ext cx="427468" cy="375343"/>
            <a:chOff x="4758596" y="4150436"/>
            <a:chExt cx="427468" cy="375343"/>
          </a:xfrm>
        </p:grpSpPr>
        <p:sp>
          <p:nvSpPr>
            <p:cNvPr id="94" name="Google Shape;3192;p74">
              <a:extLst>
                <a:ext uri="{FF2B5EF4-FFF2-40B4-BE49-F238E27FC236}">
                  <a16:creationId xmlns:a16="http://schemas.microsoft.com/office/drawing/2014/main" id="{481690B3-0850-FB34-DD9C-C486AF44414E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93;p74">
              <a:extLst>
                <a:ext uri="{FF2B5EF4-FFF2-40B4-BE49-F238E27FC236}">
                  <a16:creationId xmlns:a16="http://schemas.microsoft.com/office/drawing/2014/main" id="{40532E11-8E88-D0ED-723D-F452B3C809E5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94;p74">
              <a:extLst>
                <a:ext uri="{FF2B5EF4-FFF2-40B4-BE49-F238E27FC236}">
                  <a16:creationId xmlns:a16="http://schemas.microsoft.com/office/drawing/2014/main" id="{30665508-3069-C49E-1436-B4179D04797E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95;p74">
              <a:extLst>
                <a:ext uri="{FF2B5EF4-FFF2-40B4-BE49-F238E27FC236}">
                  <a16:creationId xmlns:a16="http://schemas.microsoft.com/office/drawing/2014/main" id="{FDBB3641-A2EF-E80C-E674-2D39E6772614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96;p74">
              <a:extLst>
                <a:ext uri="{FF2B5EF4-FFF2-40B4-BE49-F238E27FC236}">
                  <a16:creationId xmlns:a16="http://schemas.microsoft.com/office/drawing/2014/main" id="{AB80EAA6-9818-58D7-0DD8-620401EA7C0A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97;p74">
              <a:extLst>
                <a:ext uri="{FF2B5EF4-FFF2-40B4-BE49-F238E27FC236}">
                  <a16:creationId xmlns:a16="http://schemas.microsoft.com/office/drawing/2014/main" id="{E25C5C9B-5BD5-6BCA-A45D-943659444878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98;p74">
              <a:extLst>
                <a:ext uri="{FF2B5EF4-FFF2-40B4-BE49-F238E27FC236}">
                  <a16:creationId xmlns:a16="http://schemas.microsoft.com/office/drawing/2014/main" id="{44F05C0B-7A73-1254-6FFF-216A7766F3D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99;p74">
              <a:extLst>
                <a:ext uri="{FF2B5EF4-FFF2-40B4-BE49-F238E27FC236}">
                  <a16:creationId xmlns:a16="http://schemas.microsoft.com/office/drawing/2014/main" id="{911121FC-2C32-7A5B-B6AD-70097A0EFCEA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200;p74">
              <a:extLst>
                <a:ext uri="{FF2B5EF4-FFF2-40B4-BE49-F238E27FC236}">
                  <a16:creationId xmlns:a16="http://schemas.microsoft.com/office/drawing/2014/main" id="{2FB44FB1-2FAC-1428-0C24-DC69C59F2C2C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201;p74">
              <a:extLst>
                <a:ext uri="{FF2B5EF4-FFF2-40B4-BE49-F238E27FC236}">
                  <a16:creationId xmlns:a16="http://schemas.microsoft.com/office/drawing/2014/main" id="{FF47DF41-9180-BC08-4AF4-F8790242EA71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02;p74">
              <a:extLst>
                <a:ext uri="{FF2B5EF4-FFF2-40B4-BE49-F238E27FC236}">
                  <a16:creationId xmlns:a16="http://schemas.microsoft.com/office/drawing/2014/main" id="{8EF9E451-D0E8-B4BA-7E5F-2E38602A2E6C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3;p74">
              <a:extLst>
                <a:ext uri="{FF2B5EF4-FFF2-40B4-BE49-F238E27FC236}">
                  <a16:creationId xmlns:a16="http://schemas.microsoft.com/office/drawing/2014/main" id="{2F94E3CE-55D1-7268-9A9D-3CED958FD5CE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04;p74">
              <a:extLst>
                <a:ext uri="{FF2B5EF4-FFF2-40B4-BE49-F238E27FC236}">
                  <a16:creationId xmlns:a16="http://schemas.microsoft.com/office/drawing/2014/main" id="{133BFEE4-1A26-DF4D-BA61-863CDD830400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05;p74">
              <a:extLst>
                <a:ext uri="{FF2B5EF4-FFF2-40B4-BE49-F238E27FC236}">
                  <a16:creationId xmlns:a16="http://schemas.microsoft.com/office/drawing/2014/main" id="{7013242D-255B-49AE-DBBE-0AF6F11CE7A6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06;p74">
              <a:extLst>
                <a:ext uri="{FF2B5EF4-FFF2-40B4-BE49-F238E27FC236}">
                  <a16:creationId xmlns:a16="http://schemas.microsoft.com/office/drawing/2014/main" id="{6089B7E2-DFCB-FAB6-C43A-1095C2442903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3148;p74">
            <a:extLst>
              <a:ext uri="{FF2B5EF4-FFF2-40B4-BE49-F238E27FC236}">
                <a16:creationId xmlns:a16="http://schemas.microsoft.com/office/drawing/2014/main" id="{55917CF1-D99D-023B-F9E6-C7E2CF2B02E6}"/>
              </a:ext>
            </a:extLst>
          </p:cNvPr>
          <p:cNvGrpSpPr/>
          <p:nvPr/>
        </p:nvGrpSpPr>
        <p:grpSpPr>
          <a:xfrm>
            <a:off x="7485928" y="1472486"/>
            <a:ext cx="426020" cy="423939"/>
            <a:chOff x="2070965" y="1441147"/>
            <a:chExt cx="426020" cy="423939"/>
          </a:xfrm>
        </p:grpSpPr>
        <p:sp>
          <p:nvSpPr>
            <p:cNvPr id="110" name="Google Shape;3149;p74">
              <a:extLst>
                <a:ext uri="{FF2B5EF4-FFF2-40B4-BE49-F238E27FC236}">
                  <a16:creationId xmlns:a16="http://schemas.microsoft.com/office/drawing/2014/main" id="{3B01267B-BD17-FDC6-430D-5506775C8472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150;p74">
              <a:extLst>
                <a:ext uri="{FF2B5EF4-FFF2-40B4-BE49-F238E27FC236}">
                  <a16:creationId xmlns:a16="http://schemas.microsoft.com/office/drawing/2014/main" id="{07339CBE-4B5B-6E0C-DC13-2A5B01A33EF7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151;p74">
              <a:extLst>
                <a:ext uri="{FF2B5EF4-FFF2-40B4-BE49-F238E27FC236}">
                  <a16:creationId xmlns:a16="http://schemas.microsoft.com/office/drawing/2014/main" id="{AEF18AE7-6989-B690-0C50-A2AF8F9FC4EC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52;p74">
              <a:extLst>
                <a:ext uri="{FF2B5EF4-FFF2-40B4-BE49-F238E27FC236}">
                  <a16:creationId xmlns:a16="http://schemas.microsoft.com/office/drawing/2014/main" id="{48FFBC9C-85E5-D2EB-6E52-3D7CB7275FA9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53;p74">
              <a:extLst>
                <a:ext uri="{FF2B5EF4-FFF2-40B4-BE49-F238E27FC236}">
                  <a16:creationId xmlns:a16="http://schemas.microsoft.com/office/drawing/2014/main" id="{B9ED6B52-61CE-38E9-38AA-9703FA76FF86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54;p74">
              <a:extLst>
                <a:ext uri="{FF2B5EF4-FFF2-40B4-BE49-F238E27FC236}">
                  <a16:creationId xmlns:a16="http://schemas.microsoft.com/office/drawing/2014/main" id="{CBFA9BB2-89D5-A1F5-3B7D-86B22C61758C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55;p74">
              <a:extLst>
                <a:ext uri="{FF2B5EF4-FFF2-40B4-BE49-F238E27FC236}">
                  <a16:creationId xmlns:a16="http://schemas.microsoft.com/office/drawing/2014/main" id="{FA6E4401-0915-5B07-33D2-3BF9E8A5CF7E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56;p74">
              <a:extLst>
                <a:ext uri="{FF2B5EF4-FFF2-40B4-BE49-F238E27FC236}">
                  <a16:creationId xmlns:a16="http://schemas.microsoft.com/office/drawing/2014/main" id="{6F3C7A4D-7713-BC14-7B55-CDF81F4AB8A6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8" name="Picture 13">
            <a:extLst>
              <a:ext uri="{FF2B5EF4-FFF2-40B4-BE49-F238E27FC236}">
                <a16:creationId xmlns:a16="http://schemas.microsoft.com/office/drawing/2014/main" id="{3C50562C-3662-672A-CE6D-2E7DEC539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1147130" y="1575188"/>
            <a:ext cx="509514" cy="287181"/>
          </a:xfrm>
          <a:prstGeom prst="rect">
            <a:avLst/>
          </a:prstGeom>
        </p:spPr>
      </p:pic>
      <p:pic>
        <p:nvPicPr>
          <p:cNvPr id="119" name="Picture 13">
            <a:extLst>
              <a:ext uri="{FF2B5EF4-FFF2-40B4-BE49-F238E27FC236}">
                <a16:creationId xmlns:a16="http://schemas.microsoft.com/office/drawing/2014/main" id="{8DC1D402-7C79-E85A-E355-E668AFF29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2523272" y="4592758"/>
            <a:ext cx="509514" cy="287181"/>
          </a:xfrm>
          <a:prstGeom prst="rect">
            <a:avLst/>
          </a:prstGeom>
        </p:spPr>
      </p:pic>
      <p:pic>
        <p:nvPicPr>
          <p:cNvPr id="120" name="Picture 13">
            <a:extLst>
              <a:ext uri="{FF2B5EF4-FFF2-40B4-BE49-F238E27FC236}">
                <a16:creationId xmlns:a16="http://schemas.microsoft.com/office/drawing/2014/main" id="{705C1892-ADC0-BC83-D4F9-837D72F61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6847204" y="2045065"/>
            <a:ext cx="509514" cy="287181"/>
          </a:xfrm>
          <a:prstGeom prst="rect">
            <a:avLst/>
          </a:prstGeom>
        </p:spPr>
      </p:pic>
      <p:pic>
        <p:nvPicPr>
          <p:cNvPr id="121" name="Picture 13">
            <a:extLst>
              <a:ext uri="{FF2B5EF4-FFF2-40B4-BE49-F238E27FC236}">
                <a16:creationId xmlns:a16="http://schemas.microsoft.com/office/drawing/2014/main" id="{B2BB1901-EA6B-8FFE-6206-7D3E0C1537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7680085" y="3963920"/>
            <a:ext cx="509514" cy="287181"/>
          </a:xfrm>
          <a:prstGeom prst="rect">
            <a:avLst/>
          </a:prstGeom>
        </p:spPr>
      </p:pic>
      <p:pic>
        <p:nvPicPr>
          <p:cNvPr id="122" name="Picture 13">
            <a:extLst>
              <a:ext uri="{FF2B5EF4-FFF2-40B4-BE49-F238E27FC236}">
                <a16:creationId xmlns:a16="http://schemas.microsoft.com/office/drawing/2014/main" id="{639E3856-70C8-1883-3C49-7CDC1ED832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5616514" y="3592292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1" grpId="0" animBg="1"/>
      <p:bldP spid="82" grpId="0" animBg="1"/>
      <p:bldP spid="20" grpId="0" animBg="1"/>
      <p:bldP spid="25" grpId="0" animBg="1"/>
      <p:bldP spid="28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Google Shape;1862;p56"/>
          <p:cNvGrpSpPr/>
          <p:nvPr/>
        </p:nvGrpSpPr>
        <p:grpSpPr>
          <a:xfrm flipH="1">
            <a:off x="7990758" y="1386969"/>
            <a:ext cx="1049184" cy="323946"/>
            <a:chOff x="3365625" y="629625"/>
            <a:chExt cx="408975" cy="126275"/>
          </a:xfrm>
        </p:grpSpPr>
        <p:sp>
          <p:nvSpPr>
            <p:cNvPr id="1863" name="Google Shape;1863;p56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6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5" name="Google Shape;1865;p56"/>
          <p:cNvGrpSpPr/>
          <p:nvPr/>
        </p:nvGrpSpPr>
        <p:grpSpPr>
          <a:xfrm flipH="1">
            <a:off x="6148229" y="1063023"/>
            <a:ext cx="1049184" cy="323946"/>
            <a:chOff x="3365625" y="629625"/>
            <a:chExt cx="408975" cy="126275"/>
          </a:xfrm>
        </p:grpSpPr>
        <p:sp>
          <p:nvSpPr>
            <p:cNvPr id="1866" name="Google Shape;1866;p56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8">
            <a:extLst>
              <a:ext uri="{FF2B5EF4-FFF2-40B4-BE49-F238E27FC236}">
                <a16:creationId xmlns:a16="http://schemas.microsoft.com/office/drawing/2014/main" id="{543471AF-787D-C2A3-9B54-5BB4DB26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91483" y="480257"/>
            <a:ext cx="865805" cy="8658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4B7AC33-A114-D10B-4BDE-D7AB7878568A}"/>
                  </a:ext>
                </a:extLst>
              </p:cNvPr>
              <p:cNvSpPr txBox="1"/>
              <p:nvPr/>
            </p:nvSpPr>
            <p:spPr>
              <a:xfrm>
                <a:off x="1228725" y="555972"/>
                <a:ext cx="72866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+mn-lt"/>
                  </a:rPr>
                  <a:t>Vẽ </a:t>
                </a:r>
                <a:r>
                  <a:rPr lang="en-US" sz="2400" dirty="0" err="1">
                    <a:latin typeface="+mn-lt"/>
                  </a:rPr>
                  <a:t>vào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bảng</a:t>
                </a:r>
                <a:r>
                  <a:rPr lang="en-US" sz="2400" dirty="0">
                    <a:latin typeface="+mn-lt"/>
                  </a:rPr>
                  <a:t> con </a:t>
                </a:r>
                <a:r>
                  <a:rPr lang="en-US" sz="2400" dirty="0" err="1">
                    <a:latin typeface="+mn-lt"/>
                  </a:rPr>
                  <a:t>các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nhóm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chấm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tròn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thích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hợp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với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phép</a:t>
                </a:r>
                <a:r>
                  <a:rPr lang="en-US" sz="2400" dirty="0">
                    <a:latin typeface="+mn-lt"/>
                  </a:rPr>
                  <a:t> </a:t>
                </a:r>
                <a:r>
                  <a:rPr lang="en-US" sz="2400" dirty="0" err="1">
                    <a:latin typeface="+mn-lt"/>
                  </a:rPr>
                  <a:t>nhân</a:t>
                </a:r>
                <a:r>
                  <a:rPr lang="en-US" sz="24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</m:t>
                    </m:r>
                  </m:oMath>
                </a14:m>
                <a:endParaRPr 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4B7AC33-A114-D10B-4BDE-D7AB78785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555972"/>
                <a:ext cx="7286625" cy="830997"/>
              </a:xfrm>
              <a:prstGeom prst="rect">
                <a:avLst/>
              </a:prstGeom>
              <a:blipFill>
                <a:blip r:embed="rId5"/>
                <a:stretch>
                  <a:fillRect l="-1339" t="-5109" r="-1172" b="-16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78786C81-D933-FD7E-81B4-6824EEB5F992}"/>
              </a:ext>
            </a:extLst>
          </p:cNvPr>
          <p:cNvSpPr/>
          <p:nvPr/>
        </p:nvSpPr>
        <p:spPr>
          <a:xfrm>
            <a:off x="1042987" y="1787984"/>
            <a:ext cx="7058025" cy="2685474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oogle Shape;2260;p45">
            <a:extLst>
              <a:ext uri="{FF2B5EF4-FFF2-40B4-BE49-F238E27FC236}">
                <a16:creationId xmlns:a16="http://schemas.microsoft.com/office/drawing/2014/main" id="{406F7EE4-A8CD-A5AB-CFD0-4617700DAB2E}"/>
              </a:ext>
            </a:extLst>
          </p:cNvPr>
          <p:cNvGrpSpPr/>
          <p:nvPr/>
        </p:nvGrpSpPr>
        <p:grpSpPr>
          <a:xfrm rot="6246480" flipH="1">
            <a:off x="2211546" y="243610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29" name="Google Shape;2261;p45">
              <a:extLst>
                <a:ext uri="{FF2B5EF4-FFF2-40B4-BE49-F238E27FC236}">
                  <a16:creationId xmlns:a16="http://schemas.microsoft.com/office/drawing/2014/main" id="{EACA6BC9-8B28-1994-7470-13610A005BB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62;p45">
              <a:extLst>
                <a:ext uri="{FF2B5EF4-FFF2-40B4-BE49-F238E27FC236}">
                  <a16:creationId xmlns:a16="http://schemas.microsoft.com/office/drawing/2014/main" id="{7BEF1BC6-8A6E-8563-1FB3-015CCAD93C4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263;p45">
              <a:extLst>
                <a:ext uri="{FF2B5EF4-FFF2-40B4-BE49-F238E27FC236}">
                  <a16:creationId xmlns:a16="http://schemas.microsoft.com/office/drawing/2014/main" id="{D4B18B16-629D-D04B-93E6-CF26471586A0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2260;p45">
            <a:extLst>
              <a:ext uri="{FF2B5EF4-FFF2-40B4-BE49-F238E27FC236}">
                <a16:creationId xmlns:a16="http://schemas.microsoft.com/office/drawing/2014/main" id="{8ADE3443-2251-3973-035E-174F4F786509}"/>
              </a:ext>
            </a:extLst>
          </p:cNvPr>
          <p:cNvGrpSpPr/>
          <p:nvPr/>
        </p:nvGrpSpPr>
        <p:grpSpPr>
          <a:xfrm rot="6246480" flipH="1">
            <a:off x="2751739" y="2436101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3" name="Google Shape;2261;p45">
              <a:extLst>
                <a:ext uri="{FF2B5EF4-FFF2-40B4-BE49-F238E27FC236}">
                  <a16:creationId xmlns:a16="http://schemas.microsoft.com/office/drawing/2014/main" id="{78439D53-2FF4-00AC-AEA0-138E2ECEF615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62;p45">
              <a:extLst>
                <a:ext uri="{FF2B5EF4-FFF2-40B4-BE49-F238E27FC236}">
                  <a16:creationId xmlns:a16="http://schemas.microsoft.com/office/drawing/2014/main" id="{C3753D19-2682-ADA9-9632-8E27278D58DE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63;p45">
              <a:extLst>
                <a:ext uri="{FF2B5EF4-FFF2-40B4-BE49-F238E27FC236}">
                  <a16:creationId xmlns:a16="http://schemas.microsoft.com/office/drawing/2014/main" id="{C1D654EC-D3B7-9D2F-559F-6DC367F6261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2260;p45">
            <a:extLst>
              <a:ext uri="{FF2B5EF4-FFF2-40B4-BE49-F238E27FC236}">
                <a16:creationId xmlns:a16="http://schemas.microsoft.com/office/drawing/2014/main" id="{33B456EB-225C-118A-A080-3D08C63AF31E}"/>
              </a:ext>
            </a:extLst>
          </p:cNvPr>
          <p:cNvGrpSpPr/>
          <p:nvPr/>
        </p:nvGrpSpPr>
        <p:grpSpPr>
          <a:xfrm rot="6246480" flipH="1">
            <a:off x="3287043" y="2459088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7" name="Google Shape;2261;p45">
              <a:extLst>
                <a:ext uri="{FF2B5EF4-FFF2-40B4-BE49-F238E27FC236}">
                  <a16:creationId xmlns:a16="http://schemas.microsoft.com/office/drawing/2014/main" id="{6495A858-08FD-C89C-DA82-EB40C1A19EDF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62;p45">
              <a:extLst>
                <a:ext uri="{FF2B5EF4-FFF2-40B4-BE49-F238E27FC236}">
                  <a16:creationId xmlns:a16="http://schemas.microsoft.com/office/drawing/2014/main" id="{B8E7DC18-5C3C-A059-2C73-13C54FF29CD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63;p45">
              <a:extLst>
                <a:ext uri="{FF2B5EF4-FFF2-40B4-BE49-F238E27FC236}">
                  <a16:creationId xmlns:a16="http://schemas.microsoft.com/office/drawing/2014/main" id="{070BB26D-8004-1989-31D5-2B0D8FEA7789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2260;p45">
            <a:extLst>
              <a:ext uri="{FF2B5EF4-FFF2-40B4-BE49-F238E27FC236}">
                <a16:creationId xmlns:a16="http://schemas.microsoft.com/office/drawing/2014/main" id="{815A7B9E-E5DE-495F-6788-5F0BC63C3921}"/>
              </a:ext>
            </a:extLst>
          </p:cNvPr>
          <p:cNvGrpSpPr/>
          <p:nvPr/>
        </p:nvGrpSpPr>
        <p:grpSpPr>
          <a:xfrm rot="6246480" flipH="1">
            <a:off x="2748193" y="289471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41" name="Google Shape;2261;p45">
              <a:extLst>
                <a:ext uri="{FF2B5EF4-FFF2-40B4-BE49-F238E27FC236}">
                  <a16:creationId xmlns:a16="http://schemas.microsoft.com/office/drawing/2014/main" id="{CF813FF2-FC4D-1425-D08B-90A00CC4E36F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62;p45">
              <a:extLst>
                <a:ext uri="{FF2B5EF4-FFF2-40B4-BE49-F238E27FC236}">
                  <a16:creationId xmlns:a16="http://schemas.microsoft.com/office/drawing/2014/main" id="{E060264C-5F2B-C60A-4569-AB7F3D671E20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63;p45">
              <a:extLst>
                <a:ext uri="{FF2B5EF4-FFF2-40B4-BE49-F238E27FC236}">
                  <a16:creationId xmlns:a16="http://schemas.microsoft.com/office/drawing/2014/main" id="{AB6201A8-8672-FAFA-A6A7-7D82C37C36B3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2260;p45">
            <a:extLst>
              <a:ext uri="{FF2B5EF4-FFF2-40B4-BE49-F238E27FC236}">
                <a16:creationId xmlns:a16="http://schemas.microsoft.com/office/drawing/2014/main" id="{7A2729AE-3654-0A61-EBCE-DD7412ABE90D}"/>
              </a:ext>
            </a:extLst>
          </p:cNvPr>
          <p:cNvGrpSpPr/>
          <p:nvPr/>
        </p:nvGrpSpPr>
        <p:grpSpPr>
          <a:xfrm rot="6246480" flipH="1">
            <a:off x="3281226" y="2921574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45" name="Google Shape;2261;p45">
              <a:extLst>
                <a:ext uri="{FF2B5EF4-FFF2-40B4-BE49-F238E27FC236}">
                  <a16:creationId xmlns:a16="http://schemas.microsoft.com/office/drawing/2014/main" id="{972A5258-722C-3675-D4A4-8E0263BB2731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62;p45">
              <a:extLst>
                <a:ext uri="{FF2B5EF4-FFF2-40B4-BE49-F238E27FC236}">
                  <a16:creationId xmlns:a16="http://schemas.microsoft.com/office/drawing/2014/main" id="{85E26FB6-9F2D-9206-E697-CDC1928B25FC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63;p45">
              <a:extLst>
                <a:ext uri="{FF2B5EF4-FFF2-40B4-BE49-F238E27FC236}">
                  <a16:creationId xmlns:a16="http://schemas.microsoft.com/office/drawing/2014/main" id="{B5799CDA-88C0-2A2F-234E-34FEECD4052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260;p45">
            <a:extLst>
              <a:ext uri="{FF2B5EF4-FFF2-40B4-BE49-F238E27FC236}">
                <a16:creationId xmlns:a16="http://schemas.microsoft.com/office/drawing/2014/main" id="{37CEB50E-8247-220E-E2A7-32B424025ED5}"/>
              </a:ext>
            </a:extLst>
          </p:cNvPr>
          <p:cNvGrpSpPr/>
          <p:nvPr/>
        </p:nvGrpSpPr>
        <p:grpSpPr>
          <a:xfrm rot="6246480" flipH="1">
            <a:off x="2211545" y="2882426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49" name="Google Shape;2261;p45">
              <a:extLst>
                <a:ext uri="{FF2B5EF4-FFF2-40B4-BE49-F238E27FC236}">
                  <a16:creationId xmlns:a16="http://schemas.microsoft.com/office/drawing/2014/main" id="{00132A9E-F321-5D8D-2F27-882B4EFB60CB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262;p45">
              <a:extLst>
                <a:ext uri="{FF2B5EF4-FFF2-40B4-BE49-F238E27FC236}">
                  <a16:creationId xmlns:a16="http://schemas.microsoft.com/office/drawing/2014/main" id="{D2A3CB85-E764-BA6C-CD6F-A635ED4C663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63;p45">
              <a:extLst>
                <a:ext uri="{FF2B5EF4-FFF2-40B4-BE49-F238E27FC236}">
                  <a16:creationId xmlns:a16="http://schemas.microsoft.com/office/drawing/2014/main" id="{3061CE6D-3418-9AD7-45E7-463AFC46CA72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2260;p45">
            <a:extLst>
              <a:ext uri="{FF2B5EF4-FFF2-40B4-BE49-F238E27FC236}">
                <a16:creationId xmlns:a16="http://schemas.microsoft.com/office/drawing/2014/main" id="{D64007E2-E04E-D00B-081A-204931CECD7C}"/>
              </a:ext>
            </a:extLst>
          </p:cNvPr>
          <p:cNvGrpSpPr/>
          <p:nvPr/>
        </p:nvGrpSpPr>
        <p:grpSpPr>
          <a:xfrm rot="6246480" flipH="1">
            <a:off x="3017726" y="335332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53" name="Google Shape;2261;p45">
              <a:extLst>
                <a:ext uri="{FF2B5EF4-FFF2-40B4-BE49-F238E27FC236}">
                  <a16:creationId xmlns:a16="http://schemas.microsoft.com/office/drawing/2014/main" id="{80EA278E-58EB-FD6F-3FD7-B0B374451285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62;p45">
              <a:extLst>
                <a:ext uri="{FF2B5EF4-FFF2-40B4-BE49-F238E27FC236}">
                  <a16:creationId xmlns:a16="http://schemas.microsoft.com/office/drawing/2014/main" id="{F152CC22-3217-85AD-E1AD-454F586B87F8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63;p45">
              <a:extLst>
                <a:ext uri="{FF2B5EF4-FFF2-40B4-BE49-F238E27FC236}">
                  <a16:creationId xmlns:a16="http://schemas.microsoft.com/office/drawing/2014/main" id="{1771BC82-6016-EAC1-E8A5-06B95CDD6595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2260;p45">
            <a:extLst>
              <a:ext uri="{FF2B5EF4-FFF2-40B4-BE49-F238E27FC236}">
                <a16:creationId xmlns:a16="http://schemas.microsoft.com/office/drawing/2014/main" id="{98958216-FD94-1B16-1927-F3C8322D4D43}"/>
              </a:ext>
            </a:extLst>
          </p:cNvPr>
          <p:cNvGrpSpPr/>
          <p:nvPr/>
        </p:nvGrpSpPr>
        <p:grpSpPr>
          <a:xfrm rot="6246480" flipH="1">
            <a:off x="2445914" y="3375486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57" name="Google Shape;2261;p45">
              <a:extLst>
                <a:ext uri="{FF2B5EF4-FFF2-40B4-BE49-F238E27FC236}">
                  <a16:creationId xmlns:a16="http://schemas.microsoft.com/office/drawing/2014/main" id="{757539F9-A141-CC75-6723-05E8AE808795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62;p45">
              <a:extLst>
                <a:ext uri="{FF2B5EF4-FFF2-40B4-BE49-F238E27FC236}">
                  <a16:creationId xmlns:a16="http://schemas.microsoft.com/office/drawing/2014/main" id="{270D5520-5B42-C8B7-35A6-8F4FD6FEAE12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63;p45">
              <a:extLst>
                <a:ext uri="{FF2B5EF4-FFF2-40B4-BE49-F238E27FC236}">
                  <a16:creationId xmlns:a16="http://schemas.microsoft.com/office/drawing/2014/main" id="{89D0E826-3060-AF0D-B6BF-D83A6B09D92E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2260;p45">
            <a:extLst>
              <a:ext uri="{FF2B5EF4-FFF2-40B4-BE49-F238E27FC236}">
                <a16:creationId xmlns:a16="http://schemas.microsoft.com/office/drawing/2014/main" id="{0A4A56A8-FD85-4915-7F40-D496C9DB6E06}"/>
              </a:ext>
            </a:extLst>
          </p:cNvPr>
          <p:cNvGrpSpPr/>
          <p:nvPr/>
        </p:nvGrpSpPr>
        <p:grpSpPr>
          <a:xfrm rot="5159271" flipH="1">
            <a:off x="5141414" y="2420912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61" name="Google Shape;2261;p45">
              <a:extLst>
                <a:ext uri="{FF2B5EF4-FFF2-40B4-BE49-F238E27FC236}">
                  <a16:creationId xmlns:a16="http://schemas.microsoft.com/office/drawing/2014/main" id="{E453094F-5132-10A4-E3EA-EBB5EFAEAE2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62;p45">
              <a:extLst>
                <a:ext uri="{FF2B5EF4-FFF2-40B4-BE49-F238E27FC236}">
                  <a16:creationId xmlns:a16="http://schemas.microsoft.com/office/drawing/2014/main" id="{520234D8-C170-3C43-30C4-0D825D16B42C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63;p45">
              <a:extLst>
                <a:ext uri="{FF2B5EF4-FFF2-40B4-BE49-F238E27FC236}">
                  <a16:creationId xmlns:a16="http://schemas.microsoft.com/office/drawing/2014/main" id="{AE58EA7E-5987-8F69-16B4-869DBDAAF00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2260;p45">
            <a:extLst>
              <a:ext uri="{FF2B5EF4-FFF2-40B4-BE49-F238E27FC236}">
                <a16:creationId xmlns:a16="http://schemas.microsoft.com/office/drawing/2014/main" id="{79602457-F2E1-B54E-8166-E09F042C617C}"/>
              </a:ext>
            </a:extLst>
          </p:cNvPr>
          <p:cNvGrpSpPr/>
          <p:nvPr/>
        </p:nvGrpSpPr>
        <p:grpSpPr>
          <a:xfrm rot="5159271" flipH="1">
            <a:off x="5681607" y="2420913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65" name="Google Shape;2261;p45">
              <a:extLst>
                <a:ext uri="{FF2B5EF4-FFF2-40B4-BE49-F238E27FC236}">
                  <a16:creationId xmlns:a16="http://schemas.microsoft.com/office/drawing/2014/main" id="{544C9D51-44B5-8714-2D23-E6F7D1D4CACE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62;p45">
              <a:extLst>
                <a:ext uri="{FF2B5EF4-FFF2-40B4-BE49-F238E27FC236}">
                  <a16:creationId xmlns:a16="http://schemas.microsoft.com/office/drawing/2014/main" id="{387AB41C-C058-9E21-4294-DA92A9FA25F2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63;p45">
              <a:extLst>
                <a:ext uri="{FF2B5EF4-FFF2-40B4-BE49-F238E27FC236}">
                  <a16:creationId xmlns:a16="http://schemas.microsoft.com/office/drawing/2014/main" id="{C54980F7-EBBF-FC67-91A4-DDED14270C23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2260;p45">
            <a:extLst>
              <a:ext uri="{FF2B5EF4-FFF2-40B4-BE49-F238E27FC236}">
                <a16:creationId xmlns:a16="http://schemas.microsoft.com/office/drawing/2014/main" id="{44BDDBAA-2D47-555D-8819-36207DD0856A}"/>
              </a:ext>
            </a:extLst>
          </p:cNvPr>
          <p:cNvGrpSpPr/>
          <p:nvPr/>
        </p:nvGrpSpPr>
        <p:grpSpPr>
          <a:xfrm rot="5159271" flipH="1">
            <a:off x="6216911" y="2443900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69" name="Google Shape;2261;p45">
              <a:extLst>
                <a:ext uri="{FF2B5EF4-FFF2-40B4-BE49-F238E27FC236}">
                  <a16:creationId xmlns:a16="http://schemas.microsoft.com/office/drawing/2014/main" id="{4CE1FD07-84DC-7277-9ADA-F7314F164EF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62;p45">
              <a:extLst>
                <a:ext uri="{FF2B5EF4-FFF2-40B4-BE49-F238E27FC236}">
                  <a16:creationId xmlns:a16="http://schemas.microsoft.com/office/drawing/2014/main" id="{16E8C2CF-E4A3-563F-D362-B580C60CFBBD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63;p45">
              <a:extLst>
                <a:ext uri="{FF2B5EF4-FFF2-40B4-BE49-F238E27FC236}">
                  <a16:creationId xmlns:a16="http://schemas.microsoft.com/office/drawing/2014/main" id="{59967E8E-B35F-17E1-CE44-8382971D9609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2260;p45">
            <a:extLst>
              <a:ext uri="{FF2B5EF4-FFF2-40B4-BE49-F238E27FC236}">
                <a16:creationId xmlns:a16="http://schemas.microsoft.com/office/drawing/2014/main" id="{B29208A0-1E15-E497-B0BC-56AC9557F8CA}"/>
              </a:ext>
            </a:extLst>
          </p:cNvPr>
          <p:cNvGrpSpPr/>
          <p:nvPr/>
        </p:nvGrpSpPr>
        <p:grpSpPr>
          <a:xfrm rot="5159271" flipH="1">
            <a:off x="5678061" y="2879522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73" name="Google Shape;2261;p45">
              <a:extLst>
                <a:ext uri="{FF2B5EF4-FFF2-40B4-BE49-F238E27FC236}">
                  <a16:creationId xmlns:a16="http://schemas.microsoft.com/office/drawing/2014/main" id="{C5EFA361-8D6F-8B87-D5BC-A81AABD2E97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262;p45">
              <a:extLst>
                <a:ext uri="{FF2B5EF4-FFF2-40B4-BE49-F238E27FC236}">
                  <a16:creationId xmlns:a16="http://schemas.microsoft.com/office/drawing/2014/main" id="{93DC9B8B-2EB1-CDA2-2F10-909E5E50B83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263;p45">
              <a:extLst>
                <a:ext uri="{FF2B5EF4-FFF2-40B4-BE49-F238E27FC236}">
                  <a16:creationId xmlns:a16="http://schemas.microsoft.com/office/drawing/2014/main" id="{0BEB7661-492F-5F45-650A-1C509173EFA4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2260;p45">
            <a:extLst>
              <a:ext uri="{FF2B5EF4-FFF2-40B4-BE49-F238E27FC236}">
                <a16:creationId xmlns:a16="http://schemas.microsoft.com/office/drawing/2014/main" id="{FC45B5C1-D46C-FA16-0C34-90C660AD1ED6}"/>
              </a:ext>
            </a:extLst>
          </p:cNvPr>
          <p:cNvGrpSpPr/>
          <p:nvPr/>
        </p:nvGrpSpPr>
        <p:grpSpPr>
          <a:xfrm rot="5159271" flipH="1">
            <a:off x="6211094" y="2906386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77" name="Google Shape;2261;p45">
              <a:extLst>
                <a:ext uri="{FF2B5EF4-FFF2-40B4-BE49-F238E27FC236}">
                  <a16:creationId xmlns:a16="http://schemas.microsoft.com/office/drawing/2014/main" id="{E5E865A9-3A9D-73E9-41EE-E4589E643718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262;p45">
              <a:extLst>
                <a:ext uri="{FF2B5EF4-FFF2-40B4-BE49-F238E27FC236}">
                  <a16:creationId xmlns:a16="http://schemas.microsoft.com/office/drawing/2014/main" id="{0DA9346D-14BA-99DA-7E2E-8C269298EBF7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263;p45">
              <a:extLst>
                <a:ext uri="{FF2B5EF4-FFF2-40B4-BE49-F238E27FC236}">
                  <a16:creationId xmlns:a16="http://schemas.microsoft.com/office/drawing/2014/main" id="{8EFEA31C-FA3C-48EE-0DB8-10C11B5B31DC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2260;p45">
            <a:extLst>
              <a:ext uri="{FF2B5EF4-FFF2-40B4-BE49-F238E27FC236}">
                <a16:creationId xmlns:a16="http://schemas.microsoft.com/office/drawing/2014/main" id="{6AC89E3D-CFA4-457E-5316-83FBB22BFDD0}"/>
              </a:ext>
            </a:extLst>
          </p:cNvPr>
          <p:cNvGrpSpPr/>
          <p:nvPr/>
        </p:nvGrpSpPr>
        <p:grpSpPr>
          <a:xfrm rot="5159271" flipH="1">
            <a:off x="5141413" y="2867238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81" name="Google Shape;2261;p45">
              <a:extLst>
                <a:ext uri="{FF2B5EF4-FFF2-40B4-BE49-F238E27FC236}">
                  <a16:creationId xmlns:a16="http://schemas.microsoft.com/office/drawing/2014/main" id="{DB70832E-4932-82D6-B6F7-A7A931D4588F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262;p45">
              <a:extLst>
                <a:ext uri="{FF2B5EF4-FFF2-40B4-BE49-F238E27FC236}">
                  <a16:creationId xmlns:a16="http://schemas.microsoft.com/office/drawing/2014/main" id="{1F2A00D7-89D9-E20F-C441-F1D0768C4359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263;p45">
              <a:extLst>
                <a:ext uri="{FF2B5EF4-FFF2-40B4-BE49-F238E27FC236}">
                  <a16:creationId xmlns:a16="http://schemas.microsoft.com/office/drawing/2014/main" id="{7375995C-5307-1D80-BE35-7B021DD9285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2260;p45">
            <a:extLst>
              <a:ext uri="{FF2B5EF4-FFF2-40B4-BE49-F238E27FC236}">
                <a16:creationId xmlns:a16="http://schemas.microsoft.com/office/drawing/2014/main" id="{EFCA3045-002A-A8ED-9EDD-FB37AAB826F0}"/>
              </a:ext>
            </a:extLst>
          </p:cNvPr>
          <p:cNvGrpSpPr/>
          <p:nvPr/>
        </p:nvGrpSpPr>
        <p:grpSpPr>
          <a:xfrm rot="5159271" flipH="1">
            <a:off x="5876065" y="3360299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85" name="Google Shape;2261;p45">
              <a:extLst>
                <a:ext uri="{FF2B5EF4-FFF2-40B4-BE49-F238E27FC236}">
                  <a16:creationId xmlns:a16="http://schemas.microsoft.com/office/drawing/2014/main" id="{DDFF19C4-B662-C335-64CE-271796863D4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262;p45">
              <a:extLst>
                <a:ext uri="{FF2B5EF4-FFF2-40B4-BE49-F238E27FC236}">
                  <a16:creationId xmlns:a16="http://schemas.microsoft.com/office/drawing/2014/main" id="{F730A8F3-5CBD-5880-5403-7FEA2322B7B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7" name="Google Shape;2263;p45">
              <a:extLst>
                <a:ext uri="{FF2B5EF4-FFF2-40B4-BE49-F238E27FC236}">
                  <a16:creationId xmlns:a16="http://schemas.microsoft.com/office/drawing/2014/main" id="{694B0C9E-8D83-A6A2-973C-4AE0116A67B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2260;p45">
            <a:extLst>
              <a:ext uri="{FF2B5EF4-FFF2-40B4-BE49-F238E27FC236}">
                <a16:creationId xmlns:a16="http://schemas.microsoft.com/office/drawing/2014/main" id="{636E6B26-90D5-971B-8404-4DB026177F1D}"/>
              </a:ext>
            </a:extLst>
          </p:cNvPr>
          <p:cNvGrpSpPr/>
          <p:nvPr/>
        </p:nvGrpSpPr>
        <p:grpSpPr>
          <a:xfrm rot="5159271" flipH="1">
            <a:off x="5363910" y="3353319"/>
            <a:ext cx="212495" cy="208678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89" name="Google Shape;2261;p45">
              <a:extLst>
                <a:ext uri="{FF2B5EF4-FFF2-40B4-BE49-F238E27FC236}">
                  <a16:creationId xmlns:a16="http://schemas.microsoft.com/office/drawing/2014/main" id="{054686ED-12FB-1324-F8EE-6C37C4B504C1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262;p45">
              <a:extLst>
                <a:ext uri="{FF2B5EF4-FFF2-40B4-BE49-F238E27FC236}">
                  <a16:creationId xmlns:a16="http://schemas.microsoft.com/office/drawing/2014/main" id="{126F4234-F16B-0F5C-9728-8BCEC8CF3968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263;p45">
              <a:extLst>
                <a:ext uri="{FF2B5EF4-FFF2-40B4-BE49-F238E27FC236}">
                  <a16:creationId xmlns:a16="http://schemas.microsoft.com/office/drawing/2014/main" id="{34507AA8-00C5-E60C-25A7-BA079DB6730C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DED450-01EB-3A5A-7CB1-6A6A8ED287BB}"/>
                  </a:ext>
                </a:extLst>
              </p:cNvPr>
              <p:cNvSpPr txBox="1"/>
              <p:nvPr/>
            </p:nvSpPr>
            <p:spPr>
              <a:xfrm>
                <a:off x="3514564" y="3923188"/>
                <a:ext cx="15212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×2=16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5DED450-01EB-3A5A-7CB1-6A6A8ED28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564" y="3923188"/>
                <a:ext cx="1521250" cy="369332"/>
              </a:xfrm>
              <a:prstGeom prst="rect">
                <a:avLst/>
              </a:prstGeom>
              <a:blipFill>
                <a:blip r:embed="rId6"/>
                <a:stretch>
                  <a:fillRect l="-4016" r="-401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Google Shape;3198;p74">
            <a:extLst>
              <a:ext uri="{FF2B5EF4-FFF2-40B4-BE49-F238E27FC236}">
                <a16:creationId xmlns:a16="http://schemas.microsoft.com/office/drawing/2014/main" id="{2256ABF8-E653-97FD-893E-7E03B8707262}"/>
              </a:ext>
            </a:extLst>
          </p:cNvPr>
          <p:cNvSpPr/>
          <p:nvPr/>
        </p:nvSpPr>
        <p:spPr>
          <a:xfrm>
            <a:off x="4929627" y="4259057"/>
            <a:ext cx="161775" cy="260113"/>
          </a:xfrm>
          <a:custGeom>
            <a:avLst/>
            <a:gdLst/>
            <a:ahLst/>
            <a:cxnLst/>
            <a:rect l="l" t="t" r="r" b="b"/>
            <a:pathLst>
              <a:path w="5363" h="8623" extrusionOk="0">
                <a:moveTo>
                  <a:pt x="4121" y="1"/>
                </a:moveTo>
                <a:cubicBezTo>
                  <a:pt x="1854" y="1"/>
                  <a:pt x="0" y="1856"/>
                  <a:pt x="0" y="4122"/>
                </a:cubicBezTo>
                <a:lnTo>
                  <a:pt x="0" y="4502"/>
                </a:lnTo>
                <a:cubicBezTo>
                  <a:pt x="0" y="6768"/>
                  <a:pt x="1854" y="8623"/>
                  <a:pt x="4121" y="8623"/>
                </a:cubicBezTo>
                <a:lnTo>
                  <a:pt x="4173" y="8623"/>
                </a:lnTo>
                <a:cubicBezTo>
                  <a:pt x="4586" y="8623"/>
                  <a:pt x="4985" y="8561"/>
                  <a:pt x="5362" y="8447"/>
                </a:cubicBezTo>
                <a:cubicBezTo>
                  <a:pt x="4020" y="7401"/>
                  <a:pt x="3160" y="5770"/>
                  <a:pt x="3160" y="3935"/>
                </a:cubicBezTo>
                <a:cubicBezTo>
                  <a:pt x="3160" y="2428"/>
                  <a:pt x="3742" y="1057"/>
                  <a:pt x="4696" y="35"/>
                </a:cubicBezTo>
                <a:cubicBezTo>
                  <a:pt x="4523" y="13"/>
                  <a:pt x="4350" y="1"/>
                  <a:pt x="4173" y="1"/>
                </a:cubicBezTo>
                <a:close/>
              </a:path>
            </a:pathLst>
          </a:custGeom>
          <a:solidFill>
            <a:srgbClr val="191919">
              <a:alpha val="139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3191;p74">
            <a:extLst>
              <a:ext uri="{FF2B5EF4-FFF2-40B4-BE49-F238E27FC236}">
                <a16:creationId xmlns:a16="http://schemas.microsoft.com/office/drawing/2014/main" id="{F0F7A7E7-EEC9-095D-0212-A9F6D446CAC2}"/>
              </a:ext>
            </a:extLst>
          </p:cNvPr>
          <p:cNvGrpSpPr/>
          <p:nvPr/>
        </p:nvGrpSpPr>
        <p:grpSpPr>
          <a:xfrm>
            <a:off x="801257" y="1600312"/>
            <a:ext cx="427468" cy="375343"/>
            <a:chOff x="4758596" y="4150436"/>
            <a:chExt cx="427468" cy="375343"/>
          </a:xfrm>
        </p:grpSpPr>
        <p:sp>
          <p:nvSpPr>
            <p:cNvPr id="96" name="Google Shape;3192;p74">
              <a:extLst>
                <a:ext uri="{FF2B5EF4-FFF2-40B4-BE49-F238E27FC236}">
                  <a16:creationId xmlns:a16="http://schemas.microsoft.com/office/drawing/2014/main" id="{0D3E36AC-9B46-CDF6-1063-CBF24F917054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93;p74">
              <a:extLst>
                <a:ext uri="{FF2B5EF4-FFF2-40B4-BE49-F238E27FC236}">
                  <a16:creationId xmlns:a16="http://schemas.microsoft.com/office/drawing/2014/main" id="{D761A816-6F46-1406-B890-16550B99036C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94;p74">
              <a:extLst>
                <a:ext uri="{FF2B5EF4-FFF2-40B4-BE49-F238E27FC236}">
                  <a16:creationId xmlns:a16="http://schemas.microsoft.com/office/drawing/2014/main" id="{05A4F34A-4A09-6EA5-C2C7-4A3E0820BA34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95;p74">
              <a:extLst>
                <a:ext uri="{FF2B5EF4-FFF2-40B4-BE49-F238E27FC236}">
                  <a16:creationId xmlns:a16="http://schemas.microsoft.com/office/drawing/2014/main" id="{00B1B080-A2B7-C79F-5225-0D665FF2801D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96;p74">
              <a:extLst>
                <a:ext uri="{FF2B5EF4-FFF2-40B4-BE49-F238E27FC236}">
                  <a16:creationId xmlns:a16="http://schemas.microsoft.com/office/drawing/2014/main" id="{18F12D23-E3D0-BAFA-BD9A-5DC16BF0E14D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97;p74">
              <a:extLst>
                <a:ext uri="{FF2B5EF4-FFF2-40B4-BE49-F238E27FC236}">
                  <a16:creationId xmlns:a16="http://schemas.microsoft.com/office/drawing/2014/main" id="{DC50B018-0D30-9E84-38D4-28BC06B1B773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98;p74">
              <a:extLst>
                <a:ext uri="{FF2B5EF4-FFF2-40B4-BE49-F238E27FC236}">
                  <a16:creationId xmlns:a16="http://schemas.microsoft.com/office/drawing/2014/main" id="{06F0F3CC-7F97-B01E-5F27-CEE7F3116C63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99;p74">
              <a:extLst>
                <a:ext uri="{FF2B5EF4-FFF2-40B4-BE49-F238E27FC236}">
                  <a16:creationId xmlns:a16="http://schemas.microsoft.com/office/drawing/2014/main" id="{C8D30606-901D-B708-528B-BE9A72279D0D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200;p74">
              <a:extLst>
                <a:ext uri="{FF2B5EF4-FFF2-40B4-BE49-F238E27FC236}">
                  <a16:creationId xmlns:a16="http://schemas.microsoft.com/office/drawing/2014/main" id="{1BA94853-DC4F-4F35-D5D8-1E2240881913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1;p74">
              <a:extLst>
                <a:ext uri="{FF2B5EF4-FFF2-40B4-BE49-F238E27FC236}">
                  <a16:creationId xmlns:a16="http://schemas.microsoft.com/office/drawing/2014/main" id="{5E7760E2-C586-0F76-9843-FBBC971095BF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02;p74">
              <a:extLst>
                <a:ext uri="{FF2B5EF4-FFF2-40B4-BE49-F238E27FC236}">
                  <a16:creationId xmlns:a16="http://schemas.microsoft.com/office/drawing/2014/main" id="{530B7260-39EB-5D6C-DFB5-2D4E6A6BDD15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03;p74">
              <a:extLst>
                <a:ext uri="{FF2B5EF4-FFF2-40B4-BE49-F238E27FC236}">
                  <a16:creationId xmlns:a16="http://schemas.microsoft.com/office/drawing/2014/main" id="{F56DC8F6-F863-081D-A725-17086E6D6244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04;p74">
              <a:extLst>
                <a:ext uri="{FF2B5EF4-FFF2-40B4-BE49-F238E27FC236}">
                  <a16:creationId xmlns:a16="http://schemas.microsoft.com/office/drawing/2014/main" id="{0EFBAD3A-ED66-3960-B09D-6FC15C8776D4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05;p74">
              <a:extLst>
                <a:ext uri="{FF2B5EF4-FFF2-40B4-BE49-F238E27FC236}">
                  <a16:creationId xmlns:a16="http://schemas.microsoft.com/office/drawing/2014/main" id="{AFA54339-059F-38AA-6352-C8DEABEAA52B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06;p74">
              <a:extLst>
                <a:ext uri="{FF2B5EF4-FFF2-40B4-BE49-F238E27FC236}">
                  <a16:creationId xmlns:a16="http://schemas.microsoft.com/office/drawing/2014/main" id="{74330251-F476-BB0B-125D-2DDB1248A973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" name="Google Shape;3191;p74">
            <a:extLst>
              <a:ext uri="{FF2B5EF4-FFF2-40B4-BE49-F238E27FC236}">
                <a16:creationId xmlns:a16="http://schemas.microsoft.com/office/drawing/2014/main" id="{40ED7C18-C111-4656-03F4-BABA59B19473}"/>
              </a:ext>
            </a:extLst>
          </p:cNvPr>
          <p:cNvGrpSpPr/>
          <p:nvPr/>
        </p:nvGrpSpPr>
        <p:grpSpPr>
          <a:xfrm>
            <a:off x="1113851" y="4107854"/>
            <a:ext cx="427468" cy="375343"/>
            <a:chOff x="4758596" y="4150436"/>
            <a:chExt cx="427468" cy="375343"/>
          </a:xfrm>
        </p:grpSpPr>
        <p:sp>
          <p:nvSpPr>
            <p:cNvPr id="112" name="Google Shape;3192;p74">
              <a:extLst>
                <a:ext uri="{FF2B5EF4-FFF2-40B4-BE49-F238E27FC236}">
                  <a16:creationId xmlns:a16="http://schemas.microsoft.com/office/drawing/2014/main" id="{8BC8650E-0398-DA1B-F614-FB301C55F217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93;p74">
              <a:extLst>
                <a:ext uri="{FF2B5EF4-FFF2-40B4-BE49-F238E27FC236}">
                  <a16:creationId xmlns:a16="http://schemas.microsoft.com/office/drawing/2014/main" id="{2905493D-5D03-AA06-A794-6C4234F07082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94;p74">
              <a:extLst>
                <a:ext uri="{FF2B5EF4-FFF2-40B4-BE49-F238E27FC236}">
                  <a16:creationId xmlns:a16="http://schemas.microsoft.com/office/drawing/2014/main" id="{EAD0EE48-D9B4-0BC6-CD3E-5D2CA9A352A9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95;p74">
              <a:extLst>
                <a:ext uri="{FF2B5EF4-FFF2-40B4-BE49-F238E27FC236}">
                  <a16:creationId xmlns:a16="http://schemas.microsoft.com/office/drawing/2014/main" id="{AD71C4C9-BBD2-79FA-1E54-3F16BED3E7A6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96;p74">
              <a:extLst>
                <a:ext uri="{FF2B5EF4-FFF2-40B4-BE49-F238E27FC236}">
                  <a16:creationId xmlns:a16="http://schemas.microsoft.com/office/drawing/2014/main" id="{EB1DA189-7168-0DCF-F35F-B0953E7D1DA4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97;p74">
              <a:extLst>
                <a:ext uri="{FF2B5EF4-FFF2-40B4-BE49-F238E27FC236}">
                  <a16:creationId xmlns:a16="http://schemas.microsoft.com/office/drawing/2014/main" id="{EB9558BB-9D82-7CF9-CFB7-7CEE89348F9B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198;p74">
              <a:extLst>
                <a:ext uri="{FF2B5EF4-FFF2-40B4-BE49-F238E27FC236}">
                  <a16:creationId xmlns:a16="http://schemas.microsoft.com/office/drawing/2014/main" id="{1F1B59BF-226B-7F1B-3FFA-9A6BD8CAD73A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199;p74">
              <a:extLst>
                <a:ext uri="{FF2B5EF4-FFF2-40B4-BE49-F238E27FC236}">
                  <a16:creationId xmlns:a16="http://schemas.microsoft.com/office/drawing/2014/main" id="{F5651FB2-7188-9F62-F26E-48825E53E814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200;p74">
              <a:extLst>
                <a:ext uri="{FF2B5EF4-FFF2-40B4-BE49-F238E27FC236}">
                  <a16:creationId xmlns:a16="http://schemas.microsoft.com/office/drawing/2014/main" id="{A457E851-3ABE-FC9D-632D-8402199EB178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201;p74">
              <a:extLst>
                <a:ext uri="{FF2B5EF4-FFF2-40B4-BE49-F238E27FC236}">
                  <a16:creationId xmlns:a16="http://schemas.microsoft.com/office/drawing/2014/main" id="{05AECD97-7CAE-530C-8C65-F3E9C53DF140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202;p74">
              <a:extLst>
                <a:ext uri="{FF2B5EF4-FFF2-40B4-BE49-F238E27FC236}">
                  <a16:creationId xmlns:a16="http://schemas.microsoft.com/office/drawing/2014/main" id="{4FE2F667-A18A-4969-A57F-F7F7F761F69F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203;p74">
              <a:extLst>
                <a:ext uri="{FF2B5EF4-FFF2-40B4-BE49-F238E27FC236}">
                  <a16:creationId xmlns:a16="http://schemas.microsoft.com/office/drawing/2014/main" id="{E238821E-3256-2D76-C0E3-E2C9C8D6022E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204;p74">
              <a:extLst>
                <a:ext uri="{FF2B5EF4-FFF2-40B4-BE49-F238E27FC236}">
                  <a16:creationId xmlns:a16="http://schemas.microsoft.com/office/drawing/2014/main" id="{49A142BE-F1A1-D019-DB76-F1262358B920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205;p74">
              <a:extLst>
                <a:ext uri="{FF2B5EF4-FFF2-40B4-BE49-F238E27FC236}">
                  <a16:creationId xmlns:a16="http://schemas.microsoft.com/office/drawing/2014/main" id="{2B45DE89-2FE1-CB62-F592-CF15B1A350B8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206;p74">
              <a:extLst>
                <a:ext uri="{FF2B5EF4-FFF2-40B4-BE49-F238E27FC236}">
                  <a16:creationId xmlns:a16="http://schemas.microsoft.com/office/drawing/2014/main" id="{A476CF71-3DE6-B779-97E7-C678F5427137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3191;p74">
            <a:extLst>
              <a:ext uri="{FF2B5EF4-FFF2-40B4-BE49-F238E27FC236}">
                <a16:creationId xmlns:a16="http://schemas.microsoft.com/office/drawing/2014/main" id="{8FE10D16-B8E4-C108-BAAF-708E9725D3F7}"/>
              </a:ext>
            </a:extLst>
          </p:cNvPr>
          <p:cNvGrpSpPr/>
          <p:nvPr/>
        </p:nvGrpSpPr>
        <p:grpSpPr>
          <a:xfrm flipH="1">
            <a:off x="7818104" y="3382202"/>
            <a:ext cx="427468" cy="375343"/>
            <a:chOff x="4758596" y="4150436"/>
            <a:chExt cx="427468" cy="375343"/>
          </a:xfrm>
        </p:grpSpPr>
        <p:sp>
          <p:nvSpPr>
            <p:cNvPr id="128" name="Google Shape;3192;p74">
              <a:extLst>
                <a:ext uri="{FF2B5EF4-FFF2-40B4-BE49-F238E27FC236}">
                  <a16:creationId xmlns:a16="http://schemas.microsoft.com/office/drawing/2014/main" id="{594D557B-2841-79C5-3F69-8EE410781F6C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193;p74">
              <a:extLst>
                <a:ext uri="{FF2B5EF4-FFF2-40B4-BE49-F238E27FC236}">
                  <a16:creationId xmlns:a16="http://schemas.microsoft.com/office/drawing/2014/main" id="{92BEB4F7-3583-5844-FF0A-2278CFCE67F6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194;p74">
              <a:extLst>
                <a:ext uri="{FF2B5EF4-FFF2-40B4-BE49-F238E27FC236}">
                  <a16:creationId xmlns:a16="http://schemas.microsoft.com/office/drawing/2014/main" id="{027EA061-D2D7-163A-69BF-09E5F110C335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95;p74">
              <a:extLst>
                <a:ext uri="{FF2B5EF4-FFF2-40B4-BE49-F238E27FC236}">
                  <a16:creationId xmlns:a16="http://schemas.microsoft.com/office/drawing/2014/main" id="{10C1F080-EC4B-D10E-94DE-874F80BDC71E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96;p74">
              <a:extLst>
                <a:ext uri="{FF2B5EF4-FFF2-40B4-BE49-F238E27FC236}">
                  <a16:creationId xmlns:a16="http://schemas.microsoft.com/office/drawing/2014/main" id="{A4102F29-1859-262F-6750-78753B8E3D3B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97;p74">
              <a:extLst>
                <a:ext uri="{FF2B5EF4-FFF2-40B4-BE49-F238E27FC236}">
                  <a16:creationId xmlns:a16="http://schemas.microsoft.com/office/drawing/2014/main" id="{68E021E4-E023-B02C-A3BC-649D0024E26D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198;p74">
              <a:extLst>
                <a:ext uri="{FF2B5EF4-FFF2-40B4-BE49-F238E27FC236}">
                  <a16:creationId xmlns:a16="http://schemas.microsoft.com/office/drawing/2014/main" id="{635211F4-1193-06E9-9950-CC599E1DDBE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199;p74">
              <a:extLst>
                <a:ext uri="{FF2B5EF4-FFF2-40B4-BE49-F238E27FC236}">
                  <a16:creationId xmlns:a16="http://schemas.microsoft.com/office/drawing/2014/main" id="{DD17AD2D-B1A2-1750-079E-4ECEA38A51F1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200;p74">
              <a:extLst>
                <a:ext uri="{FF2B5EF4-FFF2-40B4-BE49-F238E27FC236}">
                  <a16:creationId xmlns:a16="http://schemas.microsoft.com/office/drawing/2014/main" id="{272E05D8-F5DB-530E-4C7F-106BD3A1D444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201;p74">
              <a:extLst>
                <a:ext uri="{FF2B5EF4-FFF2-40B4-BE49-F238E27FC236}">
                  <a16:creationId xmlns:a16="http://schemas.microsoft.com/office/drawing/2014/main" id="{1588FF19-C90E-06C1-33E7-44C2EF9C2C8A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202;p74">
              <a:extLst>
                <a:ext uri="{FF2B5EF4-FFF2-40B4-BE49-F238E27FC236}">
                  <a16:creationId xmlns:a16="http://schemas.microsoft.com/office/drawing/2014/main" id="{F7F02CA6-0CCA-67A9-9959-0EC7C128601B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203;p74">
              <a:extLst>
                <a:ext uri="{FF2B5EF4-FFF2-40B4-BE49-F238E27FC236}">
                  <a16:creationId xmlns:a16="http://schemas.microsoft.com/office/drawing/2014/main" id="{B9F9930D-4714-A4BB-09AB-224BA6C3C4F5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204;p74">
              <a:extLst>
                <a:ext uri="{FF2B5EF4-FFF2-40B4-BE49-F238E27FC236}">
                  <a16:creationId xmlns:a16="http://schemas.microsoft.com/office/drawing/2014/main" id="{444EDAD2-33BD-AE54-4116-47D42DC06786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205;p74">
              <a:extLst>
                <a:ext uri="{FF2B5EF4-FFF2-40B4-BE49-F238E27FC236}">
                  <a16:creationId xmlns:a16="http://schemas.microsoft.com/office/drawing/2014/main" id="{9CD1C605-FDF3-7DF8-3811-F8EBF756AFE4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206;p74">
              <a:extLst>
                <a:ext uri="{FF2B5EF4-FFF2-40B4-BE49-F238E27FC236}">
                  <a16:creationId xmlns:a16="http://schemas.microsoft.com/office/drawing/2014/main" id="{6917DBF1-A0E5-42A3-EB04-5BB43DA3CBD3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3148;p74">
            <a:extLst>
              <a:ext uri="{FF2B5EF4-FFF2-40B4-BE49-F238E27FC236}">
                <a16:creationId xmlns:a16="http://schemas.microsoft.com/office/drawing/2014/main" id="{70411747-3E21-1297-C2EB-16BD11735A31}"/>
              </a:ext>
            </a:extLst>
          </p:cNvPr>
          <p:cNvGrpSpPr/>
          <p:nvPr/>
        </p:nvGrpSpPr>
        <p:grpSpPr>
          <a:xfrm>
            <a:off x="4695318" y="1176565"/>
            <a:ext cx="426020" cy="423939"/>
            <a:chOff x="2070965" y="1441147"/>
            <a:chExt cx="426020" cy="423939"/>
          </a:xfrm>
        </p:grpSpPr>
        <p:sp>
          <p:nvSpPr>
            <p:cNvPr id="144" name="Google Shape;3149;p74">
              <a:extLst>
                <a:ext uri="{FF2B5EF4-FFF2-40B4-BE49-F238E27FC236}">
                  <a16:creationId xmlns:a16="http://schemas.microsoft.com/office/drawing/2014/main" id="{BD996FD7-E6AC-0A1F-3C24-FB18D681E39B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50;p74">
              <a:extLst>
                <a:ext uri="{FF2B5EF4-FFF2-40B4-BE49-F238E27FC236}">
                  <a16:creationId xmlns:a16="http://schemas.microsoft.com/office/drawing/2014/main" id="{BA6CE3C3-45B3-142E-4BF4-96D5863AE340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151;p74">
              <a:extLst>
                <a:ext uri="{FF2B5EF4-FFF2-40B4-BE49-F238E27FC236}">
                  <a16:creationId xmlns:a16="http://schemas.microsoft.com/office/drawing/2014/main" id="{0D0561E9-4522-15FB-1B0F-D66D746F5C32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152;p74">
              <a:extLst>
                <a:ext uri="{FF2B5EF4-FFF2-40B4-BE49-F238E27FC236}">
                  <a16:creationId xmlns:a16="http://schemas.microsoft.com/office/drawing/2014/main" id="{58D2835B-0525-87E4-2C23-0CB1611159B9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153;p74">
              <a:extLst>
                <a:ext uri="{FF2B5EF4-FFF2-40B4-BE49-F238E27FC236}">
                  <a16:creationId xmlns:a16="http://schemas.microsoft.com/office/drawing/2014/main" id="{98D1F7A0-C4A7-09AF-176E-5A89A275E8DE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4;p74">
              <a:extLst>
                <a:ext uri="{FF2B5EF4-FFF2-40B4-BE49-F238E27FC236}">
                  <a16:creationId xmlns:a16="http://schemas.microsoft.com/office/drawing/2014/main" id="{916ADC4D-FF3E-C726-9C6C-C62F308EB43E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5;p74">
              <a:extLst>
                <a:ext uri="{FF2B5EF4-FFF2-40B4-BE49-F238E27FC236}">
                  <a16:creationId xmlns:a16="http://schemas.microsoft.com/office/drawing/2014/main" id="{81897075-7072-5DD3-9086-FA09386EB0A9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156;p74">
              <a:extLst>
                <a:ext uri="{FF2B5EF4-FFF2-40B4-BE49-F238E27FC236}">
                  <a16:creationId xmlns:a16="http://schemas.microsoft.com/office/drawing/2014/main" id="{36933DBE-A551-CA4D-8AC7-3A4E61474108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2" name="Picture 13">
            <a:extLst>
              <a:ext uri="{FF2B5EF4-FFF2-40B4-BE49-F238E27FC236}">
                <a16:creationId xmlns:a16="http://schemas.microsoft.com/office/drawing/2014/main" id="{0AEF3DE0-CA8F-DD6C-599A-10EB719A0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373393" y="2771925"/>
            <a:ext cx="509514" cy="287181"/>
          </a:xfrm>
          <a:prstGeom prst="rect">
            <a:avLst/>
          </a:prstGeom>
        </p:spPr>
      </p:pic>
      <p:pic>
        <p:nvPicPr>
          <p:cNvPr id="153" name="Picture 13">
            <a:extLst>
              <a:ext uri="{FF2B5EF4-FFF2-40B4-BE49-F238E27FC236}">
                <a16:creationId xmlns:a16="http://schemas.microsoft.com/office/drawing/2014/main" id="{059D1A32-3B48-C5A6-F6E2-55FD4CF46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8260592" y="2097092"/>
            <a:ext cx="509514" cy="287181"/>
          </a:xfrm>
          <a:prstGeom prst="rect">
            <a:avLst/>
          </a:prstGeom>
        </p:spPr>
      </p:pic>
      <p:pic>
        <p:nvPicPr>
          <p:cNvPr id="154" name="Picture 13">
            <a:extLst>
              <a:ext uri="{FF2B5EF4-FFF2-40B4-BE49-F238E27FC236}">
                <a16:creationId xmlns:a16="http://schemas.microsoft.com/office/drawing/2014/main" id="{396BDDFD-D2D4-4F2E-8775-E5AAAF5DD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5061599" y="4732834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47"/>
          <p:cNvGrpSpPr/>
          <p:nvPr/>
        </p:nvGrpSpPr>
        <p:grpSpPr>
          <a:xfrm>
            <a:off x="7787998" y="-26953"/>
            <a:ext cx="645191" cy="636591"/>
            <a:chOff x="2071055" y="2774104"/>
            <a:chExt cx="423965" cy="421667"/>
          </a:xfrm>
        </p:grpSpPr>
        <p:sp>
          <p:nvSpPr>
            <p:cNvPr id="1409" name="Google Shape;1409;p47"/>
            <p:cNvSpPr/>
            <p:nvPr/>
          </p:nvSpPr>
          <p:spPr>
            <a:xfrm>
              <a:off x="2157898" y="3098067"/>
              <a:ext cx="68595" cy="62321"/>
            </a:xfrm>
            <a:custGeom>
              <a:avLst/>
              <a:gdLst/>
              <a:ahLst/>
              <a:cxnLst/>
              <a:rect l="l" t="t" r="r" b="b"/>
              <a:pathLst>
                <a:path w="2274" h="2066" extrusionOk="0">
                  <a:moveTo>
                    <a:pt x="1135" y="1"/>
                  </a:moveTo>
                  <a:cubicBezTo>
                    <a:pt x="668" y="1"/>
                    <a:pt x="245" y="321"/>
                    <a:pt x="132" y="795"/>
                  </a:cubicBezTo>
                  <a:cubicBezTo>
                    <a:pt x="0" y="1350"/>
                    <a:pt x="345" y="1908"/>
                    <a:pt x="900" y="2038"/>
                  </a:cubicBezTo>
                  <a:cubicBezTo>
                    <a:pt x="980" y="2057"/>
                    <a:pt x="1060" y="2066"/>
                    <a:pt x="1139" y="2066"/>
                  </a:cubicBezTo>
                  <a:cubicBezTo>
                    <a:pt x="1606" y="2066"/>
                    <a:pt x="2029" y="1746"/>
                    <a:pt x="2142" y="1272"/>
                  </a:cubicBezTo>
                  <a:cubicBezTo>
                    <a:pt x="2274" y="717"/>
                    <a:pt x="1929" y="159"/>
                    <a:pt x="1374" y="29"/>
                  </a:cubicBezTo>
                  <a:cubicBezTo>
                    <a:pt x="1294" y="10"/>
                    <a:pt x="1214" y="1"/>
                    <a:pt x="1135" y="1"/>
                  </a:cubicBezTo>
                  <a:close/>
                </a:path>
              </a:pathLst>
            </a:custGeom>
            <a:solidFill>
              <a:srgbClr val="EF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7"/>
            <p:cNvSpPr/>
            <p:nvPr/>
          </p:nvSpPr>
          <p:spPr>
            <a:xfrm>
              <a:off x="2295266" y="3082774"/>
              <a:ext cx="44433" cy="44433"/>
            </a:xfrm>
            <a:custGeom>
              <a:avLst/>
              <a:gdLst/>
              <a:ahLst/>
              <a:cxnLst/>
              <a:rect l="l" t="t" r="r" b="b"/>
              <a:pathLst>
                <a:path w="1473" h="1473" extrusionOk="0">
                  <a:moveTo>
                    <a:pt x="737" y="1"/>
                  </a:moveTo>
                  <a:cubicBezTo>
                    <a:pt x="330" y="1"/>
                    <a:pt x="1" y="330"/>
                    <a:pt x="1" y="737"/>
                  </a:cubicBezTo>
                  <a:cubicBezTo>
                    <a:pt x="1" y="1144"/>
                    <a:pt x="330" y="1472"/>
                    <a:pt x="737" y="1472"/>
                  </a:cubicBezTo>
                  <a:cubicBezTo>
                    <a:pt x="1144" y="1472"/>
                    <a:pt x="1472" y="1144"/>
                    <a:pt x="1472" y="737"/>
                  </a:cubicBezTo>
                  <a:cubicBezTo>
                    <a:pt x="1472" y="330"/>
                    <a:pt x="1144" y="1"/>
                    <a:pt x="737" y="1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7"/>
            <p:cNvSpPr/>
            <p:nvPr/>
          </p:nvSpPr>
          <p:spPr>
            <a:xfrm>
              <a:off x="2357675" y="3142288"/>
              <a:ext cx="47208" cy="47238"/>
            </a:xfrm>
            <a:custGeom>
              <a:avLst/>
              <a:gdLst/>
              <a:ahLst/>
              <a:cxnLst/>
              <a:rect l="l" t="t" r="r" b="b"/>
              <a:pathLst>
                <a:path w="1565" h="1566" extrusionOk="0">
                  <a:moveTo>
                    <a:pt x="785" y="1"/>
                  </a:moveTo>
                  <a:cubicBezTo>
                    <a:pt x="784" y="1"/>
                    <a:pt x="783" y="1"/>
                    <a:pt x="782" y="1"/>
                  </a:cubicBezTo>
                  <a:cubicBezTo>
                    <a:pt x="351" y="1"/>
                    <a:pt x="1" y="350"/>
                    <a:pt x="1" y="783"/>
                  </a:cubicBezTo>
                  <a:cubicBezTo>
                    <a:pt x="1" y="1214"/>
                    <a:pt x="350" y="1566"/>
                    <a:pt x="782" y="1566"/>
                  </a:cubicBezTo>
                  <a:cubicBezTo>
                    <a:pt x="1215" y="1566"/>
                    <a:pt x="1564" y="1215"/>
                    <a:pt x="1564" y="783"/>
                  </a:cubicBezTo>
                  <a:cubicBezTo>
                    <a:pt x="1564" y="351"/>
                    <a:pt x="1215" y="1"/>
                    <a:pt x="785" y="1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7"/>
            <p:cNvSpPr/>
            <p:nvPr/>
          </p:nvSpPr>
          <p:spPr>
            <a:xfrm>
              <a:off x="2241935" y="3142228"/>
              <a:ext cx="39094" cy="36409"/>
            </a:xfrm>
            <a:custGeom>
              <a:avLst/>
              <a:gdLst/>
              <a:ahLst/>
              <a:cxnLst/>
              <a:rect l="l" t="t" r="r" b="b"/>
              <a:pathLst>
                <a:path w="1296" h="1207" extrusionOk="0">
                  <a:moveTo>
                    <a:pt x="648" y="1"/>
                  </a:moveTo>
                  <a:cubicBezTo>
                    <a:pt x="357" y="1"/>
                    <a:pt x="101" y="211"/>
                    <a:pt x="53" y="507"/>
                  </a:cubicBezTo>
                  <a:cubicBezTo>
                    <a:pt x="1" y="837"/>
                    <a:pt x="223" y="1146"/>
                    <a:pt x="553" y="1199"/>
                  </a:cubicBezTo>
                  <a:cubicBezTo>
                    <a:pt x="585" y="1205"/>
                    <a:pt x="617" y="1207"/>
                    <a:pt x="648" y="1207"/>
                  </a:cubicBezTo>
                  <a:cubicBezTo>
                    <a:pt x="939" y="1207"/>
                    <a:pt x="1195" y="997"/>
                    <a:pt x="1243" y="700"/>
                  </a:cubicBezTo>
                  <a:cubicBezTo>
                    <a:pt x="1295" y="371"/>
                    <a:pt x="1073" y="62"/>
                    <a:pt x="745" y="9"/>
                  </a:cubicBezTo>
                  <a:cubicBezTo>
                    <a:pt x="712" y="3"/>
                    <a:pt x="680" y="1"/>
                    <a:pt x="648" y="1"/>
                  </a:cubicBezTo>
                  <a:close/>
                </a:path>
              </a:pathLst>
            </a:custGeom>
            <a:solidFill>
              <a:srgbClr val="EFED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7"/>
            <p:cNvSpPr/>
            <p:nvPr/>
          </p:nvSpPr>
          <p:spPr>
            <a:xfrm>
              <a:off x="2077209" y="2780287"/>
              <a:ext cx="411511" cy="287261"/>
            </a:xfrm>
            <a:custGeom>
              <a:avLst/>
              <a:gdLst/>
              <a:ahLst/>
              <a:cxnLst/>
              <a:rect l="l" t="t" r="r" b="b"/>
              <a:pathLst>
                <a:path w="13642" h="9523" extrusionOk="0">
                  <a:moveTo>
                    <a:pt x="6551" y="0"/>
                  </a:moveTo>
                  <a:cubicBezTo>
                    <a:pt x="4597" y="0"/>
                    <a:pt x="3011" y="1578"/>
                    <a:pt x="2996" y="3531"/>
                  </a:cubicBezTo>
                  <a:cubicBezTo>
                    <a:pt x="1341" y="3531"/>
                    <a:pt x="1" y="4871"/>
                    <a:pt x="1" y="6526"/>
                  </a:cubicBezTo>
                  <a:cubicBezTo>
                    <a:pt x="1" y="8180"/>
                    <a:pt x="1341" y="9521"/>
                    <a:pt x="2996" y="9521"/>
                  </a:cubicBezTo>
                  <a:lnTo>
                    <a:pt x="10352" y="9521"/>
                  </a:lnTo>
                  <a:lnTo>
                    <a:pt x="10352" y="9523"/>
                  </a:lnTo>
                  <a:cubicBezTo>
                    <a:pt x="12168" y="9523"/>
                    <a:pt x="13642" y="8051"/>
                    <a:pt x="13642" y="6233"/>
                  </a:cubicBezTo>
                  <a:cubicBezTo>
                    <a:pt x="13642" y="4418"/>
                    <a:pt x="12170" y="2944"/>
                    <a:pt x="10352" y="2944"/>
                  </a:cubicBezTo>
                  <a:cubicBezTo>
                    <a:pt x="10253" y="2944"/>
                    <a:pt x="10155" y="2949"/>
                    <a:pt x="10056" y="2957"/>
                  </a:cubicBezTo>
                  <a:cubicBezTo>
                    <a:pt x="9772" y="1278"/>
                    <a:pt x="8311" y="0"/>
                    <a:pt x="65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7"/>
            <p:cNvSpPr/>
            <p:nvPr/>
          </p:nvSpPr>
          <p:spPr>
            <a:xfrm>
              <a:off x="2077269" y="2782489"/>
              <a:ext cx="243643" cy="282827"/>
            </a:xfrm>
            <a:custGeom>
              <a:avLst/>
              <a:gdLst/>
              <a:ahLst/>
              <a:cxnLst/>
              <a:rect l="l" t="t" r="r" b="b"/>
              <a:pathLst>
                <a:path w="8077" h="9376" extrusionOk="0">
                  <a:moveTo>
                    <a:pt x="6451" y="1"/>
                  </a:moveTo>
                  <a:cubicBezTo>
                    <a:pt x="4527" y="1"/>
                    <a:pt x="2965" y="1554"/>
                    <a:pt x="2950" y="3477"/>
                  </a:cubicBezTo>
                  <a:cubicBezTo>
                    <a:pt x="1320" y="3477"/>
                    <a:pt x="0" y="4798"/>
                    <a:pt x="0" y="6426"/>
                  </a:cubicBezTo>
                  <a:cubicBezTo>
                    <a:pt x="0" y="8055"/>
                    <a:pt x="1320" y="9376"/>
                    <a:pt x="2950" y="9376"/>
                  </a:cubicBezTo>
                  <a:lnTo>
                    <a:pt x="7692" y="9376"/>
                  </a:lnTo>
                  <a:cubicBezTo>
                    <a:pt x="6353" y="8253"/>
                    <a:pt x="5531" y="6724"/>
                    <a:pt x="5531" y="5040"/>
                  </a:cubicBezTo>
                  <a:cubicBezTo>
                    <a:pt x="5531" y="3197"/>
                    <a:pt x="6515" y="1544"/>
                    <a:pt x="8077" y="400"/>
                  </a:cubicBezTo>
                  <a:cubicBezTo>
                    <a:pt x="7590" y="146"/>
                    <a:pt x="7037" y="1"/>
                    <a:pt x="6451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7"/>
            <p:cNvSpPr/>
            <p:nvPr/>
          </p:nvSpPr>
          <p:spPr>
            <a:xfrm>
              <a:off x="2189118" y="2952103"/>
              <a:ext cx="50647" cy="40300"/>
            </a:xfrm>
            <a:custGeom>
              <a:avLst/>
              <a:gdLst/>
              <a:ahLst/>
              <a:cxnLst/>
              <a:rect l="l" t="t" r="r" b="b"/>
              <a:pathLst>
                <a:path w="1679" h="1336" extrusionOk="0">
                  <a:moveTo>
                    <a:pt x="839" y="0"/>
                  </a:moveTo>
                  <a:cubicBezTo>
                    <a:pt x="376" y="0"/>
                    <a:pt x="1" y="300"/>
                    <a:pt x="1" y="669"/>
                  </a:cubicBezTo>
                  <a:cubicBezTo>
                    <a:pt x="1" y="1039"/>
                    <a:pt x="378" y="1336"/>
                    <a:pt x="841" y="1336"/>
                  </a:cubicBezTo>
                  <a:cubicBezTo>
                    <a:pt x="1302" y="1336"/>
                    <a:pt x="1678" y="1036"/>
                    <a:pt x="1678" y="669"/>
                  </a:cubicBezTo>
                  <a:cubicBezTo>
                    <a:pt x="1678" y="299"/>
                    <a:pt x="1302" y="2"/>
                    <a:pt x="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7"/>
            <p:cNvSpPr/>
            <p:nvPr/>
          </p:nvSpPr>
          <p:spPr>
            <a:xfrm>
              <a:off x="2326244" y="2952042"/>
              <a:ext cx="50617" cy="40331"/>
            </a:xfrm>
            <a:custGeom>
              <a:avLst/>
              <a:gdLst/>
              <a:ahLst/>
              <a:cxnLst/>
              <a:rect l="l" t="t" r="r" b="b"/>
              <a:pathLst>
                <a:path w="1678" h="1337" extrusionOk="0">
                  <a:moveTo>
                    <a:pt x="837" y="1"/>
                  </a:moveTo>
                  <a:cubicBezTo>
                    <a:pt x="376" y="1"/>
                    <a:pt x="0" y="300"/>
                    <a:pt x="0" y="669"/>
                  </a:cubicBezTo>
                  <a:cubicBezTo>
                    <a:pt x="0" y="1036"/>
                    <a:pt x="376" y="1336"/>
                    <a:pt x="839" y="1336"/>
                  </a:cubicBezTo>
                  <a:cubicBezTo>
                    <a:pt x="1302" y="1336"/>
                    <a:pt x="1677" y="1036"/>
                    <a:pt x="1677" y="669"/>
                  </a:cubicBezTo>
                  <a:cubicBezTo>
                    <a:pt x="1677" y="301"/>
                    <a:pt x="1302" y="1"/>
                    <a:pt x="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7"/>
            <p:cNvSpPr/>
            <p:nvPr/>
          </p:nvSpPr>
          <p:spPr>
            <a:xfrm>
              <a:off x="2258133" y="2946371"/>
              <a:ext cx="49652" cy="44524"/>
            </a:xfrm>
            <a:custGeom>
              <a:avLst/>
              <a:gdLst/>
              <a:ahLst/>
              <a:cxnLst/>
              <a:rect l="l" t="t" r="r" b="b"/>
              <a:pathLst>
                <a:path w="1646" h="1476" extrusionOk="0">
                  <a:moveTo>
                    <a:pt x="823" y="1"/>
                  </a:moveTo>
                  <a:cubicBezTo>
                    <a:pt x="368" y="1"/>
                    <a:pt x="1" y="48"/>
                    <a:pt x="2" y="557"/>
                  </a:cubicBezTo>
                  <a:cubicBezTo>
                    <a:pt x="2" y="1066"/>
                    <a:pt x="371" y="1476"/>
                    <a:pt x="825" y="1476"/>
                  </a:cubicBezTo>
                  <a:cubicBezTo>
                    <a:pt x="1277" y="1474"/>
                    <a:pt x="1646" y="1064"/>
                    <a:pt x="1646" y="556"/>
                  </a:cubicBezTo>
                  <a:cubicBezTo>
                    <a:pt x="1646" y="47"/>
                    <a:pt x="1277" y="1"/>
                    <a:pt x="823" y="1"/>
                  </a:cubicBezTo>
                  <a:close/>
                </a:path>
              </a:pathLst>
            </a:custGeom>
            <a:solidFill>
              <a:srgbClr val="4E5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7"/>
            <p:cNvSpPr/>
            <p:nvPr/>
          </p:nvSpPr>
          <p:spPr>
            <a:xfrm>
              <a:off x="2071055" y="2810693"/>
              <a:ext cx="397333" cy="262978"/>
            </a:xfrm>
            <a:custGeom>
              <a:avLst/>
              <a:gdLst/>
              <a:ahLst/>
              <a:cxnLst/>
              <a:rect l="l" t="t" r="r" b="b"/>
              <a:pathLst>
                <a:path w="13172" h="8718" extrusionOk="0">
                  <a:moveTo>
                    <a:pt x="4083" y="1"/>
                  </a:moveTo>
                  <a:cubicBezTo>
                    <a:pt x="4025" y="1"/>
                    <a:pt x="3968" y="25"/>
                    <a:pt x="3928" y="70"/>
                  </a:cubicBezTo>
                  <a:cubicBezTo>
                    <a:pt x="3378" y="699"/>
                    <a:pt x="3054" y="1492"/>
                    <a:pt x="3004" y="2323"/>
                  </a:cubicBezTo>
                  <a:cubicBezTo>
                    <a:pt x="1331" y="2427"/>
                    <a:pt x="1" y="3818"/>
                    <a:pt x="1" y="5518"/>
                  </a:cubicBezTo>
                  <a:cubicBezTo>
                    <a:pt x="1" y="7283"/>
                    <a:pt x="1437" y="8717"/>
                    <a:pt x="3202" y="8717"/>
                  </a:cubicBezTo>
                  <a:lnTo>
                    <a:pt x="10556" y="8717"/>
                  </a:lnTo>
                  <a:cubicBezTo>
                    <a:pt x="11525" y="8717"/>
                    <a:pt x="12426" y="8330"/>
                    <a:pt x="13093" y="7627"/>
                  </a:cubicBezTo>
                  <a:cubicBezTo>
                    <a:pt x="13171" y="7544"/>
                    <a:pt x="13167" y="7414"/>
                    <a:pt x="13085" y="7337"/>
                  </a:cubicBezTo>
                  <a:cubicBezTo>
                    <a:pt x="13046" y="7300"/>
                    <a:pt x="12995" y="7281"/>
                    <a:pt x="12945" y="7281"/>
                  </a:cubicBezTo>
                  <a:cubicBezTo>
                    <a:pt x="12890" y="7281"/>
                    <a:pt x="12836" y="7303"/>
                    <a:pt x="12794" y="7346"/>
                  </a:cubicBezTo>
                  <a:cubicBezTo>
                    <a:pt x="12205" y="7967"/>
                    <a:pt x="11411" y="8309"/>
                    <a:pt x="10556" y="8309"/>
                  </a:cubicBezTo>
                  <a:lnTo>
                    <a:pt x="3202" y="8309"/>
                  </a:lnTo>
                  <a:cubicBezTo>
                    <a:pt x="1663" y="8309"/>
                    <a:pt x="411" y="7058"/>
                    <a:pt x="411" y="5520"/>
                  </a:cubicBezTo>
                  <a:cubicBezTo>
                    <a:pt x="411" y="3981"/>
                    <a:pt x="1663" y="2730"/>
                    <a:pt x="3202" y="2730"/>
                  </a:cubicBezTo>
                  <a:cubicBezTo>
                    <a:pt x="3314" y="2730"/>
                    <a:pt x="3406" y="2638"/>
                    <a:pt x="3406" y="2524"/>
                  </a:cubicBezTo>
                  <a:cubicBezTo>
                    <a:pt x="3412" y="1720"/>
                    <a:pt x="3708" y="945"/>
                    <a:pt x="4237" y="343"/>
                  </a:cubicBezTo>
                  <a:cubicBezTo>
                    <a:pt x="4313" y="257"/>
                    <a:pt x="4304" y="127"/>
                    <a:pt x="4218" y="53"/>
                  </a:cubicBezTo>
                  <a:cubicBezTo>
                    <a:pt x="4179" y="17"/>
                    <a:pt x="4131" y="1"/>
                    <a:pt x="408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7"/>
            <p:cNvSpPr/>
            <p:nvPr/>
          </p:nvSpPr>
          <p:spPr>
            <a:xfrm>
              <a:off x="2208966" y="2774104"/>
              <a:ext cx="286055" cy="244698"/>
            </a:xfrm>
            <a:custGeom>
              <a:avLst/>
              <a:gdLst/>
              <a:ahLst/>
              <a:cxnLst/>
              <a:rect l="l" t="t" r="r" b="b"/>
              <a:pathLst>
                <a:path w="9483" h="8112" extrusionOk="0">
                  <a:moveTo>
                    <a:pt x="2186" y="1"/>
                  </a:moveTo>
                  <a:cubicBezTo>
                    <a:pt x="1449" y="1"/>
                    <a:pt x="738" y="212"/>
                    <a:pt x="124" y="615"/>
                  </a:cubicBezTo>
                  <a:cubicBezTo>
                    <a:pt x="29" y="677"/>
                    <a:pt x="1" y="804"/>
                    <a:pt x="64" y="899"/>
                  </a:cubicBezTo>
                  <a:cubicBezTo>
                    <a:pt x="104" y="959"/>
                    <a:pt x="170" y="992"/>
                    <a:pt x="237" y="992"/>
                  </a:cubicBezTo>
                  <a:cubicBezTo>
                    <a:pt x="276" y="992"/>
                    <a:pt x="314" y="981"/>
                    <a:pt x="348" y="958"/>
                  </a:cubicBezTo>
                  <a:cubicBezTo>
                    <a:pt x="894" y="600"/>
                    <a:pt x="1529" y="411"/>
                    <a:pt x="2186" y="411"/>
                  </a:cubicBezTo>
                  <a:cubicBezTo>
                    <a:pt x="3823" y="411"/>
                    <a:pt x="5213" y="1581"/>
                    <a:pt x="5487" y="3194"/>
                  </a:cubicBezTo>
                  <a:cubicBezTo>
                    <a:pt x="5505" y="3294"/>
                    <a:pt x="5591" y="3365"/>
                    <a:pt x="5689" y="3365"/>
                  </a:cubicBezTo>
                  <a:cubicBezTo>
                    <a:pt x="5696" y="3365"/>
                    <a:pt x="5702" y="3365"/>
                    <a:pt x="5709" y="3364"/>
                  </a:cubicBezTo>
                  <a:cubicBezTo>
                    <a:pt x="5802" y="3359"/>
                    <a:pt x="5895" y="3353"/>
                    <a:pt x="5987" y="3353"/>
                  </a:cubicBezTo>
                  <a:cubicBezTo>
                    <a:pt x="7685" y="3353"/>
                    <a:pt x="9068" y="4736"/>
                    <a:pt x="9068" y="6434"/>
                  </a:cubicBezTo>
                  <a:cubicBezTo>
                    <a:pt x="9068" y="6919"/>
                    <a:pt x="8960" y="7385"/>
                    <a:pt x="8743" y="7814"/>
                  </a:cubicBezTo>
                  <a:cubicBezTo>
                    <a:pt x="8691" y="7916"/>
                    <a:pt x="8734" y="8039"/>
                    <a:pt x="8836" y="8089"/>
                  </a:cubicBezTo>
                  <a:cubicBezTo>
                    <a:pt x="8865" y="8104"/>
                    <a:pt x="8897" y="8111"/>
                    <a:pt x="8928" y="8111"/>
                  </a:cubicBezTo>
                  <a:cubicBezTo>
                    <a:pt x="9004" y="8111"/>
                    <a:pt x="9075" y="8068"/>
                    <a:pt x="9112" y="7999"/>
                  </a:cubicBezTo>
                  <a:cubicBezTo>
                    <a:pt x="9357" y="7511"/>
                    <a:pt x="9482" y="6984"/>
                    <a:pt x="9482" y="6434"/>
                  </a:cubicBezTo>
                  <a:cubicBezTo>
                    <a:pt x="9479" y="4512"/>
                    <a:pt x="7911" y="2944"/>
                    <a:pt x="5984" y="2944"/>
                  </a:cubicBezTo>
                  <a:cubicBezTo>
                    <a:pt x="5943" y="2944"/>
                    <a:pt x="5900" y="2944"/>
                    <a:pt x="5857" y="2946"/>
                  </a:cubicBezTo>
                  <a:cubicBezTo>
                    <a:pt x="5681" y="2153"/>
                    <a:pt x="5247" y="1431"/>
                    <a:pt x="4623" y="899"/>
                  </a:cubicBezTo>
                  <a:cubicBezTo>
                    <a:pt x="3946" y="320"/>
                    <a:pt x="3078" y="1"/>
                    <a:pt x="218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7"/>
            <p:cNvSpPr/>
            <p:nvPr/>
          </p:nvSpPr>
          <p:spPr>
            <a:xfrm>
              <a:off x="2154912" y="3091702"/>
              <a:ext cx="74749" cy="74779"/>
            </a:xfrm>
            <a:custGeom>
              <a:avLst/>
              <a:gdLst/>
              <a:ahLst/>
              <a:cxnLst/>
              <a:rect l="l" t="t" r="r" b="b"/>
              <a:pathLst>
                <a:path w="2478" h="2479" extrusionOk="0">
                  <a:moveTo>
                    <a:pt x="1238" y="413"/>
                  </a:moveTo>
                  <a:cubicBezTo>
                    <a:pt x="1695" y="413"/>
                    <a:pt x="2065" y="784"/>
                    <a:pt x="2065" y="1240"/>
                  </a:cubicBezTo>
                  <a:cubicBezTo>
                    <a:pt x="2065" y="1697"/>
                    <a:pt x="1694" y="2067"/>
                    <a:pt x="1238" y="2067"/>
                  </a:cubicBezTo>
                  <a:cubicBezTo>
                    <a:pt x="783" y="2067"/>
                    <a:pt x="413" y="1694"/>
                    <a:pt x="413" y="1240"/>
                  </a:cubicBezTo>
                  <a:cubicBezTo>
                    <a:pt x="413" y="784"/>
                    <a:pt x="784" y="413"/>
                    <a:pt x="1238" y="413"/>
                  </a:cubicBezTo>
                  <a:close/>
                  <a:moveTo>
                    <a:pt x="1238" y="0"/>
                  </a:moveTo>
                  <a:cubicBezTo>
                    <a:pt x="556" y="0"/>
                    <a:pt x="0" y="558"/>
                    <a:pt x="0" y="1240"/>
                  </a:cubicBezTo>
                  <a:cubicBezTo>
                    <a:pt x="0" y="1922"/>
                    <a:pt x="556" y="2478"/>
                    <a:pt x="1238" y="2478"/>
                  </a:cubicBezTo>
                  <a:cubicBezTo>
                    <a:pt x="1922" y="2478"/>
                    <a:pt x="2478" y="1922"/>
                    <a:pt x="2478" y="1240"/>
                  </a:cubicBezTo>
                  <a:cubicBezTo>
                    <a:pt x="2478" y="558"/>
                    <a:pt x="1922" y="0"/>
                    <a:pt x="123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7"/>
            <p:cNvSpPr/>
            <p:nvPr/>
          </p:nvSpPr>
          <p:spPr>
            <a:xfrm>
              <a:off x="2289052" y="3076530"/>
              <a:ext cx="56891" cy="56831"/>
            </a:xfrm>
            <a:custGeom>
              <a:avLst/>
              <a:gdLst/>
              <a:ahLst/>
              <a:cxnLst/>
              <a:rect l="l" t="t" r="r" b="b"/>
              <a:pathLst>
                <a:path w="1886" h="1884" extrusionOk="0">
                  <a:moveTo>
                    <a:pt x="943" y="412"/>
                  </a:moveTo>
                  <a:cubicBezTo>
                    <a:pt x="1235" y="412"/>
                    <a:pt x="1473" y="650"/>
                    <a:pt x="1473" y="943"/>
                  </a:cubicBezTo>
                  <a:cubicBezTo>
                    <a:pt x="1473" y="1236"/>
                    <a:pt x="1236" y="1472"/>
                    <a:pt x="943" y="1472"/>
                  </a:cubicBezTo>
                  <a:cubicBezTo>
                    <a:pt x="650" y="1472"/>
                    <a:pt x="412" y="1234"/>
                    <a:pt x="412" y="943"/>
                  </a:cubicBezTo>
                  <a:cubicBezTo>
                    <a:pt x="412" y="650"/>
                    <a:pt x="650" y="412"/>
                    <a:pt x="943" y="412"/>
                  </a:cubicBezTo>
                  <a:close/>
                  <a:moveTo>
                    <a:pt x="943" y="1"/>
                  </a:moveTo>
                  <a:cubicBezTo>
                    <a:pt x="423" y="1"/>
                    <a:pt x="1" y="422"/>
                    <a:pt x="1" y="941"/>
                  </a:cubicBezTo>
                  <a:cubicBezTo>
                    <a:pt x="1" y="1462"/>
                    <a:pt x="423" y="1884"/>
                    <a:pt x="943" y="1884"/>
                  </a:cubicBezTo>
                  <a:cubicBezTo>
                    <a:pt x="1462" y="1884"/>
                    <a:pt x="1884" y="1462"/>
                    <a:pt x="1884" y="941"/>
                  </a:cubicBezTo>
                  <a:cubicBezTo>
                    <a:pt x="1885" y="425"/>
                    <a:pt x="1462" y="1"/>
                    <a:pt x="94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7"/>
            <p:cNvSpPr/>
            <p:nvPr/>
          </p:nvSpPr>
          <p:spPr>
            <a:xfrm>
              <a:off x="2351401" y="3136044"/>
              <a:ext cx="59666" cy="59727"/>
            </a:xfrm>
            <a:custGeom>
              <a:avLst/>
              <a:gdLst/>
              <a:ahLst/>
              <a:cxnLst/>
              <a:rect l="l" t="t" r="r" b="b"/>
              <a:pathLst>
                <a:path w="1978" h="1980" extrusionOk="0">
                  <a:moveTo>
                    <a:pt x="988" y="413"/>
                  </a:moveTo>
                  <a:cubicBezTo>
                    <a:pt x="1306" y="413"/>
                    <a:pt x="1565" y="672"/>
                    <a:pt x="1565" y="990"/>
                  </a:cubicBezTo>
                  <a:cubicBezTo>
                    <a:pt x="1565" y="1308"/>
                    <a:pt x="1306" y="1567"/>
                    <a:pt x="988" y="1567"/>
                  </a:cubicBezTo>
                  <a:cubicBezTo>
                    <a:pt x="670" y="1567"/>
                    <a:pt x="412" y="1308"/>
                    <a:pt x="412" y="990"/>
                  </a:cubicBezTo>
                  <a:cubicBezTo>
                    <a:pt x="412" y="672"/>
                    <a:pt x="670" y="413"/>
                    <a:pt x="988" y="413"/>
                  </a:cubicBezTo>
                  <a:close/>
                  <a:moveTo>
                    <a:pt x="988" y="1"/>
                  </a:moveTo>
                  <a:cubicBezTo>
                    <a:pt x="444" y="1"/>
                    <a:pt x="0" y="444"/>
                    <a:pt x="0" y="990"/>
                  </a:cubicBezTo>
                  <a:cubicBezTo>
                    <a:pt x="0" y="1536"/>
                    <a:pt x="444" y="1980"/>
                    <a:pt x="988" y="1980"/>
                  </a:cubicBezTo>
                  <a:cubicBezTo>
                    <a:pt x="1534" y="1980"/>
                    <a:pt x="1978" y="1536"/>
                    <a:pt x="1978" y="990"/>
                  </a:cubicBezTo>
                  <a:cubicBezTo>
                    <a:pt x="1978" y="444"/>
                    <a:pt x="1534" y="1"/>
                    <a:pt x="98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7"/>
            <p:cNvSpPr/>
            <p:nvPr/>
          </p:nvSpPr>
          <p:spPr>
            <a:xfrm>
              <a:off x="2237169" y="3136044"/>
              <a:ext cx="48807" cy="48807"/>
            </a:xfrm>
            <a:custGeom>
              <a:avLst/>
              <a:gdLst/>
              <a:ahLst/>
              <a:cxnLst/>
              <a:rect l="l" t="t" r="r" b="b"/>
              <a:pathLst>
                <a:path w="1618" h="1618" extrusionOk="0">
                  <a:moveTo>
                    <a:pt x="808" y="412"/>
                  </a:moveTo>
                  <a:cubicBezTo>
                    <a:pt x="1026" y="412"/>
                    <a:pt x="1206" y="589"/>
                    <a:pt x="1206" y="808"/>
                  </a:cubicBezTo>
                  <a:cubicBezTo>
                    <a:pt x="1206" y="1029"/>
                    <a:pt x="1029" y="1206"/>
                    <a:pt x="808" y="1206"/>
                  </a:cubicBezTo>
                  <a:cubicBezTo>
                    <a:pt x="589" y="1206"/>
                    <a:pt x="410" y="1029"/>
                    <a:pt x="410" y="808"/>
                  </a:cubicBezTo>
                  <a:cubicBezTo>
                    <a:pt x="410" y="591"/>
                    <a:pt x="588" y="412"/>
                    <a:pt x="808" y="412"/>
                  </a:cubicBezTo>
                  <a:close/>
                  <a:moveTo>
                    <a:pt x="808" y="1"/>
                  </a:moveTo>
                  <a:cubicBezTo>
                    <a:pt x="363" y="1"/>
                    <a:pt x="1" y="363"/>
                    <a:pt x="1" y="808"/>
                  </a:cubicBezTo>
                  <a:cubicBezTo>
                    <a:pt x="1" y="1255"/>
                    <a:pt x="363" y="1617"/>
                    <a:pt x="808" y="1617"/>
                  </a:cubicBezTo>
                  <a:cubicBezTo>
                    <a:pt x="1254" y="1617"/>
                    <a:pt x="1616" y="1255"/>
                    <a:pt x="1616" y="808"/>
                  </a:cubicBezTo>
                  <a:cubicBezTo>
                    <a:pt x="1617" y="363"/>
                    <a:pt x="1254" y="1"/>
                    <a:pt x="80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7"/>
            <p:cNvSpPr/>
            <p:nvPr/>
          </p:nvSpPr>
          <p:spPr>
            <a:xfrm>
              <a:off x="2251950" y="2940127"/>
              <a:ext cx="62049" cy="56982"/>
            </a:xfrm>
            <a:custGeom>
              <a:avLst/>
              <a:gdLst/>
              <a:ahLst/>
              <a:cxnLst/>
              <a:rect l="l" t="t" r="r" b="b"/>
              <a:pathLst>
                <a:path w="2057" h="1889" extrusionOk="0">
                  <a:moveTo>
                    <a:pt x="1030" y="414"/>
                  </a:moveTo>
                  <a:cubicBezTo>
                    <a:pt x="1559" y="414"/>
                    <a:pt x="1644" y="496"/>
                    <a:pt x="1644" y="763"/>
                  </a:cubicBezTo>
                  <a:cubicBezTo>
                    <a:pt x="1644" y="1156"/>
                    <a:pt x="1369" y="1476"/>
                    <a:pt x="1028" y="1476"/>
                  </a:cubicBezTo>
                  <a:cubicBezTo>
                    <a:pt x="867" y="1476"/>
                    <a:pt x="715" y="1406"/>
                    <a:pt x="601" y="1276"/>
                  </a:cubicBezTo>
                  <a:cubicBezTo>
                    <a:pt x="478" y="1141"/>
                    <a:pt x="413" y="958"/>
                    <a:pt x="413" y="764"/>
                  </a:cubicBezTo>
                  <a:cubicBezTo>
                    <a:pt x="413" y="496"/>
                    <a:pt x="497" y="414"/>
                    <a:pt x="1028" y="414"/>
                  </a:cubicBezTo>
                  <a:close/>
                  <a:moveTo>
                    <a:pt x="1028" y="1"/>
                  </a:moveTo>
                  <a:cubicBezTo>
                    <a:pt x="696" y="1"/>
                    <a:pt x="0" y="1"/>
                    <a:pt x="0" y="763"/>
                  </a:cubicBezTo>
                  <a:cubicBezTo>
                    <a:pt x="0" y="1058"/>
                    <a:pt x="104" y="1338"/>
                    <a:pt x="295" y="1549"/>
                  </a:cubicBezTo>
                  <a:cubicBezTo>
                    <a:pt x="488" y="1768"/>
                    <a:pt x="749" y="1888"/>
                    <a:pt x="1028" y="1888"/>
                  </a:cubicBezTo>
                  <a:cubicBezTo>
                    <a:pt x="1596" y="1888"/>
                    <a:pt x="2056" y="1384"/>
                    <a:pt x="2056" y="763"/>
                  </a:cubicBezTo>
                  <a:cubicBezTo>
                    <a:pt x="2056" y="1"/>
                    <a:pt x="1361" y="1"/>
                    <a:pt x="1028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7"/>
            <p:cNvSpPr/>
            <p:nvPr/>
          </p:nvSpPr>
          <p:spPr>
            <a:xfrm>
              <a:off x="2210866" y="2932104"/>
              <a:ext cx="36469" cy="24434"/>
            </a:xfrm>
            <a:custGeom>
              <a:avLst/>
              <a:gdLst/>
              <a:ahLst/>
              <a:cxnLst/>
              <a:rect l="l" t="t" r="r" b="b"/>
              <a:pathLst>
                <a:path w="1209" h="810" extrusionOk="0">
                  <a:moveTo>
                    <a:pt x="604" y="1"/>
                  </a:moveTo>
                  <a:cubicBezTo>
                    <a:pt x="271" y="1"/>
                    <a:pt x="0" y="271"/>
                    <a:pt x="0" y="604"/>
                  </a:cubicBezTo>
                  <a:cubicBezTo>
                    <a:pt x="1" y="718"/>
                    <a:pt x="93" y="810"/>
                    <a:pt x="207" y="810"/>
                  </a:cubicBezTo>
                  <a:cubicBezTo>
                    <a:pt x="321" y="810"/>
                    <a:pt x="411" y="718"/>
                    <a:pt x="411" y="604"/>
                  </a:cubicBezTo>
                  <a:cubicBezTo>
                    <a:pt x="411" y="498"/>
                    <a:pt x="498" y="410"/>
                    <a:pt x="604" y="410"/>
                  </a:cubicBezTo>
                  <a:cubicBezTo>
                    <a:pt x="711" y="410"/>
                    <a:pt x="799" y="498"/>
                    <a:pt x="799" y="604"/>
                  </a:cubicBezTo>
                  <a:cubicBezTo>
                    <a:pt x="799" y="718"/>
                    <a:pt x="890" y="810"/>
                    <a:pt x="1003" y="810"/>
                  </a:cubicBezTo>
                  <a:cubicBezTo>
                    <a:pt x="1117" y="810"/>
                    <a:pt x="1208" y="718"/>
                    <a:pt x="1208" y="604"/>
                  </a:cubicBezTo>
                  <a:cubicBezTo>
                    <a:pt x="1208" y="444"/>
                    <a:pt x="1146" y="290"/>
                    <a:pt x="1031" y="178"/>
                  </a:cubicBezTo>
                  <a:cubicBezTo>
                    <a:pt x="917" y="63"/>
                    <a:pt x="765" y="1"/>
                    <a:pt x="60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7"/>
            <p:cNvSpPr/>
            <p:nvPr/>
          </p:nvSpPr>
          <p:spPr>
            <a:xfrm>
              <a:off x="2318462" y="2932013"/>
              <a:ext cx="36530" cy="24494"/>
            </a:xfrm>
            <a:custGeom>
              <a:avLst/>
              <a:gdLst/>
              <a:ahLst/>
              <a:cxnLst/>
              <a:rect l="l" t="t" r="r" b="b"/>
              <a:pathLst>
                <a:path w="1211" h="812" extrusionOk="0">
                  <a:moveTo>
                    <a:pt x="606" y="1"/>
                  </a:moveTo>
                  <a:cubicBezTo>
                    <a:pt x="273" y="1"/>
                    <a:pt x="1" y="273"/>
                    <a:pt x="1" y="606"/>
                  </a:cubicBezTo>
                  <a:cubicBezTo>
                    <a:pt x="2" y="721"/>
                    <a:pt x="95" y="811"/>
                    <a:pt x="208" y="811"/>
                  </a:cubicBezTo>
                  <a:cubicBezTo>
                    <a:pt x="323" y="811"/>
                    <a:pt x="413" y="719"/>
                    <a:pt x="413" y="606"/>
                  </a:cubicBezTo>
                  <a:cubicBezTo>
                    <a:pt x="413" y="499"/>
                    <a:pt x="501" y="412"/>
                    <a:pt x="606" y="412"/>
                  </a:cubicBezTo>
                  <a:cubicBezTo>
                    <a:pt x="657" y="412"/>
                    <a:pt x="705" y="433"/>
                    <a:pt x="742" y="470"/>
                  </a:cubicBezTo>
                  <a:cubicBezTo>
                    <a:pt x="779" y="506"/>
                    <a:pt x="799" y="554"/>
                    <a:pt x="799" y="606"/>
                  </a:cubicBezTo>
                  <a:cubicBezTo>
                    <a:pt x="799" y="721"/>
                    <a:pt x="893" y="811"/>
                    <a:pt x="1005" y="811"/>
                  </a:cubicBezTo>
                  <a:cubicBezTo>
                    <a:pt x="1117" y="811"/>
                    <a:pt x="1211" y="719"/>
                    <a:pt x="1211" y="606"/>
                  </a:cubicBezTo>
                  <a:cubicBezTo>
                    <a:pt x="1211" y="446"/>
                    <a:pt x="1147" y="292"/>
                    <a:pt x="1033" y="178"/>
                  </a:cubicBezTo>
                  <a:cubicBezTo>
                    <a:pt x="918" y="64"/>
                    <a:pt x="767" y="1"/>
                    <a:pt x="6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7" name="Google Shape;1427;p47"/>
          <p:cNvGrpSpPr/>
          <p:nvPr/>
        </p:nvGrpSpPr>
        <p:grpSpPr>
          <a:xfrm>
            <a:off x="6888670" y="4401335"/>
            <a:ext cx="648318" cy="640021"/>
            <a:chOff x="2070965" y="1441147"/>
            <a:chExt cx="426020" cy="423939"/>
          </a:xfrm>
        </p:grpSpPr>
        <p:sp>
          <p:nvSpPr>
            <p:cNvPr id="1428" name="Google Shape;1428;p47"/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7"/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7"/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7"/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7"/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7"/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7"/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7"/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47"/>
          <p:cNvGrpSpPr/>
          <p:nvPr/>
        </p:nvGrpSpPr>
        <p:grpSpPr>
          <a:xfrm>
            <a:off x="-11163" y="3844686"/>
            <a:ext cx="643314" cy="639928"/>
            <a:chOff x="1399087" y="1441117"/>
            <a:chExt cx="422732" cy="423877"/>
          </a:xfrm>
        </p:grpSpPr>
        <p:sp>
          <p:nvSpPr>
            <p:cNvPr id="1437" name="Google Shape;1437;p47"/>
            <p:cNvSpPr/>
            <p:nvPr/>
          </p:nvSpPr>
          <p:spPr>
            <a:xfrm>
              <a:off x="1447772" y="1447270"/>
              <a:ext cx="304486" cy="225423"/>
            </a:xfrm>
            <a:custGeom>
              <a:avLst/>
              <a:gdLst/>
              <a:ahLst/>
              <a:cxnLst/>
              <a:rect l="l" t="t" r="r" b="b"/>
              <a:pathLst>
                <a:path w="10094" h="7473" extrusionOk="0">
                  <a:moveTo>
                    <a:pt x="5319" y="1"/>
                  </a:moveTo>
                  <a:cubicBezTo>
                    <a:pt x="5103" y="1"/>
                    <a:pt x="4883" y="78"/>
                    <a:pt x="4693" y="245"/>
                  </a:cubicBezTo>
                  <a:lnTo>
                    <a:pt x="2617" y="2079"/>
                  </a:lnTo>
                  <a:cubicBezTo>
                    <a:pt x="2435" y="2239"/>
                    <a:pt x="2308" y="2462"/>
                    <a:pt x="2254" y="2714"/>
                  </a:cubicBezTo>
                  <a:lnTo>
                    <a:pt x="1766" y="5020"/>
                  </a:lnTo>
                  <a:lnTo>
                    <a:pt x="1117" y="5197"/>
                  </a:lnTo>
                  <a:cubicBezTo>
                    <a:pt x="797" y="5286"/>
                    <a:pt x="534" y="5542"/>
                    <a:pt x="413" y="5887"/>
                  </a:cubicBezTo>
                  <a:lnTo>
                    <a:pt x="142" y="6647"/>
                  </a:lnTo>
                  <a:cubicBezTo>
                    <a:pt x="0" y="7049"/>
                    <a:pt x="300" y="7472"/>
                    <a:pt x="726" y="7472"/>
                  </a:cubicBezTo>
                  <a:lnTo>
                    <a:pt x="9365" y="7472"/>
                  </a:lnTo>
                  <a:cubicBezTo>
                    <a:pt x="9794" y="7472"/>
                    <a:pt x="10094" y="7048"/>
                    <a:pt x="9947" y="6642"/>
                  </a:cubicBezTo>
                  <a:lnTo>
                    <a:pt x="8899" y="3721"/>
                  </a:lnTo>
                  <a:cubicBezTo>
                    <a:pt x="8810" y="3476"/>
                    <a:pt x="8650" y="3271"/>
                    <a:pt x="8443" y="3144"/>
                  </a:cubicBezTo>
                  <a:lnTo>
                    <a:pt x="6732" y="2096"/>
                  </a:lnTo>
                  <a:cubicBezTo>
                    <a:pt x="6695" y="2073"/>
                    <a:pt x="6658" y="2056"/>
                    <a:pt x="6621" y="2036"/>
                  </a:cubicBezTo>
                  <a:lnTo>
                    <a:pt x="6300" y="821"/>
                  </a:lnTo>
                  <a:cubicBezTo>
                    <a:pt x="6163" y="305"/>
                    <a:pt x="5748" y="1"/>
                    <a:pt x="5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7"/>
            <p:cNvSpPr/>
            <p:nvPr/>
          </p:nvSpPr>
          <p:spPr>
            <a:xfrm>
              <a:off x="1447802" y="1447361"/>
              <a:ext cx="214956" cy="225453"/>
            </a:xfrm>
            <a:custGeom>
              <a:avLst/>
              <a:gdLst/>
              <a:ahLst/>
              <a:cxnLst/>
              <a:rect l="l" t="t" r="r" b="b"/>
              <a:pathLst>
                <a:path w="7126" h="7474" extrusionOk="0">
                  <a:moveTo>
                    <a:pt x="5319" y="1"/>
                  </a:moveTo>
                  <a:cubicBezTo>
                    <a:pt x="5102" y="1"/>
                    <a:pt x="4883" y="78"/>
                    <a:pt x="4694" y="245"/>
                  </a:cubicBezTo>
                  <a:lnTo>
                    <a:pt x="2617" y="2079"/>
                  </a:lnTo>
                  <a:cubicBezTo>
                    <a:pt x="2435" y="2239"/>
                    <a:pt x="2308" y="2462"/>
                    <a:pt x="2255" y="2714"/>
                  </a:cubicBezTo>
                  <a:lnTo>
                    <a:pt x="1767" y="5020"/>
                  </a:lnTo>
                  <a:lnTo>
                    <a:pt x="1117" y="5197"/>
                  </a:lnTo>
                  <a:cubicBezTo>
                    <a:pt x="798" y="5286"/>
                    <a:pt x="536" y="5543"/>
                    <a:pt x="413" y="5887"/>
                  </a:cubicBezTo>
                  <a:lnTo>
                    <a:pt x="144" y="6647"/>
                  </a:lnTo>
                  <a:cubicBezTo>
                    <a:pt x="1" y="7049"/>
                    <a:pt x="301" y="7474"/>
                    <a:pt x="728" y="7474"/>
                  </a:cubicBezTo>
                  <a:lnTo>
                    <a:pt x="7126" y="7474"/>
                  </a:lnTo>
                  <a:cubicBezTo>
                    <a:pt x="5688" y="6552"/>
                    <a:pt x="4734" y="4940"/>
                    <a:pt x="4734" y="3106"/>
                  </a:cubicBezTo>
                  <a:cubicBezTo>
                    <a:pt x="4734" y="1979"/>
                    <a:pt x="5095" y="936"/>
                    <a:pt x="5704" y="85"/>
                  </a:cubicBezTo>
                  <a:cubicBezTo>
                    <a:pt x="5582" y="30"/>
                    <a:pt x="5451" y="1"/>
                    <a:pt x="5319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7"/>
            <p:cNvSpPr/>
            <p:nvPr/>
          </p:nvSpPr>
          <p:spPr>
            <a:xfrm>
              <a:off x="1405361" y="1635405"/>
              <a:ext cx="410274" cy="223462"/>
            </a:xfrm>
            <a:custGeom>
              <a:avLst/>
              <a:gdLst/>
              <a:ahLst/>
              <a:cxnLst/>
              <a:rect l="l" t="t" r="r" b="b"/>
              <a:pathLst>
                <a:path w="13601" h="7408" extrusionOk="0">
                  <a:moveTo>
                    <a:pt x="2396" y="0"/>
                  </a:moveTo>
                  <a:cubicBezTo>
                    <a:pt x="1234" y="0"/>
                    <a:pt x="1234" y="1181"/>
                    <a:pt x="73" y="1181"/>
                  </a:cubicBezTo>
                  <a:cubicBezTo>
                    <a:pt x="48" y="1181"/>
                    <a:pt x="25" y="1179"/>
                    <a:pt x="1" y="1179"/>
                  </a:cubicBezTo>
                  <a:lnTo>
                    <a:pt x="1" y="7408"/>
                  </a:lnTo>
                  <a:lnTo>
                    <a:pt x="13600" y="7408"/>
                  </a:lnTo>
                  <a:lnTo>
                    <a:pt x="13600" y="1152"/>
                  </a:lnTo>
                  <a:cubicBezTo>
                    <a:pt x="12720" y="975"/>
                    <a:pt x="12624" y="0"/>
                    <a:pt x="11568" y="0"/>
                  </a:cubicBezTo>
                  <a:cubicBezTo>
                    <a:pt x="10427" y="0"/>
                    <a:pt x="10407" y="1139"/>
                    <a:pt x="9305" y="1178"/>
                  </a:cubicBezTo>
                  <a:cubicBezTo>
                    <a:pt x="8203" y="1139"/>
                    <a:pt x="8182" y="0"/>
                    <a:pt x="7040" y="0"/>
                  </a:cubicBezTo>
                  <a:cubicBezTo>
                    <a:pt x="5879" y="0"/>
                    <a:pt x="5879" y="1181"/>
                    <a:pt x="4718" y="1181"/>
                  </a:cubicBezTo>
                  <a:cubicBezTo>
                    <a:pt x="3557" y="1181"/>
                    <a:pt x="3557" y="0"/>
                    <a:pt x="2396" y="0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7"/>
            <p:cNvSpPr/>
            <p:nvPr/>
          </p:nvSpPr>
          <p:spPr>
            <a:xfrm>
              <a:off x="1526953" y="1591274"/>
              <a:ext cx="41085" cy="32729"/>
            </a:xfrm>
            <a:custGeom>
              <a:avLst/>
              <a:gdLst/>
              <a:ahLst/>
              <a:cxnLst/>
              <a:rect l="l" t="t" r="r" b="b"/>
              <a:pathLst>
                <a:path w="1362" h="1085" extrusionOk="0">
                  <a:moveTo>
                    <a:pt x="681" y="0"/>
                  </a:moveTo>
                  <a:cubicBezTo>
                    <a:pt x="305" y="0"/>
                    <a:pt x="1" y="243"/>
                    <a:pt x="1" y="543"/>
                  </a:cubicBezTo>
                  <a:cubicBezTo>
                    <a:pt x="1" y="842"/>
                    <a:pt x="305" y="1084"/>
                    <a:pt x="681" y="1084"/>
                  </a:cubicBezTo>
                  <a:cubicBezTo>
                    <a:pt x="1057" y="1084"/>
                    <a:pt x="1361" y="842"/>
                    <a:pt x="1361" y="543"/>
                  </a:cubicBezTo>
                  <a:cubicBezTo>
                    <a:pt x="1361" y="243"/>
                    <a:pt x="1058" y="2"/>
                    <a:pt x="6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7"/>
            <p:cNvSpPr/>
            <p:nvPr/>
          </p:nvSpPr>
          <p:spPr>
            <a:xfrm>
              <a:off x="1445389" y="1635495"/>
              <a:ext cx="309553" cy="194142"/>
            </a:xfrm>
            <a:custGeom>
              <a:avLst/>
              <a:gdLst/>
              <a:ahLst/>
              <a:cxnLst/>
              <a:rect l="l" t="t" r="r" b="b"/>
              <a:pathLst>
                <a:path w="10262" h="6436" extrusionOk="0">
                  <a:moveTo>
                    <a:pt x="1069" y="0"/>
                  </a:moveTo>
                  <a:cubicBezTo>
                    <a:pt x="724" y="0"/>
                    <a:pt x="483" y="104"/>
                    <a:pt x="283" y="249"/>
                  </a:cubicBezTo>
                  <a:lnTo>
                    <a:pt x="118" y="717"/>
                  </a:lnTo>
                  <a:cubicBezTo>
                    <a:pt x="1" y="1047"/>
                    <a:pt x="44" y="1414"/>
                    <a:pt x="233" y="1710"/>
                  </a:cubicBezTo>
                  <a:lnTo>
                    <a:pt x="1227" y="3265"/>
                  </a:lnTo>
                  <a:cubicBezTo>
                    <a:pt x="1403" y="3538"/>
                    <a:pt x="1746" y="3742"/>
                    <a:pt x="2163" y="3816"/>
                  </a:cubicBezTo>
                  <a:lnTo>
                    <a:pt x="3209" y="5290"/>
                  </a:lnTo>
                  <a:cubicBezTo>
                    <a:pt x="3335" y="5467"/>
                    <a:pt x="3536" y="5613"/>
                    <a:pt x="3784" y="5711"/>
                  </a:cubicBezTo>
                  <a:lnTo>
                    <a:pt x="5332" y="6312"/>
                  </a:lnTo>
                  <a:cubicBezTo>
                    <a:pt x="5539" y="6392"/>
                    <a:pt x="5772" y="6435"/>
                    <a:pt x="6008" y="6435"/>
                  </a:cubicBezTo>
                  <a:cubicBezTo>
                    <a:pt x="6048" y="6435"/>
                    <a:pt x="6089" y="6434"/>
                    <a:pt x="6130" y="6431"/>
                  </a:cubicBezTo>
                  <a:lnTo>
                    <a:pt x="7305" y="6362"/>
                  </a:lnTo>
                  <a:cubicBezTo>
                    <a:pt x="7988" y="6321"/>
                    <a:pt x="8531" y="5940"/>
                    <a:pt x="8584" y="5461"/>
                  </a:cubicBezTo>
                  <a:lnTo>
                    <a:pt x="8757" y="3912"/>
                  </a:lnTo>
                  <a:lnTo>
                    <a:pt x="10057" y="1701"/>
                  </a:lnTo>
                  <a:cubicBezTo>
                    <a:pt x="10229" y="1410"/>
                    <a:pt x="10262" y="1058"/>
                    <a:pt x="10148" y="740"/>
                  </a:cubicBezTo>
                  <a:lnTo>
                    <a:pt x="9898" y="39"/>
                  </a:lnTo>
                  <a:cubicBezTo>
                    <a:pt x="9081" y="240"/>
                    <a:pt x="8955" y="1142"/>
                    <a:pt x="7978" y="1178"/>
                  </a:cubicBezTo>
                  <a:cubicBezTo>
                    <a:pt x="6876" y="1139"/>
                    <a:pt x="6855" y="0"/>
                    <a:pt x="5713" y="0"/>
                  </a:cubicBezTo>
                  <a:cubicBezTo>
                    <a:pt x="4552" y="0"/>
                    <a:pt x="4552" y="1179"/>
                    <a:pt x="3391" y="1179"/>
                  </a:cubicBezTo>
                  <a:cubicBezTo>
                    <a:pt x="2230" y="1179"/>
                    <a:pt x="2230" y="0"/>
                    <a:pt x="106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7"/>
            <p:cNvSpPr/>
            <p:nvPr/>
          </p:nvSpPr>
          <p:spPr>
            <a:xfrm>
              <a:off x="1638289" y="1591274"/>
              <a:ext cx="41055" cy="32729"/>
            </a:xfrm>
            <a:custGeom>
              <a:avLst/>
              <a:gdLst/>
              <a:ahLst/>
              <a:cxnLst/>
              <a:rect l="l" t="t" r="r" b="b"/>
              <a:pathLst>
                <a:path w="1361" h="1085" extrusionOk="0">
                  <a:moveTo>
                    <a:pt x="680" y="0"/>
                  </a:moveTo>
                  <a:cubicBezTo>
                    <a:pt x="305" y="0"/>
                    <a:pt x="0" y="243"/>
                    <a:pt x="0" y="543"/>
                  </a:cubicBezTo>
                  <a:cubicBezTo>
                    <a:pt x="0" y="842"/>
                    <a:pt x="305" y="1084"/>
                    <a:pt x="680" y="1084"/>
                  </a:cubicBezTo>
                  <a:cubicBezTo>
                    <a:pt x="1056" y="1084"/>
                    <a:pt x="1361" y="842"/>
                    <a:pt x="1361" y="543"/>
                  </a:cubicBezTo>
                  <a:cubicBezTo>
                    <a:pt x="1361" y="243"/>
                    <a:pt x="1056" y="2"/>
                    <a:pt x="68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7"/>
            <p:cNvSpPr/>
            <p:nvPr/>
          </p:nvSpPr>
          <p:spPr>
            <a:xfrm>
              <a:off x="1399087" y="1483860"/>
              <a:ext cx="422732" cy="381135"/>
            </a:xfrm>
            <a:custGeom>
              <a:avLst/>
              <a:gdLst/>
              <a:ahLst/>
              <a:cxnLst/>
              <a:rect l="l" t="t" r="r" b="b"/>
              <a:pathLst>
                <a:path w="14014" h="12635" extrusionOk="0">
                  <a:moveTo>
                    <a:pt x="7250" y="5230"/>
                  </a:moveTo>
                  <a:cubicBezTo>
                    <a:pt x="7711" y="5230"/>
                    <a:pt x="7954" y="5444"/>
                    <a:pt x="8211" y="5703"/>
                  </a:cubicBezTo>
                  <a:cubicBezTo>
                    <a:pt x="8211" y="5703"/>
                    <a:pt x="8211" y="5705"/>
                    <a:pt x="8213" y="5705"/>
                  </a:cubicBezTo>
                  <a:lnTo>
                    <a:pt x="8264" y="5756"/>
                  </a:lnTo>
                  <a:cubicBezTo>
                    <a:pt x="8365" y="5858"/>
                    <a:pt x="8468" y="5963"/>
                    <a:pt x="8588" y="6060"/>
                  </a:cubicBezTo>
                  <a:cubicBezTo>
                    <a:pt x="8816" y="6243"/>
                    <a:pt x="9099" y="6392"/>
                    <a:pt x="9507" y="6406"/>
                  </a:cubicBezTo>
                  <a:lnTo>
                    <a:pt x="9522" y="6406"/>
                  </a:lnTo>
                  <a:cubicBezTo>
                    <a:pt x="9712" y="6398"/>
                    <a:pt x="9875" y="6363"/>
                    <a:pt x="10017" y="6308"/>
                  </a:cubicBezTo>
                  <a:cubicBezTo>
                    <a:pt x="10343" y="6184"/>
                    <a:pt x="10563" y="5960"/>
                    <a:pt x="10764" y="5755"/>
                  </a:cubicBezTo>
                  <a:cubicBezTo>
                    <a:pt x="10891" y="5625"/>
                    <a:pt x="11014" y="5502"/>
                    <a:pt x="11159" y="5407"/>
                  </a:cubicBezTo>
                  <a:cubicBezTo>
                    <a:pt x="11206" y="5376"/>
                    <a:pt x="11258" y="5347"/>
                    <a:pt x="11311" y="5321"/>
                  </a:cubicBezTo>
                  <a:cubicBezTo>
                    <a:pt x="11314" y="5327"/>
                    <a:pt x="11470" y="5758"/>
                    <a:pt x="11471" y="5764"/>
                  </a:cubicBezTo>
                  <a:cubicBezTo>
                    <a:pt x="11581" y="6068"/>
                    <a:pt x="11548" y="6404"/>
                    <a:pt x="11384" y="6682"/>
                  </a:cubicBezTo>
                  <a:lnTo>
                    <a:pt x="10121" y="8830"/>
                  </a:lnTo>
                  <a:cubicBezTo>
                    <a:pt x="10106" y="8854"/>
                    <a:pt x="10097" y="8882"/>
                    <a:pt x="10093" y="8911"/>
                  </a:cubicBezTo>
                  <a:lnTo>
                    <a:pt x="9920" y="10460"/>
                  </a:lnTo>
                  <a:cubicBezTo>
                    <a:pt x="9877" y="10836"/>
                    <a:pt x="9409" y="11145"/>
                    <a:pt x="8831" y="11179"/>
                  </a:cubicBezTo>
                  <a:lnTo>
                    <a:pt x="7656" y="11248"/>
                  </a:lnTo>
                  <a:cubicBezTo>
                    <a:pt x="7621" y="11251"/>
                    <a:pt x="7585" y="11252"/>
                    <a:pt x="7549" y="11252"/>
                  </a:cubicBezTo>
                  <a:cubicBezTo>
                    <a:pt x="7337" y="11252"/>
                    <a:pt x="7130" y="11214"/>
                    <a:pt x="6945" y="11140"/>
                  </a:cubicBezTo>
                  <a:lnTo>
                    <a:pt x="5396" y="10540"/>
                  </a:lnTo>
                  <a:cubicBezTo>
                    <a:pt x="5188" y="10459"/>
                    <a:pt x="5018" y="10334"/>
                    <a:pt x="4914" y="10192"/>
                  </a:cubicBezTo>
                  <a:lnTo>
                    <a:pt x="3868" y="8719"/>
                  </a:lnTo>
                  <a:cubicBezTo>
                    <a:pt x="3837" y="8675"/>
                    <a:pt x="3790" y="8645"/>
                    <a:pt x="3737" y="8635"/>
                  </a:cubicBezTo>
                  <a:cubicBezTo>
                    <a:pt x="3380" y="8573"/>
                    <a:pt x="3080" y="8401"/>
                    <a:pt x="2938" y="8176"/>
                  </a:cubicBezTo>
                  <a:lnTo>
                    <a:pt x="1985" y="6687"/>
                  </a:lnTo>
                  <a:cubicBezTo>
                    <a:pt x="1837" y="6456"/>
                    <a:pt x="1784" y="6184"/>
                    <a:pt x="1829" y="5919"/>
                  </a:cubicBezTo>
                  <a:lnTo>
                    <a:pt x="1829" y="5918"/>
                  </a:lnTo>
                  <a:cubicBezTo>
                    <a:pt x="1840" y="5857"/>
                    <a:pt x="1855" y="5798"/>
                    <a:pt x="1877" y="5739"/>
                  </a:cubicBezTo>
                  <a:lnTo>
                    <a:pt x="1993" y="5407"/>
                  </a:lnTo>
                  <a:cubicBezTo>
                    <a:pt x="2021" y="5388"/>
                    <a:pt x="2050" y="5370"/>
                    <a:pt x="2081" y="5354"/>
                  </a:cubicBezTo>
                  <a:cubicBezTo>
                    <a:pt x="2226" y="5277"/>
                    <a:pt x="2392" y="5230"/>
                    <a:pt x="2610" y="5230"/>
                  </a:cubicBezTo>
                  <a:cubicBezTo>
                    <a:pt x="3099" y="5230"/>
                    <a:pt x="3339" y="5475"/>
                    <a:pt x="3618" y="5759"/>
                  </a:cubicBezTo>
                  <a:cubicBezTo>
                    <a:pt x="3917" y="6064"/>
                    <a:pt x="4260" y="6410"/>
                    <a:pt x="4926" y="6410"/>
                  </a:cubicBezTo>
                  <a:cubicBezTo>
                    <a:pt x="5155" y="6410"/>
                    <a:pt x="5344" y="6369"/>
                    <a:pt x="5510" y="6302"/>
                  </a:cubicBezTo>
                  <a:cubicBezTo>
                    <a:pt x="5822" y="6176"/>
                    <a:pt x="6037" y="5957"/>
                    <a:pt x="6235" y="5758"/>
                  </a:cubicBezTo>
                  <a:cubicBezTo>
                    <a:pt x="6461" y="5527"/>
                    <a:pt x="6664" y="5324"/>
                    <a:pt x="6997" y="5253"/>
                  </a:cubicBezTo>
                  <a:cubicBezTo>
                    <a:pt x="7074" y="5237"/>
                    <a:pt x="7156" y="5230"/>
                    <a:pt x="7250" y="5230"/>
                  </a:cubicBezTo>
                  <a:close/>
                  <a:moveTo>
                    <a:pt x="11776" y="5230"/>
                  </a:moveTo>
                  <a:cubicBezTo>
                    <a:pt x="12270" y="5230"/>
                    <a:pt x="12511" y="5474"/>
                    <a:pt x="12791" y="5759"/>
                  </a:cubicBezTo>
                  <a:cubicBezTo>
                    <a:pt x="13004" y="5975"/>
                    <a:pt x="13240" y="6215"/>
                    <a:pt x="13603" y="6333"/>
                  </a:cubicBezTo>
                  <a:lnTo>
                    <a:pt x="13603" y="12225"/>
                  </a:lnTo>
                  <a:lnTo>
                    <a:pt x="414" y="12225"/>
                  </a:lnTo>
                  <a:lnTo>
                    <a:pt x="414" y="6404"/>
                  </a:lnTo>
                  <a:cubicBezTo>
                    <a:pt x="873" y="6370"/>
                    <a:pt x="1164" y="6163"/>
                    <a:pt x="1406" y="5938"/>
                  </a:cubicBezTo>
                  <a:lnTo>
                    <a:pt x="1406" y="5938"/>
                  </a:lnTo>
                  <a:cubicBezTo>
                    <a:pt x="1369" y="6274"/>
                    <a:pt x="1445" y="6614"/>
                    <a:pt x="1633" y="6907"/>
                  </a:cubicBezTo>
                  <a:lnTo>
                    <a:pt x="2584" y="8397"/>
                  </a:lnTo>
                  <a:cubicBezTo>
                    <a:pt x="2780" y="8703"/>
                    <a:pt x="3138" y="8928"/>
                    <a:pt x="3574" y="9022"/>
                  </a:cubicBezTo>
                  <a:lnTo>
                    <a:pt x="4574" y="10429"/>
                  </a:lnTo>
                  <a:cubicBezTo>
                    <a:pt x="4723" y="10640"/>
                    <a:pt x="4955" y="10811"/>
                    <a:pt x="5241" y="10923"/>
                  </a:cubicBezTo>
                  <a:lnTo>
                    <a:pt x="6790" y="11524"/>
                  </a:lnTo>
                  <a:cubicBezTo>
                    <a:pt x="7022" y="11614"/>
                    <a:pt x="7281" y="11661"/>
                    <a:pt x="7544" y="11661"/>
                  </a:cubicBezTo>
                  <a:cubicBezTo>
                    <a:pt x="7587" y="11661"/>
                    <a:pt x="7630" y="11658"/>
                    <a:pt x="7674" y="11657"/>
                  </a:cubicBezTo>
                  <a:lnTo>
                    <a:pt x="8849" y="11589"/>
                  </a:lnTo>
                  <a:cubicBezTo>
                    <a:pt x="9637" y="11543"/>
                    <a:pt x="10255" y="11087"/>
                    <a:pt x="10320" y="10507"/>
                  </a:cubicBezTo>
                  <a:lnTo>
                    <a:pt x="10490" y="9002"/>
                  </a:lnTo>
                  <a:lnTo>
                    <a:pt x="11731" y="6892"/>
                  </a:lnTo>
                  <a:cubicBezTo>
                    <a:pt x="11944" y="6531"/>
                    <a:pt x="11993" y="6102"/>
                    <a:pt x="11875" y="5703"/>
                  </a:cubicBezTo>
                  <a:cubicBezTo>
                    <a:pt x="11863" y="5653"/>
                    <a:pt x="11727" y="5289"/>
                    <a:pt x="11709" y="5231"/>
                  </a:cubicBezTo>
                  <a:cubicBezTo>
                    <a:pt x="11731" y="5230"/>
                    <a:pt x="11752" y="5230"/>
                    <a:pt x="11776" y="5230"/>
                  </a:cubicBezTo>
                  <a:close/>
                  <a:moveTo>
                    <a:pt x="4975" y="0"/>
                  </a:moveTo>
                  <a:cubicBezTo>
                    <a:pt x="4927" y="0"/>
                    <a:pt x="4878" y="17"/>
                    <a:pt x="4839" y="51"/>
                  </a:cubicBezTo>
                  <a:lnTo>
                    <a:pt x="4090" y="712"/>
                  </a:lnTo>
                  <a:cubicBezTo>
                    <a:pt x="3975" y="815"/>
                    <a:pt x="3879" y="934"/>
                    <a:pt x="3805" y="1073"/>
                  </a:cubicBezTo>
                  <a:cubicBezTo>
                    <a:pt x="3741" y="1193"/>
                    <a:pt x="3692" y="1323"/>
                    <a:pt x="3664" y="1458"/>
                  </a:cubicBezTo>
                  <a:lnTo>
                    <a:pt x="3203" y="3641"/>
                  </a:lnTo>
                  <a:lnTo>
                    <a:pt x="2673" y="3788"/>
                  </a:lnTo>
                  <a:cubicBezTo>
                    <a:pt x="2289" y="3893"/>
                    <a:pt x="1974" y="4200"/>
                    <a:pt x="1830" y="4607"/>
                  </a:cubicBezTo>
                  <a:lnTo>
                    <a:pt x="1641" y="5145"/>
                  </a:lnTo>
                  <a:cubicBezTo>
                    <a:pt x="1511" y="5246"/>
                    <a:pt x="1400" y="5360"/>
                    <a:pt x="1293" y="5468"/>
                  </a:cubicBezTo>
                  <a:cubicBezTo>
                    <a:pt x="1014" y="5752"/>
                    <a:pt x="772" y="5997"/>
                    <a:pt x="277" y="5997"/>
                  </a:cubicBezTo>
                  <a:cubicBezTo>
                    <a:pt x="261" y="5997"/>
                    <a:pt x="243" y="5997"/>
                    <a:pt x="218" y="5996"/>
                  </a:cubicBezTo>
                  <a:cubicBezTo>
                    <a:pt x="213" y="5996"/>
                    <a:pt x="208" y="5995"/>
                    <a:pt x="203" y="5995"/>
                  </a:cubicBezTo>
                  <a:cubicBezTo>
                    <a:pt x="152" y="5995"/>
                    <a:pt x="102" y="6016"/>
                    <a:pt x="65" y="6051"/>
                  </a:cubicBezTo>
                  <a:cubicBezTo>
                    <a:pt x="24" y="6089"/>
                    <a:pt x="0" y="6144"/>
                    <a:pt x="0" y="6200"/>
                  </a:cubicBezTo>
                  <a:lnTo>
                    <a:pt x="0" y="12430"/>
                  </a:lnTo>
                  <a:cubicBezTo>
                    <a:pt x="0" y="12543"/>
                    <a:pt x="92" y="12634"/>
                    <a:pt x="206" y="12634"/>
                  </a:cubicBezTo>
                  <a:lnTo>
                    <a:pt x="13804" y="12634"/>
                  </a:lnTo>
                  <a:cubicBezTo>
                    <a:pt x="13918" y="12634"/>
                    <a:pt x="14009" y="12543"/>
                    <a:pt x="14009" y="12430"/>
                  </a:cubicBezTo>
                  <a:lnTo>
                    <a:pt x="14009" y="6176"/>
                  </a:lnTo>
                  <a:cubicBezTo>
                    <a:pt x="14014" y="6079"/>
                    <a:pt x="13944" y="5996"/>
                    <a:pt x="13848" y="5975"/>
                  </a:cubicBezTo>
                  <a:cubicBezTo>
                    <a:pt x="13514" y="5907"/>
                    <a:pt x="13314" y="5705"/>
                    <a:pt x="13083" y="5471"/>
                  </a:cubicBezTo>
                  <a:cubicBezTo>
                    <a:pt x="12783" y="5165"/>
                    <a:pt x="12441" y="4820"/>
                    <a:pt x="11776" y="4820"/>
                  </a:cubicBezTo>
                  <a:cubicBezTo>
                    <a:pt x="11702" y="4820"/>
                    <a:pt x="11632" y="4823"/>
                    <a:pt x="11566" y="4832"/>
                  </a:cubicBezTo>
                  <a:lnTo>
                    <a:pt x="11251" y="3959"/>
                  </a:lnTo>
                  <a:cubicBezTo>
                    <a:pt x="11221" y="3876"/>
                    <a:pt x="11143" y="3824"/>
                    <a:pt x="11060" y="3824"/>
                  </a:cubicBezTo>
                  <a:cubicBezTo>
                    <a:pt x="11036" y="3824"/>
                    <a:pt x="11012" y="3828"/>
                    <a:pt x="10989" y="3836"/>
                  </a:cubicBezTo>
                  <a:cubicBezTo>
                    <a:pt x="10881" y="3875"/>
                    <a:pt x="10826" y="3992"/>
                    <a:pt x="10865" y="4098"/>
                  </a:cubicBezTo>
                  <a:lnTo>
                    <a:pt x="11166" y="4938"/>
                  </a:lnTo>
                  <a:cubicBezTo>
                    <a:pt x="10866" y="5066"/>
                    <a:pt x="10659" y="5276"/>
                    <a:pt x="10467" y="5471"/>
                  </a:cubicBezTo>
                  <a:cubicBezTo>
                    <a:pt x="10316" y="5623"/>
                    <a:pt x="10177" y="5767"/>
                    <a:pt x="10001" y="5864"/>
                  </a:cubicBezTo>
                  <a:cubicBezTo>
                    <a:pt x="9866" y="5940"/>
                    <a:pt x="9709" y="5990"/>
                    <a:pt x="9510" y="5997"/>
                  </a:cubicBezTo>
                  <a:cubicBezTo>
                    <a:pt x="9054" y="5978"/>
                    <a:pt x="8822" y="5742"/>
                    <a:pt x="8553" y="5471"/>
                  </a:cubicBezTo>
                  <a:cubicBezTo>
                    <a:pt x="8282" y="5193"/>
                    <a:pt x="7976" y="4884"/>
                    <a:pt x="7426" y="4829"/>
                  </a:cubicBezTo>
                  <a:cubicBezTo>
                    <a:pt x="7368" y="4823"/>
                    <a:pt x="7309" y="4820"/>
                    <a:pt x="7247" y="4820"/>
                  </a:cubicBezTo>
                  <a:cubicBezTo>
                    <a:pt x="6581" y="4820"/>
                    <a:pt x="6238" y="5165"/>
                    <a:pt x="5939" y="5471"/>
                  </a:cubicBezTo>
                  <a:cubicBezTo>
                    <a:pt x="5660" y="5753"/>
                    <a:pt x="5420" y="5999"/>
                    <a:pt x="4924" y="5999"/>
                  </a:cubicBezTo>
                  <a:cubicBezTo>
                    <a:pt x="4430" y="5999"/>
                    <a:pt x="4188" y="5755"/>
                    <a:pt x="3908" y="5471"/>
                  </a:cubicBezTo>
                  <a:cubicBezTo>
                    <a:pt x="3609" y="5165"/>
                    <a:pt x="3268" y="4820"/>
                    <a:pt x="2602" y="4820"/>
                  </a:cubicBezTo>
                  <a:cubicBezTo>
                    <a:pt x="2457" y="4820"/>
                    <a:pt x="2314" y="4836"/>
                    <a:pt x="2175" y="4873"/>
                  </a:cubicBezTo>
                  <a:lnTo>
                    <a:pt x="2219" y="4746"/>
                  </a:lnTo>
                  <a:cubicBezTo>
                    <a:pt x="2318" y="4465"/>
                    <a:pt x="2530" y="4255"/>
                    <a:pt x="2784" y="4185"/>
                  </a:cubicBezTo>
                  <a:lnTo>
                    <a:pt x="3433" y="4007"/>
                  </a:lnTo>
                  <a:cubicBezTo>
                    <a:pt x="3507" y="3986"/>
                    <a:pt x="3565" y="3927"/>
                    <a:pt x="3580" y="3851"/>
                  </a:cubicBezTo>
                  <a:lnTo>
                    <a:pt x="4068" y="1545"/>
                  </a:lnTo>
                  <a:cubicBezTo>
                    <a:pt x="4078" y="1493"/>
                    <a:pt x="4093" y="1443"/>
                    <a:pt x="4112" y="1393"/>
                  </a:cubicBezTo>
                  <a:lnTo>
                    <a:pt x="5268" y="1523"/>
                  </a:lnTo>
                  <a:cubicBezTo>
                    <a:pt x="5275" y="1523"/>
                    <a:pt x="5282" y="1524"/>
                    <a:pt x="5290" y="1524"/>
                  </a:cubicBezTo>
                  <a:cubicBezTo>
                    <a:pt x="5393" y="1524"/>
                    <a:pt x="5482" y="1448"/>
                    <a:pt x="5494" y="1341"/>
                  </a:cubicBezTo>
                  <a:cubicBezTo>
                    <a:pt x="5506" y="1229"/>
                    <a:pt x="5424" y="1127"/>
                    <a:pt x="5312" y="1115"/>
                  </a:cubicBezTo>
                  <a:lnTo>
                    <a:pt x="4374" y="1008"/>
                  </a:lnTo>
                  <a:lnTo>
                    <a:pt x="5111" y="360"/>
                  </a:lnTo>
                  <a:cubicBezTo>
                    <a:pt x="5195" y="283"/>
                    <a:pt x="5202" y="155"/>
                    <a:pt x="5129" y="69"/>
                  </a:cubicBezTo>
                  <a:cubicBezTo>
                    <a:pt x="5088" y="24"/>
                    <a:pt x="5032" y="0"/>
                    <a:pt x="497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7"/>
            <p:cNvSpPr/>
            <p:nvPr/>
          </p:nvSpPr>
          <p:spPr>
            <a:xfrm>
              <a:off x="1564115" y="1441117"/>
              <a:ext cx="165847" cy="143314"/>
            </a:xfrm>
            <a:custGeom>
              <a:avLst/>
              <a:gdLst/>
              <a:ahLst/>
              <a:cxnLst/>
              <a:rect l="l" t="t" r="r" b="b"/>
              <a:pathLst>
                <a:path w="5498" h="4751" extrusionOk="0">
                  <a:moveTo>
                    <a:pt x="1463" y="0"/>
                  </a:moveTo>
                  <a:cubicBezTo>
                    <a:pt x="1189" y="0"/>
                    <a:pt x="922" y="103"/>
                    <a:pt x="700" y="298"/>
                  </a:cubicBezTo>
                  <a:lnTo>
                    <a:pt x="92" y="835"/>
                  </a:lnTo>
                  <a:cubicBezTo>
                    <a:pt x="8" y="912"/>
                    <a:pt x="1" y="1041"/>
                    <a:pt x="75" y="1127"/>
                  </a:cubicBezTo>
                  <a:cubicBezTo>
                    <a:pt x="115" y="1172"/>
                    <a:pt x="172" y="1195"/>
                    <a:pt x="228" y="1195"/>
                  </a:cubicBezTo>
                  <a:cubicBezTo>
                    <a:pt x="277" y="1195"/>
                    <a:pt x="325" y="1178"/>
                    <a:pt x="365" y="1144"/>
                  </a:cubicBezTo>
                  <a:lnTo>
                    <a:pt x="973" y="606"/>
                  </a:lnTo>
                  <a:cubicBezTo>
                    <a:pt x="1117" y="479"/>
                    <a:pt x="1289" y="412"/>
                    <a:pt x="1465" y="412"/>
                  </a:cubicBezTo>
                  <a:cubicBezTo>
                    <a:pt x="1534" y="412"/>
                    <a:pt x="1604" y="422"/>
                    <a:pt x="1672" y="443"/>
                  </a:cubicBezTo>
                  <a:cubicBezTo>
                    <a:pt x="1947" y="528"/>
                    <a:pt x="2162" y="766"/>
                    <a:pt x="2245" y="1079"/>
                  </a:cubicBezTo>
                  <a:lnTo>
                    <a:pt x="2539" y="2192"/>
                  </a:lnTo>
                  <a:lnTo>
                    <a:pt x="1836" y="3008"/>
                  </a:lnTo>
                  <a:cubicBezTo>
                    <a:pt x="1817" y="3030"/>
                    <a:pt x="1802" y="3055"/>
                    <a:pt x="1795" y="3083"/>
                  </a:cubicBezTo>
                  <a:lnTo>
                    <a:pt x="1496" y="4091"/>
                  </a:lnTo>
                  <a:cubicBezTo>
                    <a:pt x="1465" y="4200"/>
                    <a:pt x="1526" y="4316"/>
                    <a:pt x="1635" y="4347"/>
                  </a:cubicBezTo>
                  <a:cubicBezTo>
                    <a:pt x="1654" y="4353"/>
                    <a:pt x="1674" y="4356"/>
                    <a:pt x="1694" y="4356"/>
                  </a:cubicBezTo>
                  <a:cubicBezTo>
                    <a:pt x="1783" y="4356"/>
                    <a:pt x="1864" y="4299"/>
                    <a:pt x="1890" y="4209"/>
                  </a:cubicBezTo>
                  <a:lnTo>
                    <a:pt x="2177" y="3245"/>
                  </a:lnTo>
                  <a:lnTo>
                    <a:pt x="2813" y="2505"/>
                  </a:lnTo>
                  <a:lnTo>
                    <a:pt x="4478" y="3526"/>
                  </a:lnTo>
                  <a:cubicBezTo>
                    <a:pt x="4645" y="3629"/>
                    <a:pt x="4778" y="3795"/>
                    <a:pt x="4849" y="3998"/>
                  </a:cubicBezTo>
                  <a:lnTo>
                    <a:pt x="5071" y="4614"/>
                  </a:lnTo>
                  <a:cubicBezTo>
                    <a:pt x="5101" y="4699"/>
                    <a:pt x="5181" y="4750"/>
                    <a:pt x="5264" y="4750"/>
                  </a:cubicBezTo>
                  <a:cubicBezTo>
                    <a:pt x="5289" y="4750"/>
                    <a:pt x="5311" y="4746"/>
                    <a:pt x="5335" y="4737"/>
                  </a:cubicBezTo>
                  <a:cubicBezTo>
                    <a:pt x="5441" y="4699"/>
                    <a:pt x="5497" y="4582"/>
                    <a:pt x="5459" y="4474"/>
                  </a:cubicBezTo>
                  <a:lnTo>
                    <a:pt x="5237" y="3857"/>
                  </a:lnTo>
                  <a:cubicBezTo>
                    <a:pt x="5133" y="3569"/>
                    <a:pt x="4941" y="3326"/>
                    <a:pt x="4693" y="3175"/>
                  </a:cubicBezTo>
                  <a:lnTo>
                    <a:pt x="2983" y="2126"/>
                  </a:lnTo>
                  <a:cubicBezTo>
                    <a:pt x="2968" y="2118"/>
                    <a:pt x="2953" y="2110"/>
                    <a:pt x="2940" y="2100"/>
                  </a:cubicBezTo>
                  <a:lnTo>
                    <a:pt x="2642" y="974"/>
                  </a:lnTo>
                  <a:cubicBezTo>
                    <a:pt x="2523" y="522"/>
                    <a:pt x="2205" y="175"/>
                    <a:pt x="1792" y="50"/>
                  </a:cubicBezTo>
                  <a:cubicBezTo>
                    <a:pt x="1683" y="16"/>
                    <a:pt x="1572" y="0"/>
                    <a:pt x="1463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7"/>
            <p:cNvSpPr/>
            <p:nvPr/>
          </p:nvSpPr>
          <p:spPr>
            <a:xfrm>
              <a:off x="1543513" y="1573900"/>
              <a:ext cx="31915" cy="22171"/>
            </a:xfrm>
            <a:custGeom>
              <a:avLst/>
              <a:gdLst/>
              <a:ahLst/>
              <a:cxnLst/>
              <a:rect l="l" t="t" r="r" b="b"/>
              <a:pathLst>
                <a:path w="1058" h="735" extrusionOk="0">
                  <a:moveTo>
                    <a:pt x="530" y="1"/>
                  </a:moveTo>
                  <a:cubicBezTo>
                    <a:pt x="237" y="1"/>
                    <a:pt x="0" y="238"/>
                    <a:pt x="0" y="529"/>
                  </a:cubicBezTo>
                  <a:cubicBezTo>
                    <a:pt x="0" y="641"/>
                    <a:pt x="94" y="735"/>
                    <a:pt x="206" y="735"/>
                  </a:cubicBezTo>
                  <a:cubicBezTo>
                    <a:pt x="318" y="735"/>
                    <a:pt x="412" y="641"/>
                    <a:pt x="412" y="529"/>
                  </a:cubicBezTo>
                  <a:cubicBezTo>
                    <a:pt x="412" y="464"/>
                    <a:pt x="465" y="411"/>
                    <a:pt x="530" y="411"/>
                  </a:cubicBezTo>
                  <a:cubicBezTo>
                    <a:pt x="595" y="411"/>
                    <a:pt x="648" y="464"/>
                    <a:pt x="648" y="529"/>
                  </a:cubicBezTo>
                  <a:cubicBezTo>
                    <a:pt x="648" y="641"/>
                    <a:pt x="740" y="735"/>
                    <a:pt x="854" y="735"/>
                  </a:cubicBezTo>
                  <a:cubicBezTo>
                    <a:pt x="966" y="735"/>
                    <a:pt x="1058" y="641"/>
                    <a:pt x="1058" y="529"/>
                  </a:cubicBezTo>
                  <a:cubicBezTo>
                    <a:pt x="1058" y="238"/>
                    <a:pt x="821" y="1"/>
                    <a:pt x="530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7"/>
            <p:cNvSpPr/>
            <p:nvPr/>
          </p:nvSpPr>
          <p:spPr>
            <a:xfrm>
              <a:off x="1630869" y="1573900"/>
              <a:ext cx="31945" cy="22171"/>
            </a:xfrm>
            <a:custGeom>
              <a:avLst/>
              <a:gdLst/>
              <a:ahLst/>
              <a:cxnLst/>
              <a:rect l="l" t="t" r="r" b="b"/>
              <a:pathLst>
                <a:path w="1059" h="735" extrusionOk="0">
                  <a:moveTo>
                    <a:pt x="529" y="1"/>
                  </a:moveTo>
                  <a:cubicBezTo>
                    <a:pt x="239" y="1"/>
                    <a:pt x="1" y="238"/>
                    <a:pt x="1" y="529"/>
                  </a:cubicBezTo>
                  <a:cubicBezTo>
                    <a:pt x="1" y="641"/>
                    <a:pt x="92" y="735"/>
                    <a:pt x="206" y="735"/>
                  </a:cubicBezTo>
                  <a:cubicBezTo>
                    <a:pt x="319" y="735"/>
                    <a:pt x="410" y="641"/>
                    <a:pt x="410" y="529"/>
                  </a:cubicBezTo>
                  <a:cubicBezTo>
                    <a:pt x="410" y="464"/>
                    <a:pt x="465" y="411"/>
                    <a:pt x="529" y="411"/>
                  </a:cubicBezTo>
                  <a:cubicBezTo>
                    <a:pt x="594" y="411"/>
                    <a:pt x="647" y="464"/>
                    <a:pt x="647" y="529"/>
                  </a:cubicBezTo>
                  <a:cubicBezTo>
                    <a:pt x="647" y="641"/>
                    <a:pt x="740" y="735"/>
                    <a:pt x="853" y="735"/>
                  </a:cubicBezTo>
                  <a:cubicBezTo>
                    <a:pt x="965" y="735"/>
                    <a:pt x="1058" y="641"/>
                    <a:pt x="1058" y="529"/>
                  </a:cubicBezTo>
                  <a:cubicBezTo>
                    <a:pt x="1058" y="236"/>
                    <a:pt x="821" y="1"/>
                    <a:pt x="5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7"/>
            <p:cNvSpPr/>
            <p:nvPr/>
          </p:nvSpPr>
          <p:spPr>
            <a:xfrm>
              <a:off x="1585864" y="1595075"/>
              <a:ext cx="34599" cy="17134"/>
            </a:xfrm>
            <a:custGeom>
              <a:avLst/>
              <a:gdLst/>
              <a:ahLst/>
              <a:cxnLst/>
              <a:rect l="l" t="t" r="r" b="b"/>
              <a:pathLst>
                <a:path w="1147" h="568" extrusionOk="0">
                  <a:moveTo>
                    <a:pt x="229" y="1"/>
                  </a:moveTo>
                  <a:cubicBezTo>
                    <a:pt x="182" y="1"/>
                    <a:pt x="134" y="17"/>
                    <a:pt x="95" y="50"/>
                  </a:cubicBezTo>
                  <a:cubicBezTo>
                    <a:pt x="9" y="124"/>
                    <a:pt x="0" y="254"/>
                    <a:pt x="74" y="342"/>
                  </a:cubicBezTo>
                  <a:cubicBezTo>
                    <a:pt x="200" y="485"/>
                    <a:pt x="382" y="568"/>
                    <a:pt x="574" y="568"/>
                  </a:cubicBezTo>
                  <a:cubicBezTo>
                    <a:pt x="763" y="568"/>
                    <a:pt x="947" y="485"/>
                    <a:pt x="1072" y="342"/>
                  </a:cubicBezTo>
                  <a:cubicBezTo>
                    <a:pt x="1146" y="256"/>
                    <a:pt x="1138" y="127"/>
                    <a:pt x="1052" y="50"/>
                  </a:cubicBezTo>
                  <a:cubicBezTo>
                    <a:pt x="1014" y="17"/>
                    <a:pt x="966" y="1"/>
                    <a:pt x="919" y="1"/>
                  </a:cubicBezTo>
                  <a:cubicBezTo>
                    <a:pt x="861" y="1"/>
                    <a:pt x="803" y="25"/>
                    <a:pt x="762" y="71"/>
                  </a:cubicBezTo>
                  <a:cubicBezTo>
                    <a:pt x="714" y="127"/>
                    <a:pt x="645" y="158"/>
                    <a:pt x="574" y="158"/>
                  </a:cubicBezTo>
                  <a:cubicBezTo>
                    <a:pt x="501" y="158"/>
                    <a:pt x="433" y="127"/>
                    <a:pt x="385" y="71"/>
                  </a:cubicBezTo>
                  <a:cubicBezTo>
                    <a:pt x="344" y="25"/>
                    <a:pt x="287" y="1"/>
                    <a:pt x="22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329F42E-2D3A-C2AD-9BD0-B514E4257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66" y="469721"/>
            <a:ext cx="5127981" cy="3374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7B40DB4-0267-725E-10E7-9999D587FBA2}"/>
              </a:ext>
            </a:extLst>
          </p:cNvPr>
          <p:cNvSpPr txBox="1"/>
          <p:nvPr/>
        </p:nvSpPr>
        <p:spPr>
          <a:xfrm>
            <a:off x="5478550" y="618929"/>
            <a:ext cx="3612235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Lễ</a:t>
            </a:r>
            <a:r>
              <a:rPr lang="en-US" sz="2200" dirty="0"/>
              <a:t> </a:t>
            </a:r>
            <a:r>
              <a:rPr lang="en-US" sz="2200" dirty="0" err="1"/>
              <a:t>kết</a:t>
            </a:r>
            <a:r>
              <a:rPr lang="en-US" sz="2200" dirty="0"/>
              <a:t> </a:t>
            </a:r>
            <a:r>
              <a:rPr lang="en-US" sz="2200" dirty="0" err="1"/>
              <a:t>nạp</a:t>
            </a:r>
            <a:r>
              <a:rPr lang="en-US" sz="2200" dirty="0"/>
              <a:t> </a:t>
            </a:r>
            <a:r>
              <a:rPr lang="en-US" sz="2200" dirty="0" err="1"/>
              <a:t>Đội</a:t>
            </a:r>
            <a:r>
              <a:rPr lang="en-US" sz="2200" dirty="0"/>
              <a:t> </a:t>
            </a:r>
            <a:r>
              <a:rPr lang="en-US" sz="2200" dirty="0" err="1"/>
              <a:t>viên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3A,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xếp</a:t>
            </a:r>
            <a:r>
              <a:rPr lang="en-US" sz="2200" dirty="0"/>
              <a:t> 6 </a:t>
            </a:r>
            <a:r>
              <a:rPr lang="en-US" sz="2200" dirty="0" err="1"/>
              <a:t>hàng</a:t>
            </a:r>
            <a:r>
              <a:rPr lang="en-US" sz="2200" dirty="0"/>
              <a:t> </a:t>
            </a:r>
            <a:r>
              <a:rPr lang="en-US" sz="2200" dirty="0" err="1"/>
              <a:t>ghế</a:t>
            </a:r>
            <a:r>
              <a:rPr lang="en-US" sz="2200" dirty="0"/>
              <a:t>, 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hàng</a:t>
            </a:r>
            <a:r>
              <a:rPr lang="en-US" sz="2200" dirty="0"/>
              <a:t> 8 </a:t>
            </a:r>
            <a:r>
              <a:rPr lang="en-US" sz="2200" dirty="0" err="1"/>
              <a:t>ghế</a:t>
            </a:r>
            <a:r>
              <a:rPr lang="en-US" sz="2200" dirty="0"/>
              <a:t>. </a:t>
            </a:r>
            <a:r>
              <a:rPr lang="en-US" sz="2200" dirty="0" err="1"/>
              <a:t>Hỏi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bạn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chuẩn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bao </a:t>
            </a:r>
            <a:r>
              <a:rPr lang="en-US" sz="2200" dirty="0" err="1"/>
              <a:t>nhiêu</a:t>
            </a:r>
            <a:r>
              <a:rPr lang="en-US" sz="2200" dirty="0"/>
              <a:t> </a:t>
            </a:r>
            <a:r>
              <a:rPr lang="en-US" sz="2200" dirty="0" err="1"/>
              <a:t>chiếc</a:t>
            </a:r>
            <a:r>
              <a:rPr lang="en-US" sz="2200" dirty="0"/>
              <a:t> </a:t>
            </a:r>
            <a:r>
              <a:rPr lang="en-US" sz="2200" dirty="0" err="1"/>
              <a:t>ghế</a:t>
            </a:r>
            <a:r>
              <a:rPr lang="en-US" sz="2200" dirty="0"/>
              <a:t>?</a:t>
            </a:r>
          </a:p>
        </p:txBody>
      </p:sp>
      <p:pic>
        <p:nvPicPr>
          <p:cNvPr id="71" name="Picture 6">
            <a:extLst>
              <a:ext uri="{FF2B5EF4-FFF2-40B4-BE49-F238E27FC236}">
                <a16:creationId xmlns:a16="http://schemas.microsoft.com/office/drawing/2014/main" id="{3A077BF0-6E59-6F01-7BD5-051629202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59060"/>
            <a:ext cx="800165" cy="800165"/>
          </a:xfrm>
          <a:prstGeom prst="rect">
            <a:avLst/>
          </a:prstGeom>
        </p:spPr>
      </p:pic>
      <p:pic>
        <p:nvPicPr>
          <p:cNvPr id="72" name="Picture 13">
            <a:extLst>
              <a:ext uri="{FF2B5EF4-FFF2-40B4-BE49-F238E27FC236}">
                <a16:creationId xmlns:a16="http://schemas.microsoft.com/office/drawing/2014/main" id="{94C247C9-6FF3-FD5B-6F23-4C22498F8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6188016" y="162190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50"/>
          <p:cNvGrpSpPr/>
          <p:nvPr/>
        </p:nvGrpSpPr>
        <p:grpSpPr>
          <a:xfrm>
            <a:off x="5095579" y="469457"/>
            <a:ext cx="644870" cy="454442"/>
            <a:chOff x="6711638" y="2161649"/>
            <a:chExt cx="424844" cy="300895"/>
          </a:xfrm>
        </p:grpSpPr>
        <p:sp>
          <p:nvSpPr>
            <p:cNvPr id="1640" name="Google Shape;1640;p50"/>
            <p:cNvSpPr/>
            <p:nvPr/>
          </p:nvSpPr>
          <p:spPr>
            <a:xfrm>
              <a:off x="6718455" y="2276334"/>
              <a:ext cx="243703" cy="180266"/>
            </a:xfrm>
            <a:custGeom>
              <a:avLst/>
              <a:gdLst/>
              <a:ahLst/>
              <a:cxnLst/>
              <a:rect l="l" t="t" r="r" b="b"/>
              <a:pathLst>
                <a:path w="8079" h="5976" extrusionOk="0">
                  <a:moveTo>
                    <a:pt x="4040" y="0"/>
                  </a:moveTo>
                  <a:cubicBezTo>
                    <a:pt x="3697" y="0"/>
                    <a:pt x="3353" y="170"/>
                    <a:pt x="3157" y="510"/>
                  </a:cubicBezTo>
                  <a:lnTo>
                    <a:pt x="1" y="5976"/>
                  </a:lnTo>
                  <a:lnTo>
                    <a:pt x="8078" y="5976"/>
                  </a:lnTo>
                  <a:lnTo>
                    <a:pt x="4923" y="510"/>
                  </a:lnTo>
                  <a:cubicBezTo>
                    <a:pt x="4727" y="170"/>
                    <a:pt x="4384" y="0"/>
                    <a:pt x="4040" y="0"/>
                  </a:cubicBezTo>
                  <a:close/>
                </a:path>
              </a:pathLst>
            </a:custGeom>
            <a:solidFill>
              <a:srgbClr val="7E4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6778663" y="2275670"/>
              <a:ext cx="125004" cy="79817"/>
            </a:xfrm>
            <a:custGeom>
              <a:avLst/>
              <a:gdLst/>
              <a:ahLst/>
              <a:cxnLst/>
              <a:rect l="l" t="t" r="r" b="b"/>
              <a:pathLst>
                <a:path w="4144" h="2646" extrusionOk="0">
                  <a:moveTo>
                    <a:pt x="2044" y="1"/>
                  </a:moveTo>
                  <a:cubicBezTo>
                    <a:pt x="1709" y="1"/>
                    <a:pt x="1373" y="167"/>
                    <a:pt x="1181" y="500"/>
                  </a:cubicBezTo>
                  <a:lnTo>
                    <a:pt x="0" y="2544"/>
                  </a:lnTo>
                  <a:cubicBezTo>
                    <a:pt x="133" y="2470"/>
                    <a:pt x="283" y="2393"/>
                    <a:pt x="490" y="2393"/>
                  </a:cubicBezTo>
                  <a:cubicBezTo>
                    <a:pt x="1010" y="2393"/>
                    <a:pt x="1010" y="2591"/>
                    <a:pt x="1531" y="2591"/>
                  </a:cubicBezTo>
                  <a:cubicBezTo>
                    <a:pt x="2050" y="2591"/>
                    <a:pt x="2050" y="2393"/>
                    <a:pt x="2572" y="2393"/>
                  </a:cubicBezTo>
                  <a:cubicBezTo>
                    <a:pt x="3092" y="2393"/>
                    <a:pt x="3084" y="2517"/>
                    <a:pt x="3597" y="2588"/>
                  </a:cubicBezTo>
                  <a:cubicBezTo>
                    <a:pt x="3809" y="2618"/>
                    <a:pt x="3945" y="2646"/>
                    <a:pt x="4060" y="2646"/>
                  </a:cubicBezTo>
                  <a:cubicBezTo>
                    <a:pt x="4089" y="2646"/>
                    <a:pt x="4116" y="2644"/>
                    <a:pt x="4143" y="2640"/>
                  </a:cubicBezTo>
                  <a:lnTo>
                    <a:pt x="2908" y="500"/>
                  </a:lnTo>
                  <a:cubicBezTo>
                    <a:pt x="2716" y="167"/>
                    <a:pt x="2380" y="1"/>
                    <a:pt x="2044" y="1"/>
                  </a:cubicBezTo>
                  <a:close/>
                </a:path>
              </a:pathLst>
            </a:custGeom>
            <a:solidFill>
              <a:srgbClr val="F9F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0"/>
            <p:cNvSpPr/>
            <p:nvPr/>
          </p:nvSpPr>
          <p:spPr>
            <a:xfrm>
              <a:off x="6783157" y="2187470"/>
              <a:ext cx="346867" cy="269102"/>
            </a:xfrm>
            <a:custGeom>
              <a:avLst/>
              <a:gdLst/>
              <a:ahLst/>
              <a:cxnLst/>
              <a:rect l="l" t="t" r="r" b="b"/>
              <a:pathLst>
                <a:path w="11499" h="8921" extrusionOk="0">
                  <a:moveTo>
                    <a:pt x="5749" y="0"/>
                  </a:moveTo>
                  <a:cubicBezTo>
                    <a:pt x="5400" y="0"/>
                    <a:pt x="5051" y="173"/>
                    <a:pt x="4852" y="517"/>
                  </a:cubicBezTo>
                  <a:lnTo>
                    <a:pt x="1" y="8920"/>
                  </a:lnTo>
                  <a:lnTo>
                    <a:pt x="11498" y="8920"/>
                  </a:lnTo>
                  <a:lnTo>
                    <a:pt x="6646" y="517"/>
                  </a:lnTo>
                  <a:cubicBezTo>
                    <a:pt x="6447" y="173"/>
                    <a:pt x="6098" y="0"/>
                    <a:pt x="5749" y="0"/>
                  </a:cubicBezTo>
                  <a:close/>
                </a:path>
              </a:pathLst>
            </a:custGeom>
            <a:solidFill>
              <a:srgbClr val="966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0"/>
            <p:cNvSpPr/>
            <p:nvPr/>
          </p:nvSpPr>
          <p:spPr>
            <a:xfrm>
              <a:off x="6783127" y="2187440"/>
              <a:ext cx="235377" cy="269132"/>
            </a:xfrm>
            <a:custGeom>
              <a:avLst/>
              <a:gdLst/>
              <a:ahLst/>
              <a:cxnLst/>
              <a:rect l="l" t="t" r="r" b="b"/>
              <a:pathLst>
                <a:path w="7803" h="8922" extrusionOk="0">
                  <a:moveTo>
                    <a:pt x="5748" y="1"/>
                  </a:moveTo>
                  <a:cubicBezTo>
                    <a:pt x="5400" y="1"/>
                    <a:pt x="5052" y="173"/>
                    <a:pt x="4852" y="518"/>
                  </a:cubicBezTo>
                  <a:lnTo>
                    <a:pt x="0" y="8921"/>
                  </a:lnTo>
                  <a:lnTo>
                    <a:pt x="7803" y="8921"/>
                  </a:lnTo>
                  <a:cubicBezTo>
                    <a:pt x="6007" y="7997"/>
                    <a:pt x="4778" y="6124"/>
                    <a:pt x="4778" y="3963"/>
                  </a:cubicBezTo>
                  <a:cubicBezTo>
                    <a:pt x="4778" y="2487"/>
                    <a:pt x="5352" y="1147"/>
                    <a:pt x="6286" y="150"/>
                  </a:cubicBezTo>
                  <a:cubicBezTo>
                    <a:pt x="6123" y="51"/>
                    <a:pt x="5935" y="1"/>
                    <a:pt x="574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0"/>
            <p:cNvSpPr/>
            <p:nvPr/>
          </p:nvSpPr>
          <p:spPr>
            <a:xfrm>
              <a:off x="6869487" y="2186776"/>
              <a:ext cx="173057" cy="120238"/>
            </a:xfrm>
            <a:custGeom>
              <a:avLst/>
              <a:gdLst/>
              <a:ahLst/>
              <a:cxnLst/>
              <a:rect l="l" t="t" r="r" b="b"/>
              <a:pathLst>
                <a:path w="5737" h="3986" extrusionOk="0">
                  <a:moveTo>
                    <a:pt x="2888" y="0"/>
                  </a:moveTo>
                  <a:cubicBezTo>
                    <a:pt x="2547" y="0"/>
                    <a:pt x="2207" y="169"/>
                    <a:pt x="2012" y="506"/>
                  </a:cubicBezTo>
                  <a:lnTo>
                    <a:pt x="1" y="3985"/>
                  </a:lnTo>
                  <a:cubicBezTo>
                    <a:pt x="282" y="3942"/>
                    <a:pt x="541" y="3623"/>
                    <a:pt x="996" y="3623"/>
                  </a:cubicBezTo>
                  <a:cubicBezTo>
                    <a:pt x="1646" y="3623"/>
                    <a:pt x="1646" y="3871"/>
                    <a:pt x="2295" y="3871"/>
                  </a:cubicBezTo>
                  <a:cubicBezTo>
                    <a:pt x="2946" y="3871"/>
                    <a:pt x="2944" y="3623"/>
                    <a:pt x="3595" y="3623"/>
                  </a:cubicBezTo>
                  <a:cubicBezTo>
                    <a:pt x="4244" y="3623"/>
                    <a:pt x="4233" y="3760"/>
                    <a:pt x="4875" y="3870"/>
                  </a:cubicBezTo>
                  <a:cubicBezTo>
                    <a:pt x="5161" y="3919"/>
                    <a:pt x="5343" y="3968"/>
                    <a:pt x="5501" y="3968"/>
                  </a:cubicBezTo>
                  <a:cubicBezTo>
                    <a:pt x="5582" y="3968"/>
                    <a:pt x="5657" y="3955"/>
                    <a:pt x="5737" y="3922"/>
                  </a:cubicBezTo>
                  <a:lnTo>
                    <a:pt x="3765" y="506"/>
                  </a:lnTo>
                  <a:cubicBezTo>
                    <a:pt x="3570" y="169"/>
                    <a:pt x="3229" y="0"/>
                    <a:pt x="2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0"/>
            <p:cNvSpPr/>
            <p:nvPr/>
          </p:nvSpPr>
          <p:spPr>
            <a:xfrm>
              <a:off x="6869487" y="2186746"/>
              <a:ext cx="103647" cy="120208"/>
            </a:xfrm>
            <a:custGeom>
              <a:avLst/>
              <a:gdLst/>
              <a:ahLst/>
              <a:cxnLst/>
              <a:rect l="l" t="t" r="r" b="b"/>
              <a:pathLst>
                <a:path w="3436" h="3985" extrusionOk="0">
                  <a:moveTo>
                    <a:pt x="2886" y="0"/>
                  </a:moveTo>
                  <a:cubicBezTo>
                    <a:pt x="2545" y="0"/>
                    <a:pt x="2205" y="169"/>
                    <a:pt x="2009" y="506"/>
                  </a:cubicBezTo>
                  <a:lnTo>
                    <a:pt x="1" y="3985"/>
                  </a:lnTo>
                  <a:cubicBezTo>
                    <a:pt x="282" y="3943"/>
                    <a:pt x="541" y="3622"/>
                    <a:pt x="996" y="3622"/>
                  </a:cubicBezTo>
                  <a:cubicBezTo>
                    <a:pt x="1487" y="3622"/>
                    <a:pt x="1606" y="3766"/>
                    <a:pt x="1916" y="3834"/>
                  </a:cubicBezTo>
                  <a:cubicBezTo>
                    <a:pt x="1956" y="2414"/>
                    <a:pt x="2526" y="1126"/>
                    <a:pt x="3435" y="160"/>
                  </a:cubicBezTo>
                  <a:cubicBezTo>
                    <a:pt x="3269" y="53"/>
                    <a:pt x="3078" y="0"/>
                    <a:pt x="288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0"/>
            <p:cNvSpPr/>
            <p:nvPr/>
          </p:nvSpPr>
          <p:spPr>
            <a:xfrm>
              <a:off x="6717942" y="2167863"/>
              <a:ext cx="146421" cy="79032"/>
            </a:xfrm>
            <a:custGeom>
              <a:avLst/>
              <a:gdLst/>
              <a:ahLst/>
              <a:cxnLst/>
              <a:rect l="l" t="t" r="r" b="b"/>
              <a:pathLst>
                <a:path w="4854" h="2620" extrusionOk="0">
                  <a:moveTo>
                    <a:pt x="2880" y="0"/>
                  </a:moveTo>
                  <a:cubicBezTo>
                    <a:pt x="2432" y="0"/>
                    <a:pt x="2037" y="243"/>
                    <a:pt x="1827" y="605"/>
                  </a:cubicBezTo>
                  <a:cubicBezTo>
                    <a:pt x="1723" y="567"/>
                    <a:pt x="1612" y="546"/>
                    <a:pt x="1495" y="546"/>
                  </a:cubicBezTo>
                  <a:cubicBezTo>
                    <a:pt x="1108" y="546"/>
                    <a:pt x="772" y="777"/>
                    <a:pt x="623" y="1110"/>
                  </a:cubicBezTo>
                  <a:cubicBezTo>
                    <a:pt x="272" y="1144"/>
                    <a:pt x="0" y="1450"/>
                    <a:pt x="21" y="1814"/>
                  </a:cubicBezTo>
                  <a:cubicBezTo>
                    <a:pt x="22" y="1854"/>
                    <a:pt x="27" y="1892"/>
                    <a:pt x="37" y="1929"/>
                  </a:cubicBezTo>
                  <a:cubicBezTo>
                    <a:pt x="25" y="1972"/>
                    <a:pt x="21" y="2016"/>
                    <a:pt x="21" y="2062"/>
                  </a:cubicBezTo>
                  <a:cubicBezTo>
                    <a:pt x="21" y="2368"/>
                    <a:pt x="272" y="2620"/>
                    <a:pt x="578" y="2620"/>
                  </a:cubicBezTo>
                  <a:lnTo>
                    <a:pt x="4315" y="2620"/>
                  </a:lnTo>
                  <a:cubicBezTo>
                    <a:pt x="4611" y="2620"/>
                    <a:pt x="4853" y="2379"/>
                    <a:pt x="4853" y="2083"/>
                  </a:cubicBezTo>
                  <a:lnTo>
                    <a:pt x="4853" y="1758"/>
                  </a:lnTo>
                  <a:lnTo>
                    <a:pt x="4853" y="1743"/>
                  </a:lnTo>
                  <a:cubicBezTo>
                    <a:pt x="4852" y="1731"/>
                    <a:pt x="4852" y="1723"/>
                    <a:pt x="4852" y="1715"/>
                  </a:cubicBezTo>
                  <a:cubicBezTo>
                    <a:pt x="4852" y="1343"/>
                    <a:pt x="4514" y="1036"/>
                    <a:pt x="4081" y="990"/>
                  </a:cubicBezTo>
                  <a:cubicBezTo>
                    <a:pt x="3972" y="426"/>
                    <a:pt x="3476" y="0"/>
                    <a:pt x="2880" y="0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0"/>
            <p:cNvSpPr/>
            <p:nvPr/>
          </p:nvSpPr>
          <p:spPr>
            <a:xfrm>
              <a:off x="6963057" y="2186776"/>
              <a:ext cx="128081" cy="69108"/>
            </a:xfrm>
            <a:custGeom>
              <a:avLst/>
              <a:gdLst/>
              <a:ahLst/>
              <a:cxnLst/>
              <a:rect l="l" t="t" r="r" b="b"/>
              <a:pathLst>
                <a:path w="4246" h="2291" extrusionOk="0">
                  <a:moveTo>
                    <a:pt x="2520" y="0"/>
                  </a:moveTo>
                  <a:cubicBezTo>
                    <a:pt x="2126" y="0"/>
                    <a:pt x="1783" y="212"/>
                    <a:pt x="1598" y="528"/>
                  </a:cubicBezTo>
                  <a:cubicBezTo>
                    <a:pt x="1506" y="496"/>
                    <a:pt x="1410" y="477"/>
                    <a:pt x="1310" y="477"/>
                  </a:cubicBezTo>
                  <a:cubicBezTo>
                    <a:pt x="969" y="477"/>
                    <a:pt x="676" y="678"/>
                    <a:pt x="545" y="971"/>
                  </a:cubicBezTo>
                  <a:cubicBezTo>
                    <a:pt x="239" y="1000"/>
                    <a:pt x="1" y="1268"/>
                    <a:pt x="18" y="1586"/>
                  </a:cubicBezTo>
                  <a:cubicBezTo>
                    <a:pt x="20" y="1620"/>
                    <a:pt x="26" y="1653"/>
                    <a:pt x="33" y="1687"/>
                  </a:cubicBezTo>
                  <a:cubicBezTo>
                    <a:pt x="24" y="1724"/>
                    <a:pt x="18" y="1762"/>
                    <a:pt x="18" y="1802"/>
                  </a:cubicBezTo>
                  <a:cubicBezTo>
                    <a:pt x="18" y="2071"/>
                    <a:pt x="239" y="2290"/>
                    <a:pt x="506" y="2290"/>
                  </a:cubicBezTo>
                  <a:lnTo>
                    <a:pt x="3775" y="2290"/>
                  </a:lnTo>
                  <a:cubicBezTo>
                    <a:pt x="4034" y="2290"/>
                    <a:pt x="4246" y="2080"/>
                    <a:pt x="4246" y="1820"/>
                  </a:cubicBezTo>
                  <a:lnTo>
                    <a:pt x="4246" y="1534"/>
                  </a:lnTo>
                  <a:lnTo>
                    <a:pt x="4246" y="1522"/>
                  </a:lnTo>
                  <a:lnTo>
                    <a:pt x="4246" y="1500"/>
                  </a:lnTo>
                  <a:cubicBezTo>
                    <a:pt x="4246" y="1175"/>
                    <a:pt x="3951" y="906"/>
                    <a:pt x="3570" y="866"/>
                  </a:cubicBezTo>
                  <a:cubicBezTo>
                    <a:pt x="3477" y="372"/>
                    <a:pt x="3042" y="0"/>
                    <a:pt x="2520" y="0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0"/>
            <p:cNvSpPr/>
            <p:nvPr/>
          </p:nvSpPr>
          <p:spPr>
            <a:xfrm>
              <a:off x="6868341" y="2359768"/>
              <a:ext cx="47540" cy="37887"/>
            </a:xfrm>
            <a:custGeom>
              <a:avLst/>
              <a:gdLst/>
              <a:ahLst/>
              <a:cxnLst/>
              <a:rect l="l" t="t" r="r" b="b"/>
              <a:pathLst>
                <a:path w="1576" h="1256" extrusionOk="0">
                  <a:moveTo>
                    <a:pt x="789" y="0"/>
                  </a:moveTo>
                  <a:cubicBezTo>
                    <a:pt x="354" y="0"/>
                    <a:pt x="0" y="281"/>
                    <a:pt x="0" y="629"/>
                  </a:cubicBezTo>
                  <a:cubicBezTo>
                    <a:pt x="0" y="975"/>
                    <a:pt x="354" y="1256"/>
                    <a:pt x="789" y="1256"/>
                  </a:cubicBezTo>
                  <a:cubicBezTo>
                    <a:pt x="1222" y="1256"/>
                    <a:pt x="1576" y="975"/>
                    <a:pt x="1576" y="629"/>
                  </a:cubicBezTo>
                  <a:cubicBezTo>
                    <a:pt x="1576" y="284"/>
                    <a:pt x="1222" y="3"/>
                    <a:pt x="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0"/>
            <p:cNvSpPr/>
            <p:nvPr/>
          </p:nvSpPr>
          <p:spPr>
            <a:xfrm>
              <a:off x="6997233" y="2359768"/>
              <a:ext cx="47540" cy="37887"/>
            </a:xfrm>
            <a:custGeom>
              <a:avLst/>
              <a:gdLst/>
              <a:ahLst/>
              <a:cxnLst/>
              <a:rect l="l" t="t" r="r" b="b"/>
              <a:pathLst>
                <a:path w="1576" h="1256" extrusionOk="0">
                  <a:moveTo>
                    <a:pt x="787" y="0"/>
                  </a:moveTo>
                  <a:cubicBezTo>
                    <a:pt x="354" y="0"/>
                    <a:pt x="1" y="281"/>
                    <a:pt x="1" y="629"/>
                  </a:cubicBezTo>
                  <a:cubicBezTo>
                    <a:pt x="1" y="975"/>
                    <a:pt x="354" y="1256"/>
                    <a:pt x="787" y="1256"/>
                  </a:cubicBezTo>
                  <a:cubicBezTo>
                    <a:pt x="1222" y="1256"/>
                    <a:pt x="1576" y="975"/>
                    <a:pt x="1576" y="629"/>
                  </a:cubicBezTo>
                  <a:cubicBezTo>
                    <a:pt x="1576" y="284"/>
                    <a:pt x="1222" y="3"/>
                    <a:pt x="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0" name="Google Shape;1650;p50"/>
            <p:cNvSpPr/>
            <p:nvPr/>
          </p:nvSpPr>
          <p:spPr>
            <a:xfrm>
              <a:off x="6712121" y="2180532"/>
              <a:ext cx="424361" cy="282013"/>
            </a:xfrm>
            <a:custGeom>
              <a:avLst/>
              <a:gdLst/>
              <a:ahLst/>
              <a:cxnLst/>
              <a:rect l="l" t="t" r="r" b="b"/>
              <a:pathLst>
                <a:path w="14068" h="9349" extrusionOk="0">
                  <a:moveTo>
                    <a:pt x="10839" y="415"/>
                  </a:moveTo>
                  <a:cubicBezTo>
                    <a:pt x="11251" y="415"/>
                    <a:pt x="11608" y="709"/>
                    <a:pt x="11686" y="1113"/>
                  </a:cubicBezTo>
                  <a:cubicBezTo>
                    <a:pt x="11702" y="1201"/>
                    <a:pt x="11776" y="1271"/>
                    <a:pt x="11867" y="1280"/>
                  </a:cubicBezTo>
                  <a:cubicBezTo>
                    <a:pt x="12146" y="1309"/>
                    <a:pt x="12356" y="1494"/>
                    <a:pt x="12356" y="1709"/>
                  </a:cubicBezTo>
                  <a:lnTo>
                    <a:pt x="12356" y="1719"/>
                  </a:lnTo>
                  <a:lnTo>
                    <a:pt x="12356" y="1724"/>
                  </a:lnTo>
                  <a:lnTo>
                    <a:pt x="12356" y="1747"/>
                  </a:lnTo>
                  <a:lnTo>
                    <a:pt x="12356" y="2030"/>
                  </a:lnTo>
                  <a:cubicBezTo>
                    <a:pt x="12356" y="2176"/>
                    <a:pt x="12238" y="2295"/>
                    <a:pt x="12093" y="2295"/>
                  </a:cubicBezTo>
                  <a:lnTo>
                    <a:pt x="8825" y="2295"/>
                  </a:lnTo>
                  <a:cubicBezTo>
                    <a:pt x="8669" y="2293"/>
                    <a:pt x="8541" y="2166"/>
                    <a:pt x="8541" y="2011"/>
                  </a:cubicBezTo>
                  <a:cubicBezTo>
                    <a:pt x="8541" y="1990"/>
                    <a:pt x="8544" y="1968"/>
                    <a:pt x="8549" y="1947"/>
                  </a:cubicBezTo>
                  <a:cubicBezTo>
                    <a:pt x="8558" y="1914"/>
                    <a:pt x="8558" y="1880"/>
                    <a:pt x="8550" y="1848"/>
                  </a:cubicBezTo>
                  <a:cubicBezTo>
                    <a:pt x="8544" y="1826"/>
                    <a:pt x="8543" y="1805"/>
                    <a:pt x="8541" y="1783"/>
                  </a:cubicBezTo>
                  <a:cubicBezTo>
                    <a:pt x="8530" y="1579"/>
                    <a:pt x="8679" y="1404"/>
                    <a:pt x="8883" y="1383"/>
                  </a:cubicBezTo>
                  <a:cubicBezTo>
                    <a:pt x="8957" y="1376"/>
                    <a:pt x="9019" y="1330"/>
                    <a:pt x="9052" y="1264"/>
                  </a:cubicBezTo>
                  <a:cubicBezTo>
                    <a:pt x="9152" y="1037"/>
                    <a:pt x="9380" y="891"/>
                    <a:pt x="9629" y="891"/>
                  </a:cubicBezTo>
                  <a:cubicBezTo>
                    <a:pt x="9704" y="891"/>
                    <a:pt x="9776" y="904"/>
                    <a:pt x="9846" y="931"/>
                  </a:cubicBezTo>
                  <a:cubicBezTo>
                    <a:pt x="9869" y="939"/>
                    <a:pt x="9893" y="943"/>
                    <a:pt x="9916" y="943"/>
                  </a:cubicBezTo>
                  <a:cubicBezTo>
                    <a:pt x="9988" y="943"/>
                    <a:pt x="10057" y="906"/>
                    <a:pt x="10094" y="842"/>
                  </a:cubicBezTo>
                  <a:cubicBezTo>
                    <a:pt x="10250" y="577"/>
                    <a:pt x="10534" y="415"/>
                    <a:pt x="10839" y="415"/>
                  </a:cubicBezTo>
                  <a:close/>
                  <a:moveTo>
                    <a:pt x="4252" y="3383"/>
                  </a:moveTo>
                  <a:cubicBezTo>
                    <a:pt x="4545" y="3383"/>
                    <a:pt x="4809" y="3536"/>
                    <a:pt x="4956" y="3790"/>
                  </a:cubicBezTo>
                  <a:lnTo>
                    <a:pt x="5083" y="4012"/>
                  </a:lnTo>
                  <a:lnTo>
                    <a:pt x="5039" y="4090"/>
                  </a:lnTo>
                  <a:lnTo>
                    <a:pt x="4270" y="5423"/>
                  </a:lnTo>
                  <a:cubicBezTo>
                    <a:pt x="4240" y="5435"/>
                    <a:pt x="4210" y="5444"/>
                    <a:pt x="4182" y="5454"/>
                  </a:cubicBezTo>
                  <a:cubicBezTo>
                    <a:pt x="4063" y="5501"/>
                    <a:pt x="3957" y="5540"/>
                    <a:pt x="3736" y="5540"/>
                  </a:cubicBezTo>
                  <a:cubicBezTo>
                    <a:pt x="3514" y="5540"/>
                    <a:pt x="3407" y="5501"/>
                    <a:pt x="3287" y="5454"/>
                  </a:cubicBezTo>
                  <a:cubicBezTo>
                    <a:pt x="3148" y="5402"/>
                    <a:pt x="2992" y="5342"/>
                    <a:pt x="2694" y="5342"/>
                  </a:cubicBezTo>
                  <a:cubicBezTo>
                    <a:pt x="2678" y="5342"/>
                    <a:pt x="2663" y="5342"/>
                    <a:pt x="2645" y="5343"/>
                  </a:cubicBezTo>
                  <a:lnTo>
                    <a:pt x="3543" y="3790"/>
                  </a:lnTo>
                  <a:cubicBezTo>
                    <a:pt x="3693" y="3536"/>
                    <a:pt x="3956" y="3383"/>
                    <a:pt x="4252" y="3383"/>
                  </a:cubicBezTo>
                  <a:close/>
                  <a:moveTo>
                    <a:pt x="2699" y="5754"/>
                  </a:moveTo>
                  <a:cubicBezTo>
                    <a:pt x="2921" y="5754"/>
                    <a:pt x="3026" y="5793"/>
                    <a:pt x="3145" y="5839"/>
                  </a:cubicBezTo>
                  <a:cubicBezTo>
                    <a:pt x="3284" y="5890"/>
                    <a:pt x="3441" y="5952"/>
                    <a:pt x="3739" y="5952"/>
                  </a:cubicBezTo>
                  <a:cubicBezTo>
                    <a:pt x="3830" y="5952"/>
                    <a:pt x="3907" y="5947"/>
                    <a:pt x="3975" y="5936"/>
                  </a:cubicBezTo>
                  <a:lnTo>
                    <a:pt x="3975" y="5936"/>
                  </a:lnTo>
                  <a:lnTo>
                    <a:pt x="2237" y="8949"/>
                  </a:lnTo>
                  <a:lnTo>
                    <a:pt x="570" y="8949"/>
                  </a:lnTo>
                  <a:lnTo>
                    <a:pt x="2356" y="5852"/>
                  </a:lnTo>
                  <a:cubicBezTo>
                    <a:pt x="2464" y="5794"/>
                    <a:pt x="2566" y="5754"/>
                    <a:pt x="2699" y="5754"/>
                  </a:cubicBezTo>
                  <a:close/>
                  <a:moveTo>
                    <a:pt x="10839" y="0"/>
                  </a:moveTo>
                  <a:cubicBezTo>
                    <a:pt x="10444" y="0"/>
                    <a:pt x="10068" y="187"/>
                    <a:pt x="9830" y="497"/>
                  </a:cubicBezTo>
                  <a:cubicBezTo>
                    <a:pt x="9763" y="484"/>
                    <a:pt x="9697" y="477"/>
                    <a:pt x="9627" y="477"/>
                  </a:cubicBezTo>
                  <a:cubicBezTo>
                    <a:pt x="9457" y="477"/>
                    <a:pt x="9294" y="520"/>
                    <a:pt x="9149" y="593"/>
                  </a:cubicBezTo>
                  <a:cubicBezTo>
                    <a:pt x="8922" y="236"/>
                    <a:pt x="8537" y="23"/>
                    <a:pt x="8108" y="21"/>
                  </a:cubicBezTo>
                  <a:cubicBezTo>
                    <a:pt x="8105" y="21"/>
                    <a:pt x="8102" y="21"/>
                    <a:pt x="8099" y="21"/>
                  </a:cubicBezTo>
                  <a:cubicBezTo>
                    <a:pt x="7655" y="21"/>
                    <a:pt x="7258" y="250"/>
                    <a:pt x="7034" y="635"/>
                  </a:cubicBezTo>
                  <a:lnTo>
                    <a:pt x="6579" y="1422"/>
                  </a:lnTo>
                  <a:cubicBezTo>
                    <a:pt x="6521" y="1519"/>
                    <a:pt x="6555" y="1645"/>
                    <a:pt x="6654" y="1703"/>
                  </a:cubicBezTo>
                  <a:cubicBezTo>
                    <a:pt x="6688" y="1722"/>
                    <a:pt x="6724" y="1731"/>
                    <a:pt x="6759" y="1731"/>
                  </a:cubicBezTo>
                  <a:cubicBezTo>
                    <a:pt x="6829" y="1731"/>
                    <a:pt x="6900" y="1694"/>
                    <a:pt x="6937" y="1627"/>
                  </a:cubicBezTo>
                  <a:lnTo>
                    <a:pt x="7391" y="839"/>
                  </a:lnTo>
                  <a:cubicBezTo>
                    <a:pt x="7542" y="584"/>
                    <a:pt x="7808" y="429"/>
                    <a:pt x="8104" y="429"/>
                  </a:cubicBezTo>
                  <a:cubicBezTo>
                    <a:pt x="8105" y="429"/>
                    <a:pt x="8107" y="429"/>
                    <a:pt x="8108" y="429"/>
                  </a:cubicBezTo>
                  <a:cubicBezTo>
                    <a:pt x="8405" y="429"/>
                    <a:pt x="8675" y="585"/>
                    <a:pt x="8824" y="843"/>
                  </a:cubicBezTo>
                  <a:lnTo>
                    <a:pt x="8827" y="849"/>
                  </a:lnTo>
                  <a:cubicBezTo>
                    <a:pt x="8793" y="891"/>
                    <a:pt x="8759" y="938"/>
                    <a:pt x="8731" y="985"/>
                  </a:cubicBezTo>
                  <a:cubicBezTo>
                    <a:pt x="8368" y="1076"/>
                    <a:pt x="8112" y="1413"/>
                    <a:pt x="8135" y="1798"/>
                  </a:cubicBezTo>
                  <a:cubicBezTo>
                    <a:pt x="8136" y="1826"/>
                    <a:pt x="8139" y="1855"/>
                    <a:pt x="8143" y="1882"/>
                  </a:cubicBezTo>
                  <a:cubicBezTo>
                    <a:pt x="8136" y="1922"/>
                    <a:pt x="8132" y="1962"/>
                    <a:pt x="8132" y="2000"/>
                  </a:cubicBezTo>
                  <a:cubicBezTo>
                    <a:pt x="8132" y="2383"/>
                    <a:pt x="8445" y="2695"/>
                    <a:pt x="8827" y="2695"/>
                  </a:cubicBezTo>
                  <a:lnTo>
                    <a:pt x="9895" y="2695"/>
                  </a:lnTo>
                  <a:lnTo>
                    <a:pt x="10621" y="3956"/>
                  </a:lnTo>
                  <a:cubicBezTo>
                    <a:pt x="10557" y="3948"/>
                    <a:pt x="10481" y="3933"/>
                    <a:pt x="10380" y="3913"/>
                  </a:cubicBezTo>
                  <a:cubicBezTo>
                    <a:pt x="10306" y="3898"/>
                    <a:pt x="10223" y="3882"/>
                    <a:pt x="10127" y="3867"/>
                  </a:cubicBezTo>
                  <a:cubicBezTo>
                    <a:pt x="9881" y="3825"/>
                    <a:pt x="9737" y="3780"/>
                    <a:pt x="9611" y="3737"/>
                  </a:cubicBezTo>
                  <a:cubicBezTo>
                    <a:pt x="9408" y="3672"/>
                    <a:pt x="9234" y="3615"/>
                    <a:pt x="8815" y="3615"/>
                  </a:cubicBezTo>
                  <a:cubicBezTo>
                    <a:pt x="8453" y="3615"/>
                    <a:pt x="8260" y="3689"/>
                    <a:pt x="8092" y="3753"/>
                  </a:cubicBezTo>
                  <a:cubicBezTo>
                    <a:pt x="7936" y="3812"/>
                    <a:pt x="7803" y="3864"/>
                    <a:pt x="7515" y="3864"/>
                  </a:cubicBezTo>
                  <a:cubicBezTo>
                    <a:pt x="7228" y="3864"/>
                    <a:pt x="7093" y="3812"/>
                    <a:pt x="6939" y="3753"/>
                  </a:cubicBezTo>
                  <a:cubicBezTo>
                    <a:pt x="6771" y="3689"/>
                    <a:pt x="6579" y="3615"/>
                    <a:pt x="6216" y="3615"/>
                  </a:cubicBezTo>
                  <a:cubicBezTo>
                    <a:pt x="6025" y="3615"/>
                    <a:pt x="5866" y="3661"/>
                    <a:pt x="5727" y="3720"/>
                  </a:cubicBezTo>
                  <a:lnTo>
                    <a:pt x="6457" y="2454"/>
                  </a:lnTo>
                  <a:cubicBezTo>
                    <a:pt x="6513" y="2355"/>
                    <a:pt x="6481" y="2229"/>
                    <a:pt x="6380" y="2173"/>
                  </a:cubicBezTo>
                  <a:cubicBezTo>
                    <a:pt x="6348" y="2154"/>
                    <a:pt x="6312" y="2145"/>
                    <a:pt x="6277" y="2145"/>
                  </a:cubicBezTo>
                  <a:cubicBezTo>
                    <a:pt x="6206" y="2145"/>
                    <a:pt x="6138" y="2182"/>
                    <a:pt x="6099" y="2249"/>
                  </a:cubicBezTo>
                  <a:lnTo>
                    <a:pt x="5326" y="3590"/>
                  </a:lnTo>
                  <a:lnTo>
                    <a:pt x="5315" y="3574"/>
                  </a:lnTo>
                  <a:cubicBezTo>
                    <a:pt x="5093" y="3189"/>
                    <a:pt x="4699" y="2962"/>
                    <a:pt x="4255" y="2962"/>
                  </a:cubicBezTo>
                  <a:cubicBezTo>
                    <a:pt x="3811" y="2962"/>
                    <a:pt x="3415" y="3191"/>
                    <a:pt x="3193" y="3574"/>
                  </a:cubicBezTo>
                  <a:lnTo>
                    <a:pt x="3108" y="3720"/>
                  </a:lnTo>
                  <a:lnTo>
                    <a:pt x="38" y="9039"/>
                  </a:lnTo>
                  <a:cubicBezTo>
                    <a:pt x="1" y="9103"/>
                    <a:pt x="1" y="9181"/>
                    <a:pt x="38" y="9245"/>
                  </a:cubicBezTo>
                  <a:cubicBezTo>
                    <a:pt x="75" y="9307"/>
                    <a:pt x="143" y="9349"/>
                    <a:pt x="215" y="9349"/>
                  </a:cubicBezTo>
                  <a:lnTo>
                    <a:pt x="13854" y="9347"/>
                  </a:lnTo>
                  <a:cubicBezTo>
                    <a:pt x="13928" y="9347"/>
                    <a:pt x="13996" y="9307"/>
                    <a:pt x="14032" y="9244"/>
                  </a:cubicBezTo>
                  <a:cubicBezTo>
                    <a:pt x="14067" y="9189"/>
                    <a:pt x="14067" y="9112"/>
                    <a:pt x="14031" y="9047"/>
                  </a:cubicBezTo>
                  <a:lnTo>
                    <a:pt x="13158" y="7537"/>
                  </a:lnTo>
                  <a:cubicBezTo>
                    <a:pt x="13119" y="7471"/>
                    <a:pt x="13049" y="7434"/>
                    <a:pt x="12978" y="7434"/>
                  </a:cubicBezTo>
                  <a:cubicBezTo>
                    <a:pt x="12944" y="7434"/>
                    <a:pt x="12909" y="7443"/>
                    <a:pt x="12877" y="7461"/>
                  </a:cubicBezTo>
                  <a:cubicBezTo>
                    <a:pt x="12779" y="7517"/>
                    <a:pt x="12744" y="7643"/>
                    <a:pt x="12800" y="7742"/>
                  </a:cubicBezTo>
                  <a:lnTo>
                    <a:pt x="13494" y="8943"/>
                  </a:lnTo>
                  <a:lnTo>
                    <a:pt x="2711" y="8943"/>
                  </a:lnTo>
                  <a:lnTo>
                    <a:pt x="5351" y="4371"/>
                  </a:lnTo>
                  <a:cubicBezTo>
                    <a:pt x="5400" y="4356"/>
                    <a:pt x="5444" y="4337"/>
                    <a:pt x="5490" y="4315"/>
                  </a:cubicBezTo>
                  <a:cubicBezTo>
                    <a:pt x="5549" y="4288"/>
                    <a:pt x="5607" y="4254"/>
                    <a:pt x="5661" y="4223"/>
                  </a:cubicBezTo>
                  <a:cubicBezTo>
                    <a:pt x="5826" y="4130"/>
                    <a:pt x="5994" y="4034"/>
                    <a:pt x="6213" y="4034"/>
                  </a:cubicBezTo>
                  <a:cubicBezTo>
                    <a:pt x="6499" y="4034"/>
                    <a:pt x="6635" y="4086"/>
                    <a:pt x="6787" y="4145"/>
                  </a:cubicBezTo>
                  <a:cubicBezTo>
                    <a:pt x="6956" y="4210"/>
                    <a:pt x="7148" y="4284"/>
                    <a:pt x="7510" y="4284"/>
                  </a:cubicBezTo>
                  <a:cubicBezTo>
                    <a:pt x="7873" y="4284"/>
                    <a:pt x="8065" y="4210"/>
                    <a:pt x="8234" y="4145"/>
                  </a:cubicBezTo>
                  <a:cubicBezTo>
                    <a:pt x="8389" y="4086"/>
                    <a:pt x="8522" y="4034"/>
                    <a:pt x="8809" y="4034"/>
                  </a:cubicBezTo>
                  <a:cubicBezTo>
                    <a:pt x="9161" y="4034"/>
                    <a:pt x="9294" y="4077"/>
                    <a:pt x="9479" y="4136"/>
                  </a:cubicBezTo>
                  <a:cubicBezTo>
                    <a:pt x="9612" y="4179"/>
                    <a:pt x="9779" y="4232"/>
                    <a:pt x="10053" y="4278"/>
                  </a:cubicBezTo>
                  <a:cubicBezTo>
                    <a:pt x="10143" y="4293"/>
                    <a:pt x="10225" y="4309"/>
                    <a:pt x="10297" y="4322"/>
                  </a:cubicBezTo>
                  <a:cubicBezTo>
                    <a:pt x="10456" y="4353"/>
                    <a:pt x="10590" y="4379"/>
                    <a:pt x="10720" y="4379"/>
                  </a:cubicBezTo>
                  <a:cubicBezTo>
                    <a:pt x="10764" y="4379"/>
                    <a:pt x="10808" y="4376"/>
                    <a:pt x="10852" y="4370"/>
                  </a:cubicBezTo>
                  <a:lnTo>
                    <a:pt x="12318" y="6908"/>
                  </a:lnTo>
                  <a:cubicBezTo>
                    <a:pt x="12356" y="6975"/>
                    <a:pt x="12426" y="7012"/>
                    <a:pt x="12495" y="7012"/>
                  </a:cubicBezTo>
                  <a:cubicBezTo>
                    <a:pt x="12531" y="7012"/>
                    <a:pt x="12566" y="7003"/>
                    <a:pt x="12599" y="6983"/>
                  </a:cubicBezTo>
                  <a:cubicBezTo>
                    <a:pt x="12696" y="6926"/>
                    <a:pt x="12732" y="6800"/>
                    <a:pt x="12674" y="6702"/>
                  </a:cubicBezTo>
                  <a:lnTo>
                    <a:pt x="10365" y="2703"/>
                  </a:lnTo>
                  <a:lnTo>
                    <a:pt x="12093" y="2703"/>
                  </a:lnTo>
                  <a:cubicBezTo>
                    <a:pt x="12466" y="2703"/>
                    <a:pt x="12769" y="2400"/>
                    <a:pt x="12769" y="2027"/>
                  </a:cubicBezTo>
                  <a:lnTo>
                    <a:pt x="12769" y="1741"/>
                  </a:lnTo>
                  <a:lnTo>
                    <a:pt x="12769" y="1725"/>
                  </a:lnTo>
                  <a:lnTo>
                    <a:pt x="12769" y="1704"/>
                  </a:lnTo>
                  <a:cubicBezTo>
                    <a:pt x="12769" y="1323"/>
                    <a:pt x="12471" y="991"/>
                    <a:pt x="12056" y="891"/>
                  </a:cubicBezTo>
                  <a:cubicBezTo>
                    <a:pt x="11890" y="366"/>
                    <a:pt x="11401" y="0"/>
                    <a:pt x="108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0"/>
            <p:cNvSpPr/>
            <p:nvPr/>
          </p:nvSpPr>
          <p:spPr>
            <a:xfrm>
              <a:off x="6899742" y="2344595"/>
              <a:ext cx="12398" cy="22111"/>
            </a:xfrm>
            <a:custGeom>
              <a:avLst/>
              <a:gdLst/>
              <a:ahLst/>
              <a:cxnLst/>
              <a:rect l="l" t="t" r="r" b="b"/>
              <a:pathLst>
                <a:path w="411" h="733" extrusionOk="0">
                  <a:moveTo>
                    <a:pt x="206" y="0"/>
                  </a:moveTo>
                  <a:cubicBezTo>
                    <a:pt x="92" y="0"/>
                    <a:pt x="1" y="93"/>
                    <a:pt x="1" y="206"/>
                  </a:cubicBezTo>
                  <a:lnTo>
                    <a:pt x="1" y="528"/>
                  </a:lnTo>
                  <a:cubicBezTo>
                    <a:pt x="1" y="641"/>
                    <a:pt x="92" y="732"/>
                    <a:pt x="206" y="732"/>
                  </a:cubicBezTo>
                  <a:cubicBezTo>
                    <a:pt x="319" y="732"/>
                    <a:pt x="410" y="641"/>
                    <a:pt x="410" y="528"/>
                  </a:cubicBezTo>
                  <a:lnTo>
                    <a:pt x="410" y="206"/>
                  </a:lnTo>
                  <a:cubicBezTo>
                    <a:pt x="410" y="93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0"/>
            <p:cNvSpPr/>
            <p:nvPr/>
          </p:nvSpPr>
          <p:spPr>
            <a:xfrm>
              <a:off x="7000883" y="2344595"/>
              <a:ext cx="12458" cy="22111"/>
            </a:xfrm>
            <a:custGeom>
              <a:avLst/>
              <a:gdLst/>
              <a:ahLst/>
              <a:cxnLst/>
              <a:rect l="l" t="t" r="r" b="b"/>
              <a:pathLst>
                <a:path w="413" h="733" extrusionOk="0">
                  <a:moveTo>
                    <a:pt x="206" y="0"/>
                  </a:moveTo>
                  <a:cubicBezTo>
                    <a:pt x="94" y="0"/>
                    <a:pt x="1" y="93"/>
                    <a:pt x="1" y="206"/>
                  </a:cubicBezTo>
                  <a:lnTo>
                    <a:pt x="1" y="528"/>
                  </a:lnTo>
                  <a:cubicBezTo>
                    <a:pt x="1" y="641"/>
                    <a:pt x="94" y="732"/>
                    <a:pt x="206" y="732"/>
                  </a:cubicBezTo>
                  <a:cubicBezTo>
                    <a:pt x="322" y="732"/>
                    <a:pt x="412" y="641"/>
                    <a:pt x="412" y="528"/>
                  </a:cubicBezTo>
                  <a:lnTo>
                    <a:pt x="412" y="206"/>
                  </a:lnTo>
                  <a:cubicBezTo>
                    <a:pt x="412" y="93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0"/>
            <p:cNvSpPr/>
            <p:nvPr/>
          </p:nvSpPr>
          <p:spPr>
            <a:xfrm>
              <a:off x="6936331" y="2354037"/>
              <a:ext cx="40512" cy="18461"/>
            </a:xfrm>
            <a:custGeom>
              <a:avLst/>
              <a:gdLst/>
              <a:ahLst/>
              <a:cxnLst/>
              <a:rect l="l" t="t" r="r" b="b"/>
              <a:pathLst>
                <a:path w="1343" h="612" extrusionOk="0">
                  <a:moveTo>
                    <a:pt x="229" y="0"/>
                  </a:moveTo>
                  <a:cubicBezTo>
                    <a:pt x="181" y="0"/>
                    <a:pt x="133" y="16"/>
                    <a:pt x="95" y="50"/>
                  </a:cubicBezTo>
                  <a:cubicBezTo>
                    <a:pt x="9" y="124"/>
                    <a:pt x="0" y="255"/>
                    <a:pt x="74" y="341"/>
                  </a:cubicBezTo>
                  <a:cubicBezTo>
                    <a:pt x="224" y="514"/>
                    <a:pt x="441" y="612"/>
                    <a:pt x="671" y="612"/>
                  </a:cubicBezTo>
                  <a:cubicBezTo>
                    <a:pt x="900" y="612"/>
                    <a:pt x="1119" y="513"/>
                    <a:pt x="1268" y="341"/>
                  </a:cubicBezTo>
                  <a:cubicBezTo>
                    <a:pt x="1342" y="255"/>
                    <a:pt x="1335" y="124"/>
                    <a:pt x="1247" y="50"/>
                  </a:cubicBezTo>
                  <a:cubicBezTo>
                    <a:pt x="1209" y="16"/>
                    <a:pt x="1161" y="0"/>
                    <a:pt x="1113" y="0"/>
                  </a:cubicBezTo>
                  <a:cubicBezTo>
                    <a:pt x="1056" y="0"/>
                    <a:pt x="998" y="24"/>
                    <a:pt x="958" y="70"/>
                  </a:cubicBezTo>
                  <a:cubicBezTo>
                    <a:pt x="887" y="153"/>
                    <a:pt x="780" y="202"/>
                    <a:pt x="672" y="202"/>
                  </a:cubicBezTo>
                  <a:cubicBezTo>
                    <a:pt x="563" y="202"/>
                    <a:pt x="458" y="153"/>
                    <a:pt x="385" y="70"/>
                  </a:cubicBezTo>
                  <a:cubicBezTo>
                    <a:pt x="344" y="24"/>
                    <a:pt x="287" y="0"/>
                    <a:pt x="22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0"/>
            <p:cNvSpPr/>
            <p:nvPr/>
          </p:nvSpPr>
          <p:spPr>
            <a:xfrm>
              <a:off x="6711638" y="2161649"/>
              <a:ext cx="158879" cy="91460"/>
            </a:xfrm>
            <a:custGeom>
              <a:avLst/>
              <a:gdLst/>
              <a:ahLst/>
              <a:cxnLst/>
              <a:rect l="l" t="t" r="r" b="b"/>
              <a:pathLst>
                <a:path w="5267" h="3032" extrusionOk="0">
                  <a:moveTo>
                    <a:pt x="3087" y="413"/>
                  </a:moveTo>
                  <a:cubicBezTo>
                    <a:pt x="3574" y="413"/>
                    <a:pt x="3994" y="759"/>
                    <a:pt x="4086" y="1236"/>
                  </a:cubicBezTo>
                  <a:cubicBezTo>
                    <a:pt x="4102" y="1325"/>
                    <a:pt x="4176" y="1391"/>
                    <a:pt x="4266" y="1403"/>
                  </a:cubicBezTo>
                  <a:cubicBezTo>
                    <a:pt x="4602" y="1438"/>
                    <a:pt x="4855" y="1662"/>
                    <a:pt x="4855" y="1922"/>
                  </a:cubicBezTo>
                  <a:lnTo>
                    <a:pt x="4855" y="1935"/>
                  </a:lnTo>
                  <a:lnTo>
                    <a:pt x="4855" y="1938"/>
                  </a:lnTo>
                  <a:lnTo>
                    <a:pt x="4855" y="1964"/>
                  </a:lnTo>
                  <a:lnTo>
                    <a:pt x="4855" y="2289"/>
                  </a:lnTo>
                  <a:cubicBezTo>
                    <a:pt x="4855" y="2471"/>
                    <a:pt x="4706" y="2622"/>
                    <a:pt x="4522" y="2622"/>
                  </a:cubicBezTo>
                  <a:lnTo>
                    <a:pt x="786" y="2622"/>
                  </a:lnTo>
                  <a:cubicBezTo>
                    <a:pt x="591" y="2622"/>
                    <a:pt x="432" y="2462"/>
                    <a:pt x="432" y="2268"/>
                  </a:cubicBezTo>
                  <a:cubicBezTo>
                    <a:pt x="432" y="2242"/>
                    <a:pt x="435" y="2215"/>
                    <a:pt x="443" y="2188"/>
                  </a:cubicBezTo>
                  <a:cubicBezTo>
                    <a:pt x="453" y="2156"/>
                    <a:pt x="453" y="2120"/>
                    <a:pt x="446" y="2086"/>
                  </a:cubicBezTo>
                  <a:cubicBezTo>
                    <a:pt x="440" y="2061"/>
                    <a:pt x="437" y="2035"/>
                    <a:pt x="434" y="2009"/>
                  </a:cubicBezTo>
                  <a:cubicBezTo>
                    <a:pt x="419" y="1759"/>
                    <a:pt x="603" y="1545"/>
                    <a:pt x="851" y="1521"/>
                  </a:cubicBezTo>
                  <a:cubicBezTo>
                    <a:pt x="925" y="1514"/>
                    <a:pt x="987" y="1468"/>
                    <a:pt x="1018" y="1401"/>
                  </a:cubicBezTo>
                  <a:cubicBezTo>
                    <a:pt x="1141" y="1132"/>
                    <a:pt x="1410" y="959"/>
                    <a:pt x="1704" y="959"/>
                  </a:cubicBezTo>
                  <a:cubicBezTo>
                    <a:pt x="1793" y="959"/>
                    <a:pt x="1882" y="974"/>
                    <a:pt x="1963" y="1005"/>
                  </a:cubicBezTo>
                  <a:cubicBezTo>
                    <a:pt x="1987" y="1014"/>
                    <a:pt x="2011" y="1018"/>
                    <a:pt x="2035" y="1018"/>
                  </a:cubicBezTo>
                  <a:cubicBezTo>
                    <a:pt x="2107" y="1018"/>
                    <a:pt x="2174" y="980"/>
                    <a:pt x="2212" y="916"/>
                  </a:cubicBezTo>
                  <a:cubicBezTo>
                    <a:pt x="2392" y="606"/>
                    <a:pt x="2730" y="413"/>
                    <a:pt x="3087" y="413"/>
                  </a:cubicBezTo>
                  <a:close/>
                  <a:moveTo>
                    <a:pt x="3089" y="1"/>
                  </a:moveTo>
                  <a:cubicBezTo>
                    <a:pt x="2641" y="1"/>
                    <a:pt x="2215" y="218"/>
                    <a:pt x="1947" y="573"/>
                  </a:cubicBezTo>
                  <a:cubicBezTo>
                    <a:pt x="1867" y="555"/>
                    <a:pt x="1786" y="546"/>
                    <a:pt x="1704" y="546"/>
                  </a:cubicBezTo>
                  <a:cubicBezTo>
                    <a:pt x="1287" y="546"/>
                    <a:pt x="903" y="773"/>
                    <a:pt x="696" y="1129"/>
                  </a:cubicBezTo>
                  <a:cubicBezTo>
                    <a:pt x="286" y="1224"/>
                    <a:pt x="0" y="1598"/>
                    <a:pt x="24" y="2030"/>
                  </a:cubicBezTo>
                  <a:cubicBezTo>
                    <a:pt x="26" y="2063"/>
                    <a:pt x="30" y="2097"/>
                    <a:pt x="35" y="2129"/>
                  </a:cubicBezTo>
                  <a:cubicBezTo>
                    <a:pt x="26" y="2174"/>
                    <a:pt x="23" y="2219"/>
                    <a:pt x="23" y="2264"/>
                  </a:cubicBezTo>
                  <a:cubicBezTo>
                    <a:pt x="23" y="2688"/>
                    <a:pt x="364" y="3031"/>
                    <a:pt x="786" y="3031"/>
                  </a:cubicBezTo>
                  <a:lnTo>
                    <a:pt x="4522" y="3031"/>
                  </a:lnTo>
                  <a:cubicBezTo>
                    <a:pt x="4933" y="3031"/>
                    <a:pt x="5266" y="2697"/>
                    <a:pt x="5266" y="2289"/>
                  </a:cubicBezTo>
                  <a:lnTo>
                    <a:pt x="5266" y="1964"/>
                  </a:lnTo>
                  <a:lnTo>
                    <a:pt x="5266" y="1944"/>
                  </a:lnTo>
                  <a:lnTo>
                    <a:pt x="5266" y="1921"/>
                  </a:lnTo>
                  <a:cubicBezTo>
                    <a:pt x="5266" y="1492"/>
                    <a:pt x="4926" y="1122"/>
                    <a:pt x="4456" y="1017"/>
                  </a:cubicBezTo>
                  <a:cubicBezTo>
                    <a:pt x="4277" y="421"/>
                    <a:pt x="3724" y="1"/>
                    <a:pt x="3089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5" name="Google Shape;1655;p50"/>
          <p:cNvGrpSpPr/>
          <p:nvPr/>
        </p:nvGrpSpPr>
        <p:grpSpPr>
          <a:xfrm>
            <a:off x="8233029" y="2251703"/>
            <a:ext cx="643360" cy="640093"/>
            <a:chOff x="725279" y="1441117"/>
            <a:chExt cx="423848" cy="423818"/>
          </a:xfrm>
        </p:grpSpPr>
        <p:sp>
          <p:nvSpPr>
            <p:cNvPr id="1656" name="Google Shape;1656;p50"/>
            <p:cNvSpPr/>
            <p:nvPr/>
          </p:nvSpPr>
          <p:spPr>
            <a:xfrm>
              <a:off x="898663" y="1560778"/>
              <a:ext cx="128443" cy="146451"/>
            </a:xfrm>
            <a:custGeom>
              <a:avLst/>
              <a:gdLst/>
              <a:ahLst/>
              <a:cxnLst/>
              <a:rect l="l" t="t" r="r" b="b"/>
              <a:pathLst>
                <a:path w="4258" h="4855" extrusionOk="0">
                  <a:moveTo>
                    <a:pt x="1276" y="0"/>
                  </a:moveTo>
                  <a:cubicBezTo>
                    <a:pt x="860" y="0"/>
                    <a:pt x="604" y="234"/>
                    <a:pt x="667" y="569"/>
                  </a:cubicBezTo>
                  <a:cubicBezTo>
                    <a:pt x="905" y="1730"/>
                    <a:pt x="740" y="2961"/>
                    <a:pt x="172" y="4128"/>
                  </a:cubicBezTo>
                  <a:cubicBezTo>
                    <a:pt x="0" y="4475"/>
                    <a:pt x="352" y="4814"/>
                    <a:pt x="1037" y="4839"/>
                  </a:cubicBezTo>
                  <a:cubicBezTo>
                    <a:pt x="1295" y="4850"/>
                    <a:pt x="1556" y="4855"/>
                    <a:pt x="1819" y="4855"/>
                  </a:cubicBezTo>
                  <a:cubicBezTo>
                    <a:pt x="2082" y="4855"/>
                    <a:pt x="2348" y="4850"/>
                    <a:pt x="2615" y="4839"/>
                  </a:cubicBezTo>
                  <a:cubicBezTo>
                    <a:pt x="3325" y="4814"/>
                    <a:pt x="4009" y="4475"/>
                    <a:pt x="4056" y="4128"/>
                  </a:cubicBezTo>
                  <a:cubicBezTo>
                    <a:pt x="4257" y="2961"/>
                    <a:pt x="4056" y="1730"/>
                    <a:pt x="3451" y="569"/>
                  </a:cubicBezTo>
                  <a:cubicBezTo>
                    <a:pt x="3270" y="233"/>
                    <a:pt x="2770" y="0"/>
                    <a:pt x="2356" y="0"/>
                  </a:cubicBezTo>
                  <a:cubicBezTo>
                    <a:pt x="2343" y="0"/>
                    <a:pt x="2330" y="1"/>
                    <a:pt x="2318" y="1"/>
                  </a:cubicBezTo>
                  <a:cubicBezTo>
                    <a:pt x="2155" y="8"/>
                    <a:pt x="1990" y="11"/>
                    <a:pt x="1823" y="11"/>
                  </a:cubicBezTo>
                  <a:cubicBezTo>
                    <a:pt x="1656" y="11"/>
                    <a:pt x="1488" y="8"/>
                    <a:pt x="1318" y="1"/>
                  </a:cubicBezTo>
                  <a:cubicBezTo>
                    <a:pt x="1304" y="0"/>
                    <a:pt x="1290" y="0"/>
                    <a:pt x="1276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0"/>
            <p:cNvSpPr/>
            <p:nvPr/>
          </p:nvSpPr>
          <p:spPr>
            <a:xfrm>
              <a:off x="795803" y="1678841"/>
              <a:ext cx="309915" cy="152756"/>
            </a:xfrm>
            <a:custGeom>
              <a:avLst/>
              <a:gdLst/>
              <a:ahLst/>
              <a:cxnLst/>
              <a:rect l="l" t="t" r="r" b="b"/>
              <a:pathLst>
                <a:path w="10274" h="5064" extrusionOk="0">
                  <a:moveTo>
                    <a:pt x="5136" y="1"/>
                  </a:moveTo>
                  <a:cubicBezTo>
                    <a:pt x="2301" y="1"/>
                    <a:pt x="1" y="1450"/>
                    <a:pt x="1" y="3237"/>
                  </a:cubicBezTo>
                  <a:cubicBezTo>
                    <a:pt x="1" y="3913"/>
                    <a:pt x="331" y="4543"/>
                    <a:pt x="897" y="5064"/>
                  </a:cubicBezTo>
                  <a:lnTo>
                    <a:pt x="9376" y="5064"/>
                  </a:lnTo>
                  <a:cubicBezTo>
                    <a:pt x="9942" y="4543"/>
                    <a:pt x="10273" y="3915"/>
                    <a:pt x="10273" y="3237"/>
                  </a:cubicBezTo>
                  <a:cubicBezTo>
                    <a:pt x="10273" y="1449"/>
                    <a:pt x="7973" y="1"/>
                    <a:pt x="5136" y="1"/>
                  </a:cubicBezTo>
                  <a:close/>
                </a:path>
              </a:pathLst>
            </a:custGeom>
            <a:solidFill>
              <a:srgbClr val="F3E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0"/>
            <p:cNvSpPr/>
            <p:nvPr/>
          </p:nvSpPr>
          <p:spPr>
            <a:xfrm>
              <a:off x="795712" y="1678841"/>
              <a:ext cx="167929" cy="152756"/>
            </a:xfrm>
            <a:custGeom>
              <a:avLst/>
              <a:gdLst/>
              <a:ahLst/>
              <a:cxnLst/>
              <a:rect l="l" t="t" r="r" b="b"/>
              <a:pathLst>
                <a:path w="5567" h="5064" extrusionOk="0">
                  <a:moveTo>
                    <a:pt x="5138" y="1"/>
                  </a:moveTo>
                  <a:cubicBezTo>
                    <a:pt x="2301" y="1"/>
                    <a:pt x="1" y="1450"/>
                    <a:pt x="1" y="3237"/>
                  </a:cubicBezTo>
                  <a:cubicBezTo>
                    <a:pt x="1" y="3915"/>
                    <a:pt x="332" y="4543"/>
                    <a:pt x="899" y="5064"/>
                  </a:cubicBezTo>
                  <a:lnTo>
                    <a:pt x="5567" y="5064"/>
                  </a:lnTo>
                  <a:cubicBezTo>
                    <a:pt x="4860" y="4348"/>
                    <a:pt x="4444" y="3475"/>
                    <a:pt x="4444" y="2532"/>
                  </a:cubicBezTo>
                  <a:cubicBezTo>
                    <a:pt x="4444" y="1592"/>
                    <a:pt x="4857" y="724"/>
                    <a:pt x="5558" y="11"/>
                  </a:cubicBezTo>
                  <a:cubicBezTo>
                    <a:pt x="5419" y="4"/>
                    <a:pt x="5280" y="1"/>
                    <a:pt x="513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731251" y="1754644"/>
              <a:ext cx="411511" cy="104190"/>
            </a:xfrm>
            <a:custGeom>
              <a:avLst/>
              <a:gdLst/>
              <a:ahLst/>
              <a:cxnLst/>
              <a:rect l="l" t="t" r="r" b="b"/>
              <a:pathLst>
                <a:path w="13642" h="3454" extrusionOk="0">
                  <a:moveTo>
                    <a:pt x="4087" y="1"/>
                  </a:moveTo>
                  <a:cubicBezTo>
                    <a:pt x="3084" y="9"/>
                    <a:pt x="2096" y="565"/>
                    <a:pt x="1103" y="565"/>
                  </a:cubicBezTo>
                  <a:cubicBezTo>
                    <a:pt x="861" y="565"/>
                    <a:pt x="620" y="532"/>
                    <a:pt x="378" y="451"/>
                  </a:cubicBezTo>
                  <a:cubicBezTo>
                    <a:pt x="348" y="440"/>
                    <a:pt x="318" y="435"/>
                    <a:pt x="288" y="435"/>
                  </a:cubicBezTo>
                  <a:cubicBezTo>
                    <a:pt x="136" y="435"/>
                    <a:pt x="3" y="565"/>
                    <a:pt x="3" y="735"/>
                  </a:cubicBezTo>
                  <a:cubicBezTo>
                    <a:pt x="0" y="739"/>
                    <a:pt x="3" y="2733"/>
                    <a:pt x="3" y="3453"/>
                  </a:cubicBezTo>
                  <a:lnTo>
                    <a:pt x="13641" y="3453"/>
                  </a:lnTo>
                  <a:cubicBezTo>
                    <a:pt x="13641" y="2736"/>
                    <a:pt x="13638" y="735"/>
                    <a:pt x="13638" y="735"/>
                  </a:cubicBezTo>
                  <a:cubicBezTo>
                    <a:pt x="13638" y="563"/>
                    <a:pt x="13506" y="435"/>
                    <a:pt x="13354" y="435"/>
                  </a:cubicBezTo>
                  <a:cubicBezTo>
                    <a:pt x="13325" y="435"/>
                    <a:pt x="13294" y="440"/>
                    <a:pt x="13264" y="451"/>
                  </a:cubicBezTo>
                  <a:cubicBezTo>
                    <a:pt x="13022" y="532"/>
                    <a:pt x="12780" y="565"/>
                    <a:pt x="12539" y="565"/>
                  </a:cubicBezTo>
                  <a:cubicBezTo>
                    <a:pt x="11546" y="565"/>
                    <a:pt x="10557" y="9"/>
                    <a:pt x="9554" y="1"/>
                  </a:cubicBezTo>
                  <a:cubicBezTo>
                    <a:pt x="8642" y="8"/>
                    <a:pt x="7750" y="470"/>
                    <a:pt x="6847" y="551"/>
                  </a:cubicBezTo>
                  <a:cubicBezTo>
                    <a:pt x="5924" y="496"/>
                    <a:pt x="5019" y="4"/>
                    <a:pt x="4087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0"/>
            <p:cNvSpPr/>
            <p:nvPr/>
          </p:nvSpPr>
          <p:spPr>
            <a:xfrm>
              <a:off x="731251" y="1754613"/>
              <a:ext cx="278845" cy="104130"/>
            </a:xfrm>
            <a:custGeom>
              <a:avLst/>
              <a:gdLst/>
              <a:ahLst/>
              <a:cxnLst/>
              <a:rect l="l" t="t" r="r" b="b"/>
              <a:pathLst>
                <a:path w="9244" h="3452" extrusionOk="0">
                  <a:moveTo>
                    <a:pt x="4086" y="0"/>
                  </a:moveTo>
                  <a:cubicBezTo>
                    <a:pt x="3083" y="9"/>
                    <a:pt x="2095" y="564"/>
                    <a:pt x="1103" y="564"/>
                  </a:cubicBezTo>
                  <a:cubicBezTo>
                    <a:pt x="861" y="564"/>
                    <a:pt x="619" y="531"/>
                    <a:pt x="376" y="449"/>
                  </a:cubicBezTo>
                  <a:cubicBezTo>
                    <a:pt x="346" y="439"/>
                    <a:pt x="317" y="434"/>
                    <a:pt x="288" y="434"/>
                  </a:cubicBezTo>
                  <a:cubicBezTo>
                    <a:pt x="135" y="434"/>
                    <a:pt x="0" y="563"/>
                    <a:pt x="0" y="734"/>
                  </a:cubicBezTo>
                  <a:cubicBezTo>
                    <a:pt x="0" y="737"/>
                    <a:pt x="3" y="2734"/>
                    <a:pt x="3" y="3451"/>
                  </a:cubicBezTo>
                  <a:lnTo>
                    <a:pt x="9244" y="3451"/>
                  </a:lnTo>
                  <a:cubicBezTo>
                    <a:pt x="7800" y="2752"/>
                    <a:pt x="6810" y="1710"/>
                    <a:pt x="6589" y="526"/>
                  </a:cubicBezTo>
                  <a:cubicBezTo>
                    <a:pt x="5754" y="409"/>
                    <a:pt x="4930" y="3"/>
                    <a:pt x="408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0"/>
            <p:cNvSpPr/>
            <p:nvPr/>
          </p:nvSpPr>
          <p:spPr>
            <a:xfrm>
              <a:off x="916912" y="1560778"/>
              <a:ext cx="104552" cy="73210"/>
            </a:xfrm>
            <a:custGeom>
              <a:avLst/>
              <a:gdLst/>
              <a:ahLst/>
              <a:cxnLst/>
              <a:rect l="l" t="t" r="r" b="b"/>
              <a:pathLst>
                <a:path w="3466" h="2427" extrusionOk="0">
                  <a:moveTo>
                    <a:pt x="1756" y="0"/>
                  </a:moveTo>
                  <a:cubicBezTo>
                    <a:pt x="1742" y="0"/>
                    <a:pt x="1728" y="0"/>
                    <a:pt x="1714" y="1"/>
                  </a:cubicBezTo>
                  <a:cubicBezTo>
                    <a:pt x="1551" y="8"/>
                    <a:pt x="1386" y="11"/>
                    <a:pt x="1219" y="11"/>
                  </a:cubicBezTo>
                  <a:cubicBezTo>
                    <a:pt x="1053" y="11"/>
                    <a:pt x="885" y="8"/>
                    <a:pt x="715" y="1"/>
                  </a:cubicBezTo>
                  <a:cubicBezTo>
                    <a:pt x="702" y="1"/>
                    <a:pt x="689" y="0"/>
                    <a:pt x="676" y="0"/>
                  </a:cubicBezTo>
                  <a:cubicBezTo>
                    <a:pt x="259" y="0"/>
                    <a:pt x="1" y="233"/>
                    <a:pt x="64" y="569"/>
                  </a:cubicBezTo>
                  <a:cubicBezTo>
                    <a:pt x="188" y="1175"/>
                    <a:pt x="203" y="1800"/>
                    <a:pt x="107" y="2427"/>
                  </a:cubicBezTo>
                  <a:cubicBezTo>
                    <a:pt x="107" y="2427"/>
                    <a:pt x="688" y="2300"/>
                    <a:pt x="1683" y="2300"/>
                  </a:cubicBezTo>
                  <a:cubicBezTo>
                    <a:pt x="2181" y="2300"/>
                    <a:pt x="2782" y="2332"/>
                    <a:pt x="3466" y="2427"/>
                  </a:cubicBezTo>
                  <a:cubicBezTo>
                    <a:pt x="3370" y="1800"/>
                    <a:pt x="3164" y="1175"/>
                    <a:pt x="2849" y="569"/>
                  </a:cubicBezTo>
                  <a:cubicBezTo>
                    <a:pt x="2667" y="234"/>
                    <a:pt x="2170" y="0"/>
                    <a:pt x="175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0"/>
            <p:cNvSpPr/>
            <p:nvPr/>
          </p:nvSpPr>
          <p:spPr>
            <a:xfrm>
              <a:off x="839450" y="1509016"/>
              <a:ext cx="124521" cy="106965"/>
            </a:xfrm>
            <a:custGeom>
              <a:avLst/>
              <a:gdLst/>
              <a:ahLst/>
              <a:cxnLst/>
              <a:rect l="l" t="t" r="r" b="b"/>
              <a:pathLst>
                <a:path w="4128" h="3546" extrusionOk="0">
                  <a:moveTo>
                    <a:pt x="1997" y="1"/>
                  </a:moveTo>
                  <a:cubicBezTo>
                    <a:pt x="1770" y="1"/>
                    <a:pt x="1537" y="47"/>
                    <a:pt x="1311" y="155"/>
                  </a:cubicBezTo>
                  <a:cubicBezTo>
                    <a:pt x="428" y="565"/>
                    <a:pt x="57" y="1575"/>
                    <a:pt x="24" y="2315"/>
                  </a:cubicBezTo>
                  <a:cubicBezTo>
                    <a:pt x="0" y="2766"/>
                    <a:pt x="67" y="3130"/>
                    <a:pt x="162" y="3350"/>
                  </a:cubicBezTo>
                  <a:cubicBezTo>
                    <a:pt x="200" y="3436"/>
                    <a:pt x="241" y="3501"/>
                    <a:pt x="287" y="3545"/>
                  </a:cubicBezTo>
                  <a:cubicBezTo>
                    <a:pt x="335" y="3527"/>
                    <a:pt x="383" y="3492"/>
                    <a:pt x="431" y="3442"/>
                  </a:cubicBezTo>
                  <a:cubicBezTo>
                    <a:pt x="555" y="3316"/>
                    <a:pt x="688" y="3103"/>
                    <a:pt x="873" y="2896"/>
                  </a:cubicBezTo>
                  <a:cubicBezTo>
                    <a:pt x="1175" y="2541"/>
                    <a:pt x="1633" y="2250"/>
                    <a:pt x="2175" y="2177"/>
                  </a:cubicBezTo>
                  <a:cubicBezTo>
                    <a:pt x="2710" y="2103"/>
                    <a:pt x="3178" y="2088"/>
                    <a:pt x="3541" y="2063"/>
                  </a:cubicBezTo>
                  <a:cubicBezTo>
                    <a:pt x="3766" y="2041"/>
                    <a:pt x="3933" y="2000"/>
                    <a:pt x="4038" y="1908"/>
                  </a:cubicBezTo>
                  <a:cubicBezTo>
                    <a:pt x="4075" y="1875"/>
                    <a:pt x="4105" y="1838"/>
                    <a:pt x="4127" y="1798"/>
                  </a:cubicBezTo>
                  <a:cubicBezTo>
                    <a:pt x="4127" y="1736"/>
                    <a:pt x="4120" y="1671"/>
                    <a:pt x="4103" y="1594"/>
                  </a:cubicBezTo>
                  <a:cubicBezTo>
                    <a:pt x="4053" y="1380"/>
                    <a:pt x="3920" y="1091"/>
                    <a:pt x="3624" y="772"/>
                  </a:cubicBezTo>
                  <a:cubicBezTo>
                    <a:pt x="3296" y="398"/>
                    <a:pt x="2666" y="1"/>
                    <a:pt x="1997" y="1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0"/>
            <p:cNvSpPr/>
            <p:nvPr/>
          </p:nvSpPr>
          <p:spPr>
            <a:xfrm>
              <a:off x="958810" y="1509016"/>
              <a:ext cx="124491" cy="106965"/>
            </a:xfrm>
            <a:custGeom>
              <a:avLst/>
              <a:gdLst/>
              <a:ahLst/>
              <a:cxnLst/>
              <a:rect l="l" t="t" r="r" b="b"/>
              <a:pathLst>
                <a:path w="4127" h="3546" extrusionOk="0">
                  <a:moveTo>
                    <a:pt x="2131" y="1"/>
                  </a:moveTo>
                  <a:cubicBezTo>
                    <a:pt x="1462" y="1"/>
                    <a:pt x="832" y="398"/>
                    <a:pt x="503" y="772"/>
                  </a:cubicBezTo>
                  <a:cubicBezTo>
                    <a:pt x="207" y="1091"/>
                    <a:pt x="74" y="1380"/>
                    <a:pt x="25" y="1594"/>
                  </a:cubicBezTo>
                  <a:cubicBezTo>
                    <a:pt x="7" y="1671"/>
                    <a:pt x="0" y="1736"/>
                    <a:pt x="0" y="1798"/>
                  </a:cubicBezTo>
                  <a:cubicBezTo>
                    <a:pt x="22" y="1838"/>
                    <a:pt x="52" y="1875"/>
                    <a:pt x="89" y="1908"/>
                  </a:cubicBezTo>
                  <a:cubicBezTo>
                    <a:pt x="195" y="2000"/>
                    <a:pt x="361" y="2041"/>
                    <a:pt x="587" y="2063"/>
                  </a:cubicBezTo>
                  <a:cubicBezTo>
                    <a:pt x="951" y="2088"/>
                    <a:pt x="1419" y="2103"/>
                    <a:pt x="1953" y="2177"/>
                  </a:cubicBezTo>
                  <a:cubicBezTo>
                    <a:pt x="2495" y="2250"/>
                    <a:pt x="2954" y="2541"/>
                    <a:pt x="3254" y="2896"/>
                  </a:cubicBezTo>
                  <a:cubicBezTo>
                    <a:pt x="3439" y="3103"/>
                    <a:pt x="3572" y="3316"/>
                    <a:pt x="3696" y="3442"/>
                  </a:cubicBezTo>
                  <a:cubicBezTo>
                    <a:pt x="3745" y="3492"/>
                    <a:pt x="3793" y="3527"/>
                    <a:pt x="3841" y="3545"/>
                  </a:cubicBezTo>
                  <a:cubicBezTo>
                    <a:pt x="3887" y="3501"/>
                    <a:pt x="3927" y="3436"/>
                    <a:pt x="3967" y="3350"/>
                  </a:cubicBezTo>
                  <a:cubicBezTo>
                    <a:pt x="4060" y="3130"/>
                    <a:pt x="4127" y="2766"/>
                    <a:pt x="4103" y="2315"/>
                  </a:cubicBezTo>
                  <a:cubicBezTo>
                    <a:pt x="4072" y="1575"/>
                    <a:pt x="3701" y="565"/>
                    <a:pt x="2816" y="155"/>
                  </a:cubicBezTo>
                  <a:cubicBezTo>
                    <a:pt x="2590" y="47"/>
                    <a:pt x="2358" y="1"/>
                    <a:pt x="2131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0"/>
            <p:cNvSpPr/>
            <p:nvPr/>
          </p:nvSpPr>
          <p:spPr>
            <a:xfrm>
              <a:off x="949339" y="1447240"/>
              <a:ext cx="132636" cy="89469"/>
            </a:xfrm>
            <a:custGeom>
              <a:avLst/>
              <a:gdLst/>
              <a:ahLst/>
              <a:cxnLst/>
              <a:rect l="l" t="t" r="r" b="b"/>
              <a:pathLst>
                <a:path w="4397" h="2966" extrusionOk="0">
                  <a:moveTo>
                    <a:pt x="1944" y="0"/>
                  </a:moveTo>
                  <a:cubicBezTo>
                    <a:pt x="1863" y="0"/>
                    <a:pt x="1780" y="6"/>
                    <a:pt x="1697" y="17"/>
                  </a:cubicBezTo>
                  <a:cubicBezTo>
                    <a:pt x="715" y="135"/>
                    <a:pt x="179" y="1119"/>
                    <a:pt x="77" y="1779"/>
                  </a:cubicBezTo>
                  <a:cubicBezTo>
                    <a:pt x="0" y="2207"/>
                    <a:pt x="42" y="2524"/>
                    <a:pt x="114" y="2731"/>
                  </a:cubicBezTo>
                  <a:cubicBezTo>
                    <a:pt x="141" y="2804"/>
                    <a:pt x="171" y="2864"/>
                    <a:pt x="202" y="2916"/>
                  </a:cubicBezTo>
                  <a:cubicBezTo>
                    <a:pt x="243" y="2938"/>
                    <a:pt x="286" y="2953"/>
                    <a:pt x="335" y="2960"/>
                  </a:cubicBezTo>
                  <a:cubicBezTo>
                    <a:pt x="355" y="2964"/>
                    <a:pt x="376" y="2965"/>
                    <a:pt x="398" y="2965"/>
                  </a:cubicBezTo>
                  <a:cubicBezTo>
                    <a:pt x="523" y="2965"/>
                    <a:pt x="666" y="2912"/>
                    <a:pt x="838" y="2824"/>
                  </a:cubicBezTo>
                  <a:cubicBezTo>
                    <a:pt x="1163" y="2654"/>
                    <a:pt x="1567" y="2415"/>
                    <a:pt x="2056" y="2190"/>
                  </a:cubicBezTo>
                  <a:cubicBezTo>
                    <a:pt x="2336" y="2060"/>
                    <a:pt x="2631" y="2004"/>
                    <a:pt x="2915" y="2004"/>
                  </a:cubicBezTo>
                  <a:cubicBezTo>
                    <a:pt x="3134" y="2004"/>
                    <a:pt x="3345" y="2037"/>
                    <a:pt x="3539" y="2097"/>
                  </a:cubicBezTo>
                  <a:cubicBezTo>
                    <a:pt x="3808" y="2171"/>
                    <a:pt x="4033" y="2280"/>
                    <a:pt x="4204" y="2321"/>
                  </a:cubicBezTo>
                  <a:cubicBezTo>
                    <a:pt x="4247" y="2331"/>
                    <a:pt x="4285" y="2336"/>
                    <a:pt x="4320" y="2336"/>
                  </a:cubicBezTo>
                  <a:cubicBezTo>
                    <a:pt x="4342" y="2336"/>
                    <a:pt x="4363" y="2334"/>
                    <a:pt x="4382" y="2330"/>
                  </a:cubicBezTo>
                  <a:cubicBezTo>
                    <a:pt x="4397" y="2268"/>
                    <a:pt x="4397" y="2190"/>
                    <a:pt x="4382" y="2097"/>
                  </a:cubicBezTo>
                  <a:cubicBezTo>
                    <a:pt x="4343" y="1863"/>
                    <a:pt x="4204" y="1518"/>
                    <a:pt x="3942" y="1148"/>
                  </a:cubicBezTo>
                  <a:cubicBezTo>
                    <a:pt x="3554" y="594"/>
                    <a:pt x="2808" y="0"/>
                    <a:pt x="1944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0"/>
            <p:cNvSpPr/>
            <p:nvPr/>
          </p:nvSpPr>
          <p:spPr>
            <a:xfrm>
              <a:off x="835076" y="1447240"/>
              <a:ext cx="132666" cy="89469"/>
            </a:xfrm>
            <a:custGeom>
              <a:avLst/>
              <a:gdLst/>
              <a:ahLst/>
              <a:cxnLst/>
              <a:rect l="l" t="t" r="r" b="b"/>
              <a:pathLst>
                <a:path w="4398" h="2966" extrusionOk="0">
                  <a:moveTo>
                    <a:pt x="2454" y="0"/>
                  </a:moveTo>
                  <a:cubicBezTo>
                    <a:pt x="1590" y="0"/>
                    <a:pt x="844" y="594"/>
                    <a:pt x="456" y="1148"/>
                  </a:cubicBezTo>
                  <a:cubicBezTo>
                    <a:pt x="191" y="1518"/>
                    <a:pt x="54" y="1863"/>
                    <a:pt x="15" y="2097"/>
                  </a:cubicBezTo>
                  <a:cubicBezTo>
                    <a:pt x="0" y="2190"/>
                    <a:pt x="0" y="2268"/>
                    <a:pt x="15" y="2330"/>
                  </a:cubicBezTo>
                  <a:cubicBezTo>
                    <a:pt x="34" y="2334"/>
                    <a:pt x="55" y="2336"/>
                    <a:pt x="78" y="2336"/>
                  </a:cubicBezTo>
                  <a:cubicBezTo>
                    <a:pt x="113" y="2336"/>
                    <a:pt x="151" y="2331"/>
                    <a:pt x="191" y="2321"/>
                  </a:cubicBezTo>
                  <a:cubicBezTo>
                    <a:pt x="364" y="2280"/>
                    <a:pt x="589" y="2171"/>
                    <a:pt x="857" y="2097"/>
                  </a:cubicBezTo>
                  <a:cubicBezTo>
                    <a:pt x="1050" y="2037"/>
                    <a:pt x="1262" y="2004"/>
                    <a:pt x="1481" y="2004"/>
                  </a:cubicBezTo>
                  <a:cubicBezTo>
                    <a:pt x="1765" y="2004"/>
                    <a:pt x="2060" y="2060"/>
                    <a:pt x="2340" y="2190"/>
                  </a:cubicBezTo>
                  <a:cubicBezTo>
                    <a:pt x="2833" y="2415"/>
                    <a:pt x="3234" y="2654"/>
                    <a:pt x="3559" y="2824"/>
                  </a:cubicBezTo>
                  <a:cubicBezTo>
                    <a:pt x="3731" y="2912"/>
                    <a:pt x="3874" y="2965"/>
                    <a:pt x="3999" y="2965"/>
                  </a:cubicBezTo>
                  <a:cubicBezTo>
                    <a:pt x="4020" y="2965"/>
                    <a:pt x="4041" y="2964"/>
                    <a:pt x="4062" y="2960"/>
                  </a:cubicBezTo>
                  <a:cubicBezTo>
                    <a:pt x="4109" y="2953"/>
                    <a:pt x="4154" y="2938"/>
                    <a:pt x="4195" y="2916"/>
                  </a:cubicBezTo>
                  <a:cubicBezTo>
                    <a:pt x="4228" y="2864"/>
                    <a:pt x="4257" y="2804"/>
                    <a:pt x="4284" y="2731"/>
                  </a:cubicBezTo>
                  <a:cubicBezTo>
                    <a:pt x="4356" y="2524"/>
                    <a:pt x="4398" y="2207"/>
                    <a:pt x="4321" y="1779"/>
                  </a:cubicBezTo>
                  <a:cubicBezTo>
                    <a:pt x="4219" y="1119"/>
                    <a:pt x="3683" y="135"/>
                    <a:pt x="2701" y="17"/>
                  </a:cubicBezTo>
                  <a:cubicBezTo>
                    <a:pt x="2618" y="6"/>
                    <a:pt x="2535" y="0"/>
                    <a:pt x="2454" y="0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0"/>
            <p:cNvSpPr/>
            <p:nvPr/>
          </p:nvSpPr>
          <p:spPr>
            <a:xfrm>
              <a:off x="928314" y="1542107"/>
              <a:ext cx="60451" cy="55111"/>
            </a:xfrm>
            <a:custGeom>
              <a:avLst/>
              <a:gdLst/>
              <a:ahLst/>
              <a:cxnLst/>
              <a:rect l="l" t="t" r="r" b="b"/>
              <a:pathLst>
                <a:path w="2004" h="1827" extrusionOk="0">
                  <a:moveTo>
                    <a:pt x="1002" y="1"/>
                  </a:moveTo>
                  <a:cubicBezTo>
                    <a:pt x="768" y="1"/>
                    <a:pt x="535" y="90"/>
                    <a:pt x="357" y="268"/>
                  </a:cubicBezTo>
                  <a:cubicBezTo>
                    <a:pt x="1" y="626"/>
                    <a:pt x="1" y="1203"/>
                    <a:pt x="357" y="1559"/>
                  </a:cubicBezTo>
                  <a:cubicBezTo>
                    <a:pt x="535" y="1738"/>
                    <a:pt x="769" y="1827"/>
                    <a:pt x="1002" y="1827"/>
                  </a:cubicBezTo>
                  <a:cubicBezTo>
                    <a:pt x="1236" y="1827"/>
                    <a:pt x="1469" y="1738"/>
                    <a:pt x="1647" y="1559"/>
                  </a:cubicBezTo>
                  <a:cubicBezTo>
                    <a:pt x="2004" y="1203"/>
                    <a:pt x="2004" y="626"/>
                    <a:pt x="1647" y="268"/>
                  </a:cubicBezTo>
                  <a:cubicBezTo>
                    <a:pt x="1469" y="90"/>
                    <a:pt x="1235" y="1"/>
                    <a:pt x="1002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0"/>
            <p:cNvSpPr/>
            <p:nvPr/>
          </p:nvSpPr>
          <p:spPr>
            <a:xfrm>
              <a:off x="897577" y="1521233"/>
              <a:ext cx="60541" cy="55111"/>
            </a:xfrm>
            <a:custGeom>
              <a:avLst/>
              <a:gdLst/>
              <a:ahLst/>
              <a:cxnLst/>
              <a:rect l="l" t="t" r="r" b="b"/>
              <a:pathLst>
                <a:path w="2007" h="1827" extrusionOk="0">
                  <a:moveTo>
                    <a:pt x="1002" y="0"/>
                  </a:moveTo>
                  <a:cubicBezTo>
                    <a:pt x="589" y="0"/>
                    <a:pt x="214" y="283"/>
                    <a:pt x="115" y="703"/>
                  </a:cubicBezTo>
                  <a:cubicBezTo>
                    <a:pt x="1" y="1194"/>
                    <a:pt x="304" y="1685"/>
                    <a:pt x="793" y="1802"/>
                  </a:cubicBezTo>
                  <a:cubicBezTo>
                    <a:pt x="864" y="1818"/>
                    <a:pt x="934" y="1826"/>
                    <a:pt x="1003" y="1826"/>
                  </a:cubicBezTo>
                  <a:cubicBezTo>
                    <a:pt x="1417" y="1826"/>
                    <a:pt x="1792" y="1543"/>
                    <a:pt x="1892" y="1123"/>
                  </a:cubicBezTo>
                  <a:cubicBezTo>
                    <a:pt x="2006" y="633"/>
                    <a:pt x="1703" y="142"/>
                    <a:pt x="1214" y="25"/>
                  </a:cubicBezTo>
                  <a:cubicBezTo>
                    <a:pt x="1143" y="8"/>
                    <a:pt x="1072" y="0"/>
                    <a:pt x="1002" y="0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0"/>
            <p:cNvSpPr/>
            <p:nvPr/>
          </p:nvSpPr>
          <p:spPr>
            <a:xfrm>
              <a:off x="955794" y="1521142"/>
              <a:ext cx="60511" cy="55111"/>
            </a:xfrm>
            <a:custGeom>
              <a:avLst/>
              <a:gdLst/>
              <a:ahLst/>
              <a:cxnLst/>
              <a:rect l="l" t="t" r="r" b="b"/>
              <a:pathLst>
                <a:path w="2006" h="1827" extrusionOk="0">
                  <a:moveTo>
                    <a:pt x="1004" y="0"/>
                  </a:moveTo>
                  <a:cubicBezTo>
                    <a:pt x="770" y="0"/>
                    <a:pt x="536" y="90"/>
                    <a:pt x="357" y="268"/>
                  </a:cubicBezTo>
                  <a:cubicBezTo>
                    <a:pt x="1" y="626"/>
                    <a:pt x="1" y="1203"/>
                    <a:pt x="357" y="1559"/>
                  </a:cubicBezTo>
                  <a:cubicBezTo>
                    <a:pt x="536" y="1737"/>
                    <a:pt x="769" y="1826"/>
                    <a:pt x="1003" y="1826"/>
                  </a:cubicBezTo>
                  <a:cubicBezTo>
                    <a:pt x="1236" y="1826"/>
                    <a:pt x="1470" y="1737"/>
                    <a:pt x="1649" y="1559"/>
                  </a:cubicBezTo>
                  <a:cubicBezTo>
                    <a:pt x="2005" y="1203"/>
                    <a:pt x="2005" y="626"/>
                    <a:pt x="1649" y="268"/>
                  </a:cubicBezTo>
                  <a:cubicBezTo>
                    <a:pt x="1471" y="90"/>
                    <a:pt x="1238" y="0"/>
                    <a:pt x="1004" y="0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0"/>
            <p:cNvSpPr/>
            <p:nvPr/>
          </p:nvSpPr>
          <p:spPr>
            <a:xfrm>
              <a:off x="928314" y="1514627"/>
              <a:ext cx="60451" cy="55051"/>
            </a:xfrm>
            <a:custGeom>
              <a:avLst/>
              <a:gdLst/>
              <a:ahLst/>
              <a:cxnLst/>
              <a:rect l="l" t="t" r="r" b="b"/>
              <a:pathLst>
                <a:path w="2004" h="1825" extrusionOk="0">
                  <a:moveTo>
                    <a:pt x="1002" y="0"/>
                  </a:moveTo>
                  <a:cubicBezTo>
                    <a:pt x="769" y="0"/>
                    <a:pt x="535" y="89"/>
                    <a:pt x="357" y="266"/>
                  </a:cubicBezTo>
                  <a:cubicBezTo>
                    <a:pt x="1" y="623"/>
                    <a:pt x="1" y="1200"/>
                    <a:pt x="357" y="1556"/>
                  </a:cubicBezTo>
                  <a:cubicBezTo>
                    <a:pt x="535" y="1735"/>
                    <a:pt x="769" y="1825"/>
                    <a:pt x="1002" y="1825"/>
                  </a:cubicBezTo>
                  <a:cubicBezTo>
                    <a:pt x="1236" y="1825"/>
                    <a:pt x="1469" y="1735"/>
                    <a:pt x="1647" y="1556"/>
                  </a:cubicBezTo>
                  <a:cubicBezTo>
                    <a:pt x="2004" y="1200"/>
                    <a:pt x="2004" y="623"/>
                    <a:pt x="1647" y="266"/>
                  </a:cubicBezTo>
                  <a:cubicBezTo>
                    <a:pt x="1469" y="89"/>
                    <a:pt x="1236" y="0"/>
                    <a:pt x="100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0"/>
            <p:cNvSpPr/>
            <p:nvPr/>
          </p:nvSpPr>
          <p:spPr>
            <a:xfrm>
              <a:off x="725279" y="1441117"/>
              <a:ext cx="423848" cy="423818"/>
            </a:xfrm>
            <a:custGeom>
              <a:avLst/>
              <a:gdLst/>
              <a:ahLst/>
              <a:cxnLst/>
              <a:rect l="l" t="t" r="r" b="b"/>
              <a:pathLst>
                <a:path w="14051" h="14050" extrusionOk="0">
                  <a:moveTo>
                    <a:pt x="9369" y="414"/>
                  </a:moveTo>
                  <a:cubicBezTo>
                    <a:pt x="10121" y="414"/>
                    <a:pt x="10818" y="926"/>
                    <a:pt x="11202" y="1476"/>
                  </a:cubicBezTo>
                  <a:cubicBezTo>
                    <a:pt x="11407" y="1761"/>
                    <a:pt x="11555" y="2069"/>
                    <a:pt x="11601" y="2304"/>
                  </a:cubicBezTo>
                  <a:cubicBezTo>
                    <a:pt x="11546" y="2285"/>
                    <a:pt x="11483" y="2263"/>
                    <a:pt x="11413" y="2237"/>
                  </a:cubicBezTo>
                  <a:cubicBezTo>
                    <a:pt x="11298" y="2195"/>
                    <a:pt x="11168" y="2147"/>
                    <a:pt x="11024" y="2106"/>
                  </a:cubicBezTo>
                  <a:cubicBezTo>
                    <a:pt x="10801" y="2037"/>
                    <a:pt x="10569" y="2003"/>
                    <a:pt x="10338" y="2003"/>
                  </a:cubicBezTo>
                  <a:cubicBezTo>
                    <a:pt x="10185" y="2003"/>
                    <a:pt x="10032" y="2018"/>
                    <a:pt x="9882" y="2048"/>
                  </a:cubicBezTo>
                  <a:cubicBezTo>
                    <a:pt x="9878" y="2048"/>
                    <a:pt x="9876" y="2051"/>
                    <a:pt x="9872" y="2051"/>
                  </a:cubicBezTo>
                  <a:cubicBezTo>
                    <a:pt x="9708" y="2084"/>
                    <a:pt x="9547" y="2137"/>
                    <a:pt x="9397" y="2208"/>
                  </a:cubicBezTo>
                  <a:cubicBezTo>
                    <a:pt x="9229" y="2285"/>
                    <a:pt x="9054" y="2372"/>
                    <a:pt x="8865" y="2470"/>
                  </a:cubicBezTo>
                  <a:cubicBezTo>
                    <a:pt x="8800" y="2458"/>
                    <a:pt x="8735" y="2450"/>
                    <a:pt x="8671" y="2447"/>
                  </a:cubicBezTo>
                  <a:cubicBezTo>
                    <a:pt x="8664" y="2447"/>
                    <a:pt x="8657" y="2447"/>
                    <a:pt x="8650" y="2447"/>
                  </a:cubicBezTo>
                  <a:cubicBezTo>
                    <a:pt x="8573" y="2447"/>
                    <a:pt x="8499" y="2455"/>
                    <a:pt x="8425" y="2470"/>
                  </a:cubicBezTo>
                  <a:cubicBezTo>
                    <a:pt x="8359" y="2416"/>
                    <a:pt x="8285" y="2372"/>
                    <a:pt x="8206" y="2335"/>
                  </a:cubicBezTo>
                  <a:cubicBezTo>
                    <a:pt x="8204" y="2211"/>
                    <a:pt x="8189" y="2084"/>
                    <a:pt x="8164" y="1950"/>
                  </a:cubicBezTo>
                  <a:cubicBezTo>
                    <a:pt x="8131" y="1739"/>
                    <a:pt x="8063" y="1517"/>
                    <a:pt x="7964" y="1303"/>
                  </a:cubicBezTo>
                  <a:cubicBezTo>
                    <a:pt x="8149" y="976"/>
                    <a:pt x="8519" y="505"/>
                    <a:pt x="9153" y="428"/>
                  </a:cubicBezTo>
                  <a:cubicBezTo>
                    <a:pt x="9225" y="419"/>
                    <a:pt x="9297" y="414"/>
                    <a:pt x="9369" y="414"/>
                  </a:cubicBezTo>
                  <a:close/>
                  <a:moveTo>
                    <a:pt x="7738" y="2643"/>
                  </a:moveTo>
                  <a:cubicBezTo>
                    <a:pt x="7806" y="2643"/>
                    <a:pt x="7874" y="2653"/>
                    <a:pt x="7940" y="2674"/>
                  </a:cubicBezTo>
                  <a:cubicBezTo>
                    <a:pt x="8230" y="2763"/>
                    <a:pt x="8439" y="3047"/>
                    <a:pt x="8439" y="3350"/>
                  </a:cubicBezTo>
                  <a:cubicBezTo>
                    <a:pt x="8439" y="3474"/>
                    <a:pt x="8406" y="3597"/>
                    <a:pt x="8346" y="3703"/>
                  </a:cubicBezTo>
                  <a:cubicBezTo>
                    <a:pt x="8346" y="3705"/>
                    <a:pt x="8344" y="3706"/>
                    <a:pt x="8344" y="3709"/>
                  </a:cubicBezTo>
                  <a:cubicBezTo>
                    <a:pt x="8226" y="3933"/>
                    <a:pt x="7974" y="4055"/>
                    <a:pt x="7726" y="4055"/>
                  </a:cubicBezTo>
                  <a:cubicBezTo>
                    <a:pt x="7634" y="4055"/>
                    <a:pt x="7543" y="4038"/>
                    <a:pt x="7460" y="4004"/>
                  </a:cubicBezTo>
                  <a:cubicBezTo>
                    <a:pt x="7202" y="3894"/>
                    <a:pt x="7028" y="3629"/>
                    <a:pt x="7028" y="3353"/>
                  </a:cubicBezTo>
                  <a:cubicBezTo>
                    <a:pt x="7028" y="3047"/>
                    <a:pt x="7236" y="2764"/>
                    <a:pt x="7525" y="2675"/>
                  </a:cubicBezTo>
                  <a:cubicBezTo>
                    <a:pt x="7594" y="2655"/>
                    <a:pt x="7666" y="2643"/>
                    <a:pt x="7738" y="2643"/>
                  </a:cubicBezTo>
                  <a:close/>
                  <a:moveTo>
                    <a:pt x="8745" y="2869"/>
                  </a:moveTo>
                  <a:lnTo>
                    <a:pt x="8745" y="2869"/>
                  </a:lnTo>
                  <a:cubicBezTo>
                    <a:pt x="8776" y="2873"/>
                    <a:pt x="8809" y="2881"/>
                    <a:pt x="8841" y="2890"/>
                  </a:cubicBezTo>
                  <a:cubicBezTo>
                    <a:pt x="9144" y="2976"/>
                    <a:pt x="9354" y="3257"/>
                    <a:pt x="9354" y="3570"/>
                  </a:cubicBezTo>
                  <a:cubicBezTo>
                    <a:pt x="9353" y="3822"/>
                    <a:pt x="9214" y="4058"/>
                    <a:pt x="8992" y="4184"/>
                  </a:cubicBezTo>
                  <a:cubicBezTo>
                    <a:pt x="8990" y="4184"/>
                    <a:pt x="8989" y="4185"/>
                    <a:pt x="8989" y="4185"/>
                  </a:cubicBezTo>
                  <a:cubicBezTo>
                    <a:pt x="8987" y="4188"/>
                    <a:pt x="8985" y="4188"/>
                    <a:pt x="8983" y="4190"/>
                  </a:cubicBezTo>
                  <a:cubicBezTo>
                    <a:pt x="8943" y="4212"/>
                    <a:pt x="8899" y="4230"/>
                    <a:pt x="8854" y="4243"/>
                  </a:cubicBezTo>
                  <a:cubicBezTo>
                    <a:pt x="8851" y="4171"/>
                    <a:pt x="8844" y="4101"/>
                    <a:pt x="8829" y="4033"/>
                  </a:cubicBezTo>
                  <a:cubicBezTo>
                    <a:pt x="8813" y="3955"/>
                    <a:pt x="8789" y="3879"/>
                    <a:pt x="8755" y="3807"/>
                  </a:cubicBezTo>
                  <a:cubicBezTo>
                    <a:pt x="8819" y="3665"/>
                    <a:pt x="8854" y="3509"/>
                    <a:pt x="8854" y="3353"/>
                  </a:cubicBezTo>
                  <a:cubicBezTo>
                    <a:pt x="8854" y="3184"/>
                    <a:pt x="8814" y="3020"/>
                    <a:pt x="8745" y="2869"/>
                  </a:cubicBezTo>
                  <a:close/>
                  <a:moveTo>
                    <a:pt x="6714" y="2860"/>
                  </a:moveTo>
                  <a:cubicBezTo>
                    <a:pt x="6719" y="2860"/>
                    <a:pt x="6724" y="2860"/>
                    <a:pt x="6729" y="2860"/>
                  </a:cubicBezTo>
                  <a:cubicBezTo>
                    <a:pt x="6622" y="3082"/>
                    <a:pt x="6590" y="3341"/>
                    <a:pt x="6642" y="3583"/>
                  </a:cubicBezTo>
                  <a:cubicBezTo>
                    <a:pt x="6693" y="3826"/>
                    <a:pt x="6826" y="4048"/>
                    <a:pt x="7017" y="4206"/>
                  </a:cubicBezTo>
                  <a:cubicBezTo>
                    <a:pt x="6924" y="4251"/>
                    <a:pt x="6821" y="4273"/>
                    <a:pt x="6717" y="4273"/>
                  </a:cubicBezTo>
                  <a:cubicBezTo>
                    <a:pt x="6674" y="4273"/>
                    <a:pt x="6632" y="4270"/>
                    <a:pt x="6590" y="4262"/>
                  </a:cubicBezTo>
                  <a:cubicBezTo>
                    <a:pt x="6341" y="4218"/>
                    <a:pt x="6133" y="4036"/>
                    <a:pt x="6048" y="3798"/>
                  </a:cubicBezTo>
                  <a:cubicBezTo>
                    <a:pt x="6022" y="3720"/>
                    <a:pt x="6008" y="3638"/>
                    <a:pt x="6010" y="3555"/>
                  </a:cubicBezTo>
                  <a:cubicBezTo>
                    <a:pt x="6011" y="3370"/>
                    <a:pt x="6091" y="3186"/>
                    <a:pt x="6226" y="3058"/>
                  </a:cubicBezTo>
                  <a:cubicBezTo>
                    <a:pt x="6321" y="2964"/>
                    <a:pt x="6446" y="2899"/>
                    <a:pt x="6579" y="2873"/>
                  </a:cubicBezTo>
                  <a:cubicBezTo>
                    <a:pt x="6625" y="2865"/>
                    <a:pt x="6670" y="2860"/>
                    <a:pt x="6714" y="2860"/>
                  </a:cubicBezTo>
                  <a:close/>
                  <a:moveTo>
                    <a:pt x="8439" y="4218"/>
                  </a:moveTo>
                  <a:cubicBezTo>
                    <a:pt x="8452" y="4410"/>
                    <a:pt x="8383" y="4606"/>
                    <a:pt x="8249" y="4746"/>
                  </a:cubicBezTo>
                  <a:cubicBezTo>
                    <a:pt x="8118" y="4887"/>
                    <a:pt x="7925" y="4969"/>
                    <a:pt x="7733" y="4969"/>
                  </a:cubicBezTo>
                  <a:cubicBezTo>
                    <a:pt x="7621" y="4969"/>
                    <a:pt x="7507" y="4941"/>
                    <a:pt x="7408" y="4890"/>
                  </a:cubicBezTo>
                  <a:cubicBezTo>
                    <a:pt x="7304" y="4836"/>
                    <a:pt x="7214" y="4759"/>
                    <a:pt x="7149" y="4663"/>
                  </a:cubicBezTo>
                  <a:cubicBezTo>
                    <a:pt x="7139" y="4645"/>
                    <a:pt x="7127" y="4629"/>
                    <a:pt x="7118" y="4611"/>
                  </a:cubicBezTo>
                  <a:cubicBezTo>
                    <a:pt x="7223" y="4570"/>
                    <a:pt x="7320" y="4512"/>
                    <a:pt x="7409" y="4443"/>
                  </a:cubicBezTo>
                  <a:cubicBezTo>
                    <a:pt x="7417" y="4437"/>
                    <a:pt x="7423" y="4431"/>
                    <a:pt x="7431" y="4430"/>
                  </a:cubicBezTo>
                  <a:cubicBezTo>
                    <a:pt x="7434" y="4429"/>
                    <a:pt x="7436" y="4429"/>
                    <a:pt x="7438" y="4429"/>
                  </a:cubicBezTo>
                  <a:cubicBezTo>
                    <a:pt x="7443" y="4429"/>
                    <a:pt x="7448" y="4430"/>
                    <a:pt x="7454" y="4431"/>
                  </a:cubicBezTo>
                  <a:cubicBezTo>
                    <a:pt x="7543" y="4454"/>
                    <a:pt x="7636" y="4465"/>
                    <a:pt x="7729" y="4465"/>
                  </a:cubicBezTo>
                  <a:cubicBezTo>
                    <a:pt x="7985" y="4465"/>
                    <a:pt x="8241" y="4379"/>
                    <a:pt x="8439" y="4218"/>
                  </a:cubicBezTo>
                  <a:close/>
                  <a:moveTo>
                    <a:pt x="5585" y="2470"/>
                  </a:moveTo>
                  <a:cubicBezTo>
                    <a:pt x="5692" y="2498"/>
                    <a:pt x="5797" y="2533"/>
                    <a:pt x="5898" y="2581"/>
                  </a:cubicBezTo>
                  <a:cubicBezTo>
                    <a:pt x="5951" y="2606"/>
                    <a:pt x="6007" y="2632"/>
                    <a:pt x="6062" y="2659"/>
                  </a:cubicBezTo>
                  <a:cubicBezTo>
                    <a:pt x="5778" y="2865"/>
                    <a:pt x="5596" y="3199"/>
                    <a:pt x="5596" y="3567"/>
                  </a:cubicBezTo>
                  <a:cubicBezTo>
                    <a:pt x="5596" y="3816"/>
                    <a:pt x="5677" y="4051"/>
                    <a:pt x="5822" y="4242"/>
                  </a:cubicBezTo>
                  <a:cubicBezTo>
                    <a:pt x="5321" y="4336"/>
                    <a:pt x="4846" y="4613"/>
                    <a:pt x="4506" y="5011"/>
                  </a:cubicBezTo>
                  <a:cubicBezTo>
                    <a:pt x="4405" y="5122"/>
                    <a:pt x="4322" y="5233"/>
                    <a:pt x="4248" y="5330"/>
                  </a:cubicBezTo>
                  <a:cubicBezTo>
                    <a:pt x="4204" y="5389"/>
                    <a:pt x="4162" y="5443"/>
                    <a:pt x="4126" y="5487"/>
                  </a:cubicBezTo>
                  <a:cubicBezTo>
                    <a:pt x="4038" y="5264"/>
                    <a:pt x="4000" y="4925"/>
                    <a:pt x="4019" y="4573"/>
                  </a:cubicBezTo>
                  <a:cubicBezTo>
                    <a:pt x="4050" y="3841"/>
                    <a:pt x="4424" y="2946"/>
                    <a:pt x="5189" y="2591"/>
                  </a:cubicBezTo>
                  <a:cubicBezTo>
                    <a:pt x="5315" y="2529"/>
                    <a:pt x="5448" y="2490"/>
                    <a:pt x="5585" y="2470"/>
                  </a:cubicBezTo>
                  <a:close/>
                  <a:moveTo>
                    <a:pt x="9942" y="2467"/>
                  </a:moveTo>
                  <a:cubicBezTo>
                    <a:pt x="10118" y="2467"/>
                    <a:pt x="10280" y="2516"/>
                    <a:pt x="10446" y="2572"/>
                  </a:cubicBezTo>
                  <a:cubicBezTo>
                    <a:pt x="10721" y="2690"/>
                    <a:pt x="10949" y="2903"/>
                    <a:pt x="11128" y="3143"/>
                  </a:cubicBezTo>
                  <a:cubicBezTo>
                    <a:pt x="11435" y="3555"/>
                    <a:pt x="11610" y="4060"/>
                    <a:pt x="11640" y="4574"/>
                  </a:cubicBezTo>
                  <a:cubicBezTo>
                    <a:pt x="11657" y="4884"/>
                    <a:pt x="11620" y="5196"/>
                    <a:pt x="11527" y="5492"/>
                  </a:cubicBezTo>
                  <a:cubicBezTo>
                    <a:pt x="11305" y="5151"/>
                    <a:pt x="11032" y="4842"/>
                    <a:pt x="10699" y="4610"/>
                  </a:cubicBezTo>
                  <a:cubicBezTo>
                    <a:pt x="10366" y="4376"/>
                    <a:pt x="9973" y="4225"/>
                    <a:pt x="9567" y="4208"/>
                  </a:cubicBezTo>
                  <a:cubicBezTo>
                    <a:pt x="9727" y="3977"/>
                    <a:pt x="9794" y="3686"/>
                    <a:pt x="9752" y="3406"/>
                  </a:cubicBezTo>
                  <a:cubicBezTo>
                    <a:pt x="9712" y="3128"/>
                    <a:pt x="9564" y="2868"/>
                    <a:pt x="9345" y="2690"/>
                  </a:cubicBezTo>
                  <a:cubicBezTo>
                    <a:pt x="9527" y="2601"/>
                    <a:pt x="9692" y="2480"/>
                    <a:pt x="9899" y="2468"/>
                  </a:cubicBezTo>
                  <a:cubicBezTo>
                    <a:pt x="9913" y="2467"/>
                    <a:pt x="9928" y="2467"/>
                    <a:pt x="9942" y="2467"/>
                  </a:cubicBezTo>
                  <a:close/>
                  <a:moveTo>
                    <a:pt x="9013" y="4625"/>
                  </a:moveTo>
                  <a:cubicBezTo>
                    <a:pt x="9039" y="4665"/>
                    <a:pt x="9061" y="4708"/>
                    <a:pt x="9084" y="4752"/>
                  </a:cubicBezTo>
                  <a:cubicBezTo>
                    <a:pt x="9161" y="4924"/>
                    <a:pt x="9243" y="5101"/>
                    <a:pt x="9310" y="5280"/>
                  </a:cubicBezTo>
                  <a:cubicBezTo>
                    <a:pt x="9418" y="5564"/>
                    <a:pt x="9505" y="5855"/>
                    <a:pt x="9566" y="6153"/>
                  </a:cubicBezTo>
                  <a:cubicBezTo>
                    <a:pt x="8983" y="6084"/>
                    <a:pt x="8466" y="6060"/>
                    <a:pt x="8029" y="6060"/>
                  </a:cubicBezTo>
                  <a:cubicBezTo>
                    <a:pt x="7422" y="6060"/>
                    <a:pt x="6967" y="6106"/>
                    <a:pt x="6698" y="6144"/>
                  </a:cubicBezTo>
                  <a:cubicBezTo>
                    <a:pt x="6732" y="5820"/>
                    <a:pt x="6736" y="5495"/>
                    <a:pt x="6713" y="5169"/>
                  </a:cubicBezTo>
                  <a:cubicBezTo>
                    <a:pt x="6707" y="5105"/>
                    <a:pt x="6702" y="5040"/>
                    <a:pt x="6696" y="4977"/>
                  </a:cubicBezTo>
                  <a:cubicBezTo>
                    <a:pt x="6687" y="4881"/>
                    <a:pt x="6670" y="4786"/>
                    <a:pt x="6653" y="4696"/>
                  </a:cubicBezTo>
                  <a:cubicBezTo>
                    <a:pt x="6649" y="4685"/>
                    <a:pt x="6654" y="4682"/>
                    <a:pt x="6662" y="4682"/>
                  </a:cubicBezTo>
                  <a:cubicBezTo>
                    <a:pt x="6671" y="4682"/>
                    <a:pt x="6685" y="4686"/>
                    <a:pt x="6695" y="4686"/>
                  </a:cubicBezTo>
                  <a:cubicBezTo>
                    <a:pt x="6696" y="4686"/>
                    <a:pt x="6698" y="4686"/>
                    <a:pt x="6699" y="4685"/>
                  </a:cubicBezTo>
                  <a:cubicBezTo>
                    <a:pt x="6868" y="5103"/>
                    <a:pt x="7273" y="5381"/>
                    <a:pt x="7735" y="5381"/>
                  </a:cubicBezTo>
                  <a:cubicBezTo>
                    <a:pt x="8199" y="5381"/>
                    <a:pt x="8607" y="5097"/>
                    <a:pt x="8774" y="4678"/>
                  </a:cubicBezTo>
                  <a:cubicBezTo>
                    <a:pt x="8856" y="4669"/>
                    <a:pt x="8937" y="4650"/>
                    <a:pt x="9013" y="4625"/>
                  </a:cubicBezTo>
                  <a:close/>
                  <a:moveTo>
                    <a:pt x="8043" y="6474"/>
                  </a:moveTo>
                  <a:cubicBezTo>
                    <a:pt x="8493" y="6474"/>
                    <a:pt x="9030" y="6500"/>
                    <a:pt x="9635" y="6577"/>
                  </a:cubicBezTo>
                  <a:cubicBezTo>
                    <a:pt x="9693" y="7042"/>
                    <a:pt x="9687" y="7506"/>
                    <a:pt x="9619" y="7963"/>
                  </a:cubicBezTo>
                  <a:cubicBezTo>
                    <a:pt x="8945" y="7772"/>
                    <a:pt x="8223" y="7676"/>
                    <a:pt x="7474" y="7676"/>
                  </a:cubicBezTo>
                  <a:cubicBezTo>
                    <a:pt x="7465" y="7676"/>
                    <a:pt x="7455" y="7676"/>
                    <a:pt x="7446" y="7676"/>
                  </a:cubicBezTo>
                  <a:cubicBezTo>
                    <a:pt x="7056" y="7676"/>
                    <a:pt x="6671" y="7706"/>
                    <a:pt x="6292" y="7761"/>
                  </a:cubicBezTo>
                  <a:cubicBezTo>
                    <a:pt x="6451" y="7370"/>
                    <a:pt x="6565" y="6971"/>
                    <a:pt x="6637" y="6571"/>
                  </a:cubicBezTo>
                  <a:cubicBezTo>
                    <a:pt x="6860" y="6536"/>
                    <a:pt x="7350" y="6474"/>
                    <a:pt x="8043" y="6474"/>
                  </a:cubicBezTo>
                  <a:close/>
                  <a:moveTo>
                    <a:pt x="9749" y="10601"/>
                  </a:moveTo>
                  <a:cubicBezTo>
                    <a:pt x="10218" y="10605"/>
                    <a:pt x="10686" y="10737"/>
                    <a:pt x="11180" y="10876"/>
                  </a:cubicBezTo>
                  <a:cubicBezTo>
                    <a:pt x="11637" y="11004"/>
                    <a:pt x="12103" y="11136"/>
                    <a:pt x="12576" y="11160"/>
                  </a:cubicBezTo>
                  <a:lnTo>
                    <a:pt x="12594" y="11160"/>
                  </a:lnTo>
                  <a:cubicBezTo>
                    <a:pt x="12641" y="11162"/>
                    <a:pt x="12688" y="11163"/>
                    <a:pt x="12736" y="11163"/>
                  </a:cubicBezTo>
                  <a:cubicBezTo>
                    <a:pt x="12997" y="11163"/>
                    <a:pt x="13259" y="11127"/>
                    <a:pt x="13523" y="11038"/>
                  </a:cubicBezTo>
                  <a:cubicBezTo>
                    <a:pt x="13531" y="11036"/>
                    <a:pt x="13539" y="11035"/>
                    <a:pt x="13546" y="11035"/>
                  </a:cubicBezTo>
                  <a:cubicBezTo>
                    <a:pt x="13564" y="11035"/>
                    <a:pt x="13579" y="11041"/>
                    <a:pt x="13589" y="11049"/>
                  </a:cubicBezTo>
                  <a:cubicBezTo>
                    <a:pt x="13599" y="11056"/>
                    <a:pt x="13628" y="11083"/>
                    <a:pt x="13628" y="11129"/>
                  </a:cubicBezTo>
                  <a:cubicBezTo>
                    <a:pt x="13628" y="11129"/>
                    <a:pt x="13629" y="12807"/>
                    <a:pt x="13629" y="13642"/>
                  </a:cubicBezTo>
                  <a:lnTo>
                    <a:pt x="405" y="13642"/>
                  </a:lnTo>
                  <a:cubicBezTo>
                    <a:pt x="405" y="12804"/>
                    <a:pt x="404" y="11130"/>
                    <a:pt x="404" y="11129"/>
                  </a:cubicBezTo>
                  <a:cubicBezTo>
                    <a:pt x="404" y="11081"/>
                    <a:pt x="432" y="11056"/>
                    <a:pt x="442" y="11049"/>
                  </a:cubicBezTo>
                  <a:cubicBezTo>
                    <a:pt x="453" y="11042"/>
                    <a:pt x="468" y="11035"/>
                    <a:pt x="487" y="11035"/>
                  </a:cubicBezTo>
                  <a:cubicBezTo>
                    <a:pt x="494" y="11035"/>
                    <a:pt x="501" y="11036"/>
                    <a:pt x="509" y="11038"/>
                  </a:cubicBezTo>
                  <a:cubicBezTo>
                    <a:pt x="776" y="11128"/>
                    <a:pt x="1040" y="11164"/>
                    <a:pt x="1302" y="11164"/>
                  </a:cubicBezTo>
                  <a:cubicBezTo>
                    <a:pt x="1675" y="11164"/>
                    <a:pt x="2043" y="11091"/>
                    <a:pt x="2407" y="10997"/>
                  </a:cubicBezTo>
                  <a:cubicBezTo>
                    <a:pt x="2413" y="10995"/>
                    <a:pt x="2417" y="10995"/>
                    <a:pt x="2423" y="10994"/>
                  </a:cubicBezTo>
                  <a:cubicBezTo>
                    <a:pt x="2568" y="10957"/>
                    <a:pt x="2711" y="10916"/>
                    <a:pt x="2853" y="10876"/>
                  </a:cubicBezTo>
                  <a:cubicBezTo>
                    <a:pt x="3347" y="10737"/>
                    <a:pt x="3815" y="10603"/>
                    <a:pt x="4284" y="10601"/>
                  </a:cubicBezTo>
                  <a:cubicBezTo>
                    <a:pt x="4747" y="10602"/>
                    <a:pt x="5205" y="10731"/>
                    <a:pt x="5690" y="10870"/>
                  </a:cubicBezTo>
                  <a:cubicBezTo>
                    <a:pt x="6124" y="10994"/>
                    <a:pt x="6574" y="11121"/>
                    <a:pt x="7031" y="11149"/>
                  </a:cubicBezTo>
                  <a:lnTo>
                    <a:pt x="7060" y="11149"/>
                  </a:lnTo>
                  <a:cubicBezTo>
                    <a:pt x="7489" y="11111"/>
                    <a:pt x="7914" y="10990"/>
                    <a:pt x="8325" y="10874"/>
                  </a:cubicBezTo>
                  <a:cubicBezTo>
                    <a:pt x="8814" y="10735"/>
                    <a:pt x="9279" y="10603"/>
                    <a:pt x="9749" y="10601"/>
                  </a:cubicBezTo>
                  <a:close/>
                  <a:moveTo>
                    <a:pt x="9384" y="0"/>
                  </a:moveTo>
                  <a:cubicBezTo>
                    <a:pt x="9292" y="0"/>
                    <a:pt x="9199" y="6"/>
                    <a:pt x="9104" y="19"/>
                  </a:cubicBezTo>
                  <a:cubicBezTo>
                    <a:pt x="8567" y="82"/>
                    <a:pt x="8082" y="397"/>
                    <a:pt x="7736" y="896"/>
                  </a:cubicBezTo>
                  <a:cubicBezTo>
                    <a:pt x="7393" y="397"/>
                    <a:pt x="6908" y="82"/>
                    <a:pt x="6371" y="19"/>
                  </a:cubicBezTo>
                  <a:cubicBezTo>
                    <a:pt x="6279" y="7"/>
                    <a:pt x="6187" y="1"/>
                    <a:pt x="6094" y="1"/>
                  </a:cubicBezTo>
                  <a:cubicBezTo>
                    <a:pt x="5904" y="1"/>
                    <a:pt x="5712" y="26"/>
                    <a:pt x="5522" y="78"/>
                  </a:cubicBezTo>
                  <a:cubicBezTo>
                    <a:pt x="5412" y="107"/>
                    <a:pt x="5347" y="220"/>
                    <a:pt x="5377" y="331"/>
                  </a:cubicBezTo>
                  <a:cubicBezTo>
                    <a:pt x="5402" y="422"/>
                    <a:pt x="5486" y="482"/>
                    <a:pt x="5577" y="482"/>
                  </a:cubicBezTo>
                  <a:cubicBezTo>
                    <a:pt x="5595" y="482"/>
                    <a:pt x="5613" y="479"/>
                    <a:pt x="5631" y="474"/>
                  </a:cubicBezTo>
                  <a:cubicBezTo>
                    <a:pt x="5786" y="433"/>
                    <a:pt x="5940" y="412"/>
                    <a:pt x="6094" y="412"/>
                  </a:cubicBezTo>
                  <a:cubicBezTo>
                    <a:pt x="6169" y="412"/>
                    <a:pt x="6245" y="417"/>
                    <a:pt x="6321" y="427"/>
                  </a:cubicBezTo>
                  <a:cubicBezTo>
                    <a:pt x="7010" y="510"/>
                    <a:pt x="7389" y="1066"/>
                    <a:pt x="7554" y="1391"/>
                  </a:cubicBezTo>
                  <a:cubicBezTo>
                    <a:pt x="7658" y="1595"/>
                    <a:pt x="7732" y="1817"/>
                    <a:pt x="7761" y="2017"/>
                  </a:cubicBezTo>
                  <a:cubicBezTo>
                    <a:pt x="7761" y="2019"/>
                    <a:pt x="7761" y="2020"/>
                    <a:pt x="7763" y="2023"/>
                  </a:cubicBezTo>
                  <a:cubicBezTo>
                    <a:pt x="7776" y="2094"/>
                    <a:pt x="7785" y="2165"/>
                    <a:pt x="7791" y="2232"/>
                  </a:cubicBezTo>
                  <a:cubicBezTo>
                    <a:pt x="7773" y="2231"/>
                    <a:pt x="7754" y="2230"/>
                    <a:pt x="7736" y="2230"/>
                  </a:cubicBezTo>
                  <a:cubicBezTo>
                    <a:pt x="7625" y="2230"/>
                    <a:pt x="7514" y="2246"/>
                    <a:pt x="7408" y="2279"/>
                  </a:cubicBezTo>
                  <a:cubicBezTo>
                    <a:pt x="7267" y="2323"/>
                    <a:pt x="7136" y="2394"/>
                    <a:pt x="7023" y="2490"/>
                  </a:cubicBezTo>
                  <a:cubicBezTo>
                    <a:pt x="6926" y="2462"/>
                    <a:pt x="6823" y="2447"/>
                    <a:pt x="6718" y="2447"/>
                  </a:cubicBezTo>
                  <a:cubicBezTo>
                    <a:pt x="6671" y="2447"/>
                    <a:pt x="6624" y="2452"/>
                    <a:pt x="6578" y="2456"/>
                  </a:cubicBezTo>
                  <a:cubicBezTo>
                    <a:pt x="6397" y="2363"/>
                    <a:pt x="6232" y="2282"/>
                    <a:pt x="6071" y="2208"/>
                  </a:cubicBezTo>
                  <a:cubicBezTo>
                    <a:pt x="5936" y="2144"/>
                    <a:pt x="5791" y="2097"/>
                    <a:pt x="5646" y="2061"/>
                  </a:cubicBezTo>
                  <a:cubicBezTo>
                    <a:pt x="5479" y="2023"/>
                    <a:pt x="5306" y="2004"/>
                    <a:pt x="5131" y="2004"/>
                  </a:cubicBezTo>
                  <a:cubicBezTo>
                    <a:pt x="4898" y="2004"/>
                    <a:pt x="4664" y="2038"/>
                    <a:pt x="4444" y="2106"/>
                  </a:cubicBezTo>
                  <a:cubicBezTo>
                    <a:pt x="4300" y="2146"/>
                    <a:pt x="4170" y="2195"/>
                    <a:pt x="4056" y="2237"/>
                  </a:cubicBezTo>
                  <a:cubicBezTo>
                    <a:pt x="3986" y="2263"/>
                    <a:pt x="3924" y="2286"/>
                    <a:pt x="3868" y="2304"/>
                  </a:cubicBezTo>
                  <a:cubicBezTo>
                    <a:pt x="3915" y="2069"/>
                    <a:pt x="4063" y="1761"/>
                    <a:pt x="4270" y="1473"/>
                  </a:cubicBezTo>
                  <a:cubicBezTo>
                    <a:pt x="4423" y="1255"/>
                    <a:pt x="4621" y="1050"/>
                    <a:pt x="4843" y="880"/>
                  </a:cubicBezTo>
                  <a:cubicBezTo>
                    <a:pt x="4933" y="812"/>
                    <a:pt x="4951" y="681"/>
                    <a:pt x="4881" y="591"/>
                  </a:cubicBezTo>
                  <a:cubicBezTo>
                    <a:pt x="4841" y="538"/>
                    <a:pt x="4781" y="511"/>
                    <a:pt x="4719" y="511"/>
                  </a:cubicBezTo>
                  <a:cubicBezTo>
                    <a:pt x="4675" y="511"/>
                    <a:pt x="4631" y="525"/>
                    <a:pt x="4593" y="553"/>
                  </a:cubicBezTo>
                  <a:cubicBezTo>
                    <a:pt x="4339" y="748"/>
                    <a:pt x="4111" y="985"/>
                    <a:pt x="3935" y="1235"/>
                  </a:cubicBezTo>
                  <a:cubicBezTo>
                    <a:pt x="3682" y="1590"/>
                    <a:pt x="3509" y="1967"/>
                    <a:pt x="3458" y="2268"/>
                  </a:cubicBezTo>
                  <a:cubicBezTo>
                    <a:pt x="3439" y="2387"/>
                    <a:pt x="3439" y="2492"/>
                    <a:pt x="3461" y="2582"/>
                  </a:cubicBezTo>
                  <a:cubicBezTo>
                    <a:pt x="3481" y="2659"/>
                    <a:pt x="3540" y="2718"/>
                    <a:pt x="3617" y="2736"/>
                  </a:cubicBezTo>
                  <a:cubicBezTo>
                    <a:pt x="3650" y="2743"/>
                    <a:pt x="3685" y="2747"/>
                    <a:pt x="3723" y="2747"/>
                  </a:cubicBezTo>
                  <a:cubicBezTo>
                    <a:pt x="3773" y="2747"/>
                    <a:pt x="3827" y="2740"/>
                    <a:pt x="3886" y="2726"/>
                  </a:cubicBezTo>
                  <a:cubicBezTo>
                    <a:pt x="3984" y="2703"/>
                    <a:pt x="4089" y="2662"/>
                    <a:pt x="4201" y="2619"/>
                  </a:cubicBezTo>
                  <a:cubicBezTo>
                    <a:pt x="4315" y="2578"/>
                    <a:pt x="4430" y="2535"/>
                    <a:pt x="4559" y="2498"/>
                  </a:cubicBezTo>
                  <a:cubicBezTo>
                    <a:pt x="4560" y="2498"/>
                    <a:pt x="4562" y="2496"/>
                    <a:pt x="4563" y="2496"/>
                  </a:cubicBezTo>
                  <a:cubicBezTo>
                    <a:pt x="4568" y="2496"/>
                    <a:pt x="4569" y="2495"/>
                    <a:pt x="4574" y="2495"/>
                  </a:cubicBezTo>
                  <a:cubicBezTo>
                    <a:pt x="3917" y="3029"/>
                    <a:pt x="3642" y="3893"/>
                    <a:pt x="3614" y="4551"/>
                  </a:cubicBezTo>
                  <a:cubicBezTo>
                    <a:pt x="3590" y="4986"/>
                    <a:pt x="3645" y="5397"/>
                    <a:pt x="3768" y="5679"/>
                  </a:cubicBezTo>
                  <a:cubicBezTo>
                    <a:pt x="3815" y="5789"/>
                    <a:pt x="3873" y="5878"/>
                    <a:pt x="3938" y="5940"/>
                  </a:cubicBezTo>
                  <a:cubicBezTo>
                    <a:pt x="3976" y="5980"/>
                    <a:pt x="4028" y="5999"/>
                    <a:pt x="4081" y="5999"/>
                  </a:cubicBezTo>
                  <a:cubicBezTo>
                    <a:pt x="4194" y="5999"/>
                    <a:pt x="4300" y="5909"/>
                    <a:pt x="4374" y="5833"/>
                  </a:cubicBezTo>
                  <a:cubicBezTo>
                    <a:pt x="4538" y="5665"/>
                    <a:pt x="4662" y="5458"/>
                    <a:pt x="4821" y="5282"/>
                  </a:cubicBezTo>
                  <a:cubicBezTo>
                    <a:pt x="4822" y="5280"/>
                    <a:pt x="4822" y="5279"/>
                    <a:pt x="4825" y="5279"/>
                  </a:cubicBezTo>
                  <a:cubicBezTo>
                    <a:pt x="5125" y="4925"/>
                    <a:pt x="5553" y="4688"/>
                    <a:pt x="5997" y="4629"/>
                  </a:cubicBezTo>
                  <a:cubicBezTo>
                    <a:pt x="6071" y="4620"/>
                    <a:pt x="6146" y="4608"/>
                    <a:pt x="6227" y="4601"/>
                  </a:cubicBezTo>
                  <a:cubicBezTo>
                    <a:pt x="6238" y="4659"/>
                    <a:pt x="6247" y="4715"/>
                    <a:pt x="6255" y="4768"/>
                  </a:cubicBezTo>
                  <a:cubicBezTo>
                    <a:pt x="6349" y="5293"/>
                    <a:pt x="6343" y="5832"/>
                    <a:pt x="6263" y="6360"/>
                  </a:cubicBezTo>
                  <a:cubicBezTo>
                    <a:pt x="6187" y="6860"/>
                    <a:pt x="6038" y="7358"/>
                    <a:pt x="5818" y="7843"/>
                  </a:cubicBezTo>
                  <a:cubicBezTo>
                    <a:pt x="3876" y="8250"/>
                    <a:pt x="2476" y="9325"/>
                    <a:pt x="2194" y="10626"/>
                  </a:cubicBezTo>
                  <a:cubicBezTo>
                    <a:pt x="1893" y="10698"/>
                    <a:pt x="1598" y="10750"/>
                    <a:pt x="1307" y="10750"/>
                  </a:cubicBezTo>
                  <a:cubicBezTo>
                    <a:pt x="1086" y="10750"/>
                    <a:pt x="866" y="10720"/>
                    <a:pt x="648" y="10646"/>
                  </a:cubicBezTo>
                  <a:cubicBezTo>
                    <a:pt x="597" y="10629"/>
                    <a:pt x="544" y="10621"/>
                    <a:pt x="492" y="10621"/>
                  </a:cubicBezTo>
                  <a:cubicBezTo>
                    <a:pt x="393" y="10621"/>
                    <a:pt x="295" y="10652"/>
                    <a:pt x="210" y="10713"/>
                  </a:cubicBezTo>
                  <a:cubicBezTo>
                    <a:pt x="79" y="10806"/>
                    <a:pt x="0" y="10961"/>
                    <a:pt x="0" y="11127"/>
                  </a:cubicBezTo>
                  <a:cubicBezTo>
                    <a:pt x="0" y="11134"/>
                    <a:pt x="3" y="13105"/>
                    <a:pt x="3" y="13844"/>
                  </a:cubicBezTo>
                  <a:cubicBezTo>
                    <a:pt x="3" y="13957"/>
                    <a:pt x="95" y="14050"/>
                    <a:pt x="207" y="14050"/>
                  </a:cubicBezTo>
                  <a:lnTo>
                    <a:pt x="13845" y="14050"/>
                  </a:lnTo>
                  <a:cubicBezTo>
                    <a:pt x="13960" y="14050"/>
                    <a:pt x="14051" y="13957"/>
                    <a:pt x="14051" y="13844"/>
                  </a:cubicBezTo>
                  <a:cubicBezTo>
                    <a:pt x="14043" y="13130"/>
                    <a:pt x="14042" y="11129"/>
                    <a:pt x="14042" y="11129"/>
                  </a:cubicBezTo>
                  <a:cubicBezTo>
                    <a:pt x="14042" y="10964"/>
                    <a:pt x="13965" y="10809"/>
                    <a:pt x="13830" y="10714"/>
                  </a:cubicBezTo>
                  <a:cubicBezTo>
                    <a:pt x="13745" y="10654"/>
                    <a:pt x="13648" y="10622"/>
                    <a:pt x="13547" y="10622"/>
                  </a:cubicBezTo>
                  <a:cubicBezTo>
                    <a:pt x="13496" y="10622"/>
                    <a:pt x="13444" y="10631"/>
                    <a:pt x="13392" y="10648"/>
                  </a:cubicBezTo>
                  <a:cubicBezTo>
                    <a:pt x="13191" y="10716"/>
                    <a:pt x="12987" y="10745"/>
                    <a:pt x="12784" y="10751"/>
                  </a:cubicBezTo>
                  <a:cubicBezTo>
                    <a:pt x="12694" y="10194"/>
                    <a:pt x="12392" y="9657"/>
                    <a:pt x="11910" y="9192"/>
                  </a:cubicBezTo>
                  <a:cubicBezTo>
                    <a:pt x="11871" y="9154"/>
                    <a:pt x="11820" y="9135"/>
                    <a:pt x="11769" y="9135"/>
                  </a:cubicBezTo>
                  <a:cubicBezTo>
                    <a:pt x="11714" y="9135"/>
                    <a:pt x="11659" y="9156"/>
                    <a:pt x="11619" y="9198"/>
                  </a:cubicBezTo>
                  <a:cubicBezTo>
                    <a:pt x="11541" y="9280"/>
                    <a:pt x="11543" y="9411"/>
                    <a:pt x="11625" y="9488"/>
                  </a:cubicBezTo>
                  <a:cubicBezTo>
                    <a:pt x="12015" y="9862"/>
                    <a:pt x="12267" y="10287"/>
                    <a:pt x="12361" y="10726"/>
                  </a:cubicBezTo>
                  <a:cubicBezTo>
                    <a:pt x="12011" y="10679"/>
                    <a:pt x="11656" y="10580"/>
                    <a:pt x="11291" y="10478"/>
                  </a:cubicBezTo>
                  <a:cubicBezTo>
                    <a:pt x="10791" y="10337"/>
                    <a:pt x="10276" y="10191"/>
                    <a:pt x="9751" y="10188"/>
                  </a:cubicBezTo>
                  <a:lnTo>
                    <a:pt x="9746" y="10188"/>
                  </a:lnTo>
                  <a:cubicBezTo>
                    <a:pt x="9221" y="10191"/>
                    <a:pt x="8708" y="10337"/>
                    <a:pt x="8212" y="10478"/>
                  </a:cubicBezTo>
                  <a:cubicBezTo>
                    <a:pt x="7807" y="10592"/>
                    <a:pt x="7424" y="10701"/>
                    <a:pt x="7038" y="10737"/>
                  </a:cubicBezTo>
                  <a:cubicBezTo>
                    <a:pt x="6631" y="10711"/>
                    <a:pt x="6227" y="10595"/>
                    <a:pt x="5801" y="10475"/>
                  </a:cubicBezTo>
                  <a:cubicBezTo>
                    <a:pt x="5310" y="10334"/>
                    <a:pt x="4803" y="10189"/>
                    <a:pt x="4279" y="10188"/>
                  </a:cubicBezTo>
                  <a:cubicBezTo>
                    <a:pt x="3754" y="10194"/>
                    <a:pt x="3238" y="10337"/>
                    <a:pt x="2740" y="10478"/>
                  </a:cubicBezTo>
                  <a:cubicBezTo>
                    <a:pt x="2707" y="10487"/>
                    <a:pt x="2676" y="10497"/>
                    <a:pt x="2645" y="10504"/>
                  </a:cubicBezTo>
                  <a:cubicBezTo>
                    <a:pt x="2802" y="10038"/>
                    <a:pt x="3139" y="9599"/>
                    <a:pt x="3631" y="9222"/>
                  </a:cubicBezTo>
                  <a:cubicBezTo>
                    <a:pt x="4248" y="8752"/>
                    <a:pt x="5063" y="8407"/>
                    <a:pt x="5991" y="8225"/>
                  </a:cubicBezTo>
                  <a:cubicBezTo>
                    <a:pt x="6468" y="8133"/>
                    <a:pt x="6967" y="8086"/>
                    <a:pt x="7474" y="8086"/>
                  </a:cubicBezTo>
                  <a:cubicBezTo>
                    <a:pt x="8257" y="8086"/>
                    <a:pt x="9005" y="8197"/>
                    <a:pt x="9699" y="8414"/>
                  </a:cubicBezTo>
                  <a:cubicBezTo>
                    <a:pt x="10137" y="8552"/>
                    <a:pt x="10538" y="8729"/>
                    <a:pt x="10893" y="8939"/>
                  </a:cubicBezTo>
                  <a:cubicBezTo>
                    <a:pt x="10926" y="8959"/>
                    <a:pt x="10962" y="8968"/>
                    <a:pt x="10998" y="8968"/>
                  </a:cubicBezTo>
                  <a:cubicBezTo>
                    <a:pt x="11068" y="8968"/>
                    <a:pt x="11136" y="8933"/>
                    <a:pt x="11175" y="8867"/>
                  </a:cubicBezTo>
                  <a:cubicBezTo>
                    <a:pt x="11233" y="8769"/>
                    <a:pt x="11202" y="8644"/>
                    <a:pt x="11104" y="8584"/>
                  </a:cubicBezTo>
                  <a:cubicBezTo>
                    <a:pt x="10774" y="8389"/>
                    <a:pt x="10409" y="8221"/>
                    <a:pt x="10014" y="8083"/>
                  </a:cubicBezTo>
                  <a:cubicBezTo>
                    <a:pt x="10107" y="7519"/>
                    <a:pt x="10109" y="6941"/>
                    <a:pt x="10020" y="6363"/>
                  </a:cubicBezTo>
                  <a:lnTo>
                    <a:pt x="10020" y="6357"/>
                  </a:lnTo>
                  <a:lnTo>
                    <a:pt x="10018" y="6344"/>
                  </a:lnTo>
                  <a:lnTo>
                    <a:pt x="10018" y="6342"/>
                  </a:lnTo>
                  <a:cubicBezTo>
                    <a:pt x="9943" y="5854"/>
                    <a:pt x="9803" y="5369"/>
                    <a:pt x="9603" y="4903"/>
                  </a:cubicBezTo>
                  <a:cubicBezTo>
                    <a:pt x="9600" y="4901"/>
                    <a:pt x="9600" y="4897"/>
                    <a:pt x="9598" y="4895"/>
                  </a:cubicBezTo>
                  <a:cubicBezTo>
                    <a:pt x="9576" y="4850"/>
                    <a:pt x="9555" y="4801"/>
                    <a:pt x="9533" y="4752"/>
                  </a:cubicBezTo>
                  <a:cubicBezTo>
                    <a:pt x="9511" y="4702"/>
                    <a:pt x="9492" y="4653"/>
                    <a:pt x="9467" y="4604"/>
                  </a:cubicBezTo>
                  <a:lnTo>
                    <a:pt x="9467" y="4604"/>
                  </a:lnTo>
                  <a:cubicBezTo>
                    <a:pt x="9536" y="4611"/>
                    <a:pt x="9600" y="4620"/>
                    <a:pt x="9666" y="4629"/>
                  </a:cubicBezTo>
                  <a:cubicBezTo>
                    <a:pt x="10110" y="4688"/>
                    <a:pt x="10538" y="4925"/>
                    <a:pt x="10839" y="5279"/>
                  </a:cubicBezTo>
                  <a:cubicBezTo>
                    <a:pt x="10841" y="5280"/>
                    <a:pt x="10841" y="5282"/>
                    <a:pt x="10842" y="5282"/>
                  </a:cubicBezTo>
                  <a:cubicBezTo>
                    <a:pt x="11002" y="5458"/>
                    <a:pt x="11123" y="5663"/>
                    <a:pt x="11291" y="5833"/>
                  </a:cubicBezTo>
                  <a:cubicBezTo>
                    <a:pt x="11363" y="5909"/>
                    <a:pt x="11471" y="5999"/>
                    <a:pt x="11582" y="5999"/>
                  </a:cubicBezTo>
                  <a:cubicBezTo>
                    <a:pt x="11637" y="5999"/>
                    <a:pt x="11688" y="5980"/>
                    <a:pt x="11727" y="5940"/>
                  </a:cubicBezTo>
                  <a:cubicBezTo>
                    <a:pt x="11792" y="5876"/>
                    <a:pt x="11848" y="5789"/>
                    <a:pt x="11897" y="5678"/>
                  </a:cubicBezTo>
                  <a:cubicBezTo>
                    <a:pt x="12017" y="5395"/>
                    <a:pt x="12074" y="4984"/>
                    <a:pt x="12051" y="4552"/>
                  </a:cubicBezTo>
                  <a:cubicBezTo>
                    <a:pt x="12023" y="3933"/>
                    <a:pt x="11780" y="3134"/>
                    <a:pt x="11209" y="2595"/>
                  </a:cubicBezTo>
                  <a:lnTo>
                    <a:pt x="11209" y="2595"/>
                  </a:lnTo>
                  <a:cubicBezTo>
                    <a:pt x="11230" y="2603"/>
                    <a:pt x="11252" y="2610"/>
                    <a:pt x="11271" y="2619"/>
                  </a:cubicBezTo>
                  <a:cubicBezTo>
                    <a:pt x="11385" y="2662"/>
                    <a:pt x="11490" y="2702"/>
                    <a:pt x="11588" y="2726"/>
                  </a:cubicBezTo>
                  <a:cubicBezTo>
                    <a:pt x="11649" y="2739"/>
                    <a:pt x="11704" y="2746"/>
                    <a:pt x="11755" y="2746"/>
                  </a:cubicBezTo>
                  <a:cubicBezTo>
                    <a:pt x="11791" y="2746"/>
                    <a:pt x="11825" y="2743"/>
                    <a:pt x="11859" y="2736"/>
                  </a:cubicBezTo>
                  <a:cubicBezTo>
                    <a:pt x="11935" y="2720"/>
                    <a:pt x="11995" y="2660"/>
                    <a:pt x="12014" y="2582"/>
                  </a:cubicBezTo>
                  <a:cubicBezTo>
                    <a:pt x="12036" y="2493"/>
                    <a:pt x="12036" y="2388"/>
                    <a:pt x="12017" y="2268"/>
                  </a:cubicBezTo>
                  <a:cubicBezTo>
                    <a:pt x="11967" y="1965"/>
                    <a:pt x="11793" y="1588"/>
                    <a:pt x="11542" y="1236"/>
                  </a:cubicBezTo>
                  <a:cubicBezTo>
                    <a:pt x="11127" y="643"/>
                    <a:pt x="10332" y="0"/>
                    <a:pt x="938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0"/>
            <p:cNvSpPr/>
            <p:nvPr/>
          </p:nvSpPr>
          <p:spPr>
            <a:xfrm>
              <a:off x="882193" y="1709820"/>
              <a:ext cx="35142" cy="23861"/>
            </a:xfrm>
            <a:custGeom>
              <a:avLst/>
              <a:gdLst/>
              <a:ahLst/>
              <a:cxnLst/>
              <a:rect l="l" t="t" r="r" b="b"/>
              <a:pathLst>
                <a:path w="1165" h="791" extrusionOk="0">
                  <a:moveTo>
                    <a:pt x="580" y="0"/>
                  </a:moveTo>
                  <a:cubicBezTo>
                    <a:pt x="259" y="0"/>
                    <a:pt x="0" y="262"/>
                    <a:pt x="0" y="585"/>
                  </a:cubicBezTo>
                  <a:cubicBezTo>
                    <a:pt x="0" y="697"/>
                    <a:pt x="92" y="790"/>
                    <a:pt x="204" y="790"/>
                  </a:cubicBezTo>
                  <a:cubicBezTo>
                    <a:pt x="320" y="790"/>
                    <a:pt x="410" y="697"/>
                    <a:pt x="410" y="585"/>
                  </a:cubicBezTo>
                  <a:cubicBezTo>
                    <a:pt x="410" y="490"/>
                    <a:pt x="488" y="413"/>
                    <a:pt x="582" y="413"/>
                  </a:cubicBezTo>
                  <a:cubicBezTo>
                    <a:pt x="676" y="413"/>
                    <a:pt x="755" y="490"/>
                    <a:pt x="755" y="585"/>
                  </a:cubicBezTo>
                  <a:cubicBezTo>
                    <a:pt x="755" y="697"/>
                    <a:pt x="846" y="790"/>
                    <a:pt x="959" y="790"/>
                  </a:cubicBezTo>
                  <a:cubicBezTo>
                    <a:pt x="1074" y="790"/>
                    <a:pt x="1164" y="697"/>
                    <a:pt x="1164" y="585"/>
                  </a:cubicBezTo>
                  <a:cubicBezTo>
                    <a:pt x="1164" y="262"/>
                    <a:pt x="903" y="0"/>
                    <a:pt x="58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0"/>
            <p:cNvSpPr/>
            <p:nvPr/>
          </p:nvSpPr>
          <p:spPr>
            <a:xfrm>
              <a:off x="983997" y="1709820"/>
              <a:ext cx="35293" cy="23861"/>
            </a:xfrm>
            <a:custGeom>
              <a:avLst/>
              <a:gdLst/>
              <a:ahLst/>
              <a:cxnLst/>
              <a:rect l="l" t="t" r="r" b="b"/>
              <a:pathLst>
                <a:path w="1170" h="791" extrusionOk="0">
                  <a:moveTo>
                    <a:pt x="585" y="0"/>
                  </a:moveTo>
                  <a:cubicBezTo>
                    <a:pt x="264" y="0"/>
                    <a:pt x="1" y="262"/>
                    <a:pt x="1" y="585"/>
                  </a:cubicBezTo>
                  <a:cubicBezTo>
                    <a:pt x="1" y="697"/>
                    <a:pt x="94" y="790"/>
                    <a:pt x="206" y="790"/>
                  </a:cubicBezTo>
                  <a:cubicBezTo>
                    <a:pt x="319" y="790"/>
                    <a:pt x="412" y="697"/>
                    <a:pt x="412" y="585"/>
                  </a:cubicBezTo>
                  <a:cubicBezTo>
                    <a:pt x="412" y="490"/>
                    <a:pt x="489" y="413"/>
                    <a:pt x="584" y="413"/>
                  </a:cubicBezTo>
                  <a:cubicBezTo>
                    <a:pt x="678" y="413"/>
                    <a:pt x="755" y="490"/>
                    <a:pt x="755" y="585"/>
                  </a:cubicBezTo>
                  <a:cubicBezTo>
                    <a:pt x="755" y="697"/>
                    <a:pt x="848" y="790"/>
                    <a:pt x="961" y="790"/>
                  </a:cubicBezTo>
                  <a:cubicBezTo>
                    <a:pt x="1073" y="790"/>
                    <a:pt x="1166" y="697"/>
                    <a:pt x="1166" y="585"/>
                  </a:cubicBezTo>
                  <a:cubicBezTo>
                    <a:pt x="1169" y="262"/>
                    <a:pt x="907" y="0"/>
                    <a:pt x="58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0"/>
            <p:cNvSpPr/>
            <p:nvPr/>
          </p:nvSpPr>
          <p:spPr>
            <a:xfrm>
              <a:off x="931723" y="1734524"/>
              <a:ext cx="38038" cy="17918"/>
            </a:xfrm>
            <a:custGeom>
              <a:avLst/>
              <a:gdLst/>
              <a:ahLst/>
              <a:cxnLst/>
              <a:rect l="l" t="t" r="r" b="b"/>
              <a:pathLst>
                <a:path w="1261" h="594" extrusionOk="0">
                  <a:moveTo>
                    <a:pt x="228" y="0"/>
                  </a:moveTo>
                  <a:cubicBezTo>
                    <a:pt x="181" y="0"/>
                    <a:pt x="133" y="16"/>
                    <a:pt x="95" y="50"/>
                  </a:cubicBezTo>
                  <a:cubicBezTo>
                    <a:pt x="9" y="124"/>
                    <a:pt x="0" y="255"/>
                    <a:pt x="74" y="341"/>
                  </a:cubicBezTo>
                  <a:cubicBezTo>
                    <a:pt x="215" y="501"/>
                    <a:pt x="416" y="594"/>
                    <a:pt x="630" y="594"/>
                  </a:cubicBezTo>
                  <a:cubicBezTo>
                    <a:pt x="843" y="594"/>
                    <a:pt x="1046" y="501"/>
                    <a:pt x="1186" y="341"/>
                  </a:cubicBezTo>
                  <a:cubicBezTo>
                    <a:pt x="1260" y="255"/>
                    <a:pt x="1253" y="124"/>
                    <a:pt x="1167" y="50"/>
                  </a:cubicBezTo>
                  <a:cubicBezTo>
                    <a:pt x="1128" y="16"/>
                    <a:pt x="1080" y="0"/>
                    <a:pt x="1032" y="0"/>
                  </a:cubicBezTo>
                  <a:cubicBezTo>
                    <a:pt x="974" y="0"/>
                    <a:pt x="916" y="24"/>
                    <a:pt x="876" y="70"/>
                  </a:cubicBezTo>
                  <a:cubicBezTo>
                    <a:pt x="814" y="143"/>
                    <a:pt x="725" y="183"/>
                    <a:pt x="630" y="183"/>
                  </a:cubicBezTo>
                  <a:cubicBezTo>
                    <a:pt x="536" y="183"/>
                    <a:pt x="447" y="143"/>
                    <a:pt x="385" y="70"/>
                  </a:cubicBezTo>
                  <a:cubicBezTo>
                    <a:pt x="344" y="24"/>
                    <a:pt x="286" y="0"/>
                    <a:pt x="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50"/>
          <p:cNvGrpSpPr/>
          <p:nvPr/>
        </p:nvGrpSpPr>
        <p:grpSpPr>
          <a:xfrm flipH="1">
            <a:off x="1274938" y="1329329"/>
            <a:ext cx="1049184" cy="323946"/>
            <a:chOff x="3365625" y="629625"/>
            <a:chExt cx="408975" cy="126275"/>
          </a:xfrm>
        </p:grpSpPr>
        <p:sp>
          <p:nvSpPr>
            <p:cNvPr id="1675" name="Google Shape;1675;p5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7" name="Google Shape;1677;p50"/>
          <p:cNvGrpSpPr/>
          <p:nvPr/>
        </p:nvGrpSpPr>
        <p:grpSpPr>
          <a:xfrm flipH="1">
            <a:off x="476063" y="1843379"/>
            <a:ext cx="1049184" cy="323946"/>
            <a:chOff x="3365625" y="629625"/>
            <a:chExt cx="408975" cy="126275"/>
          </a:xfrm>
        </p:grpSpPr>
        <p:sp>
          <p:nvSpPr>
            <p:cNvPr id="1678" name="Google Shape;1678;p5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0" name="Google Shape;1680;p50"/>
          <p:cNvGrpSpPr/>
          <p:nvPr/>
        </p:nvGrpSpPr>
        <p:grpSpPr>
          <a:xfrm>
            <a:off x="6963563" y="3337354"/>
            <a:ext cx="1049184" cy="323946"/>
            <a:chOff x="3365625" y="629625"/>
            <a:chExt cx="408975" cy="126275"/>
          </a:xfrm>
        </p:grpSpPr>
        <p:sp>
          <p:nvSpPr>
            <p:cNvPr id="1681" name="Google Shape;1681;p50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82C8D964-687D-7A28-2CDE-2E95FFF353B7}"/>
              </a:ext>
            </a:extLst>
          </p:cNvPr>
          <p:cNvSpPr txBox="1"/>
          <p:nvPr/>
        </p:nvSpPr>
        <p:spPr>
          <a:xfrm>
            <a:off x="3775901" y="1599219"/>
            <a:ext cx="4618434" cy="1260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 hàng có: 8 ghế.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 hàng ghế có: ... ghế?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37F3A71-F8DE-4DC3-0ACE-A1DF81E4698E}"/>
              </a:ext>
            </a:extLst>
          </p:cNvPr>
          <p:cNvSpPr txBox="1"/>
          <p:nvPr/>
        </p:nvSpPr>
        <p:spPr>
          <a:xfrm>
            <a:off x="2536526" y="119161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Tóm</a:t>
            </a:r>
            <a:r>
              <a:rPr lang="en-US" sz="2400" b="1" dirty="0"/>
              <a:t> </a:t>
            </a:r>
            <a:r>
              <a:rPr lang="en-US" sz="2400" b="1" dirty="0" err="1"/>
              <a:t>tắt</a:t>
            </a:r>
            <a:endParaRPr lang="en-US" sz="2400" b="1" dirty="0"/>
          </a:p>
        </p:txBody>
      </p: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D4E87594-02B2-101A-0D50-D8B103444FD1}"/>
              </a:ext>
            </a:extLst>
          </p:cNvPr>
          <p:cNvSpPr txBox="1"/>
          <p:nvPr/>
        </p:nvSpPr>
        <p:spPr>
          <a:xfrm>
            <a:off x="277272" y="2600150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giải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C83302B-EED3-C0FF-9462-5A5224907BB1}"/>
                  </a:ext>
                </a:extLst>
              </p:cNvPr>
              <p:cNvSpPr txBox="1"/>
              <p:nvPr/>
            </p:nvSpPr>
            <p:spPr>
              <a:xfrm>
                <a:off x="715714" y="3061815"/>
                <a:ext cx="6130679" cy="1891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 bạn đã chuẩn bị tất cả số chiếc ghế là:</a:t>
                </a:r>
                <a:endParaRPr lang="en-US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4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×6=48</m:t>
                    </m:r>
                  </m:oMath>
                </a14:m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(chiếc)</a:t>
                </a:r>
                <a:endParaRPr lang="en-US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2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Đáp số: 48 chiếc ghế.</a:t>
                </a:r>
                <a:endParaRPr lang="en-US" sz="2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C83302B-EED3-C0FF-9462-5A5224907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14" y="3061815"/>
                <a:ext cx="6130679" cy="1891030"/>
              </a:xfrm>
              <a:prstGeom prst="rect">
                <a:avLst/>
              </a:prstGeom>
              <a:blipFill>
                <a:blip r:embed="rId3"/>
                <a:stretch>
                  <a:fillRect l="-1491" b="-6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oogle Shape;2746;p74">
            <a:extLst>
              <a:ext uri="{FF2B5EF4-FFF2-40B4-BE49-F238E27FC236}">
                <a16:creationId xmlns:a16="http://schemas.microsoft.com/office/drawing/2014/main" id="{DF239CEB-5382-B4C2-D803-C4C76D3AD5F9}"/>
              </a:ext>
            </a:extLst>
          </p:cNvPr>
          <p:cNvGrpSpPr/>
          <p:nvPr/>
        </p:nvGrpSpPr>
        <p:grpSpPr>
          <a:xfrm>
            <a:off x="342207" y="557245"/>
            <a:ext cx="423879" cy="423909"/>
            <a:chOff x="5407126" y="2100295"/>
            <a:chExt cx="423879" cy="423909"/>
          </a:xfrm>
        </p:grpSpPr>
        <p:sp>
          <p:nvSpPr>
            <p:cNvPr id="70" name="Google Shape;2747;p74">
              <a:extLst>
                <a:ext uri="{FF2B5EF4-FFF2-40B4-BE49-F238E27FC236}">
                  <a16:creationId xmlns:a16="http://schemas.microsoft.com/office/drawing/2014/main" id="{E02DC217-F78B-9B02-06E3-DADA1C9CE8BC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748;p74">
              <a:extLst>
                <a:ext uri="{FF2B5EF4-FFF2-40B4-BE49-F238E27FC236}">
                  <a16:creationId xmlns:a16="http://schemas.microsoft.com/office/drawing/2014/main" id="{75061A15-A1F1-9A2D-54E2-ADB2282DB9DC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49;p74">
              <a:extLst>
                <a:ext uri="{FF2B5EF4-FFF2-40B4-BE49-F238E27FC236}">
                  <a16:creationId xmlns:a16="http://schemas.microsoft.com/office/drawing/2014/main" id="{14806BD2-7D63-97BC-F277-95EFA9FFAE17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50;p74">
              <a:extLst>
                <a:ext uri="{FF2B5EF4-FFF2-40B4-BE49-F238E27FC236}">
                  <a16:creationId xmlns:a16="http://schemas.microsoft.com/office/drawing/2014/main" id="{DC9E8AA6-F854-F0C9-FFB4-D696C04BC3B8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1;p74">
              <a:extLst>
                <a:ext uri="{FF2B5EF4-FFF2-40B4-BE49-F238E27FC236}">
                  <a16:creationId xmlns:a16="http://schemas.microsoft.com/office/drawing/2014/main" id="{82FDE072-B9F2-99B5-B2AF-C179AE194FCD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2;p74">
              <a:extLst>
                <a:ext uri="{FF2B5EF4-FFF2-40B4-BE49-F238E27FC236}">
                  <a16:creationId xmlns:a16="http://schemas.microsoft.com/office/drawing/2014/main" id="{903CE381-5AFA-381C-5BD9-10DCFD289CDE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3;p74">
              <a:extLst>
                <a:ext uri="{FF2B5EF4-FFF2-40B4-BE49-F238E27FC236}">
                  <a16:creationId xmlns:a16="http://schemas.microsoft.com/office/drawing/2014/main" id="{2CD5EFAA-94F4-2205-4016-52207D015903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4;p74">
              <a:extLst>
                <a:ext uri="{FF2B5EF4-FFF2-40B4-BE49-F238E27FC236}">
                  <a16:creationId xmlns:a16="http://schemas.microsoft.com/office/drawing/2014/main" id="{D06541BF-0F92-7B86-013A-75B73930CA34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55;p74">
              <a:extLst>
                <a:ext uri="{FF2B5EF4-FFF2-40B4-BE49-F238E27FC236}">
                  <a16:creationId xmlns:a16="http://schemas.microsoft.com/office/drawing/2014/main" id="{1D1F5749-AA37-03C2-D80E-1F29D1DE80E1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56;p74">
              <a:extLst>
                <a:ext uri="{FF2B5EF4-FFF2-40B4-BE49-F238E27FC236}">
                  <a16:creationId xmlns:a16="http://schemas.microsoft.com/office/drawing/2014/main" id="{26E4587F-99BC-DF3E-BEA1-5A0587946BBC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57;p74">
              <a:extLst>
                <a:ext uri="{FF2B5EF4-FFF2-40B4-BE49-F238E27FC236}">
                  <a16:creationId xmlns:a16="http://schemas.microsoft.com/office/drawing/2014/main" id="{6CAC4E79-AD2F-1EF9-92AA-1A4BD084F38F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58;p74">
              <a:extLst>
                <a:ext uri="{FF2B5EF4-FFF2-40B4-BE49-F238E27FC236}">
                  <a16:creationId xmlns:a16="http://schemas.microsoft.com/office/drawing/2014/main" id="{2EF2D258-345F-F362-2A24-A7008EDC3595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759;p74">
              <a:extLst>
                <a:ext uri="{FF2B5EF4-FFF2-40B4-BE49-F238E27FC236}">
                  <a16:creationId xmlns:a16="http://schemas.microsoft.com/office/drawing/2014/main" id="{D39A3367-7B51-765F-042E-C061F1025FB9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148;p74">
            <a:extLst>
              <a:ext uri="{FF2B5EF4-FFF2-40B4-BE49-F238E27FC236}">
                <a16:creationId xmlns:a16="http://schemas.microsoft.com/office/drawing/2014/main" id="{1ABE9E86-4CF6-E7F0-312F-7F0917829A1C}"/>
              </a:ext>
            </a:extLst>
          </p:cNvPr>
          <p:cNvGrpSpPr/>
          <p:nvPr/>
        </p:nvGrpSpPr>
        <p:grpSpPr>
          <a:xfrm>
            <a:off x="2517184" y="2031860"/>
            <a:ext cx="426020" cy="423939"/>
            <a:chOff x="2070965" y="1441147"/>
            <a:chExt cx="426020" cy="423939"/>
          </a:xfrm>
        </p:grpSpPr>
        <p:sp>
          <p:nvSpPr>
            <p:cNvPr id="84" name="Google Shape;3149;p74">
              <a:extLst>
                <a:ext uri="{FF2B5EF4-FFF2-40B4-BE49-F238E27FC236}">
                  <a16:creationId xmlns:a16="http://schemas.microsoft.com/office/drawing/2014/main" id="{79794724-C670-1765-195C-8E046E1AAB4B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50;p74">
              <a:extLst>
                <a:ext uri="{FF2B5EF4-FFF2-40B4-BE49-F238E27FC236}">
                  <a16:creationId xmlns:a16="http://schemas.microsoft.com/office/drawing/2014/main" id="{FBB873B6-B0FA-A9CA-97A7-4D8A7D7F3E63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51;p74">
              <a:extLst>
                <a:ext uri="{FF2B5EF4-FFF2-40B4-BE49-F238E27FC236}">
                  <a16:creationId xmlns:a16="http://schemas.microsoft.com/office/drawing/2014/main" id="{99B61D98-A81B-E5CB-A785-1112F5BE3A6C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52;p74">
              <a:extLst>
                <a:ext uri="{FF2B5EF4-FFF2-40B4-BE49-F238E27FC236}">
                  <a16:creationId xmlns:a16="http://schemas.microsoft.com/office/drawing/2014/main" id="{D097F1C0-2EA6-4BCC-E284-F64A262062BF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53;p74">
              <a:extLst>
                <a:ext uri="{FF2B5EF4-FFF2-40B4-BE49-F238E27FC236}">
                  <a16:creationId xmlns:a16="http://schemas.microsoft.com/office/drawing/2014/main" id="{6886E368-BB00-875F-DD62-EA990EE65C26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54;p74">
              <a:extLst>
                <a:ext uri="{FF2B5EF4-FFF2-40B4-BE49-F238E27FC236}">
                  <a16:creationId xmlns:a16="http://schemas.microsoft.com/office/drawing/2014/main" id="{72AAC403-BE2B-204F-A9C7-9BF9A74ADB91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55;p74">
              <a:extLst>
                <a:ext uri="{FF2B5EF4-FFF2-40B4-BE49-F238E27FC236}">
                  <a16:creationId xmlns:a16="http://schemas.microsoft.com/office/drawing/2014/main" id="{C71D31BD-8A32-A802-D33F-9976C3069DF3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56;p74">
              <a:extLst>
                <a:ext uri="{FF2B5EF4-FFF2-40B4-BE49-F238E27FC236}">
                  <a16:creationId xmlns:a16="http://schemas.microsoft.com/office/drawing/2014/main" id="{23EBD129-076E-717E-0DD5-47D444DEA44C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3148;p74">
            <a:extLst>
              <a:ext uri="{FF2B5EF4-FFF2-40B4-BE49-F238E27FC236}">
                <a16:creationId xmlns:a16="http://schemas.microsoft.com/office/drawing/2014/main" id="{8A3209BA-350F-0A7A-834F-EAAAB67E3486}"/>
              </a:ext>
            </a:extLst>
          </p:cNvPr>
          <p:cNvGrpSpPr/>
          <p:nvPr/>
        </p:nvGrpSpPr>
        <p:grpSpPr>
          <a:xfrm>
            <a:off x="1000655" y="4007330"/>
            <a:ext cx="426020" cy="423939"/>
            <a:chOff x="2070965" y="1441147"/>
            <a:chExt cx="426020" cy="423939"/>
          </a:xfrm>
        </p:grpSpPr>
        <p:sp>
          <p:nvSpPr>
            <p:cNvPr id="93" name="Google Shape;3149;p74">
              <a:extLst>
                <a:ext uri="{FF2B5EF4-FFF2-40B4-BE49-F238E27FC236}">
                  <a16:creationId xmlns:a16="http://schemas.microsoft.com/office/drawing/2014/main" id="{DC975DA9-AAD9-08EA-D803-EC4B09A8FF60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50;p74">
              <a:extLst>
                <a:ext uri="{FF2B5EF4-FFF2-40B4-BE49-F238E27FC236}">
                  <a16:creationId xmlns:a16="http://schemas.microsoft.com/office/drawing/2014/main" id="{FA58A81A-EB86-AF0B-4B1F-3494FBA8D54E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51;p74">
              <a:extLst>
                <a:ext uri="{FF2B5EF4-FFF2-40B4-BE49-F238E27FC236}">
                  <a16:creationId xmlns:a16="http://schemas.microsoft.com/office/drawing/2014/main" id="{D6C60D72-0803-C015-F992-8AD15A52226C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52;p74">
              <a:extLst>
                <a:ext uri="{FF2B5EF4-FFF2-40B4-BE49-F238E27FC236}">
                  <a16:creationId xmlns:a16="http://schemas.microsoft.com/office/drawing/2014/main" id="{AF325BB4-A555-1A7E-F2B5-ECE92E7EC291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53;p74">
              <a:extLst>
                <a:ext uri="{FF2B5EF4-FFF2-40B4-BE49-F238E27FC236}">
                  <a16:creationId xmlns:a16="http://schemas.microsoft.com/office/drawing/2014/main" id="{4D920C21-BB7E-ED3E-C379-DA3B36B8937F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54;p74">
              <a:extLst>
                <a:ext uri="{FF2B5EF4-FFF2-40B4-BE49-F238E27FC236}">
                  <a16:creationId xmlns:a16="http://schemas.microsoft.com/office/drawing/2014/main" id="{4CEF9810-1AFA-6D43-CAA8-697C623C8797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55;p74">
              <a:extLst>
                <a:ext uri="{FF2B5EF4-FFF2-40B4-BE49-F238E27FC236}">
                  <a16:creationId xmlns:a16="http://schemas.microsoft.com/office/drawing/2014/main" id="{089D355F-03D5-A639-63FE-57FBA2D48877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6;p74">
              <a:extLst>
                <a:ext uri="{FF2B5EF4-FFF2-40B4-BE49-F238E27FC236}">
                  <a16:creationId xmlns:a16="http://schemas.microsoft.com/office/drawing/2014/main" id="{6C362A37-F3A3-31DE-AA5D-DE2ABF786D7F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" name="Picture 13">
            <a:extLst>
              <a:ext uri="{FF2B5EF4-FFF2-40B4-BE49-F238E27FC236}">
                <a16:creationId xmlns:a16="http://schemas.microsoft.com/office/drawing/2014/main" id="{9064AB37-E846-F588-A794-E763DE1AF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7506451" y="1423140"/>
            <a:ext cx="509514" cy="287181"/>
          </a:xfrm>
          <a:prstGeom prst="rect">
            <a:avLst/>
          </a:prstGeom>
        </p:spPr>
      </p:pic>
      <p:pic>
        <p:nvPicPr>
          <p:cNvPr id="102" name="Picture 13">
            <a:extLst>
              <a:ext uri="{FF2B5EF4-FFF2-40B4-BE49-F238E27FC236}">
                <a16:creationId xmlns:a16="http://schemas.microsoft.com/office/drawing/2014/main" id="{27AE656A-D809-710F-B8B0-C5B576727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3079707" y="588003"/>
            <a:ext cx="509514" cy="287181"/>
          </a:xfrm>
          <a:prstGeom prst="rect">
            <a:avLst/>
          </a:prstGeom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D8C2EA76-EE57-3065-A2D7-9A323B2AC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5758745" y="4060137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4" grpId="0"/>
      <p:bldP spid="6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3"/>
          <p:cNvSpPr/>
          <p:nvPr/>
        </p:nvSpPr>
        <p:spPr>
          <a:xfrm>
            <a:off x="382938" y="2320748"/>
            <a:ext cx="4803656" cy="183306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effectLst/>
                <a:latin typeface="+mj-lt"/>
                <a:ea typeface="Calibri" panose="020F0502020204030204" pitchFamily="34" charset="0"/>
              </a:rPr>
              <a:t>Mỗi hộp kẹo socola có 8 viên. Hỏi 7 hộp kẹo như thế có tất cả bao nhiêu viên socola?</a:t>
            </a:r>
            <a:endParaRPr sz="2400" dirty="0">
              <a:latin typeface="+mj-lt"/>
            </a:endParaRPr>
          </a:p>
        </p:txBody>
      </p:sp>
      <p:grpSp>
        <p:nvGrpSpPr>
          <p:cNvPr id="1240" name="Google Shape;1240;p43"/>
          <p:cNvGrpSpPr/>
          <p:nvPr/>
        </p:nvGrpSpPr>
        <p:grpSpPr>
          <a:xfrm flipH="1">
            <a:off x="7439625" y="1059168"/>
            <a:ext cx="1049184" cy="323946"/>
            <a:chOff x="3365625" y="629625"/>
            <a:chExt cx="408975" cy="126275"/>
          </a:xfrm>
        </p:grpSpPr>
        <p:sp>
          <p:nvSpPr>
            <p:cNvPr id="1241" name="Google Shape;1241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>
            <a:off x="286923" y="2083256"/>
            <a:ext cx="1145989" cy="353848"/>
            <a:chOff x="3365625" y="629625"/>
            <a:chExt cx="408975" cy="126275"/>
          </a:xfrm>
        </p:grpSpPr>
        <p:sp>
          <p:nvSpPr>
            <p:cNvPr id="1247" name="Google Shape;1247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43"/>
          <p:cNvGrpSpPr/>
          <p:nvPr/>
        </p:nvGrpSpPr>
        <p:grpSpPr>
          <a:xfrm flipH="1">
            <a:off x="7084785" y="4308534"/>
            <a:ext cx="709679" cy="606065"/>
            <a:chOff x="4654725" y="758075"/>
            <a:chExt cx="524600" cy="447975"/>
          </a:xfrm>
        </p:grpSpPr>
        <p:sp>
          <p:nvSpPr>
            <p:cNvPr id="1197" name="Google Shape;1197;p43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3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3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8" name="Google Shape;1218;p43"/>
          <p:cNvGrpSpPr/>
          <p:nvPr/>
        </p:nvGrpSpPr>
        <p:grpSpPr>
          <a:xfrm>
            <a:off x="6274975" y="1444476"/>
            <a:ext cx="709679" cy="606065"/>
            <a:chOff x="4654725" y="758075"/>
            <a:chExt cx="524600" cy="447975"/>
          </a:xfrm>
        </p:grpSpPr>
        <p:sp>
          <p:nvSpPr>
            <p:cNvPr id="1219" name="Google Shape;1219;p43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3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/>
              <p:nvPr/>
            </p:nvSpPr>
            <p:spPr>
              <a:xfrm>
                <a:off x="5712287" y="3151741"/>
                <a:ext cx="267861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×7=56</m:t>
                    </m:r>
                  </m:oMath>
                </a14:m>
                <a:r>
                  <a:rPr lang="en-US" sz="2800" dirty="0"/>
                  <a:t> (</a:t>
                </a:r>
                <a:r>
                  <a:rPr lang="en-US" sz="2800" dirty="0" err="1"/>
                  <a:t>viên</a:t>
                </a:r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2287" y="3151741"/>
                <a:ext cx="2678618" cy="430887"/>
              </a:xfrm>
              <a:prstGeom prst="rect">
                <a:avLst/>
              </a:prstGeom>
              <a:blipFill>
                <a:blip r:embed="rId3"/>
                <a:stretch>
                  <a:fillRect t="-25352" r="-6834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/>
              <p:nvPr/>
            </p:nvSpPr>
            <p:spPr>
              <a:xfrm>
                <a:off x="188721" y="-28575"/>
                <a:ext cx="6607065" cy="1943100"/>
              </a:xfrm>
              <a:prstGeom prst="cloudCallou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Kể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tình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huống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sử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dụng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phép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toán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×7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trong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thực</a:t>
                </a:r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tế</a:t>
                </a:r>
                <a:r>
                  <a:rPr lang="en-US" sz="2400" dirty="0">
                    <a:solidFill>
                      <a:srgbClr val="0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21" y="-28575"/>
                <a:ext cx="6607065" cy="1943100"/>
              </a:xfrm>
              <a:prstGeom prst="cloud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3" name="Google Shape;1243;p43"/>
          <p:cNvGrpSpPr/>
          <p:nvPr/>
        </p:nvGrpSpPr>
        <p:grpSpPr>
          <a:xfrm flipH="1">
            <a:off x="5843857" y="107441"/>
            <a:ext cx="1049184" cy="323946"/>
            <a:chOff x="3365625" y="629625"/>
            <a:chExt cx="408975" cy="126275"/>
          </a:xfrm>
        </p:grpSpPr>
        <p:sp>
          <p:nvSpPr>
            <p:cNvPr id="1244" name="Google Shape;1244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2746;p74">
            <a:extLst>
              <a:ext uri="{FF2B5EF4-FFF2-40B4-BE49-F238E27FC236}">
                <a16:creationId xmlns:a16="http://schemas.microsoft.com/office/drawing/2014/main" id="{96228291-91C1-8BCC-E43D-0D82FBDEA07F}"/>
              </a:ext>
            </a:extLst>
          </p:cNvPr>
          <p:cNvGrpSpPr/>
          <p:nvPr/>
        </p:nvGrpSpPr>
        <p:grpSpPr>
          <a:xfrm>
            <a:off x="7699870" y="194882"/>
            <a:ext cx="423879" cy="423909"/>
            <a:chOff x="5407126" y="2100295"/>
            <a:chExt cx="423879" cy="423909"/>
          </a:xfrm>
        </p:grpSpPr>
        <p:sp>
          <p:nvSpPr>
            <p:cNvPr id="71" name="Google Shape;2747;p74">
              <a:extLst>
                <a:ext uri="{FF2B5EF4-FFF2-40B4-BE49-F238E27FC236}">
                  <a16:creationId xmlns:a16="http://schemas.microsoft.com/office/drawing/2014/main" id="{C5B844EC-CD34-BF77-7889-18AB9637E941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748;p74">
              <a:extLst>
                <a:ext uri="{FF2B5EF4-FFF2-40B4-BE49-F238E27FC236}">
                  <a16:creationId xmlns:a16="http://schemas.microsoft.com/office/drawing/2014/main" id="{27C15C95-8394-69F4-7526-BCA74426D6D0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749;p74">
              <a:extLst>
                <a:ext uri="{FF2B5EF4-FFF2-40B4-BE49-F238E27FC236}">
                  <a16:creationId xmlns:a16="http://schemas.microsoft.com/office/drawing/2014/main" id="{BB1B7961-F487-49FB-FF0D-9EED1E5E1866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750;p74">
              <a:extLst>
                <a:ext uri="{FF2B5EF4-FFF2-40B4-BE49-F238E27FC236}">
                  <a16:creationId xmlns:a16="http://schemas.microsoft.com/office/drawing/2014/main" id="{9947E001-3B06-4660-C883-4DB52E0451E3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751;p74">
              <a:extLst>
                <a:ext uri="{FF2B5EF4-FFF2-40B4-BE49-F238E27FC236}">
                  <a16:creationId xmlns:a16="http://schemas.microsoft.com/office/drawing/2014/main" id="{59D89A90-6DA7-5746-B1AF-9C985BA0C565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752;p74">
              <a:extLst>
                <a:ext uri="{FF2B5EF4-FFF2-40B4-BE49-F238E27FC236}">
                  <a16:creationId xmlns:a16="http://schemas.microsoft.com/office/drawing/2014/main" id="{8D4DCAB9-2BAF-0153-1458-8CF3272888AC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753;p74">
              <a:extLst>
                <a:ext uri="{FF2B5EF4-FFF2-40B4-BE49-F238E27FC236}">
                  <a16:creationId xmlns:a16="http://schemas.microsoft.com/office/drawing/2014/main" id="{E0E3E37B-0556-35C9-47B3-CB8E4981A147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754;p74">
              <a:extLst>
                <a:ext uri="{FF2B5EF4-FFF2-40B4-BE49-F238E27FC236}">
                  <a16:creationId xmlns:a16="http://schemas.microsoft.com/office/drawing/2014/main" id="{4F8ACC5D-239C-E163-084D-524E07F9E6F0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755;p74">
              <a:extLst>
                <a:ext uri="{FF2B5EF4-FFF2-40B4-BE49-F238E27FC236}">
                  <a16:creationId xmlns:a16="http://schemas.microsoft.com/office/drawing/2014/main" id="{0EF17B3E-CA1F-499B-EBD7-694AB3E62166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756;p74">
              <a:extLst>
                <a:ext uri="{FF2B5EF4-FFF2-40B4-BE49-F238E27FC236}">
                  <a16:creationId xmlns:a16="http://schemas.microsoft.com/office/drawing/2014/main" id="{0507FB40-BC0E-F26F-62D7-F119B7863E0D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757;p74">
              <a:extLst>
                <a:ext uri="{FF2B5EF4-FFF2-40B4-BE49-F238E27FC236}">
                  <a16:creationId xmlns:a16="http://schemas.microsoft.com/office/drawing/2014/main" id="{0FB06CCE-C1C7-6CA1-E1E0-F495B93AB932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758;p74">
              <a:extLst>
                <a:ext uri="{FF2B5EF4-FFF2-40B4-BE49-F238E27FC236}">
                  <a16:creationId xmlns:a16="http://schemas.microsoft.com/office/drawing/2014/main" id="{3D6C7BE7-4141-9399-05FD-20DED74B717F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759;p74">
              <a:extLst>
                <a:ext uri="{FF2B5EF4-FFF2-40B4-BE49-F238E27FC236}">
                  <a16:creationId xmlns:a16="http://schemas.microsoft.com/office/drawing/2014/main" id="{EC053C96-6E4E-C745-73F9-68A236614E5A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3169;p74">
            <a:extLst>
              <a:ext uri="{FF2B5EF4-FFF2-40B4-BE49-F238E27FC236}">
                <a16:creationId xmlns:a16="http://schemas.microsoft.com/office/drawing/2014/main" id="{02A63F87-F0AC-E0BF-465E-B1F4A59176AD}"/>
              </a:ext>
            </a:extLst>
          </p:cNvPr>
          <p:cNvGrpSpPr/>
          <p:nvPr/>
        </p:nvGrpSpPr>
        <p:grpSpPr>
          <a:xfrm>
            <a:off x="2704329" y="4737657"/>
            <a:ext cx="368134" cy="423848"/>
            <a:chOff x="754086" y="3445649"/>
            <a:chExt cx="368134" cy="423848"/>
          </a:xfrm>
        </p:grpSpPr>
        <p:sp>
          <p:nvSpPr>
            <p:cNvPr id="85" name="Google Shape;3170;p74">
              <a:extLst>
                <a:ext uri="{FF2B5EF4-FFF2-40B4-BE49-F238E27FC236}">
                  <a16:creationId xmlns:a16="http://schemas.microsoft.com/office/drawing/2014/main" id="{8EAFB7F3-EB0C-D156-48A9-B1B473AA1935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71;p74">
              <a:extLst>
                <a:ext uri="{FF2B5EF4-FFF2-40B4-BE49-F238E27FC236}">
                  <a16:creationId xmlns:a16="http://schemas.microsoft.com/office/drawing/2014/main" id="{F7FE7615-152E-2990-10F6-7217B1FEC029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72;p74">
              <a:extLst>
                <a:ext uri="{FF2B5EF4-FFF2-40B4-BE49-F238E27FC236}">
                  <a16:creationId xmlns:a16="http://schemas.microsoft.com/office/drawing/2014/main" id="{42345873-5659-2C09-8A92-AAACD32D4A55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73;p74">
              <a:extLst>
                <a:ext uri="{FF2B5EF4-FFF2-40B4-BE49-F238E27FC236}">
                  <a16:creationId xmlns:a16="http://schemas.microsoft.com/office/drawing/2014/main" id="{7A3EF477-77E2-8965-DCF6-E21F62DB2C33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74;p74">
              <a:extLst>
                <a:ext uri="{FF2B5EF4-FFF2-40B4-BE49-F238E27FC236}">
                  <a16:creationId xmlns:a16="http://schemas.microsoft.com/office/drawing/2014/main" id="{03B28810-DAE0-061F-F10D-0AB9506BA025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75;p74">
              <a:extLst>
                <a:ext uri="{FF2B5EF4-FFF2-40B4-BE49-F238E27FC236}">
                  <a16:creationId xmlns:a16="http://schemas.microsoft.com/office/drawing/2014/main" id="{0B833635-84B1-45F8-2FBD-97EDDCB38029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76;p74">
              <a:extLst>
                <a:ext uri="{FF2B5EF4-FFF2-40B4-BE49-F238E27FC236}">
                  <a16:creationId xmlns:a16="http://schemas.microsoft.com/office/drawing/2014/main" id="{8DB6A5C7-8426-A42F-22D0-5B087B57C52B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77;p74">
              <a:extLst>
                <a:ext uri="{FF2B5EF4-FFF2-40B4-BE49-F238E27FC236}">
                  <a16:creationId xmlns:a16="http://schemas.microsoft.com/office/drawing/2014/main" id="{43D13A9C-2AF7-38EF-887D-D906BE9706FD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178;p74">
              <a:extLst>
                <a:ext uri="{FF2B5EF4-FFF2-40B4-BE49-F238E27FC236}">
                  <a16:creationId xmlns:a16="http://schemas.microsoft.com/office/drawing/2014/main" id="{B42CD999-9C65-663C-66F9-4340E5BB278A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179;p74">
              <a:extLst>
                <a:ext uri="{FF2B5EF4-FFF2-40B4-BE49-F238E27FC236}">
                  <a16:creationId xmlns:a16="http://schemas.microsoft.com/office/drawing/2014/main" id="{2EFD4C34-1B84-CD4C-6452-DA0F5A067FF5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80;p74">
              <a:extLst>
                <a:ext uri="{FF2B5EF4-FFF2-40B4-BE49-F238E27FC236}">
                  <a16:creationId xmlns:a16="http://schemas.microsoft.com/office/drawing/2014/main" id="{98F6BF43-25EC-A1E5-8D79-D11878D1B3B7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81;p74">
              <a:extLst>
                <a:ext uri="{FF2B5EF4-FFF2-40B4-BE49-F238E27FC236}">
                  <a16:creationId xmlns:a16="http://schemas.microsoft.com/office/drawing/2014/main" id="{D670AA6B-33B7-C3BC-52F0-F950EB4513AC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82;p74">
              <a:extLst>
                <a:ext uri="{FF2B5EF4-FFF2-40B4-BE49-F238E27FC236}">
                  <a16:creationId xmlns:a16="http://schemas.microsoft.com/office/drawing/2014/main" id="{910ADE96-B709-F7D3-1C8A-8378E6106CA9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83;p74">
              <a:extLst>
                <a:ext uri="{FF2B5EF4-FFF2-40B4-BE49-F238E27FC236}">
                  <a16:creationId xmlns:a16="http://schemas.microsoft.com/office/drawing/2014/main" id="{AAADC41F-C161-B11B-B4FF-D03789EA9B0E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84;p74">
              <a:extLst>
                <a:ext uri="{FF2B5EF4-FFF2-40B4-BE49-F238E27FC236}">
                  <a16:creationId xmlns:a16="http://schemas.microsoft.com/office/drawing/2014/main" id="{EAF312B5-D0FB-43CC-EBBE-288883E135FD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85;p74">
              <a:extLst>
                <a:ext uri="{FF2B5EF4-FFF2-40B4-BE49-F238E27FC236}">
                  <a16:creationId xmlns:a16="http://schemas.microsoft.com/office/drawing/2014/main" id="{B6D900AF-385B-DFD4-362B-29BC9EF7B053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86;p74">
              <a:extLst>
                <a:ext uri="{FF2B5EF4-FFF2-40B4-BE49-F238E27FC236}">
                  <a16:creationId xmlns:a16="http://schemas.microsoft.com/office/drawing/2014/main" id="{93FFF1E2-72A1-083A-0E60-B25CBA08F904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87;p74">
              <a:extLst>
                <a:ext uri="{FF2B5EF4-FFF2-40B4-BE49-F238E27FC236}">
                  <a16:creationId xmlns:a16="http://schemas.microsoft.com/office/drawing/2014/main" id="{14E4F9D1-53C7-B5E3-B2B8-A65CD12AA64F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8;p74">
              <a:extLst>
                <a:ext uri="{FF2B5EF4-FFF2-40B4-BE49-F238E27FC236}">
                  <a16:creationId xmlns:a16="http://schemas.microsoft.com/office/drawing/2014/main" id="{0757F07F-4914-478D-0170-FCFAFB1B0D5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89;p74">
              <a:extLst>
                <a:ext uri="{FF2B5EF4-FFF2-40B4-BE49-F238E27FC236}">
                  <a16:creationId xmlns:a16="http://schemas.microsoft.com/office/drawing/2014/main" id="{2E56FB3F-A1A5-1709-4DBB-96CE7F074687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90;p74">
              <a:extLst>
                <a:ext uri="{FF2B5EF4-FFF2-40B4-BE49-F238E27FC236}">
                  <a16:creationId xmlns:a16="http://schemas.microsoft.com/office/drawing/2014/main" id="{35520A8A-93E2-3983-60E5-B1735D398E3C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6" name="Picture 13">
            <a:extLst>
              <a:ext uri="{FF2B5EF4-FFF2-40B4-BE49-F238E27FC236}">
                <a16:creationId xmlns:a16="http://schemas.microsoft.com/office/drawing/2014/main" id="{E0E2A31F-B3E0-48D4-B7A7-D3031DD2B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4277761" y="4553866"/>
            <a:ext cx="509514" cy="287181"/>
          </a:xfrm>
          <a:prstGeom prst="rect">
            <a:avLst/>
          </a:prstGeom>
        </p:spPr>
      </p:pic>
      <p:pic>
        <p:nvPicPr>
          <p:cNvPr id="107" name="Picture 13">
            <a:extLst>
              <a:ext uri="{FF2B5EF4-FFF2-40B4-BE49-F238E27FC236}">
                <a16:creationId xmlns:a16="http://schemas.microsoft.com/office/drawing/2014/main" id="{B14EB31B-219A-54F7-9199-7F43ADB5D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8136148" y="2607541"/>
            <a:ext cx="509514" cy="287181"/>
          </a:xfrm>
          <a:prstGeom prst="rect">
            <a:avLst/>
          </a:prstGeom>
        </p:spPr>
      </p:pic>
      <p:pic>
        <p:nvPicPr>
          <p:cNvPr id="108" name="Picture 13">
            <a:extLst>
              <a:ext uri="{FF2B5EF4-FFF2-40B4-BE49-F238E27FC236}">
                <a16:creationId xmlns:a16="http://schemas.microsoft.com/office/drawing/2014/main" id="{8E7845C0-3540-97E1-4031-246CBF43C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5184477" y="2418186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0" animBg="1"/>
      <p:bldP spid="10" grpId="0"/>
      <p:bldP spid="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41"/>
          <p:cNvSpPr/>
          <p:nvPr/>
        </p:nvSpPr>
        <p:spPr>
          <a:xfrm>
            <a:off x="1281343" y="2183323"/>
            <a:ext cx="6754438" cy="175238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41"/>
          <p:cNvSpPr txBox="1">
            <a:spLocks noGrp="1"/>
          </p:cNvSpPr>
          <p:nvPr>
            <p:ph type="title"/>
          </p:nvPr>
        </p:nvSpPr>
        <p:spPr>
          <a:xfrm>
            <a:off x="2494719" y="854852"/>
            <a:ext cx="3848931" cy="10934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+mj-lt"/>
              </a:rPr>
              <a:t>TRÒ CHƠI</a:t>
            </a:r>
            <a:br>
              <a:rPr lang="en" sz="3200" b="1" dirty="0">
                <a:latin typeface="+mj-lt"/>
              </a:rPr>
            </a:br>
            <a:r>
              <a:rPr lang="en" sz="2800" b="1" dirty="0">
                <a:latin typeface="+mj-lt"/>
              </a:rPr>
              <a:t>TRUYỀN TIN</a:t>
            </a:r>
            <a:endParaRPr sz="2800" b="1" dirty="0">
              <a:solidFill>
                <a:schemeClr val="accent5"/>
              </a:solidFill>
              <a:latin typeface="+mj-lt"/>
            </a:endParaRPr>
          </a:p>
        </p:txBody>
      </p:sp>
      <p:grpSp>
        <p:nvGrpSpPr>
          <p:cNvPr id="1128" name="Google Shape;1128;p41"/>
          <p:cNvGrpSpPr/>
          <p:nvPr/>
        </p:nvGrpSpPr>
        <p:grpSpPr>
          <a:xfrm flipH="1">
            <a:off x="1199329" y="231977"/>
            <a:ext cx="1049184" cy="323946"/>
            <a:chOff x="3365625" y="629625"/>
            <a:chExt cx="408975" cy="126275"/>
          </a:xfrm>
        </p:grpSpPr>
        <p:sp>
          <p:nvSpPr>
            <p:cNvPr id="1129" name="Google Shape;1129;p4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41"/>
          <p:cNvGrpSpPr/>
          <p:nvPr/>
        </p:nvGrpSpPr>
        <p:grpSpPr>
          <a:xfrm flipH="1">
            <a:off x="7122751" y="349204"/>
            <a:ext cx="1049184" cy="323946"/>
            <a:chOff x="3365625" y="629625"/>
            <a:chExt cx="408975" cy="126275"/>
          </a:xfrm>
        </p:grpSpPr>
        <p:sp>
          <p:nvSpPr>
            <p:cNvPr id="1132" name="Google Shape;1132;p4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4" name="Google Shape;1134;p41"/>
          <p:cNvGrpSpPr/>
          <p:nvPr/>
        </p:nvGrpSpPr>
        <p:grpSpPr>
          <a:xfrm>
            <a:off x="1921724" y="287192"/>
            <a:ext cx="1145989" cy="353848"/>
            <a:chOff x="3365625" y="629625"/>
            <a:chExt cx="408975" cy="126275"/>
          </a:xfrm>
        </p:grpSpPr>
        <p:sp>
          <p:nvSpPr>
            <p:cNvPr id="1135" name="Google Shape;1135;p4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41"/>
          <p:cNvGrpSpPr/>
          <p:nvPr/>
        </p:nvGrpSpPr>
        <p:grpSpPr>
          <a:xfrm flipH="1">
            <a:off x="853722" y="2183323"/>
            <a:ext cx="709679" cy="606065"/>
            <a:chOff x="4654725" y="758075"/>
            <a:chExt cx="524600" cy="447975"/>
          </a:xfrm>
        </p:grpSpPr>
        <p:sp>
          <p:nvSpPr>
            <p:cNvPr id="1138" name="Google Shape;1138;p41"/>
            <p:cNvSpPr/>
            <p:nvPr/>
          </p:nvSpPr>
          <p:spPr>
            <a:xfrm>
              <a:off x="4962150" y="954350"/>
              <a:ext cx="217150" cy="182400"/>
            </a:xfrm>
            <a:custGeom>
              <a:avLst/>
              <a:gdLst/>
              <a:ahLst/>
              <a:cxnLst/>
              <a:rect l="l" t="t" r="r" b="b"/>
              <a:pathLst>
                <a:path w="8686" h="7296" extrusionOk="0">
                  <a:moveTo>
                    <a:pt x="5026" y="1"/>
                  </a:moveTo>
                  <a:cubicBezTo>
                    <a:pt x="3523" y="1"/>
                    <a:pt x="2032" y="791"/>
                    <a:pt x="2032" y="791"/>
                  </a:cubicBezTo>
                  <a:cubicBezTo>
                    <a:pt x="1317" y="1106"/>
                    <a:pt x="1" y="1974"/>
                    <a:pt x="2" y="3884"/>
                  </a:cubicBezTo>
                  <a:cubicBezTo>
                    <a:pt x="2" y="5795"/>
                    <a:pt x="3367" y="6946"/>
                    <a:pt x="4520" y="7220"/>
                  </a:cubicBezTo>
                  <a:cubicBezTo>
                    <a:pt x="4709" y="7264"/>
                    <a:pt x="4953" y="7295"/>
                    <a:pt x="5224" y="7295"/>
                  </a:cubicBezTo>
                  <a:cubicBezTo>
                    <a:pt x="6601" y="7295"/>
                    <a:pt x="8686" y="6497"/>
                    <a:pt x="7975" y="2672"/>
                  </a:cubicBezTo>
                  <a:cubicBezTo>
                    <a:pt x="7586" y="570"/>
                    <a:pt x="6302" y="1"/>
                    <a:pt x="5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1"/>
            <p:cNvSpPr/>
            <p:nvPr/>
          </p:nvSpPr>
          <p:spPr>
            <a:xfrm>
              <a:off x="4955375" y="1034575"/>
              <a:ext cx="179100" cy="89900"/>
            </a:xfrm>
            <a:custGeom>
              <a:avLst/>
              <a:gdLst/>
              <a:ahLst/>
              <a:cxnLst/>
              <a:rect l="l" t="t" r="r" b="b"/>
              <a:pathLst>
                <a:path w="7164" h="3596" extrusionOk="0">
                  <a:moveTo>
                    <a:pt x="1" y="0"/>
                  </a:moveTo>
                  <a:lnTo>
                    <a:pt x="1" y="0"/>
                  </a:lnTo>
                  <a:cubicBezTo>
                    <a:pt x="1503" y="1611"/>
                    <a:pt x="3839" y="3595"/>
                    <a:pt x="5276" y="3595"/>
                  </a:cubicBezTo>
                  <a:cubicBezTo>
                    <a:pt x="5793" y="3595"/>
                    <a:pt x="6194" y="3338"/>
                    <a:pt x="6398" y="2712"/>
                  </a:cubicBezTo>
                  <a:cubicBezTo>
                    <a:pt x="7164" y="35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1"/>
            <p:cNvSpPr/>
            <p:nvPr/>
          </p:nvSpPr>
          <p:spPr>
            <a:xfrm>
              <a:off x="4954725" y="1015525"/>
              <a:ext cx="189600" cy="63525"/>
            </a:xfrm>
            <a:custGeom>
              <a:avLst/>
              <a:gdLst/>
              <a:ahLst/>
              <a:cxnLst/>
              <a:rect l="l" t="t" r="r" b="b"/>
              <a:pathLst>
                <a:path w="7584" h="2541" extrusionOk="0">
                  <a:moveTo>
                    <a:pt x="5190" y="0"/>
                  </a:moveTo>
                  <a:cubicBezTo>
                    <a:pt x="2976" y="0"/>
                    <a:pt x="0" y="852"/>
                    <a:pt x="0" y="852"/>
                  </a:cubicBezTo>
                  <a:cubicBezTo>
                    <a:pt x="1763" y="1675"/>
                    <a:pt x="4200" y="2540"/>
                    <a:pt x="5822" y="2540"/>
                  </a:cubicBezTo>
                  <a:cubicBezTo>
                    <a:pt x="6874" y="2540"/>
                    <a:pt x="7583" y="2176"/>
                    <a:pt x="7545" y="1201"/>
                  </a:cubicBezTo>
                  <a:cubicBezTo>
                    <a:pt x="7508" y="289"/>
                    <a:pt x="6478" y="0"/>
                    <a:pt x="51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1"/>
            <p:cNvSpPr/>
            <p:nvPr/>
          </p:nvSpPr>
          <p:spPr>
            <a:xfrm>
              <a:off x="4954700" y="968575"/>
              <a:ext cx="183375" cy="72000"/>
            </a:xfrm>
            <a:custGeom>
              <a:avLst/>
              <a:gdLst/>
              <a:ahLst/>
              <a:cxnLst/>
              <a:rect l="l" t="t" r="r" b="b"/>
              <a:pathLst>
                <a:path w="7335" h="2880" extrusionOk="0">
                  <a:moveTo>
                    <a:pt x="0" y="2728"/>
                  </a:moveTo>
                  <a:cubicBezTo>
                    <a:pt x="0" y="2728"/>
                    <a:pt x="0" y="2728"/>
                    <a:pt x="0" y="2728"/>
                  </a:cubicBezTo>
                  <a:cubicBezTo>
                    <a:pt x="0" y="2728"/>
                    <a:pt x="0" y="2728"/>
                    <a:pt x="0" y="2728"/>
                  </a:cubicBezTo>
                  <a:lnTo>
                    <a:pt x="0" y="2728"/>
                  </a:lnTo>
                  <a:cubicBezTo>
                    <a:pt x="0" y="2728"/>
                    <a:pt x="0" y="2728"/>
                    <a:pt x="0" y="2728"/>
                  </a:cubicBezTo>
                  <a:close/>
                  <a:moveTo>
                    <a:pt x="5523" y="0"/>
                  </a:moveTo>
                  <a:cubicBezTo>
                    <a:pt x="3570" y="0"/>
                    <a:pt x="5" y="2727"/>
                    <a:pt x="0" y="2728"/>
                  </a:cubicBezTo>
                  <a:lnTo>
                    <a:pt x="0" y="2728"/>
                  </a:lnTo>
                  <a:cubicBezTo>
                    <a:pt x="765" y="2819"/>
                    <a:pt x="1637" y="2879"/>
                    <a:pt x="2494" y="2879"/>
                  </a:cubicBezTo>
                  <a:cubicBezTo>
                    <a:pt x="4975" y="2879"/>
                    <a:pt x="7334" y="2377"/>
                    <a:pt x="6636" y="669"/>
                  </a:cubicBezTo>
                  <a:cubicBezTo>
                    <a:pt x="6440" y="190"/>
                    <a:pt x="6038" y="0"/>
                    <a:pt x="5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1"/>
            <p:cNvSpPr/>
            <p:nvPr/>
          </p:nvSpPr>
          <p:spPr>
            <a:xfrm>
              <a:off x="4757575" y="1023350"/>
              <a:ext cx="237500" cy="175000"/>
            </a:xfrm>
            <a:custGeom>
              <a:avLst/>
              <a:gdLst/>
              <a:ahLst/>
              <a:cxnLst/>
              <a:rect l="l" t="t" r="r" b="b"/>
              <a:pathLst>
                <a:path w="9500" h="7000" extrusionOk="0">
                  <a:moveTo>
                    <a:pt x="5407" y="0"/>
                  </a:moveTo>
                  <a:cubicBezTo>
                    <a:pt x="5069" y="0"/>
                    <a:pt x="4795" y="55"/>
                    <a:pt x="4599" y="116"/>
                  </a:cubicBezTo>
                  <a:cubicBezTo>
                    <a:pt x="4597" y="116"/>
                    <a:pt x="1" y="1103"/>
                    <a:pt x="3447" y="4726"/>
                  </a:cubicBezTo>
                  <a:cubicBezTo>
                    <a:pt x="5095" y="6460"/>
                    <a:pt x="6332" y="7000"/>
                    <a:pt x="7207" y="7000"/>
                  </a:cubicBezTo>
                  <a:cubicBezTo>
                    <a:pt x="8161" y="7000"/>
                    <a:pt x="8684" y="6359"/>
                    <a:pt x="8840" y="5925"/>
                  </a:cubicBezTo>
                  <a:cubicBezTo>
                    <a:pt x="9081" y="5259"/>
                    <a:pt x="9500" y="3412"/>
                    <a:pt x="8835" y="2029"/>
                  </a:cubicBezTo>
                  <a:cubicBezTo>
                    <a:pt x="8689" y="1724"/>
                    <a:pt x="8490" y="1442"/>
                    <a:pt x="8223" y="1199"/>
                  </a:cubicBezTo>
                  <a:cubicBezTo>
                    <a:pt x="8190" y="1168"/>
                    <a:pt x="8156" y="1138"/>
                    <a:pt x="8121" y="1110"/>
                  </a:cubicBezTo>
                  <a:cubicBezTo>
                    <a:pt x="8013" y="1022"/>
                    <a:pt x="7907" y="940"/>
                    <a:pt x="7803" y="865"/>
                  </a:cubicBezTo>
                  <a:cubicBezTo>
                    <a:pt x="7794" y="858"/>
                    <a:pt x="7783" y="851"/>
                    <a:pt x="7775" y="844"/>
                  </a:cubicBezTo>
                  <a:cubicBezTo>
                    <a:pt x="7589" y="712"/>
                    <a:pt x="7407" y="599"/>
                    <a:pt x="7231" y="502"/>
                  </a:cubicBezTo>
                  <a:cubicBezTo>
                    <a:pt x="6841" y="288"/>
                    <a:pt x="6477" y="157"/>
                    <a:pt x="6147" y="85"/>
                  </a:cubicBezTo>
                  <a:cubicBezTo>
                    <a:pt x="5876" y="24"/>
                    <a:pt x="5628" y="0"/>
                    <a:pt x="5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1"/>
            <p:cNvSpPr/>
            <p:nvPr/>
          </p:nvSpPr>
          <p:spPr>
            <a:xfrm>
              <a:off x="4817975" y="1025450"/>
              <a:ext cx="134600" cy="79450"/>
            </a:xfrm>
            <a:custGeom>
              <a:avLst/>
              <a:gdLst/>
              <a:ahLst/>
              <a:cxnLst/>
              <a:rect l="l" t="t" r="r" b="b"/>
              <a:pathLst>
                <a:path w="5384" h="3178" extrusionOk="0">
                  <a:moveTo>
                    <a:pt x="3728" y="1"/>
                  </a:moveTo>
                  <a:cubicBezTo>
                    <a:pt x="1671" y="584"/>
                    <a:pt x="1" y="1519"/>
                    <a:pt x="902" y="2780"/>
                  </a:cubicBezTo>
                  <a:cubicBezTo>
                    <a:pt x="1102" y="3057"/>
                    <a:pt x="1370" y="3178"/>
                    <a:pt x="1683" y="3178"/>
                  </a:cubicBezTo>
                  <a:cubicBezTo>
                    <a:pt x="1694" y="3178"/>
                    <a:pt x="1705" y="3178"/>
                    <a:pt x="1717" y="3177"/>
                  </a:cubicBezTo>
                  <a:cubicBezTo>
                    <a:pt x="2705" y="3155"/>
                    <a:pt x="4122" y="2000"/>
                    <a:pt x="5185" y="976"/>
                  </a:cubicBezTo>
                  <a:cubicBezTo>
                    <a:pt x="5254" y="910"/>
                    <a:pt x="5320" y="846"/>
                    <a:pt x="5383" y="781"/>
                  </a:cubicBezTo>
                  <a:cubicBezTo>
                    <a:pt x="5376" y="775"/>
                    <a:pt x="5365" y="767"/>
                    <a:pt x="5356" y="760"/>
                  </a:cubicBezTo>
                  <a:cubicBezTo>
                    <a:pt x="5171" y="628"/>
                    <a:pt x="4989" y="516"/>
                    <a:pt x="4813" y="418"/>
                  </a:cubicBezTo>
                  <a:cubicBezTo>
                    <a:pt x="4423" y="204"/>
                    <a:pt x="4059" y="73"/>
                    <a:pt x="3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1"/>
            <p:cNvSpPr/>
            <p:nvPr/>
          </p:nvSpPr>
          <p:spPr>
            <a:xfrm>
              <a:off x="4850800" y="1035875"/>
              <a:ext cx="112350" cy="114900"/>
            </a:xfrm>
            <a:custGeom>
              <a:avLst/>
              <a:gdLst/>
              <a:ahLst/>
              <a:cxnLst/>
              <a:rect l="l" t="t" r="r" b="b"/>
              <a:pathLst>
                <a:path w="4494" h="4596" extrusionOk="0">
                  <a:moveTo>
                    <a:pt x="3501" y="1"/>
                  </a:moveTo>
                  <a:cubicBezTo>
                    <a:pt x="2190" y="860"/>
                    <a:pt x="941" y="1867"/>
                    <a:pt x="406" y="2759"/>
                  </a:cubicBezTo>
                  <a:cubicBezTo>
                    <a:pt x="7" y="3419"/>
                    <a:pt x="1" y="4014"/>
                    <a:pt x="646" y="4439"/>
                  </a:cubicBezTo>
                  <a:cubicBezTo>
                    <a:pt x="809" y="4547"/>
                    <a:pt x="979" y="4596"/>
                    <a:pt x="1153" y="4596"/>
                  </a:cubicBezTo>
                  <a:cubicBezTo>
                    <a:pt x="1464" y="4596"/>
                    <a:pt x="1787" y="4437"/>
                    <a:pt x="2109" y="4174"/>
                  </a:cubicBezTo>
                  <a:cubicBezTo>
                    <a:pt x="2997" y="3448"/>
                    <a:pt x="3882" y="1919"/>
                    <a:pt x="4493" y="699"/>
                  </a:cubicBezTo>
                  <a:cubicBezTo>
                    <a:pt x="4460" y="667"/>
                    <a:pt x="4426" y="638"/>
                    <a:pt x="4390" y="609"/>
                  </a:cubicBezTo>
                  <a:cubicBezTo>
                    <a:pt x="4283" y="521"/>
                    <a:pt x="4177" y="439"/>
                    <a:pt x="4073" y="364"/>
                  </a:cubicBezTo>
                  <a:cubicBezTo>
                    <a:pt x="4064" y="357"/>
                    <a:pt x="4053" y="350"/>
                    <a:pt x="4045" y="343"/>
                  </a:cubicBezTo>
                  <a:cubicBezTo>
                    <a:pt x="3859" y="211"/>
                    <a:pt x="3677" y="98"/>
                    <a:pt x="3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1"/>
            <p:cNvSpPr/>
            <p:nvPr/>
          </p:nvSpPr>
          <p:spPr>
            <a:xfrm>
              <a:off x="4900925" y="1044450"/>
              <a:ext cx="77500" cy="118550"/>
            </a:xfrm>
            <a:custGeom>
              <a:avLst/>
              <a:gdLst/>
              <a:ahLst/>
              <a:cxnLst/>
              <a:rect l="l" t="t" r="r" b="b"/>
              <a:pathLst>
                <a:path w="3100" h="4742" extrusionOk="0">
                  <a:moveTo>
                    <a:pt x="2040" y="0"/>
                  </a:moveTo>
                  <a:cubicBezTo>
                    <a:pt x="1982" y="72"/>
                    <a:pt x="1926" y="144"/>
                    <a:pt x="1869" y="215"/>
                  </a:cubicBezTo>
                  <a:cubicBezTo>
                    <a:pt x="842" y="1513"/>
                    <a:pt x="1" y="2927"/>
                    <a:pt x="104" y="3831"/>
                  </a:cubicBezTo>
                  <a:cubicBezTo>
                    <a:pt x="154" y="4263"/>
                    <a:pt x="418" y="4579"/>
                    <a:pt x="981" y="4711"/>
                  </a:cubicBezTo>
                  <a:cubicBezTo>
                    <a:pt x="1068" y="4732"/>
                    <a:pt x="1152" y="4741"/>
                    <a:pt x="1233" y="4741"/>
                  </a:cubicBezTo>
                  <a:cubicBezTo>
                    <a:pt x="2351" y="4741"/>
                    <a:pt x="2864" y="2867"/>
                    <a:pt x="3099" y="1185"/>
                  </a:cubicBezTo>
                  <a:cubicBezTo>
                    <a:pt x="2954" y="880"/>
                    <a:pt x="2754" y="598"/>
                    <a:pt x="2488" y="356"/>
                  </a:cubicBezTo>
                  <a:cubicBezTo>
                    <a:pt x="2455" y="324"/>
                    <a:pt x="2421" y="295"/>
                    <a:pt x="2385" y="266"/>
                  </a:cubicBezTo>
                  <a:cubicBezTo>
                    <a:pt x="2278" y="178"/>
                    <a:pt x="2172" y="96"/>
                    <a:pt x="2068" y="21"/>
                  </a:cubicBezTo>
                  <a:cubicBezTo>
                    <a:pt x="2059" y="14"/>
                    <a:pt x="2048" y="7"/>
                    <a:pt x="20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1"/>
            <p:cNvSpPr/>
            <p:nvPr/>
          </p:nvSpPr>
          <p:spPr>
            <a:xfrm>
              <a:off x="4932650" y="765775"/>
              <a:ext cx="200900" cy="272225"/>
            </a:xfrm>
            <a:custGeom>
              <a:avLst/>
              <a:gdLst/>
              <a:ahLst/>
              <a:cxnLst/>
              <a:rect l="l" t="t" r="r" b="b"/>
              <a:pathLst>
                <a:path w="8036" h="10889" extrusionOk="0">
                  <a:moveTo>
                    <a:pt x="5370" y="0"/>
                  </a:moveTo>
                  <a:cubicBezTo>
                    <a:pt x="4822" y="0"/>
                    <a:pt x="4086" y="455"/>
                    <a:pt x="3153" y="1693"/>
                  </a:cubicBezTo>
                  <a:cubicBezTo>
                    <a:pt x="0" y="5877"/>
                    <a:pt x="333" y="10578"/>
                    <a:pt x="333" y="10578"/>
                  </a:cubicBezTo>
                  <a:cubicBezTo>
                    <a:pt x="447" y="10795"/>
                    <a:pt x="655" y="10888"/>
                    <a:pt x="931" y="10888"/>
                  </a:cubicBezTo>
                  <a:cubicBezTo>
                    <a:pt x="2044" y="10888"/>
                    <a:pt x="4266" y="9366"/>
                    <a:pt x="5943" y="8272"/>
                  </a:cubicBezTo>
                  <a:cubicBezTo>
                    <a:pt x="8036" y="6908"/>
                    <a:pt x="7732" y="6241"/>
                    <a:pt x="7277" y="5296"/>
                  </a:cubicBezTo>
                  <a:cubicBezTo>
                    <a:pt x="6822" y="4352"/>
                    <a:pt x="6701" y="3178"/>
                    <a:pt x="6580" y="1693"/>
                  </a:cubicBezTo>
                  <a:cubicBezTo>
                    <a:pt x="6510" y="838"/>
                    <a:pt x="6114" y="0"/>
                    <a:pt x="5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1"/>
            <p:cNvSpPr/>
            <p:nvPr/>
          </p:nvSpPr>
          <p:spPr>
            <a:xfrm>
              <a:off x="4654725" y="906025"/>
              <a:ext cx="314025" cy="158450"/>
            </a:xfrm>
            <a:custGeom>
              <a:avLst/>
              <a:gdLst/>
              <a:ahLst/>
              <a:cxnLst/>
              <a:rect l="l" t="t" r="r" b="b"/>
              <a:pathLst>
                <a:path w="12561" h="6338" extrusionOk="0">
                  <a:moveTo>
                    <a:pt x="1671" y="0"/>
                  </a:moveTo>
                  <a:cubicBezTo>
                    <a:pt x="0" y="0"/>
                    <a:pt x="639" y="1230"/>
                    <a:pt x="1609" y="2118"/>
                  </a:cubicBezTo>
                  <a:cubicBezTo>
                    <a:pt x="2796" y="3208"/>
                    <a:pt x="3724" y="4083"/>
                    <a:pt x="4307" y="4987"/>
                  </a:cubicBezTo>
                  <a:cubicBezTo>
                    <a:pt x="4807" y="5764"/>
                    <a:pt x="5188" y="6338"/>
                    <a:pt x="6622" y="6338"/>
                  </a:cubicBezTo>
                  <a:cubicBezTo>
                    <a:pt x="6855" y="6338"/>
                    <a:pt x="7116" y="6322"/>
                    <a:pt x="7410" y="6291"/>
                  </a:cubicBezTo>
                  <a:cubicBezTo>
                    <a:pt x="9511" y="6060"/>
                    <a:pt x="12561" y="5817"/>
                    <a:pt x="11911" y="4745"/>
                  </a:cubicBezTo>
                  <a:cubicBezTo>
                    <a:pt x="11911" y="4745"/>
                    <a:pt x="8129" y="1325"/>
                    <a:pt x="3179" y="207"/>
                  </a:cubicBezTo>
                  <a:cubicBezTo>
                    <a:pt x="2543" y="63"/>
                    <a:pt x="2048" y="0"/>
                    <a:pt x="1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1"/>
            <p:cNvSpPr/>
            <p:nvPr/>
          </p:nvSpPr>
          <p:spPr>
            <a:xfrm>
              <a:off x="4654725" y="758075"/>
              <a:ext cx="524600" cy="447975"/>
            </a:xfrm>
            <a:custGeom>
              <a:avLst/>
              <a:gdLst/>
              <a:ahLst/>
              <a:cxnLst/>
              <a:rect l="l" t="t" r="r" b="b"/>
              <a:pathLst>
                <a:path w="20984" h="17919" extrusionOk="0">
                  <a:moveTo>
                    <a:pt x="12341" y="11166"/>
                  </a:moveTo>
                  <a:lnTo>
                    <a:pt x="12341" y="11166"/>
                  </a:lnTo>
                  <a:cubicBezTo>
                    <a:pt x="12237" y="11186"/>
                    <a:pt x="12139" y="11195"/>
                    <a:pt x="12049" y="11195"/>
                  </a:cubicBezTo>
                  <a:cubicBezTo>
                    <a:pt x="12002" y="11195"/>
                    <a:pt x="11956" y="11192"/>
                    <a:pt x="11913" y="11187"/>
                  </a:cubicBezTo>
                  <a:cubicBezTo>
                    <a:pt x="11869" y="11246"/>
                    <a:pt x="11811" y="11301"/>
                    <a:pt x="11737" y="11353"/>
                  </a:cubicBezTo>
                  <a:cubicBezTo>
                    <a:pt x="11787" y="11386"/>
                    <a:pt x="11836" y="11420"/>
                    <a:pt x="11886" y="11455"/>
                  </a:cubicBezTo>
                  <a:cubicBezTo>
                    <a:pt x="11895" y="11461"/>
                    <a:pt x="11906" y="11467"/>
                    <a:pt x="11913" y="11476"/>
                  </a:cubicBezTo>
                  <a:cubicBezTo>
                    <a:pt x="12018" y="11551"/>
                    <a:pt x="12126" y="11633"/>
                    <a:pt x="12232" y="11721"/>
                  </a:cubicBezTo>
                  <a:cubicBezTo>
                    <a:pt x="12255" y="11741"/>
                    <a:pt x="12277" y="11759"/>
                    <a:pt x="12299" y="11779"/>
                  </a:cubicBezTo>
                  <a:cubicBezTo>
                    <a:pt x="12299" y="11764"/>
                    <a:pt x="12298" y="11750"/>
                    <a:pt x="12298" y="11735"/>
                  </a:cubicBezTo>
                  <a:cubicBezTo>
                    <a:pt x="12298" y="11534"/>
                    <a:pt x="12313" y="11345"/>
                    <a:pt x="12341" y="11166"/>
                  </a:cubicBezTo>
                  <a:close/>
                  <a:moveTo>
                    <a:pt x="16487" y="309"/>
                  </a:moveTo>
                  <a:cubicBezTo>
                    <a:pt x="17230" y="309"/>
                    <a:pt x="17626" y="1146"/>
                    <a:pt x="17697" y="2001"/>
                  </a:cubicBezTo>
                  <a:cubicBezTo>
                    <a:pt x="17818" y="3486"/>
                    <a:pt x="17939" y="4660"/>
                    <a:pt x="18394" y="5604"/>
                  </a:cubicBezTo>
                  <a:cubicBezTo>
                    <a:pt x="18767" y="6379"/>
                    <a:pt x="19037" y="6967"/>
                    <a:pt x="17970" y="7905"/>
                  </a:cubicBezTo>
                  <a:cubicBezTo>
                    <a:pt x="19011" y="8089"/>
                    <a:pt x="19951" y="8775"/>
                    <a:pt x="20275" y="10520"/>
                  </a:cubicBezTo>
                  <a:cubicBezTo>
                    <a:pt x="20984" y="14346"/>
                    <a:pt x="18899" y="15145"/>
                    <a:pt x="17522" y="15145"/>
                  </a:cubicBezTo>
                  <a:cubicBezTo>
                    <a:pt x="17251" y="15145"/>
                    <a:pt x="17006" y="15116"/>
                    <a:pt x="16817" y="15071"/>
                  </a:cubicBezTo>
                  <a:cubicBezTo>
                    <a:pt x="16045" y="14887"/>
                    <a:pt x="14279" y="14309"/>
                    <a:pt x="13199" y="13373"/>
                  </a:cubicBezTo>
                  <a:lnTo>
                    <a:pt x="13199" y="13373"/>
                  </a:lnTo>
                  <a:cubicBezTo>
                    <a:pt x="13476" y="14615"/>
                    <a:pt x="13154" y="15982"/>
                    <a:pt x="12954" y="16536"/>
                  </a:cubicBezTo>
                  <a:cubicBezTo>
                    <a:pt x="12798" y="16970"/>
                    <a:pt x="12275" y="17610"/>
                    <a:pt x="11322" y="17610"/>
                  </a:cubicBezTo>
                  <a:cubicBezTo>
                    <a:pt x="10447" y="17610"/>
                    <a:pt x="9209" y="17070"/>
                    <a:pt x="7562" y="15336"/>
                  </a:cubicBezTo>
                  <a:cubicBezTo>
                    <a:pt x="6248" y="13954"/>
                    <a:pt x="6104" y="12956"/>
                    <a:pt x="6427" y="12249"/>
                  </a:cubicBezTo>
                  <a:cubicBezTo>
                    <a:pt x="5152" y="12200"/>
                    <a:pt x="4783" y="11644"/>
                    <a:pt x="4305" y="10904"/>
                  </a:cubicBezTo>
                  <a:cubicBezTo>
                    <a:pt x="3724" y="10000"/>
                    <a:pt x="2797" y="9125"/>
                    <a:pt x="1608" y="8035"/>
                  </a:cubicBezTo>
                  <a:cubicBezTo>
                    <a:pt x="640" y="7145"/>
                    <a:pt x="1" y="5916"/>
                    <a:pt x="1671" y="5916"/>
                  </a:cubicBezTo>
                  <a:cubicBezTo>
                    <a:pt x="2048" y="5916"/>
                    <a:pt x="2544" y="5980"/>
                    <a:pt x="3180" y="6123"/>
                  </a:cubicBezTo>
                  <a:cubicBezTo>
                    <a:pt x="7099" y="7008"/>
                    <a:pt x="10286" y="9336"/>
                    <a:pt x="11443" y="10266"/>
                  </a:cubicBezTo>
                  <a:cubicBezTo>
                    <a:pt x="11472" y="8857"/>
                    <a:pt x="11804" y="5270"/>
                    <a:pt x="14271" y="1997"/>
                  </a:cubicBezTo>
                  <a:cubicBezTo>
                    <a:pt x="15203" y="763"/>
                    <a:pt x="15938" y="309"/>
                    <a:pt x="16487" y="309"/>
                  </a:cubicBezTo>
                  <a:close/>
                  <a:moveTo>
                    <a:pt x="16487" y="1"/>
                  </a:moveTo>
                  <a:cubicBezTo>
                    <a:pt x="16129" y="1"/>
                    <a:pt x="15743" y="150"/>
                    <a:pt x="15341" y="441"/>
                  </a:cubicBezTo>
                  <a:cubicBezTo>
                    <a:pt x="14927" y="742"/>
                    <a:pt x="14484" y="1203"/>
                    <a:pt x="14023" y="1815"/>
                  </a:cubicBezTo>
                  <a:cubicBezTo>
                    <a:pt x="12932" y="3263"/>
                    <a:pt x="12133" y="4924"/>
                    <a:pt x="11644" y="6753"/>
                  </a:cubicBezTo>
                  <a:cubicBezTo>
                    <a:pt x="11340" y="7893"/>
                    <a:pt x="11211" y="8898"/>
                    <a:pt x="11159" y="9658"/>
                  </a:cubicBezTo>
                  <a:cubicBezTo>
                    <a:pt x="9707" y="8558"/>
                    <a:pt x="6771" y="6620"/>
                    <a:pt x="3246" y="5823"/>
                  </a:cubicBezTo>
                  <a:cubicBezTo>
                    <a:pt x="2618" y="5681"/>
                    <a:pt x="2087" y="5609"/>
                    <a:pt x="1670" y="5609"/>
                  </a:cubicBezTo>
                  <a:cubicBezTo>
                    <a:pt x="1335" y="5609"/>
                    <a:pt x="1070" y="5653"/>
                    <a:pt x="860" y="5746"/>
                  </a:cubicBezTo>
                  <a:cubicBezTo>
                    <a:pt x="567" y="5872"/>
                    <a:pt x="441" y="6068"/>
                    <a:pt x="384" y="6212"/>
                  </a:cubicBezTo>
                  <a:cubicBezTo>
                    <a:pt x="269" y="6509"/>
                    <a:pt x="334" y="6870"/>
                    <a:pt x="577" y="7286"/>
                  </a:cubicBezTo>
                  <a:cubicBezTo>
                    <a:pt x="763" y="7605"/>
                    <a:pt x="1048" y="7943"/>
                    <a:pt x="1399" y="8265"/>
                  </a:cubicBezTo>
                  <a:cubicBezTo>
                    <a:pt x="2598" y="9363"/>
                    <a:pt x="3488" y="10209"/>
                    <a:pt x="4046" y="11073"/>
                  </a:cubicBezTo>
                  <a:cubicBezTo>
                    <a:pt x="4278" y="11434"/>
                    <a:pt x="4519" y="11808"/>
                    <a:pt x="4880" y="12083"/>
                  </a:cubicBezTo>
                  <a:cubicBezTo>
                    <a:pt x="5189" y="12319"/>
                    <a:pt x="5554" y="12462"/>
                    <a:pt x="6014" y="12525"/>
                  </a:cubicBezTo>
                  <a:cubicBezTo>
                    <a:pt x="5940" y="12874"/>
                    <a:pt x="5965" y="13245"/>
                    <a:pt x="6086" y="13633"/>
                  </a:cubicBezTo>
                  <a:cubicBezTo>
                    <a:pt x="6176" y="13923"/>
                    <a:pt x="6324" y="14228"/>
                    <a:pt x="6525" y="14539"/>
                  </a:cubicBezTo>
                  <a:cubicBezTo>
                    <a:pt x="6735" y="14862"/>
                    <a:pt x="7008" y="15203"/>
                    <a:pt x="7337" y="15550"/>
                  </a:cubicBezTo>
                  <a:cubicBezTo>
                    <a:pt x="8125" y="16378"/>
                    <a:pt x="8880" y="16999"/>
                    <a:pt x="9579" y="17392"/>
                  </a:cubicBezTo>
                  <a:cubicBezTo>
                    <a:pt x="10200" y="17742"/>
                    <a:pt x="10785" y="17918"/>
                    <a:pt x="11321" y="17918"/>
                  </a:cubicBezTo>
                  <a:cubicBezTo>
                    <a:pt x="11812" y="17918"/>
                    <a:pt x="12265" y="17765"/>
                    <a:pt x="12628" y="17477"/>
                  </a:cubicBezTo>
                  <a:cubicBezTo>
                    <a:pt x="12908" y="17253"/>
                    <a:pt x="13132" y="16949"/>
                    <a:pt x="13244" y="16641"/>
                  </a:cubicBezTo>
                  <a:cubicBezTo>
                    <a:pt x="13430" y="16128"/>
                    <a:pt x="13668" y="15105"/>
                    <a:pt x="13603" y="14057"/>
                  </a:cubicBezTo>
                  <a:lnTo>
                    <a:pt x="13603" y="14057"/>
                  </a:lnTo>
                  <a:cubicBezTo>
                    <a:pt x="14669" y="14749"/>
                    <a:pt x="16019" y="15197"/>
                    <a:pt x="16747" y="15369"/>
                  </a:cubicBezTo>
                  <a:cubicBezTo>
                    <a:pt x="16979" y="15424"/>
                    <a:pt x="17248" y="15453"/>
                    <a:pt x="17522" y="15453"/>
                  </a:cubicBezTo>
                  <a:cubicBezTo>
                    <a:pt x="17959" y="15453"/>
                    <a:pt x="18393" y="15379"/>
                    <a:pt x="18774" y="15237"/>
                  </a:cubicBezTo>
                  <a:cubicBezTo>
                    <a:pt x="19256" y="15057"/>
                    <a:pt x="19659" y="14777"/>
                    <a:pt x="19972" y="14401"/>
                  </a:cubicBezTo>
                  <a:cubicBezTo>
                    <a:pt x="20313" y="13989"/>
                    <a:pt x="20541" y="13469"/>
                    <a:pt x="20650" y="12854"/>
                  </a:cubicBezTo>
                  <a:cubicBezTo>
                    <a:pt x="20770" y="12177"/>
                    <a:pt x="20745" y="11373"/>
                    <a:pt x="20575" y="10464"/>
                  </a:cubicBezTo>
                  <a:cubicBezTo>
                    <a:pt x="20413" y="9589"/>
                    <a:pt x="20089" y="8900"/>
                    <a:pt x="19610" y="8411"/>
                  </a:cubicBezTo>
                  <a:cubicBezTo>
                    <a:pt x="19317" y="8112"/>
                    <a:pt x="18965" y="7889"/>
                    <a:pt x="18563" y="7744"/>
                  </a:cubicBezTo>
                  <a:cubicBezTo>
                    <a:pt x="18860" y="7398"/>
                    <a:pt x="19009" y="7062"/>
                    <a:pt x="19028" y="6709"/>
                  </a:cubicBezTo>
                  <a:cubicBezTo>
                    <a:pt x="19052" y="6263"/>
                    <a:pt x="18857" y="5860"/>
                    <a:pt x="18670" y="5470"/>
                  </a:cubicBezTo>
                  <a:cubicBezTo>
                    <a:pt x="18243" y="4583"/>
                    <a:pt x="18124" y="3461"/>
                    <a:pt x="18003" y="1975"/>
                  </a:cubicBezTo>
                  <a:cubicBezTo>
                    <a:pt x="17962" y="1473"/>
                    <a:pt x="17820" y="1010"/>
                    <a:pt x="17604" y="669"/>
                  </a:cubicBezTo>
                  <a:cubicBezTo>
                    <a:pt x="17475" y="467"/>
                    <a:pt x="17321" y="307"/>
                    <a:pt x="17145" y="195"/>
                  </a:cubicBezTo>
                  <a:cubicBezTo>
                    <a:pt x="16946" y="65"/>
                    <a:pt x="16724" y="1"/>
                    <a:pt x="164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1"/>
            <p:cNvSpPr/>
            <p:nvPr/>
          </p:nvSpPr>
          <p:spPr>
            <a:xfrm>
              <a:off x="4945950" y="811825"/>
              <a:ext cx="166475" cy="213650"/>
            </a:xfrm>
            <a:custGeom>
              <a:avLst/>
              <a:gdLst/>
              <a:ahLst/>
              <a:cxnLst/>
              <a:rect l="l" t="t" r="r" b="b"/>
              <a:pathLst>
                <a:path w="6659" h="8546" extrusionOk="0">
                  <a:moveTo>
                    <a:pt x="4106" y="0"/>
                  </a:moveTo>
                  <a:cubicBezTo>
                    <a:pt x="1835" y="0"/>
                    <a:pt x="0" y="8546"/>
                    <a:pt x="0" y="8546"/>
                  </a:cubicBezTo>
                  <a:cubicBezTo>
                    <a:pt x="6659" y="2231"/>
                    <a:pt x="6031" y="550"/>
                    <a:pt x="4380" y="42"/>
                  </a:cubicBezTo>
                  <a:cubicBezTo>
                    <a:pt x="4288" y="14"/>
                    <a:pt x="4196" y="0"/>
                    <a:pt x="4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1"/>
            <p:cNvSpPr/>
            <p:nvPr/>
          </p:nvSpPr>
          <p:spPr>
            <a:xfrm>
              <a:off x="4944475" y="908025"/>
              <a:ext cx="159050" cy="116500"/>
            </a:xfrm>
            <a:custGeom>
              <a:avLst/>
              <a:gdLst/>
              <a:ahLst/>
              <a:cxnLst/>
              <a:rect l="l" t="t" r="r" b="b"/>
              <a:pathLst>
                <a:path w="6362" h="4660" extrusionOk="0">
                  <a:moveTo>
                    <a:pt x="4827" y="1"/>
                  </a:moveTo>
                  <a:cubicBezTo>
                    <a:pt x="3117" y="1"/>
                    <a:pt x="1" y="4659"/>
                    <a:pt x="1" y="4659"/>
                  </a:cubicBezTo>
                  <a:cubicBezTo>
                    <a:pt x="6361" y="2242"/>
                    <a:pt x="6346" y="946"/>
                    <a:pt x="5299" y="154"/>
                  </a:cubicBezTo>
                  <a:cubicBezTo>
                    <a:pt x="5159" y="49"/>
                    <a:pt x="5000" y="1"/>
                    <a:pt x="48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1"/>
            <p:cNvSpPr/>
            <p:nvPr/>
          </p:nvSpPr>
          <p:spPr>
            <a:xfrm>
              <a:off x="4724650" y="941275"/>
              <a:ext cx="210450" cy="90200"/>
            </a:xfrm>
            <a:custGeom>
              <a:avLst/>
              <a:gdLst/>
              <a:ahLst/>
              <a:cxnLst/>
              <a:rect l="l" t="t" r="r" b="b"/>
              <a:pathLst>
                <a:path w="8418" h="3608" extrusionOk="0">
                  <a:moveTo>
                    <a:pt x="1670" y="1"/>
                  </a:moveTo>
                  <a:cubicBezTo>
                    <a:pt x="1331" y="1"/>
                    <a:pt x="1057" y="95"/>
                    <a:pt x="880" y="313"/>
                  </a:cubicBezTo>
                  <a:cubicBezTo>
                    <a:pt x="1" y="1398"/>
                    <a:pt x="454" y="2741"/>
                    <a:pt x="8417" y="3608"/>
                  </a:cubicBezTo>
                  <a:cubicBezTo>
                    <a:pt x="8417" y="3608"/>
                    <a:pt x="3775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1"/>
            <p:cNvSpPr/>
            <p:nvPr/>
          </p:nvSpPr>
          <p:spPr>
            <a:xfrm>
              <a:off x="4779275" y="1007325"/>
              <a:ext cx="156350" cy="42225"/>
            </a:xfrm>
            <a:custGeom>
              <a:avLst/>
              <a:gdLst/>
              <a:ahLst/>
              <a:cxnLst/>
              <a:rect l="l" t="t" r="r" b="b"/>
              <a:pathLst>
                <a:path w="6254" h="1689" extrusionOk="0">
                  <a:moveTo>
                    <a:pt x="1580" y="0"/>
                  </a:moveTo>
                  <a:cubicBezTo>
                    <a:pt x="864" y="0"/>
                    <a:pt x="318" y="145"/>
                    <a:pt x="190" y="549"/>
                  </a:cubicBezTo>
                  <a:cubicBezTo>
                    <a:pt x="1" y="1149"/>
                    <a:pt x="180" y="1688"/>
                    <a:pt x="1651" y="1688"/>
                  </a:cubicBezTo>
                  <a:cubicBezTo>
                    <a:pt x="2585" y="1688"/>
                    <a:pt x="4041" y="1471"/>
                    <a:pt x="6253" y="914"/>
                  </a:cubicBezTo>
                  <a:cubicBezTo>
                    <a:pt x="6253" y="914"/>
                    <a:pt x="3380" y="0"/>
                    <a:pt x="1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1"/>
            <p:cNvSpPr/>
            <p:nvPr/>
          </p:nvSpPr>
          <p:spPr>
            <a:xfrm>
              <a:off x="4949575" y="1047300"/>
              <a:ext cx="79800" cy="111975"/>
            </a:xfrm>
            <a:custGeom>
              <a:avLst/>
              <a:gdLst/>
              <a:ahLst/>
              <a:cxnLst/>
              <a:rect l="l" t="t" r="r" b="b"/>
              <a:pathLst>
                <a:path w="3192" h="4479" extrusionOk="0">
                  <a:moveTo>
                    <a:pt x="374" y="0"/>
                  </a:moveTo>
                  <a:cubicBezTo>
                    <a:pt x="342" y="0"/>
                    <a:pt x="314" y="7"/>
                    <a:pt x="289" y="22"/>
                  </a:cubicBezTo>
                  <a:cubicBezTo>
                    <a:pt x="1" y="190"/>
                    <a:pt x="351" y="1322"/>
                    <a:pt x="1074" y="2547"/>
                  </a:cubicBezTo>
                  <a:cubicBezTo>
                    <a:pt x="1734" y="3668"/>
                    <a:pt x="2475" y="4479"/>
                    <a:pt x="2818" y="4479"/>
                  </a:cubicBezTo>
                  <a:cubicBezTo>
                    <a:pt x="2850" y="4479"/>
                    <a:pt x="2879" y="4472"/>
                    <a:pt x="2903" y="4457"/>
                  </a:cubicBezTo>
                  <a:cubicBezTo>
                    <a:pt x="3192" y="4289"/>
                    <a:pt x="2842" y="3157"/>
                    <a:pt x="2118" y="1932"/>
                  </a:cubicBezTo>
                  <a:cubicBezTo>
                    <a:pt x="1457" y="811"/>
                    <a:pt x="715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1"/>
            <p:cNvSpPr/>
            <p:nvPr/>
          </p:nvSpPr>
          <p:spPr>
            <a:xfrm>
              <a:off x="4935725" y="1027375"/>
              <a:ext cx="43525" cy="51650"/>
            </a:xfrm>
            <a:custGeom>
              <a:avLst/>
              <a:gdLst/>
              <a:ahLst/>
              <a:cxnLst/>
              <a:rect l="l" t="t" r="r" b="b"/>
              <a:pathLst>
                <a:path w="1741" h="2066" extrusionOk="0">
                  <a:moveTo>
                    <a:pt x="473" y="0"/>
                  </a:moveTo>
                  <a:cubicBezTo>
                    <a:pt x="407" y="0"/>
                    <a:pt x="345" y="16"/>
                    <a:pt x="290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2"/>
                    <a:pt x="982" y="2066"/>
                    <a:pt x="1268" y="2066"/>
                  </a:cubicBezTo>
                  <a:cubicBezTo>
                    <a:pt x="1335" y="2066"/>
                    <a:pt x="1397" y="2050"/>
                    <a:pt x="1452" y="2018"/>
                  </a:cubicBezTo>
                  <a:cubicBezTo>
                    <a:pt x="1741" y="1847"/>
                    <a:pt x="1714" y="1268"/>
                    <a:pt x="1394" y="724"/>
                  </a:cubicBezTo>
                  <a:cubicBezTo>
                    <a:pt x="1134" y="284"/>
                    <a:pt x="760" y="0"/>
                    <a:pt x="4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1"/>
            <p:cNvSpPr/>
            <p:nvPr/>
          </p:nvSpPr>
          <p:spPr>
            <a:xfrm>
              <a:off x="4868400" y="840025"/>
              <a:ext cx="70900" cy="151300"/>
            </a:xfrm>
            <a:custGeom>
              <a:avLst/>
              <a:gdLst/>
              <a:ahLst/>
              <a:cxnLst/>
              <a:rect l="l" t="t" r="r" b="b"/>
              <a:pathLst>
                <a:path w="2836" h="6052" fill="none" extrusionOk="0">
                  <a:moveTo>
                    <a:pt x="2446" y="6051"/>
                  </a:moveTo>
                  <a:cubicBezTo>
                    <a:pt x="2446" y="6051"/>
                    <a:pt x="2836" y="1030"/>
                    <a:pt x="1433" y="514"/>
                  </a:cubicBezTo>
                  <a:cubicBezTo>
                    <a:pt x="30" y="0"/>
                    <a:pt x="0" y="2953"/>
                    <a:pt x="1535" y="2413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1"/>
            <p:cNvSpPr/>
            <p:nvPr/>
          </p:nvSpPr>
          <p:spPr>
            <a:xfrm>
              <a:off x="4800100" y="875575"/>
              <a:ext cx="123750" cy="115750"/>
            </a:xfrm>
            <a:custGeom>
              <a:avLst/>
              <a:gdLst/>
              <a:ahLst/>
              <a:cxnLst/>
              <a:rect l="l" t="t" r="r" b="b"/>
              <a:pathLst>
                <a:path w="4950" h="4630" fill="none" extrusionOk="0">
                  <a:moveTo>
                    <a:pt x="4950" y="4629"/>
                  </a:moveTo>
                  <a:cubicBezTo>
                    <a:pt x="4950" y="4629"/>
                    <a:pt x="2963" y="1"/>
                    <a:pt x="1481" y="197"/>
                  </a:cubicBezTo>
                  <a:cubicBezTo>
                    <a:pt x="0" y="393"/>
                    <a:pt x="1345" y="3022"/>
                    <a:pt x="2452" y="183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1"/>
            <p:cNvSpPr/>
            <p:nvPr/>
          </p:nvSpPr>
          <p:spPr>
            <a:xfrm>
              <a:off x="4914500" y="991300"/>
              <a:ext cx="43525" cy="51675"/>
            </a:xfrm>
            <a:custGeom>
              <a:avLst/>
              <a:gdLst/>
              <a:ahLst/>
              <a:cxnLst/>
              <a:rect l="l" t="t" r="r" b="b"/>
              <a:pathLst>
                <a:path w="1741" h="2067" extrusionOk="0">
                  <a:moveTo>
                    <a:pt x="473" y="1"/>
                  </a:moveTo>
                  <a:cubicBezTo>
                    <a:pt x="406" y="1"/>
                    <a:pt x="344" y="16"/>
                    <a:pt x="289" y="48"/>
                  </a:cubicBezTo>
                  <a:cubicBezTo>
                    <a:pt x="1" y="219"/>
                    <a:pt x="27" y="798"/>
                    <a:pt x="348" y="1342"/>
                  </a:cubicBezTo>
                  <a:cubicBezTo>
                    <a:pt x="609" y="1783"/>
                    <a:pt x="983" y="2067"/>
                    <a:pt x="1269" y="2067"/>
                  </a:cubicBezTo>
                  <a:cubicBezTo>
                    <a:pt x="1335" y="2067"/>
                    <a:pt x="1397" y="2052"/>
                    <a:pt x="1451" y="2020"/>
                  </a:cubicBezTo>
                  <a:cubicBezTo>
                    <a:pt x="1740" y="1849"/>
                    <a:pt x="1714" y="1269"/>
                    <a:pt x="1394" y="726"/>
                  </a:cubicBezTo>
                  <a:cubicBezTo>
                    <a:pt x="1134" y="284"/>
                    <a:pt x="759" y="1"/>
                    <a:pt x="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1"/>
            <p:cNvSpPr/>
            <p:nvPr/>
          </p:nvSpPr>
          <p:spPr>
            <a:xfrm>
              <a:off x="4908900" y="983575"/>
              <a:ext cx="123650" cy="183375"/>
            </a:xfrm>
            <a:custGeom>
              <a:avLst/>
              <a:gdLst/>
              <a:ahLst/>
              <a:cxnLst/>
              <a:rect l="l" t="t" r="r" b="b"/>
              <a:pathLst>
                <a:path w="4946" h="7335" extrusionOk="0">
                  <a:moveTo>
                    <a:pt x="697" y="309"/>
                  </a:moveTo>
                  <a:cubicBezTo>
                    <a:pt x="983" y="309"/>
                    <a:pt x="1358" y="592"/>
                    <a:pt x="1618" y="1034"/>
                  </a:cubicBezTo>
                  <a:cubicBezTo>
                    <a:pt x="1785" y="1319"/>
                    <a:pt x="1872" y="1614"/>
                    <a:pt x="1875" y="1854"/>
                  </a:cubicBezTo>
                  <a:cubicBezTo>
                    <a:pt x="2085" y="1974"/>
                    <a:pt x="2299" y="2192"/>
                    <a:pt x="2468" y="2478"/>
                  </a:cubicBezTo>
                  <a:cubicBezTo>
                    <a:pt x="2577" y="2662"/>
                    <a:pt x="2652" y="2853"/>
                    <a:pt x="2691" y="3027"/>
                  </a:cubicBezTo>
                  <a:cubicBezTo>
                    <a:pt x="3017" y="3372"/>
                    <a:pt x="3393" y="3883"/>
                    <a:pt x="3745" y="4482"/>
                  </a:cubicBezTo>
                  <a:cubicBezTo>
                    <a:pt x="4469" y="5707"/>
                    <a:pt x="4819" y="6839"/>
                    <a:pt x="4530" y="7007"/>
                  </a:cubicBezTo>
                  <a:cubicBezTo>
                    <a:pt x="4505" y="7023"/>
                    <a:pt x="4476" y="7029"/>
                    <a:pt x="4444" y="7029"/>
                  </a:cubicBezTo>
                  <a:cubicBezTo>
                    <a:pt x="4102" y="7029"/>
                    <a:pt x="3360" y="6219"/>
                    <a:pt x="2699" y="5097"/>
                  </a:cubicBezTo>
                  <a:cubicBezTo>
                    <a:pt x="2409" y="4606"/>
                    <a:pt x="2179" y="4128"/>
                    <a:pt x="2026" y="3724"/>
                  </a:cubicBezTo>
                  <a:cubicBezTo>
                    <a:pt x="1813" y="3605"/>
                    <a:pt x="1592" y="3385"/>
                    <a:pt x="1421" y="3093"/>
                  </a:cubicBezTo>
                  <a:cubicBezTo>
                    <a:pt x="1253" y="2809"/>
                    <a:pt x="1166" y="2514"/>
                    <a:pt x="1163" y="2272"/>
                  </a:cubicBezTo>
                  <a:cubicBezTo>
                    <a:pt x="954" y="2153"/>
                    <a:pt x="739" y="1935"/>
                    <a:pt x="570" y="1649"/>
                  </a:cubicBezTo>
                  <a:cubicBezTo>
                    <a:pt x="249" y="1105"/>
                    <a:pt x="224" y="526"/>
                    <a:pt x="512" y="355"/>
                  </a:cubicBezTo>
                  <a:cubicBezTo>
                    <a:pt x="568" y="324"/>
                    <a:pt x="629" y="309"/>
                    <a:pt x="697" y="309"/>
                  </a:cubicBezTo>
                  <a:close/>
                  <a:moveTo>
                    <a:pt x="697" y="1"/>
                  </a:moveTo>
                  <a:cubicBezTo>
                    <a:pt x="573" y="1"/>
                    <a:pt x="458" y="30"/>
                    <a:pt x="358" y="90"/>
                  </a:cubicBezTo>
                  <a:cubicBezTo>
                    <a:pt x="227" y="167"/>
                    <a:pt x="128" y="288"/>
                    <a:pt x="69" y="442"/>
                  </a:cubicBezTo>
                  <a:cubicBezTo>
                    <a:pt x="21" y="569"/>
                    <a:pt x="0" y="713"/>
                    <a:pt x="7" y="875"/>
                  </a:cubicBezTo>
                  <a:cubicBezTo>
                    <a:pt x="21" y="1168"/>
                    <a:pt x="127" y="1498"/>
                    <a:pt x="307" y="1803"/>
                  </a:cubicBezTo>
                  <a:cubicBezTo>
                    <a:pt x="463" y="2066"/>
                    <a:pt x="659" y="2290"/>
                    <a:pt x="870" y="2445"/>
                  </a:cubicBezTo>
                  <a:cubicBezTo>
                    <a:pt x="903" y="2705"/>
                    <a:pt x="1003" y="2985"/>
                    <a:pt x="1157" y="3248"/>
                  </a:cubicBezTo>
                  <a:cubicBezTo>
                    <a:pt x="1327" y="3535"/>
                    <a:pt x="1544" y="3773"/>
                    <a:pt x="1778" y="3929"/>
                  </a:cubicBezTo>
                  <a:cubicBezTo>
                    <a:pt x="1942" y="4342"/>
                    <a:pt x="2168" y="4796"/>
                    <a:pt x="2435" y="5250"/>
                  </a:cubicBezTo>
                  <a:cubicBezTo>
                    <a:pt x="2763" y="5806"/>
                    <a:pt x="3128" y="6317"/>
                    <a:pt x="3463" y="6687"/>
                  </a:cubicBezTo>
                  <a:cubicBezTo>
                    <a:pt x="3634" y="6876"/>
                    <a:pt x="3794" y="7025"/>
                    <a:pt x="3938" y="7131"/>
                  </a:cubicBezTo>
                  <a:cubicBezTo>
                    <a:pt x="4125" y="7268"/>
                    <a:pt x="4290" y="7334"/>
                    <a:pt x="4444" y="7334"/>
                  </a:cubicBezTo>
                  <a:cubicBezTo>
                    <a:pt x="4532" y="7334"/>
                    <a:pt x="4614" y="7312"/>
                    <a:pt x="4685" y="7270"/>
                  </a:cubicBezTo>
                  <a:cubicBezTo>
                    <a:pt x="4806" y="7199"/>
                    <a:pt x="4945" y="7044"/>
                    <a:pt x="4938" y="6702"/>
                  </a:cubicBezTo>
                  <a:cubicBezTo>
                    <a:pt x="4933" y="6526"/>
                    <a:pt x="4890" y="6305"/>
                    <a:pt x="4810" y="6046"/>
                  </a:cubicBezTo>
                  <a:cubicBezTo>
                    <a:pt x="4654" y="5546"/>
                    <a:pt x="4371" y="4935"/>
                    <a:pt x="4009" y="4323"/>
                  </a:cubicBezTo>
                  <a:cubicBezTo>
                    <a:pt x="3677" y="3757"/>
                    <a:pt x="3309" y="3245"/>
                    <a:pt x="2969" y="2874"/>
                  </a:cubicBezTo>
                  <a:cubicBezTo>
                    <a:pt x="2918" y="2688"/>
                    <a:pt x="2837" y="2497"/>
                    <a:pt x="2732" y="2319"/>
                  </a:cubicBezTo>
                  <a:cubicBezTo>
                    <a:pt x="2577" y="2055"/>
                    <a:pt x="2381" y="1833"/>
                    <a:pt x="2169" y="1677"/>
                  </a:cubicBezTo>
                  <a:cubicBezTo>
                    <a:pt x="2136" y="1417"/>
                    <a:pt x="2036" y="1137"/>
                    <a:pt x="1882" y="875"/>
                  </a:cubicBezTo>
                  <a:cubicBezTo>
                    <a:pt x="1735" y="627"/>
                    <a:pt x="1554" y="415"/>
                    <a:pt x="1354" y="259"/>
                  </a:cubicBezTo>
                  <a:cubicBezTo>
                    <a:pt x="1135" y="91"/>
                    <a:pt x="907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FE9A0E8-64FC-8D4B-AF9B-976117073815}"/>
              </a:ext>
            </a:extLst>
          </p:cNvPr>
          <p:cNvSpPr txBox="1"/>
          <p:nvPr/>
        </p:nvSpPr>
        <p:spPr>
          <a:xfrm>
            <a:off x="1507984" y="2422446"/>
            <a:ext cx="642745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Luật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b="1" dirty="0" err="1">
                <a:effectLst/>
                <a:latin typeface="+mj-lt"/>
                <a:ea typeface="Calibri" panose="020F0502020204030204" pitchFamily="34" charset="0"/>
              </a:rPr>
              <a:t>chơi</a:t>
            </a:r>
            <a:r>
              <a:rPr lang="fr-FR" sz="2400" b="1" dirty="0">
                <a:effectLst/>
                <a:latin typeface="+mj-lt"/>
                <a:ea typeface="Calibri" panose="020F0502020204030204" pitchFamily="34" charset="0"/>
              </a:rPr>
              <a:t>: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bạn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nối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tiếp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nhau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đọc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các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phép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tương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ứng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bảng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+mj-lt"/>
                <a:ea typeface="Calibri" panose="020F0502020204030204" pitchFamily="34" charset="0"/>
              </a:rPr>
              <a:t>nhân</a:t>
            </a:r>
            <a:r>
              <a:rPr lang="fr-FR" sz="2400" dirty="0">
                <a:effectLst/>
                <a:latin typeface="+mj-lt"/>
                <a:ea typeface="Calibri" panose="020F0502020204030204" pitchFamily="34" charset="0"/>
              </a:rPr>
              <a:t> 7.</a:t>
            </a:r>
            <a:endParaRPr lang="en-US" sz="2400" dirty="0">
              <a:latin typeface="+mj-lt"/>
            </a:endParaRPr>
          </a:p>
        </p:txBody>
      </p:sp>
      <p:pic>
        <p:nvPicPr>
          <p:cNvPr id="39" name="Picture 10">
            <a:extLst>
              <a:ext uri="{FF2B5EF4-FFF2-40B4-BE49-F238E27FC236}">
                <a16:creationId xmlns:a16="http://schemas.microsoft.com/office/drawing/2014/main" id="{EF8F20EB-61BB-CADF-958F-86AF7F4B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003" y="31805"/>
            <a:ext cx="1122682" cy="1663232"/>
          </a:xfrm>
          <a:prstGeom prst="rect">
            <a:avLst/>
          </a:prstGeom>
        </p:spPr>
      </p:pic>
      <p:pic>
        <p:nvPicPr>
          <p:cNvPr id="40" name="Picture 13">
            <a:extLst>
              <a:ext uri="{FF2B5EF4-FFF2-40B4-BE49-F238E27FC236}">
                <a16:creationId xmlns:a16="http://schemas.microsoft.com/office/drawing/2014/main" id="{4B2C11C5-A4A0-B6B6-FB12-C6EC81EE8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6594940" y="1484721"/>
            <a:ext cx="509514" cy="287181"/>
          </a:xfrm>
          <a:prstGeom prst="rect">
            <a:avLst/>
          </a:prstGeom>
        </p:spPr>
      </p:pic>
      <p:pic>
        <p:nvPicPr>
          <p:cNvPr id="41" name="Picture 13">
            <a:extLst>
              <a:ext uri="{FF2B5EF4-FFF2-40B4-BE49-F238E27FC236}">
                <a16:creationId xmlns:a16="http://schemas.microsoft.com/office/drawing/2014/main" id="{65B647FC-6C7E-2B30-BEDF-B4765421D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3086009" y="4623209"/>
            <a:ext cx="509514" cy="287181"/>
          </a:xfrm>
          <a:prstGeom prst="rect">
            <a:avLst/>
          </a:prstGeom>
        </p:spPr>
      </p:pic>
      <p:pic>
        <p:nvPicPr>
          <p:cNvPr id="42" name="Picture 13">
            <a:extLst>
              <a:ext uri="{FF2B5EF4-FFF2-40B4-BE49-F238E27FC236}">
                <a16:creationId xmlns:a16="http://schemas.microsoft.com/office/drawing/2014/main" id="{DF9C4465-50AB-DE85-ABD8-DF699DC4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05722">
            <a:off x="2123466" y="1759163"/>
            <a:ext cx="509514" cy="287181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8E70326-EC0A-691E-6FD2-1DE05802F7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597893" y="0"/>
            <a:ext cx="581151" cy="4007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61"/>
          <p:cNvSpPr/>
          <p:nvPr/>
        </p:nvSpPr>
        <p:spPr>
          <a:xfrm>
            <a:off x="1212247" y="1811218"/>
            <a:ext cx="1097400" cy="10974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61"/>
          <p:cNvSpPr/>
          <p:nvPr/>
        </p:nvSpPr>
        <p:spPr>
          <a:xfrm>
            <a:off x="1257997" y="1856968"/>
            <a:ext cx="1005900" cy="1005900"/>
          </a:xfrm>
          <a:prstGeom prst="pie">
            <a:avLst>
              <a:gd name="adj1" fmla="val 16224242"/>
              <a:gd name="adj2" fmla="val 16122798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61"/>
          <p:cNvSpPr/>
          <p:nvPr/>
        </p:nvSpPr>
        <p:spPr>
          <a:xfrm>
            <a:off x="4023300" y="1811218"/>
            <a:ext cx="1097400" cy="10974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9" name="Google Shape;2019;p61"/>
          <p:cNvSpPr/>
          <p:nvPr/>
        </p:nvSpPr>
        <p:spPr>
          <a:xfrm>
            <a:off x="4069050" y="1856968"/>
            <a:ext cx="1005900" cy="1005900"/>
          </a:xfrm>
          <a:prstGeom prst="pie">
            <a:avLst>
              <a:gd name="adj1" fmla="val 16224242"/>
              <a:gd name="adj2" fmla="val 16059276"/>
            </a:avLst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61"/>
          <p:cNvSpPr/>
          <p:nvPr/>
        </p:nvSpPr>
        <p:spPr>
          <a:xfrm>
            <a:off x="6660862" y="1811218"/>
            <a:ext cx="1097400" cy="10974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1" name="Google Shape;2021;p61"/>
          <p:cNvSpPr/>
          <p:nvPr/>
        </p:nvSpPr>
        <p:spPr>
          <a:xfrm>
            <a:off x="6706612" y="1856968"/>
            <a:ext cx="1005900" cy="1005900"/>
          </a:xfrm>
          <a:prstGeom prst="pie">
            <a:avLst>
              <a:gd name="adj1" fmla="val 16224242"/>
              <a:gd name="adj2" fmla="val 1604521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2" name="Google Shape;2022;p61"/>
          <p:cNvGrpSpPr/>
          <p:nvPr/>
        </p:nvGrpSpPr>
        <p:grpSpPr>
          <a:xfrm>
            <a:off x="347272" y="853529"/>
            <a:ext cx="1049184" cy="323946"/>
            <a:chOff x="3365625" y="629625"/>
            <a:chExt cx="408975" cy="126275"/>
          </a:xfrm>
        </p:grpSpPr>
        <p:sp>
          <p:nvSpPr>
            <p:cNvPr id="2023" name="Google Shape;2023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61"/>
          <p:cNvGrpSpPr/>
          <p:nvPr/>
        </p:nvGrpSpPr>
        <p:grpSpPr>
          <a:xfrm>
            <a:off x="1326547" y="365601"/>
            <a:ext cx="1049184" cy="323946"/>
            <a:chOff x="3365625" y="629625"/>
            <a:chExt cx="408975" cy="126275"/>
          </a:xfrm>
        </p:grpSpPr>
        <p:sp>
          <p:nvSpPr>
            <p:cNvPr id="2026" name="Google Shape;2026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61"/>
          <p:cNvGrpSpPr/>
          <p:nvPr/>
        </p:nvGrpSpPr>
        <p:grpSpPr>
          <a:xfrm>
            <a:off x="7758262" y="942644"/>
            <a:ext cx="1049184" cy="323946"/>
            <a:chOff x="3365625" y="629625"/>
            <a:chExt cx="408975" cy="126275"/>
          </a:xfrm>
        </p:grpSpPr>
        <p:sp>
          <p:nvSpPr>
            <p:cNvPr id="2029" name="Google Shape;2029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" name="Google Shape;2256;p68">
            <a:extLst>
              <a:ext uri="{FF2B5EF4-FFF2-40B4-BE49-F238E27FC236}">
                <a16:creationId xmlns:a16="http://schemas.microsoft.com/office/drawing/2014/main" id="{27DB71DE-6694-D044-5BC3-20A6FCEE4A5D}"/>
              </a:ext>
            </a:extLst>
          </p:cNvPr>
          <p:cNvCxnSpPr>
            <a:cxnSpLocks/>
            <a:stCxn id="2016" idx="6"/>
            <a:endCxn id="2018" idx="3"/>
          </p:cNvCxnSpPr>
          <p:nvPr/>
        </p:nvCxnSpPr>
        <p:spPr>
          <a:xfrm>
            <a:off x="2309647" y="2359918"/>
            <a:ext cx="1874364" cy="387989"/>
          </a:xfrm>
          <a:prstGeom prst="curvedConnector4">
            <a:avLst>
              <a:gd name="adj1" fmla="val 45713"/>
              <a:gd name="adj2" fmla="val 15891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2256;p68">
            <a:extLst>
              <a:ext uri="{FF2B5EF4-FFF2-40B4-BE49-F238E27FC236}">
                <a16:creationId xmlns:a16="http://schemas.microsoft.com/office/drawing/2014/main" id="{3705239A-DCCB-2E37-CDF6-292CE7F80903}"/>
              </a:ext>
            </a:extLst>
          </p:cNvPr>
          <p:cNvCxnSpPr>
            <a:cxnSpLocks/>
            <a:endCxn id="2020" idx="2"/>
          </p:cNvCxnSpPr>
          <p:nvPr/>
        </p:nvCxnSpPr>
        <p:spPr>
          <a:xfrm flipV="1">
            <a:off x="4959991" y="2359918"/>
            <a:ext cx="1700871" cy="38798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A9931D5-C950-FD38-9D23-1B989866ECC1}"/>
              </a:ext>
            </a:extLst>
          </p:cNvPr>
          <p:cNvSpPr txBox="1"/>
          <p:nvPr/>
        </p:nvSpPr>
        <p:spPr>
          <a:xfrm>
            <a:off x="2018806" y="743985"/>
            <a:ext cx="5117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1A64340B-0D72-08F9-D1D0-398AD1B448C6}"/>
              </a:ext>
            </a:extLst>
          </p:cNvPr>
          <p:cNvSpPr txBox="1"/>
          <p:nvPr/>
        </p:nvSpPr>
        <p:spPr>
          <a:xfrm>
            <a:off x="654338" y="2908618"/>
            <a:ext cx="18288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3B990E4-B3D2-616A-9CBA-3550D12F2BB3}"/>
              </a:ext>
            </a:extLst>
          </p:cNvPr>
          <p:cNvSpPr txBox="1"/>
          <p:nvPr/>
        </p:nvSpPr>
        <p:spPr>
          <a:xfrm>
            <a:off x="3337921" y="2891394"/>
            <a:ext cx="228600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C14687D-CC7E-E75D-1FE4-E3BA8A2BE02A}"/>
              </a:ext>
            </a:extLst>
          </p:cNvPr>
          <p:cNvSpPr txBox="1"/>
          <p:nvPr/>
        </p:nvSpPr>
        <p:spPr>
          <a:xfrm>
            <a:off x="5995965" y="2862868"/>
            <a:ext cx="26832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grpSp>
        <p:nvGrpSpPr>
          <p:cNvPr id="56" name="Google Shape;3169;p74">
            <a:extLst>
              <a:ext uri="{FF2B5EF4-FFF2-40B4-BE49-F238E27FC236}">
                <a16:creationId xmlns:a16="http://schemas.microsoft.com/office/drawing/2014/main" id="{714AB15C-4926-5AD2-6185-E432D96F6849}"/>
              </a:ext>
            </a:extLst>
          </p:cNvPr>
          <p:cNvGrpSpPr/>
          <p:nvPr/>
        </p:nvGrpSpPr>
        <p:grpSpPr>
          <a:xfrm>
            <a:off x="2878695" y="4495781"/>
            <a:ext cx="368134" cy="423848"/>
            <a:chOff x="754086" y="3445649"/>
            <a:chExt cx="368134" cy="423848"/>
          </a:xfrm>
        </p:grpSpPr>
        <p:sp>
          <p:nvSpPr>
            <p:cNvPr id="57" name="Google Shape;3170;p74">
              <a:extLst>
                <a:ext uri="{FF2B5EF4-FFF2-40B4-BE49-F238E27FC236}">
                  <a16:creationId xmlns:a16="http://schemas.microsoft.com/office/drawing/2014/main" id="{0C697C68-1C64-FA84-2ADF-AA4306C2DC78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171;p74">
              <a:extLst>
                <a:ext uri="{FF2B5EF4-FFF2-40B4-BE49-F238E27FC236}">
                  <a16:creationId xmlns:a16="http://schemas.microsoft.com/office/drawing/2014/main" id="{C37C3AC0-DBDD-BF50-186D-6464E49C734E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172;p74">
              <a:extLst>
                <a:ext uri="{FF2B5EF4-FFF2-40B4-BE49-F238E27FC236}">
                  <a16:creationId xmlns:a16="http://schemas.microsoft.com/office/drawing/2014/main" id="{8E66CC77-8E91-2E5F-F0EF-CA4A79BCF837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173;p74">
              <a:extLst>
                <a:ext uri="{FF2B5EF4-FFF2-40B4-BE49-F238E27FC236}">
                  <a16:creationId xmlns:a16="http://schemas.microsoft.com/office/drawing/2014/main" id="{ED6F6245-9839-E0DB-9251-0E3F027B2D1E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174;p74">
              <a:extLst>
                <a:ext uri="{FF2B5EF4-FFF2-40B4-BE49-F238E27FC236}">
                  <a16:creationId xmlns:a16="http://schemas.microsoft.com/office/drawing/2014/main" id="{3ABB3691-C869-E7F8-01CC-EDF3F8BF1B3E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175;p74">
              <a:extLst>
                <a:ext uri="{FF2B5EF4-FFF2-40B4-BE49-F238E27FC236}">
                  <a16:creationId xmlns:a16="http://schemas.microsoft.com/office/drawing/2014/main" id="{76F7B0E9-7981-D7AA-1E41-30B9B94D31F5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176;p74">
              <a:extLst>
                <a:ext uri="{FF2B5EF4-FFF2-40B4-BE49-F238E27FC236}">
                  <a16:creationId xmlns:a16="http://schemas.microsoft.com/office/drawing/2014/main" id="{76A62319-CFB2-609C-552C-192EF5EFB7FF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177;p74">
              <a:extLst>
                <a:ext uri="{FF2B5EF4-FFF2-40B4-BE49-F238E27FC236}">
                  <a16:creationId xmlns:a16="http://schemas.microsoft.com/office/drawing/2014/main" id="{A68A8BE3-A851-278F-4CAA-AD133E98E62A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178;p74">
              <a:extLst>
                <a:ext uri="{FF2B5EF4-FFF2-40B4-BE49-F238E27FC236}">
                  <a16:creationId xmlns:a16="http://schemas.microsoft.com/office/drawing/2014/main" id="{CE149119-2BA1-C910-20A9-0E03E536D1AB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179;p74">
              <a:extLst>
                <a:ext uri="{FF2B5EF4-FFF2-40B4-BE49-F238E27FC236}">
                  <a16:creationId xmlns:a16="http://schemas.microsoft.com/office/drawing/2014/main" id="{517E9D0E-2C86-C642-5332-88D4AC7343B2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180;p74">
              <a:extLst>
                <a:ext uri="{FF2B5EF4-FFF2-40B4-BE49-F238E27FC236}">
                  <a16:creationId xmlns:a16="http://schemas.microsoft.com/office/drawing/2014/main" id="{5EDE1755-AFC6-0C72-0F91-BBC9EF14B935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181;p74">
              <a:extLst>
                <a:ext uri="{FF2B5EF4-FFF2-40B4-BE49-F238E27FC236}">
                  <a16:creationId xmlns:a16="http://schemas.microsoft.com/office/drawing/2014/main" id="{C95A81A6-C459-B682-1672-60D8720065FF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182;p74">
              <a:extLst>
                <a:ext uri="{FF2B5EF4-FFF2-40B4-BE49-F238E27FC236}">
                  <a16:creationId xmlns:a16="http://schemas.microsoft.com/office/drawing/2014/main" id="{ECFEBF6D-4BE8-07C0-3D1F-460E29D21962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183;p74">
              <a:extLst>
                <a:ext uri="{FF2B5EF4-FFF2-40B4-BE49-F238E27FC236}">
                  <a16:creationId xmlns:a16="http://schemas.microsoft.com/office/drawing/2014/main" id="{41A6D9D6-0BA2-9063-3C6B-66D655C7E448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184;p74">
              <a:extLst>
                <a:ext uri="{FF2B5EF4-FFF2-40B4-BE49-F238E27FC236}">
                  <a16:creationId xmlns:a16="http://schemas.microsoft.com/office/drawing/2014/main" id="{7CA8FF16-A09B-4DD9-F8DF-1904DB10AC85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185;p74">
              <a:extLst>
                <a:ext uri="{FF2B5EF4-FFF2-40B4-BE49-F238E27FC236}">
                  <a16:creationId xmlns:a16="http://schemas.microsoft.com/office/drawing/2014/main" id="{1399D770-4020-D4CD-3391-C71F03288DFE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86;p74">
              <a:extLst>
                <a:ext uri="{FF2B5EF4-FFF2-40B4-BE49-F238E27FC236}">
                  <a16:creationId xmlns:a16="http://schemas.microsoft.com/office/drawing/2014/main" id="{38C11A44-E5B6-70B3-7F9C-825824B65E8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87;p74">
              <a:extLst>
                <a:ext uri="{FF2B5EF4-FFF2-40B4-BE49-F238E27FC236}">
                  <a16:creationId xmlns:a16="http://schemas.microsoft.com/office/drawing/2014/main" id="{59EEA715-FAA7-A382-838C-8EA33B1D5B22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88;p74">
              <a:extLst>
                <a:ext uri="{FF2B5EF4-FFF2-40B4-BE49-F238E27FC236}">
                  <a16:creationId xmlns:a16="http://schemas.microsoft.com/office/drawing/2014/main" id="{7A0D70E4-DE8E-E9D9-1F9E-B16BE367020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89;p74">
              <a:extLst>
                <a:ext uri="{FF2B5EF4-FFF2-40B4-BE49-F238E27FC236}">
                  <a16:creationId xmlns:a16="http://schemas.microsoft.com/office/drawing/2014/main" id="{DFE754E7-B44D-8F67-5E67-ABBE81CD34B6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90;p74">
              <a:extLst>
                <a:ext uri="{FF2B5EF4-FFF2-40B4-BE49-F238E27FC236}">
                  <a16:creationId xmlns:a16="http://schemas.microsoft.com/office/drawing/2014/main" id="{E7A90A5D-FFBC-6F97-5CB3-58D2F466C929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8" name="Picture 13">
            <a:extLst>
              <a:ext uri="{FF2B5EF4-FFF2-40B4-BE49-F238E27FC236}">
                <a16:creationId xmlns:a16="http://schemas.microsoft.com/office/drawing/2014/main" id="{AFC6953A-0371-6FC9-D0DC-B8A4959AB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3497280" y="289073"/>
            <a:ext cx="509514" cy="287181"/>
          </a:xfrm>
          <a:prstGeom prst="rect">
            <a:avLst/>
          </a:prstGeom>
        </p:spPr>
      </p:pic>
      <p:pic>
        <p:nvPicPr>
          <p:cNvPr id="79" name="Picture 13">
            <a:extLst>
              <a:ext uri="{FF2B5EF4-FFF2-40B4-BE49-F238E27FC236}">
                <a16:creationId xmlns:a16="http://schemas.microsoft.com/office/drawing/2014/main" id="{B90915C4-4547-20F0-958F-A58E5DFC2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5555669" y="4435304"/>
            <a:ext cx="509514" cy="287181"/>
          </a:xfrm>
          <a:prstGeom prst="rect">
            <a:avLst/>
          </a:prstGeom>
        </p:spPr>
      </p:pic>
      <p:pic>
        <p:nvPicPr>
          <p:cNvPr id="80" name="Picture 13">
            <a:extLst>
              <a:ext uri="{FF2B5EF4-FFF2-40B4-BE49-F238E27FC236}">
                <a16:creationId xmlns:a16="http://schemas.microsoft.com/office/drawing/2014/main" id="{0E6A1A85-0C0A-1686-4335-401513EDB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355278" y="1951904"/>
            <a:ext cx="509514" cy="287181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C7059879-7BDF-A3EF-F5E3-82AB8844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8028097" y="2127029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  <p:bldP spid="53" grpId="0"/>
      <p:bldP spid="54" grpId="0"/>
      <p:bldP spid="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8" name="Google Shape;3308;p75"/>
          <p:cNvGrpSpPr/>
          <p:nvPr/>
        </p:nvGrpSpPr>
        <p:grpSpPr>
          <a:xfrm>
            <a:off x="5076675" y="2466975"/>
            <a:ext cx="3232426" cy="2471160"/>
            <a:chOff x="3225775" y="1609025"/>
            <a:chExt cx="3232426" cy="2471160"/>
          </a:xfrm>
        </p:grpSpPr>
        <p:sp>
          <p:nvSpPr>
            <p:cNvPr id="3309" name="Google Shape;3309;p75"/>
            <p:cNvSpPr/>
            <p:nvPr/>
          </p:nvSpPr>
          <p:spPr>
            <a:xfrm>
              <a:off x="3342920" y="3689060"/>
              <a:ext cx="2468591" cy="391125"/>
            </a:xfrm>
            <a:custGeom>
              <a:avLst/>
              <a:gdLst/>
              <a:ahLst/>
              <a:cxnLst/>
              <a:rect l="l" t="t" r="r" b="b"/>
              <a:pathLst>
                <a:path w="78957" h="12511" extrusionOk="0">
                  <a:moveTo>
                    <a:pt x="39478" y="1"/>
                  </a:moveTo>
                  <a:cubicBezTo>
                    <a:pt x="29007" y="1"/>
                    <a:pt x="18967" y="659"/>
                    <a:pt x="11563" y="1832"/>
                  </a:cubicBezTo>
                  <a:cubicBezTo>
                    <a:pt x="4159" y="3005"/>
                    <a:pt x="0" y="4596"/>
                    <a:pt x="0" y="6256"/>
                  </a:cubicBezTo>
                  <a:cubicBezTo>
                    <a:pt x="0" y="7914"/>
                    <a:pt x="4159" y="9505"/>
                    <a:pt x="11563" y="10678"/>
                  </a:cubicBezTo>
                  <a:cubicBezTo>
                    <a:pt x="18967" y="11851"/>
                    <a:pt x="29007" y="12510"/>
                    <a:pt x="39478" y="12510"/>
                  </a:cubicBezTo>
                  <a:cubicBezTo>
                    <a:pt x="49948" y="12510"/>
                    <a:pt x="59990" y="11851"/>
                    <a:pt x="67393" y="10678"/>
                  </a:cubicBezTo>
                  <a:cubicBezTo>
                    <a:pt x="74797" y="9505"/>
                    <a:pt x="78956" y="7914"/>
                    <a:pt x="78956" y="6256"/>
                  </a:cubicBezTo>
                  <a:cubicBezTo>
                    <a:pt x="78956" y="4596"/>
                    <a:pt x="74797" y="3005"/>
                    <a:pt x="67393" y="1832"/>
                  </a:cubicBezTo>
                  <a:cubicBezTo>
                    <a:pt x="59990" y="659"/>
                    <a:pt x="49948" y="1"/>
                    <a:pt x="3947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75"/>
            <p:cNvSpPr/>
            <p:nvPr/>
          </p:nvSpPr>
          <p:spPr>
            <a:xfrm>
              <a:off x="3735125" y="3864512"/>
              <a:ext cx="783376" cy="70122"/>
            </a:xfrm>
            <a:custGeom>
              <a:avLst/>
              <a:gdLst/>
              <a:ahLst/>
              <a:cxnLst/>
              <a:rect l="l" t="t" r="r" b="b"/>
              <a:pathLst>
                <a:path w="25056" h="2243" extrusionOk="0">
                  <a:moveTo>
                    <a:pt x="24981" y="1"/>
                  </a:moveTo>
                  <a:cubicBezTo>
                    <a:pt x="24862" y="190"/>
                    <a:pt x="24730" y="383"/>
                    <a:pt x="24585" y="575"/>
                  </a:cubicBezTo>
                  <a:lnTo>
                    <a:pt x="412" y="575"/>
                  </a:lnTo>
                  <a:cubicBezTo>
                    <a:pt x="412" y="575"/>
                    <a:pt x="256" y="441"/>
                    <a:pt x="15" y="195"/>
                  </a:cubicBezTo>
                  <a:cubicBezTo>
                    <a:pt x="5" y="239"/>
                    <a:pt x="1" y="288"/>
                    <a:pt x="1" y="335"/>
                  </a:cubicBezTo>
                  <a:lnTo>
                    <a:pt x="1" y="1451"/>
                  </a:lnTo>
                  <a:cubicBezTo>
                    <a:pt x="1" y="1890"/>
                    <a:pt x="353" y="2243"/>
                    <a:pt x="793" y="2243"/>
                  </a:cubicBezTo>
                  <a:lnTo>
                    <a:pt x="24264" y="2243"/>
                  </a:lnTo>
                  <a:cubicBezTo>
                    <a:pt x="24704" y="2243"/>
                    <a:pt x="25056" y="1890"/>
                    <a:pt x="25056" y="1451"/>
                  </a:cubicBezTo>
                  <a:lnTo>
                    <a:pt x="25056" y="335"/>
                  </a:lnTo>
                  <a:cubicBezTo>
                    <a:pt x="25056" y="220"/>
                    <a:pt x="25028" y="102"/>
                    <a:pt x="24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75"/>
            <p:cNvSpPr/>
            <p:nvPr/>
          </p:nvSpPr>
          <p:spPr>
            <a:xfrm>
              <a:off x="4707366" y="3864481"/>
              <a:ext cx="783345" cy="70091"/>
            </a:xfrm>
            <a:custGeom>
              <a:avLst/>
              <a:gdLst/>
              <a:ahLst/>
              <a:cxnLst/>
              <a:rect l="l" t="t" r="r" b="b"/>
              <a:pathLst>
                <a:path w="25055" h="2242" extrusionOk="0">
                  <a:moveTo>
                    <a:pt x="75" y="0"/>
                  </a:moveTo>
                  <a:cubicBezTo>
                    <a:pt x="28" y="102"/>
                    <a:pt x="0" y="218"/>
                    <a:pt x="0" y="333"/>
                  </a:cubicBezTo>
                  <a:lnTo>
                    <a:pt x="0" y="1450"/>
                  </a:lnTo>
                  <a:cubicBezTo>
                    <a:pt x="0" y="1889"/>
                    <a:pt x="356" y="2241"/>
                    <a:pt x="792" y="2241"/>
                  </a:cubicBezTo>
                  <a:lnTo>
                    <a:pt x="24263" y="2241"/>
                  </a:lnTo>
                  <a:cubicBezTo>
                    <a:pt x="24703" y="2241"/>
                    <a:pt x="25055" y="1889"/>
                    <a:pt x="25055" y="1450"/>
                  </a:cubicBezTo>
                  <a:lnTo>
                    <a:pt x="25055" y="333"/>
                  </a:lnTo>
                  <a:cubicBezTo>
                    <a:pt x="25055" y="288"/>
                    <a:pt x="25051" y="238"/>
                    <a:pt x="25041" y="194"/>
                  </a:cubicBezTo>
                  <a:cubicBezTo>
                    <a:pt x="24801" y="441"/>
                    <a:pt x="24644" y="575"/>
                    <a:pt x="24644" y="575"/>
                  </a:cubicBezTo>
                  <a:lnTo>
                    <a:pt x="474" y="575"/>
                  </a:lnTo>
                  <a:cubicBezTo>
                    <a:pt x="328" y="383"/>
                    <a:pt x="196" y="19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75"/>
            <p:cNvSpPr/>
            <p:nvPr/>
          </p:nvSpPr>
          <p:spPr>
            <a:xfrm>
              <a:off x="3547198" y="3496413"/>
              <a:ext cx="1057757" cy="386092"/>
            </a:xfrm>
            <a:custGeom>
              <a:avLst/>
              <a:gdLst/>
              <a:ahLst/>
              <a:cxnLst/>
              <a:rect l="l" t="t" r="r" b="b"/>
              <a:pathLst>
                <a:path w="33832" h="12350" extrusionOk="0">
                  <a:moveTo>
                    <a:pt x="11681" y="1"/>
                  </a:moveTo>
                  <a:cubicBezTo>
                    <a:pt x="10354" y="1"/>
                    <a:pt x="8976" y="309"/>
                    <a:pt x="7575" y="1040"/>
                  </a:cubicBezTo>
                  <a:cubicBezTo>
                    <a:pt x="1" y="5002"/>
                    <a:pt x="4576" y="10488"/>
                    <a:pt x="6027" y="11968"/>
                  </a:cubicBezTo>
                  <a:cubicBezTo>
                    <a:pt x="6269" y="12215"/>
                    <a:pt x="6424" y="12349"/>
                    <a:pt x="6424" y="12349"/>
                  </a:cubicBezTo>
                  <a:lnTo>
                    <a:pt x="30597" y="12349"/>
                  </a:lnTo>
                  <a:cubicBezTo>
                    <a:pt x="30741" y="12157"/>
                    <a:pt x="30872" y="11964"/>
                    <a:pt x="30993" y="11775"/>
                  </a:cubicBezTo>
                  <a:cubicBezTo>
                    <a:pt x="33832" y="7404"/>
                    <a:pt x="30597" y="5191"/>
                    <a:pt x="30597" y="5191"/>
                  </a:cubicBezTo>
                  <a:cubicBezTo>
                    <a:pt x="30523" y="5141"/>
                    <a:pt x="30450" y="5095"/>
                    <a:pt x="30379" y="5053"/>
                  </a:cubicBezTo>
                  <a:cubicBezTo>
                    <a:pt x="29900" y="5334"/>
                    <a:pt x="29213" y="5526"/>
                    <a:pt x="28425" y="5587"/>
                  </a:cubicBezTo>
                  <a:cubicBezTo>
                    <a:pt x="28419" y="5590"/>
                    <a:pt x="28410" y="5590"/>
                    <a:pt x="28399" y="5590"/>
                  </a:cubicBezTo>
                  <a:cubicBezTo>
                    <a:pt x="28330" y="5602"/>
                    <a:pt x="28261" y="5607"/>
                    <a:pt x="28191" y="5607"/>
                  </a:cubicBezTo>
                  <a:cubicBezTo>
                    <a:pt x="28159" y="5607"/>
                    <a:pt x="28126" y="5606"/>
                    <a:pt x="28093" y="5604"/>
                  </a:cubicBezTo>
                  <a:lnTo>
                    <a:pt x="28093" y="5602"/>
                  </a:lnTo>
                  <a:lnTo>
                    <a:pt x="28074" y="5602"/>
                  </a:lnTo>
                  <a:cubicBezTo>
                    <a:pt x="28024" y="5605"/>
                    <a:pt x="27979" y="5605"/>
                    <a:pt x="27932" y="5605"/>
                  </a:cubicBezTo>
                  <a:cubicBezTo>
                    <a:pt x="26631" y="5605"/>
                    <a:pt x="25518" y="5231"/>
                    <a:pt x="25039" y="4702"/>
                  </a:cubicBezTo>
                  <a:cubicBezTo>
                    <a:pt x="24948" y="4766"/>
                    <a:pt x="24867" y="4831"/>
                    <a:pt x="24792" y="4890"/>
                  </a:cubicBezTo>
                  <a:cubicBezTo>
                    <a:pt x="24352" y="4704"/>
                    <a:pt x="23933" y="4629"/>
                    <a:pt x="23545" y="4629"/>
                  </a:cubicBezTo>
                  <a:cubicBezTo>
                    <a:pt x="22728" y="4629"/>
                    <a:pt x="22046" y="4960"/>
                    <a:pt x="21581" y="5275"/>
                  </a:cubicBezTo>
                  <a:cubicBezTo>
                    <a:pt x="19279" y="2849"/>
                    <a:pt x="15718" y="1"/>
                    <a:pt x="11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75"/>
            <p:cNvSpPr/>
            <p:nvPr/>
          </p:nvSpPr>
          <p:spPr>
            <a:xfrm>
              <a:off x="4621046" y="3496476"/>
              <a:ext cx="1057789" cy="386092"/>
            </a:xfrm>
            <a:custGeom>
              <a:avLst/>
              <a:gdLst/>
              <a:ahLst/>
              <a:cxnLst/>
              <a:rect l="l" t="t" r="r" b="b"/>
              <a:pathLst>
                <a:path w="33833" h="12350" extrusionOk="0">
                  <a:moveTo>
                    <a:pt x="22151" y="0"/>
                  </a:moveTo>
                  <a:cubicBezTo>
                    <a:pt x="18116" y="0"/>
                    <a:pt x="14555" y="2848"/>
                    <a:pt x="12253" y="5276"/>
                  </a:cubicBezTo>
                  <a:cubicBezTo>
                    <a:pt x="11787" y="4959"/>
                    <a:pt x="11105" y="4629"/>
                    <a:pt x="10289" y="4629"/>
                  </a:cubicBezTo>
                  <a:cubicBezTo>
                    <a:pt x="9900" y="4629"/>
                    <a:pt x="9481" y="4704"/>
                    <a:pt x="9040" y="4890"/>
                  </a:cubicBezTo>
                  <a:cubicBezTo>
                    <a:pt x="8965" y="4830"/>
                    <a:pt x="8884" y="4765"/>
                    <a:pt x="8793" y="4702"/>
                  </a:cubicBezTo>
                  <a:cubicBezTo>
                    <a:pt x="8316" y="5230"/>
                    <a:pt x="7201" y="5605"/>
                    <a:pt x="5899" y="5605"/>
                  </a:cubicBezTo>
                  <a:cubicBezTo>
                    <a:pt x="5853" y="5605"/>
                    <a:pt x="5808" y="5605"/>
                    <a:pt x="5761" y="5602"/>
                  </a:cubicBezTo>
                  <a:lnTo>
                    <a:pt x="5738" y="5602"/>
                  </a:lnTo>
                  <a:cubicBezTo>
                    <a:pt x="5705" y="5604"/>
                    <a:pt x="5672" y="5605"/>
                    <a:pt x="5639" y="5605"/>
                  </a:cubicBezTo>
                  <a:cubicBezTo>
                    <a:pt x="5569" y="5605"/>
                    <a:pt x="5499" y="5600"/>
                    <a:pt x="5430" y="5588"/>
                  </a:cubicBezTo>
                  <a:cubicBezTo>
                    <a:pt x="5420" y="5588"/>
                    <a:pt x="5410" y="5588"/>
                    <a:pt x="5407" y="5586"/>
                  </a:cubicBezTo>
                  <a:cubicBezTo>
                    <a:pt x="4622" y="5526"/>
                    <a:pt x="3933" y="5333"/>
                    <a:pt x="3457" y="5052"/>
                  </a:cubicBezTo>
                  <a:cubicBezTo>
                    <a:pt x="3382" y="5095"/>
                    <a:pt x="3309" y="5142"/>
                    <a:pt x="3238" y="5190"/>
                  </a:cubicBezTo>
                  <a:cubicBezTo>
                    <a:pt x="3238" y="5190"/>
                    <a:pt x="0" y="7403"/>
                    <a:pt x="2838" y="11774"/>
                  </a:cubicBezTo>
                  <a:cubicBezTo>
                    <a:pt x="2959" y="11964"/>
                    <a:pt x="3091" y="12157"/>
                    <a:pt x="3238" y="12350"/>
                  </a:cubicBezTo>
                  <a:lnTo>
                    <a:pt x="27409" y="12350"/>
                  </a:lnTo>
                  <a:cubicBezTo>
                    <a:pt x="27409" y="12350"/>
                    <a:pt x="27564" y="12214"/>
                    <a:pt x="27805" y="11967"/>
                  </a:cubicBezTo>
                  <a:cubicBezTo>
                    <a:pt x="29259" y="10490"/>
                    <a:pt x="33833" y="5001"/>
                    <a:pt x="26258" y="1040"/>
                  </a:cubicBezTo>
                  <a:cubicBezTo>
                    <a:pt x="24856" y="308"/>
                    <a:pt x="23478" y="0"/>
                    <a:pt x="22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5"/>
            <p:cNvSpPr/>
            <p:nvPr/>
          </p:nvSpPr>
          <p:spPr>
            <a:xfrm>
              <a:off x="4941594" y="1692937"/>
              <a:ext cx="87511" cy="37953"/>
            </a:xfrm>
            <a:custGeom>
              <a:avLst/>
              <a:gdLst/>
              <a:ahLst/>
              <a:cxnLst/>
              <a:rect l="l" t="t" r="r" b="b"/>
              <a:pathLst>
                <a:path w="2799" h="1214" extrusionOk="0">
                  <a:moveTo>
                    <a:pt x="2798" y="1"/>
                  </a:moveTo>
                  <a:lnTo>
                    <a:pt x="2798" y="1"/>
                  </a:lnTo>
                  <a:cubicBezTo>
                    <a:pt x="1829" y="312"/>
                    <a:pt x="896" y="676"/>
                    <a:pt x="0" y="1064"/>
                  </a:cubicBezTo>
                  <a:cubicBezTo>
                    <a:pt x="330" y="1166"/>
                    <a:pt x="610" y="1214"/>
                    <a:pt x="857" y="1214"/>
                  </a:cubicBezTo>
                  <a:cubicBezTo>
                    <a:pt x="1404" y="1214"/>
                    <a:pt x="1784" y="978"/>
                    <a:pt x="2163" y="568"/>
                  </a:cubicBezTo>
                  <a:cubicBezTo>
                    <a:pt x="2367" y="346"/>
                    <a:pt x="2580" y="154"/>
                    <a:pt x="2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75"/>
            <p:cNvSpPr/>
            <p:nvPr/>
          </p:nvSpPr>
          <p:spPr>
            <a:xfrm>
              <a:off x="4780585" y="1776598"/>
              <a:ext cx="81070" cy="60274"/>
            </a:xfrm>
            <a:custGeom>
              <a:avLst/>
              <a:gdLst/>
              <a:ahLst/>
              <a:cxnLst/>
              <a:rect l="l" t="t" r="r" b="b"/>
              <a:pathLst>
                <a:path w="2593" h="1928" extrusionOk="0">
                  <a:moveTo>
                    <a:pt x="1927" y="1"/>
                  </a:moveTo>
                  <a:lnTo>
                    <a:pt x="1927" y="1"/>
                  </a:lnTo>
                  <a:cubicBezTo>
                    <a:pt x="1240" y="389"/>
                    <a:pt x="595" y="779"/>
                    <a:pt x="0" y="1157"/>
                  </a:cubicBezTo>
                  <a:cubicBezTo>
                    <a:pt x="623" y="1646"/>
                    <a:pt x="1146" y="1928"/>
                    <a:pt x="1548" y="1928"/>
                  </a:cubicBezTo>
                  <a:cubicBezTo>
                    <a:pt x="1815" y="1928"/>
                    <a:pt x="2029" y="1803"/>
                    <a:pt x="2184" y="1531"/>
                  </a:cubicBezTo>
                  <a:cubicBezTo>
                    <a:pt x="2592" y="815"/>
                    <a:pt x="1731" y="508"/>
                    <a:pt x="1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75"/>
            <p:cNvSpPr/>
            <p:nvPr/>
          </p:nvSpPr>
          <p:spPr>
            <a:xfrm>
              <a:off x="4768299" y="2979593"/>
              <a:ext cx="323749" cy="279362"/>
            </a:xfrm>
            <a:custGeom>
              <a:avLst/>
              <a:gdLst/>
              <a:ahLst/>
              <a:cxnLst/>
              <a:rect l="l" t="t" r="r" b="b"/>
              <a:pathLst>
                <a:path w="10355" h="8936" extrusionOk="0">
                  <a:moveTo>
                    <a:pt x="6554" y="1"/>
                  </a:moveTo>
                  <a:cubicBezTo>
                    <a:pt x="5317" y="1"/>
                    <a:pt x="4315" y="722"/>
                    <a:pt x="3573" y="1801"/>
                  </a:cubicBezTo>
                  <a:cubicBezTo>
                    <a:pt x="3398" y="2060"/>
                    <a:pt x="3236" y="2339"/>
                    <a:pt x="3092" y="2632"/>
                  </a:cubicBezTo>
                  <a:cubicBezTo>
                    <a:pt x="2957" y="2893"/>
                    <a:pt x="2808" y="3135"/>
                    <a:pt x="2648" y="3355"/>
                  </a:cubicBezTo>
                  <a:cubicBezTo>
                    <a:pt x="1555" y="4866"/>
                    <a:pt x="0" y="5532"/>
                    <a:pt x="939" y="6783"/>
                  </a:cubicBezTo>
                  <a:cubicBezTo>
                    <a:pt x="1608" y="7672"/>
                    <a:pt x="1842" y="8346"/>
                    <a:pt x="2142" y="8936"/>
                  </a:cubicBezTo>
                  <a:cubicBezTo>
                    <a:pt x="2571" y="8734"/>
                    <a:pt x="2994" y="8534"/>
                    <a:pt x="3414" y="8330"/>
                  </a:cubicBezTo>
                  <a:cubicBezTo>
                    <a:pt x="4482" y="7807"/>
                    <a:pt x="5520" y="7280"/>
                    <a:pt x="6528" y="6739"/>
                  </a:cubicBezTo>
                  <a:cubicBezTo>
                    <a:pt x="7854" y="6029"/>
                    <a:pt x="9131" y="5302"/>
                    <a:pt x="10354" y="4561"/>
                  </a:cubicBezTo>
                  <a:cubicBezTo>
                    <a:pt x="10191" y="4087"/>
                    <a:pt x="9976" y="3636"/>
                    <a:pt x="9755" y="3193"/>
                  </a:cubicBezTo>
                  <a:cubicBezTo>
                    <a:pt x="9037" y="1757"/>
                    <a:pt x="9347" y="938"/>
                    <a:pt x="8269" y="425"/>
                  </a:cubicBezTo>
                  <a:cubicBezTo>
                    <a:pt x="7655" y="133"/>
                    <a:pt x="7083" y="1"/>
                    <a:pt x="6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5"/>
            <p:cNvSpPr/>
            <p:nvPr/>
          </p:nvSpPr>
          <p:spPr>
            <a:xfrm>
              <a:off x="3527056" y="1625831"/>
              <a:ext cx="701024" cy="1525579"/>
            </a:xfrm>
            <a:custGeom>
              <a:avLst/>
              <a:gdLst/>
              <a:ahLst/>
              <a:cxnLst/>
              <a:rect l="l" t="t" r="r" b="b"/>
              <a:pathLst>
                <a:path w="22422" h="48799" extrusionOk="0">
                  <a:moveTo>
                    <a:pt x="16058" y="1"/>
                  </a:moveTo>
                  <a:cubicBezTo>
                    <a:pt x="12615" y="1"/>
                    <a:pt x="9033" y="997"/>
                    <a:pt x="5591" y="3642"/>
                  </a:cubicBezTo>
                  <a:cubicBezTo>
                    <a:pt x="2999" y="5634"/>
                    <a:pt x="1129" y="8035"/>
                    <a:pt x="0" y="10725"/>
                  </a:cubicBezTo>
                  <a:cubicBezTo>
                    <a:pt x="317" y="13069"/>
                    <a:pt x="1114" y="14722"/>
                    <a:pt x="2151" y="14722"/>
                  </a:cubicBezTo>
                  <a:cubicBezTo>
                    <a:pt x="2254" y="14722"/>
                    <a:pt x="2360" y="14705"/>
                    <a:pt x="2468" y="14672"/>
                  </a:cubicBezTo>
                  <a:cubicBezTo>
                    <a:pt x="3954" y="14211"/>
                    <a:pt x="1905" y="9493"/>
                    <a:pt x="3085" y="8823"/>
                  </a:cubicBezTo>
                  <a:cubicBezTo>
                    <a:pt x="3329" y="8685"/>
                    <a:pt x="3534" y="8624"/>
                    <a:pt x="3709" y="8624"/>
                  </a:cubicBezTo>
                  <a:cubicBezTo>
                    <a:pt x="4374" y="8624"/>
                    <a:pt x="4595" y="9509"/>
                    <a:pt x="4879" y="10363"/>
                  </a:cubicBezTo>
                  <a:cubicBezTo>
                    <a:pt x="5237" y="11439"/>
                    <a:pt x="4569" y="15180"/>
                    <a:pt x="6364" y="15643"/>
                  </a:cubicBezTo>
                  <a:cubicBezTo>
                    <a:pt x="8159" y="16102"/>
                    <a:pt x="9797" y="16461"/>
                    <a:pt x="9849" y="17488"/>
                  </a:cubicBezTo>
                  <a:cubicBezTo>
                    <a:pt x="9902" y="18514"/>
                    <a:pt x="11492" y="17948"/>
                    <a:pt x="11592" y="18666"/>
                  </a:cubicBezTo>
                  <a:cubicBezTo>
                    <a:pt x="11695" y="19385"/>
                    <a:pt x="9901" y="19332"/>
                    <a:pt x="9697" y="20103"/>
                  </a:cubicBezTo>
                  <a:cubicBezTo>
                    <a:pt x="9491" y="20870"/>
                    <a:pt x="6468" y="21076"/>
                    <a:pt x="6006" y="22306"/>
                  </a:cubicBezTo>
                  <a:cubicBezTo>
                    <a:pt x="5546" y="23536"/>
                    <a:pt x="6468" y="25074"/>
                    <a:pt x="4468" y="26767"/>
                  </a:cubicBezTo>
                  <a:cubicBezTo>
                    <a:pt x="4415" y="26814"/>
                    <a:pt x="4361" y="26860"/>
                    <a:pt x="4310" y="26909"/>
                  </a:cubicBezTo>
                  <a:cubicBezTo>
                    <a:pt x="3729" y="27478"/>
                    <a:pt x="3353" y="28302"/>
                    <a:pt x="3198" y="29285"/>
                  </a:cubicBezTo>
                  <a:cubicBezTo>
                    <a:pt x="3110" y="29838"/>
                    <a:pt x="3091" y="30437"/>
                    <a:pt x="3143" y="31069"/>
                  </a:cubicBezTo>
                  <a:lnTo>
                    <a:pt x="3143" y="31072"/>
                  </a:lnTo>
                  <a:cubicBezTo>
                    <a:pt x="5222" y="34386"/>
                    <a:pt x="8034" y="37722"/>
                    <a:pt x="11590" y="40967"/>
                  </a:cubicBezTo>
                  <a:cubicBezTo>
                    <a:pt x="11846" y="40941"/>
                    <a:pt x="12112" y="40928"/>
                    <a:pt x="12388" y="40928"/>
                  </a:cubicBezTo>
                  <a:cubicBezTo>
                    <a:pt x="13223" y="40928"/>
                    <a:pt x="14152" y="41052"/>
                    <a:pt x="15170" y="41362"/>
                  </a:cubicBezTo>
                  <a:cubicBezTo>
                    <a:pt x="19645" y="42721"/>
                    <a:pt x="20246" y="45330"/>
                    <a:pt x="20068" y="47544"/>
                  </a:cubicBezTo>
                  <a:cubicBezTo>
                    <a:pt x="20699" y="47967"/>
                    <a:pt x="21346" y="48385"/>
                    <a:pt x="22008" y="48798"/>
                  </a:cubicBezTo>
                  <a:cubicBezTo>
                    <a:pt x="22421" y="46316"/>
                    <a:pt x="19233" y="41520"/>
                    <a:pt x="17949" y="40046"/>
                  </a:cubicBezTo>
                  <a:cubicBezTo>
                    <a:pt x="16564" y="38456"/>
                    <a:pt x="21948" y="32305"/>
                    <a:pt x="21384" y="28357"/>
                  </a:cubicBezTo>
                  <a:cubicBezTo>
                    <a:pt x="20819" y="24409"/>
                    <a:pt x="18713" y="21634"/>
                    <a:pt x="17385" y="20308"/>
                  </a:cubicBezTo>
                  <a:cubicBezTo>
                    <a:pt x="15589" y="18517"/>
                    <a:pt x="13999" y="18205"/>
                    <a:pt x="12308" y="17489"/>
                  </a:cubicBezTo>
                  <a:cubicBezTo>
                    <a:pt x="10618" y="16773"/>
                    <a:pt x="11026" y="15493"/>
                    <a:pt x="11693" y="15286"/>
                  </a:cubicBezTo>
                  <a:cubicBezTo>
                    <a:pt x="12361" y="15080"/>
                    <a:pt x="14311" y="15029"/>
                    <a:pt x="14873" y="13594"/>
                  </a:cubicBezTo>
                  <a:cubicBezTo>
                    <a:pt x="15437" y="12159"/>
                    <a:pt x="14568" y="11135"/>
                    <a:pt x="13540" y="10875"/>
                  </a:cubicBezTo>
                  <a:cubicBezTo>
                    <a:pt x="13467" y="10857"/>
                    <a:pt x="13400" y="10848"/>
                    <a:pt x="13339" y="10848"/>
                  </a:cubicBezTo>
                  <a:cubicBezTo>
                    <a:pt x="12540" y="10848"/>
                    <a:pt x="12661" y="12284"/>
                    <a:pt x="11898" y="12571"/>
                  </a:cubicBezTo>
                  <a:cubicBezTo>
                    <a:pt x="11870" y="12581"/>
                    <a:pt x="11842" y="12586"/>
                    <a:pt x="11815" y="12586"/>
                  </a:cubicBezTo>
                  <a:cubicBezTo>
                    <a:pt x="11041" y="12586"/>
                    <a:pt x="10503" y="8546"/>
                    <a:pt x="11540" y="7903"/>
                  </a:cubicBezTo>
                  <a:cubicBezTo>
                    <a:pt x="11972" y="7636"/>
                    <a:pt x="12354" y="7501"/>
                    <a:pt x="12697" y="7501"/>
                  </a:cubicBezTo>
                  <a:cubicBezTo>
                    <a:pt x="13209" y="7501"/>
                    <a:pt x="13633" y="7803"/>
                    <a:pt x="14000" y="8419"/>
                  </a:cubicBezTo>
                  <a:cubicBezTo>
                    <a:pt x="14512" y="9269"/>
                    <a:pt x="15094" y="10121"/>
                    <a:pt x="15687" y="10121"/>
                  </a:cubicBezTo>
                  <a:cubicBezTo>
                    <a:pt x="15809" y="10121"/>
                    <a:pt x="15930" y="10086"/>
                    <a:pt x="16052" y="10007"/>
                  </a:cubicBezTo>
                  <a:cubicBezTo>
                    <a:pt x="16770" y="9547"/>
                    <a:pt x="17283" y="8366"/>
                    <a:pt x="16310" y="7495"/>
                  </a:cubicBezTo>
                  <a:cubicBezTo>
                    <a:pt x="15334" y="6624"/>
                    <a:pt x="14871" y="4419"/>
                    <a:pt x="15793" y="4008"/>
                  </a:cubicBezTo>
                  <a:cubicBezTo>
                    <a:pt x="16718" y="3598"/>
                    <a:pt x="18204" y="3752"/>
                    <a:pt x="19179" y="2881"/>
                  </a:cubicBezTo>
                  <a:cubicBezTo>
                    <a:pt x="20153" y="2010"/>
                    <a:pt x="19406" y="1220"/>
                    <a:pt x="20001" y="882"/>
                  </a:cubicBezTo>
                  <a:cubicBezTo>
                    <a:pt x="20221" y="754"/>
                    <a:pt x="20471" y="649"/>
                    <a:pt x="20693" y="570"/>
                  </a:cubicBezTo>
                  <a:cubicBezTo>
                    <a:pt x="19196" y="212"/>
                    <a:pt x="17642" y="1"/>
                    <a:pt x="16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75"/>
            <p:cNvSpPr/>
            <p:nvPr/>
          </p:nvSpPr>
          <p:spPr>
            <a:xfrm>
              <a:off x="4988333" y="1656483"/>
              <a:ext cx="845937" cy="1353854"/>
            </a:xfrm>
            <a:custGeom>
              <a:avLst/>
              <a:gdLst/>
              <a:ahLst/>
              <a:cxnLst/>
              <a:rect l="l" t="t" r="r" b="b"/>
              <a:pathLst>
                <a:path w="27057" h="43306" extrusionOk="0">
                  <a:moveTo>
                    <a:pt x="8199" y="1"/>
                  </a:moveTo>
                  <a:cubicBezTo>
                    <a:pt x="8034" y="1"/>
                    <a:pt x="7869" y="3"/>
                    <a:pt x="7705" y="7"/>
                  </a:cubicBezTo>
                  <a:cubicBezTo>
                    <a:pt x="7728" y="63"/>
                    <a:pt x="7742" y="128"/>
                    <a:pt x="7742" y="195"/>
                  </a:cubicBezTo>
                  <a:cubicBezTo>
                    <a:pt x="7742" y="750"/>
                    <a:pt x="7576" y="1346"/>
                    <a:pt x="6378" y="1346"/>
                  </a:cubicBezTo>
                  <a:cubicBezTo>
                    <a:pt x="6247" y="1346"/>
                    <a:pt x="6104" y="1339"/>
                    <a:pt x="5947" y="1324"/>
                  </a:cubicBezTo>
                  <a:cubicBezTo>
                    <a:pt x="5007" y="1233"/>
                    <a:pt x="4497" y="980"/>
                    <a:pt x="4068" y="980"/>
                  </a:cubicBezTo>
                  <a:cubicBezTo>
                    <a:pt x="3772" y="980"/>
                    <a:pt x="3514" y="1101"/>
                    <a:pt x="3179" y="1477"/>
                  </a:cubicBezTo>
                  <a:cubicBezTo>
                    <a:pt x="2357" y="2402"/>
                    <a:pt x="2820" y="3220"/>
                    <a:pt x="1846" y="4039"/>
                  </a:cubicBezTo>
                  <a:cubicBezTo>
                    <a:pt x="874" y="4861"/>
                    <a:pt x="614" y="5065"/>
                    <a:pt x="307" y="6038"/>
                  </a:cubicBezTo>
                  <a:cubicBezTo>
                    <a:pt x="1" y="7014"/>
                    <a:pt x="156" y="11165"/>
                    <a:pt x="3384" y="12037"/>
                  </a:cubicBezTo>
                  <a:cubicBezTo>
                    <a:pt x="6207" y="12800"/>
                    <a:pt x="7738" y="14620"/>
                    <a:pt x="9139" y="14620"/>
                  </a:cubicBezTo>
                  <a:cubicBezTo>
                    <a:pt x="9340" y="14620"/>
                    <a:pt x="9539" y="14582"/>
                    <a:pt x="9738" y="14499"/>
                  </a:cubicBezTo>
                  <a:cubicBezTo>
                    <a:pt x="9929" y="14419"/>
                    <a:pt x="10138" y="14383"/>
                    <a:pt x="10359" y="14383"/>
                  </a:cubicBezTo>
                  <a:cubicBezTo>
                    <a:pt x="11984" y="14383"/>
                    <a:pt x="14198" y="16360"/>
                    <a:pt x="13431" y="17624"/>
                  </a:cubicBezTo>
                  <a:cubicBezTo>
                    <a:pt x="12561" y="19061"/>
                    <a:pt x="10456" y="22650"/>
                    <a:pt x="11378" y="23881"/>
                  </a:cubicBezTo>
                  <a:cubicBezTo>
                    <a:pt x="12302" y="25112"/>
                    <a:pt x="8252" y="26393"/>
                    <a:pt x="8252" y="28239"/>
                  </a:cubicBezTo>
                  <a:cubicBezTo>
                    <a:pt x="8252" y="30084"/>
                    <a:pt x="10917" y="32032"/>
                    <a:pt x="9176" y="34134"/>
                  </a:cubicBezTo>
                  <a:cubicBezTo>
                    <a:pt x="7431" y="36237"/>
                    <a:pt x="7330" y="38044"/>
                    <a:pt x="8405" y="39755"/>
                  </a:cubicBezTo>
                  <a:cubicBezTo>
                    <a:pt x="9253" y="41099"/>
                    <a:pt x="8673" y="42497"/>
                    <a:pt x="8686" y="43305"/>
                  </a:cubicBezTo>
                  <a:cubicBezTo>
                    <a:pt x="10065" y="42294"/>
                    <a:pt x="11363" y="41268"/>
                    <a:pt x="12573" y="40225"/>
                  </a:cubicBezTo>
                  <a:cubicBezTo>
                    <a:pt x="13411" y="39508"/>
                    <a:pt x="14208" y="38779"/>
                    <a:pt x="14962" y="38048"/>
                  </a:cubicBezTo>
                  <a:cubicBezTo>
                    <a:pt x="18347" y="34772"/>
                    <a:pt x="20920" y="31390"/>
                    <a:pt x="22690" y="28040"/>
                  </a:cubicBezTo>
                  <a:lnTo>
                    <a:pt x="24332" y="24319"/>
                  </a:lnTo>
                  <a:cubicBezTo>
                    <a:pt x="27057" y="16615"/>
                    <a:pt x="25413" y="9352"/>
                    <a:pt x="19430" y="4221"/>
                  </a:cubicBezTo>
                  <a:cubicBezTo>
                    <a:pt x="15823" y="1130"/>
                    <a:pt x="11941" y="1"/>
                    <a:pt x="8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75"/>
            <p:cNvSpPr/>
            <p:nvPr/>
          </p:nvSpPr>
          <p:spPr>
            <a:xfrm>
              <a:off x="3462661" y="1893524"/>
              <a:ext cx="426173" cy="701687"/>
            </a:xfrm>
            <a:custGeom>
              <a:avLst/>
              <a:gdLst/>
              <a:ahLst/>
              <a:cxnLst/>
              <a:rect l="l" t="t" r="r" b="b"/>
              <a:pathLst>
                <a:path w="13631" h="22445" extrusionOk="0">
                  <a:moveTo>
                    <a:pt x="5644" y="1"/>
                  </a:moveTo>
                  <a:cubicBezTo>
                    <a:pt x="5470" y="1"/>
                    <a:pt x="5265" y="62"/>
                    <a:pt x="5020" y="199"/>
                  </a:cubicBezTo>
                  <a:cubicBezTo>
                    <a:pt x="3841" y="866"/>
                    <a:pt x="5891" y="5583"/>
                    <a:pt x="4405" y="6046"/>
                  </a:cubicBezTo>
                  <a:cubicBezTo>
                    <a:pt x="4297" y="6079"/>
                    <a:pt x="4191" y="6096"/>
                    <a:pt x="4088" y="6096"/>
                  </a:cubicBezTo>
                  <a:cubicBezTo>
                    <a:pt x="3051" y="6096"/>
                    <a:pt x="2254" y="4443"/>
                    <a:pt x="1937" y="2099"/>
                  </a:cubicBezTo>
                  <a:lnTo>
                    <a:pt x="1937" y="2099"/>
                  </a:lnTo>
                  <a:cubicBezTo>
                    <a:pt x="0" y="6694"/>
                    <a:pt x="217" y="12128"/>
                    <a:pt x="2631" y="17793"/>
                  </a:cubicBezTo>
                  <a:cubicBezTo>
                    <a:pt x="3049" y="18783"/>
                    <a:pt x="3537" y="19776"/>
                    <a:pt x="4091" y="20775"/>
                  </a:cubicBezTo>
                  <a:cubicBezTo>
                    <a:pt x="4398" y="21329"/>
                    <a:pt x="4728" y="21887"/>
                    <a:pt x="5079" y="22444"/>
                  </a:cubicBezTo>
                  <a:cubicBezTo>
                    <a:pt x="5026" y="21812"/>
                    <a:pt x="5046" y="21213"/>
                    <a:pt x="5134" y="20660"/>
                  </a:cubicBezTo>
                  <a:cubicBezTo>
                    <a:pt x="5289" y="19677"/>
                    <a:pt x="5665" y="18852"/>
                    <a:pt x="6246" y="18284"/>
                  </a:cubicBezTo>
                  <a:cubicBezTo>
                    <a:pt x="6297" y="18234"/>
                    <a:pt x="6351" y="18189"/>
                    <a:pt x="6403" y="18143"/>
                  </a:cubicBezTo>
                  <a:cubicBezTo>
                    <a:pt x="8404" y="16449"/>
                    <a:pt x="7482" y="14912"/>
                    <a:pt x="7942" y="13681"/>
                  </a:cubicBezTo>
                  <a:cubicBezTo>
                    <a:pt x="8402" y="12451"/>
                    <a:pt x="11427" y="12245"/>
                    <a:pt x="11633" y="11478"/>
                  </a:cubicBezTo>
                  <a:cubicBezTo>
                    <a:pt x="11838" y="10707"/>
                    <a:pt x="13630" y="10761"/>
                    <a:pt x="13528" y="10041"/>
                  </a:cubicBezTo>
                  <a:cubicBezTo>
                    <a:pt x="13428" y="9324"/>
                    <a:pt x="11838" y="9891"/>
                    <a:pt x="11785" y="8863"/>
                  </a:cubicBezTo>
                  <a:cubicBezTo>
                    <a:pt x="11733" y="7838"/>
                    <a:pt x="10095" y="7477"/>
                    <a:pt x="8300" y="7018"/>
                  </a:cubicBezTo>
                  <a:cubicBezTo>
                    <a:pt x="6505" y="6557"/>
                    <a:pt x="7173" y="2816"/>
                    <a:pt x="6815" y="1738"/>
                  </a:cubicBezTo>
                  <a:cubicBezTo>
                    <a:pt x="6531" y="885"/>
                    <a:pt x="6309" y="1"/>
                    <a:pt x="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75"/>
            <p:cNvSpPr/>
            <p:nvPr/>
          </p:nvSpPr>
          <p:spPr>
            <a:xfrm>
              <a:off x="3851551" y="1641727"/>
              <a:ext cx="1580727" cy="1714842"/>
            </a:xfrm>
            <a:custGeom>
              <a:avLst/>
              <a:gdLst/>
              <a:ahLst/>
              <a:cxnLst/>
              <a:rect l="l" t="t" r="r" b="b"/>
              <a:pathLst>
                <a:path w="50559" h="54853" extrusionOk="0">
                  <a:moveTo>
                    <a:pt x="14370" y="18035"/>
                  </a:moveTo>
                  <a:cubicBezTo>
                    <a:pt x="14375" y="18035"/>
                    <a:pt x="14379" y="18035"/>
                    <a:pt x="14384" y="18035"/>
                  </a:cubicBezTo>
                  <a:cubicBezTo>
                    <a:pt x="15325" y="18062"/>
                    <a:pt x="16047" y="20364"/>
                    <a:pt x="16071" y="23298"/>
                  </a:cubicBezTo>
                  <a:lnTo>
                    <a:pt x="14807" y="24013"/>
                  </a:lnTo>
                  <a:lnTo>
                    <a:pt x="16043" y="24575"/>
                  </a:lnTo>
                  <a:cubicBezTo>
                    <a:pt x="15872" y="27489"/>
                    <a:pt x="15048" y="29743"/>
                    <a:pt x="14109" y="29743"/>
                  </a:cubicBezTo>
                  <a:cubicBezTo>
                    <a:pt x="14103" y="29743"/>
                    <a:pt x="14098" y="29743"/>
                    <a:pt x="14093" y="29743"/>
                  </a:cubicBezTo>
                  <a:cubicBezTo>
                    <a:pt x="13083" y="29716"/>
                    <a:pt x="12325" y="27076"/>
                    <a:pt x="12407" y="23842"/>
                  </a:cubicBezTo>
                  <a:cubicBezTo>
                    <a:pt x="12486" y="20625"/>
                    <a:pt x="13363" y="18035"/>
                    <a:pt x="14370" y="18035"/>
                  </a:cubicBezTo>
                  <a:close/>
                  <a:moveTo>
                    <a:pt x="30557" y="18035"/>
                  </a:moveTo>
                  <a:cubicBezTo>
                    <a:pt x="30562" y="18035"/>
                    <a:pt x="30566" y="18035"/>
                    <a:pt x="30571" y="18035"/>
                  </a:cubicBezTo>
                  <a:cubicBezTo>
                    <a:pt x="31512" y="18062"/>
                    <a:pt x="32235" y="20364"/>
                    <a:pt x="32258" y="23298"/>
                  </a:cubicBezTo>
                  <a:lnTo>
                    <a:pt x="30995" y="24013"/>
                  </a:lnTo>
                  <a:lnTo>
                    <a:pt x="32230" y="24575"/>
                  </a:lnTo>
                  <a:cubicBezTo>
                    <a:pt x="32059" y="27489"/>
                    <a:pt x="31232" y="29743"/>
                    <a:pt x="30296" y="29743"/>
                  </a:cubicBezTo>
                  <a:cubicBezTo>
                    <a:pt x="30290" y="29743"/>
                    <a:pt x="30285" y="29743"/>
                    <a:pt x="30280" y="29743"/>
                  </a:cubicBezTo>
                  <a:cubicBezTo>
                    <a:pt x="29267" y="29716"/>
                    <a:pt x="28509" y="27076"/>
                    <a:pt x="28594" y="23842"/>
                  </a:cubicBezTo>
                  <a:cubicBezTo>
                    <a:pt x="28673" y="20625"/>
                    <a:pt x="29550" y="18035"/>
                    <a:pt x="30557" y="18035"/>
                  </a:cubicBezTo>
                  <a:close/>
                  <a:moveTo>
                    <a:pt x="31243" y="31014"/>
                  </a:moveTo>
                  <a:cubicBezTo>
                    <a:pt x="32399" y="31014"/>
                    <a:pt x="33532" y="31575"/>
                    <a:pt x="34218" y="32611"/>
                  </a:cubicBezTo>
                  <a:cubicBezTo>
                    <a:pt x="35305" y="34253"/>
                    <a:pt x="34854" y="36463"/>
                    <a:pt x="33215" y="37552"/>
                  </a:cubicBezTo>
                  <a:cubicBezTo>
                    <a:pt x="29383" y="40088"/>
                    <a:pt x="25169" y="40722"/>
                    <a:pt x="21918" y="40723"/>
                  </a:cubicBezTo>
                  <a:cubicBezTo>
                    <a:pt x="18822" y="40723"/>
                    <a:pt x="16601" y="40146"/>
                    <a:pt x="16415" y="40097"/>
                  </a:cubicBezTo>
                  <a:cubicBezTo>
                    <a:pt x="14512" y="39591"/>
                    <a:pt x="13383" y="37636"/>
                    <a:pt x="13890" y="35734"/>
                  </a:cubicBezTo>
                  <a:cubicBezTo>
                    <a:pt x="14316" y="34140"/>
                    <a:pt x="15756" y="33089"/>
                    <a:pt x="17331" y="33089"/>
                  </a:cubicBezTo>
                  <a:cubicBezTo>
                    <a:pt x="17630" y="33089"/>
                    <a:pt x="17935" y="33127"/>
                    <a:pt x="18238" y="33206"/>
                  </a:cubicBezTo>
                  <a:cubicBezTo>
                    <a:pt x="18300" y="33221"/>
                    <a:pt x="19831" y="33596"/>
                    <a:pt x="21936" y="33596"/>
                  </a:cubicBezTo>
                  <a:cubicBezTo>
                    <a:pt x="24102" y="33596"/>
                    <a:pt x="26874" y="33200"/>
                    <a:pt x="29277" y="31607"/>
                  </a:cubicBezTo>
                  <a:cubicBezTo>
                    <a:pt x="29883" y="31206"/>
                    <a:pt x="30567" y="31014"/>
                    <a:pt x="31243" y="31014"/>
                  </a:cubicBezTo>
                  <a:close/>
                  <a:moveTo>
                    <a:pt x="10192" y="0"/>
                  </a:moveTo>
                  <a:cubicBezTo>
                    <a:pt x="9969" y="78"/>
                    <a:pt x="9719" y="183"/>
                    <a:pt x="9499" y="311"/>
                  </a:cubicBezTo>
                  <a:cubicBezTo>
                    <a:pt x="8904" y="651"/>
                    <a:pt x="9651" y="1439"/>
                    <a:pt x="8678" y="2310"/>
                  </a:cubicBezTo>
                  <a:cubicBezTo>
                    <a:pt x="7702" y="3180"/>
                    <a:pt x="6215" y="3028"/>
                    <a:pt x="5292" y="3437"/>
                  </a:cubicBezTo>
                  <a:cubicBezTo>
                    <a:pt x="4371" y="3849"/>
                    <a:pt x="4832" y="6053"/>
                    <a:pt x="5808" y="6924"/>
                  </a:cubicBezTo>
                  <a:cubicBezTo>
                    <a:pt x="6781" y="7794"/>
                    <a:pt x="6268" y="8975"/>
                    <a:pt x="5551" y="9437"/>
                  </a:cubicBezTo>
                  <a:cubicBezTo>
                    <a:pt x="5429" y="9516"/>
                    <a:pt x="5307" y="9551"/>
                    <a:pt x="5186" y="9551"/>
                  </a:cubicBezTo>
                  <a:cubicBezTo>
                    <a:pt x="4593" y="9551"/>
                    <a:pt x="4011" y="8699"/>
                    <a:pt x="3498" y="7848"/>
                  </a:cubicBezTo>
                  <a:cubicBezTo>
                    <a:pt x="3131" y="7232"/>
                    <a:pt x="2707" y="6931"/>
                    <a:pt x="2195" y="6931"/>
                  </a:cubicBezTo>
                  <a:cubicBezTo>
                    <a:pt x="1852" y="6931"/>
                    <a:pt x="1470" y="7066"/>
                    <a:pt x="1038" y="7332"/>
                  </a:cubicBezTo>
                  <a:cubicBezTo>
                    <a:pt x="1" y="7975"/>
                    <a:pt x="539" y="12015"/>
                    <a:pt x="1313" y="12015"/>
                  </a:cubicBezTo>
                  <a:cubicBezTo>
                    <a:pt x="1340" y="12015"/>
                    <a:pt x="1368" y="12010"/>
                    <a:pt x="1396" y="12000"/>
                  </a:cubicBezTo>
                  <a:cubicBezTo>
                    <a:pt x="2161" y="11712"/>
                    <a:pt x="2038" y="10278"/>
                    <a:pt x="2835" y="10278"/>
                  </a:cubicBezTo>
                  <a:cubicBezTo>
                    <a:pt x="2897" y="10278"/>
                    <a:pt x="2964" y="10286"/>
                    <a:pt x="3038" y="10305"/>
                  </a:cubicBezTo>
                  <a:cubicBezTo>
                    <a:pt x="4064" y="10564"/>
                    <a:pt x="4935" y="11588"/>
                    <a:pt x="4371" y="13024"/>
                  </a:cubicBezTo>
                  <a:cubicBezTo>
                    <a:pt x="3808" y="14461"/>
                    <a:pt x="1858" y="14510"/>
                    <a:pt x="1191" y="14716"/>
                  </a:cubicBezTo>
                  <a:cubicBezTo>
                    <a:pt x="525" y="14923"/>
                    <a:pt x="117" y="16203"/>
                    <a:pt x="1807" y="16921"/>
                  </a:cubicBezTo>
                  <a:cubicBezTo>
                    <a:pt x="3497" y="17637"/>
                    <a:pt x="5089" y="17947"/>
                    <a:pt x="6883" y="19740"/>
                  </a:cubicBezTo>
                  <a:cubicBezTo>
                    <a:pt x="8211" y="21065"/>
                    <a:pt x="10317" y="23839"/>
                    <a:pt x="10882" y="27787"/>
                  </a:cubicBezTo>
                  <a:cubicBezTo>
                    <a:pt x="11446" y="31734"/>
                    <a:pt x="6064" y="37885"/>
                    <a:pt x="7447" y="39476"/>
                  </a:cubicBezTo>
                  <a:cubicBezTo>
                    <a:pt x="8731" y="40951"/>
                    <a:pt x="11919" y="45746"/>
                    <a:pt x="11506" y="48228"/>
                  </a:cubicBezTo>
                  <a:lnTo>
                    <a:pt x="11506" y="48230"/>
                  </a:lnTo>
                  <a:cubicBezTo>
                    <a:pt x="11966" y="48519"/>
                    <a:pt x="12431" y="48801"/>
                    <a:pt x="12902" y="49087"/>
                  </a:cubicBezTo>
                  <a:cubicBezTo>
                    <a:pt x="13899" y="49684"/>
                    <a:pt x="14920" y="50273"/>
                    <a:pt x="15975" y="50855"/>
                  </a:cubicBezTo>
                  <a:cubicBezTo>
                    <a:pt x="18501" y="52243"/>
                    <a:pt x="21200" y="53580"/>
                    <a:pt x="24076" y="54853"/>
                  </a:cubicBezTo>
                  <a:cubicBezTo>
                    <a:pt x="26673" y="53866"/>
                    <a:pt x="29134" y="52821"/>
                    <a:pt x="31463" y="51727"/>
                  </a:cubicBezTo>
                  <a:cubicBezTo>
                    <a:pt x="31162" y="51136"/>
                    <a:pt x="30929" y="50464"/>
                    <a:pt x="30259" y="49574"/>
                  </a:cubicBezTo>
                  <a:cubicBezTo>
                    <a:pt x="29322" y="48323"/>
                    <a:pt x="30875" y="47657"/>
                    <a:pt x="31969" y="46147"/>
                  </a:cubicBezTo>
                  <a:cubicBezTo>
                    <a:pt x="32129" y="45927"/>
                    <a:pt x="32278" y="45686"/>
                    <a:pt x="32412" y="45422"/>
                  </a:cubicBezTo>
                  <a:cubicBezTo>
                    <a:pt x="32558" y="45131"/>
                    <a:pt x="32720" y="44852"/>
                    <a:pt x="32895" y="44594"/>
                  </a:cubicBezTo>
                  <a:cubicBezTo>
                    <a:pt x="33636" y="43515"/>
                    <a:pt x="34638" y="42794"/>
                    <a:pt x="35875" y="42794"/>
                  </a:cubicBezTo>
                  <a:cubicBezTo>
                    <a:pt x="36405" y="42794"/>
                    <a:pt x="36977" y="42926"/>
                    <a:pt x="37591" y="43218"/>
                  </a:cubicBezTo>
                  <a:cubicBezTo>
                    <a:pt x="38669" y="43731"/>
                    <a:pt x="38360" y="44550"/>
                    <a:pt x="39077" y="45986"/>
                  </a:cubicBezTo>
                  <a:cubicBezTo>
                    <a:pt x="39298" y="46430"/>
                    <a:pt x="39513" y="46880"/>
                    <a:pt x="39676" y="47354"/>
                  </a:cubicBezTo>
                  <a:cubicBezTo>
                    <a:pt x="41592" y="46195"/>
                    <a:pt x="43380" y="45002"/>
                    <a:pt x="45047" y="43778"/>
                  </a:cubicBezTo>
                  <a:cubicBezTo>
                    <a:pt x="45034" y="42970"/>
                    <a:pt x="45614" y="41573"/>
                    <a:pt x="44766" y="40228"/>
                  </a:cubicBezTo>
                  <a:cubicBezTo>
                    <a:pt x="43691" y="38517"/>
                    <a:pt x="43792" y="36710"/>
                    <a:pt x="45537" y="34607"/>
                  </a:cubicBezTo>
                  <a:cubicBezTo>
                    <a:pt x="47280" y="32505"/>
                    <a:pt x="44613" y="30556"/>
                    <a:pt x="44613" y="28712"/>
                  </a:cubicBezTo>
                  <a:cubicBezTo>
                    <a:pt x="44613" y="26865"/>
                    <a:pt x="48663" y="25584"/>
                    <a:pt x="47739" y="24354"/>
                  </a:cubicBezTo>
                  <a:cubicBezTo>
                    <a:pt x="46817" y="23123"/>
                    <a:pt x="48921" y="19534"/>
                    <a:pt x="49792" y="18097"/>
                  </a:cubicBezTo>
                  <a:cubicBezTo>
                    <a:pt x="50559" y="16834"/>
                    <a:pt x="48346" y="14856"/>
                    <a:pt x="46720" y="14856"/>
                  </a:cubicBezTo>
                  <a:cubicBezTo>
                    <a:pt x="46500" y="14856"/>
                    <a:pt x="46290" y="14892"/>
                    <a:pt x="46099" y="14972"/>
                  </a:cubicBezTo>
                  <a:cubicBezTo>
                    <a:pt x="45900" y="15055"/>
                    <a:pt x="45701" y="15093"/>
                    <a:pt x="45500" y="15093"/>
                  </a:cubicBezTo>
                  <a:cubicBezTo>
                    <a:pt x="44099" y="15093"/>
                    <a:pt x="42569" y="13273"/>
                    <a:pt x="39745" y="12511"/>
                  </a:cubicBezTo>
                  <a:cubicBezTo>
                    <a:pt x="36517" y="11638"/>
                    <a:pt x="36362" y="7487"/>
                    <a:pt x="36668" y="6511"/>
                  </a:cubicBezTo>
                  <a:cubicBezTo>
                    <a:pt x="36974" y="5538"/>
                    <a:pt x="37234" y="5333"/>
                    <a:pt x="38207" y="4512"/>
                  </a:cubicBezTo>
                  <a:cubicBezTo>
                    <a:pt x="39181" y="3692"/>
                    <a:pt x="38718" y="2872"/>
                    <a:pt x="39540" y="1948"/>
                  </a:cubicBezTo>
                  <a:cubicBezTo>
                    <a:pt x="39874" y="1573"/>
                    <a:pt x="40132" y="1453"/>
                    <a:pt x="40428" y="1453"/>
                  </a:cubicBezTo>
                  <a:cubicBezTo>
                    <a:pt x="40858" y="1453"/>
                    <a:pt x="41367" y="1706"/>
                    <a:pt x="42308" y="1796"/>
                  </a:cubicBezTo>
                  <a:cubicBezTo>
                    <a:pt x="42464" y="1811"/>
                    <a:pt x="42607" y="1818"/>
                    <a:pt x="42737" y="1818"/>
                  </a:cubicBezTo>
                  <a:cubicBezTo>
                    <a:pt x="43937" y="1818"/>
                    <a:pt x="44103" y="1222"/>
                    <a:pt x="44103" y="667"/>
                  </a:cubicBezTo>
                  <a:cubicBezTo>
                    <a:pt x="44103" y="599"/>
                    <a:pt x="44089" y="533"/>
                    <a:pt x="44066" y="478"/>
                  </a:cubicBezTo>
                  <a:cubicBezTo>
                    <a:pt x="41848" y="538"/>
                    <a:pt x="39684" y="984"/>
                    <a:pt x="37663" y="1640"/>
                  </a:cubicBezTo>
                  <a:cubicBezTo>
                    <a:pt x="37446" y="1794"/>
                    <a:pt x="37232" y="1987"/>
                    <a:pt x="37028" y="2207"/>
                  </a:cubicBezTo>
                  <a:cubicBezTo>
                    <a:pt x="36649" y="2618"/>
                    <a:pt x="36269" y="2853"/>
                    <a:pt x="35722" y="2853"/>
                  </a:cubicBezTo>
                  <a:cubicBezTo>
                    <a:pt x="35475" y="2853"/>
                    <a:pt x="35195" y="2805"/>
                    <a:pt x="34865" y="2705"/>
                  </a:cubicBezTo>
                  <a:cubicBezTo>
                    <a:pt x="33716" y="3208"/>
                    <a:pt x="32632" y="3758"/>
                    <a:pt x="31641" y="4317"/>
                  </a:cubicBezTo>
                  <a:cubicBezTo>
                    <a:pt x="31446" y="4826"/>
                    <a:pt x="32307" y="5132"/>
                    <a:pt x="31899" y="5847"/>
                  </a:cubicBezTo>
                  <a:cubicBezTo>
                    <a:pt x="31745" y="6118"/>
                    <a:pt x="31531" y="6243"/>
                    <a:pt x="31264" y="6243"/>
                  </a:cubicBezTo>
                  <a:cubicBezTo>
                    <a:pt x="30862" y="6243"/>
                    <a:pt x="30338" y="5961"/>
                    <a:pt x="29714" y="5473"/>
                  </a:cubicBezTo>
                  <a:cubicBezTo>
                    <a:pt x="27091" y="7152"/>
                    <a:pt x="25428" y="8629"/>
                    <a:pt x="25309" y="8738"/>
                  </a:cubicBezTo>
                  <a:lnTo>
                    <a:pt x="25314" y="8741"/>
                  </a:lnTo>
                  <a:lnTo>
                    <a:pt x="25303" y="8741"/>
                  </a:lnTo>
                  <a:cubicBezTo>
                    <a:pt x="25303" y="8741"/>
                    <a:pt x="25305" y="8740"/>
                    <a:pt x="25309" y="8738"/>
                  </a:cubicBezTo>
                  <a:cubicBezTo>
                    <a:pt x="25098" y="8527"/>
                    <a:pt x="18517" y="1994"/>
                    <a:pt x="101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75"/>
            <p:cNvSpPr/>
            <p:nvPr/>
          </p:nvSpPr>
          <p:spPr>
            <a:xfrm>
              <a:off x="4707366" y="3583326"/>
              <a:ext cx="196313" cy="88254"/>
            </a:xfrm>
            <a:custGeom>
              <a:avLst/>
              <a:gdLst/>
              <a:ahLst/>
              <a:cxnLst/>
              <a:rect l="l" t="t" r="r" b="b"/>
              <a:pathLst>
                <a:path w="6279" h="2823" extrusionOk="0">
                  <a:moveTo>
                    <a:pt x="1819" y="0"/>
                  </a:moveTo>
                  <a:lnTo>
                    <a:pt x="1819" y="0"/>
                  </a:lnTo>
                  <a:cubicBezTo>
                    <a:pt x="747" y="234"/>
                    <a:pt x="0" y="748"/>
                    <a:pt x="0" y="1342"/>
                  </a:cubicBezTo>
                  <a:cubicBezTo>
                    <a:pt x="0" y="1694"/>
                    <a:pt x="261" y="2013"/>
                    <a:pt x="693" y="2269"/>
                  </a:cubicBezTo>
                  <a:cubicBezTo>
                    <a:pt x="1169" y="2549"/>
                    <a:pt x="1859" y="2742"/>
                    <a:pt x="2643" y="2803"/>
                  </a:cubicBezTo>
                  <a:cubicBezTo>
                    <a:pt x="2651" y="2806"/>
                    <a:pt x="2659" y="2806"/>
                    <a:pt x="2669" y="2806"/>
                  </a:cubicBezTo>
                  <a:cubicBezTo>
                    <a:pt x="2769" y="2813"/>
                    <a:pt x="2874" y="2817"/>
                    <a:pt x="2977" y="2819"/>
                  </a:cubicBezTo>
                  <a:lnTo>
                    <a:pt x="3000" y="2819"/>
                  </a:lnTo>
                  <a:cubicBezTo>
                    <a:pt x="3047" y="2822"/>
                    <a:pt x="3092" y="2822"/>
                    <a:pt x="3138" y="2822"/>
                  </a:cubicBezTo>
                  <a:cubicBezTo>
                    <a:pt x="4440" y="2822"/>
                    <a:pt x="5555" y="2449"/>
                    <a:pt x="6032" y="1919"/>
                  </a:cubicBezTo>
                  <a:cubicBezTo>
                    <a:pt x="6191" y="1740"/>
                    <a:pt x="6279" y="1547"/>
                    <a:pt x="6279" y="1344"/>
                  </a:cubicBezTo>
                  <a:cubicBezTo>
                    <a:pt x="6279" y="955"/>
                    <a:pt x="5957" y="599"/>
                    <a:pt x="5438" y="336"/>
                  </a:cubicBezTo>
                  <a:cubicBezTo>
                    <a:pt x="5394" y="410"/>
                    <a:pt x="5350" y="484"/>
                    <a:pt x="5302" y="555"/>
                  </a:cubicBezTo>
                  <a:cubicBezTo>
                    <a:pt x="5257" y="628"/>
                    <a:pt x="5212" y="703"/>
                    <a:pt x="5165" y="774"/>
                  </a:cubicBezTo>
                  <a:lnTo>
                    <a:pt x="5162" y="776"/>
                  </a:lnTo>
                  <a:cubicBezTo>
                    <a:pt x="5162" y="776"/>
                    <a:pt x="5162" y="775"/>
                    <a:pt x="5161" y="775"/>
                  </a:cubicBezTo>
                  <a:cubicBezTo>
                    <a:pt x="5161" y="775"/>
                    <a:pt x="5160" y="776"/>
                    <a:pt x="5159" y="776"/>
                  </a:cubicBezTo>
                  <a:cubicBezTo>
                    <a:pt x="5109" y="798"/>
                    <a:pt x="4270" y="1142"/>
                    <a:pt x="3340" y="1142"/>
                  </a:cubicBezTo>
                  <a:cubicBezTo>
                    <a:pt x="2698" y="1142"/>
                    <a:pt x="2013" y="978"/>
                    <a:pt x="1512" y="432"/>
                  </a:cubicBezTo>
                  <a:cubicBezTo>
                    <a:pt x="1545" y="377"/>
                    <a:pt x="1582" y="318"/>
                    <a:pt x="1623" y="261"/>
                  </a:cubicBezTo>
                  <a:cubicBezTo>
                    <a:pt x="1690" y="175"/>
                    <a:pt x="1754" y="86"/>
                    <a:pt x="18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75"/>
            <p:cNvSpPr/>
            <p:nvPr/>
          </p:nvSpPr>
          <p:spPr>
            <a:xfrm>
              <a:off x="4322227" y="3583545"/>
              <a:ext cx="196250" cy="88160"/>
            </a:xfrm>
            <a:custGeom>
              <a:avLst/>
              <a:gdLst/>
              <a:ahLst/>
              <a:cxnLst/>
              <a:rect l="l" t="t" r="r" b="b"/>
              <a:pathLst>
                <a:path w="6277" h="2820" extrusionOk="0">
                  <a:moveTo>
                    <a:pt x="4461" y="1"/>
                  </a:moveTo>
                  <a:cubicBezTo>
                    <a:pt x="4525" y="86"/>
                    <a:pt x="4589" y="175"/>
                    <a:pt x="4654" y="261"/>
                  </a:cubicBezTo>
                  <a:cubicBezTo>
                    <a:pt x="4696" y="312"/>
                    <a:pt x="4732" y="372"/>
                    <a:pt x="4765" y="427"/>
                  </a:cubicBezTo>
                  <a:cubicBezTo>
                    <a:pt x="4266" y="974"/>
                    <a:pt x="3581" y="1137"/>
                    <a:pt x="2939" y="1137"/>
                  </a:cubicBezTo>
                  <a:cubicBezTo>
                    <a:pt x="2008" y="1137"/>
                    <a:pt x="1168" y="793"/>
                    <a:pt x="1118" y="773"/>
                  </a:cubicBezTo>
                  <a:lnTo>
                    <a:pt x="1115" y="769"/>
                  </a:lnTo>
                  <a:cubicBezTo>
                    <a:pt x="1023" y="626"/>
                    <a:pt x="930" y="478"/>
                    <a:pt x="842" y="333"/>
                  </a:cubicBezTo>
                  <a:cubicBezTo>
                    <a:pt x="321" y="595"/>
                    <a:pt x="0" y="951"/>
                    <a:pt x="0" y="1341"/>
                  </a:cubicBezTo>
                  <a:cubicBezTo>
                    <a:pt x="0" y="1545"/>
                    <a:pt x="88" y="1737"/>
                    <a:pt x="247" y="1917"/>
                  </a:cubicBezTo>
                  <a:cubicBezTo>
                    <a:pt x="724" y="2445"/>
                    <a:pt x="1839" y="2820"/>
                    <a:pt x="3140" y="2820"/>
                  </a:cubicBezTo>
                  <a:cubicBezTo>
                    <a:pt x="3187" y="2820"/>
                    <a:pt x="3233" y="2820"/>
                    <a:pt x="3282" y="2817"/>
                  </a:cubicBezTo>
                  <a:lnTo>
                    <a:pt x="3303" y="2817"/>
                  </a:lnTo>
                  <a:cubicBezTo>
                    <a:pt x="3407" y="2814"/>
                    <a:pt x="3509" y="2810"/>
                    <a:pt x="3609" y="2803"/>
                  </a:cubicBezTo>
                  <a:lnTo>
                    <a:pt x="3634" y="2803"/>
                  </a:lnTo>
                  <a:cubicBezTo>
                    <a:pt x="4421" y="2743"/>
                    <a:pt x="5107" y="2550"/>
                    <a:pt x="5586" y="2269"/>
                  </a:cubicBezTo>
                  <a:cubicBezTo>
                    <a:pt x="6017" y="2014"/>
                    <a:pt x="6277" y="1693"/>
                    <a:pt x="6277" y="1342"/>
                  </a:cubicBezTo>
                  <a:cubicBezTo>
                    <a:pt x="6277" y="747"/>
                    <a:pt x="5533" y="233"/>
                    <a:pt x="44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75"/>
            <p:cNvSpPr/>
            <p:nvPr/>
          </p:nvSpPr>
          <p:spPr>
            <a:xfrm>
              <a:off x="4742881" y="2205599"/>
              <a:ext cx="117181" cy="366053"/>
            </a:xfrm>
            <a:custGeom>
              <a:avLst/>
              <a:gdLst/>
              <a:ahLst/>
              <a:cxnLst/>
              <a:rect l="l" t="t" r="r" b="b"/>
              <a:pathLst>
                <a:path w="3748" h="11709" extrusionOk="0">
                  <a:moveTo>
                    <a:pt x="2047" y="0"/>
                  </a:moveTo>
                  <a:cubicBezTo>
                    <a:pt x="1039" y="0"/>
                    <a:pt x="161" y="2590"/>
                    <a:pt x="83" y="5807"/>
                  </a:cubicBezTo>
                  <a:cubicBezTo>
                    <a:pt x="0" y="9041"/>
                    <a:pt x="756" y="11682"/>
                    <a:pt x="1769" y="11708"/>
                  </a:cubicBezTo>
                  <a:cubicBezTo>
                    <a:pt x="1774" y="11708"/>
                    <a:pt x="1779" y="11708"/>
                    <a:pt x="1784" y="11708"/>
                  </a:cubicBezTo>
                  <a:cubicBezTo>
                    <a:pt x="2720" y="11708"/>
                    <a:pt x="3548" y="9455"/>
                    <a:pt x="3719" y="6540"/>
                  </a:cubicBezTo>
                  <a:lnTo>
                    <a:pt x="2485" y="5979"/>
                  </a:lnTo>
                  <a:lnTo>
                    <a:pt x="3748" y="5263"/>
                  </a:lnTo>
                  <a:cubicBezTo>
                    <a:pt x="3725" y="2330"/>
                    <a:pt x="3002" y="26"/>
                    <a:pt x="2060" y="0"/>
                  </a:cubicBezTo>
                  <a:cubicBezTo>
                    <a:pt x="2055" y="0"/>
                    <a:pt x="2051" y="0"/>
                    <a:pt x="20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75"/>
            <p:cNvSpPr/>
            <p:nvPr/>
          </p:nvSpPr>
          <p:spPr>
            <a:xfrm>
              <a:off x="4236846" y="2205599"/>
              <a:ext cx="117150" cy="366053"/>
            </a:xfrm>
            <a:custGeom>
              <a:avLst/>
              <a:gdLst/>
              <a:ahLst/>
              <a:cxnLst/>
              <a:rect l="l" t="t" r="r" b="b"/>
              <a:pathLst>
                <a:path w="3747" h="11709" extrusionOk="0">
                  <a:moveTo>
                    <a:pt x="2046" y="0"/>
                  </a:moveTo>
                  <a:cubicBezTo>
                    <a:pt x="1038" y="0"/>
                    <a:pt x="160" y="2590"/>
                    <a:pt x="82" y="5807"/>
                  </a:cubicBezTo>
                  <a:cubicBezTo>
                    <a:pt x="0" y="9041"/>
                    <a:pt x="757" y="11682"/>
                    <a:pt x="1768" y="11708"/>
                  </a:cubicBezTo>
                  <a:cubicBezTo>
                    <a:pt x="1773" y="11708"/>
                    <a:pt x="1778" y="11708"/>
                    <a:pt x="1783" y="11708"/>
                  </a:cubicBezTo>
                  <a:cubicBezTo>
                    <a:pt x="2722" y="11708"/>
                    <a:pt x="3547" y="9455"/>
                    <a:pt x="3718" y="6540"/>
                  </a:cubicBezTo>
                  <a:lnTo>
                    <a:pt x="2483" y="5979"/>
                  </a:lnTo>
                  <a:lnTo>
                    <a:pt x="3747" y="5263"/>
                  </a:lnTo>
                  <a:cubicBezTo>
                    <a:pt x="3723" y="2330"/>
                    <a:pt x="3001" y="26"/>
                    <a:pt x="2058" y="0"/>
                  </a:cubicBezTo>
                  <a:cubicBezTo>
                    <a:pt x="2054" y="0"/>
                    <a:pt x="2050" y="0"/>
                    <a:pt x="20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75"/>
            <p:cNvSpPr/>
            <p:nvPr/>
          </p:nvSpPr>
          <p:spPr>
            <a:xfrm>
              <a:off x="3239875" y="2449830"/>
              <a:ext cx="390218" cy="655262"/>
            </a:xfrm>
            <a:custGeom>
              <a:avLst/>
              <a:gdLst/>
              <a:ahLst/>
              <a:cxnLst/>
              <a:rect l="l" t="t" r="r" b="b"/>
              <a:pathLst>
                <a:path w="12481" h="20960" extrusionOk="0">
                  <a:moveTo>
                    <a:pt x="9757" y="0"/>
                  </a:moveTo>
                  <a:cubicBezTo>
                    <a:pt x="8736" y="209"/>
                    <a:pt x="7465" y="564"/>
                    <a:pt x="6190" y="1145"/>
                  </a:cubicBezTo>
                  <a:cubicBezTo>
                    <a:pt x="2219" y="2961"/>
                    <a:pt x="94" y="6084"/>
                    <a:pt x="46" y="10174"/>
                  </a:cubicBezTo>
                  <a:cubicBezTo>
                    <a:pt x="1" y="14295"/>
                    <a:pt x="2492" y="17573"/>
                    <a:pt x="7255" y="19648"/>
                  </a:cubicBezTo>
                  <a:cubicBezTo>
                    <a:pt x="8661" y="20261"/>
                    <a:pt x="10061" y="20679"/>
                    <a:pt x="11223" y="20960"/>
                  </a:cubicBezTo>
                  <a:cubicBezTo>
                    <a:pt x="11523" y="19983"/>
                    <a:pt x="11959" y="18960"/>
                    <a:pt x="12420" y="18080"/>
                  </a:cubicBezTo>
                  <a:cubicBezTo>
                    <a:pt x="12439" y="18043"/>
                    <a:pt x="12459" y="18006"/>
                    <a:pt x="12480" y="17969"/>
                  </a:cubicBezTo>
                  <a:cubicBezTo>
                    <a:pt x="9287" y="17280"/>
                    <a:pt x="3184" y="15292"/>
                    <a:pt x="3242" y="10211"/>
                  </a:cubicBezTo>
                  <a:cubicBezTo>
                    <a:pt x="3306" y="4645"/>
                    <a:pt x="9004" y="3296"/>
                    <a:pt x="11219" y="2982"/>
                  </a:cubicBezTo>
                  <a:cubicBezTo>
                    <a:pt x="10664" y="1984"/>
                    <a:pt x="10175" y="990"/>
                    <a:pt x="9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75"/>
            <p:cNvSpPr/>
            <p:nvPr/>
          </p:nvSpPr>
          <p:spPr>
            <a:xfrm>
              <a:off x="5381413" y="2800765"/>
              <a:ext cx="688205" cy="275235"/>
            </a:xfrm>
            <a:custGeom>
              <a:avLst/>
              <a:gdLst/>
              <a:ahLst/>
              <a:cxnLst/>
              <a:rect l="l" t="t" r="r" b="b"/>
              <a:pathLst>
                <a:path w="22012" h="8804" extrusionOk="0">
                  <a:moveTo>
                    <a:pt x="19159" y="0"/>
                  </a:moveTo>
                  <a:cubicBezTo>
                    <a:pt x="18294" y="1839"/>
                    <a:pt x="15934" y="5436"/>
                    <a:pt x="10723" y="5601"/>
                  </a:cubicBezTo>
                  <a:cubicBezTo>
                    <a:pt x="10581" y="5606"/>
                    <a:pt x="10441" y="5608"/>
                    <a:pt x="10303" y="5608"/>
                  </a:cubicBezTo>
                  <a:cubicBezTo>
                    <a:pt x="5598" y="5608"/>
                    <a:pt x="3327" y="2996"/>
                    <a:pt x="2391" y="1447"/>
                  </a:cubicBezTo>
                  <a:cubicBezTo>
                    <a:pt x="1636" y="2177"/>
                    <a:pt x="840" y="2907"/>
                    <a:pt x="1" y="3624"/>
                  </a:cubicBezTo>
                  <a:cubicBezTo>
                    <a:pt x="346" y="4134"/>
                    <a:pt x="782" y="4686"/>
                    <a:pt x="1319" y="5236"/>
                  </a:cubicBezTo>
                  <a:cubicBezTo>
                    <a:pt x="2928" y="6886"/>
                    <a:pt x="5773" y="8803"/>
                    <a:pt x="10306" y="8803"/>
                  </a:cubicBezTo>
                  <a:cubicBezTo>
                    <a:pt x="10475" y="8803"/>
                    <a:pt x="10649" y="8800"/>
                    <a:pt x="10825" y="8797"/>
                  </a:cubicBezTo>
                  <a:cubicBezTo>
                    <a:pt x="17039" y="8599"/>
                    <a:pt x="20538" y="4557"/>
                    <a:pt x="22011" y="1477"/>
                  </a:cubicBezTo>
                  <a:cubicBezTo>
                    <a:pt x="21031" y="1152"/>
                    <a:pt x="20025" y="612"/>
                    <a:pt x="19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75"/>
            <p:cNvSpPr/>
            <p:nvPr/>
          </p:nvSpPr>
          <p:spPr>
            <a:xfrm>
              <a:off x="4754668" y="3190279"/>
              <a:ext cx="226421" cy="428828"/>
            </a:xfrm>
            <a:custGeom>
              <a:avLst/>
              <a:gdLst/>
              <a:ahLst/>
              <a:cxnLst/>
              <a:rect l="l" t="t" r="r" b="b"/>
              <a:pathLst>
                <a:path w="7242" h="13717" extrusionOk="0">
                  <a:moveTo>
                    <a:pt x="6964" y="0"/>
                  </a:moveTo>
                  <a:lnTo>
                    <a:pt x="6964" y="0"/>
                  </a:lnTo>
                  <a:cubicBezTo>
                    <a:pt x="5956" y="541"/>
                    <a:pt x="4918" y="1068"/>
                    <a:pt x="3850" y="1593"/>
                  </a:cubicBezTo>
                  <a:cubicBezTo>
                    <a:pt x="3894" y="4542"/>
                    <a:pt x="3237" y="8574"/>
                    <a:pt x="307" y="12580"/>
                  </a:cubicBezTo>
                  <a:cubicBezTo>
                    <a:pt x="241" y="12665"/>
                    <a:pt x="180" y="12754"/>
                    <a:pt x="111" y="12840"/>
                  </a:cubicBezTo>
                  <a:cubicBezTo>
                    <a:pt x="71" y="12891"/>
                    <a:pt x="33" y="12951"/>
                    <a:pt x="0" y="13006"/>
                  </a:cubicBezTo>
                  <a:cubicBezTo>
                    <a:pt x="500" y="13553"/>
                    <a:pt x="1186" y="13716"/>
                    <a:pt x="1827" y="13716"/>
                  </a:cubicBezTo>
                  <a:cubicBezTo>
                    <a:pt x="2758" y="13716"/>
                    <a:pt x="3597" y="13372"/>
                    <a:pt x="3648" y="13352"/>
                  </a:cubicBezTo>
                  <a:cubicBezTo>
                    <a:pt x="3649" y="13351"/>
                    <a:pt x="3649" y="13350"/>
                    <a:pt x="3650" y="13350"/>
                  </a:cubicBezTo>
                  <a:cubicBezTo>
                    <a:pt x="3650" y="13350"/>
                    <a:pt x="3650" y="13352"/>
                    <a:pt x="3650" y="13352"/>
                  </a:cubicBezTo>
                  <a:lnTo>
                    <a:pt x="3650" y="13348"/>
                  </a:lnTo>
                  <a:cubicBezTo>
                    <a:pt x="3699" y="13276"/>
                    <a:pt x="3745" y="13202"/>
                    <a:pt x="3789" y="13130"/>
                  </a:cubicBezTo>
                  <a:cubicBezTo>
                    <a:pt x="3837" y="13057"/>
                    <a:pt x="3881" y="12983"/>
                    <a:pt x="3925" y="12911"/>
                  </a:cubicBezTo>
                  <a:cubicBezTo>
                    <a:pt x="6922" y="8021"/>
                    <a:pt x="7241" y="3232"/>
                    <a:pt x="6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75"/>
            <p:cNvSpPr/>
            <p:nvPr/>
          </p:nvSpPr>
          <p:spPr>
            <a:xfrm>
              <a:off x="4244036" y="3176367"/>
              <a:ext cx="227171" cy="442677"/>
            </a:xfrm>
            <a:custGeom>
              <a:avLst/>
              <a:gdLst/>
              <a:ahLst/>
              <a:cxnLst/>
              <a:rect l="l" t="t" r="r" b="b"/>
              <a:pathLst>
                <a:path w="7266" h="14160" extrusionOk="0">
                  <a:moveTo>
                    <a:pt x="348" y="0"/>
                  </a:moveTo>
                  <a:lnTo>
                    <a:pt x="348" y="0"/>
                  </a:lnTo>
                  <a:cubicBezTo>
                    <a:pt x="0" y="3228"/>
                    <a:pt x="205" y="8237"/>
                    <a:pt x="3343" y="13355"/>
                  </a:cubicBezTo>
                  <a:cubicBezTo>
                    <a:pt x="3431" y="13498"/>
                    <a:pt x="3524" y="13647"/>
                    <a:pt x="3616" y="13791"/>
                  </a:cubicBezTo>
                  <a:lnTo>
                    <a:pt x="3619" y="13793"/>
                  </a:lnTo>
                  <a:cubicBezTo>
                    <a:pt x="3669" y="13815"/>
                    <a:pt x="4509" y="14159"/>
                    <a:pt x="5439" y="14159"/>
                  </a:cubicBezTo>
                  <a:cubicBezTo>
                    <a:pt x="6081" y="14159"/>
                    <a:pt x="6767" y="13995"/>
                    <a:pt x="7266" y="13449"/>
                  </a:cubicBezTo>
                  <a:cubicBezTo>
                    <a:pt x="7235" y="13394"/>
                    <a:pt x="7198" y="13335"/>
                    <a:pt x="7155" y="13280"/>
                  </a:cubicBezTo>
                  <a:cubicBezTo>
                    <a:pt x="7090" y="13196"/>
                    <a:pt x="7026" y="13105"/>
                    <a:pt x="6962" y="13020"/>
                  </a:cubicBezTo>
                  <a:cubicBezTo>
                    <a:pt x="3944" y="8893"/>
                    <a:pt x="3335" y="4740"/>
                    <a:pt x="3421" y="1768"/>
                  </a:cubicBezTo>
                  <a:cubicBezTo>
                    <a:pt x="2366" y="1187"/>
                    <a:pt x="1345" y="597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75"/>
            <p:cNvSpPr/>
            <p:nvPr/>
          </p:nvSpPr>
          <p:spPr>
            <a:xfrm>
              <a:off x="3860805" y="2984846"/>
              <a:ext cx="140255" cy="44643"/>
            </a:xfrm>
            <a:custGeom>
              <a:avLst/>
              <a:gdLst/>
              <a:ahLst/>
              <a:cxnLst/>
              <a:rect l="l" t="t" r="r" b="b"/>
              <a:pathLst>
                <a:path w="4486" h="1428" extrusionOk="0">
                  <a:moveTo>
                    <a:pt x="1477" y="1"/>
                  </a:moveTo>
                  <a:cubicBezTo>
                    <a:pt x="671" y="1"/>
                    <a:pt x="82" y="165"/>
                    <a:pt x="48" y="438"/>
                  </a:cubicBezTo>
                  <a:cubicBezTo>
                    <a:pt x="0" y="801"/>
                    <a:pt x="947" y="1220"/>
                    <a:pt x="2161" y="1374"/>
                  </a:cubicBezTo>
                  <a:cubicBezTo>
                    <a:pt x="2459" y="1410"/>
                    <a:pt x="2746" y="1428"/>
                    <a:pt x="3009" y="1428"/>
                  </a:cubicBezTo>
                  <a:cubicBezTo>
                    <a:pt x="3814" y="1428"/>
                    <a:pt x="4403" y="1264"/>
                    <a:pt x="4438" y="991"/>
                  </a:cubicBezTo>
                  <a:cubicBezTo>
                    <a:pt x="4485" y="627"/>
                    <a:pt x="3538" y="208"/>
                    <a:pt x="2326" y="55"/>
                  </a:cubicBezTo>
                  <a:cubicBezTo>
                    <a:pt x="2028" y="18"/>
                    <a:pt x="1741" y="1"/>
                    <a:pt x="14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75"/>
            <p:cNvSpPr/>
            <p:nvPr/>
          </p:nvSpPr>
          <p:spPr>
            <a:xfrm>
              <a:off x="3839983" y="3066663"/>
              <a:ext cx="139848" cy="52146"/>
            </a:xfrm>
            <a:custGeom>
              <a:avLst/>
              <a:gdLst/>
              <a:ahLst/>
              <a:cxnLst/>
              <a:rect l="l" t="t" r="r" b="b"/>
              <a:pathLst>
                <a:path w="4473" h="1668" extrusionOk="0">
                  <a:moveTo>
                    <a:pt x="994" y="0"/>
                  </a:moveTo>
                  <a:cubicBezTo>
                    <a:pt x="486" y="0"/>
                    <a:pt x="136" y="104"/>
                    <a:pt x="86" y="306"/>
                  </a:cubicBezTo>
                  <a:cubicBezTo>
                    <a:pt x="0" y="658"/>
                    <a:pt x="890" y="1186"/>
                    <a:pt x="2078" y="1479"/>
                  </a:cubicBezTo>
                  <a:cubicBezTo>
                    <a:pt x="2594" y="1605"/>
                    <a:pt x="3081" y="1667"/>
                    <a:pt x="3474" y="1667"/>
                  </a:cubicBezTo>
                  <a:cubicBezTo>
                    <a:pt x="3983" y="1667"/>
                    <a:pt x="4333" y="1564"/>
                    <a:pt x="4383" y="1363"/>
                  </a:cubicBezTo>
                  <a:cubicBezTo>
                    <a:pt x="4473" y="1008"/>
                    <a:pt x="3580" y="484"/>
                    <a:pt x="2392" y="190"/>
                  </a:cubicBezTo>
                  <a:cubicBezTo>
                    <a:pt x="1875" y="62"/>
                    <a:pt x="1387" y="0"/>
                    <a:pt x="9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75"/>
            <p:cNvSpPr/>
            <p:nvPr/>
          </p:nvSpPr>
          <p:spPr>
            <a:xfrm>
              <a:off x="3797871" y="3150637"/>
              <a:ext cx="134721" cy="70528"/>
            </a:xfrm>
            <a:custGeom>
              <a:avLst/>
              <a:gdLst/>
              <a:ahLst/>
              <a:cxnLst/>
              <a:rect l="l" t="t" r="r" b="b"/>
              <a:pathLst>
                <a:path w="4309" h="2256" extrusionOk="0">
                  <a:moveTo>
                    <a:pt x="614" y="0"/>
                  </a:moveTo>
                  <a:cubicBezTo>
                    <a:pt x="378" y="0"/>
                    <a:pt x="214" y="56"/>
                    <a:pt x="158" y="172"/>
                  </a:cubicBezTo>
                  <a:cubicBezTo>
                    <a:pt x="0" y="498"/>
                    <a:pt x="763" y="1196"/>
                    <a:pt x="1869" y="1726"/>
                  </a:cubicBezTo>
                  <a:cubicBezTo>
                    <a:pt x="2583" y="2068"/>
                    <a:pt x="3262" y="2256"/>
                    <a:pt x="3695" y="2256"/>
                  </a:cubicBezTo>
                  <a:cubicBezTo>
                    <a:pt x="3931" y="2256"/>
                    <a:pt x="4093" y="2200"/>
                    <a:pt x="4150" y="2084"/>
                  </a:cubicBezTo>
                  <a:cubicBezTo>
                    <a:pt x="4308" y="1754"/>
                    <a:pt x="3542" y="1060"/>
                    <a:pt x="2439" y="530"/>
                  </a:cubicBezTo>
                  <a:cubicBezTo>
                    <a:pt x="1727" y="187"/>
                    <a:pt x="1048" y="0"/>
                    <a:pt x="6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75"/>
            <p:cNvSpPr/>
            <p:nvPr/>
          </p:nvSpPr>
          <p:spPr>
            <a:xfrm>
              <a:off x="3576148" y="2903529"/>
              <a:ext cx="582248" cy="539434"/>
            </a:xfrm>
            <a:custGeom>
              <a:avLst/>
              <a:gdLst/>
              <a:ahLst/>
              <a:cxnLst/>
              <a:rect l="l" t="t" r="r" b="b"/>
              <a:pathLst>
                <a:path w="18623" h="17255" extrusionOk="0">
                  <a:moveTo>
                    <a:pt x="10582" y="2602"/>
                  </a:moveTo>
                  <a:cubicBezTo>
                    <a:pt x="10846" y="2602"/>
                    <a:pt x="11133" y="2619"/>
                    <a:pt x="11431" y="2656"/>
                  </a:cubicBezTo>
                  <a:cubicBezTo>
                    <a:pt x="12642" y="2809"/>
                    <a:pt x="13590" y="3228"/>
                    <a:pt x="13543" y="3592"/>
                  </a:cubicBezTo>
                  <a:cubicBezTo>
                    <a:pt x="13508" y="3865"/>
                    <a:pt x="12920" y="4029"/>
                    <a:pt x="12115" y="4029"/>
                  </a:cubicBezTo>
                  <a:cubicBezTo>
                    <a:pt x="11851" y="4029"/>
                    <a:pt x="11564" y="4012"/>
                    <a:pt x="11266" y="3975"/>
                  </a:cubicBezTo>
                  <a:cubicBezTo>
                    <a:pt x="10054" y="3821"/>
                    <a:pt x="9105" y="3400"/>
                    <a:pt x="9153" y="3039"/>
                  </a:cubicBezTo>
                  <a:cubicBezTo>
                    <a:pt x="9187" y="2766"/>
                    <a:pt x="9776" y="2602"/>
                    <a:pt x="10582" y="2602"/>
                  </a:cubicBezTo>
                  <a:close/>
                  <a:moveTo>
                    <a:pt x="9435" y="5217"/>
                  </a:moveTo>
                  <a:cubicBezTo>
                    <a:pt x="9828" y="5217"/>
                    <a:pt x="10316" y="5279"/>
                    <a:pt x="10832" y="5407"/>
                  </a:cubicBezTo>
                  <a:cubicBezTo>
                    <a:pt x="12020" y="5700"/>
                    <a:pt x="12912" y="6225"/>
                    <a:pt x="12824" y="6580"/>
                  </a:cubicBezTo>
                  <a:cubicBezTo>
                    <a:pt x="12774" y="6781"/>
                    <a:pt x="12424" y="6884"/>
                    <a:pt x="11915" y="6884"/>
                  </a:cubicBezTo>
                  <a:cubicBezTo>
                    <a:pt x="11522" y="6884"/>
                    <a:pt x="11034" y="6822"/>
                    <a:pt x="10518" y="6696"/>
                  </a:cubicBezTo>
                  <a:cubicBezTo>
                    <a:pt x="9329" y="6404"/>
                    <a:pt x="8439" y="5876"/>
                    <a:pt x="8526" y="5523"/>
                  </a:cubicBezTo>
                  <a:cubicBezTo>
                    <a:pt x="8576" y="5321"/>
                    <a:pt x="8926" y="5217"/>
                    <a:pt x="9435" y="5217"/>
                  </a:cubicBezTo>
                  <a:close/>
                  <a:moveTo>
                    <a:pt x="7708" y="7903"/>
                  </a:moveTo>
                  <a:cubicBezTo>
                    <a:pt x="8142" y="7903"/>
                    <a:pt x="8819" y="8090"/>
                    <a:pt x="9531" y="8433"/>
                  </a:cubicBezTo>
                  <a:cubicBezTo>
                    <a:pt x="10634" y="8963"/>
                    <a:pt x="11400" y="9657"/>
                    <a:pt x="11242" y="9987"/>
                  </a:cubicBezTo>
                  <a:cubicBezTo>
                    <a:pt x="11185" y="10103"/>
                    <a:pt x="11022" y="10158"/>
                    <a:pt x="10787" y="10158"/>
                  </a:cubicBezTo>
                  <a:cubicBezTo>
                    <a:pt x="10353" y="10158"/>
                    <a:pt x="9674" y="9971"/>
                    <a:pt x="8961" y="9629"/>
                  </a:cubicBezTo>
                  <a:cubicBezTo>
                    <a:pt x="7855" y="9100"/>
                    <a:pt x="7092" y="8402"/>
                    <a:pt x="7250" y="8075"/>
                  </a:cubicBezTo>
                  <a:cubicBezTo>
                    <a:pt x="7307" y="7959"/>
                    <a:pt x="7471" y="7903"/>
                    <a:pt x="7708" y="7903"/>
                  </a:cubicBezTo>
                  <a:close/>
                  <a:moveTo>
                    <a:pt x="10695" y="0"/>
                  </a:moveTo>
                  <a:cubicBezTo>
                    <a:pt x="10419" y="0"/>
                    <a:pt x="10153" y="14"/>
                    <a:pt x="9897" y="39"/>
                  </a:cubicBezTo>
                  <a:cubicBezTo>
                    <a:pt x="8021" y="222"/>
                    <a:pt x="6683" y="1030"/>
                    <a:pt x="5904" y="1669"/>
                  </a:cubicBezTo>
                  <a:cubicBezTo>
                    <a:pt x="5425" y="1160"/>
                    <a:pt x="4906" y="1000"/>
                    <a:pt x="4408" y="1000"/>
                  </a:cubicBezTo>
                  <a:cubicBezTo>
                    <a:pt x="4055" y="1000"/>
                    <a:pt x="3714" y="1080"/>
                    <a:pt x="3407" y="1175"/>
                  </a:cubicBezTo>
                  <a:cubicBezTo>
                    <a:pt x="3047" y="1284"/>
                    <a:pt x="2369" y="2224"/>
                    <a:pt x="1721" y="3458"/>
                  </a:cubicBezTo>
                  <a:cubicBezTo>
                    <a:pt x="1700" y="3496"/>
                    <a:pt x="1681" y="3532"/>
                    <a:pt x="1660" y="3569"/>
                  </a:cubicBezTo>
                  <a:cubicBezTo>
                    <a:pt x="1201" y="4449"/>
                    <a:pt x="764" y="5472"/>
                    <a:pt x="464" y="6449"/>
                  </a:cubicBezTo>
                  <a:cubicBezTo>
                    <a:pt x="395" y="6671"/>
                    <a:pt x="334" y="6893"/>
                    <a:pt x="282" y="7113"/>
                  </a:cubicBezTo>
                  <a:cubicBezTo>
                    <a:pt x="64" y="8021"/>
                    <a:pt x="1" y="8849"/>
                    <a:pt x="202" y="9437"/>
                  </a:cubicBezTo>
                  <a:cubicBezTo>
                    <a:pt x="678" y="10841"/>
                    <a:pt x="2094" y="11104"/>
                    <a:pt x="3084" y="11104"/>
                  </a:cubicBezTo>
                  <a:cubicBezTo>
                    <a:pt x="3262" y="11104"/>
                    <a:pt x="3427" y="11096"/>
                    <a:pt x="3570" y="11084"/>
                  </a:cubicBezTo>
                  <a:cubicBezTo>
                    <a:pt x="3825" y="11759"/>
                    <a:pt x="4280" y="12500"/>
                    <a:pt x="5084" y="13149"/>
                  </a:cubicBezTo>
                  <a:cubicBezTo>
                    <a:pt x="5859" y="13779"/>
                    <a:pt x="6993" y="14207"/>
                    <a:pt x="8125" y="14495"/>
                  </a:cubicBezTo>
                  <a:cubicBezTo>
                    <a:pt x="8498" y="16073"/>
                    <a:pt x="9966" y="17254"/>
                    <a:pt x="11820" y="17254"/>
                  </a:cubicBezTo>
                  <a:cubicBezTo>
                    <a:pt x="12609" y="17254"/>
                    <a:pt x="13468" y="17040"/>
                    <a:pt x="14341" y="16552"/>
                  </a:cubicBezTo>
                  <a:cubicBezTo>
                    <a:pt x="15520" y="15894"/>
                    <a:pt x="15714" y="15080"/>
                    <a:pt x="15487" y="14319"/>
                  </a:cubicBezTo>
                  <a:cubicBezTo>
                    <a:pt x="17392" y="13483"/>
                    <a:pt x="17699" y="12327"/>
                    <a:pt x="17487" y="11337"/>
                  </a:cubicBezTo>
                  <a:cubicBezTo>
                    <a:pt x="18623" y="9885"/>
                    <a:pt x="18612" y="8643"/>
                    <a:pt x="18233" y="7707"/>
                  </a:cubicBezTo>
                  <a:cubicBezTo>
                    <a:pt x="18291" y="7360"/>
                    <a:pt x="18347" y="6994"/>
                    <a:pt x="18375" y="6616"/>
                  </a:cubicBezTo>
                  <a:cubicBezTo>
                    <a:pt x="18553" y="4403"/>
                    <a:pt x="17952" y="1793"/>
                    <a:pt x="13477" y="434"/>
                  </a:cubicBezTo>
                  <a:cubicBezTo>
                    <a:pt x="12459" y="125"/>
                    <a:pt x="11530" y="0"/>
                    <a:pt x="10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75"/>
            <p:cNvSpPr/>
            <p:nvPr/>
          </p:nvSpPr>
          <p:spPr>
            <a:xfrm>
              <a:off x="3561704" y="2888647"/>
              <a:ext cx="608198" cy="569228"/>
            </a:xfrm>
            <a:custGeom>
              <a:avLst/>
              <a:gdLst/>
              <a:ahLst/>
              <a:cxnLst/>
              <a:rect l="l" t="t" r="r" b="b"/>
              <a:pathLst>
                <a:path w="19453" h="18208" extrusionOk="0">
                  <a:moveTo>
                    <a:pt x="11041" y="3554"/>
                  </a:moveTo>
                  <a:cubicBezTo>
                    <a:pt x="11294" y="3554"/>
                    <a:pt x="11560" y="3572"/>
                    <a:pt x="11835" y="3605"/>
                  </a:cubicBezTo>
                  <a:cubicBezTo>
                    <a:pt x="12278" y="3662"/>
                    <a:pt x="12706" y="3759"/>
                    <a:pt x="13041" y="3882"/>
                  </a:cubicBezTo>
                  <a:cubicBezTo>
                    <a:pt x="13132" y="3915"/>
                    <a:pt x="13207" y="3946"/>
                    <a:pt x="13270" y="3976"/>
                  </a:cubicBezTo>
                  <a:cubicBezTo>
                    <a:pt x="13107" y="4006"/>
                    <a:pt x="12882" y="4031"/>
                    <a:pt x="12581" y="4031"/>
                  </a:cubicBezTo>
                  <a:cubicBezTo>
                    <a:pt x="12328" y="4031"/>
                    <a:pt x="12061" y="4012"/>
                    <a:pt x="11788" y="3979"/>
                  </a:cubicBezTo>
                  <a:cubicBezTo>
                    <a:pt x="11345" y="3923"/>
                    <a:pt x="10916" y="3825"/>
                    <a:pt x="10579" y="3703"/>
                  </a:cubicBezTo>
                  <a:cubicBezTo>
                    <a:pt x="10490" y="3670"/>
                    <a:pt x="10415" y="3638"/>
                    <a:pt x="10352" y="3608"/>
                  </a:cubicBezTo>
                  <a:cubicBezTo>
                    <a:pt x="10514" y="3577"/>
                    <a:pt x="10740" y="3554"/>
                    <a:pt x="11041" y="3554"/>
                  </a:cubicBezTo>
                  <a:close/>
                  <a:moveTo>
                    <a:pt x="11041" y="3077"/>
                  </a:moveTo>
                  <a:cubicBezTo>
                    <a:pt x="10237" y="3077"/>
                    <a:pt x="9650" y="3241"/>
                    <a:pt x="9615" y="3515"/>
                  </a:cubicBezTo>
                  <a:cubicBezTo>
                    <a:pt x="9567" y="3876"/>
                    <a:pt x="10516" y="4297"/>
                    <a:pt x="11728" y="4451"/>
                  </a:cubicBezTo>
                  <a:cubicBezTo>
                    <a:pt x="12026" y="4488"/>
                    <a:pt x="12315" y="4506"/>
                    <a:pt x="12579" y="4506"/>
                  </a:cubicBezTo>
                  <a:cubicBezTo>
                    <a:pt x="13383" y="4506"/>
                    <a:pt x="13970" y="4341"/>
                    <a:pt x="14005" y="4068"/>
                  </a:cubicBezTo>
                  <a:cubicBezTo>
                    <a:pt x="14052" y="3704"/>
                    <a:pt x="13104" y="3285"/>
                    <a:pt x="11893" y="3132"/>
                  </a:cubicBezTo>
                  <a:cubicBezTo>
                    <a:pt x="11592" y="3096"/>
                    <a:pt x="11305" y="3077"/>
                    <a:pt x="11041" y="3077"/>
                  </a:cubicBezTo>
                  <a:close/>
                  <a:moveTo>
                    <a:pt x="9895" y="6168"/>
                  </a:moveTo>
                  <a:cubicBezTo>
                    <a:pt x="10263" y="6168"/>
                    <a:pt x="10718" y="6230"/>
                    <a:pt x="11178" y="6345"/>
                  </a:cubicBezTo>
                  <a:cubicBezTo>
                    <a:pt x="11613" y="6451"/>
                    <a:pt x="12028" y="6599"/>
                    <a:pt x="12348" y="6759"/>
                  </a:cubicBezTo>
                  <a:cubicBezTo>
                    <a:pt x="12432" y="6802"/>
                    <a:pt x="12504" y="6841"/>
                    <a:pt x="12564" y="6879"/>
                  </a:cubicBezTo>
                  <a:cubicBezTo>
                    <a:pt x="12508" y="6883"/>
                    <a:pt x="12446" y="6884"/>
                    <a:pt x="12374" y="6884"/>
                  </a:cubicBezTo>
                  <a:cubicBezTo>
                    <a:pt x="12005" y="6884"/>
                    <a:pt x="11550" y="6822"/>
                    <a:pt x="11091" y="6709"/>
                  </a:cubicBezTo>
                  <a:cubicBezTo>
                    <a:pt x="10657" y="6602"/>
                    <a:pt x="10242" y="6455"/>
                    <a:pt x="9923" y="6294"/>
                  </a:cubicBezTo>
                  <a:cubicBezTo>
                    <a:pt x="9839" y="6252"/>
                    <a:pt x="9768" y="6212"/>
                    <a:pt x="9707" y="6175"/>
                  </a:cubicBezTo>
                  <a:cubicBezTo>
                    <a:pt x="9762" y="6171"/>
                    <a:pt x="9825" y="6168"/>
                    <a:pt x="9895" y="6168"/>
                  </a:cubicBezTo>
                  <a:close/>
                  <a:moveTo>
                    <a:pt x="9896" y="5694"/>
                  </a:moveTo>
                  <a:cubicBezTo>
                    <a:pt x="9388" y="5694"/>
                    <a:pt x="9038" y="5798"/>
                    <a:pt x="8988" y="5999"/>
                  </a:cubicBezTo>
                  <a:cubicBezTo>
                    <a:pt x="8903" y="6351"/>
                    <a:pt x="9792" y="6879"/>
                    <a:pt x="10980" y="7172"/>
                  </a:cubicBezTo>
                  <a:cubicBezTo>
                    <a:pt x="11494" y="7298"/>
                    <a:pt x="11982" y="7360"/>
                    <a:pt x="12375" y="7360"/>
                  </a:cubicBezTo>
                  <a:cubicBezTo>
                    <a:pt x="12885" y="7360"/>
                    <a:pt x="13236" y="7257"/>
                    <a:pt x="13286" y="7056"/>
                  </a:cubicBezTo>
                  <a:cubicBezTo>
                    <a:pt x="13374" y="6701"/>
                    <a:pt x="12482" y="6176"/>
                    <a:pt x="11294" y="5883"/>
                  </a:cubicBezTo>
                  <a:cubicBezTo>
                    <a:pt x="10777" y="5755"/>
                    <a:pt x="10291" y="5694"/>
                    <a:pt x="9896" y="5694"/>
                  </a:cubicBezTo>
                  <a:close/>
                  <a:moveTo>
                    <a:pt x="8382" y="8873"/>
                  </a:moveTo>
                  <a:lnTo>
                    <a:pt x="8382" y="8873"/>
                  </a:lnTo>
                  <a:cubicBezTo>
                    <a:pt x="8519" y="8893"/>
                    <a:pt x="8677" y="8927"/>
                    <a:pt x="8845" y="8975"/>
                  </a:cubicBezTo>
                  <a:cubicBezTo>
                    <a:pt x="9141" y="9060"/>
                    <a:pt x="9467" y="9186"/>
                    <a:pt x="9786" y="9340"/>
                  </a:cubicBezTo>
                  <a:cubicBezTo>
                    <a:pt x="10189" y="9534"/>
                    <a:pt x="10567" y="9763"/>
                    <a:pt x="10847" y="9984"/>
                  </a:cubicBezTo>
                  <a:cubicBezTo>
                    <a:pt x="10921" y="10040"/>
                    <a:pt x="10981" y="10094"/>
                    <a:pt x="11032" y="10142"/>
                  </a:cubicBezTo>
                  <a:cubicBezTo>
                    <a:pt x="10896" y="10123"/>
                    <a:pt x="10739" y="10089"/>
                    <a:pt x="10571" y="10041"/>
                  </a:cubicBezTo>
                  <a:cubicBezTo>
                    <a:pt x="10275" y="9956"/>
                    <a:pt x="9949" y="9831"/>
                    <a:pt x="9628" y="9677"/>
                  </a:cubicBezTo>
                  <a:cubicBezTo>
                    <a:pt x="9225" y="9484"/>
                    <a:pt x="8848" y="9254"/>
                    <a:pt x="8568" y="9032"/>
                  </a:cubicBezTo>
                  <a:cubicBezTo>
                    <a:pt x="8494" y="8975"/>
                    <a:pt x="8433" y="8921"/>
                    <a:pt x="8382" y="8873"/>
                  </a:cubicBezTo>
                  <a:close/>
                  <a:moveTo>
                    <a:pt x="8169" y="8378"/>
                  </a:moveTo>
                  <a:cubicBezTo>
                    <a:pt x="7932" y="8378"/>
                    <a:pt x="7769" y="8433"/>
                    <a:pt x="7712" y="8551"/>
                  </a:cubicBezTo>
                  <a:cubicBezTo>
                    <a:pt x="7554" y="8878"/>
                    <a:pt x="8317" y="9575"/>
                    <a:pt x="9423" y="10105"/>
                  </a:cubicBezTo>
                  <a:cubicBezTo>
                    <a:pt x="10137" y="10446"/>
                    <a:pt x="10816" y="10635"/>
                    <a:pt x="11250" y="10635"/>
                  </a:cubicBezTo>
                  <a:cubicBezTo>
                    <a:pt x="11485" y="10635"/>
                    <a:pt x="11647" y="10580"/>
                    <a:pt x="11704" y="10463"/>
                  </a:cubicBezTo>
                  <a:cubicBezTo>
                    <a:pt x="11862" y="10133"/>
                    <a:pt x="11096" y="9439"/>
                    <a:pt x="9993" y="8909"/>
                  </a:cubicBezTo>
                  <a:cubicBezTo>
                    <a:pt x="9281" y="8566"/>
                    <a:pt x="8603" y="8378"/>
                    <a:pt x="8169" y="8378"/>
                  </a:cubicBezTo>
                  <a:close/>
                  <a:moveTo>
                    <a:pt x="11158" y="475"/>
                  </a:moveTo>
                  <a:cubicBezTo>
                    <a:pt x="11993" y="475"/>
                    <a:pt x="12923" y="601"/>
                    <a:pt x="13941" y="909"/>
                  </a:cubicBezTo>
                  <a:cubicBezTo>
                    <a:pt x="18415" y="2267"/>
                    <a:pt x="19017" y="4877"/>
                    <a:pt x="18838" y="7090"/>
                  </a:cubicBezTo>
                  <a:cubicBezTo>
                    <a:pt x="18810" y="7469"/>
                    <a:pt x="18754" y="7833"/>
                    <a:pt x="18696" y="8182"/>
                  </a:cubicBezTo>
                  <a:cubicBezTo>
                    <a:pt x="19075" y="9118"/>
                    <a:pt x="19086" y="10359"/>
                    <a:pt x="17950" y="11812"/>
                  </a:cubicBezTo>
                  <a:cubicBezTo>
                    <a:pt x="18162" y="12802"/>
                    <a:pt x="17856" y="13958"/>
                    <a:pt x="15951" y="14793"/>
                  </a:cubicBezTo>
                  <a:cubicBezTo>
                    <a:pt x="16178" y="15555"/>
                    <a:pt x="15984" y="16367"/>
                    <a:pt x="14806" y="17027"/>
                  </a:cubicBezTo>
                  <a:cubicBezTo>
                    <a:pt x="13931" y="17515"/>
                    <a:pt x="13072" y="17730"/>
                    <a:pt x="12284" y="17730"/>
                  </a:cubicBezTo>
                  <a:cubicBezTo>
                    <a:pt x="10429" y="17730"/>
                    <a:pt x="8962" y="16548"/>
                    <a:pt x="8589" y="14969"/>
                  </a:cubicBezTo>
                  <a:cubicBezTo>
                    <a:pt x="7456" y="14682"/>
                    <a:pt x="6322" y="14253"/>
                    <a:pt x="5547" y="13624"/>
                  </a:cubicBezTo>
                  <a:cubicBezTo>
                    <a:pt x="4743" y="12975"/>
                    <a:pt x="4289" y="12233"/>
                    <a:pt x="4033" y="11559"/>
                  </a:cubicBezTo>
                  <a:cubicBezTo>
                    <a:pt x="3890" y="11571"/>
                    <a:pt x="3724" y="11580"/>
                    <a:pt x="3547" y="11580"/>
                  </a:cubicBezTo>
                  <a:cubicBezTo>
                    <a:pt x="2557" y="11580"/>
                    <a:pt x="1142" y="11314"/>
                    <a:pt x="666" y="9912"/>
                  </a:cubicBezTo>
                  <a:cubicBezTo>
                    <a:pt x="464" y="9324"/>
                    <a:pt x="527" y="8496"/>
                    <a:pt x="745" y="7588"/>
                  </a:cubicBezTo>
                  <a:cubicBezTo>
                    <a:pt x="799" y="7368"/>
                    <a:pt x="859" y="7145"/>
                    <a:pt x="927" y="6924"/>
                  </a:cubicBezTo>
                  <a:cubicBezTo>
                    <a:pt x="1228" y="5946"/>
                    <a:pt x="1664" y="4924"/>
                    <a:pt x="2123" y="4044"/>
                  </a:cubicBezTo>
                  <a:cubicBezTo>
                    <a:pt x="2144" y="4007"/>
                    <a:pt x="2164" y="3969"/>
                    <a:pt x="2184" y="3933"/>
                  </a:cubicBezTo>
                  <a:cubicBezTo>
                    <a:pt x="2832" y="2696"/>
                    <a:pt x="3510" y="1759"/>
                    <a:pt x="3871" y="1650"/>
                  </a:cubicBezTo>
                  <a:cubicBezTo>
                    <a:pt x="4177" y="1556"/>
                    <a:pt x="4521" y="1474"/>
                    <a:pt x="4873" y="1474"/>
                  </a:cubicBezTo>
                  <a:cubicBezTo>
                    <a:pt x="5370" y="1474"/>
                    <a:pt x="5888" y="1636"/>
                    <a:pt x="6367" y="2144"/>
                  </a:cubicBezTo>
                  <a:cubicBezTo>
                    <a:pt x="7145" y="1507"/>
                    <a:pt x="8483" y="700"/>
                    <a:pt x="10359" y="515"/>
                  </a:cubicBezTo>
                  <a:cubicBezTo>
                    <a:pt x="10616" y="488"/>
                    <a:pt x="10882" y="475"/>
                    <a:pt x="11158" y="475"/>
                  </a:cubicBezTo>
                  <a:close/>
                  <a:moveTo>
                    <a:pt x="11158" y="1"/>
                  </a:moveTo>
                  <a:cubicBezTo>
                    <a:pt x="10875" y="1"/>
                    <a:pt x="10590" y="14"/>
                    <a:pt x="10313" y="41"/>
                  </a:cubicBezTo>
                  <a:cubicBezTo>
                    <a:pt x="9417" y="130"/>
                    <a:pt x="8556" y="360"/>
                    <a:pt x="7754" y="727"/>
                  </a:cubicBezTo>
                  <a:cubicBezTo>
                    <a:pt x="7270" y="948"/>
                    <a:pt x="6814" y="1214"/>
                    <a:pt x="6393" y="1522"/>
                  </a:cubicBezTo>
                  <a:cubicBezTo>
                    <a:pt x="5949" y="1175"/>
                    <a:pt x="5440" y="999"/>
                    <a:pt x="4873" y="999"/>
                  </a:cubicBezTo>
                  <a:cubicBezTo>
                    <a:pt x="4419" y="999"/>
                    <a:pt x="4004" y="1113"/>
                    <a:pt x="3731" y="1197"/>
                  </a:cubicBezTo>
                  <a:cubicBezTo>
                    <a:pt x="3552" y="1252"/>
                    <a:pt x="3255" y="1404"/>
                    <a:pt x="2753" y="2088"/>
                  </a:cubicBezTo>
                  <a:cubicBezTo>
                    <a:pt x="2440" y="2515"/>
                    <a:pt x="2099" y="3074"/>
                    <a:pt x="1768" y="3707"/>
                  </a:cubicBezTo>
                  <a:cubicBezTo>
                    <a:pt x="1754" y="3727"/>
                    <a:pt x="1746" y="3748"/>
                    <a:pt x="1736" y="3766"/>
                  </a:cubicBezTo>
                  <a:cubicBezTo>
                    <a:pt x="1727" y="3782"/>
                    <a:pt x="1719" y="3798"/>
                    <a:pt x="1710" y="3812"/>
                  </a:cubicBezTo>
                  <a:cubicBezTo>
                    <a:pt x="1708" y="3815"/>
                    <a:pt x="1707" y="3820"/>
                    <a:pt x="1704" y="3825"/>
                  </a:cubicBezTo>
                  <a:cubicBezTo>
                    <a:pt x="1202" y="4786"/>
                    <a:pt x="766" y="5836"/>
                    <a:pt x="475" y="6785"/>
                  </a:cubicBezTo>
                  <a:cubicBezTo>
                    <a:pt x="404" y="7011"/>
                    <a:pt x="342" y="7238"/>
                    <a:pt x="283" y="7479"/>
                  </a:cubicBezTo>
                  <a:lnTo>
                    <a:pt x="283" y="7480"/>
                  </a:lnTo>
                  <a:cubicBezTo>
                    <a:pt x="22" y="8566"/>
                    <a:pt x="0" y="9439"/>
                    <a:pt x="217" y="10070"/>
                  </a:cubicBezTo>
                  <a:cubicBezTo>
                    <a:pt x="653" y="11352"/>
                    <a:pt x="1836" y="12057"/>
                    <a:pt x="3548" y="12057"/>
                  </a:cubicBezTo>
                  <a:cubicBezTo>
                    <a:pt x="3608" y="12057"/>
                    <a:pt x="3667" y="12056"/>
                    <a:pt x="3726" y="12055"/>
                  </a:cubicBezTo>
                  <a:cubicBezTo>
                    <a:pt x="4067" y="12803"/>
                    <a:pt x="4579" y="13455"/>
                    <a:pt x="5250" y="13998"/>
                  </a:cubicBezTo>
                  <a:cubicBezTo>
                    <a:pt x="5937" y="14555"/>
                    <a:pt x="6930" y="15013"/>
                    <a:pt x="8205" y="15363"/>
                  </a:cubicBezTo>
                  <a:cubicBezTo>
                    <a:pt x="8313" y="15705"/>
                    <a:pt x="8468" y="16029"/>
                    <a:pt x="8668" y="16332"/>
                  </a:cubicBezTo>
                  <a:cubicBezTo>
                    <a:pt x="8916" y="16710"/>
                    <a:pt x="9228" y="17044"/>
                    <a:pt x="9594" y="17323"/>
                  </a:cubicBezTo>
                  <a:cubicBezTo>
                    <a:pt x="9963" y="17605"/>
                    <a:pt x="10379" y="17824"/>
                    <a:pt x="10827" y="17974"/>
                  </a:cubicBezTo>
                  <a:cubicBezTo>
                    <a:pt x="11289" y="18129"/>
                    <a:pt x="11781" y="18207"/>
                    <a:pt x="12285" y="18207"/>
                  </a:cubicBezTo>
                  <a:cubicBezTo>
                    <a:pt x="12731" y="18207"/>
                    <a:pt x="13187" y="18146"/>
                    <a:pt x="13638" y="18024"/>
                  </a:cubicBezTo>
                  <a:cubicBezTo>
                    <a:pt x="14108" y="17896"/>
                    <a:pt x="14581" y="17701"/>
                    <a:pt x="15038" y="17445"/>
                  </a:cubicBezTo>
                  <a:cubicBezTo>
                    <a:pt x="15681" y="17084"/>
                    <a:pt x="16118" y="16647"/>
                    <a:pt x="16339" y="16143"/>
                  </a:cubicBezTo>
                  <a:cubicBezTo>
                    <a:pt x="16488" y="15805"/>
                    <a:pt x="16540" y="15444"/>
                    <a:pt x="16493" y="15066"/>
                  </a:cubicBezTo>
                  <a:cubicBezTo>
                    <a:pt x="16839" y="14890"/>
                    <a:pt x="17142" y="14694"/>
                    <a:pt x="17399" y="14483"/>
                  </a:cubicBezTo>
                  <a:cubicBezTo>
                    <a:pt x="17724" y="14216"/>
                    <a:pt x="17979" y="13916"/>
                    <a:pt x="18160" y="13594"/>
                  </a:cubicBezTo>
                  <a:cubicBezTo>
                    <a:pt x="18326" y="13294"/>
                    <a:pt x="18431" y="12970"/>
                    <a:pt x="18468" y="12632"/>
                  </a:cubicBezTo>
                  <a:cubicBezTo>
                    <a:pt x="18492" y="12408"/>
                    <a:pt x="18489" y="12173"/>
                    <a:pt x="18456" y="11935"/>
                  </a:cubicBezTo>
                  <a:cubicBezTo>
                    <a:pt x="18954" y="11256"/>
                    <a:pt x="19258" y="10563"/>
                    <a:pt x="19362" y="9876"/>
                  </a:cubicBezTo>
                  <a:cubicBezTo>
                    <a:pt x="19452" y="9285"/>
                    <a:pt x="19393" y="8699"/>
                    <a:pt x="19188" y="8134"/>
                  </a:cubicBezTo>
                  <a:cubicBezTo>
                    <a:pt x="19239" y="7817"/>
                    <a:pt x="19287" y="7480"/>
                    <a:pt x="19313" y="7129"/>
                  </a:cubicBezTo>
                  <a:cubicBezTo>
                    <a:pt x="19432" y="5662"/>
                    <a:pt x="19178" y="4452"/>
                    <a:pt x="18538" y="3429"/>
                  </a:cubicBezTo>
                  <a:cubicBezTo>
                    <a:pt x="18140" y="2791"/>
                    <a:pt x="17586" y="2226"/>
                    <a:pt x="16889" y="1747"/>
                  </a:cubicBezTo>
                  <a:cubicBezTo>
                    <a:pt x="16135" y="1226"/>
                    <a:pt x="15189" y="792"/>
                    <a:pt x="14080" y="455"/>
                  </a:cubicBezTo>
                  <a:cubicBezTo>
                    <a:pt x="13083" y="153"/>
                    <a:pt x="12100" y="1"/>
                    <a:pt x="111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75"/>
            <p:cNvSpPr/>
            <p:nvPr/>
          </p:nvSpPr>
          <p:spPr>
            <a:xfrm>
              <a:off x="5879758" y="2065819"/>
              <a:ext cx="569492" cy="790910"/>
            </a:xfrm>
            <a:custGeom>
              <a:avLst/>
              <a:gdLst/>
              <a:ahLst/>
              <a:cxnLst/>
              <a:rect l="l" t="t" r="r" b="b"/>
              <a:pathLst>
                <a:path w="18215" h="25299" extrusionOk="0">
                  <a:moveTo>
                    <a:pt x="8096" y="0"/>
                  </a:moveTo>
                  <a:cubicBezTo>
                    <a:pt x="5146" y="0"/>
                    <a:pt x="4985" y="6012"/>
                    <a:pt x="5529" y="8944"/>
                  </a:cubicBezTo>
                  <a:cubicBezTo>
                    <a:pt x="5084" y="8851"/>
                    <a:pt x="4620" y="8793"/>
                    <a:pt x="4158" y="8793"/>
                  </a:cubicBezTo>
                  <a:cubicBezTo>
                    <a:pt x="2379" y="8793"/>
                    <a:pt x="656" y="9658"/>
                    <a:pt x="342" y="12699"/>
                  </a:cubicBezTo>
                  <a:cubicBezTo>
                    <a:pt x="0" y="16008"/>
                    <a:pt x="1067" y="17999"/>
                    <a:pt x="1970" y="19061"/>
                  </a:cubicBezTo>
                  <a:cubicBezTo>
                    <a:pt x="1619" y="19307"/>
                    <a:pt x="1223" y="19714"/>
                    <a:pt x="848" y="20382"/>
                  </a:cubicBezTo>
                  <a:cubicBezTo>
                    <a:pt x="488" y="21026"/>
                    <a:pt x="1619" y="22383"/>
                    <a:pt x="3219" y="23508"/>
                  </a:cubicBezTo>
                  <a:cubicBezTo>
                    <a:pt x="4086" y="24120"/>
                    <a:pt x="5091" y="24660"/>
                    <a:pt x="6071" y="24985"/>
                  </a:cubicBezTo>
                  <a:cubicBezTo>
                    <a:pt x="6670" y="25183"/>
                    <a:pt x="7260" y="25298"/>
                    <a:pt x="7803" y="25298"/>
                  </a:cubicBezTo>
                  <a:cubicBezTo>
                    <a:pt x="9068" y="25298"/>
                    <a:pt x="10080" y="24670"/>
                    <a:pt x="10371" y="22979"/>
                  </a:cubicBezTo>
                  <a:cubicBezTo>
                    <a:pt x="11193" y="22962"/>
                    <a:pt x="12210" y="22745"/>
                    <a:pt x="13122" y="21991"/>
                  </a:cubicBezTo>
                  <a:cubicBezTo>
                    <a:pt x="15062" y="20382"/>
                    <a:pt x="17646" y="16070"/>
                    <a:pt x="17930" y="14426"/>
                  </a:cubicBezTo>
                  <a:cubicBezTo>
                    <a:pt x="18215" y="12780"/>
                    <a:pt x="17608" y="11972"/>
                    <a:pt x="15810" y="11405"/>
                  </a:cubicBezTo>
                  <a:cubicBezTo>
                    <a:pt x="15766" y="11391"/>
                    <a:pt x="15722" y="11381"/>
                    <a:pt x="15674" y="11372"/>
                  </a:cubicBezTo>
                  <a:cubicBezTo>
                    <a:pt x="15351" y="10961"/>
                    <a:pt x="14861" y="10470"/>
                    <a:pt x="14167" y="10085"/>
                  </a:cubicBezTo>
                  <a:cubicBezTo>
                    <a:pt x="15356" y="8021"/>
                    <a:pt x="17269" y="4024"/>
                    <a:pt x="15144" y="2669"/>
                  </a:cubicBezTo>
                  <a:cubicBezTo>
                    <a:pt x="14840" y="2475"/>
                    <a:pt x="14544" y="2388"/>
                    <a:pt x="14258" y="2388"/>
                  </a:cubicBezTo>
                  <a:cubicBezTo>
                    <a:pt x="11884" y="2388"/>
                    <a:pt x="10180" y="8359"/>
                    <a:pt x="10064" y="8769"/>
                  </a:cubicBezTo>
                  <a:cubicBezTo>
                    <a:pt x="10155" y="8275"/>
                    <a:pt x="11625" y="81"/>
                    <a:pt x="8142" y="1"/>
                  </a:cubicBezTo>
                  <a:cubicBezTo>
                    <a:pt x="8127" y="0"/>
                    <a:pt x="8111" y="0"/>
                    <a:pt x="80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75"/>
            <p:cNvSpPr/>
            <p:nvPr/>
          </p:nvSpPr>
          <p:spPr>
            <a:xfrm>
              <a:off x="5870566" y="2050937"/>
              <a:ext cx="587438" cy="820703"/>
            </a:xfrm>
            <a:custGeom>
              <a:avLst/>
              <a:gdLst/>
              <a:ahLst/>
              <a:cxnLst/>
              <a:rect l="l" t="t" r="r" b="b"/>
              <a:pathLst>
                <a:path w="18789" h="26252" extrusionOk="0">
                  <a:moveTo>
                    <a:pt x="8436" y="478"/>
                  </a:moveTo>
                  <a:cubicBezTo>
                    <a:pt x="11921" y="556"/>
                    <a:pt x="10451" y="8751"/>
                    <a:pt x="10359" y="9245"/>
                  </a:cubicBezTo>
                  <a:cubicBezTo>
                    <a:pt x="10475" y="8836"/>
                    <a:pt x="12180" y="2864"/>
                    <a:pt x="14552" y="2864"/>
                  </a:cubicBezTo>
                  <a:cubicBezTo>
                    <a:pt x="14839" y="2864"/>
                    <a:pt x="15135" y="2951"/>
                    <a:pt x="15439" y="3145"/>
                  </a:cubicBezTo>
                  <a:cubicBezTo>
                    <a:pt x="17564" y="4500"/>
                    <a:pt x="15652" y="8497"/>
                    <a:pt x="14463" y="10561"/>
                  </a:cubicBezTo>
                  <a:cubicBezTo>
                    <a:pt x="15157" y="10946"/>
                    <a:pt x="15647" y="11437"/>
                    <a:pt x="15970" y="11848"/>
                  </a:cubicBezTo>
                  <a:cubicBezTo>
                    <a:pt x="16017" y="11857"/>
                    <a:pt x="16061" y="11867"/>
                    <a:pt x="16105" y="11881"/>
                  </a:cubicBezTo>
                  <a:cubicBezTo>
                    <a:pt x="17904" y="12448"/>
                    <a:pt x="18511" y="13256"/>
                    <a:pt x="18225" y="14902"/>
                  </a:cubicBezTo>
                  <a:cubicBezTo>
                    <a:pt x="17941" y="16546"/>
                    <a:pt x="15357" y="20858"/>
                    <a:pt x="13418" y="22467"/>
                  </a:cubicBezTo>
                  <a:cubicBezTo>
                    <a:pt x="12505" y="23221"/>
                    <a:pt x="11488" y="23438"/>
                    <a:pt x="10666" y="23455"/>
                  </a:cubicBezTo>
                  <a:cubicBezTo>
                    <a:pt x="10376" y="25146"/>
                    <a:pt x="9363" y="25774"/>
                    <a:pt x="8098" y="25774"/>
                  </a:cubicBezTo>
                  <a:cubicBezTo>
                    <a:pt x="7554" y="25774"/>
                    <a:pt x="6965" y="25658"/>
                    <a:pt x="6365" y="25460"/>
                  </a:cubicBezTo>
                  <a:cubicBezTo>
                    <a:pt x="5385" y="25135"/>
                    <a:pt x="4380" y="24594"/>
                    <a:pt x="3513" y="23983"/>
                  </a:cubicBezTo>
                  <a:cubicBezTo>
                    <a:pt x="1913" y="22857"/>
                    <a:pt x="782" y="21501"/>
                    <a:pt x="1142" y="20857"/>
                  </a:cubicBezTo>
                  <a:cubicBezTo>
                    <a:pt x="1517" y="20189"/>
                    <a:pt x="1913" y="19782"/>
                    <a:pt x="2264" y="19536"/>
                  </a:cubicBezTo>
                  <a:cubicBezTo>
                    <a:pt x="1361" y="18474"/>
                    <a:pt x="294" y="16483"/>
                    <a:pt x="636" y="13174"/>
                  </a:cubicBezTo>
                  <a:cubicBezTo>
                    <a:pt x="950" y="10132"/>
                    <a:pt x="2675" y="9267"/>
                    <a:pt x="4454" y="9267"/>
                  </a:cubicBezTo>
                  <a:cubicBezTo>
                    <a:pt x="4914" y="9267"/>
                    <a:pt x="5379" y="9326"/>
                    <a:pt x="5822" y="9419"/>
                  </a:cubicBezTo>
                  <a:cubicBezTo>
                    <a:pt x="5279" y="6489"/>
                    <a:pt x="5439" y="478"/>
                    <a:pt x="8388" y="478"/>
                  </a:cubicBezTo>
                  <a:close/>
                  <a:moveTo>
                    <a:pt x="8445" y="1"/>
                  </a:moveTo>
                  <a:cubicBezTo>
                    <a:pt x="8427" y="2"/>
                    <a:pt x="8408" y="2"/>
                    <a:pt x="8388" y="2"/>
                  </a:cubicBezTo>
                  <a:cubicBezTo>
                    <a:pt x="7999" y="2"/>
                    <a:pt x="7633" y="89"/>
                    <a:pt x="7300" y="260"/>
                  </a:cubicBezTo>
                  <a:cubicBezTo>
                    <a:pt x="6992" y="417"/>
                    <a:pt x="6711" y="648"/>
                    <a:pt x="6463" y="946"/>
                  </a:cubicBezTo>
                  <a:cubicBezTo>
                    <a:pt x="6084" y="1400"/>
                    <a:pt x="5777" y="2025"/>
                    <a:pt x="5553" y="2796"/>
                  </a:cubicBezTo>
                  <a:cubicBezTo>
                    <a:pt x="5360" y="3457"/>
                    <a:pt x="5227" y="4227"/>
                    <a:pt x="5156" y="5082"/>
                  </a:cubicBezTo>
                  <a:cubicBezTo>
                    <a:pt x="5096" y="5828"/>
                    <a:pt x="5083" y="6645"/>
                    <a:pt x="5125" y="7444"/>
                  </a:cubicBezTo>
                  <a:cubicBezTo>
                    <a:pt x="5149" y="7928"/>
                    <a:pt x="5192" y="8403"/>
                    <a:pt x="5250" y="8844"/>
                  </a:cubicBezTo>
                  <a:cubicBezTo>
                    <a:pt x="4977" y="8811"/>
                    <a:pt x="4709" y="8795"/>
                    <a:pt x="4451" y="8795"/>
                  </a:cubicBezTo>
                  <a:cubicBezTo>
                    <a:pt x="3933" y="8795"/>
                    <a:pt x="3447" y="8864"/>
                    <a:pt x="3008" y="8999"/>
                  </a:cubicBezTo>
                  <a:cubicBezTo>
                    <a:pt x="2507" y="9153"/>
                    <a:pt x="2061" y="9396"/>
                    <a:pt x="1682" y="9723"/>
                  </a:cubicBezTo>
                  <a:cubicBezTo>
                    <a:pt x="831" y="10456"/>
                    <a:pt x="319" y="11602"/>
                    <a:pt x="160" y="13128"/>
                  </a:cubicBezTo>
                  <a:cubicBezTo>
                    <a:pt x="0" y="14675"/>
                    <a:pt x="124" y="16096"/>
                    <a:pt x="528" y="17347"/>
                  </a:cubicBezTo>
                  <a:cubicBezTo>
                    <a:pt x="781" y="18134"/>
                    <a:pt x="1141" y="18846"/>
                    <a:pt x="1599" y="19470"/>
                  </a:cubicBezTo>
                  <a:cubicBezTo>
                    <a:pt x="1278" y="19776"/>
                    <a:pt x="985" y="20163"/>
                    <a:pt x="724" y="20629"/>
                  </a:cubicBezTo>
                  <a:cubicBezTo>
                    <a:pt x="617" y="20820"/>
                    <a:pt x="523" y="21148"/>
                    <a:pt x="683" y="21616"/>
                  </a:cubicBezTo>
                  <a:cubicBezTo>
                    <a:pt x="779" y="21897"/>
                    <a:pt x="958" y="22206"/>
                    <a:pt x="1216" y="22535"/>
                  </a:cubicBezTo>
                  <a:cubicBezTo>
                    <a:pt x="1682" y="23132"/>
                    <a:pt x="2401" y="23786"/>
                    <a:pt x="3238" y="24375"/>
                  </a:cubicBezTo>
                  <a:cubicBezTo>
                    <a:pt x="3699" y="24700"/>
                    <a:pt x="4182" y="24996"/>
                    <a:pt x="4675" y="25254"/>
                  </a:cubicBezTo>
                  <a:cubicBezTo>
                    <a:pt x="5197" y="25527"/>
                    <a:pt x="5715" y="25750"/>
                    <a:pt x="6213" y="25915"/>
                  </a:cubicBezTo>
                  <a:lnTo>
                    <a:pt x="6215" y="25915"/>
                  </a:lnTo>
                  <a:cubicBezTo>
                    <a:pt x="6894" y="26138"/>
                    <a:pt x="7527" y="26252"/>
                    <a:pt x="8096" y="26252"/>
                  </a:cubicBezTo>
                  <a:cubicBezTo>
                    <a:pt x="8881" y="26252"/>
                    <a:pt x="9538" y="26038"/>
                    <a:pt x="10049" y="25617"/>
                  </a:cubicBezTo>
                  <a:cubicBezTo>
                    <a:pt x="10532" y="25219"/>
                    <a:pt x="10869" y="24646"/>
                    <a:pt x="11055" y="23911"/>
                  </a:cubicBezTo>
                  <a:cubicBezTo>
                    <a:pt x="11435" y="23875"/>
                    <a:pt x="11802" y="23803"/>
                    <a:pt x="12152" y="23691"/>
                  </a:cubicBezTo>
                  <a:cubicBezTo>
                    <a:pt x="12727" y="23509"/>
                    <a:pt x="13254" y="23219"/>
                    <a:pt x="13720" y="22834"/>
                  </a:cubicBezTo>
                  <a:cubicBezTo>
                    <a:pt x="14648" y="22063"/>
                    <a:pt x="15787" y="20647"/>
                    <a:pt x="16844" y="18950"/>
                  </a:cubicBezTo>
                  <a:cubicBezTo>
                    <a:pt x="17315" y="18192"/>
                    <a:pt x="17735" y="17432"/>
                    <a:pt x="18055" y="16755"/>
                  </a:cubicBezTo>
                  <a:cubicBezTo>
                    <a:pt x="18401" y="16024"/>
                    <a:pt x="18616" y="15428"/>
                    <a:pt x="18693" y="14983"/>
                  </a:cubicBezTo>
                  <a:cubicBezTo>
                    <a:pt x="18774" y="14515"/>
                    <a:pt x="18789" y="14111"/>
                    <a:pt x="18737" y="13749"/>
                  </a:cubicBezTo>
                  <a:cubicBezTo>
                    <a:pt x="18682" y="13359"/>
                    <a:pt x="18545" y="13010"/>
                    <a:pt x="18334" y="12711"/>
                  </a:cubicBezTo>
                  <a:cubicBezTo>
                    <a:pt x="18126" y="12418"/>
                    <a:pt x="17845" y="12170"/>
                    <a:pt x="17477" y="11951"/>
                  </a:cubicBezTo>
                  <a:cubicBezTo>
                    <a:pt x="17147" y="11756"/>
                    <a:pt x="16744" y="11584"/>
                    <a:pt x="16247" y="11427"/>
                  </a:cubicBezTo>
                  <a:cubicBezTo>
                    <a:pt x="16244" y="11425"/>
                    <a:pt x="16242" y="11425"/>
                    <a:pt x="16237" y="11424"/>
                  </a:cubicBezTo>
                  <a:cubicBezTo>
                    <a:pt x="16063" y="11216"/>
                    <a:pt x="15874" y="11020"/>
                    <a:pt x="15670" y="10841"/>
                  </a:cubicBezTo>
                  <a:cubicBezTo>
                    <a:pt x="15489" y="10681"/>
                    <a:pt x="15300" y="10532"/>
                    <a:pt x="15100" y="10397"/>
                  </a:cubicBezTo>
                  <a:cubicBezTo>
                    <a:pt x="15666" y="9373"/>
                    <a:pt x="16324" y="8007"/>
                    <a:pt x="16652" y="6704"/>
                  </a:cubicBezTo>
                  <a:cubicBezTo>
                    <a:pt x="16866" y="5861"/>
                    <a:pt x="16921" y="5122"/>
                    <a:pt x="16816" y="4506"/>
                  </a:cubicBezTo>
                  <a:cubicBezTo>
                    <a:pt x="16755" y="4137"/>
                    <a:pt x="16634" y="3805"/>
                    <a:pt x="16459" y="3520"/>
                  </a:cubicBezTo>
                  <a:cubicBezTo>
                    <a:pt x="16267" y="3207"/>
                    <a:pt x="16010" y="2948"/>
                    <a:pt x="15692" y="2744"/>
                  </a:cubicBezTo>
                  <a:cubicBezTo>
                    <a:pt x="15322" y="2508"/>
                    <a:pt x="14938" y="2389"/>
                    <a:pt x="14551" y="2389"/>
                  </a:cubicBezTo>
                  <a:cubicBezTo>
                    <a:pt x="13865" y="2389"/>
                    <a:pt x="13192" y="2759"/>
                    <a:pt x="12554" y="3490"/>
                  </a:cubicBezTo>
                  <a:cubicBezTo>
                    <a:pt x="12096" y="4013"/>
                    <a:pt x="11644" y="4733"/>
                    <a:pt x="11211" y="5629"/>
                  </a:cubicBezTo>
                  <a:cubicBezTo>
                    <a:pt x="11237" y="4685"/>
                    <a:pt x="11191" y="3845"/>
                    <a:pt x="11077" y="3133"/>
                  </a:cubicBezTo>
                  <a:cubicBezTo>
                    <a:pt x="11002" y="2672"/>
                    <a:pt x="10899" y="2258"/>
                    <a:pt x="10767" y="1900"/>
                  </a:cubicBezTo>
                  <a:cubicBezTo>
                    <a:pt x="10616" y="1490"/>
                    <a:pt x="10424" y="1141"/>
                    <a:pt x="10197" y="861"/>
                  </a:cubicBezTo>
                  <a:cubicBezTo>
                    <a:pt x="9981" y="595"/>
                    <a:pt x="9728" y="387"/>
                    <a:pt x="9445" y="244"/>
                  </a:cubicBezTo>
                  <a:cubicBezTo>
                    <a:pt x="9145" y="91"/>
                    <a:pt x="8809" y="9"/>
                    <a:pt x="84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75"/>
            <p:cNvSpPr/>
            <p:nvPr/>
          </p:nvSpPr>
          <p:spPr>
            <a:xfrm>
              <a:off x="4269923" y="2611307"/>
              <a:ext cx="685454" cy="303559"/>
            </a:xfrm>
            <a:custGeom>
              <a:avLst/>
              <a:gdLst/>
              <a:ahLst/>
              <a:cxnLst/>
              <a:rect l="l" t="t" r="r" b="b"/>
              <a:pathLst>
                <a:path w="21924" h="9710" extrusionOk="0">
                  <a:moveTo>
                    <a:pt x="17861" y="1"/>
                  </a:moveTo>
                  <a:cubicBezTo>
                    <a:pt x="17185" y="1"/>
                    <a:pt x="16501" y="193"/>
                    <a:pt x="15895" y="594"/>
                  </a:cubicBezTo>
                  <a:cubicBezTo>
                    <a:pt x="13491" y="2187"/>
                    <a:pt x="10718" y="2584"/>
                    <a:pt x="8552" y="2584"/>
                  </a:cubicBezTo>
                  <a:cubicBezTo>
                    <a:pt x="6448" y="2584"/>
                    <a:pt x="4917" y="2209"/>
                    <a:pt x="4856" y="2193"/>
                  </a:cubicBezTo>
                  <a:cubicBezTo>
                    <a:pt x="4553" y="2114"/>
                    <a:pt x="4248" y="2076"/>
                    <a:pt x="3949" y="2076"/>
                  </a:cubicBezTo>
                  <a:cubicBezTo>
                    <a:pt x="2374" y="2076"/>
                    <a:pt x="934" y="3127"/>
                    <a:pt x="508" y="4721"/>
                  </a:cubicBezTo>
                  <a:cubicBezTo>
                    <a:pt x="1" y="6623"/>
                    <a:pt x="1130" y="8578"/>
                    <a:pt x="3033" y="9084"/>
                  </a:cubicBezTo>
                  <a:cubicBezTo>
                    <a:pt x="3219" y="9134"/>
                    <a:pt x="5440" y="9710"/>
                    <a:pt x="8536" y="9710"/>
                  </a:cubicBezTo>
                  <a:cubicBezTo>
                    <a:pt x="11786" y="9710"/>
                    <a:pt x="16001" y="9075"/>
                    <a:pt x="19833" y="6539"/>
                  </a:cubicBezTo>
                  <a:cubicBezTo>
                    <a:pt x="21472" y="5450"/>
                    <a:pt x="21924" y="3240"/>
                    <a:pt x="20836" y="1598"/>
                  </a:cubicBezTo>
                  <a:cubicBezTo>
                    <a:pt x="20150" y="562"/>
                    <a:pt x="19017" y="1"/>
                    <a:pt x="178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75"/>
            <p:cNvSpPr/>
            <p:nvPr/>
          </p:nvSpPr>
          <p:spPr>
            <a:xfrm>
              <a:off x="4265952" y="2596426"/>
              <a:ext cx="689612" cy="333258"/>
            </a:xfrm>
            <a:custGeom>
              <a:avLst/>
              <a:gdLst/>
              <a:ahLst/>
              <a:cxnLst/>
              <a:rect l="l" t="t" r="r" b="b"/>
              <a:pathLst>
                <a:path w="22057" h="10660" extrusionOk="0">
                  <a:moveTo>
                    <a:pt x="17987" y="478"/>
                  </a:moveTo>
                  <a:cubicBezTo>
                    <a:pt x="19144" y="478"/>
                    <a:pt x="20276" y="1037"/>
                    <a:pt x="20962" y="2074"/>
                  </a:cubicBezTo>
                  <a:cubicBezTo>
                    <a:pt x="22050" y="3716"/>
                    <a:pt x="21598" y="5926"/>
                    <a:pt x="19959" y="7015"/>
                  </a:cubicBezTo>
                  <a:cubicBezTo>
                    <a:pt x="16126" y="9551"/>
                    <a:pt x="11911" y="10186"/>
                    <a:pt x="8662" y="10186"/>
                  </a:cubicBezTo>
                  <a:cubicBezTo>
                    <a:pt x="5566" y="10186"/>
                    <a:pt x="3344" y="9610"/>
                    <a:pt x="3159" y="9560"/>
                  </a:cubicBezTo>
                  <a:cubicBezTo>
                    <a:pt x="1256" y="9054"/>
                    <a:pt x="126" y="7099"/>
                    <a:pt x="634" y="5197"/>
                  </a:cubicBezTo>
                  <a:cubicBezTo>
                    <a:pt x="1059" y="3603"/>
                    <a:pt x="2501" y="2551"/>
                    <a:pt x="4075" y="2551"/>
                  </a:cubicBezTo>
                  <a:cubicBezTo>
                    <a:pt x="4374" y="2551"/>
                    <a:pt x="4679" y="2590"/>
                    <a:pt x="4982" y="2669"/>
                  </a:cubicBezTo>
                  <a:cubicBezTo>
                    <a:pt x="5043" y="2686"/>
                    <a:pt x="6575" y="3060"/>
                    <a:pt x="8679" y="3060"/>
                  </a:cubicBezTo>
                  <a:cubicBezTo>
                    <a:pt x="10845" y="3060"/>
                    <a:pt x="13617" y="2664"/>
                    <a:pt x="16021" y="1070"/>
                  </a:cubicBezTo>
                  <a:cubicBezTo>
                    <a:pt x="16628" y="668"/>
                    <a:pt x="17311" y="478"/>
                    <a:pt x="17987" y="478"/>
                  </a:cubicBezTo>
                  <a:close/>
                  <a:moveTo>
                    <a:pt x="17987" y="1"/>
                  </a:moveTo>
                  <a:cubicBezTo>
                    <a:pt x="17192" y="1"/>
                    <a:pt x="16422" y="233"/>
                    <a:pt x="15759" y="673"/>
                  </a:cubicBezTo>
                  <a:cubicBezTo>
                    <a:pt x="14710" y="1367"/>
                    <a:pt x="13496" y="1881"/>
                    <a:pt x="12152" y="2198"/>
                  </a:cubicBezTo>
                  <a:cubicBezTo>
                    <a:pt x="11070" y="2452"/>
                    <a:pt x="9902" y="2582"/>
                    <a:pt x="8681" y="2582"/>
                  </a:cubicBezTo>
                  <a:cubicBezTo>
                    <a:pt x="7621" y="2582"/>
                    <a:pt x="6717" y="2483"/>
                    <a:pt x="6144" y="2399"/>
                  </a:cubicBezTo>
                  <a:cubicBezTo>
                    <a:pt x="5497" y="2306"/>
                    <a:pt x="5116" y="2210"/>
                    <a:pt x="5103" y="2205"/>
                  </a:cubicBezTo>
                  <a:cubicBezTo>
                    <a:pt x="4767" y="2117"/>
                    <a:pt x="4421" y="2073"/>
                    <a:pt x="4076" y="2073"/>
                  </a:cubicBezTo>
                  <a:cubicBezTo>
                    <a:pt x="3636" y="2073"/>
                    <a:pt x="3200" y="2145"/>
                    <a:pt x="2781" y="2289"/>
                  </a:cubicBezTo>
                  <a:cubicBezTo>
                    <a:pt x="2370" y="2429"/>
                    <a:pt x="1984" y="2633"/>
                    <a:pt x="1637" y="2896"/>
                  </a:cubicBezTo>
                  <a:cubicBezTo>
                    <a:pt x="1286" y="3161"/>
                    <a:pt x="983" y="3480"/>
                    <a:pt x="738" y="3843"/>
                  </a:cubicBezTo>
                  <a:cubicBezTo>
                    <a:pt x="483" y="4217"/>
                    <a:pt x="293" y="4631"/>
                    <a:pt x="176" y="5073"/>
                  </a:cubicBezTo>
                  <a:cubicBezTo>
                    <a:pt x="35" y="5600"/>
                    <a:pt x="1" y="6139"/>
                    <a:pt x="77" y="6675"/>
                  </a:cubicBezTo>
                  <a:cubicBezTo>
                    <a:pt x="150" y="7193"/>
                    <a:pt x="319" y="7686"/>
                    <a:pt x="581" y="8140"/>
                  </a:cubicBezTo>
                  <a:cubicBezTo>
                    <a:pt x="844" y="8594"/>
                    <a:pt x="1187" y="8986"/>
                    <a:pt x="1599" y="9307"/>
                  </a:cubicBezTo>
                  <a:cubicBezTo>
                    <a:pt x="2026" y="9638"/>
                    <a:pt x="2510" y="9878"/>
                    <a:pt x="3036" y="10018"/>
                  </a:cubicBezTo>
                  <a:lnTo>
                    <a:pt x="3037" y="10018"/>
                  </a:lnTo>
                  <a:cubicBezTo>
                    <a:pt x="3202" y="10061"/>
                    <a:pt x="3811" y="10214"/>
                    <a:pt x="4746" y="10359"/>
                  </a:cubicBezTo>
                  <a:cubicBezTo>
                    <a:pt x="6025" y="10557"/>
                    <a:pt x="7342" y="10659"/>
                    <a:pt x="8662" y="10659"/>
                  </a:cubicBezTo>
                  <a:cubicBezTo>
                    <a:pt x="10588" y="10659"/>
                    <a:pt x="12454" y="10441"/>
                    <a:pt x="14206" y="10012"/>
                  </a:cubicBezTo>
                  <a:cubicBezTo>
                    <a:pt x="16404" y="9472"/>
                    <a:pt x="18428" y="8598"/>
                    <a:pt x="20221" y="7411"/>
                  </a:cubicBezTo>
                  <a:cubicBezTo>
                    <a:pt x="20675" y="7109"/>
                    <a:pt x="21056" y="6728"/>
                    <a:pt x="21355" y="6276"/>
                  </a:cubicBezTo>
                  <a:cubicBezTo>
                    <a:pt x="21644" y="5842"/>
                    <a:pt x="21843" y="5359"/>
                    <a:pt x="21947" y="4846"/>
                  </a:cubicBezTo>
                  <a:cubicBezTo>
                    <a:pt x="22052" y="4333"/>
                    <a:pt x="22056" y="3811"/>
                    <a:pt x="21959" y="3298"/>
                  </a:cubicBezTo>
                  <a:cubicBezTo>
                    <a:pt x="21860" y="2766"/>
                    <a:pt x="21657" y="2265"/>
                    <a:pt x="21357" y="1811"/>
                  </a:cubicBezTo>
                  <a:cubicBezTo>
                    <a:pt x="20609" y="678"/>
                    <a:pt x="19348" y="1"/>
                    <a:pt x="17987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75"/>
            <p:cNvSpPr/>
            <p:nvPr/>
          </p:nvSpPr>
          <p:spPr>
            <a:xfrm>
              <a:off x="4418801" y="2457803"/>
              <a:ext cx="204817" cy="113795"/>
            </a:xfrm>
            <a:custGeom>
              <a:avLst/>
              <a:gdLst/>
              <a:ahLst/>
              <a:cxnLst/>
              <a:rect l="l" t="t" r="r" b="b"/>
              <a:pathLst>
                <a:path w="6551" h="3640" fill="none" extrusionOk="0">
                  <a:moveTo>
                    <a:pt x="6551" y="549"/>
                  </a:moveTo>
                  <a:cubicBezTo>
                    <a:pt x="6551" y="549"/>
                    <a:pt x="5903" y="1098"/>
                    <a:pt x="3882" y="549"/>
                  </a:cubicBezTo>
                  <a:cubicBezTo>
                    <a:pt x="1860" y="0"/>
                    <a:pt x="0" y="2750"/>
                    <a:pt x="3882" y="364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75"/>
            <p:cNvSpPr/>
            <p:nvPr/>
          </p:nvSpPr>
          <p:spPr>
            <a:xfrm>
              <a:off x="4170285" y="2042902"/>
              <a:ext cx="126342" cy="98821"/>
            </a:xfrm>
            <a:custGeom>
              <a:avLst/>
              <a:gdLst/>
              <a:ahLst/>
              <a:cxnLst/>
              <a:rect l="l" t="t" r="r" b="b"/>
              <a:pathLst>
                <a:path w="4041" h="3161" fill="none" extrusionOk="0">
                  <a:moveTo>
                    <a:pt x="1" y="3161"/>
                  </a:moveTo>
                  <a:cubicBezTo>
                    <a:pt x="1" y="3161"/>
                    <a:pt x="942" y="0"/>
                    <a:pt x="4041" y="154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75"/>
            <p:cNvSpPr/>
            <p:nvPr/>
          </p:nvSpPr>
          <p:spPr>
            <a:xfrm>
              <a:off x="4789214" y="2042902"/>
              <a:ext cx="126342" cy="98821"/>
            </a:xfrm>
            <a:custGeom>
              <a:avLst/>
              <a:gdLst/>
              <a:ahLst/>
              <a:cxnLst/>
              <a:rect l="l" t="t" r="r" b="b"/>
              <a:pathLst>
                <a:path w="4041" h="3161" fill="none" extrusionOk="0">
                  <a:moveTo>
                    <a:pt x="4041" y="3161"/>
                  </a:moveTo>
                  <a:cubicBezTo>
                    <a:pt x="4041" y="3161"/>
                    <a:pt x="3099" y="0"/>
                    <a:pt x="1" y="154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75"/>
            <p:cNvSpPr/>
            <p:nvPr/>
          </p:nvSpPr>
          <p:spPr>
            <a:xfrm>
              <a:off x="4436434" y="2682995"/>
              <a:ext cx="31" cy="225496"/>
            </a:xfrm>
            <a:custGeom>
              <a:avLst/>
              <a:gdLst/>
              <a:ahLst/>
              <a:cxnLst/>
              <a:rect l="l" t="t" r="r" b="b"/>
              <a:pathLst>
                <a:path w="1" h="7213" fill="none" extrusionOk="0">
                  <a:moveTo>
                    <a:pt x="1" y="7213"/>
                  </a:move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75"/>
            <p:cNvSpPr/>
            <p:nvPr/>
          </p:nvSpPr>
          <p:spPr>
            <a:xfrm>
              <a:off x="4600256" y="2688372"/>
              <a:ext cx="37205" cy="219744"/>
            </a:xfrm>
            <a:custGeom>
              <a:avLst/>
              <a:gdLst/>
              <a:ahLst/>
              <a:cxnLst/>
              <a:rect l="l" t="t" r="r" b="b"/>
              <a:pathLst>
                <a:path w="1190" h="7029" fill="none" extrusionOk="0">
                  <a:moveTo>
                    <a:pt x="1190" y="7029"/>
                  </a:moveTo>
                  <a:lnTo>
                    <a:pt x="0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75"/>
            <p:cNvSpPr/>
            <p:nvPr/>
          </p:nvSpPr>
          <p:spPr>
            <a:xfrm>
              <a:off x="4733002" y="2649449"/>
              <a:ext cx="84728" cy="206614"/>
            </a:xfrm>
            <a:custGeom>
              <a:avLst/>
              <a:gdLst/>
              <a:ahLst/>
              <a:cxnLst/>
              <a:rect l="l" t="t" r="r" b="b"/>
              <a:pathLst>
                <a:path w="2710" h="6609" fill="none" extrusionOk="0">
                  <a:moveTo>
                    <a:pt x="2709" y="6609"/>
                  </a:move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75"/>
            <p:cNvSpPr/>
            <p:nvPr/>
          </p:nvSpPr>
          <p:spPr>
            <a:xfrm>
              <a:off x="4610917" y="2940920"/>
              <a:ext cx="124685" cy="58648"/>
            </a:xfrm>
            <a:custGeom>
              <a:avLst/>
              <a:gdLst/>
              <a:ahLst/>
              <a:cxnLst/>
              <a:rect l="l" t="t" r="r" b="b"/>
              <a:pathLst>
                <a:path w="3988" h="1876" fill="none" extrusionOk="0">
                  <a:moveTo>
                    <a:pt x="1" y="869"/>
                  </a:moveTo>
                  <a:cubicBezTo>
                    <a:pt x="1" y="869"/>
                    <a:pt x="2235" y="1876"/>
                    <a:pt x="3988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75"/>
            <p:cNvSpPr/>
            <p:nvPr/>
          </p:nvSpPr>
          <p:spPr>
            <a:xfrm>
              <a:off x="3735125" y="2946329"/>
              <a:ext cx="25669" cy="34264"/>
            </a:xfrm>
            <a:custGeom>
              <a:avLst/>
              <a:gdLst/>
              <a:ahLst/>
              <a:cxnLst/>
              <a:rect l="l" t="t" r="r" b="b"/>
              <a:pathLst>
                <a:path w="821" h="1096" fill="none" extrusionOk="0">
                  <a:moveTo>
                    <a:pt x="1" y="1096"/>
                  </a:moveTo>
                  <a:cubicBezTo>
                    <a:pt x="1" y="1096"/>
                    <a:pt x="275" y="442"/>
                    <a:pt x="820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75"/>
            <p:cNvSpPr/>
            <p:nvPr/>
          </p:nvSpPr>
          <p:spPr>
            <a:xfrm>
              <a:off x="4095815" y="3084045"/>
              <a:ext cx="57559" cy="60462"/>
            </a:xfrm>
            <a:custGeom>
              <a:avLst/>
              <a:gdLst/>
              <a:ahLst/>
              <a:cxnLst/>
              <a:rect l="l" t="t" r="r" b="b"/>
              <a:pathLst>
                <a:path w="1841" h="1934" fill="none" extrusionOk="0">
                  <a:moveTo>
                    <a:pt x="1" y="1"/>
                  </a:moveTo>
                  <a:cubicBezTo>
                    <a:pt x="1" y="1"/>
                    <a:pt x="1350" y="708"/>
                    <a:pt x="1841" y="193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75"/>
            <p:cNvSpPr/>
            <p:nvPr/>
          </p:nvSpPr>
          <p:spPr>
            <a:xfrm>
              <a:off x="4086592" y="3193843"/>
              <a:ext cx="42739" cy="64119"/>
            </a:xfrm>
            <a:custGeom>
              <a:avLst/>
              <a:gdLst/>
              <a:ahLst/>
              <a:cxnLst/>
              <a:rect l="l" t="t" r="r" b="b"/>
              <a:pathLst>
                <a:path w="1367" h="2051" fill="none" extrusionOk="0">
                  <a:moveTo>
                    <a:pt x="1" y="1"/>
                  </a:moveTo>
                  <a:cubicBezTo>
                    <a:pt x="1" y="1"/>
                    <a:pt x="1124" y="920"/>
                    <a:pt x="1366" y="205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75"/>
            <p:cNvSpPr/>
            <p:nvPr/>
          </p:nvSpPr>
          <p:spPr>
            <a:xfrm>
              <a:off x="3997553" y="3273253"/>
              <a:ext cx="69940" cy="77844"/>
            </a:xfrm>
            <a:custGeom>
              <a:avLst/>
              <a:gdLst/>
              <a:ahLst/>
              <a:cxnLst/>
              <a:rect l="l" t="t" r="r" b="b"/>
              <a:pathLst>
                <a:path w="2237" h="2490" fill="none" extrusionOk="0">
                  <a:moveTo>
                    <a:pt x="0" y="1"/>
                  </a:moveTo>
                  <a:cubicBezTo>
                    <a:pt x="0" y="1"/>
                    <a:pt x="1851" y="1175"/>
                    <a:pt x="2237" y="249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75"/>
            <p:cNvSpPr/>
            <p:nvPr/>
          </p:nvSpPr>
          <p:spPr>
            <a:xfrm>
              <a:off x="3669439" y="3185871"/>
              <a:ext cx="13413" cy="72060"/>
            </a:xfrm>
            <a:custGeom>
              <a:avLst/>
              <a:gdLst/>
              <a:ahLst/>
              <a:cxnLst/>
              <a:rect l="l" t="t" r="r" b="b"/>
              <a:pathLst>
                <a:path w="429" h="2305" fill="none" extrusionOk="0">
                  <a:moveTo>
                    <a:pt x="428" y="2305"/>
                  </a:moveTo>
                  <a:cubicBezTo>
                    <a:pt x="1" y="1184"/>
                    <a:pt x="285" y="0"/>
                    <a:pt x="285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75"/>
            <p:cNvSpPr/>
            <p:nvPr/>
          </p:nvSpPr>
          <p:spPr>
            <a:xfrm>
              <a:off x="3824289" y="3361886"/>
              <a:ext cx="130344" cy="15944"/>
            </a:xfrm>
            <a:custGeom>
              <a:avLst/>
              <a:gdLst/>
              <a:ahLst/>
              <a:cxnLst/>
              <a:rect l="l" t="t" r="r" b="b"/>
              <a:pathLst>
                <a:path w="4169" h="510" fill="none" extrusionOk="0">
                  <a:moveTo>
                    <a:pt x="1" y="0"/>
                  </a:moveTo>
                  <a:cubicBezTo>
                    <a:pt x="1994" y="509"/>
                    <a:pt x="4169" y="423"/>
                    <a:pt x="4169" y="42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75"/>
            <p:cNvSpPr/>
            <p:nvPr/>
          </p:nvSpPr>
          <p:spPr>
            <a:xfrm>
              <a:off x="5976425" y="2465368"/>
              <a:ext cx="182337" cy="79501"/>
            </a:xfrm>
            <a:custGeom>
              <a:avLst/>
              <a:gdLst/>
              <a:ahLst/>
              <a:cxnLst/>
              <a:rect l="l" t="t" r="r" b="b"/>
              <a:pathLst>
                <a:path w="5832" h="2543" fill="none" extrusionOk="0">
                  <a:moveTo>
                    <a:pt x="1" y="1"/>
                  </a:moveTo>
                  <a:cubicBezTo>
                    <a:pt x="1286" y="2326"/>
                    <a:pt x="4273" y="2542"/>
                    <a:pt x="5831" y="182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75"/>
            <p:cNvSpPr/>
            <p:nvPr/>
          </p:nvSpPr>
          <p:spPr>
            <a:xfrm>
              <a:off x="5933187" y="2661736"/>
              <a:ext cx="43271" cy="31263"/>
            </a:xfrm>
            <a:custGeom>
              <a:avLst/>
              <a:gdLst/>
              <a:ahLst/>
              <a:cxnLst/>
              <a:rect l="l" t="t" r="r" b="b"/>
              <a:pathLst>
                <a:path w="1384" h="1000" fill="none" extrusionOk="0">
                  <a:moveTo>
                    <a:pt x="1384" y="1000"/>
                  </a:moveTo>
                  <a:cubicBezTo>
                    <a:pt x="1384" y="1000"/>
                    <a:pt x="596" y="704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75"/>
            <p:cNvSpPr/>
            <p:nvPr/>
          </p:nvSpPr>
          <p:spPr>
            <a:xfrm>
              <a:off x="6216343" y="2536181"/>
              <a:ext cx="157638" cy="136617"/>
            </a:xfrm>
            <a:custGeom>
              <a:avLst/>
              <a:gdLst/>
              <a:ahLst/>
              <a:cxnLst/>
              <a:rect l="l" t="t" r="r" b="b"/>
              <a:pathLst>
                <a:path w="5042" h="4370" fill="none" extrusionOk="0">
                  <a:moveTo>
                    <a:pt x="28" y="721"/>
                  </a:moveTo>
                  <a:cubicBezTo>
                    <a:pt x="1" y="1234"/>
                    <a:pt x="160" y="1725"/>
                    <a:pt x="575" y="2149"/>
                  </a:cubicBezTo>
                  <a:cubicBezTo>
                    <a:pt x="2759" y="4369"/>
                    <a:pt x="5042" y="1"/>
                    <a:pt x="5042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75"/>
            <p:cNvSpPr/>
            <p:nvPr/>
          </p:nvSpPr>
          <p:spPr>
            <a:xfrm>
              <a:off x="6153628" y="2777442"/>
              <a:ext cx="56027" cy="15694"/>
            </a:xfrm>
            <a:custGeom>
              <a:avLst/>
              <a:gdLst/>
              <a:ahLst/>
              <a:cxnLst/>
              <a:rect l="l" t="t" r="r" b="b"/>
              <a:pathLst>
                <a:path w="1792" h="502" fill="none" extrusionOk="0">
                  <a:moveTo>
                    <a:pt x="0" y="1"/>
                  </a:moveTo>
                  <a:cubicBezTo>
                    <a:pt x="0" y="1"/>
                    <a:pt x="862" y="502"/>
                    <a:pt x="1792" y="48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75"/>
            <p:cNvSpPr/>
            <p:nvPr/>
          </p:nvSpPr>
          <p:spPr>
            <a:xfrm>
              <a:off x="6158724" y="2522456"/>
              <a:ext cx="58528" cy="36233"/>
            </a:xfrm>
            <a:custGeom>
              <a:avLst/>
              <a:gdLst/>
              <a:ahLst/>
              <a:cxnLst/>
              <a:rect l="l" t="t" r="r" b="b"/>
              <a:pathLst>
                <a:path w="1872" h="1159" fill="none" extrusionOk="0">
                  <a:moveTo>
                    <a:pt x="0" y="0"/>
                  </a:moveTo>
                  <a:cubicBezTo>
                    <a:pt x="335" y="608"/>
                    <a:pt x="1018" y="1090"/>
                    <a:pt x="1871" y="1159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75"/>
            <p:cNvSpPr/>
            <p:nvPr/>
          </p:nvSpPr>
          <p:spPr>
            <a:xfrm>
              <a:off x="6186799" y="2352725"/>
              <a:ext cx="146570" cy="80407"/>
            </a:xfrm>
            <a:custGeom>
              <a:avLst/>
              <a:gdLst/>
              <a:ahLst/>
              <a:cxnLst/>
              <a:rect l="l" t="t" r="r" b="b"/>
              <a:pathLst>
                <a:path w="4688" h="2572" fill="none" extrusionOk="0">
                  <a:moveTo>
                    <a:pt x="4687" y="835"/>
                  </a:moveTo>
                  <a:cubicBezTo>
                    <a:pt x="4594" y="781"/>
                    <a:pt x="4288" y="640"/>
                    <a:pt x="4186" y="595"/>
                  </a:cubicBezTo>
                  <a:cubicBezTo>
                    <a:pt x="2930" y="1"/>
                    <a:pt x="1138" y="1277"/>
                    <a:pt x="1" y="257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75"/>
            <p:cNvSpPr/>
            <p:nvPr/>
          </p:nvSpPr>
          <p:spPr>
            <a:xfrm>
              <a:off x="4318569" y="3639695"/>
              <a:ext cx="57809" cy="49739"/>
            </a:xfrm>
            <a:custGeom>
              <a:avLst/>
              <a:gdLst/>
              <a:ahLst/>
              <a:cxnLst/>
              <a:rect l="l" t="t" r="r" b="b"/>
              <a:pathLst>
                <a:path w="1849" h="1591" fill="none" extrusionOk="0">
                  <a:moveTo>
                    <a:pt x="1" y="1"/>
                  </a:moveTo>
                  <a:cubicBezTo>
                    <a:pt x="548" y="229"/>
                    <a:pt x="1250" y="942"/>
                    <a:pt x="1848" y="159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75"/>
            <p:cNvSpPr/>
            <p:nvPr/>
          </p:nvSpPr>
          <p:spPr>
            <a:xfrm>
              <a:off x="4221839" y="3649324"/>
              <a:ext cx="85103" cy="117453"/>
            </a:xfrm>
            <a:custGeom>
              <a:avLst/>
              <a:gdLst/>
              <a:ahLst/>
              <a:cxnLst/>
              <a:rect l="l" t="t" r="r" b="b"/>
              <a:pathLst>
                <a:path w="2722" h="3757" fill="none" extrusionOk="0">
                  <a:moveTo>
                    <a:pt x="0" y="0"/>
                  </a:moveTo>
                  <a:cubicBezTo>
                    <a:pt x="1707" y="1802"/>
                    <a:pt x="2721" y="3756"/>
                    <a:pt x="2721" y="3756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75"/>
            <p:cNvSpPr/>
            <p:nvPr/>
          </p:nvSpPr>
          <p:spPr>
            <a:xfrm>
              <a:off x="4849491" y="3638851"/>
              <a:ext cx="59185" cy="50645"/>
            </a:xfrm>
            <a:custGeom>
              <a:avLst/>
              <a:gdLst/>
              <a:ahLst/>
              <a:cxnLst/>
              <a:rect l="l" t="t" r="r" b="b"/>
              <a:pathLst>
                <a:path w="1893" h="1620" fill="none" extrusionOk="0">
                  <a:moveTo>
                    <a:pt x="1" y="1619"/>
                  </a:moveTo>
                  <a:cubicBezTo>
                    <a:pt x="601" y="969"/>
                    <a:pt x="1344" y="228"/>
                    <a:pt x="1893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75"/>
            <p:cNvSpPr/>
            <p:nvPr/>
          </p:nvSpPr>
          <p:spPr>
            <a:xfrm>
              <a:off x="4918959" y="3652075"/>
              <a:ext cx="83696" cy="114702"/>
            </a:xfrm>
            <a:custGeom>
              <a:avLst/>
              <a:gdLst/>
              <a:ahLst/>
              <a:cxnLst/>
              <a:rect l="l" t="t" r="r" b="b"/>
              <a:pathLst>
                <a:path w="2677" h="3669" fill="none" extrusionOk="0">
                  <a:moveTo>
                    <a:pt x="1" y="3668"/>
                  </a:moveTo>
                  <a:cubicBezTo>
                    <a:pt x="1" y="3668"/>
                    <a:pt x="971" y="1802"/>
                    <a:pt x="2677" y="0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75"/>
            <p:cNvSpPr/>
            <p:nvPr/>
          </p:nvSpPr>
          <p:spPr>
            <a:xfrm>
              <a:off x="6041298" y="2333404"/>
              <a:ext cx="155981" cy="189076"/>
            </a:xfrm>
            <a:custGeom>
              <a:avLst/>
              <a:gdLst/>
              <a:ahLst/>
              <a:cxnLst/>
              <a:rect l="l" t="t" r="r" b="b"/>
              <a:pathLst>
                <a:path w="4989" h="6048" fill="none" extrusionOk="0">
                  <a:moveTo>
                    <a:pt x="0" y="1"/>
                  </a:moveTo>
                  <a:cubicBezTo>
                    <a:pt x="942" y="198"/>
                    <a:pt x="2158" y="936"/>
                    <a:pt x="2696" y="1230"/>
                  </a:cubicBezTo>
                  <a:cubicBezTo>
                    <a:pt x="3625" y="1734"/>
                    <a:pt x="4311" y="2431"/>
                    <a:pt x="4654" y="3189"/>
                  </a:cubicBezTo>
                  <a:cubicBezTo>
                    <a:pt x="4966" y="3879"/>
                    <a:pt x="4988" y="4619"/>
                    <a:pt x="4638" y="5303"/>
                  </a:cubicBezTo>
                  <a:cubicBezTo>
                    <a:pt x="4485" y="5603"/>
                    <a:pt x="4171" y="5859"/>
                    <a:pt x="3756" y="6047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75"/>
            <p:cNvSpPr/>
            <p:nvPr/>
          </p:nvSpPr>
          <p:spPr>
            <a:xfrm>
              <a:off x="6217219" y="2408156"/>
              <a:ext cx="156763" cy="150591"/>
            </a:xfrm>
            <a:custGeom>
              <a:avLst/>
              <a:gdLst/>
              <a:ahLst/>
              <a:cxnLst/>
              <a:rect l="l" t="t" r="r" b="b"/>
              <a:pathLst>
                <a:path w="5014" h="4817" fill="none" extrusionOk="0">
                  <a:moveTo>
                    <a:pt x="0" y="4816"/>
                  </a:moveTo>
                  <a:cubicBezTo>
                    <a:pt x="97" y="2686"/>
                    <a:pt x="3493" y="1"/>
                    <a:pt x="5014" y="27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75"/>
            <p:cNvSpPr/>
            <p:nvPr/>
          </p:nvSpPr>
          <p:spPr>
            <a:xfrm>
              <a:off x="3225775" y="1609025"/>
              <a:ext cx="3232426" cy="2340373"/>
            </a:xfrm>
            <a:custGeom>
              <a:avLst/>
              <a:gdLst/>
              <a:ahLst/>
              <a:cxnLst/>
              <a:rect l="l" t="t" r="r" b="b"/>
              <a:pathLst>
                <a:path w="103388" h="74862" extrusionOk="0">
                  <a:moveTo>
                    <a:pt x="45328" y="9782"/>
                  </a:moveTo>
                  <a:cubicBezTo>
                    <a:pt x="45323" y="9785"/>
                    <a:pt x="45320" y="9786"/>
                    <a:pt x="45320" y="9786"/>
                  </a:cubicBezTo>
                  <a:lnTo>
                    <a:pt x="45331" y="9786"/>
                  </a:lnTo>
                  <a:lnTo>
                    <a:pt x="45328" y="9782"/>
                  </a:lnTo>
                  <a:close/>
                  <a:moveTo>
                    <a:pt x="11415" y="30398"/>
                  </a:moveTo>
                  <a:cubicBezTo>
                    <a:pt x="11671" y="30849"/>
                    <a:pt x="11943" y="31306"/>
                    <a:pt x="12230" y="31763"/>
                  </a:cubicBezTo>
                  <a:cubicBezTo>
                    <a:pt x="12237" y="31777"/>
                    <a:pt x="12245" y="31792"/>
                    <a:pt x="12254" y="31805"/>
                  </a:cubicBezTo>
                  <a:cubicBezTo>
                    <a:pt x="14260" y="35002"/>
                    <a:pt x="16885" y="38135"/>
                    <a:pt x="20064" y="41132"/>
                  </a:cubicBezTo>
                  <a:cubicBezTo>
                    <a:pt x="19524" y="41253"/>
                    <a:pt x="19000" y="41430"/>
                    <a:pt x="18499" y="41659"/>
                  </a:cubicBezTo>
                  <a:cubicBezTo>
                    <a:pt x="18015" y="41879"/>
                    <a:pt x="17559" y="42145"/>
                    <a:pt x="17138" y="42454"/>
                  </a:cubicBezTo>
                  <a:cubicBezTo>
                    <a:pt x="16694" y="42106"/>
                    <a:pt x="16185" y="41931"/>
                    <a:pt x="15618" y="41931"/>
                  </a:cubicBezTo>
                  <a:cubicBezTo>
                    <a:pt x="15164" y="41931"/>
                    <a:pt x="14750" y="42044"/>
                    <a:pt x="14476" y="42128"/>
                  </a:cubicBezTo>
                  <a:cubicBezTo>
                    <a:pt x="14297" y="42183"/>
                    <a:pt x="14000" y="42336"/>
                    <a:pt x="13498" y="43020"/>
                  </a:cubicBezTo>
                  <a:cubicBezTo>
                    <a:pt x="13239" y="43372"/>
                    <a:pt x="12960" y="43817"/>
                    <a:pt x="12683" y="44320"/>
                  </a:cubicBezTo>
                  <a:cubicBezTo>
                    <a:pt x="11139" y="43964"/>
                    <a:pt x="9069" y="43324"/>
                    <a:pt x="7348" y="42230"/>
                  </a:cubicBezTo>
                  <a:cubicBezTo>
                    <a:pt x="6357" y="41599"/>
                    <a:pt x="5586" y="40882"/>
                    <a:pt x="5058" y="40099"/>
                  </a:cubicBezTo>
                  <a:cubicBezTo>
                    <a:pt x="4767" y="39667"/>
                    <a:pt x="4543" y="39205"/>
                    <a:pt x="4397" y="38729"/>
                  </a:cubicBezTo>
                  <a:cubicBezTo>
                    <a:pt x="4238" y="38218"/>
                    <a:pt x="4162" y="37674"/>
                    <a:pt x="4168" y="37112"/>
                  </a:cubicBezTo>
                  <a:cubicBezTo>
                    <a:pt x="4175" y="36485"/>
                    <a:pt x="4260" y="35891"/>
                    <a:pt x="4420" y="35343"/>
                  </a:cubicBezTo>
                  <a:cubicBezTo>
                    <a:pt x="4568" y="34839"/>
                    <a:pt x="4780" y="34363"/>
                    <a:pt x="5058" y="33927"/>
                  </a:cubicBezTo>
                  <a:cubicBezTo>
                    <a:pt x="5546" y="33154"/>
                    <a:pt x="6243" y="32480"/>
                    <a:pt x="7128" y="31925"/>
                  </a:cubicBezTo>
                  <a:cubicBezTo>
                    <a:pt x="8622" y="30988"/>
                    <a:pt x="10350" y="30575"/>
                    <a:pt x="11415" y="30398"/>
                  </a:cubicBezTo>
                  <a:close/>
                  <a:moveTo>
                    <a:pt x="11671" y="29877"/>
                  </a:moveTo>
                  <a:cubicBezTo>
                    <a:pt x="9457" y="30191"/>
                    <a:pt x="3759" y="31540"/>
                    <a:pt x="3694" y="37106"/>
                  </a:cubicBezTo>
                  <a:cubicBezTo>
                    <a:pt x="3635" y="42186"/>
                    <a:pt x="9738" y="44174"/>
                    <a:pt x="12931" y="44863"/>
                  </a:cubicBezTo>
                  <a:cubicBezTo>
                    <a:pt x="13579" y="43629"/>
                    <a:pt x="14256" y="42689"/>
                    <a:pt x="14617" y="42580"/>
                  </a:cubicBezTo>
                  <a:cubicBezTo>
                    <a:pt x="14924" y="42486"/>
                    <a:pt x="15266" y="42404"/>
                    <a:pt x="15619" y="42404"/>
                  </a:cubicBezTo>
                  <a:cubicBezTo>
                    <a:pt x="16116" y="42404"/>
                    <a:pt x="16634" y="42566"/>
                    <a:pt x="17113" y="43074"/>
                  </a:cubicBezTo>
                  <a:cubicBezTo>
                    <a:pt x="17892" y="42437"/>
                    <a:pt x="19230" y="41630"/>
                    <a:pt x="21105" y="41445"/>
                  </a:cubicBezTo>
                  <a:cubicBezTo>
                    <a:pt x="17550" y="38201"/>
                    <a:pt x="14738" y="34864"/>
                    <a:pt x="12658" y="31551"/>
                  </a:cubicBezTo>
                  <a:lnTo>
                    <a:pt x="12658" y="31546"/>
                  </a:lnTo>
                  <a:cubicBezTo>
                    <a:pt x="12307" y="30989"/>
                    <a:pt x="11979" y="30432"/>
                    <a:pt x="11671" y="29877"/>
                  </a:cubicBezTo>
                  <a:close/>
                  <a:moveTo>
                    <a:pt x="52689" y="63714"/>
                  </a:moveTo>
                  <a:cubicBezTo>
                    <a:pt x="52687" y="63714"/>
                    <a:pt x="52687" y="63715"/>
                    <a:pt x="52687" y="63715"/>
                  </a:cubicBezTo>
                  <a:cubicBezTo>
                    <a:pt x="52689" y="63715"/>
                    <a:pt x="52689" y="63714"/>
                    <a:pt x="52689" y="63714"/>
                  </a:cubicBezTo>
                  <a:close/>
                  <a:moveTo>
                    <a:pt x="52684" y="63719"/>
                  </a:moveTo>
                  <a:cubicBezTo>
                    <a:pt x="52642" y="63788"/>
                    <a:pt x="52597" y="63858"/>
                    <a:pt x="52552" y="63925"/>
                  </a:cubicBezTo>
                  <a:lnTo>
                    <a:pt x="52552" y="63929"/>
                  </a:lnTo>
                  <a:lnTo>
                    <a:pt x="52555" y="63925"/>
                  </a:lnTo>
                  <a:cubicBezTo>
                    <a:pt x="52599" y="63857"/>
                    <a:pt x="52643" y="63787"/>
                    <a:pt x="52684" y="63719"/>
                  </a:cubicBezTo>
                  <a:close/>
                  <a:moveTo>
                    <a:pt x="38680" y="65960"/>
                  </a:moveTo>
                  <a:lnTo>
                    <a:pt x="38680" y="65960"/>
                  </a:lnTo>
                  <a:cubicBezTo>
                    <a:pt x="38580" y="65967"/>
                    <a:pt x="38478" y="65971"/>
                    <a:pt x="38374" y="65974"/>
                  </a:cubicBezTo>
                  <a:cubicBezTo>
                    <a:pt x="38404" y="65975"/>
                    <a:pt x="38436" y="65977"/>
                    <a:pt x="38467" y="65977"/>
                  </a:cubicBezTo>
                  <a:cubicBezTo>
                    <a:pt x="38539" y="65977"/>
                    <a:pt x="38610" y="65971"/>
                    <a:pt x="38680" y="65960"/>
                  </a:cubicBezTo>
                  <a:close/>
                  <a:moveTo>
                    <a:pt x="50058" y="65960"/>
                  </a:moveTo>
                  <a:lnTo>
                    <a:pt x="50058" y="65960"/>
                  </a:lnTo>
                  <a:cubicBezTo>
                    <a:pt x="50129" y="65971"/>
                    <a:pt x="50201" y="65977"/>
                    <a:pt x="50273" y="65977"/>
                  </a:cubicBezTo>
                  <a:cubicBezTo>
                    <a:pt x="50303" y="65977"/>
                    <a:pt x="50335" y="65975"/>
                    <a:pt x="50365" y="65974"/>
                  </a:cubicBezTo>
                  <a:cubicBezTo>
                    <a:pt x="50263" y="65971"/>
                    <a:pt x="50158" y="65967"/>
                    <a:pt x="50058" y="65960"/>
                  </a:cubicBezTo>
                  <a:close/>
                  <a:moveTo>
                    <a:pt x="25574" y="475"/>
                  </a:moveTo>
                  <a:cubicBezTo>
                    <a:pt x="27158" y="475"/>
                    <a:pt x="28712" y="685"/>
                    <a:pt x="30210" y="1044"/>
                  </a:cubicBezTo>
                  <a:lnTo>
                    <a:pt x="30212" y="1044"/>
                  </a:lnTo>
                  <a:cubicBezTo>
                    <a:pt x="38534" y="3038"/>
                    <a:pt x="45115" y="9571"/>
                    <a:pt x="45328" y="9782"/>
                  </a:cubicBezTo>
                  <a:cubicBezTo>
                    <a:pt x="45445" y="9673"/>
                    <a:pt x="47108" y="8196"/>
                    <a:pt x="49732" y="6517"/>
                  </a:cubicBezTo>
                  <a:cubicBezTo>
                    <a:pt x="50327" y="6138"/>
                    <a:pt x="50972" y="5749"/>
                    <a:pt x="51659" y="5361"/>
                  </a:cubicBezTo>
                  <a:cubicBezTo>
                    <a:pt x="52650" y="4803"/>
                    <a:pt x="53733" y="4253"/>
                    <a:pt x="54882" y="3748"/>
                  </a:cubicBezTo>
                  <a:cubicBezTo>
                    <a:pt x="55775" y="3360"/>
                    <a:pt x="56711" y="2996"/>
                    <a:pt x="57680" y="2685"/>
                  </a:cubicBezTo>
                  <a:cubicBezTo>
                    <a:pt x="59701" y="2028"/>
                    <a:pt x="61865" y="1582"/>
                    <a:pt x="64083" y="1523"/>
                  </a:cubicBezTo>
                  <a:cubicBezTo>
                    <a:pt x="64247" y="1519"/>
                    <a:pt x="64412" y="1516"/>
                    <a:pt x="64577" y="1516"/>
                  </a:cubicBezTo>
                  <a:cubicBezTo>
                    <a:pt x="68319" y="1516"/>
                    <a:pt x="72203" y="2646"/>
                    <a:pt x="75810" y="5738"/>
                  </a:cubicBezTo>
                  <a:cubicBezTo>
                    <a:pt x="81793" y="10869"/>
                    <a:pt x="83436" y="18132"/>
                    <a:pt x="80711" y="25836"/>
                  </a:cubicBezTo>
                  <a:lnTo>
                    <a:pt x="79070" y="29557"/>
                  </a:lnTo>
                  <a:cubicBezTo>
                    <a:pt x="77300" y="32906"/>
                    <a:pt x="74727" y="36289"/>
                    <a:pt x="71343" y="39565"/>
                  </a:cubicBezTo>
                  <a:cubicBezTo>
                    <a:pt x="72279" y="41115"/>
                    <a:pt x="74549" y="43725"/>
                    <a:pt x="79256" y="43725"/>
                  </a:cubicBezTo>
                  <a:cubicBezTo>
                    <a:pt x="79393" y="43725"/>
                    <a:pt x="79532" y="43723"/>
                    <a:pt x="79674" y="43719"/>
                  </a:cubicBezTo>
                  <a:cubicBezTo>
                    <a:pt x="84885" y="43554"/>
                    <a:pt x="87245" y="39957"/>
                    <a:pt x="88110" y="38118"/>
                  </a:cubicBezTo>
                  <a:cubicBezTo>
                    <a:pt x="86511" y="36992"/>
                    <a:pt x="85379" y="35636"/>
                    <a:pt x="85741" y="34992"/>
                  </a:cubicBezTo>
                  <a:cubicBezTo>
                    <a:pt x="86115" y="34323"/>
                    <a:pt x="86511" y="33917"/>
                    <a:pt x="86862" y="33671"/>
                  </a:cubicBezTo>
                  <a:cubicBezTo>
                    <a:pt x="85959" y="32609"/>
                    <a:pt x="84893" y="30617"/>
                    <a:pt x="85234" y="27308"/>
                  </a:cubicBezTo>
                  <a:cubicBezTo>
                    <a:pt x="85548" y="24267"/>
                    <a:pt x="87272" y="23402"/>
                    <a:pt x="89051" y="23402"/>
                  </a:cubicBezTo>
                  <a:cubicBezTo>
                    <a:pt x="89512" y="23402"/>
                    <a:pt x="89976" y="23459"/>
                    <a:pt x="90421" y="23553"/>
                  </a:cubicBezTo>
                  <a:cubicBezTo>
                    <a:pt x="89875" y="20623"/>
                    <a:pt x="90035" y="14610"/>
                    <a:pt x="92984" y="14610"/>
                  </a:cubicBezTo>
                  <a:lnTo>
                    <a:pt x="93032" y="14610"/>
                  </a:lnTo>
                  <a:cubicBezTo>
                    <a:pt x="96517" y="14689"/>
                    <a:pt x="95047" y="22885"/>
                    <a:pt x="94955" y="23379"/>
                  </a:cubicBezTo>
                  <a:cubicBezTo>
                    <a:pt x="95071" y="22968"/>
                    <a:pt x="96776" y="16998"/>
                    <a:pt x="99148" y="16998"/>
                  </a:cubicBezTo>
                  <a:cubicBezTo>
                    <a:pt x="99435" y="16998"/>
                    <a:pt x="99731" y="17084"/>
                    <a:pt x="100035" y="17279"/>
                  </a:cubicBezTo>
                  <a:cubicBezTo>
                    <a:pt x="102160" y="18634"/>
                    <a:pt x="100248" y="22631"/>
                    <a:pt x="99059" y="24695"/>
                  </a:cubicBezTo>
                  <a:cubicBezTo>
                    <a:pt x="99753" y="25080"/>
                    <a:pt x="100243" y="25570"/>
                    <a:pt x="100566" y="25981"/>
                  </a:cubicBezTo>
                  <a:cubicBezTo>
                    <a:pt x="100613" y="25991"/>
                    <a:pt x="100657" y="26001"/>
                    <a:pt x="100701" y="26014"/>
                  </a:cubicBezTo>
                  <a:cubicBezTo>
                    <a:pt x="102500" y="26581"/>
                    <a:pt x="103107" y="27390"/>
                    <a:pt x="102821" y="29036"/>
                  </a:cubicBezTo>
                  <a:cubicBezTo>
                    <a:pt x="102537" y="30680"/>
                    <a:pt x="99953" y="34992"/>
                    <a:pt x="98014" y="36601"/>
                  </a:cubicBezTo>
                  <a:cubicBezTo>
                    <a:pt x="97101" y="37355"/>
                    <a:pt x="96084" y="37571"/>
                    <a:pt x="95262" y="37588"/>
                  </a:cubicBezTo>
                  <a:cubicBezTo>
                    <a:pt x="94972" y="39280"/>
                    <a:pt x="93959" y="39908"/>
                    <a:pt x="92693" y="39908"/>
                  </a:cubicBezTo>
                  <a:cubicBezTo>
                    <a:pt x="92150" y="39908"/>
                    <a:pt x="91561" y="39792"/>
                    <a:pt x="90962" y="39594"/>
                  </a:cubicBezTo>
                  <a:cubicBezTo>
                    <a:pt x="89490" y="42673"/>
                    <a:pt x="85990" y="46715"/>
                    <a:pt x="79777" y="46913"/>
                  </a:cubicBezTo>
                  <a:cubicBezTo>
                    <a:pt x="79601" y="46918"/>
                    <a:pt x="79426" y="46920"/>
                    <a:pt x="79257" y="46920"/>
                  </a:cubicBezTo>
                  <a:cubicBezTo>
                    <a:pt x="74724" y="46920"/>
                    <a:pt x="71879" y="45003"/>
                    <a:pt x="70270" y="43354"/>
                  </a:cubicBezTo>
                  <a:cubicBezTo>
                    <a:pt x="69733" y="42804"/>
                    <a:pt x="69297" y="42251"/>
                    <a:pt x="68952" y="41742"/>
                  </a:cubicBezTo>
                  <a:cubicBezTo>
                    <a:pt x="67743" y="42784"/>
                    <a:pt x="66445" y="43811"/>
                    <a:pt x="65066" y="44821"/>
                  </a:cubicBezTo>
                  <a:cubicBezTo>
                    <a:pt x="63399" y="46045"/>
                    <a:pt x="61611" y="47238"/>
                    <a:pt x="59695" y="48398"/>
                  </a:cubicBezTo>
                  <a:cubicBezTo>
                    <a:pt x="58471" y="49138"/>
                    <a:pt x="57194" y="49864"/>
                    <a:pt x="55868" y="50575"/>
                  </a:cubicBezTo>
                  <a:cubicBezTo>
                    <a:pt x="56147" y="53807"/>
                    <a:pt x="55826" y="58596"/>
                    <a:pt x="52829" y="63486"/>
                  </a:cubicBezTo>
                  <a:cubicBezTo>
                    <a:pt x="53348" y="63749"/>
                    <a:pt x="53670" y="64104"/>
                    <a:pt x="53670" y="64494"/>
                  </a:cubicBezTo>
                  <a:cubicBezTo>
                    <a:pt x="53670" y="64697"/>
                    <a:pt x="53582" y="64890"/>
                    <a:pt x="53423" y="65069"/>
                  </a:cubicBezTo>
                  <a:cubicBezTo>
                    <a:pt x="53515" y="65132"/>
                    <a:pt x="53595" y="65197"/>
                    <a:pt x="53670" y="65258"/>
                  </a:cubicBezTo>
                  <a:cubicBezTo>
                    <a:pt x="54112" y="65072"/>
                    <a:pt x="54530" y="64996"/>
                    <a:pt x="54920" y="64996"/>
                  </a:cubicBezTo>
                  <a:cubicBezTo>
                    <a:pt x="55737" y="64996"/>
                    <a:pt x="56419" y="65326"/>
                    <a:pt x="56884" y="65643"/>
                  </a:cubicBezTo>
                  <a:cubicBezTo>
                    <a:pt x="59186" y="63216"/>
                    <a:pt x="62746" y="60367"/>
                    <a:pt x="66782" y="60367"/>
                  </a:cubicBezTo>
                  <a:cubicBezTo>
                    <a:pt x="68109" y="60367"/>
                    <a:pt x="69487" y="60676"/>
                    <a:pt x="70888" y="61406"/>
                  </a:cubicBezTo>
                  <a:cubicBezTo>
                    <a:pt x="78463" y="65368"/>
                    <a:pt x="73889" y="70856"/>
                    <a:pt x="72435" y="72334"/>
                  </a:cubicBezTo>
                  <a:cubicBezTo>
                    <a:pt x="72445" y="72378"/>
                    <a:pt x="72448" y="72426"/>
                    <a:pt x="72448" y="72473"/>
                  </a:cubicBezTo>
                  <a:lnTo>
                    <a:pt x="72448" y="73589"/>
                  </a:lnTo>
                  <a:cubicBezTo>
                    <a:pt x="72448" y="74029"/>
                    <a:pt x="72096" y="74381"/>
                    <a:pt x="71658" y="74381"/>
                  </a:cubicBezTo>
                  <a:lnTo>
                    <a:pt x="48182" y="74381"/>
                  </a:lnTo>
                  <a:cubicBezTo>
                    <a:pt x="47746" y="74381"/>
                    <a:pt x="47390" y="74029"/>
                    <a:pt x="47390" y="73589"/>
                  </a:cubicBezTo>
                  <a:lnTo>
                    <a:pt x="47390" y="72473"/>
                  </a:lnTo>
                  <a:cubicBezTo>
                    <a:pt x="47390" y="72358"/>
                    <a:pt x="47418" y="72240"/>
                    <a:pt x="47465" y="72139"/>
                  </a:cubicBezTo>
                  <a:cubicBezTo>
                    <a:pt x="44626" y="67768"/>
                    <a:pt x="47864" y="65555"/>
                    <a:pt x="47864" y="65555"/>
                  </a:cubicBezTo>
                  <a:cubicBezTo>
                    <a:pt x="47935" y="65507"/>
                    <a:pt x="48009" y="65460"/>
                    <a:pt x="48083" y="65417"/>
                  </a:cubicBezTo>
                  <a:cubicBezTo>
                    <a:pt x="47651" y="65162"/>
                    <a:pt x="47390" y="64843"/>
                    <a:pt x="47390" y="64491"/>
                  </a:cubicBezTo>
                  <a:cubicBezTo>
                    <a:pt x="47390" y="63897"/>
                    <a:pt x="48137" y="63381"/>
                    <a:pt x="49209" y="63149"/>
                  </a:cubicBezTo>
                  <a:cubicBezTo>
                    <a:pt x="52139" y="59144"/>
                    <a:pt x="52796" y="55112"/>
                    <a:pt x="52752" y="52164"/>
                  </a:cubicBezTo>
                  <a:lnTo>
                    <a:pt x="52752" y="52164"/>
                  </a:lnTo>
                  <a:cubicBezTo>
                    <a:pt x="52332" y="52367"/>
                    <a:pt x="51909" y="52568"/>
                    <a:pt x="51480" y="52769"/>
                  </a:cubicBezTo>
                  <a:cubicBezTo>
                    <a:pt x="49151" y="53864"/>
                    <a:pt x="46690" y="54908"/>
                    <a:pt x="44093" y="55896"/>
                  </a:cubicBezTo>
                  <a:cubicBezTo>
                    <a:pt x="41217" y="54622"/>
                    <a:pt x="38519" y="53286"/>
                    <a:pt x="35992" y="51896"/>
                  </a:cubicBezTo>
                  <a:lnTo>
                    <a:pt x="35992" y="51896"/>
                  </a:lnTo>
                  <a:cubicBezTo>
                    <a:pt x="35906" y="54868"/>
                    <a:pt x="36515" y="59023"/>
                    <a:pt x="39533" y="63149"/>
                  </a:cubicBezTo>
                  <a:cubicBezTo>
                    <a:pt x="40605" y="63381"/>
                    <a:pt x="41349" y="63897"/>
                    <a:pt x="41349" y="64491"/>
                  </a:cubicBezTo>
                  <a:cubicBezTo>
                    <a:pt x="41349" y="64843"/>
                    <a:pt x="41089" y="65163"/>
                    <a:pt x="40660" y="65417"/>
                  </a:cubicBezTo>
                  <a:cubicBezTo>
                    <a:pt x="40731" y="65459"/>
                    <a:pt x="40804" y="65506"/>
                    <a:pt x="40878" y="65555"/>
                  </a:cubicBezTo>
                  <a:cubicBezTo>
                    <a:pt x="40878" y="65555"/>
                    <a:pt x="44113" y="67768"/>
                    <a:pt x="41274" y="72139"/>
                  </a:cubicBezTo>
                  <a:cubicBezTo>
                    <a:pt x="41321" y="72240"/>
                    <a:pt x="41349" y="72358"/>
                    <a:pt x="41349" y="72473"/>
                  </a:cubicBezTo>
                  <a:lnTo>
                    <a:pt x="41349" y="73589"/>
                  </a:lnTo>
                  <a:cubicBezTo>
                    <a:pt x="41349" y="74029"/>
                    <a:pt x="40997" y="74381"/>
                    <a:pt x="40557" y="74381"/>
                  </a:cubicBezTo>
                  <a:lnTo>
                    <a:pt x="17085" y="74381"/>
                  </a:lnTo>
                  <a:cubicBezTo>
                    <a:pt x="16645" y="74381"/>
                    <a:pt x="16293" y="74029"/>
                    <a:pt x="16293" y="73589"/>
                  </a:cubicBezTo>
                  <a:lnTo>
                    <a:pt x="16293" y="72473"/>
                  </a:lnTo>
                  <a:cubicBezTo>
                    <a:pt x="16293" y="72426"/>
                    <a:pt x="16297" y="72378"/>
                    <a:pt x="16307" y="72334"/>
                  </a:cubicBezTo>
                  <a:cubicBezTo>
                    <a:pt x="14856" y="70854"/>
                    <a:pt x="10281" y="65368"/>
                    <a:pt x="17854" y="61406"/>
                  </a:cubicBezTo>
                  <a:cubicBezTo>
                    <a:pt x="19252" y="60676"/>
                    <a:pt x="20625" y="60367"/>
                    <a:pt x="21948" y="60367"/>
                  </a:cubicBezTo>
                  <a:cubicBezTo>
                    <a:pt x="21952" y="60367"/>
                    <a:pt x="21957" y="60367"/>
                    <a:pt x="21962" y="60367"/>
                  </a:cubicBezTo>
                  <a:cubicBezTo>
                    <a:pt x="25998" y="60367"/>
                    <a:pt x="29560" y="63215"/>
                    <a:pt x="31861" y="65643"/>
                  </a:cubicBezTo>
                  <a:cubicBezTo>
                    <a:pt x="32325" y="65326"/>
                    <a:pt x="33008" y="64996"/>
                    <a:pt x="33824" y="64996"/>
                  </a:cubicBezTo>
                  <a:cubicBezTo>
                    <a:pt x="34212" y="64996"/>
                    <a:pt x="34632" y="65071"/>
                    <a:pt x="35072" y="65258"/>
                  </a:cubicBezTo>
                  <a:cubicBezTo>
                    <a:pt x="35146" y="65197"/>
                    <a:pt x="35228" y="65132"/>
                    <a:pt x="35319" y="65069"/>
                  </a:cubicBezTo>
                  <a:cubicBezTo>
                    <a:pt x="35160" y="64890"/>
                    <a:pt x="35072" y="64697"/>
                    <a:pt x="35072" y="64494"/>
                  </a:cubicBezTo>
                  <a:cubicBezTo>
                    <a:pt x="35072" y="64104"/>
                    <a:pt x="35393" y="63748"/>
                    <a:pt x="35914" y="63486"/>
                  </a:cubicBezTo>
                  <a:cubicBezTo>
                    <a:pt x="32776" y="58369"/>
                    <a:pt x="32572" y="53360"/>
                    <a:pt x="32920" y="50132"/>
                  </a:cubicBezTo>
                  <a:cubicBezTo>
                    <a:pt x="32449" y="49846"/>
                    <a:pt x="31984" y="49563"/>
                    <a:pt x="31524" y="49274"/>
                  </a:cubicBezTo>
                  <a:lnTo>
                    <a:pt x="31524" y="49271"/>
                  </a:lnTo>
                  <a:cubicBezTo>
                    <a:pt x="30861" y="48858"/>
                    <a:pt x="30214" y="48440"/>
                    <a:pt x="29583" y="48018"/>
                  </a:cubicBezTo>
                  <a:cubicBezTo>
                    <a:pt x="29555" y="48396"/>
                    <a:pt x="29499" y="48761"/>
                    <a:pt x="29441" y="49109"/>
                  </a:cubicBezTo>
                  <a:cubicBezTo>
                    <a:pt x="29820" y="50045"/>
                    <a:pt x="29831" y="51286"/>
                    <a:pt x="28695" y="52739"/>
                  </a:cubicBezTo>
                  <a:cubicBezTo>
                    <a:pt x="28907" y="53729"/>
                    <a:pt x="28601" y="54885"/>
                    <a:pt x="26696" y="55721"/>
                  </a:cubicBezTo>
                  <a:cubicBezTo>
                    <a:pt x="26923" y="56481"/>
                    <a:pt x="26729" y="57295"/>
                    <a:pt x="25551" y="57954"/>
                  </a:cubicBezTo>
                  <a:cubicBezTo>
                    <a:pt x="24676" y="58443"/>
                    <a:pt x="23817" y="58656"/>
                    <a:pt x="23029" y="58656"/>
                  </a:cubicBezTo>
                  <a:cubicBezTo>
                    <a:pt x="21174" y="58656"/>
                    <a:pt x="19707" y="57475"/>
                    <a:pt x="19334" y="55897"/>
                  </a:cubicBezTo>
                  <a:cubicBezTo>
                    <a:pt x="18201" y="55608"/>
                    <a:pt x="17067" y="55181"/>
                    <a:pt x="16292" y="54551"/>
                  </a:cubicBezTo>
                  <a:cubicBezTo>
                    <a:pt x="15488" y="53901"/>
                    <a:pt x="15034" y="53160"/>
                    <a:pt x="14778" y="52485"/>
                  </a:cubicBezTo>
                  <a:cubicBezTo>
                    <a:pt x="14635" y="52497"/>
                    <a:pt x="14469" y="52506"/>
                    <a:pt x="14292" y="52506"/>
                  </a:cubicBezTo>
                  <a:cubicBezTo>
                    <a:pt x="13302" y="52506"/>
                    <a:pt x="11887" y="52242"/>
                    <a:pt x="11411" y="50839"/>
                  </a:cubicBezTo>
                  <a:cubicBezTo>
                    <a:pt x="11209" y="50251"/>
                    <a:pt x="11272" y="49423"/>
                    <a:pt x="11490" y="48514"/>
                  </a:cubicBezTo>
                  <a:cubicBezTo>
                    <a:pt x="11544" y="48294"/>
                    <a:pt x="11604" y="48073"/>
                    <a:pt x="11672" y="47850"/>
                  </a:cubicBezTo>
                  <a:cubicBezTo>
                    <a:pt x="10511" y="47570"/>
                    <a:pt x="9111" y="47151"/>
                    <a:pt x="7704" y="46539"/>
                  </a:cubicBezTo>
                  <a:cubicBezTo>
                    <a:pt x="2941" y="44463"/>
                    <a:pt x="450" y="41186"/>
                    <a:pt x="497" y="37064"/>
                  </a:cubicBezTo>
                  <a:cubicBezTo>
                    <a:pt x="545" y="32976"/>
                    <a:pt x="2670" y="29852"/>
                    <a:pt x="6641" y="28037"/>
                  </a:cubicBezTo>
                  <a:cubicBezTo>
                    <a:pt x="7916" y="27455"/>
                    <a:pt x="9186" y="27101"/>
                    <a:pt x="10208" y="26892"/>
                  </a:cubicBezTo>
                  <a:cubicBezTo>
                    <a:pt x="7794" y="21226"/>
                    <a:pt x="7577" y="15792"/>
                    <a:pt x="9514" y="11196"/>
                  </a:cubicBezTo>
                  <a:cubicBezTo>
                    <a:pt x="10643" y="8506"/>
                    <a:pt x="12513" y="6105"/>
                    <a:pt x="15106" y="4114"/>
                  </a:cubicBezTo>
                  <a:cubicBezTo>
                    <a:pt x="18548" y="1471"/>
                    <a:pt x="22129" y="475"/>
                    <a:pt x="25574" y="475"/>
                  </a:cubicBezTo>
                  <a:close/>
                  <a:moveTo>
                    <a:pt x="25574" y="0"/>
                  </a:moveTo>
                  <a:cubicBezTo>
                    <a:pt x="24670" y="0"/>
                    <a:pt x="23769" y="67"/>
                    <a:pt x="22898" y="202"/>
                  </a:cubicBezTo>
                  <a:cubicBezTo>
                    <a:pt x="21979" y="344"/>
                    <a:pt x="21070" y="563"/>
                    <a:pt x="20191" y="851"/>
                  </a:cubicBezTo>
                  <a:cubicBezTo>
                    <a:pt x="19272" y="1156"/>
                    <a:pt x="18362" y="1545"/>
                    <a:pt x="17487" y="2012"/>
                  </a:cubicBezTo>
                  <a:cubicBezTo>
                    <a:pt x="16576" y="2498"/>
                    <a:pt x="15676" y="3079"/>
                    <a:pt x="14817" y="3740"/>
                  </a:cubicBezTo>
                  <a:cubicBezTo>
                    <a:pt x="13504" y="4748"/>
                    <a:pt x="12350" y="5879"/>
                    <a:pt x="11389" y="7102"/>
                  </a:cubicBezTo>
                  <a:cubicBezTo>
                    <a:pt x="10438" y="8312"/>
                    <a:pt x="9661" y="9628"/>
                    <a:pt x="9078" y="11014"/>
                  </a:cubicBezTo>
                  <a:cubicBezTo>
                    <a:pt x="8084" y="13372"/>
                    <a:pt x="7640" y="15947"/>
                    <a:pt x="7757" y="18664"/>
                  </a:cubicBezTo>
                  <a:cubicBezTo>
                    <a:pt x="7867" y="21216"/>
                    <a:pt x="8471" y="23867"/>
                    <a:pt x="9554" y="26552"/>
                  </a:cubicBezTo>
                  <a:cubicBezTo>
                    <a:pt x="9157" y="26645"/>
                    <a:pt x="8765" y="26752"/>
                    <a:pt x="8381" y="26871"/>
                  </a:cubicBezTo>
                  <a:cubicBezTo>
                    <a:pt x="7704" y="27080"/>
                    <a:pt x="7053" y="27328"/>
                    <a:pt x="6446" y="27605"/>
                  </a:cubicBezTo>
                  <a:cubicBezTo>
                    <a:pt x="4389" y="28546"/>
                    <a:pt x="2796" y="29833"/>
                    <a:pt x="1708" y="31432"/>
                  </a:cubicBezTo>
                  <a:cubicBezTo>
                    <a:pt x="617" y="33037"/>
                    <a:pt x="50" y="34930"/>
                    <a:pt x="25" y="37061"/>
                  </a:cubicBezTo>
                  <a:cubicBezTo>
                    <a:pt x="0" y="39221"/>
                    <a:pt x="639" y="41171"/>
                    <a:pt x="1923" y="42859"/>
                  </a:cubicBezTo>
                  <a:cubicBezTo>
                    <a:pt x="3191" y="44526"/>
                    <a:pt x="5074" y="45910"/>
                    <a:pt x="7519" y="46977"/>
                  </a:cubicBezTo>
                  <a:cubicBezTo>
                    <a:pt x="8612" y="47453"/>
                    <a:pt x="9810" y="47861"/>
                    <a:pt x="11084" y="48195"/>
                  </a:cubicBezTo>
                  <a:cubicBezTo>
                    <a:pt x="11067" y="48264"/>
                    <a:pt x="11049" y="48334"/>
                    <a:pt x="11032" y="48405"/>
                  </a:cubicBezTo>
                  <a:lnTo>
                    <a:pt x="11032" y="48408"/>
                  </a:lnTo>
                  <a:cubicBezTo>
                    <a:pt x="10769" y="49493"/>
                    <a:pt x="10747" y="50363"/>
                    <a:pt x="10963" y="50995"/>
                  </a:cubicBezTo>
                  <a:cubicBezTo>
                    <a:pt x="11398" y="52278"/>
                    <a:pt x="12582" y="52984"/>
                    <a:pt x="14294" y="52984"/>
                  </a:cubicBezTo>
                  <a:cubicBezTo>
                    <a:pt x="14354" y="52984"/>
                    <a:pt x="14413" y="52982"/>
                    <a:pt x="14473" y="52981"/>
                  </a:cubicBezTo>
                  <a:cubicBezTo>
                    <a:pt x="14814" y="53729"/>
                    <a:pt x="15326" y="54382"/>
                    <a:pt x="15996" y="54923"/>
                  </a:cubicBezTo>
                  <a:cubicBezTo>
                    <a:pt x="16683" y="55480"/>
                    <a:pt x="17677" y="55939"/>
                    <a:pt x="18951" y="56289"/>
                  </a:cubicBezTo>
                  <a:cubicBezTo>
                    <a:pt x="19060" y="56630"/>
                    <a:pt x="19214" y="56955"/>
                    <a:pt x="19414" y="57258"/>
                  </a:cubicBezTo>
                  <a:cubicBezTo>
                    <a:pt x="19663" y="57637"/>
                    <a:pt x="19975" y="57969"/>
                    <a:pt x="20340" y="58249"/>
                  </a:cubicBezTo>
                  <a:cubicBezTo>
                    <a:pt x="20709" y="58531"/>
                    <a:pt x="21125" y="58750"/>
                    <a:pt x="21573" y="58900"/>
                  </a:cubicBezTo>
                  <a:cubicBezTo>
                    <a:pt x="22036" y="59055"/>
                    <a:pt x="22528" y="59134"/>
                    <a:pt x="23031" y="59134"/>
                  </a:cubicBezTo>
                  <a:cubicBezTo>
                    <a:pt x="23477" y="59134"/>
                    <a:pt x="23933" y="59071"/>
                    <a:pt x="24384" y="58949"/>
                  </a:cubicBezTo>
                  <a:cubicBezTo>
                    <a:pt x="24855" y="58821"/>
                    <a:pt x="25327" y="58628"/>
                    <a:pt x="25784" y="58371"/>
                  </a:cubicBezTo>
                  <a:cubicBezTo>
                    <a:pt x="26427" y="58011"/>
                    <a:pt x="26864" y="57573"/>
                    <a:pt x="27087" y="57069"/>
                  </a:cubicBezTo>
                  <a:cubicBezTo>
                    <a:pt x="27235" y="56730"/>
                    <a:pt x="27286" y="56370"/>
                    <a:pt x="27239" y="55991"/>
                  </a:cubicBezTo>
                  <a:cubicBezTo>
                    <a:pt x="27585" y="55815"/>
                    <a:pt x="27888" y="55620"/>
                    <a:pt x="28145" y="55409"/>
                  </a:cubicBezTo>
                  <a:cubicBezTo>
                    <a:pt x="28470" y="55142"/>
                    <a:pt x="28725" y="54842"/>
                    <a:pt x="28906" y="54520"/>
                  </a:cubicBezTo>
                  <a:cubicBezTo>
                    <a:pt x="29072" y="54220"/>
                    <a:pt x="29177" y="53897"/>
                    <a:pt x="29214" y="53558"/>
                  </a:cubicBezTo>
                  <a:cubicBezTo>
                    <a:pt x="29239" y="53333"/>
                    <a:pt x="29235" y="53100"/>
                    <a:pt x="29202" y="52862"/>
                  </a:cubicBezTo>
                  <a:cubicBezTo>
                    <a:pt x="29700" y="52181"/>
                    <a:pt x="30005" y="51489"/>
                    <a:pt x="30109" y="50803"/>
                  </a:cubicBezTo>
                  <a:cubicBezTo>
                    <a:pt x="30199" y="50210"/>
                    <a:pt x="30139" y="49626"/>
                    <a:pt x="29934" y="49060"/>
                  </a:cubicBezTo>
                  <a:cubicBezTo>
                    <a:pt x="29945" y="48988"/>
                    <a:pt x="29957" y="48915"/>
                    <a:pt x="29968" y="48840"/>
                  </a:cubicBezTo>
                  <a:cubicBezTo>
                    <a:pt x="30381" y="49110"/>
                    <a:pt x="30806" y="49381"/>
                    <a:pt x="31240" y="49653"/>
                  </a:cubicBezTo>
                  <a:cubicBezTo>
                    <a:pt x="31251" y="49661"/>
                    <a:pt x="31263" y="49670"/>
                    <a:pt x="31274" y="49677"/>
                  </a:cubicBezTo>
                  <a:cubicBezTo>
                    <a:pt x="31669" y="49924"/>
                    <a:pt x="32064" y="50166"/>
                    <a:pt x="32420" y="50382"/>
                  </a:cubicBezTo>
                  <a:cubicBezTo>
                    <a:pt x="32237" y="52326"/>
                    <a:pt x="32313" y="54275"/>
                    <a:pt x="32644" y="56181"/>
                  </a:cubicBezTo>
                  <a:cubicBezTo>
                    <a:pt x="33083" y="58694"/>
                    <a:pt x="33965" y="61095"/>
                    <a:pt x="35268" y="63329"/>
                  </a:cubicBezTo>
                  <a:cubicBezTo>
                    <a:pt x="35142" y="63423"/>
                    <a:pt x="35032" y="63525"/>
                    <a:pt x="34939" y="63634"/>
                  </a:cubicBezTo>
                  <a:cubicBezTo>
                    <a:pt x="34718" y="63893"/>
                    <a:pt x="34600" y="64191"/>
                    <a:pt x="34600" y="64494"/>
                  </a:cubicBezTo>
                  <a:cubicBezTo>
                    <a:pt x="34600" y="64532"/>
                    <a:pt x="34602" y="64571"/>
                    <a:pt x="34605" y="64608"/>
                  </a:cubicBezTo>
                  <a:cubicBezTo>
                    <a:pt x="34349" y="64550"/>
                    <a:pt x="34088" y="64521"/>
                    <a:pt x="33827" y="64521"/>
                  </a:cubicBezTo>
                  <a:cubicBezTo>
                    <a:pt x="33068" y="64521"/>
                    <a:pt x="32420" y="64769"/>
                    <a:pt x="31941" y="65038"/>
                  </a:cubicBezTo>
                  <a:cubicBezTo>
                    <a:pt x="30594" y="63656"/>
                    <a:pt x="29206" y="62531"/>
                    <a:pt x="27810" y="61689"/>
                  </a:cubicBezTo>
                  <a:cubicBezTo>
                    <a:pt x="25835" y="60496"/>
                    <a:pt x="23869" y="59893"/>
                    <a:pt x="21964" y="59893"/>
                  </a:cubicBezTo>
                  <a:lnTo>
                    <a:pt x="21963" y="59893"/>
                  </a:lnTo>
                  <a:cubicBezTo>
                    <a:pt x="21243" y="59893"/>
                    <a:pt x="20525" y="59979"/>
                    <a:pt x="19824" y="60152"/>
                  </a:cubicBezTo>
                  <a:cubicBezTo>
                    <a:pt x="19084" y="60333"/>
                    <a:pt x="18349" y="60614"/>
                    <a:pt x="17635" y="60985"/>
                  </a:cubicBezTo>
                  <a:cubicBezTo>
                    <a:pt x="15005" y="62362"/>
                    <a:pt x="13511" y="64072"/>
                    <a:pt x="13198" y="66067"/>
                  </a:cubicBezTo>
                  <a:cubicBezTo>
                    <a:pt x="13087" y="66765"/>
                    <a:pt x="13125" y="67498"/>
                    <a:pt x="13308" y="68245"/>
                  </a:cubicBezTo>
                  <a:cubicBezTo>
                    <a:pt x="13461" y="68865"/>
                    <a:pt x="13715" y="69504"/>
                    <a:pt x="14066" y="70143"/>
                  </a:cubicBezTo>
                  <a:cubicBezTo>
                    <a:pt x="14344" y="70649"/>
                    <a:pt x="14684" y="71158"/>
                    <a:pt x="15076" y="71653"/>
                  </a:cubicBezTo>
                  <a:cubicBezTo>
                    <a:pt x="15312" y="71952"/>
                    <a:pt x="15561" y="72239"/>
                    <a:pt x="15819" y="72513"/>
                  </a:cubicBezTo>
                  <a:lnTo>
                    <a:pt x="15819" y="73593"/>
                  </a:lnTo>
                  <a:cubicBezTo>
                    <a:pt x="15819" y="73931"/>
                    <a:pt x="15952" y="74250"/>
                    <a:pt x="16191" y="74489"/>
                  </a:cubicBezTo>
                  <a:cubicBezTo>
                    <a:pt x="16430" y="74728"/>
                    <a:pt x="16748" y="74859"/>
                    <a:pt x="17086" y="74859"/>
                  </a:cubicBezTo>
                  <a:lnTo>
                    <a:pt x="40557" y="74859"/>
                  </a:lnTo>
                  <a:cubicBezTo>
                    <a:pt x="40896" y="74859"/>
                    <a:pt x="41216" y="74727"/>
                    <a:pt x="41454" y="74489"/>
                  </a:cubicBezTo>
                  <a:cubicBezTo>
                    <a:pt x="41694" y="74249"/>
                    <a:pt x="41824" y="73931"/>
                    <a:pt x="41824" y="73593"/>
                  </a:cubicBezTo>
                  <a:lnTo>
                    <a:pt x="41824" y="72476"/>
                  </a:lnTo>
                  <a:cubicBezTo>
                    <a:pt x="41824" y="72387"/>
                    <a:pt x="41815" y="72298"/>
                    <a:pt x="41795" y="72210"/>
                  </a:cubicBezTo>
                  <a:cubicBezTo>
                    <a:pt x="42409" y="71216"/>
                    <a:pt x="42774" y="70247"/>
                    <a:pt x="42883" y="69326"/>
                  </a:cubicBezTo>
                  <a:cubicBezTo>
                    <a:pt x="42977" y="68517"/>
                    <a:pt x="42875" y="67745"/>
                    <a:pt x="42580" y="67031"/>
                  </a:cubicBezTo>
                  <a:cubicBezTo>
                    <a:pt x="42251" y="66233"/>
                    <a:pt x="41754" y="65693"/>
                    <a:pt x="41440" y="65406"/>
                  </a:cubicBezTo>
                  <a:cubicBezTo>
                    <a:pt x="41477" y="65367"/>
                    <a:pt x="41512" y="65325"/>
                    <a:pt x="41543" y="65283"/>
                  </a:cubicBezTo>
                  <a:cubicBezTo>
                    <a:pt x="41729" y="65038"/>
                    <a:pt x="41824" y="64773"/>
                    <a:pt x="41824" y="64496"/>
                  </a:cubicBezTo>
                  <a:cubicBezTo>
                    <a:pt x="41824" y="64257"/>
                    <a:pt x="41754" y="64028"/>
                    <a:pt x="41617" y="63811"/>
                  </a:cubicBezTo>
                  <a:cubicBezTo>
                    <a:pt x="41498" y="63627"/>
                    <a:pt x="41331" y="63456"/>
                    <a:pt x="41122" y="63303"/>
                  </a:cubicBezTo>
                  <a:cubicBezTo>
                    <a:pt x="40785" y="63059"/>
                    <a:pt x="40335" y="62862"/>
                    <a:pt x="39814" y="62731"/>
                  </a:cubicBezTo>
                  <a:cubicBezTo>
                    <a:pt x="38534" y="60947"/>
                    <a:pt x="37606" y="59010"/>
                    <a:pt x="37058" y="56970"/>
                  </a:cubicBezTo>
                  <a:cubicBezTo>
                    <a:pt x="36683" y="55582"/>
                    <a:pt x="36483" y="54147"/>
                    <a:pt x="36461" y="52698"/>
                  </a:cubicBezTo>
                  <a:lnTo>
                    <a:pt x="36461" y="52698"/>
                  </a:lnTo>
                  <a:cubicBezTo>
                    <a:pt x="38834" y="53976"/>
                    <a:pt x="41334" y="55199"/>
                    <a:pt x="43902" y="56334"/>
                  </a:cubicBezTo>
                  <a:cubicBezTo>
                    <a:pt x="43962" y="56361"/>
                    <a:pt x="44028" y="56376"/>
                    <a:pt x="44094" y="56376"/>
                  </a:cubicBezTo>
                  <a:cubicBezTo>
                    <a:pt x="44151" y="56376"/>
                    <a:pt x="44208" y="56365"/>
                    <a:pt x="44263" y="56344"/>
                  </a:cubicBezTo>
                  <a:cubicBezTo>
                    <a:pt x="46820" y="55373"/>
                    <a:pt x="49316" y="54317"/>
                    <a:pt x="51684" y="53204"/>
                  </a:cubicBezTo>
                  <a:cubicBezTo>
                    <a:pt x="51893" y="53106"/>
                    <a:pt x="52087" y="53014"/>
                    <a:pt x="52274" y="52926"/>
                  </a:cubicBezTo>
                  <a:lnTo>
                    <a:pt x="52274" y="52926"/>
                  </a:lnTo>
                  <a:cubicBezTo>
                    <a:pt x="52235" y="54357"/>
                    <a:pt x="52023" y="55770"/>
                    <a:pt x="51639" y="57137"/>
                  </a:cubicBezTo>
                  <a:cubicBezTo>
                    <a:pt x="51086" y="59114"/>
                    <a:pt x="50175" y="60996"/>
                    <a:pt x="48929" y="62732"/>
                  </a:cubicBezTo>
                  <a:cubicBezTo>
                    <a:pt x="48408" y="62863"/>
                    <a:pt x="47957" y="63060"/>
                    <a:pt x="47620" y="63304"/>
                  </a:cubicBezTo>
                  <a:cubicBezTo>
                    <a:pt x="47410" y="63457"/>
                    <a:pt x="47244" y="63628"/>
                    <a:pt x="47125" y="63813"/>
                  </a:cubicBezTo>
                  <a:cubicBezTo>
                    <a:pt x="46987" y="64029"/>
                    <a:pt x="46917" y="64259"/>
                    <a:pt x="46917" y="64497"/>
                  </a:cubicBezTo>
                  <a:cubicBezTo>
                    <a:pt x="46917" y="64774"/>
                    <a:pt x="47011" y="65039"/>
                    <a:pt x="47200" y="65284"/>
                  </a:cubicBezTo>
                  <a:cubicBezTo>
                    <a:pt x="47230" y="65327"/>
                    <a:pt x="47267" y="65368"/>
                    <a:pt x="47304" y="65408"/>
                  </a:cubicBezTo>
                  <a:cubicBezTo>
                    <a:pt x="46988" y="65694"/>
                    <a:pt x="46493" y="66236"/>
                    <a:pt x="46164" y="67031"/>
                  </a:cubicBezTo>
                  <a:cubicBezTo>
                    <a:pt x="45869" y="67745"/>
                    <a:pt x="45766" y="68517"/>
                    <a:pt x="45862" y="69326"/>
                  </a:cubicBezTo>
                  <a:cubicBezTo>
                    <a:pt x="45968" y="70249"/>
                    <a:pt x="46333" y="71218"/>
                    <a:pt x="46947" y="72211"/>
                  </a:cubicBezTo>
                  <a:cubicBezTo>
                    <a:pt x="46928" y="72299"/>
                    <a:pt x="46918" y="72389"/>
                    <a:pt x="46918" y="72477"/>
                  </a:cubicBezTo>
                  <a:lnTo>
                    <a:pt x="46918" y="73594"/>
                  </a:lnTo>
                  <a:cubicBezTo>
                    <a:pt x="46918" y="73933"/>
                    <a:pt x="47051" y="74252"/>
                    <a:pt x="47290" y="74491"/>
                  </a:cubicBezTo>
                  <a:cubicBezTo>
                    <a:pt x="47529" y="74729"/>
                    <a:pt x="47847" y="74861"/>
                    <a:pt x="48186" y="74861"/>
                  </a:cubicBezTo>
                  <a:lnTo>
                    <a:pt x="71658" y="74861"/>
                  </a:lnTo>
                  <a:cubicBezTo>
                    <a:pt x="71996" y="74861"/>
                    <a:pt x="72315" y="74729"/>
                    <a:pt x="72554" y="74491"/>
                  </a:cubicBezTo>
                  <a:cubicBezTo>
                    <a:pt x="72793" y="74252"/>
                    <a:pt x="72924" y="73934"/>
                    <a:pt x="72924" y="73595"/>
                  </a:cubicBezTo>
                  <a:lnTo>
                    <a:pt x="72924" y="72516"/>
                  </a:lnTo>
                  <a:cubicBezTo>
                    <a:pt x="73971" y="71411"/>
                    <a:pt x="75987" y="68870"/>
                    <a:pt x="75549" y="66073"/>
                  </a:cubicBezTo>
                  <a:cubicBezTo>
                    <a:pt x="75235" y="64075"/>
                    <a:pt x="73740" y="62366"/>
                    <a:pt x="71108" y="60990"/>
                  </a:cubicBezTo>
                  <a:cubicBezTo>
                    <a:pt x="70396" y="60616"/>
                    <a:pt x="69659" y="60336"/>
                    <a:pt x="68920" y="60154"/>
                  </a:cubicBezTo>
                  <a:cubicBezTo>
                    <a:pt x="68221" y="59982"/>
                    <a:pt x="67501" y="59895"/>
                    <a:pt x="66781" y="59895"/>
                  </a:cubicBezTo>
                  <a:cubicBezTo>
                    <a:pt x="64877" y="59895"/>
                    <a:pt x="62910" y="60500"/>
                    <a:pt x="60937" y="61691"/>
                  </a:cubicBezTo>
                  <a:cubicBezTo>
                    <a:pt x="59541" y="62532"/>
                    <a:pt x="58154" y="63659"/>
                    <a:pt x="56805" y="65041"/>
                  </a:cubicBezTo>
                  <a:cubicBezTo>
                    <a:pt x="56606" y="64929"/>
                    <a:pt x="56402" y="64834"/>
                    <a:pt x="56197" y="64758"/>
                  </a:cubicBezTo>
                  <a:cubicBezTo>
                    <a:pt x="55775" y="64603"/>
                    <a:pt x="55346" y="64524"/>
                    <a:pt x="54918" y="64524"/>
                  </a:cubicBezTo>
                  <a:cubicBezTo>
                    <a:pt x="54658" y="64524"/>
                    <a:pt x="54397" y="64553"/>
                    <a:pt x="54139" y="64611"/>
                  </a:cubicBezTo>
                  <a:cubicBezTo>
                    <a:pt x="54144" y="64573"/>
                    <a:pt x="54145" y="64535"/>
                    <a:pt x="54145" y="64497"/>
                  </a:cubicBezTo>
                  <a:cubicBezTo>
                    <a:pt x="54145" y="64194"/>
                    <a:pt x="54028" y="63897"/>
                    <a:pt x="53805" y="63637"/>
                  </a:cubicBezTo>
                  <a:cubicBezTo>
                    <a:pt x="53714" y="63528"/>
                    <a:pt x="53604" y="63425"/>
                    <a:pt x="53477" y="63331"/>
                  </a:cubicBezTo>
                  <a:cubicBezTo>
                    <a:pt x="54725" y="61193"/>
                    <a:pt x="55588" y="58897"/>
                    <a:pt x="56044" y="56499"/>
                  </a:cubicBezTo>
                  <a:cubicBezTo>
                    <a:pt x="56395" y="54649"/>
                    <a:pt x="56503" y="52750"/>
                    <a:pt x="56366" y="50849"/>
                  </a:cubicBezTo>
                  <a:cubicBezTo>
                    <a:pt x="57599" y="50183"/>
                    <a:pt x="58799" y="49496"/>
                    <a:pt x="59941" y="48806"/>
                  </a:cubicBezTo>
                  <a:cubicBezTo>
                    <a:pt x="61835" y="47661"/>
                    <a:pt x="63653" y="46450"/>
                    <a:pt x="65348" y="45207"/>
                  </a:cubicBezTo>
                  <a:cubicBezTo>
                    <a:pt x="66593" y="44295"/>
                    <a:pt x="67774" y="43366"/>
                    <a:pt x="68867" y="42443"/>
                  </a:cubicBezTo>
                  <a:cubicBezTo>
                    <a:pt x="69189" y="42875"/>
                    <a:pt x="69544" y="43293"/>
                    <a:pt x="69930" y="43687"/>
                  </a:cubicBezTo>
                  <a:cubicBezTo>
                    <a:pt x="71582" y="45381"/>
                    <a:pt x="74541" y="47398"/>
                    <a:pt x="79257" y="47398"/>
                  </a:cubicBezTo>
                  <a:cubicBezTo>
                    <a:pt x="79431" y="47398"/>
                    <a:pt x="79609" y="47396"/>
                    <a:pt x="79790" y="47391"/>
                  </a:cubicBezTo>
                  <a:lnTo>
                    <a:pt x="79792" y="47391"/>
                  </a:lnTo>
                  <a:cubicBezTo>
                    <a:pt x="81314" y="47343"/>
                    <a:pt x="82764" y="47066"/>
                    <a:pt x="84105" y="46569"/>
                  </a:cubicBezTo>
                  <a:cubicBezTo>
                    <a:pt x="85301" y="46124"/>
                    <a:pt x="86423" y="45501"/>
                    <a:pt x="87439" y="44714"/>
                  </a:cubicBezTo>
                  <a:cubicBezTo>
                    <a:pt x="88326" y="44027"/>
                    <a:pt x="89135" y="43217"/>
                    <a:pt x="89843" y="42304"/>
                  </a:cubicBezTo>
                  <a:cubicBezTo>
                    <a:pt x="90368" y="41628"/>
                    <a:pt x="90826" y="40911"/>
                    <a:pt x="91210" y="40169"/>
                  </a:cubicBezTo>
                  <a:cubicBezTo>
                    <a:pt x="91740" y="40314"/>
                    <a:pt x="92239" y="40387"/>
                    <a:pt x="92696" y="40387"/>
                  </a:cubicBezTo>
                  <a:cubicBezTo>
                    <a:pt x="93480" y="40387"/>
                    <a:pt x="94137" y="40173"/>
                    <a:pt x="94647" y="39752"/>
                  </a:cubicBezTo>
                  <a:cubicBezTo>
                    <a:pt x="95130" y="39354"/>
                    <a:pt x="95467" y="38781"/>
                    <a:pt x="95653" y="38046"/>
                  </a:cubicBezTo>
                  <a:cubicBezTo>
                    <a:pt x="96033" y="38010"/>
                    <a:pt x="96401" y="37938"/>
                    <a:pt x="96750" y="37826"/>
                  </a:cubicBezTo>
                  <a:cubicBezTo>
                    <a:pt x="97326" y="37644"/>
                    <a:pt x="97853" y="37354"/>
                    <a:pt x="98318" y="36969"/>
                  </a:cubicBezTo>
                  <a:cubicBezTo>
                    <a:pt x="99247" y="36198"/>
                    <a:pt x="100386" y="34782"/>
                    <a:pt x="101443" y="33085"/>
                  </a:cubicBezTo>
                  <a:cubicBezTo>
                    <a:pt x="101913" y="32327"/>
                    <a:pt x="102333" y="31567"/>
                    <a:pt x="102655" y="30890"/>
                  </a:cubicBezTo>
                  <a:cubicBezTo>
                    <a:pt x="102999" y="30159"/>
                    <a:pt x="103214" y="29563"/>
                    <a:pt x="103291" y="29118"/>
                  </a:cubicBezTo>
                  <a:cubicBezTo>
                    <a:pt x="103372" y="28650"/>
                    <a:pt x="103388" y="28246"/>
                    <a:pt x="103335" y="27884"/>
                  </a:cubicBezTo>
                  <a:cubicBezTo>
                    <a:pt x="103280" y="27494"/>
                    <a:pt x="103145" y="27145"/>
                    <a:pt x="102932" y="26847"/>
                  </a:cubicBezTo>
                  <a:cubicBezTo>
                    <a:pt x="102724" y="26553"/>
                    <a:pt x="102443" y="26305"/>
                    <a:pt x="102076" y="26087"/>
                  </a:cubicBezTo>
                  <a:cubicBezTo>
                    <a:pt x="101746" y="25891"/>
                    <a:pt x="101342" y="25719"/>
                    <a:pt x="100845" y="25562"/>
                  </a:cubicBezTo>
                  <a:cubicBezTo>
                    <a:pt x="100843" y="25560"/>
                    <a:pt x="100840" y="25560"/>
                    <a:pt x="100835" y="25559"/>
                  </a:cubicBezTo>
                  <a:cubicBezTo>
                    <a:pt x="100662" y="25351"/>
                    <a:pt x="100472" y="25156"/>
                    <a:pt x="100268" y="24976"/>
                  </a:cubicBezTo>
                  <a:cubicBezTo>
                    <a:pt x="100089" y="24816"/>
                    <a:pt x="99898" y="24667"/>
                    <a:pt x="99699" y="24532"/>
                  </a:cubicBezTo>
                  <a:cubicBezTo>
                    <a:pt x="100265" y="23508"/>
                    <a:pt x="100922" y="22142"/>
                    <a:pt x="101252" y="20840"/>
                  </a:cubicBezTo>
                  <a:cubicBezTo>
                    <a:pt x="101465" y="19996"/>
                    <a:pt x="101520" y="19257"/>
                    <a:pt x="101416" y="18641"/>
                  </a:cubicBezTo>
                  <a:cubicBezTo>
                    <a:pt x="101353" y="18272"/>
                    <a:pt x="101232" y="17940"/>
                    <a:pt x="101058" y="17655"/>
                  </a:cubicBezTo>
                  <a:cubicBezTo>
                    <a:pt x="100866" y="17342"/>
                    <a:pt x="100609" y="17083"/>
                    <a:pt x="100290" y="16879"/>
                  </a:cubicBezTo>
                  <a:cubicBezTo>
                    <a:pt x="99920" y="16643"/>
                    <a:pt x="99536" y="16524"/>
                    <a:pt x="99149" y="16524"/>
                  </a:cubicBezTo>
                  <a:cubicBezTo>
                    <a:pt x="98465" y="16524"/>
                    <a:pt x="97791" y="16894"/>
                    <a:pt x="97152" y="17625"/>
                  </a:cubicBezTo>
                  <a:cubicBezTo>
                    <a:pt x="96694" y="18148"/>
                    <a:pt x="96242" y="18868"/>
                    <a:pt x="95810" y="19764"/>
                  </a:cubicBezTo>
                  <a:cubicBezTo>
                    <a:pt x="95835" y="18820"/>
                    <a:pt x="95790" y="17980"/>
                    <a:pt x="95675" y="17268"/>
                  </a:cubicBezTo>
                  <a:cubicBezTo>
                    <a:pt x="95602" y="16807"/>
                    <a:pt x="95498" y="16393"/>
                    <a:pt x="95366" y="16035"/>
                  </a:cubicBezTo>
                  <a:cubicBezTo>
                    <a:pt x="95214" y="15626"/>
                    <a:pt x="95023" y="15276"/>
                    <a:pt x="94795" y="14996"/>
                  </a:cubicBezTo>
                  <a:cubicBezTo>
                    <a:pt x="94580" y="14730"/>
                    <a:pt x="94326" y="14522"/>
                    <a:pt x="94044" y="14379"/>
                  </a:cubicBezTo>
                  <a:cubicBezTo>
                    <a:pt x="93743" y="14227"/>
                    <a:pt x="93407" y="14145"/>
                    <a:pt x="93043" y="14136"/>
                  </a:cubicBezTo>
                  <a:lnTo>
                    <a:pt x="92985" y="14136"/>
                  </a:lnTo>
                  <a:cubicBezTo>
                    <a:pt x="92596" y="14136"/>
                    <a:pt x="92230" y="14223"/>
                    <a:pt x="91897" y="14392"/>
                  </a:cubicBezTo>
                  <a:cubicBezTo>
                    <a:pt x="91589" y="14549"/>
                    <a:pt x="91308" y="14780"/>
                    <a:pt x="91060" y="15077"/>
                  </a:cubicBezTo>
                  <a:cubicBezTo>
                    <a:pt x="90681" y="15533"/>
                    <a:pt x="90374" y="16156"/>
                    <a:pt x="90150" y="16927"/>
                  </a:cubicBezTo>
                  <a:cubicBezTo>
                    <a:pt x="89957" y="17589"/>
                    <a:pt x="89824" y="18359"/>
                    <a:pt x="89753" y="19213"/>
                  </a:cubicBezTo>
                  <a:cubicBezTo>
                    <a:pt x="89693" y="19961"/>
                    <a:pt x="89681" y="20777"/>
                    <a:pt x="89722" y="21575"/>
                  </a:cubicBezTo>
                  <a:cubicBezTo>
                    <a:pt x="89747" y="22060"/>
                    <a:pt x="89790" y="22536"/>
                    <a:pt x="89848" y="22977"/>
                  </a:cubicBezTo>
                  <a:cubicBezTo>
                    <a:pt x="89574" y="22944"/>
                    <a:pt x="89306" y="22928"/>
                    <a:pt x="89050" y="22928"/>
                  </a:cubicBezTo>
                  <a:cubicBezTo>
                    <a:pt x="88530" y="22928"/>
                    <a:pt x="88044" y="22996"/>
                    <a:pt x="87605" y="23131"/>
                  </a:cubicBezTo>
                  <a:cubicBezTo>
                    <a:pt x="87104" y="23285"/>
                    <a:pt x="86658" y="23529"/>
                    <a:pt x="86280" y="23855"/>
                  </a:cubicBezTo>
                  <a:cubicBezTo>
                    <a:pt x="85428" y="24588"/>
                    <a:pt x="84916" y="25733"/>
                    <a:pt x="84757" y="27261"/>
                  </a:cubicBezTo>
                  <a:cubicBezTo>
                    <a:pt x="84598" y="28808"/>
                    <a:pt x="84722" y="30228"/>
                    <a:pt x="85125" y="31479"/>
                  </a:cubicBezTo>
                  <a:cubicBezTo>
                    <a:pt x="85378" y="32267"/>
                    <a:pt x="85738" y="32978"/>
                    <a:pt x="86198" y="33601"/>
                  </a:cubicBezTo>
                  <a:cubicBezTo>
                    <a:pt x="85875" y="33907"/>
                    <a:pt x="85582" y="34295"/>
                    <a:pt x="85322" y="34761"/>
                  </a:cubicBezTo>
                  <a:cubicBezTo>
                    <a:pt x="85214" y="34952"/>
                    <a:pt x="85121" y="35279"/>
                    <a:pt x="85280" y="35747"/>
                  </a:cubicBezTo>
                  <a:cubicBezTo>
                    <a:pt x="85377" y="36028"/>
                    <a:pt x="85556" y="36339"/>
                    <a:pt x="85813" y="36667"/>
                  </a:cubicBezTo>
                  <a:cubicBezTo>
                    <a:pt x="86217" y="37184"/>
                    <a:pt x="86810" y="37744"/>
                    <a:pt x="87505" y="38267"/>
                  </a:cubicBezTo>
                  <a:cubicBezTo>
                    <a:pt x="87060" y="39125"/>
                    <a:pt x="86332" y="40229"/>
                    <a:pt x="85212" y="41185"/>
                  </a:cubicBezTo>
                  <a:cubicBezTo>
                    <a:pt x="83688" y="42483"/>
                    <a:pt x="81820" y="43175"/>
                    <a:pt x="79658" y="43244"/>
                  </a:cubicBezTo>
                  <a:cubicBezTo>
                    <a:pt x="79522" y="43249"/>
                    <a:pt x="79386" y="43251"/>
                    <a:pt x="79255" y="43251"/>
                  </a:cubicBezTo>
                  <a:cubicBezTo>
                    <a:pt x="77281" y="43251"/>
                    <a:pt x="75564" y="42773"/>
                    <a:pt x="74147" y="41831"/>
                  </a:cubicBezTo>
                  <a:cubicBezTo>
                    <a:pt x="73603" y="41471"/>
                    <a:pt x="73106" y="41041"/>
                    <a:pt x="72664" y="40552"/>
                  </a:cubicBezTo>
                  <a:cubicBezTo>
                    <a:pt x="72403" y="40264"/>
                    <a:pt x="72165" y="39957"/>
                    <a:pt x="71949" y="39638"/>
                  </a:cubicBezTo>
                  <a:cubicBezTo>
                    <a:pt x="75169" y="36476"/>
                    <a:pt x="77704" y="33162"/>
                    <a:pt x="79489" y="29781"/>
                  </a:cubicBezTo>
                  <a:cubicBezTo>
                    <a:pt x="79495" y="29771"/>
                    <a:pt x="79499" y="29761"/>
                    <a:pt x="79505" y="29750"/>
                  </a:cubicBezTo>
                  <a:lnTo>
                    <a:pt x="81146" y="26030"/>
                  </a:lnTo>
                  <a:cubicBezTo>
                    <a:pt x="81152" y="26019"/>
                    <a:pt x="81156" y="26008"/>
                    <a:pt x="81161" y="25997"/>
                  </a:cubicBezTo>
                  <a:cubicBezTo>
                    <a:pt x="81851" y="24042"/>
                    <a:pt x="82273" y="22093"/>
                    <a:pt x="82411" y="20203"/>
                  </a:cubicBezTo>
                  <a:cubicBezTo>
                    <a:pt x="82549" y="18313"/>
                    <a:pt x="82407" y="16465"/>
                    <a:pt x="81988" y="14713"/>
                  </a:cubicBezTo>
                  <a:cubicBezTo>
                    <a:pt x="81565" y="12947"/>
                    <a:pt x="80858" y="11263"/>
                    <a:pt x="79886" y="9709"/>
                  </a:cubicBezTo>
                  <a:cubicBezTo>
                    <a:pt x="78900" y="8134"/>
                    <a:pt x="77633" y="6676"/>
                    <a:pt x="76120" y="5380"/>
                  </a:cubicBezTo>
                  <a:cubicBezTo>
                    <a:pt x="75221" y="4610"/>
                    <a:pt x="74271" y="3932"/>
                    <a:pt x="73298" y="3366"/>
                  </a:cubicBezTo>
                  <a:cubicBezTo>
                    <a:pt x="72369" y="2827"/>
                    <a:pt x="71396" y="2374"/>
                    <a:pt x="70403" y="2023"/>
                  </a:cubicBezTo>
                  <a:cubicBezTo>
                    <a:pt x="69461" y="1690"/>
                    <a:pt x="68477" y="1438"/>
                    <a:pt x="67481" y="1275"/>
                  </a:cubicBezTo>
                  <a:cubicBezTo>
                    <a:pt x="66539" y="1123"/>
                    <a:pt x="65564" y="1044"/>
                    <a:pt x="64578" y="1044"/>
                  </a:cubicBezTo>
                  <a:lnTo>
                    <a:pt x="64577" y="1044"/>
                  </a:lnTo>
                  <a:cubicBezTo>
                    <a:pt x="64410" y="1044"/>
                    <a:pt x="64241" y="1047"/>
                    <a:pt x="64072" y="1052"/>
                  </a:cubicBezTo>
                  <a:cubicBezTo>
                    <a:pt x="61983" y="1107"/>
                    <a:pt x="59784" y="1504"/>
                    <a:pt x="57536" y="2235"/>
                  </a:cubicBezTo>
                  <a:cubicBezTo>
                    <a:pt x="56612" y="2533"/>
                    <a:pt x="55655" y="2896"/>
                    <a:pt x="54694" y="3316"/>
                  </a:cubicBezTo>
                  <a:lnTo>
                    <a:pt x="54692" y="3316"/>
                  </a:lnTo>
                  <a:cubicBezTo>
                    <a:pt x="53605" y="3791"/>
                    <a:pt x="52507" y="4341"/>
                    <a:pt x="51427" y="4948"/>
                  </a:cubicBezTo>
                  <a:cubicBezTo>
                    <a:pt x="50772" y="5319"/>
                    <a:pt x="50117" y="5711"/>
                    <a:pt x="49478" y="6118"/>
                  </a:cubicBezTo>
                  <a:lnTo>
                    <a:pt x="49477" y="6118"/>
                  </a:lnTo>
                  <a:cubicBezTo>
                    <a:pt x="47421" y="7434"/>
                    <a:pt x="45967" y="8611"/>
                    <a:pt x="45345" y="9140"/>
                  </a:cubicBezTo>
                  <a:cubicBezTo>
                    <a:pt x="43895" y="7772"/>
                    <a:pt x="37814" y="2379"/>
                    <a:pt x="30325" y="584"/>
                  </a:cubicBezTo>
                  <a:cubicBezTo>
                    <a:pt x="30317" y="581"/>
                    <a:pt x="30310" y="580"/>
                    <a:pt x="30303" y="578"/>
                  </a:cubicBezTo>
                  <a:cubicBezTo>
                    <a:pt x="28692" y="194"/>
                    <a:pt x="27101" y="0"/>
                    <a:pt x="2557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F01CA595-DE36-AB94-B13C-891E88A672A6}"/>
              </a:ext>
            </a:extLst>
          </p:cNvPr>
          <p:cNvSpPr txBox="1"/>
          <p:nvPr/>
        </p:nvSpPr>
        <p:spPr>
          <a:xfrm>
            <a:off x="480919" y="205365"/>
            <a:ext cx="7901127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ĐÃ LẮNG NGHE BÀI</a:t>
            </a:r>
            <a:r>
              <a:rPr lang="vi-VN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400" b="1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GIẢNG</a:t>
            </a:r>
          </a:p>
        </p:txBody>
      </p:sp>
      <p:pic>
        <p:nvPicPr>
          <p:cNvPr id="65" name="Picture 2">
            <a:extLst>
              <a:ext uri="{FF2B5EF4-FFF2-40B4-BE49-F238E27FC236}">
                <a16:creationId xmlns:a16="http://schemas.microsoft.com/office/drawing/2014/main" id="{FA05C54F-7E22-8EC0-F553-E520B9849E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833" y="312600"/>
            <a:ext cx="1318993" cy="791396"/>
          </a:xfrm>
          <a:prstGeom prst="rect">
            <a:avLst/>
          </a:prstGeom>
        </p:spPr>
      </p:pic>
      <p:pic>
        <p:nvPicPr>
          <p:cNvPr id="66" name="Picture 8">
            <a:extLst>
              <a:ext uri="{FF2B5EF4-FFF2-40B4-BE49-F238E27FC236}">
                <a16:creationId xmlns:a16="http://schemas.microsoft.com/office/drawing/2014/main" id="{D1B7CD45-084B-11B6-2566-C63C93074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8119" y="4235780"/>
            <a:ext cx="1122887" cy="982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4B7A5069-DAD6-34A7-11A2-780D3C2F4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057" y="549305"/>
            <a:ext cx="3267075" cy="421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55" name="Google Shape;1255;p44"/>
          <p:cNvGrpSpPr/>
          <p:nvPr/>
        </p:nvGrpSpPr>
        <p:grpSpPr>
          <a:xfrm>
            <a:off x="4237637" y="4347803"/>
            <a:ext cx="793036" cy="792369"/>
            <a:chOff x="5443500" y="497250"/>
            <a:chExt cx="1029950" cy="1557025"/>
          </a:xfrm>
        </p:grpSpPr>
        <p:sp>
          <p:nvSpPr>
            <p:cNvPr id="1256" name="Google Shape;1256;p44"/>
            <p:cNvSpPr/>
            <p:nvPr/>
          </p:nvSpPr>
          <p:spPr>
            <a:xfrm>
              <a:off x="5540125" y="1797900"/>
              <a:ext cx="781925" cy="256375"/>
            </a:xfrm>
            <a:custGeom>
              <a:avLst/>
              <a:gdLst/>
              <a:ahLst/>
              <a:cxnLst/>
              <a:rect l="l" t="t" r="r" b="b"/>
              <a:pathLst>
                <a:path w="31277" h="10255" extrusionOk="0">
                  <a:moveTo>
                    <a:pt x="15638" y="1"/>
                  </a:moveTo>
                  <a:cubicBezTo>
                    <a:pt x="11491" y="1"/>
                    <a:pt x="7513" y="540"/>
                    <a:pt x="4581" y="1503"/>
                  </a:cubicBezTo>
                  <a:cubicBezTo>
                    <a:pt x="1648" y="2464"/>
                    <a:pt x="0" y="3768"/>
                    <a:pt x="0" y="5128"/>
                  </a:cubicBezTo>
                  <a:cubicBezTo>
                    <a:pt x="0" y="6488"/>
                    <a:pt x="1648" y="7791"/>
                    <a:pt x="4581" y="8753"/>
                  </a:cubicBezTo>
                  <a:cubicBezTo>
                    <a:pt x="7513" y="9715"/>
                    <a:pt x="11491" y="10255"/>
                    <a:pt x="15638" y="10255"/>
                  </a:cubicBezTo>
                  <a:cubicBezTo>
                    <a:pt x="19786" y="10255"/>
                    <a:pt x="23763" y="9715"/>
                    <a:pt x="26696" y="8753"/>
                  </a:cubicBezTo>
                  <a:cubicBezTo>
                    <a:pt x="29629" y="7791"/>
                    <a:pt x="31277" y="6488"/>
                    <a:pt x="31277" y="5128"/>
                  </a:cubicBezTo>
                  <a:cubicBezTo>
                    <a:pt x="31277" y="3768"/>
                    <a:pt x="29629" y="2464"/>
                    <a:pt x="26696" y="1503"/>
                  </a:cubicBezTo>
                  <a:cubicBezTo>
                    <a:pt x="23763" y="540"/>
                    <a:pt x="19786" y="1"/>
                    <a:pt x="15638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4"/>
            <p:cNvSpPr/>
            <p:nvPr/>
          </p:nvSpPr>
          <p:spPr>
            <a:xfrm>
              <a:off x="5631100" y="1324750"/>
              <a:ext cx="620775" cy="158850"/>
            </a:xfrm>
            <a:custGeom>
              <a:avLst/>
              <a:gdLst/>
              <a:ahLst/>
              <a:cxnLst/>
              <a:rect l="l" t="t" r="r" b="b"/>
              <a:pathLst>
                <a:path w="24831" h="6354" extrusionOk="0">
                  <a:moveTo>
                    <a:pt x="12677" y="1"/>
                  </a:moveTo>
                  <a:cubicBezTo>
                    <a:pt x="12657" y="258"/>
                    <a:pt x="12650" y="506"/>
                    <a:pt x="12647" y="748"/>
                  </a:cubicBezTo>
                  <a:cubicBezTo>
                    <a:pt x="18709" y="775"/>
                    <a:pt x="23588" y="1853"/>
                    <a:pt x="23588" y="3178"/>
                  </a:cubicBezTo>
                  <a:cubicBezTo>
                    <a:pt x="23588" y="4520"/>
                    <a:pt x="18585" y="5608"/>
                    <a:pt x="12416" y="5608"/>
                  </a:cubicBezTo>
                  <a:cubicBezTo>
                    <a:pt x="6244" y="5608"/>
                    <a:pt x="1245" y="4520"/>
                    <a:pt x="1245" y="3178"/>
                  </a:cubicBezTo>
                  <a:cubicBezTo>
                    <a:pt x="1245" y="1896"/>
                    <a:pt x="5808" y="846"/>
                    <a:pt x="11594" y="755"/>
                  </a:cubicBezTo>
                  <a:cubicBezTo>
                    <a:pt x="11595" y="513"/>
                    <a:pt x="11604" y="264"/>
                    <a:pt x="11622" y="8"/>
                  </a:cubicBezTo>
                  <a:lnTo>
                    <a:pt x="11622" y="8"/>
                  </a:lnTo>
                  <a:cubicBezTo>
                    <a:pt x="5135" y="112"/>
                    <a:pt x="1" y="1491"/>
                    <a:pt x="1" y="3178"/>
                  </a:cubicBezTo>
                  <a:cubicBezTo>
                    <a:pt x="1" y="4933"/>
                    <a:pt x="5559" y="6353"/>
                    <a:pt x="12418" y="6353"/>
                  </a:cubicBezTo>
                  <a:cubicBezTo>
                    <a:pt x="19132" y="6353"/>
                    <a:pt x="24604" y="4991"/>
                    <a:pt x="24825" y="3287"/>
                  </a:cubicBezTo>
                  <a:lnTo>
                    <a:pt x="24825" y="3280"/>
                  </a:lnTo>
                  <a:cubicBezTo>
                    <a:pt x="24825" y="3277"/>
                    <a:pt x="24826" y="3271"/>
                    <a:pt x="24826" y="3268"/>
                  </a:cubicBezTo>
                  <a:cubicBezTo>
                    <a:pt x="24829" y="3246"/>
                    <a:pt x="24829" y="3226"/>
                    <a:pt x="24830" y="3211"/>
                  </a:cubicBezTo>
                  <a:cubicBezTo>
                    <a:pt x="24831" y="3191"/>
                    <a:pt x="24831" y="3178"/>
                    <a:pt x="24831" y="3178"/>
                  </a:cubicBezTo>
                  <a:cubicBezTo>
                    <a:pt x="24831" y="1447"/>
                    <a:pt x="19413" y="37"/>
                    <a:pt x="12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4"/>
            <p:cNvSpPr/>
            <p:nvPr/>
          </p:nvSpPr>
          <p:spPr>
            <a:xfrm>
              <a:off x="5662275" y="1343450"/>
              <a:ext cx="558525" cy="121500"/>
            </a:xfrm>
            <a:custGeom>
              <a:avLst/>
              <a:gdLst/>
              <a:ahLst/>
              <a:cxnLst/>
              <a:rect l="l" t="t" r="r" b="b"/>
              <a:pathLst>
                <a:path w="22341" h="4860" extrusionOk="0">
                  <a:moveTo>
                    <a:pt x="11400" y="0"/>
                  </a:moveTo>
                  <a:cubicBezTo>
                    <a:pt x="11400" y="204"/>
                    <a:pt x="11404" y="401"/>
                    <a:pt x="11415" y="591"/>
                  </a:cubicBezTo>
                  <a:cubicBezTo>
                    <a:pt x="11428" y="901"/>
                    <a:pt x="11454" y="1193"/>
                    <a:pt x="11485" y="1458"/>
                  </a:cubicBezTo>
                  <a:cubicBezTo>
                    <a:pt x="11355" y="1422"/>
                    <a:pt x="11221" y="1401"/>
                    <a:pt x="11084" y="1401"/>
                  </a:cubicBezTo>
                  <a:cubicBezTo>
                    <a:pt x="10875" y="1401"/>
                    <a:pt x="10658" y="1449"/>
                    <a:pt x="10436" y="1563"/>
                  </a:cubicBezTo>
                  <a:cubicBezTo>
                    <a:pt x="10402" y="1276"/>
                    <a:pt x="10374" y="960"/>
                    <a:pt x="10360" y="625"/>
                  </a:cubicBezTo>
                  <a:cubicBezTo>
                    <a:pt x="10351" y="427"/>
                    <a:pt x="10346" y="220"/>
                    <a:pt x="10347" y="7"/>
                  </a:cubicBezTo>
                  <a:lnTo>
                    <a:pt x="10347" y="7"/>
                  </a:lnTo>
                  <a:cubicBezTo>
                    <a:pt x="4561" y="98"/>
                    <a:pt x="0" y="1146"/>
                    <a:pt x="0" y="2430"/>
                  </a:cubicBezTo>
                  <a:cubicBezTo>
                    <a:pt x="0" y="2632"/>
                    <a:pt x="113" y="2829"/>
                    <a:pt x="330" y="3020"/>
                  </a:cubicBezTo>
                  <a:cubicBezTo>
                    <a:pt x="1539" y="4077"/>
                    <a:pt x="5932" y="4860"/>
                    <a:pt x="11171" y="4860"/>
                  </a:cubicBezTo>
                  <a:cubicBezTo>
                    <a:pt x="16238" y="4860"/>
                    <a:pt x="20517" y="4125"/>
                    <a:pt x="21884" y="3118"/>
                  </a:cubicBezTo>
                  <a:cubicBezTo>
                    <a:pt x="22183" y="2901"/>
                    <a:pt x="22341" y="2670"/>
                    <a:pt x="22341" y="2430"/>
                  </a:cubicBezTo>
                  <a:cubicBezTo>
                    <a:pt x="22341" y="1105"/>
                    <a:pt x="17462" y="27"/>
                    <a:pt x="11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4"/>
            <p:cNvSpPr/>
            <p:nvPr/>
          </p:nvSpPr>
          <p:spPr>
            <a:xfrm>
              <a:off x="5626900" y="1404125"/>
              <a:ext cx="624825" cy="211550"/>
            </a:xfrm>
            <a:custGeom>
              <a:avLst/>
              <a:gdLst/>
              <a:ahLst/>
              <a:cxnLst/>
              <a:rect l="l" t="t" r="r" b="b"/>
              <a:pathLst>
                <a:path w="24993" h="8462" extrusionOk="0">
                  <a:moveTo>
                    <a:pt x="167" y="0"/>
                  </a:moveTo>
                  <a:lnTo>
                    <a:pt x="167" y="0"/>
                  </a:lnTo>
                  <a:cubicBezTo>
                    <a:pt x="0" y="439"/>
                    <a:pt x="165" y="2798"/>
                    <a:pt x="437" y="4400"/>
                  </a:cubicBezTo>
                  <a:cubicBezTo>
                    <a:pt x="564" y="5141"/>
                    <a:pt x="711" y="5716"/>
                    <a:pt x="860" y="5864"/>
                  </a:cubicBezTo>
                  <a:cubicBezTo>
                    <a:pt x="980" y="5985"/>
                    <a:pt x="1251" y="6215"/>
                    <a:pt x="1719" y="6492"/>
                  </a:cubicBezTo>
                  <a:cubicBezTo>
                    <a:pt x="3068" y="7289"/>
                    <a:pt x="6053" y="8462"/>
                    <a:pt x="11801" y="8462"/>
                  </a:cubicBezTo>
                  <a:cubicBezTo>
                    <a:pt x="17477" y="8462"/>
                    <a:pt x="21517" y="7390"/>
                    <a:pt x="23354" y="6559"/>
                  </a:cubicBezTo>
                  <a:cubicBezTo>
                    <a:pt x="24022" y="6256"/>
                    <a:pt x="24399" y="5985"/>
                    <a:pt x="24458" y="5809"/>
                  </a:cubicBezTo>
                  <a:cubicBezTo>
                    <a:pt x="24578" y="5450"/>
                    <a:pt x="24727" y="3772"/>
                    <a:pt x="24838" y="2312"/>
                  </a:cubicBezTo>
                  <a:cubicBezTo>
                    <a:pt x="24915" y="1311"/>
                    <a:pt x="24972" y="412"/>
                    <a:pt x="24992" y="109"/>
                  </a:cubicBezTo>
                  <a:lnTo>
                    <a:pt x="24992" y="109"/>
                  </a:lnTo>
                  <a:cubicBezTo>
                    <a:pt x="24769" y="1815"/>
                    <a:pt x="19299" y="3176"/>
                    <a:pt x="12584" y="3176"/>
                  </a:cubicBezTo>
                  <a:cubicBezTo>
                    <a:pt x="5726" y="3176"/>
                    <a:pt x="167" y="1756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4"/>
            <p:cNvSpPr/>
            <p:nvPr/>
          </p:nvSpPr>
          <p:spPr>
            <a:xfrm>
              <a:off x="5669850" y="1566400"/>
              <a:ext cx="540950" cy="352775"/>
            </a:xfrm>
            <a:custGeom>
              <a:avLst/>
              <a:gdLst/>
              <a:ahLst/>
              <a:cxnLst/>
              <a:rect l="l" t="t" r="r" b="b"/>
              <a:pathLst>
                <a:path w="21638" h="14111" extrusionOk="0">
                  <a:moveTo>
                    <a:pt x="1" y="1"/>
                  </a:moveTo>
                  <a:lnTo>
                    <a:pt x="3085" y="12637"/>
                  </a:lnTo>
                  <a:cubicBezTo>
                    <a:pt x="3797" y="12926"/>
                    <a:pt x="4499" y="13164"/>
                    <a:pt x="5192" y="13359"/>
                  </a:cubicBezTo>
                  <a:cubicBezTo>
                    <a:pt x="7142" y="13909"/>
                    <a:pt x="8999" y="14110"/>
                    <a:pt x="10671" y="14110"/>
                  </a:cubicBezTo>
                  <a:cubicBezTo>
                    <a:pt x="15200" y="14110"/>
                    <a:pt x="18374" y="12637"/>
                    <a:pt x="18374" y="12637"/>
                  </a:cubicBezTo>
                  <a:lnTo>
                    <a:pt x="21327" y="1262"/>
                  </a:lnTo>
                  <a:lnTo>
                    <a:pt x="21638" y="70"/>
                  </a:lnTo>
                  <a:lnTo>
                    <a:pt x="21638" y="70"/>
                  </a:lnTo>
                  <a:cubicBezTo>
                    <a:pt x="19799" y="902"/>
                    <a:pt x="15759" y="1972"/>
                    <a:pt x="10084" y="1972"/>
                  </a:cubicBezTo>
                  <a:cubicBezTo>
                    <a:pt x="4335" y="1971"/>
                    <a:pt x="1350" y="79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4"/>
            <p:cNvSpPr/>
            <p:nvPr/>
          </p:nvSpPr>
          <p:spPr>
            <a:xfrm>
              <a:off x="5669850" y="1566400"/>
              <a:ext cx="540950" cy="334000"/>
            </a:xfrm>
            <a:custGeom>
              <a:avLst/>
              <a:gdLst/>
              <a:ahLst/>
              <a:cxnLst/>
              <a:rect l="l" t="t" r="r" b="b"/>
              <a:pathLst>
                <a:path w="21638" h="13360" extrusionOk="0">
                  <a:moveTo>
                    <a:pt x="1" y="1"/>
                  </a:moveTo>
                  <a:lnTo>
                    <a:pt x="3085" y="12637"/>
                  </a:lnTo>
                  <a:cubicBezTo>
                    <a:pt x="3797" y="12926"/>
                    <a:pt x="4499" y="13164"/>
                    <a:pt x="5192" y="13359"/>
                  </a:cubicBezTo>
                  <a:cubicBezTo>
                    <a:pt x="1671" y="8270"/>
                    <a:pt x="3393" y="4144"/>
                    <a:pt x="7354" y="4144"/>
                  </a:cubicBezTo>
                  <a:cubicBezTo>
                    <a:pt x="7719" y="4144"/>
                    <a:pt x="8103" y="4179"/>
                    <a:pt x="8504" y="4251"/>
                  </a:cubicBezTo>
                  <a:cubicBezTo>
                    <a:pt x="9001" y="4341"/>
                    <a:pt x="9529" y="4381"/>
                    <a:pt x="10079" y="4381"/>
                  </a:cubicBezTo>
                  <a:cubicBezTo>
                    <a:pt x="14386" y="4381"/>
                    <a:pt x="19964" y="1900"/>
                    <a:pt x="21327" y="1262"/>
                  </a:cubicBezTo>
                  <a:lnTo>
                    <a:pt x="21638" y="70"/>
                  </a:lnTo>
                  <a:lnTo>
                    <a:pt x="21638" y="70"/>
                  </a:lnTo>
                  <a:cubicBezTo>
                    <a:pt x="19799" y="902"/>
                    <a:pt x="15759" y="1972"/>
                    <a:pt x="10084" y="1972"/>
                  </a:cubicBezTo>
                  <a:cubicBezTo>
                    <a:pt x="4335" y="1971"/>
                    <a:pt x="1350" y="797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4"/>
            <p:cNvSpPr/>
            <p:nvPr/>
          </p:nvSpPr>
          <p:spPr>
            <a:xfrm>
              <a:off x="5872875" y="1007225"/>
              <a:ext cx="164125" cy="375400"/>
            </a:xfrm>
            <a:custGeom>
              <a:avLst/>
              <a:gdLst/>
              <a:ahLst/>
              <a:cxnLst/>
              <a:rect l="l" t="t" r="r" b="b"/>
              <a:pathLst>
                <a:path w="6565" h="15016" extrusionOk="0">
                  <a:moveTo>
                    <a:pt x="2197" y="1"/>
                  </a:moveTo>
                  <a:cubicBezTo>
                    <a:pt x="2107" y="1093"/>
                    <a:pt x="2303" y="2190"/>
                    <a:pt x="2506" y="3337"/>
                  </a:cubicBezTo>
                  <a:cubicBezTo>
                    <a:pt x="2690" y="4375"/>
                    <a:pt x="2891" y="5485"/>
                    <a:pt x="2905" y="6727"/>
                  </a:cubicBezTo>
                  <a:cubicBezTo>
                    <a:pt x="2562" y="6301"/>
                    <a:pt x="2131" y="5914"/>
                    <a:pt x="1606" y="5569"/>
                  </a:cubicBezTo>
                  <a:cubicBezTo>
                    <a:pt x="1202" y="5304"/>
                    <a:pt x="807" y="5106"/>
                    <a:pt x="485" y="4965"/>
                  </a:cubicBezTo>
                  <a:cubicBezTo>
                    <a:pt x="361" y="5295"/>
                    <a:pt x="199" y="5607"/>
                    <a:pt x="0" y="5895"/>
                  </a:cubicBezTo>
                  <a:cubicBezTo>
                    <a:pt x="294" y="6021"/>
                    <a:pt x="673" y="6206"/>
                    <a:pt x="1055" y="6460"/>
                  </a:cubicBezTo>
                  <a:cubicBezTo>
                    <a:pt x="2056" y="7125"/>
                    <a:pt x="2623" y="7937"/>
                    <a:pt x="2742" y="8880"/>
                  </a:cubicBezTo>
                  <a:cubicBezTo>
                    <a:pt x="2652" y="9399"/>
                    <a:pt x="2527" y="9942"/>
                    <a:pt x="2351" y="10509"/>
                  </a:cubicBezTo>
                  <a:cubicBezTo>
                    <a:pt x="2121" y="11255"/>
                    <a:pt x="2001" y="12004"/>
                    <a:pt x="1952" y="12712"/>
                  </a:cubicBezTo>
                  <a:cubicBezTo>
                    <a:pt x="1934" y="12967"/>
                    <a:pt x="1925" y="13217"/>
                    <a:pt x="1924" y="13459"/>
                  </a:cubicBezTo>
                  <a:cubicBezTo>
                    <a:pt x="1922" y="14028"/>
                    <a:pt x="1960" y="14556"/>
                    <a:pt x="2013" y="15015"/>
                  </a:cubicBezTo>
                  <a:cubicBezTo>
                    <a:pt x="2234" y="14901"/>
                    <a:pt x="2450" y="14853"/>
                    <a:pt x="2659" y="14853"/>
                  </a:cubicBezTo>
                  <a:cubicBezTo>
                    <a:pt x="2797" y="14853"/>
                    <a:pt x="2932" y="14874"/>
                    <a:pt x="3062" y="14911"/>
                  </a:cubicBezTo>
                  <a:cubicBezTo>
                    <a:pt x="3013" y="14481"/>
                    <a:pt x="2976" y="13986"/>
                    <a:pt x="2979" y="13453"/>
                  </a:cubicBezTo>
                  <a:cubicBezTo>
                    <a:pt x="2980" y="13210"/>
                    <a:pt x="2987" y="12963"/>
                    <a:pt x="3007" y="12705"/>
                  </a:cubicBezTo>
                  <a:cubicBezTo>
                    <a:pt x="3054" y="12094"/>
                    <a:pt x="3160" y="11453"/>
                    <a:pt x="3353" y="10821"/>
                  </a:cubicBezTo>
                  <a:cubicBezTo>
                    <a:pt x="3785" y="9429"/>
                    <a:pt x="3946" y="8194"/>
                    <a:pt x="3960" y="7066"/>
                  </a:cubicBezTo>
                  <a:cubicBezTo>
                    <a:pt x="4127" y="5750"/>
                    <a:pt x="5707" y="5460"/>
                    <a:pt x="6564" y="5399"/>
                  </a:cubicBezTo>
                  <a:cubicBezTo>
                    <a:pt x="6403" y="5083"/>
                    <a:pt x="6282" y="4738"/>
                    <a:pt x="6205" y="4372"/>
                  </a:cubicBezTo>
                  <a:cubicBezTo>
                    <a:pt x="5420" y="4458"/>
                    <a:pt x="4526" y="4709"/>
                    <a:pt x="3866" y="5240"/>
                  </a:cubicBezTo>
                  <a:cubicBezTo>
                    <a:pt x="3783" y="4506"/>
                    <a:pt x="3661" y="3817"/>
                    <a:pt x="3540" y="3153"/>
                  </a:cubicBezTo>
                  <a:cubicBezTo>
                    <a:pt x="3339" y="2018"/>
                    <a:pt x="3157" y="1009"/>
                    <a:pt x="3246" y="40"/>
                  </a:cubicBezTo>
                  <a:lnTo>
                    <a:pt x="3246" y="40"/>
                  </a:lnTo>
                  <a:cubicBezTo>
                    <a:pt x="2979" y="89"/>
                    <a:pt x="2812" y="90"/>
                    <a:pt x="2799" y="90"/>
                  </a:cubicBezTo>
                  <a:cubicBezTo>
                    <a:pt x="2798" y="90"/>
                    <a:pt x="2798" y="90"/>
                    <a:pt x="2798" y="90"/>
                  </a:cubicBezTo>
                  <a:cubicBezTo>
                    <a:pt x="2593" y="70"/>
                    <a:pt x="2392" y="40"/>
                    <a:pt x="2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4"/>
            <p:cNvSpPr/>
            <p:nvPr/>
          </p:nvSpPr>
          <p:spPr>
            <a:xfrm>
              <a:off x="5778050" y="504950"/>
              <a:ext cx="309100" cy="504450"/>
            </a:xfrm>
            <a:custGeom>
              <a:avLst/>
              <a:gdLst/>
              <a:ahLst/>
              <a:cxnLst/>
              <a:rect l="l" t="t" r="r" b="b"/>
              <a:pathLst>
                <a:path w="12364" h="20178" extrusionOk="0">
                  <a:moveTo>
                    <a:pt x="4151" y="1"/>
                  </a:moveTo>
                  <a:cubicBezTo>
                    <a:pt x="4151" y="1"/>
                    <a:pt x="3784" y="1774"/>
                    <a:pt x="2580" y="3852"/>
                  </a:cubicBezTo>
                  <a:cubicBezTo>
                    <a:pt x="1" y="8294"/>
                    <a:pt x="298" y="16042"/>
                    <a:pt x="3794" y="19003"/>
                  </a:cubicBezTo>
                  <a:cubicBezTo>
                    <a:pt x="4422" y="19535"/>
                    <a:pt x="5153" y="19912"/>
                    <a:pt x="5990" y="20088"/>
                  </a:cubicBezTo>
                  <a:cubicBezTo>
                    <a:pt x="6185" y="20128"/>
                    <a:pt x="6386" y="20159"/>
                    <a:pt x="6591" y="20178"/>
                  </a:cubicBezTo>
                  <a:cubicBezTo>
                    <a:pt x="6591" y="20178"/>
                    <a:pt x="6592" y="20178"/>
                    <a:pt x="6594" y="20178"/>
                  </a:cubicBezTo>
                  <a:cubicBezTo>
                    <a:pt x="6618" y="20178"/>
                    <a:pt x="6783" y="20176"/>
                    <a:pt x="7039" y="20128"/>
                  </a:cubicBezTo>
                  <a:cubicBezTo>
                    <a:pt x="8189" y="19921"/>
                    <a:pt x="11205" y="18820"/>
                    <a:pt x="12050" y="13018"/>
                  </a:cubicBezTo>
                  <a:cubicBezTo>
                    <a:pt x="12363" y="10862"/>
                    <a:pt x="11784" y="8832"/>
                    <a:pt x="10816" y="7045"/>
                  </a:cubicBezTo>
                  <a:cubicBezTo>
                    <a:pt x="8550" y="2853"/>
                    <a:pt x="4151" y="1"/>
                    <a:pt x="4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4"/>
            <p:cNvSpPr/>
            <p:nvPr/>
          </p:nvSpPr>
          <p:spPr>
            <a:xfrm>
              <a:off x="5451725" y="981000"/>
              <a:ext cx="442950" cy="244000"/>
            </a:xfrm>
            <a:custGeom>
              <a:avLst/>
              <a:gdLst/>
              <a:ahLst/>
              <a:cxnLst/>
              <a:rect l="l" t="t" r="r" b="b"/>
              <a:pathLst>
                <a:path w="17718" h="9760" extrusionOk="0">
                  <a:moveTo>
                    <a:pt x="10259" y="1"/>
                  </a:moveTo>
                  <a:cubicBezTo>
                    <a:pt x="5216" y="1"/>
                    <a:pt x="1048" y="5241"/>
                    <a:pt x="169" y="6426"/>
                  </a:cubicBezTo>
                  <a:cubicBezTo>
                    <a:pt x="59" y="6575"/>
                    <a:pt x="0" y="6661"/>
                    <a:pt x="0" y="6661"/>
                  </a:cubicBezTo>
                  <a:cubicBezTo>
                    <a:pt x="0" y="6661"/>
                    <a:pt x="1531" y="7020"/>
                    <a:pt x="3307" y="8115"/>
                  </a:cubicBezTo>
                  <a:cubicBezTo>
                    <a:pt x="5062" y="9196"/>
                    <a:pt x="7447" y="9759"/>
                    <a:pt x="9765" y="9759"/>
                  </a:cubicBezTo>
                  <a:cubicBezTo>
                    <a:pt x="12704" y="9759"/>
                    <a:pt x="15538" y="8852"/>
                    <a:pt x="16846" y="6944"/>
                  </a:cubicBezTo>
                  <a:cubicBezTo>
                    <a:pt x="16958" y="6783"/>
                    <a:pt x="17057" y="6613"/>
                    <a:pt x="17147" y="6435"/>
                  </a:cubicBezTo>
                  <a:cubicBezTo>
                    <a:pt x="17216" y="6297"/>
                    <a:pt x="17278" y="6156"/>
                    <a:pt x="17331" y="6012"/>
                  </a:cubicBezTo>
                  <a:cubicBezTo>
                    <a:pt x="17447" y="5697"/>
                    <a:pt x="17527" y="5362"/>
                    <a:pt x="17568" y="5005"/>
                  </a:cubicBezTo>
                  <a:cubicBezTo>
                    <a:pt x="17568" y="5005"/>
                    <a:pt x="17717" y="1182"/>
                    <a:pt x="11479" y="105"/>
                  </a:cubicBezTo>
                  <a:cubicBezTo>
                    <a:pt x="11067" y="34"/>
                    <a:pt x="10660" y="1"/>
                    <a:pt x="10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4"/>
            <p:cNvSpPr/>
            <p:nvPr/>
          </p:nvSpPr>
          <p:spPr>
            <a:xfrm>
              <a:off x="6026250" y="980975"/>
              <a:ext cx="439225" cy="244025"/>
            </a:xfrm>
            <a:custGeom>
              <a:avLst/>
              <a:gdLst/>
              <a:ahLst/>
              <a:cxnLst/>
              <a:rect l="l" t="t" r="r" b="b"/>
              <a:pathLst>
                <a:path w="17569" h="9761" extrusionOk="0">
                  <a:moveTo>
                    <a:pt x="7308" y="1"/>
                  </a:moveTo>
                  <a:cubicBezTo>
                    <a:pt x="6907" y="1"/>
                    <a:pt x="6500" y="34"/>
                    <a:pt x="6089" y="105"/>
                  </a:cubicBezTo>
                  <a:cubicBezTo>
                    <a:pt x="523" y="1064"/>
                    <a:pt x="45" y="4214"/>
                    <a:pt x="5" y="4880"/>
                  </a:cubicBezTo>
                  <a:cubicBezTo>
                    <a:pt x="1" y="4961"/>
                    <a:pt x="2" y="5005"/>
                    <a:pt x="2" y="5005"/>
                  </a:cubicBezTo>
                  <a:cubicBezTo>
                    <a:pt x="17" y="5145"/>
                    <a:pt x="39" y="5283"/>
                    <a:pt x="70" y="5418"/>
                  </a:cubicBezTo>
                  <a:cubicBezTo>
                    <a:pt x="147" y="5783"/>
                    <a:pt x="267" y="6127"/>
                    <a:pt x="429" y="6444"/>
                  </a:cubicBezTo>
                  <a:cubicBezTo>
                    <a:pt x="1560" y="8695"/>
                    <a:pt x="4621" y="9761"/>
                    <a:pt x="7808" y="9761"/>
                  </a:cubicBezTo>
                  <a:cubicBezTo>
                    <a:pt x="10125" y="9761"/>
                    <a:pt x="12508" y="9197"/>
                    <a:pt x="14264" y="8116"/>
                  </a:cubicBezTo>
                  <a:cubicBezTo>
                    <a:pt x="16039" y="7022"/>
                    <a:pt x="17569" y="6662"/>
                    <a:pt x="17569" y="6662"/>
                  </a:cubicBezTo>
                  <a:cubicBezTo>
                    <a:pt x="17569" y="6662"/>
                    <a:pt x="17464" y="6510"/>
                    <a:pt x="17267" y="6252"/>
                  </a:cubicBezTo>
                  <a:cubicBezTo>
                    <a:pt x="16164" y="4803"/>
                    <a:pt x="12138" y="1"/>
                    <a:pt x="7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4"/>
            <p:cNvSpPr/>
            <p:nvPr/>
          </p:nvSpPr>
          <p:spPr>
            <a:xfrm>
              <a:off x="5864050" y="1377675"/>
              <a:ext cx="162250" cy="44725"/>
            </a:xfrm>
            <a:custGeom>
              <a:avLst/>
              <a:gdLst/>
              <a:ahLst/>
              <a:cxnLst/>
              <a:rect l="l" t="t" r="r" b="b"/>
              <a:pathLst>
                <a:path w="6490" h="1789" fill="none" extrusionOk="0">
                  <a:moveTo>
                    <a:pt x="1" y="1552"/>
                  </a:moveTo>
                  <a:cubicBezTo>
                    <a:pt x="157" y="643"/>
                    <a:pt x="987" y="643"/>
                    <a:pt x="1461" y="1060"/>
                  </a:cubicBezTo>
                  <a:cubicBezTo>
                    <a:pt x="1765" y="621"/>
                    <a:pt x="2057" y="320"/>
                    <a:pt x="2366" y="194"/>
                  </a:cubicBezTo>
                  <a:cubicBezTo>
                    <a:pt x="2639" y="85"/>
                    <a:pt x="3168" y="0"/>
                    <a:pt x="3415" y="88"/>
                  </a:cubicBezTo>
                  <a:cubicBezTo>
                    <a:pt x="4031" y="258"/>
                    <a:pt x="4556" y="767"/>
                    <a:pt x="4896" y="1060"/>
                  </a:cubicBezTo>
                  <a:cubicBezTo>
                    <a:pt x="6131" y="52"/>
                    <a:pt x="6490" y="1788"/>
                    <a:pt x="6490" y="1788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4"/>
            <p:cNvSpPr/>
            <p:nvPr/>
          </p:nvSpPr>
          <p:spPr>
            <a:xfrm>
              <a:off x="5969300" y="735000"/>
              <a:ext cx="27375" cy="18200"/>
            </a:xfrm>
            <a:custGeom>
              <a:avLst/>
              <a:gdLst/>
              <a:ahLst/>
              <a:cxnLst/>
              <a:rect l="l" t="t" r="r" b="b"/>
              <a:pathLst>
                <a:path w="1095" h="728" fill="none" extrusionOk="0">
                  <a:moveTo>
                    <a:pt x="1095" y="445"/>
                  </a:moveTo>
                  <a:cubicBezTo>
                    <a:pt x="1095" y="445"/>
                    <a:pt x="340" y="727"/>
                    <a:pt x="0" y="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4"/>
            <p:cNvSpPr/>
            <p:nvPr/>
          </p:nvSpPr>
          <p:spPr>
            <a:xfrm>
              <a:off x="5871925" y="748825"/>
              <a:ext cx="21075" cy="20725"/>
            </a:xfrm>
            <a:custGeom>
              <a:avLst/>
              <a:gdLst/>
              <a:ahLst/>
              <a:cxnLst/>
              <a:rect l="l" t="t" r="r" b="b"/>
              <a:pathLst>
                <a:path w="843" h="829" fill="none" extrusionOk="0">
                  <a:moveTo>
                    <a:pt x="1" y="828"/>
                  </a:moveTo>
                  <a:cubicBezTo>
                    <a:pt x="1" y="828"/>
                    <a:pt x="807" y="801"/>
                    <a:pt x="843" y="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4"/>
            <p:cNvSpPr/>
            <p:nvPr/>
          </p:nvSpPr>
          <p:spPr>
            <a:xfrm>
              <a:off x="5889850" y="744075"/>
              <a:ext cx="86850" cy="44050"/>
            </a:xfrm>
            <a:custGeom>
              <a:avLst/>
              <a:gdLst/>
              <a:ahLst/>
              <a:cxnLst/>
              <a:rect l="l" t="t" r="r" b="b"/>
              <a:pathLst>
                <a:path w="3474" h="1762" fill="none" extrusionOk="0">
                  <a:moveTo>
                    <a:pt x="3474" y="1"/>
                  </a:moveTo>
                  <a:cubicBezTo>
                    <a:pt x="3308" y="426"/>
                    <a:pt x="2834" y="1377"/>
                    <a:pt x="1812" y="1578"/>
                  </a:cubicBezTo>
                  <a:cubicBezTo>
                    <a:pt x="882" y="1761"/>
                    <a:pt x="279" y="1060"/>
                    <a:pt x="0" y="624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4"/>
            <p:cNvSpPr/>
            <p:nvPr/>
          </p:nvSpPr>
          <p:spPr>
            <a:xfrm>
              <a:off x="5920150" y="797375"/>
              <a:ext cx="22825" cy="11125"/>
            </a:xfrm>
            <a:custGeom>
              <a:avLst/>
              <a:gdLst/>
              <a:ahLst/>
              <a:cxnLst/>
              <a:rect l="l" t="t" r="r" b="b"/>
              <a:pathLst>
                <a:path w="913" h="445" fill="none" extrusionOk="0">
                  <a:moveTo>
                    <a:pt x="913" y="1"/>
                  </a:moveTo>
                  <a:cubicBezTo>
                    <a:pt x="913" y="1"/>
                    <a:pt x="495" y="444"/>
                    <a:pt x="1" y="7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4"/>
            <p:cNvSpPr/>
            <p:nvPr/>
          </p:nvSpPr>
          <p:spPr>
            <a:xfrm>
              <a:off x="5901500" y="718375"/>
              <a:ext cx="42075" cy="16325"/>
            </a:xfrm>
            <a:custGeom>
              <a:avLst/>
              <a:gdLst/>
              <a:ahLst/>
              <a:cxnLst/>
              <a:rect l="l" t="t" r="r" b="b"/>
              <a:pathLst>
                <a:path w="1683" h="653" extrusionOk="0">
                  <a:moveTo>
                    <a:pt x="937" y="0"/>
                  </a:moveTo>
                  <a:cubicBezTo>
                    <a:pt x="899" y="0"/>
                    <a:pt x="861" y="1"/>
                    <a:pt x="823" y="3"/>
                  </a:cubicBezTo>
                  <a:cubicBezTo>
                    <a:pt x="365" y="29"/>
                    <a:pt x="0" y="194"/>
                    <a:pt x="8" y="372"/>
                  </a:cubicBezTo>
                  <a:cubicBezTo>
                    <a:pt x="17" y="535"/>
                    <a:pt x="340" y="653"/>
                    <a:pt x="747" y="653"/>
                  </a:cubicBezTo>
                  <a:cubicBezTo>
                    <a:pt x="783" y="653"/>
                    <a:pt x="820" y="652"/>
                    <a:pt x="857" y="650"/>
                  </a:cubicBezTo>
                  <a:cubicBezTo>
                    <a:pt x="1318" y="623"/>
                    <a:pt x="1683" y="459"/>
                    <a:pt x="1672" y="281"/>
                  </a:cubicBezTo>
                  <a:cubicBezTo>
                    <a:pt x="1665" y="119"/>
                    <a:pt x="1344" y="0"/>
                    <a:pt x="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4"/>
            <p:cNvSpPr/>
            <p:nvPr/>
          </p:nvSpPr>
          <p:spPr>
            <a:xfrm>
              <a:off x="5637825" y="1461900"/>
              <a:ext cx="610050" cy="153775"/>
            </a:xfrm>
            <a:custGeom>
              <a:avLst/>
              <a:gdLst/>
              <a:ahLst/>
              <a:cxnLst/>
              <a:rect l="l" t="t" r="r" b="b"/>
              <a:pathLst>
                <a:path w="24402" h="6151" extrusionOk="0">
                  <a:moveTo>
                    <a:pt x="24401" y="1"/>
                  </a:moveTo>
                  <a:lnTo>
                    <a:pt x="24401" y="1"/>
                  </a:lnTo>
                  <a:cubicBezTo>
                    <a:pt x="22692" y="1552"/>
                    <a:pt x="18801" y="4127"/>
                    <a:pt x="11831" y="4127"/>
                  </a:cubicBezTo>
                  <a:cubicBezTo>
                    <a:pt x="8585" y="4127"/>
                    <a:pt x="4672" y="3568"/>
                    <a:pt x="0" y="2089"/>
                  </a:cubicBezTo>
                  <a:lnTo>
                    <a:pt x="0" y="2089"/>
                  </a:lnTo>
                  <a:cubicBezTo>
                    <a:pt x="127" y="2830"/>
                    <a:pt x="274" y="3405"/>
                    <a:pt x="423" y="3553"/>
                  </a:cubicBezTo>
                  <a:cubicBezTo>
                    <a:pt x="543" y="3674"/>
                    <a:pt x="814" y="3904"/>
                    <a:pt x="1282" y="4181"/>
                  </a:cubicBezTo>
                  <a:cubicBezTo>
                    <a:pt x="2631" y="4978"/>
                    <a:pt x="5616" y="6151"/>
                    <a:pt x="11364" y="6151"/>
                  </a:cubicBezTo>
                  <a:cubicBezTo>
                    <a:pt x="17040" y="6151"/>
                    <a:pt x="21080" y="5079"/>
                    <a:pt x="22917" y="4248"/>
                  </a:cubicBezTo>
                  <a:cubicBezTo>
                    <a:pt x="23585" y="3945"/>
                    <a:pt x="23962" y="3674"/>
                    <a:pt x="24021" y="3498"/>
                  </a:cubicBezTo>
                  <a:cubicBezTo>
                    <a:pt x="24141" y="3139"/>
                    <a:pt x="24290" y="1461"/>
                    <a:pt x="24401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4"/>
            <p:cNvSpPr/>
            <p:nvPr/>
          </p:nvSpPr>
          <p:spPr>
            <a:xfrm>
              <a:off x="6026250" y="1064200"/>
              <a:ext cx="439225" cy="160800"/>
            </a:xfrm>
            <a:custGeom>
              <a:avLst/>
              <a:gdLst/>
              <a:ahLst/>
              <a:cxnLst/>
              <a:rect l="l" t="t" r="r" b="b"/>
              <a:pathLst>
                <a:path w="17569" h="6432" extrusionOk="0">
                  <a:moveTo>
                    <a:pt x="6074" y="1"/>
                  </a:moveTo>
                  <a:cubicBezTo>
                    <a:pt x="3936" y="1"/>
                    <a:pt x="1825" y="424"/>
                    <a:pt x="5" y="1551"/>
                  </a:cubicBezTo>
                  <a:cubicBezTo>
                    <a:pt x="1" y="1632"/>
                    <a:pt x="2" y="1676"/>
                    <a:pt x="2" y="1676"/>
                  </a:cubicBezTo>
                  <a:cubicBezTo>
                    <a:pt x="17" y="1816"/>
                    <a:pt x="39" y="1954"/>
                    <a:pt x="70" y="2089"/>
                  </a:cubicBezTo>
                  <a:cubicBezTo>
                    <a:pt x="147" y="2454"/>
                    <a:pt x="267" y="2798"/>
                    <a:pt x="429" y="3115"/>
                  </a:cubicBezTo>
                  <a:cubicBezTo>
                    <a:pt x="1560" y="5366"/>
                    <a:pt x="4621" y="6432"/>
                    <a:pt x="7808" y="6432"/>
                  </a:cubicBezTo>
                  <a:cubicBezTo>
                    <a:pt x="10125" y="6432"/>
                    <a:pt x="12508" y="5868"/>
                    <a:pt x="14264" y="4787"/>
                  </a:cubicBezTo>
                  <a:cubicBezTo>
                    <a:pt x="16039" y="3693"/>
                    <a:pt x="17569" y="3333"/>
                    <a:pt x="17569" y="3333"/>
                  </a:cubicBezTo>
                  <a:cubicBezTo>
                    <a:pt x="17569" y="3333"/>
                    <a:pt x="17464" y="3181"/>
                    <a:pt x="17267" y="2923"/>
                  </a:cubicBezTo>
                  <a:cubicBezTo>
                    <a:pt x="14973" y="1788"/>
                    <a:pt x="10469" y="1"/>
                    <a:pt x="607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4"/>
            <p:cNvSpPr/>
            <p:nvPr/>
          </p:nvSpPr>
          <p:spPr>
            <a:xfrm>
              <a:off x="5451725" y="1089525"/>
              <a:ext cx="428675" cy="135475"/>
            </a:xfrm>
            <a:custGeom>
              <a:avLst/>
              <a:gdLst/>
              <a:ahLst/>
              <a:cxnLst/>
              <a:rect l="l" t="t" r="r" b="b"/>
              <a:pathLst>
                <a:path w="17147" h="5419" extrusionOk="0">
                  <a:moveTo>
                    <a:pt x="11139" y="1"/>
                  </a:moveTo>
                  <a:cubicBezTo>
                    <a:pt x="8622" y="1"/>
                    <a:pt x="5096" y="526"/>
                    <a:pt x="170" y="2085"/>
                  </a:cubicBezTo>
                  <a:cubicBezTo>
                    <a:pt x="59" y="2234"/>
                    <a:pt x="0" y="2320"/>
                    <a:pt x="0" y="2320"/>
                  </a:cubicBezTo>
                  <a:cubicBezTo>
                    <a:pt x="0" y="2320"/>
                    <a:pt x="1531" y="2679"/>
                    <a:pt x="3307" y="3774"/>
                  </a:cubicBezTo>
                  <a:cubicBezTo>
                    <a:pt x="5062" y="4855"/>
                    <a:pt x="7447" y="5418"/>
                    <a:pt x="9765" y="5418"/>
                  </a:cubicBezTo>
                  <a:cubicBezTo>
                    <a:pt x="12704" y="5418"/>
                    <a:pt x="15538" y="4511"/>
                    <a:pt x="16846" y="2603"/>
                  </a:cubicBezTo>
                  <a:cubicBezTo>
                    <a:pt x="16958" y="2442"/>
                    <a:pt x="17057" y="2272"/>
                    <a:pt x="17147" y="2094"/>
                  </a:cubicBezTo>
                  <a:cubicBezTo>
                    <a:pt x="16832" y="1584"/>
                    <a:pt x="15507" y="1"/>
                    <a:pt x="11139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4"/>
            <p:cNvSpPr/>
            <p:nvPr/>
          </p:nvSpPr>
          <p:spPr>
            <a:xfrm>
              <a:off x="5872900" y="681075"/>
              <a:ext cx="214250" cy="328325"/>
            </a:xfrm>
            <a:custGeom>
              <a:avLst/>
              <a:gdLst/>
              <a:ahLst/>
              <a:cxnLst/>
              <a:rect l="l" t="t" r="r" b="b"/>
              <a:pathLst>
                <a:path w="8570" h="13133" extrusionOk="0">
                  <a:moveTo>
                    <a:pt x="7022" y="0"/>
                  </a:moveTo>
                  <a:lnTo>
                    <a:pt x="7022" y="0"/>
                  </a:lnTo>
                  <a:cubicBezTo>
                    <a:pt x="7621" y="4579"/>
                    <a:pt x="7256" y="11364"/>
                    <a:pt x="0" y="11958"/>
                  </a:cubicBezTo>
                  <a:cubicBezTo>
                    <a:pt x="628" y="12490"/>
                    <a:pt x="1359" y="12867"/>
                    <a:pt x="2196" y="13043"/>
                  </a:cubicBezTo>
                  <a:cubicBezTo>
                    <a:pt x="2391" y="13083"/>
                    <a:pt x="2592" y="13114"/>
                    <a:pt x="2797" y="13133"/>
                  </a:cubicBezTo>
                  <a:cubicBezTo>
                    <a:pt x="2797" y="13133"/>
                    <a:pt x="2798" y="13133"/>
                    <a:pt x="2800" y="13133"/>
                  </a:cubicBezTo>
                  <a:cubicBezTo>
                    <a:pt x="2824" y="13133"/>
                    <a:pt x="2989" y="13131"/>
                    <a:pt x="3245" y="13083"/>
                  </a:cubicBezTo>
                  <a:cubicBezTo>
                    <a:pt x="4395" y="12876"/>
                    <a:pt x="7411" y="11775"/>
                    <a:pt x="8256" y="5973"/>
                  </a:cubicBezTo>
                  <a:cubicBezTo>
                    <a:pt x="8569" y="3817"/>
                    <a:pt x="7990" y="1787"/>
                    <a:pt x="7022" y="0"/>
                  </a:cubicBezTo>
                  <a:close/>
                </a:path>
              </a:pathLst>
            </a:custGeom>
            <a:solidFill>
              <a:srgbClr val="529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4"/>
            <p:cNvSpPr/>
            <p:nvPr/>
          </p:nvSpPr>
          <p:spPr>
            <a:xfrm>
              <a:off x="5947325" y="1343450"/>
              <a:ext cx="273475" cy="77950"/>
            </a:xfrm>
            <a:custGeom>
              <a:avLst/>
              <a:gdLst/>
              <a:ahLst/>
              <a:cxnLst/>
              <a:rect l="l" t="t" r="r" b="b"/>
              <a:pathLst>
                <a:path w="10939" h="3118" extrusionOk="0">
                  <a:moveTo>
                    <a:pt x="1" y="0"/>
                  </a:moveTo>
                  <a:cubicBezTo>
                    <a:pt x="1" y="204"/>
                    <a:pt x="3" y="401"/>
                    <a:pt x="14" y="591"/>
                  </a:cubicBezTo>
                  <a:cubicBezTo>
                    <a:pt x="98" y="590"/>
                    <a:pt x="182" y="589"/>
                    <a:pt x="265" y="589"/>
                  </a:cubicBezTo>
                  <a:cubicBezTo>
                    <a:pt x="6305" y="589"/>
                    <a:pt x="9991" y="2806"/>
                    <a:pt x="10482" y="3118"/>
                  </a:cubicBezTo>
                  <a:cubicBezTo>
                    <a:pt x="10781" y="2901"/>
                    <a:pt x="10939" y="2670"/>
                    <a:pt x="10939" y="2430"/>
                  </a:cubicBezTo>
                  <a:cubicBezTo>
                    <a:pt x="10939" y="1104"/>
                    <a:pt x="6060" y="26"/>
                    <a:pt x="1" y="0"/>
                  </a:cubicBezTo>
                  <a:close/>
                </a:path>
              </a:pathLst>
            </a:custGeom>
            <a:solidFill>
              <a:srgbClr val="82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4"/>
            <p:cNvSpPr/>
            <p:nvPr/>
          </p:nvSpPr>
          <p:spPr>
            <a:xfrm>
              <a:off x="5662275" y="1343625"/>
              <a:ext cx="259075" cy="75325"/>
            </a:xfrm>
            <a:custGeom>
              <a:avLst/>
              <a:gdLst/>
              <a:ahLst/>
              <a:cxnLst/>
              <a:rect l="l" t="t" r="r" b="b"/>
              <a:pathLst>
                <a:path w="10363" h="3013" extrusionOk="0">
                  <a:moveTo>
                    <a:pt x="10348" y="0"/>
                  </a:moveTo>
                  <a:cubicBezTo>
                    <a:pt x="4561" y="91"/>
                    <a:pt x="0" y="1139"/>
                    <a:pt x="0" y="2423"/>
                  </a:cubicBezTo>
                  <a:cubicBezTo>
                    <a:pt x="0" y="2625"/>
                    <a:pt x="113" y="2822"/>
                    <a:pt x="330" y="3013"/>
                  </a:cubicBezTo>
                  <a:cubicBezTo>
                    <a:pt x="4098" y="1438"/>
                    <a:pt x="7466" y="768"/>
                    <a:pt x="10362" y="618"/>
                  </a:cubicBezTo>
                  <a:cubicBezTo>
                    <a:pt x="10352" y="420"/>
                    <a:pt x="10347" y="213"/>
                    <a:pt x="10348" y="0"/>
                  </a:cubicBezTo>
                  <a:close/>
                </a:path>
              </a:pathLst>
            </a:custGeom>
            <a:solidFill>
              <a:srgbClr val="825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4"/>
            <p:cNvSpPr/>
            <p:nvPr/>
          </p:nvSpPr>
          <p:spPr>
            <a:xfrm>
              <a:off x="5443500" y="497250"/>
              <a:ext cx="1029950" cy="1429625"/>
            </a:xfrm>
            <a:custGeom>
              <a:avLst/>
              <a:gdLst/>
              <a:ahLst/>
              <a:cxnLst/>
              <a:rect l="l" t="t" r="r" b="b"/>
              <a:pathLst>
                <a:path w="41198" h="57185" extrusionOk="0">
                  <a:moveTo>
                    <a:pt x="17531" y="307"/>
                  </a:moveTo>
                  <a:cubicBezTo>
                    <a:pt x="17531" y="307"/>
                    <a:pt x="21932" y="3159"/>
                    <a:pt x="24197" y="7352"/>
                  </a:cubicBezTo>
                  <a:cubicBezTo>
                    <a:pt x="25165" y="9138"/>
                    <a:pt x="25744" y="11169"/>
                    <a:pt x="25430" y="13325"/>
                  </a:cubicBezTo>
                  <a:cubicBezTo>
                    <a:pt x="24586" y="19126"/>
                    <a:pt x="21571" y="20227"/>
                    <a:pt x="20420" y="20435"/>
                  </a:cubicBezTo>
                  <a:cubicBezTo>
                    <a:pt x="20331" y="21403"/>
                    <a:pt x="20513" y="22412"/>
                    <a:pt x="20713" y="23549"/>
                  </a:cubicBezTo>
                  <a:cubicBezTo>
                    <a:pt x="20833" y="24212"/>
                    <a:pt x="20955" y="24900"/>
                    <a:pt x="21040" y="25636"/>
                  </a:cubicBezTo>
                  <a:cubicBezTo>
                    <a:pt x="21699" y="25104"/>
                    <a:pt x="22594" y="24853"/>
                    <a:pt x="23378" y="24767"/>
                  </a:cubicBezTo>
                  <a:cubicBezTo>
                    <a:pt x="23349" y="24632"/>
                    <a:pt x="23327" y="24494"/>
                    <a:pt x="23311" y="24354"/>
                  </a:cubicBezTo>
                  <a:cubicBezTo>
                    <a:pt x="23311" y="24354"/>
                    <a:pt x="23310" y="24310"/>
                    <a:pt x="23314" y="24229"/>
                  </a:cubicBezTo>
                  <a:cubicBezTo>
                    <a:pt x="23354" y="23563"/>
                    <a:pt x="23832" y="20413"/>
                    <a:pt x="29398" y="19454"/>
                  </a:cubicBezTo>
                  <a:cubicBezTo>
                    <a:pt x="29809" y="19382"/>
                    <a:pt x="30215" y="19349"/>
                    <a:pt x="30617" y="19349"/>
                  </a:cubicBezTo>
                  <a:cubicBezTo>
                    <a:pt x="35447" y="19349"/>
                    <a:pt x="39474" y="24151"/>
                    <a:pt x="40576" y="25601"/>
                  </a:cubicBezTo>
                  <a:cubicBezTo>
                    <a:pt x="40773" y="25859"/>
                    <a:pt x="40878" y="26011"/>
                    <a:pt x="40878" y="26011"/>
                  </a:cubicBezTo>
                  <a:cubicBezTo>
                    <a:pt x="40878" y="26011"/>
                    <a:pt x="39347" y="26370"/>
                    <a:pt x="37572" y="27465"/>
                  </a:cubicBezTo>
                  <a:cubicBezTo>
                    <a:pt x="35816" y="28546"/>
                    <a:pt x="33432" y="29110"/>
                    <a:pt x="31114" y="29110"/>
                  </a:cubicBezTo>
                  <a:cubicBezTo>
                    <a:pt x="27927" y="29110"/>
                    <a:pt x="24868" y="28044"/>
                    <a:pt x="23736" y="25793"/>
                  </a:cubicBezTo>
                  <a:cubicBezTo>
                    <a:pt x="22880" y="25856"/>
                    <a:pt x="21300" y="26145"/>
                    <a:pt x="21132" y="27461"/>
                  </a:cubicBezTo>
                  <a:cubicBezTo>
                    <a:pt x="21118" y="28588"/>
                    <a:pt x="20956" y="29826"/>
                    <a:pt x="20525" y="31216"/>
                  </a:cubicBezTo>
                  <a:cubicBezTo>
                    <a:pt x="20331" y="31848"/>
                    <a:pt x="20224" y="32488"/>
                    <a:pt x="20179" y="33100"/>
                  </a:cubicBezTo>
                  <a:cubicBezTo>
                    <a:pt x="26916" y="33136"/>
                    <a:pt x="32334" y="34543"/>
                    <a:pt x="32334" y="36277"/>
                  </a:cubicBezTo>
                  <a:cubicBezTo>
                    <a:pt x="32334" y="36277"/>
                    <a:pt x="32334" y="36290"/>
                    <a:pt x="32332" y="36310"/>
                  </a:cubicBezTo>
                  <a:cubicBezTo>
                    <a:pt x="32330" y="36325"/>
                    <a:pt x="32330" y="36345"/>
                    <a:pt x="32329" y="36367"/>
                  </a:cubicBezTo>
                  <a:cubicBezTo>
                    <a:pt x="32329" y="36369"/>
                    <a:pt x="32328" y="36375"/>
                    <a:pt x="32328" y="36379"/>
                  </a:cubicBezTo>
                  <a:lnTo>
                    <a:pt x="32328" y="36386"/>
                  </a:lnTo>
                  <a:cubicBezTo>
                    <a:pt x="32308" y="36687"/>
                    <a:pt x="32251" y="37587"/>
                    <a:pt x="32174" y="38588"/>
                  </a:cubicBezTo>
                  <a:cubicBezTo>
                    <a:pt x="32062" y="40048"/>
                    <a:pt x="31913" y="41725"/>
                    <a:pt x="31794" y="42085"/>
                  </a:cubicBezTo>
                  <a:cubicBezTo>
                    <a:pt x="31736" y="42261"/>
                    <a:pt x="31359" y="42533"/>
                    <a:pt x="30690" y="42836"/>
                  </a:cubicBezTo>
                  <a:lnTo>
                    <a:pt x="30380" y="44028"/>
                  </a:lnTo>
                  <a:lnTo>
                    <a:pt x="27426" y="55403"/>
                  </a:lnTo>
                  <a:cubicBezTo>
                    <a:pt x="27426" y="55403"/>
                    <a:pt x="24252" y="56877"/>
                    <a:pt x="19722" y="56877"/>
                  </a:cubicBezTo>
                  <a:cubicBezTo>
                    <a:pt x="18049" y="56877"/>
                    <a:pt x="16193" y="56676"/>
                    <a:pt x="14244" y="56125"/>
                  </a:cubicBezTo>
                  <a:cubicBezTo>
                    <a:pt x="13551" y="55930"/>
                    <a:pt x="12850" y="55692"/>
                    <a:pt x="12138" y="55403"/>
                  </a:cubicBezTo>
                  <a:lnTo>
                    <a:pt x="9053" y="42767"/>
                  </a:lnTo>
                  <a:cubicBezTo>
                    <a:pt x="8585" y="42492"/>
                    <a:pt x="8315" y="42261"/>
                    <a:pt x="8194" y="42139"/>
                  </a:cubicBezTo>
                  <a:cubicBezTo>
                    <a:pt x="8045" y="41991"/>
                    <a:pt x="7899" y="41413"/>
                    <a:pt x="7772" y="40675"/>
                  </a:cubicBezTo>
                  <a:cubicBezTo>
                    <a:pt x="7499" y="39073"/>
                    <a:pt x="7333" y="36714"/>
                    <a:pt x="7503" y="36279"/>
                  </a:cubicBezTo>
                  <a:cubicBezTo>
                    <a:pt x="7503" y="34591"/>
                    <a:pt x="12639" y="33212"/>
                    <a:pt x="19126" y="33108"/>
                  </a:cubicBezTo>
                  <a:cubicBezTo>
                    <a:pt x="19175" y="32400"/>
                    <a:pt x="19294" y="31652"/>
                    <a:pt x="19524" y="30907"/>
                  </a:cubicBezTo>
                  <a:cubicBezTo>
                    <a:pt x="19700" y="30340"/>
                    <a:pt x="19826" y="29796"/>
                    <a:pt x="19915" y="29277"/>
                  </a:cubicBezTo>
                  <a:cubicBezTo>
                    <a:pt x="19797" y="28335"/>
                    <a:pt x="19230" y="27522"/>
                    <a:pt x="18229" y="26858"/>
                  </a:cubicBezTo>
                  <a:cubicBezTo>
                    <a:pt x="17846" y="26605"/>
                    <a:pt x="17468" y="26419"/>
                    <a:pt x="17173" y="26293"/>
                  </a:cubicBezTo>
                  <a:cubicBezTo>
                    <a:pt x="15864" y="28202"/>
                    <a:pt x="13031" y="29108"/>
                    <a:pt x="10092" y="29108"/>
                  </a:cubicBezTo>
                  <a:cubicBezTo>
                    <a:pt x="7774" y="29108"/>
                    <a:pt x="5390" y="28544"/>
                    <a:pt x="3634" y="27464"/>
                  </a:cubicBezTo>
                  <a:cubicBezTo>
                    <a:pt x="1857" y="26370"/>
                    <a:pt x="328" y="26010"/>
                    <a:pt x="328" y="26010"/>
                  </a:cubicBezTo>
                  <a:cubicBezTo>
                    <a:pt x="328" y="26010"/>
                    <a:pt x="385" y="25924"/>
                    <a:pt x="497" y="25774"/>
                  </a:cubicBezTo>
                  <a:cubicBezTo>
                    <a:pt x="1377" y="24588"/>
                    <a:pt x="5543" y="19348"/>
                    <a:pt x="10587" y="19348"/>
                  </a:cubicBezTo>
                  <a:cubicBezTo>
                    <a:pt x="10989" y="19348"/>
                    <a:pt x="11396" y="19381"/>
                    <a:pt x="11808" y="19453"/>
                  </a:cubicBezTo>
                  <a:cubicBezTo>
                    <a:pt x="18046" y="20529"/>
                    <a:pt x="17897" y="24353"/>
                    <a:pt x="17897" y="24353"/>
                  </a:cubicBezTo>
                  <a:cubicBezTo>
                    <a:pt x="17856" y="24709"/>
                    <a:pt x="17776" y="25043"/>
                    <a:pt x="17658" y="25358"/>
                  </a:cubicBezTo>
                  <a:cubicBezTo>
                    <a:pt x="17982" y="25499"/>
                    <a:pt x="18379" y="25698"/>
                    <a:pt x="18781" y="25963"/>
                  </a:cubicBezTo>
                  <a:cubicBezTo>
                    <a:pt x="19305" y="26308"/>
                    <a:pt x="19737" y="26695"/>
                    <a:pt x="20080" y="27120"/>
                  </a:cubicBezTo>
                  <a:cubicBezTo>
                    <a:pt x="20064" y="25876"/>
                    <a:pt x="19865" y="24768"/>
                    <a:pt x="19681" y="23731"/>
                  </a:cubicBezTo>
                  <a:cubicBezTo>
                    <a:pt x="19478" y="22583"/>
                    <a:pt x="19282" y="21488"/>
                    <a:pt x="19371" y="20393"/>
                  </a:cubicBezTo>
                  <a:cubicBezTo>
                    <a:pt x="18536" y="20217"/>
                    <a:pt x="17804" y="19840"/>
                    <a:pt x="17176" y="19307"/>
                  </a:cubicBezTo>
                  <a:cubicBezTo>
                    <a:pt x="13678" y="16346"/>
                    <a:pt x="13383" y="8599"/>
                    <a:pt x="15959" y="4156"/>
                  </a:cubicBezTo>
                  <a:cubicBezTo>
                    <a:pt x="17165" y="2082"/>
                    <a:pt x="17531" y="307"/>
                    <a:pt x="17531" y="307"/>
                  </a:cubicBezTo>
                  <a:close/>
                  <a:moveTo>
                    <a:pt x="17531" y="1"/>
                  </a:moveTo>
                  <a:cubicBezTo>
                    <a:pt x="17491" y="1"/>
                    <a:pt x="17450" y="8"/>
                    <a:pt x="17413" y="24"/>
                  </a:cubicBezTo>
                  <a:cubicBezTo>
                    <a:pt x="17319" y="62"/>
                    <a:pt x="17250" y="146"/>
                    <a:pt x="17230" y="245"/>
                  </a:cubicBezTo>
                  <a:cubicBezTo>
                    <a:pt x="17227" y="256"/>
                    <a:pt x="17134" y="691"/>
                    <a:pt x="16902" y="1366"/>
                  </a:cubicBezTo>
                  <a:cubicBezTo>
                    <a:pt x="16686" y="1991"/>
                    <a:pt x="16301" y="2957"/>
                    <a:pt x="15694" y="4004"/>
                  </a:cubicBezTo>
                  <a:cubicBezTo>
                    <a:pt x="15369" y="4566"/>
                    <a:pt x="15081" y="5189"/>
                    <a:pt x="14838" y="5860"/>
                  </a:cubicBezTo>
                  <a:cubicBezTo>
                    <a:pt x="14605" y="6508"/>
                    <a:pt x="14413" y="7203"/>
                    <a:pt x="14269" y="7925"/>
                  </a:cubicBezTo>
                  <a:cubicBezTo>
                    <a:pt x="13985" y="9337"/>
                    <a:pt x="13886" y="10855"/>
                    <a:pt x="13983" y="12312"/>
                  </a:cubicBezTo>
                  <a:cubicBezTo>
                    <a:pt x="14031" y="13047"/>
                    <a:pt x="14128" y="13767"/>
                    <a:pt x="14273" y="14450"/>
                  </a:cubicBezTo>
                  <a:cubicBezTo>
                    <a:pt x="14422" y="15154"/>
                    <a:pt x="14620" y="15820"/>
                    <a:pt x="14860" y="16432"/>
                  </a:cubicBezTo>
                  <a:cubicBezTo>
                    <a:pt x="15113" y="17070"/>
                    <a:pt x="15414" y="17652"/>
                    <a:pt x="15757" y="18164"/>
                  </a:cubicBezTo>
                  <a:cubicBezTo>
                    <a:pt x="16118" y="18702"/>
                    <a:pt x="16528" y="19168"/>
                    <a:pt x="16975" y="19546"/>
                  </a:cubicBezTo>
                  <a:cubicBezTo>
                    <a:pt x="17591" y="20071"/>
                    <a:pt x="18287" y="20436"/>
                    <a:pt x="19045" y="20637"/>
                  </a:cubicBezTo>
                  <a:cubicBezTo>
                    <a:pt x="19000" y="21677"/>
                    <a:pt x="19182" y="22702"/>
                    <a:pt x="19375" y="23783"/>
                  </a:cubicBezTo>
                  <a:lnTo>
                    <a:pt x="19375" y="23786"/>
                  </a:lnTo>
                  <a:lnTo>
                    <a:pt x="19378" y="23804"/>
                  </a:lnTo>
                  <a:cubicBezTo>
                    <a:pt x="19522" y="24603"/>
                    <a:pt x="19667" y="25423"/>
                    <a:pt x="19733" y="26313"/>
                  </a:cubicBezTo>
                  <a:cubicBezTo>
                    <a:pt x="19495" y="26096"/>
                    <a:pt x="19234" y="25895"/>
                    <a:pt x="18948" y="25707"/>
                  </a:cubicBezTo>
                  <a:cubicBezTo>
                    <a:pt x="18663" y="25518"/>
                    <a:pt x="18355" y="25346"/>
                    <a:pt x="18036" y="25193"/>
                  </a:cubicBezTo>
                  <a:cubicBezTo>
                    <a:pt x="18113" y="24933"/>
                    <a:pt x="18168" y="24664"/>
                    <a:pt x="18200" y="24388"/>
                  </a:cubicBezTo>
                  <a:cubicBezTo>
                    <a:pt x="18201" y="24381"/>
                    <a:pt x="18201" y="24373"/>
                    <a:pt x="18201" y="24365"/>
                  </a:cubicBezTo>
                  <a:cubicBezTo>
                    <a:pt x="18202" y="24322"/>
                    <a:pt x="18233" y="23294"/>
                    <a:pt x="17443" y="22134"/>
                  </a:cubicBezTo>
                  <a:cubicBezTo>
                    <a:pt x="16986" y="21464"/>
                    <a:pt x="16347" y="20882"/>
                    <a:pt x="15545" y="20407"/>
                  </a:cubicBezTo>
                  <a:cubicBezTo>
                    <a:pt x="14558" y="19825"/>
                    <a:pt x="13318" y="19401"/>
                    <a:pt x="11857" y="19150"/>
                  </a:cubicBezTo>
                  <a:cubicBezTo>
                    <a:pt x="11440" y="19078"/>
                    <a:pt x="11012" y="19041"/>
                    <a:pt x="10584" y="19041"/>
                  </a:cubicBezTo>
                  <a:cubicBezTo>
                    <a:pt x="9377" y="19041"/>
                    <a:pt x="8130" y="19332"/>
                    <a:pt x="6876" y="19905"/>
                  </a:cubicBezTo>
                  <a:cubicBezTo>
                    <a:pt x="5849" y="20376"/>
                    <a:pt x="4809" y="21040"/>
                    <a:pt x="3783" y="21878"/>
                  </a:cubicBezTo>
                  <a:cubicBezTo>
                    <a:pt x="1987" y="23348"/>
                    <a:pt x="712" y="24964"/>
                    <a:pt x="247" y="25590"/>
                  </a:cubicBezTo>
                  <a:cubicBezTo>
                    <a:pt x="132" y="25744"/>
                    <a:pt x="72" y="25834"/>
                    <a:pt x="69" y="25836"/>
                  </a:cubicBezTo>
                  <a:cubicBezTo>
                    <a:pt x="13" y="25920"/>
                    <a:pt x="0" y="26027"/>
                    <a:pt x="37" y="26121"/>
                  </a:cubicBezTo>
                  <a:cubicBezTo>
                    <a:pt x="75" y="26216"/>
                    <a:pt x="156" y="26287"/>
                    <a:pt x="253" y="26310"/>
                  </a:cubicBezTo>
                  <a:cubicBezTo>
                    <a:pt x="258" y="26311"/>
                    <a:pt x="633" y="26401"/>
                    <a:pt x="1216" y="26619"/>
                  </a:cubicBezTo>
                  <a:cubicBezTo>
                    <a:pt x="1751" y="26821"/>
                    <a:pt x="2579" y="27178"/>
                    <a:pt x="3471" y="27725"/>
                  </a:cubicBezTo>
                  <a:cubicBezTo>
                    <a:pt x="5214" y="28798"/>
                    <a:pt x="7628" y="29415"/>
                    <a:pt x="10090" y="29415"/>
                  </a:cubicBezTo>
                  <a:cubicBezTo>
                    <a:pt x="11637" y="29415"/>
                    <a:pt x="13109" y="29168"/>
                    <a:pt x="14351" y="28704"/>
                  </a:cubicBezTo>
                  <a:cubicBezTo>
                    <a:pt x="15009" y="28456"/>
                    <a:pt x="15598" y="28149"/>
                    <a:pt x="16105" y="27789"/>
                  </a:cubicBezTo>
                  <a:cubicBezTo>
                    <a:pt x="16566" y="27459"/>
                    <a:pt x="16958" y="27086"/>
                    <a:pt x="17274" y="26674"/>
                  </a:cubicBezTo>
                  <a:cubicBezTo>
                    <a:pt x="17552" y="26805"/>
                    <a:pt x="17815" y="26952"/>
                    <a:pt x="18057" y="27113"/>
                  </a:cubicBezTo>
                  <a:cubicBezTo>
                    <a:pt x="18522" y="27422"/>
                    <a:pt x="18890" y="27767"/>
                    <a:pt x="19148" y="28138"/>
                  </a:cubicBezTo>
                  <a:cubicBezTo>
                    <a:pt x="19392" y="28486"/>
                    <a:pt x="19544" y="28868"/>
                    <a:pt x="19601" y="29270"/>
                  </a:cubicBezTo>
                  <a:cubicBezTo>
                    <a:pt x="19507" y="29801"/>
                    <a:pt x="19386" y="30306"/>
                    <a:pt x="19229" y="30814"/>
                  </a:cubicBezTo>
                  <a:lnTo>
                    <a:pt x="19229" y="30815"/>
                  </a:lnTo>
                  <a:cubicBezTo>
                    <a:pt x="19036" y="31440"/>
                    <a:pt x="18906" y="32107"/>
                    <a:pt x="18840" y="32806"/>
                  </a:cubicBezTo>
                  <a:cubicBezTo>
                    <a:pt x="15774" y="32872"/>
                    <a:pt x="12928" y="33224"/>
                    <a:pt x="10799" y="33802"/>
                  </a:cubicBezTo>
                  <a:cubicBezTo>
                    <a:pt x="9706" y="34098"/>
                    <a:pt x="8846" y="34443"/>
                    <a:pt x="8240" y="34825"/>
                  </a:cubicBezTo>
                  <a:cubicBezTo>
                    <a:pt x="7568" y="35249"/>
                    <a:pt x="7217" y="35719"/>
                    <a:pt x="7194" y="36225"/>
                  </a:cubicBezTo>
                  <a:cubicBezTo>
                    <a:pt x="7162" y="36329"/>
                    <a:pt x="7130" y="36521"/>
                    <a:pt x="7125" y="36920"/>
                  </a:cubicBezTo>
                  <a:cubicBezTo>
                    <a:pt x="7121" y="37226"/>
                    <a:pt x="7133" y="37620"/>
                    <a:pt x="7162" y="38059"/>
                  </a:cubicBezTo>
                  <a:cubicBezTo>
                    <a:pt x="7220" y="38947"/>
                    <a:pt x="7333" y="39943"/>
                    <a:pt x="7466" y="40727"/>
                  </a:cubicBezTo>
                  <a:cubicBezTo>
                    <a:pt x="7535" y="41127"/>
                    <a:pt x="7606" y="41458"/>
                    <a:pt x="7677" y="41713"/>
                  </a:cubicBezTo>
                  <a:cubicBezTo>
                    <a:pt x="7769" y="42044"/>
                    <a:pt x="7861" y="42243"/>
                    <a:pt x="7975" y="42357"/>
                  </a:cubicBezTo>
                  <a:cubicBezTo>
                    <a:pt x="8063" y="42446"/>
                    <a:pt x="8308" y="42673"/>
                    <a:pt x="8784" y="42965"/>
                  </a:cubicBezTo>
                  <a:lnTo>
                    <a:pt x="11837" y="55475"/>
                  </a:lnTo>
                  <a:cubicBezTo>
                    <a:pt x="11860" y="55572"/>
                    <a:pt x="11928" y="55651"/>
                    <a:pt x="12019" y="55688"/>
                  </a:cubicBezTo>
                  <a:cubicBezTo>
                    <a:pt x="12713" y="55970"/>
                    <a:pt x="13433" y="56218"/>
                    <a:pt x="14157" y="56421"/>
                  </a:cubicBezTo>
                  <a:cubicBezTo>
                    <a:pt x="15951" y="56928"/>
                    <a:pt x="17821" y="57184"/>
                    <a:pt x="19720" y="57184"/>
                  </a:cubicBezTo>
                  <a:cubicBezTo>
                    <a:pt x="20768" y="57184"/>
                    <a:pt x="21831" y="57105"/>
                    <a:pt x="22880" y="56950"/>
                  </a:cubicBezTo>
                  <a:cubicBezTo>
                    <a:pt x="23718" y="56827"/>
                    <a:pt x="24550" y="56653"/>
                    <a:pt x="25352" y="56436"/>
                  </a:cubicBezTo>
                  <a:cubicBezTo>
                    <a:pt x="26721" y="56063"/>
                    <a:pt x="27522" y="55696"/>
                    <a:pt x="27555" y="55679"/>
                  </a:cubicBezTo>
                  <a:cubicBezTo>
                    <a:pt x="27638" y="55641"/>
                    <a:pt x="27699" y="55567"/>
                    <a:pt x="27722" y="55478"/>
                  </a:cubicBezTo>
                  <a:lnTo>
                    <a:pt x="30676" y="44103"/>
                  </a:lnTo>
                  <a:lnTo>
                    <a:pt x="30951" y="43051"/>
                  </a:lnTo>
                  <a:cubicBezTo>
                    <a:pt x="31230" y="42917"/>
                    <a:pt x="31464" y="42788"/>
                    <a:pt x="31643" y="42663"/>
                  </a:cubicBezTo>
                  <a:cubicBezTo>
                    <a:pt x="31891" y="42493"/>
                    <a:pt x="32031" y="42338"/>
                    <a:pt x="32084" y="42181"/>
                  </a:cubicBezTo>
                  <a:cubicBezTo>
                    <a:pt x="32125" y="42062"/>
                    <a:pt x="32245" y="41703"/>
                    <a:pt x="32479" y="38610"/>
                  </a:cubicBezTo>
                  <a:cubicBezTo>
                    <a:pt x="32564" y="37521"/>
                    <a:pt x="32622" y="36584"/>
                    <a:pt x="32633" y="36405"/>
                  </a:cubicBezTo>
                  <a:cubicBezTo>
                    <a:pt x="32635" y="36400"/>
                    <a:pt x="32635" y="36392"/>
                    <a:pt x="32635" y="36386"/>
                  </a:cubicBezTo>
                  <a:cubicBezTo>
                    <a:pt x="32637" y="36373"/>
                    <a:pt x="32637" y="36361"/>
                    <a:pt x="32637" y="36352"/>
                  </a:cubicBezTo>
                  <a:lnTo>
                    <a:pt x="32637" y="36341"/>
                  </a:lnTo>
                  <a:lnTo>
                    <a:pt x="32637" y="36336"/>
                  </a:lnTo>
                  <a:cubicBezTo>
                    <a:pt x="32639" y="36306"/>
                    <a:pt x="32639" y="36285"/>
                    <a:pt x="32639" y="36279"/>
                  </a:cubicBezTo>
                  <a:cubicBezTo>
                    <a:pt x="32639" y="35740"/>
                    <a:pt x="32269" y="35240"/>
                    <a:pt x="31541" y="34794"/>
                  </a:cubicBezTo>
                  <a:cubicBezTo>
                    <a:pt x="30904" y="34405"/>
                    <a:pt x="30001" y="34055"/>
                    <a:pt x="28858" y="33757"/>
                  </a:cubicBezTo>
                  <a:cubicBezTo>
                    <a:pt x="26626" y="33175"/>
                    <a:pt x="23674" y="32835"/>
                    <a:pt x="20514" y="32797"/>
                  </a:cubicBezTo>
                  <a:cubicBezTo>
                    <a:pt x="20572" y="32274"/>
                    <a:pt x="20673" y="31775"/>
                    <a:pt x="20817" y="31308"/>
                  </a:cubicBezTo>
                  <a:cubicBezTo>
                    <a:pt x="21216" y="30020"/>
                    <a:pt x="21420" y="28770"/>
                    <a:pt x="21437" y="27484"/>
                  </a:cubicBezTo>
                  <a:cubicBezTo>
                    <a:pt x="21471" y="27241"/>
                    <a:pt x="21563" y="27037"/>
                    <a:pt x="21718" y="26856"/>
                  </a:cubicBezTo>
                  <a:cubicBezTo>
                    <a:pt x="21860" y="26693"/>
                    <a:pt x="22056" y="26551"/>
                    <a:pt x="22303" y="26436"/>
                  </a:cubicBezTo>
                  <a:cubicBezTo>
                    <a:pt x="22709" y="26247"/>
                    <a:pt x="23182" y="26159"/>
                    <a:pt x="23557" y="26118"/>
                  </a:cubicBezTo>
                  <a:cubicBezTo>
                    <a:pt x="23844" y="26628"/>
                    <a:pt x="24234" y="27091"/>
                    <a:pt x="24716" y="27498"/>
                  </a:cubicBezTo>
                  <a:cubicBezTo>
                    <a:pt x="25222" y="27923"/>
                    <a:pt x="25832" y="28287"/>
                    <a:pt x="26532" y="28579"/>
                  </a:cubicBezTo>
                  <a:cubicBezTo>
                    <a:pt x="27838" y="29128"/>
                    <a:pt x="29421" y="29418"/>
                    <a:pt x="31110" y="29418"/>
                  </a:cubicBezTo>
                  <a:cubicBezTo>
                    <a:pt x="33571" y="29418"/>
                    <a:pt x="35984" y="28802"/>
                    <a:pt x="37729" y="27726"/>
                  </a:cubicBezTo>
                  <a:cubicBezTo>
                    <a:pt x="38620" y="27178"/>
                    <a:pt x="39446" y="26822"/>
                    <a:pt x="39982" y="26621"/>
                  </a:cubicBezTo>
                  <a:cubicBezTo>
                    <a:pt x="40565" y="26402"/>
                    <a:pt x="40940" y="26313"/>
                    <a:pt x="40945" y="26311"/>
                  </a:cubicBezTo>
                  <a:cubicBezTo>
                    <a:pt x="41044" y="26288"/>
                    <a:pt x="41125" y="26216"/>
                    <a:pt x="41161" y="26121"/>
                  </a:cubicBezTo>
                  <a:cubicBezTo>
                    <a:pt x="41197" y="26027"/>
                    <a:pt x="41184" y="25919"/>
                    <a:pt x="41127" y="25835"/>
                  </a:cubicBezTo>
                  <a:cubicBezTo>
                    <a:pt x="41122" y="25829"/>
                    <a:pt x="41016" y="25676"/>
                    <a:pt x="40817" y="25413"/>
                  </a:cubicBezTo>
                  <a:cubicBezTo>
                    <a:pt x="39680" y="23919"/>
                    <a:pt x="35581" y="19041"/>
                    <a:pt x="30613" y="19041"/>
                  </a:cubicBezTo>
                  <a:cubicBezTo>
                    <a:pt x="30186" y="19041"/>
                    <a:pt x="29759" y="19078"/>
                    <a:pt x="29341" y="19150"/>
                  </a:cubicBezTo>
                  <a:cubicBezTo>
                    <a:pt x="28027" y="19377"/>
                    <a:pt x="26888" y="19742"/>
                    <a:pt x="25955" y="20238"/>
                  </a:cubicBezTo>
                  <a:cubicBezTo>
                    <a:pt x="25175" y="20654"/>
                    <a:pt x="24531" y="21165"/>
                    <a:pt x="24042" y="21754"/>
                  </a:cubicBezTo>
                  <a:cubicBezTo>
                    <a:pt x="23173" y="22803"/>
                    <a:pt x="23026" y="23819"/>
                    <a:pt x="23002" y="24208"/>
                  </a:cubicBezTo>
                  <a:cubicBezTo>
                    <a:pt x="22997" y="24300"/>
                    <a:pt x="22998" y="24354"/>
                    <a:pt x="22998" y="24365"/>
                  </a:cubicBezTo>
                  <a:cubicBezTo>
                    <a:pt x="22998" y="24372"/>
                    <a:pt x="23000" y="24381"/>
                    <a:pt x="23000" y="24387"/>
                  </a:cubicBezTo>
                  <a:cubicBezTo>
                    <a:pt x="23004" y="24426"/>
                    <a:pt x="23009" y="24465"/>
                    <a:pt x="23015" y="24504"/>
                  </a:cubicBezTo>
                  <a:cubicBezTo>
                    <a:pt x="22679" y="24559"/>
                    <a:pt x="22357" y="24639"/>
                    <a:pt x="22056" y="24742"/>
                  </a:cubicBezTo>
                  <a:cubicBezTo>
                    <a:pt x="21773" y="24840"/>
                    <a:pt x="21514" y="24959"/>
                    <a:pt x="21278" y="25096"/>
                  </a:cubicBezTo>
                  <a:cubicBezTo>
                    <a:pt x="21202" y="24551"/>
                    <a:pt x="21109" y="24025"/>
                    <a:pt x="21014" y="23492"/>
                  </a:cubicBezTo>
                  <a:lnTo>
                    <a:pt x="21005" y="23448"/>
                  </a:lnTo>
                  <a:cubicBezTo>
                    <a:pt x="20825" y="22427"/>
                    <a:pt x="20667" y="21534"/>
                    <a:pt x="20708" y="20687"/>
                  </a:cubicBezTo>
                  <a:cubicBezTo>
                    <a:pt x="20976" y="20622"/>
                    <a:pt x="21322" y="20513"/>
                    <a:pt x="21701" y="20328"/>
                  </a:cubicBezTo>
                  <a:cubicBezTo>
                    <a:pt x="22265" y="20053"/>
                    <a:pt x="22788" y="19670"/>
                    <a:pt x="23256" y="19191"/>
                  </a:cubicBezTo>
                  <a:cubicBezTo>
                    <a:pt x="23837" y="18597"/>
                    <a:pt x="24333" y="17853"/>
                    <a:pt x="24729" y="16978"/>
                  </a:cubicBezTo>
                  <a:cubicBezTo>
                    <a:pt x="25193" y="15958"/>
                    <a:pt x="25530" y="14742"/>
                    <a:pt x="25731" y="13367"/>
                  </a:cubicBezTo>
                  <a:cubicBezTo>
                    <a:pt x="26021" y="11367"/>
                    <a:pt x="25596" y="9292"/>
                    <a:pt x="24463" y="7203"/>
                  </a:cubicBezTo>
                  <a:cubicBezTo>
                    <a:pt x="23936" y="6229"/>
                    <a:pt x="23251" y="5244"/>
                    <a:pt x="22429" y="4281"/>
                  </a:cubicBezTo>
                  <a:cubicBezTo>
                    <a:pt x="21772" y="3513"/>
                    <a:pt x="21027" y="2753"/>
                    <a:pt x="20214" y="2027"/>
                  </a:cubicBezTo>
                  <a:cubicBezTo>
                    <a:pt x="18829" y="788"/>
                    <a:pt x="17739" y="78"/>
                    <a:pt x="17693" y="47"/>
                  </a:cubicBezTo>
                  <a:cubicBezTo>
                    <a:pt x="17649" y="17"/>
                    <a:pt x="17590" y="1"/>
                    <a:pt x="17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4"/>
            <p:cNvSpPr/>
            <p:nvPr/>
          </p:nvSpPr>
          <p:spPr>
            <a:xfrm>
              <a:off x="5949275" y="630425"/>
              <a:ext cx="30575" cy="87850"/>
            </a:xfrm>
            <a:custGeom>
              <a:avLst/>
              <a:gdLst/>
              <a:ahLst/>
              <a:cxnLst/>
              <a:rect l="l" t="t" r="r" b="b"/>
              <a:pathLst>
                <a:path w="1223" h="3514" extrusionOk="0">
                  <a:moveTo>
                    <a:pt x="407" y="1"/>
                  </a:moveTo>
                  <a:cubicBezTo>
                    <a:pt x="399" y="1"/>
                    <a:pt x="390" y="2"/>
                    <a:pt x="382" y="3"/>
                  </a:cubicBezTo>
                  <a:cubicBezTo>
                    <a:pt x="126" y="48"/>
                    <a:pt x="1" y="770"/>
                    <a:pt x="85" y="1655"/>
                  </a:cubicBezTo>
                  <a:lnTo>
                    <a:pt x="451" y="1817"/>
                  </a:lnTo>
                  <a:lnTo>
                    <a:pt x="132" y="2036"/>
                  </a:lnTo>
                  <a:cubicBezTo>
                    <a:pt x="265" y="2882"/>
                    <a:pt x="545" y="3514"/>
                    <a:pt x="797" y="3514"/>
                  </a:cubicBezTo>
                  <a:cubicBezTo>
                    <a:pt x="805" y="3514"/>
                    <a:pt x="814" y="3513"/>
                    <a:pt x="822" y="3512"/>
                  </a:cubicBezTo>
                  <a:cubicBezTo>
                    <a:pt x="1097" y="3463"/>
                    <a:pt x="1222" y="2637"/>
                    <a:pt x="1101" y="1668"/>
                  </a:cubicBezTo>
                  <a:cubicBezTo>
                    <a:pt x="984" y="730"/>
                    <a:pt x="677" y="1"/>
                    <a:pt x="40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4"/>
            <p:cNvSpPr/>
            <p:nvPr/>
          </p:nvSpPr>
          <p:spPr>
            <a:xfrm>
              <a:off x="5855525" y="642450"/>
              <a:ext cx="33800" cy="86925"/>
            </a:xfrm>
            <a:custGeom>
              <a:avLst/>
              <a:gdLst/>
              <a:ahLst/>
              <a:cxnLst/>
              <a:rect l="l" t="t" r="r" b="b"/>
              <a:pathLst>
                <a:path w="1352" h="3477" extrusionOk="0">
                  <a:moveTo>
                    <a:pt x="362" y="0"/>
                  </a:moveTo>
                  <a:cubicBezTo>
                    <a:pt x="350" y="0"/>
                    <a:pt x="338" y="2"/>
                    <a:pt x="326" y="5"/>
                  </a:cubicBezTo>
                  <a:cubicBezTo>
                    <a:pt x="74" y="67"/>
                    <a:pt x="0" y="796"/>
                    <a:pt x="147" y="1672"/>
                  </a:cubicBezTo>
                  <a:lnTo>
                    <a:pt x="524" y="1809"/>
                  </a:lnTo>
                  <a:lnTo>
                    <a:pt x="223" y="2052"/>
                  </a:lnTo>
                  <a:cubicBezTo>
                    <a:pt x="411" y="2872"/>
                    <a:pt x="731" y="3477"/>
                    <a:pt x="979" y="3477"/>
                  </a:cubicBezTo>
                  <a:cubicBezTo>
                    <a:pt x="991" y="3477"/>
                    <a:pt x="1003" y="3475"/>
                    <a:pt x="1016" y="3472"/>
                  </a:cubicBezTo>
                  <a:cubicBezTo>
                    <a:pt x="1286" y="3405"/>
                    <a:pt x="1351" y="2574"/>
                    <a:pt x="1162" y="1616"/>
                  </a:cubicBezTo>
                  <a:cubicBezTo>
                    <a:pt x="979" y="700"/>
                    <a:pt x="629" y="0"/>
                    <a:pt x="3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4"/>
            <p:cNvSpPr/>
            <p:nvPr/>
          </p:nvSpPr>
          <p:spPr>
            <a:xfrm>
              <a:off x="5916900" y="1319600"/>
              <a:ext cx="6300" cy="62975"/>
            </a:xfrm>
            <a:custGeom>
              <a:avLst/>
              <a:gdLst/>
              <a:ahLst/>
              <a:cxnLst/>
              <a:rect l="l" t="t" r="r" b="b"/>
              <a:pathLst>
                <a:path w="252" h="2519" fill="none" extrusionOk="0">
                  <a:moveTo>
                    <a:pt x="64" y="1"/>
                  </a:moveTo>
                  <a:cubicBezTo>
                    <a:pt x="64" y="1"/>
                    <a:pt x="1" y="1845"/>
                    <a:pt x="252" y="2518"/>
                  </a:cubicBezTo>
                </a:path>
              </a:pathLst>
            </a:custGeom>
            <a:noFill/>
            <a:ln w="7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4"/>
            <p:cNvSpPr/>
            <p:nvPr/>
          </p:nvSpPr>
          <p:spPr>
            <a:xfrm>
              <a:off x="5948700" y="1319600"/>
              <a:ext cx="4500" cy="60475"/>
            </a:xfrm>
            <a:custGeom>
              <a:avLst/>
              <a:gdLst/>
              <a:ahLst/>
              <a:cxnLst/>
              <a:rect l="l" t="t" r="r" b="b"/>
              <a:pathLst>
                <a:path w="180" h="2419" fill="none" extrusionOk="0">
                  <a:moveTo>
                    <a:pt x="145" y="1"/>
                  </a:moveTo>
                  <a:cubicBezTo>
                    <a:pt x="145" y="1"/>
                    <a:pt x="1" y="1371"/>
                    <a:pt x="179" y="2419"/>
                  </a:cubicBezTo>
                </a:path>
              </a:pathLst>
            </a:custGeom>
            <a:noFill/>
            <a:ln w="7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3" name="Google Shape;1283;p44"/>
          <p:cNvGrpSpPr/>
          <p:nvPr/>
        </p:nvGrpSpPr>
        <p:grpSpPr>
          <a:xfrm flipH="1">
            <a:off x="4909582" y="77203"/>
            <a:ext cx="1049184" cy="323946"/>
            <a:chOff x="3365625" y="629625"/>
            <a:chExt cx="408975" cy="126275"/>
          </a:xfrm>
        </p:grpSpPr>
        <p:sp>
          <p:nvSpPr>
            <p:cNvPr id="1284" name="Google Shape;1284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6" name="Google Shape;1286;p44"/>
          <p:cNvGrpSpPr/>
          <p:nvPr/>
        </p:nvGrpSpPr>
        <p:grpSpPr>
          <a:xfrm flipH="1">
            <a:off x="316866" y="225359"/>
            <a:ext cx="1049184" cy="323946"/>
            <a:chOff x="3365625" y="629625"/>
            <a:chExt cx="408975" cy="126275"/>
          </a:xfrm>
        </p:grpSpPr>
        <p:sp>
          <p:nvSpPr>
            <p:cNvPr id="1287" name="Google Shape;1287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9" name="Google Shape;1289;p44"/>
          <p:cNvGrpSpPr/>
          <p:nvPr/>
        </p:nvGrpSpPr>
        <p:grpSpPr>
          <a:xfrm>
            <a:off x="1941380" y="145211"/>
            <a:ext cx="1145989" cy="353848"/>
            <a:chOff x="3365625" y="629625"/>
            <a:chExt cx="408975" cy="126275"/>
          </a:xfrm>
        </p:grpSpPr>
        <p:sp>
          <p:nvSpPr>
            <p:cNvPr id="1290" name="Google Shape;1290;p44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4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Bong bóng Ý nghĩ: Hình đám mây 8">
            <a:extLst>
              <a:ext uri="{FF2B5EF4-FFF2-40B4-BE49-F238E27FC236}">
                <a16:creationId xmlns:a16="http://schemas.microsoft.com/office/drawing/2014/main" id="{88FE7A77-7408-174E-971F-A6D624773B64}"/>
              </a:ext>
            </a:extLst>
          </p:cNvPr>
          <p:cNvSpPr/>
          <p:nvPr/>
        </p:nvSpPr>
        <p:spPr>
          <a:xfrm>
            <a:off x="463157" y="440611"/>
            <a:ext cx="5248423" cy="23940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 hộp có 8 cái bánh. Hỏi 3 hộp có tất cả bao nhiêu cái bánh?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0" name="Mũi tên: Phải 49">
            <a:extLst>
              <a:ext uri="{FF2B5EF4-FFF2-40B4-BE49-F238E27FC236}">
                <a16:creationId xmlns:a16="http://schemas.microsoft.com/office/drawing/2014/main" id="{C8885E3C-4D93-0178-6378-D817EFD46296}"/>
              </a:ext>
            </a:extLst>
          </p:cNvPr>
          <p:cNvSpPr/>
          <p:nvPr/>
        </p:nvSpPr>
        <p:spPr>
          <a:xfrm>
            <a:off x="792882" y="3605373"/>
            <a:ext cx="759619" cy="507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567EE64C-5E3B-FD06-40DE-867740AC6864}"/>
                  </a:ext>
                </a:extLst>
              </p:cNvPr>
              <p:cNvSpPr txBox="1"/>
              <p:nvPr/>
            </p:nvSpPr>
            <p:spPr>
              <a:xfrm>
                <a:off x="1680076" y="3508073"/>
                <a:ext cx="3350597" cy="577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</a:rPr>
                  <a:t>Có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×3=24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</a:rPr>
                  <a:t>cái</a:t>
                </a:r>
                <a:r>
                  <a:rPr lang="en-US" sz="2400" dirty="0">
                    <a:solidFill>
                      <a:srgbClr val="000000"/>
                    </a:solidFill>
                  </a:rPr>
                  <a:t> bánh</a:t>
                </a: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567EE64C-5E3B-FD06-40DE-867740AC68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0076" y="3508073"/>
                <a:ext cx="3350597" cy="577850"/>
              </a:xfrm>
              <a:prstGeom prst="rect">
                <a:avLst/>
              </a:prstGeom>
              <a:blipFill>
                <a:blip r:embed="rId4"/>
                <a:stretch>
                  <a:fillRect l="-2914" r="-200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13">
            <a:extLst>
              <a:ext uri="{FF2B5EF4-FFF2-40B4-BE49-F238E27FC236}">
                <a16:creationId xmlns:a16="http://schemas.microsoft.com/office/drawing/2014/main" id="{31C47B92-3779-241D-9C96-C65C67EFAC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481454" y="2986450"/>
            <a:ext cx="509514" cy="287181"/>
          </a:xfrm>
          <a:prstGeom prst="rect">
            <a:avLst/>
          </a:prstGeom>
        </p:spPr>
      </p:pic>
      <p:pic>
        <p:nvPicPr>
          <p:cNvPr id="53" name="Picture 13">
            <a:extLst>
              <a:ext uri="{FF2B5EF4-FFF2-40B4-BE49-F238E27FC236}">
                <a16:creationId xmlns:a16="http://schemas.microsoft.com/office/drawing/2014/main" id="{8D91884B-F219-20D1-D316-85E098E762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5729876" y="957841"/>
            <a:ext cx="509514" cy="287181"/>
          </a:xfrm>
          <a:prstGeom prst="rect">
            <a:avLst/>
          </a:prstGeom>
        </p:spPr>
      </p:pic>
      <p:pic>
        <p:nvPicPr>
          <p:cNvPr id="54" name="Picture 13">
            <a:extLst>
              <a:ext uri="{FF2B5EF4-FFF2-40B4-BE49-F238E27FC236}">
                <a16:creationId xmlns:a16="http://schemas.microsoft.com/office/drawing/2014/main" id="{11B393E9-9433-EDC0-77A6-6F36505E4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05722">
            <a:off x="5517740" y="4554868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0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ong bóng Ý nghĩ: Hình đám mây 64">
            <a:extLst>
              <a:ext uri="{FF2B5EF4-FFF2-40B4-BE49-F238E27FC236}">
                <a16:creationId xmlns:a16="http://schemas.microsoft.com/office/drawing/2014/main" id="{30D4583A-E37D-7988-AB83-1DF3399AAA64}"/>
              </a:ext>
            </a:extLst>
          </p:cNvPr>
          <p:cNvSpPr/>
          <p:nvPr/>
        </p:nvSpPr>
        <p:spPr>
          <a:xfrm>
            <a:off x="3836194" y="-38444"/>
            <a:ext cx="5255258" cy="170343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thêm 1 hộp nữa thì ta có phép nhân nào?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/>
              <p:nvPr/>
            </p:nvSpPr>
            <p:spPr>
              <a:xfrm>
                <a:off x="52548" y="1234108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5A4858-45E4-7DDB-511C-84A0C6CE4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" y="1234108"/>
                <a:ext cx="912942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/>
              <p:nvPr/>
            </p:nvSpPr>
            <p:spPr>
              <a:xfrm>
                <a:off x="965490" y="1246827"/>
                <a:ext cx="34084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8+8+8+8=32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CDF16123-D293-6F49-1278-B4236CD2E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490" y="1246827"/>
                <a:ext cx="34084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Bong bóng Ý nghĩ: Hình đám mây 67">
            <a:extLst>
              <a:ext uri="{FF2B5EF4-FFF2-40B4-BE49-F238E27FC236}">
                <a16:creationId xmlns:a16="http://schemas.microsoft.com/office/drawing/2014/main" id="{9A283492-3BFB-C231-28B9-F30A7CE5D016}"/>
              </a:ext>
            </a:extLst>
          </p:cNvPr>
          <p:cNvSpPr/>
          <p:nvPr/>
        </p:nvSpPr>
        <p:spPr>
          <a:xfrm>
            <a:off x="42862" y="1970300"/>
            <a:ext cx="4229100" cy="1679747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tiếp tục thêm 1 hộp nữa thì sao?</a:t>
            </a:r>
            <a:endParaRPr 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/>
              <p:nvPr/>
            </p:nvSpPr>
            <p:spPr>
              <a:xfrm>
                <a:off x="3751546" y="3211516"/>
                <a:ext cx="9129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9" name="Hộp Văn bản 68">
                <a:extLst>
                  <a:ext uri="{FF2B5EF4-FFF2-40B4-BE49-F238E27FC236}">
                    <a16:creationId xmlns:a16="http://schemas.microsoft.com/office/drawing/2014/main" id="{3D2C9E1F-ED21-31B3-75BE-C9CA5FE0B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546" y="3211516"/>
                <a:ext cx="91294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/>
              <p:nvPr/>
            </p:nvSpPr>
            <p:spPr>
              <a:xfrm>
                <a:off x="4664488" y="3198797"/>
                <a:ext cx="40344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8+8+8+8+8=40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9BE24057-F586-54F2-A037-18C18E457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488" y="3198797"/>
                <a:ext cx="4034438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oogle Shape;3169;p74">
            <a:extLst>
              <a:ext uri="{FF2B5EF4-FFF2-40B4-BE49-F238E27FC236}">
                <a16:creationId xmlns:a16="http://schemas.microsoft.com/office/drawing/2014/main" id="{8E73EBFB-73F1-563B-6470-4E6CE454C664}"/>
              </a:ext>
            </a:extLst>
          </p:cNvPr>
          <p:cNvGrpSpPr/>
          <p:nvPr/>
        </p:nvGrpSpPr>
        <p:grpSpPr>
          <a:xfrm>
            <a:off x="846955" y="4217174"/>
            <a:ext cx="368134" cy="423848"/>
            <a:chOff x="754086" y="3445649"/>
            <a:chExt cx="368134" cy="423848"/>
          </a:xfrm>
        </p:grpSpPr>
        <p:sp>
          <p:nvSpPr>
            <p:cNvPr id="72" name="Google Shape;3170;p74">
              <a:extLst>
                <a:ext uri="{FF2B5EF4-FFF2-40B4-BE49-F238E27FC236}">
                  <a16:creationId xmlns:a16="http://schemas.microsoft.com/office/drawing/2014/main" id="{C58E732A-08AA-4E79-1FDD-2CC7C6F0FEA6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171;p74">
              <a:extLst>
                <a:ext uri="{FF2B5EF4-FFF2-40B4-BE49-F238E27FC236}">
                  <a16:creationId xmlns:a16="http://schemas.microsoft.com/office/drawing/2014/main" id="{048CF49C-A206-F218-BC71-050B55E4E2B1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172;p74">
              <a:extLst>
                <a:ext uri="{FF2B5EF4-FFF2-40B4-BE49-F238E27FC236}">
                  <a16:creationId xmlns:a16="http://schemas.microsoft.com/office/drawing/2014/main" id="{4ACD6B19-DCB1-2FDC-1A15-85A3639AB063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173;p74">
              <a:extLst>
                <a:ext uri="{FF2B5EF4-FFF2-40B4-BE49-F238E27FC236}">
                  <a16:creationId xmlns:a16="http://schemas.microsoft.com/office/drawing/2014/main" id="{D21C1254-A6A2-5AF0-BA17-11F50589C0DD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174;p74">
              <a:extLst>
                <a:ext uri="{FF2B5EF4-FFF2-40B4-BE49-F238E27FC236}">
                  <a16:creationId xmlns:a16="http://schemas.microsoft.com/office/drawing/2014/main" id="{F7802786-401B-B76A-034A-A861D375C47D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175;p74">
              <a:extLst>
                <a:ext uri="{FF2B5EF4-FFF2-40B4-BE49-F238E27FC236}">
                  <a16:creationId xmlns:a16="http://schemas.microsoft.com/office/drawing/2014/main" id="{AD9A082B-4A0B-96CE-2BC2-6F2E90A8975F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176;p74">
              <a:extLst>
                <a:ext uri="{FF2B5EF4-FFF2-40B4-BE49-F238E27FC236}">
                  <a16:creationId xmlns:a16="http://schemas.microsoft.com/office/drawing/2014/main" id="{9F29D996-FBEE-DF60-64BF-5A9E693421EB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177;p74">
              <a:extLst>
                <a:ext uri="{FF2B5EF4-FFF2-40B4-BE49-F238E27FC236}">
                  <a16:creationId xmlns:a16="http://schemas.microsoft.com/office/drawing/2014/main" id="{CE1ED35A-1F0D-96B3-B8EF-6B89674C6EF4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178;p74">
              <a:extLst>
                <a:ext uri="{FF2B5EF4-FFF2-40B4-BE49-F238E27FC236}">
                  <a16:creationId xmlns:a16="http://schemas.microsoft.com/office/drawing/2014/main" id="{4C96FD5A-DBBE-DE64-BF74-B5A15C4B7EA0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179;p74">
              <a:extLst>
                <a:ext uri="{FF2B5EF4-FFF2-40B4-BE49-F238E27FC236}">
                  <a16:creationId xmlns:a16="http://schemas.microsoft.com/office/drawing/2014/main" id="{EED6BB9C-30E5-0A51-FBAA-64ADDB1C09D3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80;p74">
              <a:extLst>
                <a:ext uri="{FF2B5EF4-FFF2-40B4-BE49-F238E27FC236}">
                  <a16:creationId xmlns:a16="http://schemas.microsoft.com/office/drawing/2014/main" id="{811F454D-2B9C-78FE-9E97-C28E36AC5112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81;p74">
              <a:extLst>
                <a:ext uri="{FF2B5EF4-FFF2-40B4-BE49-F238E27FC236}">
                  <a16:creationId xmlns:a16="http://schemas.microsoft.com/office/drawing/2014/main" id="{51CFF157-652E-0025-B7F8-93A80BDC4A07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82;p74">
              <a:extLst>
                <a:ext uri="{FF2B5EF4-FFF2-40B4-BE49-F238E27FC236}">
                  <a16:creationId xmlns:a16="http://schemas.microsoft.com/office/drawing/2014/main" id="{8306C861-B189-8DE3-1CC1-769C0A9D7A2F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83;p74">
              <a:extLst>
                <a:ext uri="{FF2B5EF4-FFF2-40B4-BE49-F238E27FC236}">
                  <a16:creationId xmlns:a16="http://schemas.microsoft.com/office/drawing/2014/main" id="{E4F15691-1D7B-30A4-6503-F5DB35D759B5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84;p74">
              <a:extLst>
                <a:ext uri="{FF2B5EF4-FFF2-40B4-BE49-F238E27FC236}">
                  <a16:creationId xmlns:a16="http://schemas.microsoft.com/office/drawing/2014/main" id="{78BB6961-4D02-F2AE-95CF-299E822F0558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85;p74">
              <a:extLst>
                <a:ext uri="{FF2B5EF4-FFF2-40B4-BE49-F238E27FC236}">
                  <a16:creationId xmlns:a16="http://schemas.microsoft.com/office/drawing/2014/main" id="{C22C15BA-821F-85CE-29A5-6B9D8165E3E2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86;p74">
              <a:extLst>
                <a:ext uri="{FF2B5EF4-FFF2-40B4-BE49-F238E27FC236}">
                  <a16:creationId xmlns:a16="http://schemas.microsoft.com/office/drawing/2014/main" id="{3B607D8D-5CFA-FFA4-06D7-00C13538A31A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87;p74">
              <a:extLst>
                <a:ext uri="{FF2B5EF4-FFF2-40B4-BE49-F238E27FC236}">
                  <a16:creationId xmlns:a16="http://schemas.microsoft.com/office/drawing/2014/main" id="{0B9DCBD5-CD54-3FB6-F003-E0483B56324E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8;p74">
              <a:extLst>
                <a:ext uri="{FF2B5EF4-FFF2-40B4-BE49-F238E27FC236}">
                  <a16:creationId xmlns:a16="http://schemas.microsoft.com/office/drawing/2014/main" id="{4C248EA4-DB3F-96BA-3C9B-F016F629799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89;p74">
              <a:extLst>
                <a:ext uri="{FF2B5EF4-FFF2-40B4-BE49-F238E27FC236}">
                  <a16:creationId xmlns:a16="http://schemas.microsoft.com/office/drawing/2014/main" id="{BE7DF2F2-FE62-2A98-FE33-640CA3DDA372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190;p74">
              <a:extLst>
                <a:ext uri="{FF2B5EF4-FFF2-40B4-BE49-F238E27FC236}">
                  <a16:creationId xmlns:a16="http://schemas.microsoft.com/office/drawing/2014/main" id="{DD219A3D-3CB3-5DE1-A023-F463A2EA89FD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Picture 13">
            <a:extLst>
              <a:ext uri="{FF2B5EF4-FFF2-40B4-BE49-F238E27FC236}">
                <a16:creationId xmlns:a16="http://schemas.microsoft.com/office/drawing/2014/main" id="{95B0CF1A-4BF6-D83E-E1C0-C83097922F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6973559" y="2294666"/>
            <a:ext cx="509514" cy="287181"/>
          </a:xfrm>
          <a:prstGeom prst="rect">
            <a:avLst/>
          </a:prstGeom>
        </p:spPr>
      </p:pic>
      <p:pic>
        <p:nvPicPr>
          <p:cNvPr id="94" name="Picture 13">
            <a:extLst>
              <a:ext uri="{FF2B5EF4-FFF2-40B4-BE49-F238E27FC236}">
                <a16:creationId xmlns:a16="http://schemas.microsoft.com/office/drawing/2014/main" id="{7D8EC84E-1E98-77D6-345F-6756231E8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1233384" y="353864"/>
            <a:ext cx="509514" cy="287181"/>
          </a:xfrm>
          <a:prstGeom prst="rect">
            <a:avLst/>
          </a:prstGeom>
        </p:spPr>
      </p:pic>
      <p:pic>
        <p:nvPicPr>
          <p:cNvPr id="95" name="Picture 13">
            <a:extLst>
              <a:ext uri="{FF2B5EF4-FFF2-40B4-BE49-F238E27FC236}">
                <a16:creationId xmlns:a16="http://schemas.microsoft.com/office/drawing/2014/main" id="{9D27834E-EC12-EDFB-1960-6F59CBA060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05722">
            <a:off x="3365966" y="4252965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7" grpId="0"/>
      <p:bldP spid="68" grpId="0" animBg="1"/>
      <p:bldP spid="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6" name="Google Shape;1176;p42"/>
          <p:cNvGrpSpPr/>
          <p:nvPr/>
        </p:nvGrpSpPr>
        <p:grpSpPr>
          <a:xfrm>
            <a:off x="7596734" y="875854"/>
            <a:ext cx="1049184" cy="323946"/>
            <a:chOff x="3365625" y="629625"/>
            <a:chExt cx="408975" cy="126275"/>
          </a:xfrm>
        </p:grpSpPr>
        <p:sp>
          <p:nvSpPr>
            <p:cNvPr id="1177" name="Google Shape;1177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42"/>
          <p:cNvGrpSpPr/>
          <p:nvPr/>
        </p:nvGrpSpPr>
        <p:grpSpPr>
          <a:xfrm>
            <a:off x="8146925" y="1267088"/>
            <a:ext cx="789035" cy="243622"/>
            <a:chOff x="3365625" y="629625"/>
            <a:chExt cx="408975" cy="126275"/>
          </a:xfrm>
        </p:grpSpPr>
        <p:sp>
          <p:nvSpPr>
            <p:cNvPr id="1180" name="Google Shape;1180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42"/>
          <p:cNvGrpSpPr/>
          <p:nvPr/>
        </p:nvGrpSpPr>
        <p:grpSpPr>
          <a:xfrm>
            <a:off x="325487" y="1247038"/>
            <a:ext cx="789035" cy="243622"/>
            <a:chOff x="3365625" y="629625"/>
            <a:chExt cx="408975" cy="126275"/>
          </a:xfrm>
        </p:grpSpPr>
        <p:sp>
          <p:nvSpPr>
            <p:cNvPr id="1183" name="Google Shape;1183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5" name="Google Shape;1185;p42"/>
          <p:cNvGrpSpPr/>
          <p:nvPr/>
        </p:nvGrpSpPr>
        <p:grpSpPr>
          <a:xfrm flipH="1">
            <a:off x="1264362" y="3901788"/>
            <a:ext cx="789035" cy="243622"/>
            <a:chOff x="3365625" y="629625"/>
            <a:chExt cx="408975" cy="126275"/>
          </a:xfrm>
        </p:grpSpPr>
        <p:sp>
          <p:nvSpPr>
            <p:cNvPr id="1186" name="Google Shape;1186;p42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标题 5">
            <a:extLst>
              <a:ext uri="{FF2B5EF4-FFF2-40B4-BE49-F238E27FC236}">
                <a16:creationId xmlns:a16="http://schemas.microsoft.com/office/drawing/2014/main" id="{C6B5F5D3-CD5E-A281-8184-B7EF1F98F2B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57416" y="1658273"/>
            <a:ext cx="5229167" cy="134409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tx2">
                    <a:lumMod val="75000"/>
                  </a:schemeClr>
                </a:solidFill>
                <a:effectLst>
                  <a:outerShdw dist="50800" dir="5400000" algn="t" rotWithShape="0">
                    <a:schemeClr val="bg1">
                      <a:alpha val="19000"/>
                    </a:schemeClr>
                  </a:outerShdw>
                </a:effectLst>
                <a:latin typeface="Arial Black" panose="020B0A04020102020204" pitchFamily="34" charset="0"/>
                <a:ea typeface="Microsoft YaHei" panose="020B0503020204020204" pitchFamily="34" charset="-122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altLang="zh-CN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BẢNG NHÂN 8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(2 TIẾT)</a:t>
            </a:r>
            <a:endParaRPr lang="zh-CN" altLang="en-US" sz="2000" b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3">
            <a:extLst>
              <a:ext uri="{FF2B5EF4-FFF2-40B4-BE49-F238E27FC236}">
                <a16:creationId xmlns:a16="http://schemas.microsoft.com/office/drawing/2014/main" id="{959B99BA-0B86-55C6-E1D3-69778A743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1617" y="3219448"/>
            <a:ext cx="1740763" cy="1505760"/>
          </a:xfrm>
          <a:prstGeom prst="rect">
            <a:avLst/>
          </a:prstGeom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A730BCE5-0987-78D6-54A8-FDC458F092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1838" y="-176603"/>
            <a:ext cx="1764095" cy="1490660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D9C7E5DA-FC84-B86B-D8BB-C39A2ACDCC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596734" y="2408837"/>
            <a:ext cx="298575" cy="325826"/>
          </a:xfrm>
          <a:prstGeom prst="rect">
            <a:avLst/>
          </a:prstGeom>
        </p:spPr>
      </p:pic>
      <p:pic>
        <p:nvPicPr>
          <p:cNvPr id="58" name="Picture 8">
            <a:extLst>
              <a:ext uri="{FF2B5EF4-FFF2-40B4-BE49-F238E27FC236}">
                <a16:creationId xmlns:a16="http://schemas.microsoft.com/office/drawing/2014/main" id="{00169E39-59A3-04E9-C2D3-114E779577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5947" y="3056535"/>
            <a:ext cx="298575" cy="325826"/>
          </a:xfrm>
          <a:prstGeom prst="rect">
            <a:avLst/>
          </a:prstGeom>
        </p:spPr>
      </p:pic>
      <p:pic>
        <p:nvPicPr>
          <p:cNvPr id="59" name="Picture 8">
            <a:extLst>
              <a:ext uri="{FF2B5EF4-FFF2-40B4-BE49-F238E27FC236}">
                <a16:creationId xmlns:a16="http://schemas.microsoft.com/office/drawing/2014/main" id="{0BE44EEA-FD2B-F478-FABA-33DBA3D7C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63275" y="5059076"/>
            <a:ext cx="298575" cy="325826"/>
          </a:xfrm>
          <a:prstGeom prst="rect">
            <a:avLst/>
          </a:prstGeom>
        </p:spPr>
      </p:pic>
      <p:pic>
        <p:nvPicPr>
          <p:cNvPr id="60" name="Picture 8">
            <a:extLst>
              <a:ext uri="{FF2B5EF4-FFF2-40B4-BE49-F238E27FC236}">
                <a16:creationId xmlns:a16="http://schemas.microsoft.com/office/drawing/2014/main" id="{AAB1CB24-1CDA-7DC6-AA6F-08336C90B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57416" y="1455918"/>
            <a:ext cx="298575" cy="325826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120B169B-D75B-543A-8FB4-16BBBB807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631119" y="712001"/>
            <a:ext cx="298575" cy="325826"/>
          </a:xfrm>
          <a:prstGeom prst="rect">
            <a:avLst/>
          </a:prstGeom>
        </p:spPr>
      </p:pic>
      <p:pic>
        <p:nvPicPr>
          <p:cNvPr id="62" name="Picture 2">
            <a:extLst>
              <a:ext uri="{FF2B5EF4-FFF2-40B4-BE49-F238E27FC236}">
                <a16:creationId xmlns:a16="http://schemas.microsoft.com/office/drawing/2014/main" id="{C2BB0763-AB27-AE3B-39F7-5A154C0621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69337" y="2099222"/>
            <a:ext cx="1842525" cy="1658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8" name="Google Shape;2368;p47"/>
          <p:cNvGrpSpPr/>
          <p:nvPr/>
        </p:nvGrpSpPr>
        <p:grpSpPr>
          <a:xfrm>
            <a:off x="893626" y="4481060"/>
            <a:ext cx="206929" cy="203212"/>
            <a:chOff x="1971300" y="3409475"/>
            <a:chExt cx="101600" cy="99775"/>
          </a:xfrm>
        </p:grpSpPr>
        <p:sp>
          <p:nvSpPr>
            <p:cNvPr id="2369" name="Google Shape;2369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2" name="Google Shape;2372;p47"/>
          <p:cNvGrpSpPr/>
          <p:nvPr/>
        </p:nvGrpSpPr>
        <p:grpSpPr>
          <a:xfrm flipH="1">
            <a:off x="8119172" y="4481060"/>
            <a:ext cx="206929" cy="203212"/>
            <a:chOff x="1971300" y="3409475"/>
            <a:chExt cx="101600" cy="99775"/>
          </a:xfrm>
        </p:grpSpPr>
        <p:sp>
          <p:nvSpPr>
            <p:cNvPr id="2373" name="Google Shape;2373;p4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553E36B1-2FEC-D64D-1F97-7FB7C38397A0}"/>
              </a:ext>
            </a:extLst>
          </p:cNvPr>
          <p:cNvSpPr txBox="1"/>
          <p:nvPr/>
        </p:nvSpPr>
        <p:spPr>
          <a:xfrm>
            <a:off x="444598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1EB2582D-2CB8-DE1E-5C11-F39FAE3A06FF}"/>
              </a:ext>
            </a:extLst>
          </p:cNvPr>
          <p:cNvSpPr txBox="1"/>
          <p:nvPr/>
        </p:nvSpPr>
        <p:spPr>
          <a:xfrm>
            <a:off x="3216096" y="2487326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FD100E00-085B-B8AA-71F1-0A85F21967FA}"/>
              </a:ext>
            </a:extLst>
          </p:cNvPr>
          <p:cNvSpPr txBox="1"/>
          <p:nvPr/>
        </p:nvSpPr>
        <p:spPr>
          <a:xfrm>
            <a:off x="6138361" y="2484449"/>
            <a:ext cx="2034531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/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×1=8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593D7EAC-FD72-813B-81A0-57BCC3BA7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96" y="3126432"/>
                <a:ext cx="1130118" cy="307777"/>
              </a:xfrm>
              <a:prstGeom prst="rect">
                <a:avLst/>
              </a:prstGeom>
              <a:blipFill>
                <a:blip r:embed="rId3"/>
                <a:stretch>
                  <a:fillRect l="-3763" r="-3763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/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×2=16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3631344-01EA-5CF6-2BE2-DFB02EFA8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42" y="3126432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/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×3=24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4DDB5672-128C-EF89-5185-CF112CA0A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17" y="3096931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349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4" name="Google Shape;2025;p61">
            <a:extLst>
              <a:ext uri="{FF2B5EF4-FFF2-40B4-BE49-F238E27FC236}">
                <a16:creationId xmlns:a16="http://schemas.microsoft.com/office/drawing/2014/main" id="{30D71FD2-CAD2-02BF-B494-5D612CACCDAD}"/>
              </a:ext>
            </a:extLst>
          </p:cNvPr>
          <p:cNvGrpSpPr/>
          <p:nvPr/>
        </p:nvGrpSpPr>
        <p:grpSpPr>
          <a:xfrm>
            <a:off x="6804407" y="3824956"/>
            <a:ext cx="514448" cy="520458"/>
            <a:chOff x="4052860" y="1366510"/>
            <a:chExt cx="218208" cy="220767"/>
          </a:xfrm>
        </p:grpSpPr>
        <p:sp>
          <p:nvSpPr>
            <p:cNvPr id="115" name="Google Shape;2026;p61">
              <a:extLst>
                <a:ext uri="{FF2B5EF4-FFF2-40B4-BE49-F238E27FC236}">
                  <a16:creationId xmlns:a16="http://schemas.microsoft.com/office/drawing/2014/main" id="{C7EFE51A-A8C2-20AB-072B-B2BD1EB78989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027;p61">
              <a:extLst>
                <a:ext uri="{FF2B5EF4-FFF2-40B4-BE49-F238E27FC236}">
                  <a16:creationId xmlns:a16="http://schemas.microsoft.com/office/drawing/2014/main" id="{6FD43173-A4DD-0805-E92A-FE6A71F602F3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028;p61">
              <a:extLst>
                <a:ext uri="{FF2B5EF4-FFF2-40B4-BE49-F238E27FC236}">
                  <a16:creationId xmlns:a16="http://schemas.microsoft.com/office/drawing/2014/main" id="{2F90DF09-98C1-D6D0-5FA6-9E14811B6D19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029;p61">
              <a:extLst>
                <a:ext uri="{FF2B5EF4-FFF2-40B4-BE49-F238E27FC236}">
                  <a16:creationId xmlns:a16="http://schemas.microsoft.com/office/drawing/2014/main" id="{C3F0392D-2FF3-4D10-B1C9-8562A5EA2A70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030;p61">
              <a:extLst>
                <a:ext uri="{FF2B5EF4-FFF2-40B4-BE49-F238E27FC236}">
                  <a16:creationId xmlns:a16="http://schemas.microsoft.com/office/drawing/2014/main" id="{92D44E0C-524F-758D-1578-39873054C113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031;p61">
              <a:extLst>
                <a:ext uri="{FF2B5EF4-FFF2-40B4-BE49-F238E27FC236}">
                  <a16:creationId xmlns:a16="http://schemas.microsoft.com/office/drawing/2014/main" id="{FF5BFDA2-437C-A119-1715-25114381AAD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rgbClr val="F9E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032;p61">
              <a:extLst>
                <a:ext uri="{FF2B5EF4-FFF2-40B4-BE49-F238E27FC236}">
                  <a16:creationId xmlns:a16="http://schemas.microsoft.com/office/drawing/2014/main" id="{59421C98-F79A-6246-D833-B00380167929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033;p61">
              <a:extLst>
                <a:ext uri="{FF2B5EF4-FFF2-40B4-BE49-F238E27FC236}">
                  <a16:creationId xmlns:a16="http://schemas.microsoft.com/office/drawing/2014/main" id="{19FFF4A9-CB09-48FA-C697-E540A6D3E37E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034;p61">
              <a:extLst>
                <a:ext uri="{FF2B5EF4-FFF2-40B4-BE49-F238E27FC236}">
                  <a16:creationId xmlns:a16="http://schemas.microsoft.com/office/drawing/2014/main" id="{00081F00-742E-9180-82FF-F48E83718A6B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035;p61">
              <a:extLst>
                <a:ext uri="{FF2B5EF4-FFF2-40B4-BE49-F238E27FC236}">
                  <a16:creationId xmlns:a16="http://schemas.microsoft.com/office/drawing/2014/main" id="{6E035B07-8D0C-1B26-567D-E1FF70357979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036;p61">
              <a:extLst>
                <a:ext uri="{FF2B5EF4-FFF2-40B4-BE49-F238E27FC236}">
                  <a16:creationId xmlns:a16="http://schemas.microsoft.com/office/drawing/2014/main" id="{D5552E78-4BCB-52AB-6BC0-BB93292A9F10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037;p61">
              <a:extLst>
                <a:ext uri="{FF2B5EF4-FFF2-40B4-BE49-F238E27FC236}">
                  <a16:creationId xmlns:a16="http://schemas.microsoft.com/office/drawing/2014/main" id="{48202A64-0AC1-29C6-A3FB-8FEC9F44235E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038;p61">
              <a:extLst>
                <a:ext uri="{FF2B5EF4-FFF2-40B4-BE49-F238E27FC236}">
                  <a16:creationId xmlns:a16="http://schemas.microsoft.com/office/drawing/2014/main" id="{1E99C0A2-DE24-C850-733F-B9030C123056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039;p61">
              <a:extLst>
                <a:ext uri="{FF2B5EF4-FFF2-40B4-BE49-F238E27FC236}">
                  <a16:creationId xmlns:a16="http://schemas.microsoft.com/office/drawing/2014/main" id="{97D6E988-BC0D-3D1D-F42F-9204F9BFDB48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040;p61">
              <a:extLst>
                <a:ext uri="{FF2B5EF4-FFF2-40B4-BE49-F238E27FC236}">
                  <a16:creationId xmlns:a16="http://schemas.microsoft.com/office/drawing/2014/main" id="{704AD2A9-F327-8ADD-86CB-BEBE2B8D2A47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041;p61">
              <a:extLst>
                <a:ext uri="{FF2B5EF4-FFF2-40B4-BE49-F238E27FC236}">
                  <a16:creationId xmlns:a16="http://schemas.microsoft.com/office/drawing/2014/main" id="{6ED30165-0161-BC8D-D1F7-9ED2D082C739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2042;p61">
              <a:extLst>
                <a:ext uri="{FF2B5EF4-FFF2-40B4-BE49-F238E27FC236}">
                  <a16:creationId xmlns:a16="http://schemas.microsoft.com/office/drawing/2014/main" id="{50C19DD1-1413-D53F-9CAC-DF8FF222A99B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2043;p61">
              <a:extLst>
                <a:ext uri="{FF2B5EF4-FFF2-40B4-BE49-F238E27FC236}">
                  <a16:creationId xmlns:a16="http://schemas.microsoft.com/office/drawing/2014/main" id="{69616DCC-CB5A-6994-CE06-56D73E0109E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044;p61">
              <a:extLst>
                <a:ext uri="{FF2B5EF4-FFF2-40B4-BE49-F238E27FC236}">
                  <a16:creationId xmlns:a16="http://schemas.microsoft.com/office/drawing/2014/main" id="{D2DAA6B4-7328-76D0-EDC3-42D3A8535019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045;p61">
              <a:extLst>
                <a:ext uri="{FF2B5EF4-FFF2-40B4-BE49-F238E27FC236}">
                  <a16:creationId xmlns:a16="http://schemas.microsoft.com/office/drawing/2014/main" id="{4358202B-FCE9-992E-BE21-239AC7A61BF9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2C9B8B1-E992-2BD0-D983-A3FFC6539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27" y="2176322"/>
            <a:ext cx="2227786" cy="33778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831DBA6-F181-A02A-F549-57AFA8DB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468" y="1836087"/>
            <a:ext cx="2227786" cy="67802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F62124B-4246-DFFC-C180-FB6B94B4C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457" y="1541232"/>
            <a:ext cx="2227786" cy="973148"/>
          </a:xfrm>
          <a:prstGeom prst="rect">
            <a:avLst/>
          </a:prstGeom>
        </p:spPr>
      </p:pic>
      <p:pic>
        <p:nvPicPr>
          <p:cNvPr id="135" name="Picture 3">
            <a:extLst>
              <a:ext uri="{FF2B5EF4-FFF2-40B4-BE49-F238E27FC236}">
                <a16:creationId xmlns:a16="http://schemas.microsoft.com/office/drawing/2014/main" id="{E5608B72-03A5-8D1D-49BF-CA2BF861DB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941975" y="3806384"/>
            <a:ext cx="1813462" cy="1325476"/>
          </a:xfrm>
          <a:prstGeom prst="rect">
            <a:avLst/>
          </a:prstGeom>
        </p:spPr>
      </p:pic>
      <p:pic>
        <p:nvPicPr>
          <p:cNvPr id="136" name="Picture 7">
            <a:extLst>
              <a:ext uri="{FF2B5EF4-FFF2-40B4-BE49-F238E27FC236}">
                <a16:creationId xmlns:a16="http://schemas.microsoft.com/office/drawing/2014/main" id="{92A2CDC9-ED85-1279-691D-71161235FE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613897" y="3723172"/>
            <a:ext cx="1312872" cy="1491900"/>
          </a:xfrm>
          <a:prstGeom prst="rect">
            <a:avLst/>
          </a:prstGeom>
        </p:spPr>
      </p:pic>
      <p:pic>
        <p:nvPicPr>
          <p:cNvPr id="137" name="Picture 2">
            <a:extLst>
              <a:ext uri="{FF2B5EF4-FFF2-40B4-BE49-F238E27FC236}">
                <a16:creationId xmlns:a16="http://schemas.microsoft.com/office/drawing/2014/main" id="{A79060B7-F44A-5DF5-5387-5A331CDF142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8561" y="-138313"/>
            <a:ext cx="2692587" cy="1844422"/>
          </a:xfrm>
          <a:prstGeom prst="rect">
            <a:avLst/>
          </a:prstGeom>
        </p:spPr>
      </p:pic>
      <p:pic>
        <p:nvPicPr>
          <p:cNvPr id="138" name="Picture 5">
            <a:extLst>
              <a:ext uri="{FF2B5EF4-FFF2-40B4-BE49-F238E27FC236}">
                <a16:creationId xmlns:a16="http://schemas.microsoft.com/office/drawing/2014/main" id="{B0BB0842-B656-9271-D3E8-503C3B397B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7246080" y="-45953"/>
            <a:ext cx="1945628" cy="1992729"/>
          </a:xfrm>
          <a:prstGeom prst="rect">
            <a:avLst/>
          </a:prstGeom>
        </p:spPr>
      </p:pic>
      <p:pic>
        <p:nvPicPr>
          <p:cNvPr id="139" name="Picture 13">
            <a:extLst>
              <a:ext uri="{FF2B5EF4-FFF2-40B4-BE49-F238E27FC236}">
                <a16:creationId xmlns:a16="http://schemas.microsoft.com/office/drawing/2014/main" id="{E2135169-004E-3DFA-FFD3-37E504B9E7D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05722">
            <a:off x="3593949" y="687596"/>
            <a:ext cx="509514" cy="287181"/>
          </a:xfrm>
          <a:prstGeom prst="rect">
            <a:avLst/>
          </a:prstGeom>
        </p:spPr>
      </p:pic>
      <p:pic>
        <p:nvPicPr>
          <p:cNvPr id="140" name="Picture 13">
            <a:extLst>
              <a:ext uri="{FF2B5EF4-FFF2-40B4-BE49-F238E27FC236}">
                <a16:creationId xmlns:a16="http://schemas.microsoft.com/office/drawing/2014/main" id="{C96FEA15-143F-C91B-EC0D-705EEC66549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05722">
            <a:off x="5945065" y="1028217"/>
            <a:ext cx="509514" cy="287181"/>
          </a:xfrm>
          <a:prstGeom prst="rect">
            <a:avLst/>
          </a:prstGeom>
        </p:spPr>
      </p:pic>
      <p:pic>
        <p:nvPicPr>
          <p:cNvPr id="141" name="Picture 13">
            <a:extLst>
              <a:ext uri="{FF2B5EF4-FFF2-40B4-BE49-F238E27FC236}">
                <a16:creationId xmlns:a16="http://schemas.microsoft.com/office/drawing/2014/main" id="{0A88F18F-9D8D-77AB-0C44-2BA1C5D38A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05722">
            <a:off x="1929755" y="3849396"/>
            <a:ext cx="509514" cy="287181"/>
          </a:xfrm>
          <a:prstGeom prst="rect">
            <a:avLst/>
          </a:prstGeom>
        </p:spPr>
      </p:pic>
      <p:pic>
        <p:nvPicPr>
          <p:cNvPr id="142" name="Picture 13">
            <a:extLst>
              <a:ext uri="{FF2B5EF4-FFF2-40B4-BE49-F238E27FC236}">
                <a16:creationId xmlns:a16="http://schemas.microsoft.com/office/drawing/2014/main" id="{32471E74-D7D2-F8F3-5D3F-681A13936D8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05722">
            <a:off x="1079542" y="1577023"/>
            <a:ext cx="509514" cy="287181"/>
          </a:xfrm>
          <a:prstGeom prst="rect">
            <a:avLst/>
          </a:prstGeom>
        </p:spPr>
      </p:pic>
      <p:grpSp>
        <p:nvGrpSpPr>
          <p:cNvPr id="143" name="Google Shape;3148;p74">
            <a:extLst>
              <a:ext uri="{FF2B5EF4-FFF2-40B4-BE49-F238E27FC236}">
                <a16:creationId xmlns:a16="http://schemas.microsoft.com/office/drawing/2014/main" id="{B33C61B5-EC96-B017-4E04-48454064E993}"/>
              </a:ext>
            </a:extLst>
          </p:cNvPr>
          <p:cNvGrpSpPr/>
          <p:nvPr/>
        </p:nvGrpSpPr>
        <p:grpSpPr>
          <a:xfrm>
            <a:off x="7959882" y="810302"/>
            <a:ext cx="426020" cy="423939"/>
            <a:chOff x="2070965" y="1441147"/>
            <a:chExt cx="426020" cy="423939"/>
          </a:xfrm>
        </p:grpSpPr>
        <p:sp>
          <p:nvSpPr>
            <p:cNvPr id="144" name="Google Shape;3149;p74">
              <a:extLst>
                <a:ext uri="{FF2B5EF4-FFF2-40B4-BE49-F238E27FC236}">
                  <a16:creationId xmlns:a16="http://schemas.microsoft.com/office/drawing/2014/main" id="{5777C767-8196-3CE4-1E82-0E15DF669A96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50;p74">
              <a:extLst>
                <a:ext uri="{FF2B5EF4-FFF2-40B4-BE49-F238E27FC236}">
                  <a16:creationId xmlns:a16="http://schemas.microsoft.com/office/drawing/2014/main" id="{5227616F-6930-87CF-5F8B-1D7101EC9865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151;p74">
              <a:extLst>
                <a:ext uri="{FF2B5EF4-FFF2-40B4-BE49-F238E27FC236}">
                  <a16:creationId xmlns:a16="http://schemas.microsoft.com/office/drawing/2014/main" id="{6996F140-B9F4-27D1-3944-F3639065D4C3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152;p74">
              <a:extLst>
                <a:ext uri="{FF2B5EF4-FFF2-40B4-BE49-F238E27FC236}">
                  <a16:creationId xmlns:a16="http://schemas.microsoft.com/office/drawing/2014/main" id="{0004BD00-A121-3B7F-0067-6EB7B7E0C50C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153;p74">
              <a:extLst>
                <a:ext uri="{FF2B5EF4-FFF2-40B4-BE49-F238E27FC236}">
                  <a16:creationId xmlns:a16="http://schemas.microsoft.com/office/drawing/2014/main" id="{00B30FFC-9399-883B-61C7-E3E0D2B56385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154;p74">
              <a:extLst>
                <a:ext uri="{FF2B5EF4-FFF2-40B4-BE49-F238E27FC236}">
                  <a16:creationId xmlns:a16="http://schemas.microsoft.com/office/drawing/2014/main" id="{8CD99C49-377B-29B7-9F86-5906314441B0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155;p74">
              <a:extLst>
                <a:ext uri="{FF2B5EF4-FFF2-40B4-BE49-F238E27FC236}">
                  <a16:creationId xmlns:a16="http://schemas.microsoft.com/office/drawing/2014/main" id="{3F1606EB-4011-35EA-BEE4-F9D20B276B2F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156;p74">
              <a:extLst>
                <a:ext uri="{FF2B5EF4-FFF2-40B4-BE49-F238E27FC236}">
                  <a16:creationId xmlns:a16="http://schemas.microsoft.com/office/drawing/2014/main" id="{C07AE6D0-D05D-00DC-46B3-4BB5762F4216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ng bóng Ý nghĩ: Hình đám mây 53">
            <a:extLst>
              <a:ext uri="{FF2B5EF4-FFF2-40B4-BE49-F238E27FC236}">
                <a16:creationId xmlns:a16="http://schemas.microsoft.com/office/drawing/2014/main" id="{FF9E3280-DC70-45C4-F227-EA7E27C5681F}"/>
              </a:ext>
            </a:extLst>
          </p:cNvPr>
          <p:cNvSpPr/>
          <p:nvPr/>
        </p:nvSpPr>
        <p:spPr>
          <a:xfrm>
            <a:off x="0" y="113569"/>
            <a:ext cx="7465219" cy="1803798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FFFFFF"/>
                </a:solidFill>
                <a:effectLst/>
                <a:latin typeface="+mj-lt"/>
                <a:ea typeface="Times New Roman" panose="02020603050405020304" pitchFamily="18" charset="0"/>
              </a:rPr>
              <a:t>Các con có nhận xét gì về thừa số thứ nhất của các phép nhân này?</a:t>
            </a:r>
            <a:endParaRPr lang="en-US" sz="2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7440EF2C-2E13-EC93-44CC-9FC19DDF6E13}"/>
              </a:ext>
            </a:extLst>
          </p:cNvPr>
          <p:cNvSpPr txBox="1"/>
          <p:nvPr/>
        </p:nvSpPr>
        <p:spPr>
          <a:xfrm>
            <a:off x="607219" y="2282825"/>
            <a:ext cx="3755827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6" name="Mũi tên: Phải 55">
            <a:extLst>
              <a:ext uri="{FF2B5EF4-FFF2-40B4-BE49-F238E27FC236}">
                <a16:creationId xmlns:a16="http://schemas.microsoft.com/office/drawing/2014/main" id="{28CFC873-70A0-B1D6-20DA-288EEA5777E0}"/>
              </a:ext>
            </a:extLst>
          </p:cNvPr>
          <p:cNvSpPr/>
          <p:nvPr/>
        </p:nvSpPr>
        <p:spPr>
          <a:xfrm>
            <a:off x="85725" y="2507456"/>
            <a:ext cx="521494" cy="292894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ong bóng Ý nghĩ: Hình đám mây 56">
            <a:extLst>
              <a:ext uri="{FF2B5EF4-FFF2-40B4-BE49-F238E27FC236}">
                <a16:creationId xmlns:a16="http://schemas.microsoft.com/office/drawing/2014/main" id="{EF08EE1B-BD16-B9CF-572E-8E1734446FB5}"/>
              </a:ext>
            </a:extLst>
          </p:cNvPr>
          <p:cNvSpPr/>
          <p:nvPr/>
        </p:nvSpPr>
        <p:spPr>
          <a:xfrm flipH="1">
            <a:off x="4521993" y="2533190"/>
            <a:ext cx="4229101" cy="1385888"/>
          </a:xfrm>
          <a:prstGeom prst="cloud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 thừa số thứ hai có gì đặc biệt?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8" name="Mũi tên: Phải 57">
            <a:extLst>
              <a:ext uri="{FF2B5EF4-FFF2-40B4-BE49-F238E27FC236}">
                <a16:creationId xmlns:a16="http://schemas.microsoft.com/office/drawing/2014/main" id="{18EE44C2-E68A-3A2E-FD87-1F92D99C0B0F}"/>
              </a:ext>
            </a:extLst>
          </p:cNvPr>
          <p:cNvSpPr/>
          <p:nvPr/>
        </p:nvSpPr>
        <p:spPr>
          <a:xfrm>
            <a:off x="1328738" y="4214812"/>
            <a:ext cx="592931" cy="385763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385F2D-7CF2-5CA2-94BD-805012251A24}"/>
              </a:ext>
            </a:extLst>
          </p:cNvPr>
          <p:cNvSpPr txBox="1"/>
          <p:nvPr/>
        </p:nvSpPr>
        <p:spPr>
          <a:xfrm>
            <a:off x="2009180" y="4118768"/>
            <a:ext cx="594895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2" name="Google Shape;3191;p74">
            <a:extLst>
              <a:ext uri="{FF2B5EF4-FFF2-40B4-BE49-F238E27FC236}">
                <a16:creationId xmlns:a16="http://schemas.microsoft.com/office/drawing/2014/main" id="{83D039CC-A2A9-C912-5C4B-49FF888BC4C7}"/>
              </a:ext>
            </a:extLst>
          </p:cNvPr>
          <p:cNvGrpSpPr/>
          <p:nvPr/>
        </p:nvGrpSpPr>
        <p:grpSpPr>
          <a:xfrm>
            <a:off x="458058" y="3302050"/>
            <a:ext cx="427468" cy="375343"/>
            <a:chOff x="4758596" y="4150436"/>
            <a:chExt cx="427468" cy="375343"/>
          </a:xfrm>
        </p:grpSpPr>
        <p:sp>
          <p:nvSpPr>
            <p:cNvPr id="103" name="Google Shape;3192;p74">
              <a:extLst>
                <a:ext uri="{FF2B5EF4-FFF2-40B4-BE49-F238E27FC236}">
                  <a16:creationId xmlns:a16="http://schemas.microsoft.com/office/drawing/2014/main" id="{894DE5D1-8698-4B30-2EEC-48E89277609C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3;p74">
              <a:extLst>
                <a:ext uri="{FF2B5EF4-FFF2-40B4-BE49-F238E27FC236}">
                  <a16:creationId xmlns:a16="http://schemas.microsoft.com/office/drawing/2014/main" id="{E4EE58E1-F858-6AAD-8DF7-CD0CC8F26E5B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94;p74">
              <a:extLst>
                <a:ext uri="{FF2B5EF4-FFF2-40B4-BE49-F238E27FC236}">
                  <a16:creationId xmlns:a16="http://schemas.microsoft.com/office/drawing/2014/main" id="{20473F33-4DE2-0518-2F12-239E937C02F3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95;p74">
              <a:extLst>
                <a:ext uri="{FF2B5EF4-FFF2-40B4-BE49-F238E27FC236}">
                  <a16:creationId xmlns:a16="http://schemas.microsoft.com/office/drawing/2014/main" id="{DF4B3051-588B-B359-0A27-E2EF738163F2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96;p74">
              <a:extLst>
                <a:ext uri="{FF2B5EF4-FFF2-40B4-BE49-F238E27FC236}">
                  <a16:creationId xmlns:a16="http://schemas.microsoft.com/office/drawing/2014/main" id="{85A0778F-1F57-26BA-920D-AE5D4ACDC248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197;p74">
              <a:extLst>
                <a:ext uri="{FF2B5EF4-FFF2-40B4-BE49-F238E27FC236}">
                  <a16:creationId xmlns:a16="http://schemas.microsoft.com/office/drawing/2014/main" id="{11E2544D-EAF7-1594-499D-D6C63410CEF0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198;p74">
              <a:extLst>
                <a:ext uri="{FF2B5EF4-FFF2-40B4-BE49-F238E27FC236}">
                  <a16:creationId xmlns:a16="http://schemas.microsoft.com/office/drawing/2014/main" id="{4127E699-3A51-3D67-905D-0B464D956AEC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199;p74">
              <a:extLst>
                <a:ext uri="{FF2B5EF4-FFF2-40B4-BE49-F238E27FC236}">
                  <a16:creationId xmlns:a16="http://schemas.microsoft.com/office/drawing/2014/main" id="{633E3DB7-9A08-C089-BD7A-0B43877DBEB5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00;p74">
              <a:extLst>
                <a:ext uri="{FF2B5EF4-FFF2-40B4-BE49-F238E27FC236}">
                  <a16:creationId xmlns:a16="http://schemas.microsoft.com/office/drawing/2014/main" id="{2AE91B5C-6CA4-7B06-2682-795A2D6C7D02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01;p74">
              <a:extLst>
                <a:ext uri="{FF2B5EF4-FFF2-40B4-BE49-F238E27FC236}">
                  <a16:creationId xmlns:a16="http://schemas.microsoft.com/office/drawing/2014/main" id="{B3370AB1-7A2E-E249-835B-BEE0B2E73ACC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02;p74">
              <a:extLst>
                <a:ext uri="{FF2B5EF4-FFF2-40B4-BE49-F238E27FC236}">
                  <a16:creationId xmlns:a16="http://schemas.microsoft.com/office/drawing/2014/main" id="{FDA87249-936C-3D9A-C60A-D064FAD5AEF2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03;p74">
              <a:extLst>
                <a:ext uri="{FF2B5EF4-FFF2-40B4-BE49-F238E27FC236}">
                  <a16:creationId xmlns:a16="http://schemas.microsoft.com/office/drawing/2014/main" id="{6F904420-7705-2642-D223-3E09B855ACB9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204;p74">
              <a:extLst>
                <a:ext uri="{FF2B5EF4-FFF2-40B4-BE49-F238E27FC236}">
                  <a16:creationId xmlns:a16="http://schemas.microsoft.com/office/drawing/2014/main" id="{07046384-02D4-338F-0411-7966A362E594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205;p74">
              <a:extLst>
                <a:ext uri="{FF2B5EF4-FFF2-40B4-BE49-F238E27FC236}">
                  <a16:creationId xmlns:a16="http://schemas.microsoft.com/office/drawing/2014/main" id="{A417623F-5510-60B9-9470-4CAC15D06EBA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206;p74">
              <a:extLst>
                <a:ext uri="{FF2B5EF4-FFF2-40B4-BE49-F238E27FC236}">
                  <a16:creationId xmlns:a16="http://schemas.microsoft.com/office/drawing/2014/main" id="{2D9C7977-26AC-7720-D380-37EFC7BF77F9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3191;p74">
            <a:extLst>
              <a:ext uri="{FF2B5EF4-FFF2-40B4-BE49-F238E27FC236}">
                <a16:creationId xmlns:a16="http://schemas.microsoft.com/office/drawing/2014/main" id="{9A798EF7-6126-B8A5-5983-72F24B61BC1C}"/>
              </a:ext>
            </a:extLst>
          </p:cNvPr>
          <p:cNvGrpSpPr/>
          <p:nvPr/>
        </p:nvGrpSpPr>
        <p:grpSpPr>
          <a:xfrm flipH="1">
            <a:off x="8223315" y="1351974"/>
            <a:ext cx="427468" cy="375343"/>
            <a:chOff x="4758596" y="4150436"/>
            <a:chExt cx="427468" cy="375343"/>
          </a:xfrm>
        </p:grpSpPr>
        <p:sp>
          <p:nvSpPr>
            <p:cNvPr id="119" name="Google Shape;3192;p74">
              <a:extLst>
                <a:ext uri="{FF2B5EF4-FFF2-40B4-BE49-F238E27FC236}">
                  <a16:creationId xmlns:a16="http://schemas.microsoft.com/office/drawing/2014/main" id="{ECD66C77-9847-A561-5AB8-3C4496CAB0AB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193;p74">
              <a:extLst>
                <a:ext uri="{FF2B5EF4-FFF2-40B4-BE49-F238E27FC236}">
                  <a16:creationId xmlns:a16="http://schemas.microsoft.com/office/drawing/2014/main" id="{0A1040DB-D218-1BF8-8D84-360EAA94D3AE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94;p74">
              <a:extLst>
                <a:ext uri="{FF2B5EF4-FFF2-40B4-BE49-F238E27FC236}">
                  <a16:creationId xmlns:a16="http://schemas.microsoft.com/office/drawing/2014/main" id="{31B8647F-F4FB-3F97-DA2B-B3B7C080681C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95;p74">
              <a:extLst>
                <a:ext uri="{FF2B5EF4-FFF2-40B4-BE49-F238E27FC236}">
                  <a16:creationId xmlns:a16="http://schemas.microsoft.com/office/drawing/2014/main" id="{FE795A14-5679-F21B-24B0-C02A3B6E7105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96;p74">
              <a:extLst>
                <a:ext uri="{FF2B5EF4-FFF2-40B4-BE49-F238E27FC236}">
                  <a16:creationId xmlns:a16="http://schemas.microsoft.com/office/drawing/2014/main" id="{4A04564E-DB8B-2C0F-F294-4FD0C5EE3BBF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197;p74">
              <a:extLst>
                <a:ext uri="{FF2B5EF4-FFF2-40B4-BE49-F238E27FC236}">
                  <a16:creationId xmlns:a16="http://schemas.microsoft.com/office/drawing/2014/main" id="{BD494A93-E5FC-3C0D-53C9-475F64EA6934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198;p74">
              <a:extLst>
                <a:ext uri="{FF2B5EF4-FFF2-40B4-BE49-F238E27FC236}">
                  <a16:creationId xmlns:a16="http://schemas.microsoft.com/office/drawing/2014/main" id="{F532D27D-CF32-70D1-AD24-8EE51622855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199;p74">
              <a:extLst>
                <a:ext uri="{FF2B5EF4-FFF2-40B4-BE49-F238E27FC236}">
                  <a16:creationId xmlns:a16="http://schemas.microsoft.com/office/drawing/2014/main" id="{1A58A3D3-0883-833F-24D7-A15737989959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00;p74">
              <a:extLst>
                <a:ext uri="{FF2B5EF4-FFF2-40B4-BE49-F238E27FC236}">
                  <a16:creationId xmlns:a16="http://schemas.microsoft.com/office/drawing/2014/main" id="{42BE2FEB-2699-3286-40B9-2578E9D99C49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01;p74">
              <a:extLst>
                <a:ext uri="{FF2B5EF4-FFF2-40B4-BE49-F238E27FC236}">
                  <a16:creationId xmlns:a16="http://schemas.microsoft.com/office/drawing/2014/main" id="{C19524B8-FEE9-4460-CD44-FD275523BFE6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02;p74">
              <a:extLst>
                <a:ext uri="{FF2B5EF4-FFF2-40B4-BE49-F238E27FC236}">
                  <a16:creationId xmlns:a16="http://schemas.microsoft.com/office/drawing/2014/main" id="{6104CC0F-F5B0-CEDD-85E0-6021F419BF00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03;p74">
              <a:extLst>
                <a:ext uri="{FF2B5EF4-FFF2-40B4-BE49-F238E27FC236}">
                  <a16:creationId xmlns:a16="http://schemas.microsoft.com/office/drawing/2014/main" id="{9937719C-C48F-64DC-DF4B-D7248D1009F8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04;p74">
              <a:extLst>
                <a:ext uri="{FF2B5EF4-FFF2-40B4-BE49-F238E27FC236}">
                  <a16:creationId xmlns:a16="http://schemas.microsoft.com/office/drawing/2014/main" id="{09FF944A-F2FA-E3D4-C0C2-390C3D8CFF14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05;p74">
              <a:extLst>
                <a:ext uri="{FF2B5EF4-FFF2-40B4-BE49-F238E27FC236}">
                  <a16:creationId xmlns:a16="http://schemas.microsoft.com/office/drawing/2014/main" id="{95A83D8B-E54B-41AC-6CC3-E2F334B86E04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06;p74">
              <a:extLst>
                <a:ext uri="{FF2B5EF4-FFF2-40B4-BE49-F238E27FC236}">
                  <a16:creationId xmlns:a16="http://schemas.microsoft.com/office/drawing/2014/main" id="{8F9C2D4A-6D59-7648-34D5-050E1DB9CB72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13">
            <a:extLst>
              <a:ext uri="{FF2B5EF4-FFF2-40B4-BE49-F238E27FC236}">
                <a16:creationId xmlns:a16="http://schemas.microsoft.com/office/drawing/2014/main" id="{95BA3D2E-4CCA-45D8-187B-88C2DD082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2779753" y="3347812"/>
            <a:ext cx="509514" cy="287181"/>
          </a:xfrm>
          <a:prstGeom prst="rect">
            <a:avLst/>
          </a:prstGeom>
        </p:spPr>
      </p:pic>
      <p:pic>
        <p:nvPicPr>
          <p:cNvPr id="135" name="Picture 13">
            <a:extLst>
              <a:ext uri="{FF2B5EF4-FFF2-40B4-BE49-F238E27FC236}">
                <a16:creationId xmlns:a16="http://schemas.microsoft.com/office/drawing/2014/main" id="{6FA07671-1A48-3F87-0C6F-5257CD18C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6937409" y="1873622"/>
            <a:ext cx="509514" cy="287181"/>
          </a:xfrm>
          <a:prstGeom prst="rect">
            <a:avLst/>
          </a:prstGeom>
        </p:spPr>
      </p:pic>
      <p:pic>
        <p:nvPicPr>
          <p:cNvPr id="136" name="Picture 13">
            <a:extLst>
              <a:ext uri="{FF2B5EF4-FFF2-40B4-BE49-F238E27FC236}">
                <a16:creationId xmlns:a16="http://schemas.microsoft.com/office/drawing/2014/main" id="{04D70B1C-8F7E-E849-9716-94AC0D72A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05722">
            <a:off x="101280" y="1752464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 animBg="1"/>
      <p:bldP spid="57" grpId="0" animBg="1"/>
      <p:bldP spid="58" grpId="0" animBg="1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7"/>
          <p:cNvSpPr/>
          <p:nvPr/>
        </p:nvSpPr>
        <p:spPr>
          <a:xfrm>
            <a:off x="5898556" y="4417253"/>
            <a:ext cx="315847" cy="93386"/>
          </a:xfrm>
          <a:custGeom>
            <a:avLst/>
            <a:gdLst/>
            <a:ahLst/>
            <a:cxnLst/>
            <a:rect l="l" t="t" r="r" b="b"/>
            <a:pathLst>
              <a:path w="3000" h="887" extrusionOk="0">
                <a:moveTo>
                  <a:pt x="839" y="1"/>
                </a:moveTo>
                <a:cubicBezTo>
                  <a:pt x="616" y="1"/>
                  <a:pt x="390" y="51"/>
                  <a:pt x="208" y="172"/>
                </a:cubicBezTo>
                <a:cubicBezTo>
                  <a:pt x="104" y="172"/>
                  <a:pt x="1" y="275"/>
                  <a:pt x="1" y="404"/>
                </a:cubicBezTo>
                <a:cubicBezTo>
                  <a:pt x="1" y="508"/>
                  <a:pt x="104" y="611"/>
                  <a:pt x="104" y="715"/>
                </a:cubicBezTo>
                <a:cubicBezTo>
                  <a:pt x="422" y="836"/>
                  <a:pt x="732" y="886"/>
                  <a:pt x="1021" y="886"/>
                </a:cubicBezTo>
                <a:cubicBezTo>
                  <a:pt x="1226" y="886"/>
                  <a:pt x="1422" y="861"/>
                  <a:pt x="1604" y="818"/>
                </a:cubicBezTo>
                <a:lnTo>
                  <a:pt x="2353" y="818"/>
                </a:lnTo>
                <a:cubicBezTo>
                  <a:pt x="2586" y="715"/>
                  <a:pt x="3000" y="818"/>
                  <a:pt x="2793" y="611"/>
                </a:cubicBezTo>
                <a:cubicBezTo>
                  <a:pt x="2353" y="275"/>
                  <a:pt x="1707" y="68"/>
                  <a:pt x="1294" y="68"/>
                </a:cubicBezTo>
                <a:cubicBezTo>
                  <a:pt x="1154" y="26"/>
                  <a:pt x="997" y="1"/>
                  <a:pt x="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/>
              <p:nvPr/>
            </p:nvSpPr>
            <p:spPr>
              <a:xfrm>
                <a:off x="856464" y="547816"/>
                <a:ext cx="116378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8×1=8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8" name="Hộp Văn bản 87">
                <a:extLst>
                  <a:ext uri="{FF2B5EF4-FFF2-40B4-BE49-F238E27FC236}">
                    <a16:creationId xmlns:a16="http://schemas.microsoft.com/office/drawing/2014/main" id="{671B7755-9E67-8611-EBC2-A64A8D6AC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4" y="547816"/>
                <a:ext cx="1163780" cy="307777"/>
              </a:xfrm>
              <a:prstGeom prst="rect">
                <a:avLst/>
              </a:prstGeom>
              <a:blipFill>
                <a:blip r:embed="rId3"/>
                <a:stretch>
                  <a:fillRect l="-2618" r="-261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/>
              <p:nvPr/>
            </p:nvSpPr>
            <p:spPr>
              <a:xfrm>
                <a:off x="856464" y="1504355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8×2=16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9" name="Hộp Văn bản 88">
                <a:extLst>
                  <a:ext uri="{FF2B5EF4-FFF2-40B4-BE49-F238E27FC236}">
                    <a16:creationId xmlns:a16="http://schemas.microsoft.com/office/drawing/2014/main" id="{323EBA40-9048-50EB-34D5-38295E3DA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4" y="1504355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349" r="-38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/>
              <p:nvPr/>
            </p:nvSpPr>
            <p:spPr>
              <a:xfrm>
                <a:off x="856464" y="2454819"/>
                <a:ext cx="131766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8×3=24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0" name="Hộp Văn bản 89">
                <a:extLst>
                  <a:ext uri="{FF2B5EF4-FFF2-40B4-BE49-F238E27FC236}">
                    <a16:creationId xmlns:a16="http://schemas.microsoft.com/office/drawing/2014/main" id="{2B269A27-709E-4201-6365-ED6F8F286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464" y="2454819"/>
                <a:ext cx="1317668" cy="307777"/>
              </a:xfrm>
              <a:prstGeom prst="rect">
                <a:avLst/>
              </a:prstGeom>
              <a:blipFill>
                <a:blip r:embed="rId5"/>
                <a:stretch>
                  <a:fillRect l="-1843" r="-138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64CC67E8-BF82-8AA4-3DD2-404208D23ECF}"/>
              </a:ext>
            </a:extLst>
          </p:cNvPr>
          <p:cNvSpPr/>
          <p:nvPr/>
        </p:nvSpPr>
        <p:spPr>
          <a:xfrm>
            <a:off x="3151155" y="20234"/>
            <a:ext cx="5977136" cy="265138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24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Q</a:t>
            </a:r>
            <a:r>
              <a:rPr lang="nl-NL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uan sát kết quả của 3 phép tính đầu tiên, chúng ta thấy tích sau như thế nào so với tích trước?</a:t>
            </a:r>
            <a:endParaRPr lang="en-US" sz="2400" dirty="0">
              <a:latin typeface="+mj-lt"/>
            </a:endParaRPr>
          </a:p>
        </p:txBody>
      </p:sp>
      <p:sp>
        <p:nvSpPr>
          <p:cNvPr id="95" name="Hộp Văn bản 94">
            <a:extLst>
              <a:ext uri="{FF2B5EF4-FFF2-40B4-BE49-F238E27FC236}">
                <a16:creationId xmlns:a16="http://schemas.microsoft.com/office/drawing/2014/main" id="{FAD3F6AA-230A-7841-9BD5-E071DF26A64B}"/>
              </a:ext>
            </a:extLst>
          </p:cNvPr>
          <p:cNvSpPr txBox="1"/>
          <p:nvPr/>
        </p:nvSpPr>
        <p:spPr>
          <a:xfrm>
            <a:off x="1055807" y="3352223"/>
            <a:ext cx="5723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liền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sau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hơn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tích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trước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8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đơn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+mj-lt"/>
                <a:ea typeface="Calibri" panose="020F0502020204030204" pitchFamily="34" charset="0"/>
              </a:rPr>
              <a:t>vị</a:t>
            </a:r>
            <a:r>
              <a:rPr lang="en-US" sz="24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10" name="Mũi tên: Phải 9">
            <a:extLst>
              <a:ext uri="{FF2B5EF4-FFF2-40B4-BE49-F238E27FC236}">
                <a16:creationId xmlns:a16="http://schemas.microsoft.com/office/drawing/2014/main" id="{4E5BB952-FFAA-E22A-5751-CB2BB513F440}"/>
              </a:ext>
            </a:extLst>
          </p:cNvPr>
          <p:cNvSpPr/>
          <p:nvPr/>
        </p:nvSpPr>
        <p:spPr>
          <a:xfrm>
            <a:off x="185170" y="3425054"/>
            <a:ext cx="800241" cy="276719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oogle Shape;2025;p61">
            <a:extLst>
              <a:ext uri="{FF2B5EF4-FFF2-40B4-BE49-F238E27FC236}">
                <a16:creationId xmlns:a16="http://schemas.microsoft.com/office/drawing/2014/main" id="{17F9D486-12E4-906C-5AFA-4A39E4BB0042}"/>
              </a:ext>
            </a:extLst>
          </p:cNvPr>
          <p:cNvGrpSpPr/>
          <p:nvPr/>
        </p:nvGrpSpPr>
        <p:grpSpPr>
          <a:xfrm>
            <a:off x="8511587" y="4494492"/>
            <a:ext cx="514448" cy="520458"/>
            <a:chOff x="4052860" y="1366510"/>
            <a:chExt cx="218208" cy="220767"/>
          </a:xfrm>
        </p:grpSpPr>
        <p:sp>
          <p:nvSpPr>
            <p:cNvPr id="140" name="Google Shape;2026;p61">
              <a:extLst>
                <a:ext uri="{FF2B5EF4-FFF2-40B4-BE49-F238E27FC236}">
                  <a16:creationId xmlns:a16="http://schemas.microsoft.com/office/drawing/2014/main" id="{1591280E-9029-29FD-5A02-80EE58CEA102}"/>
                </a:ext>
              </a:extLst>
            </p:cNvPr>
            <p:cNvSpPr/>
            <p:nvPr/>
          </p:nvSpPr>
          <p:spPr>
            <a:xfrm>
              <a:off x="4177433" y="1366510"/>
              <a:ext cx="93635" cy="122011"/>
            </a:xfrm>
            <a:custGeom>
              <a:avLst/>
              <a:gdLst/>
              <a:ahLst/>
              <a:cxnLst/>
              <a:rect l="l" t="t" r="r" b="b"/>
              <a:pathLst>
                <a:path w="2818" h="3672" extrusionOk="0">
                  <a:moveTo>
                    <a:pt x="1732" y="0"/>
                  </a:moveTo>
                  <a:cubicBezTo>
                    <a:pt x="1629" y="0"/>
                    <a:pt x="1525" y="104"/>
                    <a:pt x="1422" y="104"/>
                  </a:cubicBezTo>
                  <a:lnTo>
                    <a:pt x="1422" y="207"/>
                  </a:lnTo>
                  <a:cubicBezTo>
                    <a:pt x="1293" y="207"/>
                    <a:pt x="1189" y="207"/>
                    <a:pt x="1189" y="336"/>
                  </a:cubicBezTo>
                  <a:lnTo>
                    <a:pt x="1086" y="336"/>
                  </a:lnTo>
                  <a:cubicBezTo>
                    <a:pt x="440" y="983"/>
                    <a:pt x="0" y="1939"/>
                    <a:pt x="0" y="2792"/>
                  </a:cubicBezTo>
                  <a:cubicBezTo>
                    <a:pt x="0" y="2921"/>
                    <a:pt x="129" y="3438"/>
                    <a:pt x="0" y="3671"/>
                  </a:cubicBezTo>
                  <a:cubicBezTo>
                    <a:pt x="646" y="3438"/>
                    <a:pt x="1189" y="3232"/>
                    <a:pt x="1732" y="2921"/>
                  </a:cubicBezTo>
                  <a:cubicBezTo>
                    <a:pt x="2068" y="2689"/>
                    <a:pt x="2378" y="2379"/>
                    <a:pt x="2585" y="2146"/>
                  </a:cubicBezTo>
                  <a:lnTo>
                    <a:pt x="2585" y="2043"/>
                  </a:lnTo>
                  <a:cubicBezTo>
                    <a:pt x="2714" y="1939"/>
                    <a:pt x="2714" y="1732"/>
                    <a:pt x="2818" y="1629"/>
                  </a:cubicBezTo>
                  <a:cubicBezTo>
                    <a:pt x="2818" y="1293"/>
                    <a:pt x="2818" y="1086"/>
                    <a:pt x="2714" y="750"/>
                  </a:cubicBezTo>
                  <a:cubicBezTo>
                    <a:pt x="2714" y="543"/>
                    <a:pt x="2585" y="440"/>
                    <a:pt x="2482" y="336"/>
                  </a:cubicBezTo>
                  <a:cubicBezTo>
                    <a:pt x="2275" y="104"/>
                    <a:pt x="2068" y="0"/>
                    <a:pt x="1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7;p61">
              <a:extLst>
                <a:ext uri="{FF2B5EF4-FFF2-40B4-BE49-F238E27FC236}">
                  <a16:creationId xmlns:a16="http://schemas.microsoft.com/office/drawing/2014/main" id="{5EBE0514-F4D3-5DB3-3176-CC4FE40918B8}"/>
                </a:ext>
              </a:extLst>
            </p:cNvPr>
            <p:cNvSpPr/>
            <p:nvPr/>
          </p:nvSpPr>
          <p:spPr>
            <a:xfrm>
              <a:off x="4177433" y="1369932"/>
              <a:ext cx="47250" cy="118589"/>
            </a:xfrm>
            <a:custGeom>
              <a:avLst/>
              <a:gdLst/>
              <a:ahLst/>
              <a:cxnLst/>
              <a:rect l="l" t="t" r="r" b="b"/>
              <a:pathLst>
                <a:path w="1422" h="3569" extrusionOk="0">
                  <a:moveTo>
                    <a:pt x="1422" y="1"/>
                  </a:moveTo>
                  <a:cubicBezTo>
                    <a:pt x="1246" y="210"/>
                    <a:pt x="1091" y="431"/>
                    <a:pt x="956" y="660"/>
                  </a:cubicBezTo>
                  <a:lnTo>
                    <a:pt x="956" y="660"/>
                  </a:lnTo>
                  <a:cubicBezTo>
                    <a:pt x="1097" y="459"/>
                    <a:pt x="1255" y="272"/>
                    <a:pt x="1422" y="104"/>
                  </a:cubicBezTo>
                  <a:lnTo>
                    <a:pt x="1422" y="1"/>
                  </a:lnTo>
                  <a:close/>
                  <a:moveTo>
                    <a:pt x="956" y="660"/>
                  </a:moveTo>
                  <a:cubicBezTo>
                    <a:pt x="640" y="1112"/>
                    <a:pt x="408" y="1636"/>
                    <a:pt x="336" y="2172"/>
                  </a:cubicBezTo>
                  <a:cubicBezTo>
                    <a:pt x="476" y="1648"/>
                    <a:pt x="675" y="1136"/>
                    <a:pt x="956" y="660"/>
                  </a:cubicBezTo>
                  <a:close/>
                  <a:moveTo>
                    <a:pt x="336" y="2482"/>
                  </a:moveTo>
                  <a:lnTo>
                    <a:pt x="336" y="2482"/>
                  </a:lnTo>
                  <a:cubicBezTo>
                    <a:pt x="233" y="2818"/>
                    <a:pt x="233" y="3025"/>
                    <a:pt x="129" y="3335"/>
                  </a:cubicBezTo>
                  <a:cubicBezTo>
                    <a:pt x="129" y="3391"/>
                    <a:pt x="129" y="3423"/>
                    <a:pt x="119" y="3449"/>
                  </a:cubicBezTo>
                  <a:lnTo>
                    <a:pt x="119" y="3449"/>
                  </a:lnTo>
                  <a:lnTo>
                    <a:pt x="233" y="3335"/>
                  </a:lnTo>
                  <a:lnTo>
                    <a:pt x="233" y="3129"/>
                  </a:lnTo>
                  <a:cubicBezTo>
                    <a:pt x="233" y="2922"/>
                    <a:pt x="336" y="2689"/>
                    <a:pt x="336" y="2482"/>
                  </a:cubicBezTo>
                  <a:close/>
                  <a:moveTo>
                    <a:pt x="119" y="3449"/>
                  </a:moveTo>
                  <a:lnTo>
                    <a:pt x="0" y="3568"/>
                  </a:lnTo>
                  <a:cubicBezTo>
                    <a:pt x="74" y="3509"/>
                    <a:pt x="105" y="3484"/>
                    <a:pt x="119" y="34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28;p61">
              <a:extLst>
                <a:ext uri="{FF2B5EF4-FFF2-40B4-BE49-F238E27FC236}">
                  <a16:creationId xmlns:a16="http://schemas.microsoft.com/office/drawing/2014/main" id="{BFFB3F21-699F-4FEC-B74D-86D065304827}"/>
                </a:ext>
              </a:extLst>
            </p:cNvPr>
            <p:cNvSpPr/>
            <p:nvPr/>
          </p:nvSpPr>
          <p:spPr>
            <a:xfrm>
              <a:off x="4188598" y="1377674"/>
              <a:ext cx="71306" cy="71306"/>
            </a:xfrm>
            <a:custGeom>
              <a:avLst/>
              <a:gdLst/>
              <a:ahLst/>
              <a:cxnLst/>
              <a:rect l="l" t="t" r="r" b="b"/>
              <a:pathLst>
                <a:path w="2146" h="2146" extrusionOk="0">
                  <a:moveTo>
                    <a:pt x="2146" y="0"/>
                  </a:moveTo>
                  <a:lnTo>
                    <a:pt x="2146" y="0"/>
                  </a:lnTo>
                  <a:cubicBezTo>
                    <a:pt x="1500" y="750"/>
                    <a:pt x="853" y="1500"/>
                    <a:pt x="0" y="2146"/>
                  </a:cubicBezTo>
                  <a:cubicBezTo>
                    <a:pt x="853" y="1603"/>
                    <a:pt x="1603" y="853"/>
                    <a:pt x="2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29;p61">
              <a:extLst>
                <a:ext uri="{FF2B5EF4-FFF2-40B4-BE49-F238E27FC236}">
                  <a16:creationId xmlns:a16="http://schemas.microsoft.com/office/drawing/2014/main" id="{8ECB4343-36A0-1FDE-A8A3-D8F3181A98D9}"/>
                </a:ext>
              </a:extLst>
            </p:cNvPr>
            <p:cNvSpPr/>
            <p:nvPr/>
          </p:nvSpPr>
          <p:spPr>
            <a:xfrm>
              <a:off x="4181719" y="1427484"/>
              <a:ext cx="81640" cy="53297"/>
            </a:xfrm>
            <a:custGeom>
              <a:avLst/>
              <a:gdLst/>
              <a:ahLst/>
              <a:cxnLst/>
              <a:rect l="l" t="t" r="r" b="b"/>
              <a:pathLst>
                <a:path w="2457" h="1604" extrusionOk="0">
                  <a:moveTo>
                    <a:pt x="1810" y="1"/>
                  </a:moveTo>
                  <a:cubicBezTo>
                    <a:pt x="1603" y="104"/>
                    <a:pt x="1500" y="104"/>
                    <a:pt x="1396" y="208"/>
                  </a:cubicBezTo>
                  <a:cubicBezTo>
                    <a:pt x="1543" y="134"/>
                    <a:pt x="1689" y="61"/>
                    <a:pt x="1881" y="61"/>
                  </a:cubicBezTo>
                  <a:cubicBezTo>
                    <a:pt x="1960" y="61"/>
                    <a:pt x="2048" y="74"/>
                    <a:pt x="2146" y="104"/>
                  </a:cubicBezTo>
                  <a:cubicBezTo>
                    <a:pt x="2249" y="104"/>
                    <a:pt x="2353" y="104"/>
                    <a:pt x="2456" y="311"/>
                  </a:cubicBezTo>
                  <a:lnTo>
                    <a:pt x="2456" y="208"/>
                  </a:lnTo>
                  <a:cubicBezTo>
                    <a:pt x="2353" y="104"/>
                    <a:pt x="2249" y="1"/>
                    <a:pt x="2146" y="1"/>
                  </a:cubicBezTo>
                  <a:close/>
                  <a:moveTo>
                    <a:pt x="1396" y="208"/>
                  </a:moveTo>
                  <a:cubicBezTo>
                    <a:pt x="853" y="440"/>
                    <a:pt x="414" y="854"/>
                    <a:pt x="104" y="1397"/>
                  </a:cubicBezTo>
                  <a:cubicBezTo>
                    <a:pt x="104" y="1500"/>
                    <a:pt x="104" y="1500"/>
                    <a:pt x="0" y="1603"/>
                  </a:cubicBezTo>
                  <a:lnTo>
                    <a:pt x="104" y="1603"/>
                  </a:lnTo>
                  <a:cubicBezTo>
                    <a:pt x="311" y="957"/>
                    <a:pt x="853" y="544"/>
                    <a:pt x="1396" y="2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0;p61">
              <a:extLst>
                <a:ext uri="{FF2B5EF4-FFF2-40B4-BE49-F238E27FC236}">
                  <a16:creationId xmlns:a16="http://schemas.microsoft.com/office/drawing/2014/main" id="{BE8E4A45-4B9D-F213-B4FD-79874D1366B7}"/>
                </a:ext>
              </a:extLst>
            </p:cNvPr>
            <p:cNvSpPr/>
            <p:nvPr/>
          </p:nvSpPr>
          <p:spPr>
            <a:xfrm>
              <a:off x="4252994" y="1391398"/>
              <a:ext cx="14653" cy="24954"/>
            </a:xfrm>
            <a:custGeom>
              <a:avLst/>
              <a:gdLst/>
              <a:ahLst/>
              <a:cxnLst/>
              <a:rect l="l" t="t" r="r" b="b"/>
              <a:pathLst>
                <a:path w="441" h="751" extrusionOk="0">
                  <a:moveTo>
                    <a:pt x="440" y="1"/>
                  </a:moveTo>
                  <a:cubicBezTo>
                    <a:pt x="311" y="234"/>
                    <a:pt x="104" y="544"/>
                    <a:pt x="1" y="751"/>
                  </a:cubicBezTo>
                  <a:cubicBezTo>
                    <a:pt x="208" y="544"/>
                    <a:pt x="311" y="337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1;p61">
              <a:extLst>
                <a:ext uri="{FF2B5EF4-FFF2-40B4-BE49-F238E27FC236}">
                  <a16:creationId xmlns:a16="http://schemas.microsoft.com/office/drawing/2014/main" id="{B7CAD87C-E1D2-664B-F2CE-0FAC68186833}"/>
                </a:ext>
              </a:extLst>
            </p:cNvPr>
            <p:cNvSpPr/>
            <p:nvPr/>
          </p:nvSpPr>
          <p:spPr>
            <a:xfrm>
              <a:off x="4052860" y="1488491"/>
              <a:ext cx="121147" cy="98785"/>
            </a:xfrm>
            <a:custGeom>
              <a:avLst/>
              <a:gdLst/>
              <a:ahLst/>
              <a:cxnLst/>
              <a:rect l="l" t="t" r="r" b="b"/>
              <a:pathLst>
                <a:path w="3646" h="2973" extrusionOk="0">
                  <a:moveTo>
                    <a:pt x="3542" y="0"/>
                  </a:moveTo>
                  <a:cubicBezTo>
                    <a:pt x="3439" y="103"/>
                    <a:pt x="2793" y="103"/>
                    <a:pt x="2689" y="103"/>
                  </a:cubicBezTo>
                  <a:cubicBezTo>
                    <a:pt x="1810" y="103"/>
                    <a:pt x="854" y="543"/>
                    <a:pt x="311" y="1293"/>
                  </a:cubicBezTo>
                  <a:lnTo>
                    <a:pt x="311" y="1396"/>
                  </a:lnTo>
                  <a:cubicBezTo>
                    <a:pt x="208" y="1396"/>
                    <a:pt x="208" y="1499"/>
                    <a:pt x="208" y="1603"/>
                  </a:cubicBezTo>
                  <a:lnTo>
                    <a:pt x="104" y="1603"/>
                  </a:lnTo>
                  <a:lnTo>
                    <a:pt x="104" y="1939"/>
                  </a:lnTo>
                  <a:cubicBezTo>
                    <a:pt x="1" y="2249"/>
                    <a:pt x="208" y="2482"/>
                    <a:pt x="311" y="2689"/>
                  </a:cubicBezTo>
                  <a:lnTo>
                    <a:pt x="414" y="2689"/>
                  </a:lnTo>
                  <a:cubicBezTo>
                    <a:pt x="518" y="2792"/>
                    <a:pt x="647" y="2792"/>
                    <a:pt x="854" y="2895"/>
                  </a:cubicBezTo>
                  <a:cubicBezTo>
                    <a:pt x="957" y="2947"/>
                    <a:pt x="1093" y="2973"/>
                    <a:pt x="1242" y="2973"/>
                  </a:cubicBezTo>
                  <a:cubicBezTo>
                    <a:pt x="1390" y="2973"/>
                    <a:pt x="1552" y="2947"/>
                    <a:pt x="1707" y="2895"/>
                  </a:cubicBezTo>
                  <a:cubicBezTo>
                    <a:pt x="1810" y="2895"/>
                    <a:pt x="2043" y="2792"/>
                    <a:pt x="2146" y="2689"/>
                  </a:cubicBezTo>
                  <a:cubicBezTo>
                    <a:pt x="2457" y="2352"/>
                    <a:pt x="2689" y="2146"/>
                    <a:pt x="2896" y="1835"/>
                  </a:cubicBezTo>
                  <a:cubicBezTo>
                    <a:pt x="3232" y="1293"/>
                    <a:pt x="3439" y="646"/>
                    <a:pt x="3646" y="103"/>
                  </a:cubicBezTo>
                  <a:lnTo>
                    <a:pt x="36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2;p61">
              <a:extLst>
                <a:ext uri="{FF2B5EF4-FFF2-40B4-BE49-F238E27FC236}">
                  <a16:creationId xmlns:a16="http://schemas.microsoft.com/office/drawing/2014/main" id="{943A81AF-B0A2-DCC9-A902-568647030C67}"/>
                </a:ext>
              </a:extLst>
            </p:cNvPr>
            <p:cNvSpPr/>
            <p:nvPr/>
          </p:nvSpPr>
          <p:spPr>
            <a:xfrm>
              <a:off x="4056315" y="1488491"/>
              <a:ext cx="117692" cy="53264"/>
            </a:xfrm>
            <a:custGeom>
              <a:avLst/>
              <a:gdLst/>
              <a:ahLst/>
              <a:cxnLst/>
              <a:rect l="l" t="t" r="r" b="b"/>
              <a:pathLst>
                <a:path w="3542" h="1603" extrusionOk="0">
                  <a:moveTo>
                    <a:pt x="3438" y="0"/>
                  </a:moveTo>
                  <a:cubicBezTo>
                    <a:pt x="3438" y="103"/>
                    <a:pt x="3335" y="103"/>
                    <a:pt x="3335" y="103"/>
                  </a:cubicBezTo>
                  <a:lnTo>
                    <a:pt x="3232" y="207"/>
                  </a:lnTo>
                  <a:cubicBezTo>
                    <a:pt x="3335" y="207"/>
                    <a:pt x="3438" y="103"/>
                    <a:pt x="3542" y="103"/>
                  </a:cubicBezTo>
                  <a:lnTo>
                    <a:pt x="3542" y="0"/>
                  </a:lnTo>
                  <a:close/>
                  <a:moveTo>
                    <a:pt x="3128" y="207"/>
                  </a:moveTo>
                  <a:cubicBezTo>
                    <a:pt x="3031" y="250"/>
                    <a:pt x="2939" y="275"/>
                    <a:pt x="2849" y="297"/>
                  </a:cubicBezTo>
                  <a:lnTo>
                    <a:pt x="2849" y="297"/>
                  </a:lnTo>
                  <a:cubicBezTo>
                    <a:pt x="2981" y="284"/>
                    <a:pt x="3116" y="258"/>
                    <a:pt x="3232" y="207"/>
                  </a:cubicBezTo>
                  <a:close/>
                  <a:moveTo>
                    <a:pt x="2849" y="297"/>
                  </a:moveTo>
                  <a:cubicBezTo>
                    <a:pt x="2716" y="310"/>
                    <a:pt x="2586" y="310"/>
                    <a:pt x="2482" y="310"/>
                  </a:cubicBezTo>
                  <a:cubicBezTo>
                    <a:pt x="2353" y="414"/>
                    <a:pt x="2249" y="414"/>
                    <a:pt x="2146" y="414"/>
                  </a:cubicBezTo>
                  <a:lnTo>
                    <a:pt x="2482" y="414"/>
                  </a:lnTo>
                  <a:cubicBezTo>
                    <a:pt x="2603" y="353"/>
                    <a:pt x="2723" y="328"/>
                    <a:pt x="2849" y="297"/>
                  </a:cubicBezTo>
                  <a:close/>
                  <a:moveTo>
                    <a:pt x="2146" y="414"/>
                  </a:moveTo>
                  <a:lnTo>
                    <a:pt x="2146" y="414"/>
                  </a:lnTo>
                  <a:cubicBezTo>
                    <a:pt x="1540" y="602"/>
                    <a:pt x="934" y="840"/>
                    <a:pt x="438" y="1266"/>
                  </a:cubicBezTo>
                  <a:lnTo>
                    <a:pt x="438" y="1266"/>
                  </a:lnTo>
                  <a:cubicBezTo>
                    <a:pt x="974" y="888"/>
                    <a:pt x="1560" y="596"/>
                    <a:pt x="2146" y="414"/>
                  </a:cubicBezTo>
                  <a:close/>
                  <a:moveTo>
                    <a:pt x="438" y="1266"/>
                  </a:moveTo>
                  <a:cubicBezTo>
                    <a:pt x="288" y="1372"/>
                    <a:pt x="141" y="1484"/>
                    <a:pt x="0" y="1603"/>
                  </a:cubicBezTo>
                  <a:lnTo>
                    <a:pt x="104" y="1603"/>
                  </a:lnTo>
                  <a:cubicBezTo>
                    <a:pt x="208" y="1479"/>
                    <a:pt x="320" y="1367"/>
                    <a:pt x="438" y="1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3;p61">
              <a:extLst>
                <a:ext uri="{FF2B5EF4-FFF2-40B4-BE49-F238E27FC236}">
                  <a16:creationId xmlns:a16="http://schemas.microsoft.com/office/drawing/2014/main" id="{B9ED0733-E6BF-52EA-60EC-AD385390C8A2}"/>
                </a:ext>
              </a:extLst>
            </p:cNvPr>
            <p:cNvSpPr/>
            <p:nvPr/>
          </p:nvSpPr>
          <p:spPr>
            <a:xfrm>
              <a:off x="4063194" y="1502215"/>
              <a:ext cx="71306" cy="75626"/>
            </a:xfrm>
            <a:custGeom>
              <a:avLst/>
              <a:gdLst/>
              <a:ahLst/>
              <a:cxnLst/>
              <a:rect l="l" t="t" r="r" b="b"/>
              <a:pathLst>
                <a:path w="2146" h="2276" extrusionOk="0">
                  <a:moveTo>
                    <a:pt x="2146" y="1"/>
                  </a:moveTo>
                  <a:lnTo>
                    <a:pt x="2146" y="1"/>
                  </a:lnTo>
                  <a:cubicBezTo>
                    <a:pt x="1499" y="880"/>
                    <a:pt x="853" y="1629"/>
                    <a:pt x="0" y="2276"/>
                  </a:cubicBezTo>
                  <a:lnTo>
                    <a:pt x="103" y="2276"/>
                  </a:lnTo>
                  <a:cubicBezTo>
                    <a:pt x="853" y="1629"/>
                    <a:pt x="1629" y="880"/>
                    <a:pt x="2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4;p61">
              <a:extLst>
                <a:ext uri="{FF2B5EF4-FFF2-40B4-BE49-F238E27FC236}">
                  <a16:creationId xmlns:a16="http://schemas.microsoft.com/office/drawing/2014/main" id="{6A5FE6F9-9879-3263-E19E-CF4D3F913477}"/>
                </a:ext>
              </a:extLst>
            </p:cNvPr>
            <p:cNvSpPr/>
            <p:nvPr/>
          </p:nvSpPr>
          <p:spPr>
            <a:xfrm>
              <a:off x="4117289" y="1491914"/>
              <a:ext cx="49841" cy="74762"/>
            </a:xfrm>
            <a:custGeom>
              <a:avLst/>
              <a:gdLst/>
              <a:ahLst/>
              <a:cxnLst/>
              <a:rect l="l" t="t" r="r" b="b"/>
              <a:pathLst>
                <a:path w="1500" h="2250" extrusionOk="0">
                  <a:moveTo>
                    <a:pt x="1397" y="0"/>
                  </a:moveTo>
                  <a:lnTo>
                    <a:pt x="1397" y="104"/>
                  </a:lnTo>
                  <a:lnTo>
                    <a:pt x="1500" y="104"/>
                  </a:lnTo>
                  <a:lnTo>
                    <a:pt x="1500" y="0"/>
                  </a:lnTo>
                  <a:close/>
                  <a:moveTo>
                    <a:pt x="1293" y="104"/>
                  </a:moveTo>
                  <a:cubicBezTo>
                    <a:pt x="750" y="543"/>
                    <a:pt x="311" y="957"/>
                    <a:pt x="104" y="1500"/>
                  </a:cubicBezTo>
                  <a:cubicBezTo>
                    <a:pt x="1" y="1603"/>
                    <a:pt x="1" y="1732"/>
                    <a:pt x="1" y="1939"/>
                  </a:cubicBezTo>
                  <a:lnTo>
                    <a:pt x="1" y="2249"/>
                  </a:lnTo>
                  <a:cubicBezTo>
                    <a:pt x="1" y="1939"/>
                    <a:pt x="1" y="1732"/>
                    <a:pt x="104" y="1603"/>
                  </a:cubicBezTo>
                  <a:cubicBezTo>
                    <a:pt x="414" y="957"/>
                    <a:pt x="854" y="440"/>
                    <a:pt x="1397" y="1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5;p61">
              <a:extLst>
                <a:ext uri="{FF2B5EF4-FFF2-40B4-BE49-F238E27FC236}">
                  <a16:creationId xmlns:a16="http://schemas.microsoft.com/office/drawing/2014/main" id="{7903D958-30E8-F9CB-319C-45003A7EA8BB}"/>
                </a:ext>
              </a:extLst>
            </p:cNvPr>
            <p:cNvSpPr/>
            <p:nvPr/>
          </p:nvSpPr>
          <p:spPr>
            <a:xfrm>
              <a:off x="4081203" y="1556344"/>
              <a:ext cx="36118" cy="28376"/>
            </a:xfrm>
            <a:custGeom>
              <a:avLst/>
              <a:gdLst/>
              <a:ahLst/>
              <a:cxnLst/>
              <a:rect l="l" t="t" r="r" b="b"/>
              <a:pathLst>
                <a:path w="1087" h="854" extrusionOk="0">
                  <a:moveTo>
                    <a:pt x="1087" y="0"/>
                  </a:moveTo>
                  <a:cubicBezTo>
                    <a:pt x="957" y="104"/>
                    <a:pt x="854" y="207"/>
                    <a:pt x="751" y="310"/>
                  </a:cubicBezTo>
                  <a:cubicBezTo>
                    <a:pt x="854" y="207"/>
                    <a:pt x="957" y="207"/>
                    <a:pt x="1087" y="0"/>
                  </a:cubicBezTo>
                  <a:close/>
                  <a:moveTo>
                    <a:pt x="751" y="310"/>
                  </a:moveTo>
                  <a:cubicBezTo>
                    <a:pt x="440" y="543"/>
                    <a:pt x="208" y="647"/>
                    <a:pt x="1" y="853"/>
                  </a:cubicBezTo>
                  <a:cubicBezTo>
                    <a:pt x="208" y="750"/>
                    <a:pt x="544" y="543"/>
                    <a:pt x="751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6;p61">
              <a:extLst>
                <a:ext uri="{FF2B5EF4-FFF2-40B4-BE49-F238E27FC236}">
                  <a16:creationId xmlns:a16="http://schemas.microsoft.com/office/drawing/2014/main" id="{8402AA87-FD33-0DE3-38BA-BFB4C4CEF8C3}"/>
                </a:ext>
              </a:extLst>
            </p:cNvPr>
            <p:cNvSpPr/>
            <p:nvPr/>
          </p:nvSpPr>
          <p:spPr>
            <a:xfrm>
              <a:off x="4052860" y="1416319"/>
              <a:ext cx="81640" cy="29240"/>
            </a:xfrm>
            <a:custGeom>
              <a:avLst/>
              <a:gdLst/>
              <a:ahLst/>
              <a:cxnLst/>
              <a:rect l="l" t="t" r="r" b="b"/>
              <a:pathLst>
                <a:path w="2457" h="880" extrusionOk="0">
                  <a:moveTo>
                    <a:pt x="208" y="1"/>
                  </a:moveTo>
                  <a:cubicBezTo>
                    <a:pt x="104" y="1"/>
                    <a:pt x="104" y="130"/>
                    <a:pt x="1" y="130"/>
                  </a:cubicBezTo>
                  <a:cubicBezTo>
                    <a:pt x="1" y="233"/>
                    <a:pt x="104" y="233"/>
                    <a:pt x="104" y="337"/>
                  </a:cubicBezTo>
                  <a:cubicBezTo>
                    <a:pt x="854" y="337"/>
                    <a:pt x="1604" y="544"/>
                    <a:pt x="2250" y="880"/>
                  </a:cubicBezTo>
                  <a:cubicBezTo>
                    <a:pt x="2250" y="880"/>
                    <a:pt x="2353" y="880"/>
                    <a:pt x="2353" y="776"/>
                  </a:cubicBezTo>
                  <a:cubicBezTo>
                    <a:pt x="2457" y="776"/>
                    <a:pt x="2353" y="647"/>
                    <a:pt x="2353" y="647"/>
                  </a:cubicBezTo>
                  <a:cubicBezTo>
                    <a:pt x="1604" y="337"/>
                    <a:pt x="957" y="130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7;p61">
              <a:extLst>
                <a:ext uri="{FF2B5EF4-FFF2-40B4-BE49-F238E27FC236}">
                  <a16:creationId xmlns:a16="http://schemas.microsoft.com/office/drawing/2014/main" id="{6F175769-F7BB-C845-2445-E070029F2775}"/>
                </a:ext>
              </a:extLst>
            </p:cNvPr>
            <p:cNvSpPr/>
            <p:nvPr/>
          </p:nvSpPr>
          <p:spPr>
            <a:xfrm>
              <a:off x="4109547" y="1366510"/>
              <a:ext cx="32696" cy="75626"/>
            </a:xfrm>
            <a:custGeom>
              <a:avLst/>
              <a:gdLst/>
              <a:ahLst/>
              <a:cxnLst/>
              <a:rect l="l" t="t" r="r" b="b"/>
              <a:pathLst>
                <a:path w="984" h="2276" extrusionOk="0">
                  <a:moveTo>
                    <a:pt x="104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104" y="853"/>
                    <a:pt x="337" y="1500"/>
                    <a:pt x="647" y="2146"/>
                  </a:cubicBezTo>
                  <a:cubicBezTo>
                    <a:pt x="751" y="2275"/>
                    <a:pt x="751" y="2275"/>
                    <a:pt x="880" y="2275"/>
                  </a:cubicBezTo>
                  <a:cubicBezTo>
                    <a:pt x="880" y="2146"/>
                    <a:pt x="983" y="2146"/>
                    <a:pt x="880" y="2043"/>
                  </a:cubicBezTo>
                  <a:cubicBezTo>
                    <a:pt x="544" y="1396"/>
                    <a:pt x="337" y="750"/>
                    <a:pt x="234" y="104"/>
                  </a:cubicBezTo>
                  <a:cubicBezTo>
                    <a:pt x="234" y="0"/>
                    <a:pt x="10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38;p61">
              <a:extLst>
                <a:ext uri="{FF2B5EF4-FFF2-40B4-BE49-F238E27FC236}">
                  <a16:creationId xmlns:a16="http://schemas.microsoft.com/office/drawing/2014/main" id="{A3B01FAF-DA06-38A1-642B-676C60CACFB3}"/>
                </a:ext>
              </a:extLst>
            </p:cNvPr>
            <p:cNvSpPr/>
            <p:nvPr/>
          </p:nvSpPr>
          <p:spPr>
            <a:xfrm>
              <a:off x="4203185" y="1528000"/>
              <a:ext cx="17212" cy="17212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311" y="0"/>
                  </a:moveTo>
                  <a:cubicBezTo>
                    <a:pt x="207" y="104"/>
                    <a:pt x="104" y="310"/>
                    <a:pt x="1" y="310"/>
                  </a:cubicBezTo>
                  <a:cubicBezTo>
                    <a:pt x="207" y="414"/>
                    <a:pt x="414" y="517"/>
                    <a:pt x="518" y="517"/>
                  </a:cubicBezTo>
                  <a:cubicBezTo>
                    <a:pt x="518" y="414"/>
                    <a:pt x="414" y="207"/>
                    <a:pt x="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39;p61">
              <a:extLst>
                <a:ext uri="{FF2B5EF4-FFF2-40B4-BE49-F238E27FC236}">
                  <a16:creationId xmlns:a16="http://schemas.microsoft.com/office/drawing/2014/main" id="{0C67B3E2-5811-4688-F848-138308C35454}"/>
                </a:ext>
              </a:extLst>
            </p:cNvPr>
            <p:cNvSpPr/>
            <p:nvPr/>
          </p:nvSpPr>
          <p:spPr>
            <a:xfrm>
              <a:off x="4091537" y="1404988"/>
              <a:ext cx="136598" cy="145337"/>
            </a:xfrm>
            <a:custGeom>
              <a:avLst/>
              <a:gdLst/>
              <a:ahLst/>
              <a:cxnLst/>
              <a:rect l="l" t="t" r="r" b="b"/>
              <a:pathLst>
                <a:path w="4111" h="4374" extrusionOk="0">
                  <a:moveTo>
                    <a:pt x="1651" y="1"/>
                  </a:moveTo>
                  <a:cubicBezTo>
                    <a:pt x="1027" y="1"/>
                    <a:pt x="449" y="262"/>
                    <a:pt x="233" y="885"/>
                  </a:cubicBezTo>
                  <a:cubicBezTo>
                    <a:pt x="0" y="1324"/>
                    <a:pt x="0" y="1867"/>
                    <a:pt x="233" y="2280"/>
                  </a:cubicBezTo>
                  <a:cubicBezTo>
                    <a:pt x="233" y="2616"/>
                    <a:pt x="440" y="2823"/>
                    <a:pt x="543" y="3159"/>
                  </a:cubicBezTo>
                  <a:cubicBezTo>
                    <a:pt x="646" y="3159"/>
                    <a:pt x="646" y="3263"/>
                    <a:pt x="776" y="3366"/>
                  </a:cubicBezTo>
                  <a:cubicBezTo>
                    <a:pt x="776" y="3470"/>
                    <a:pt x="879" y="3470"/>
                    <a:pt x="982" y="3573"/>
                  </a:cubicBezTo>
                  <a:cubicBezTo>
                    <a:pt x="982" y="3702"/>
                    <a:pt x="1086" y="3702"/>
                    <a:pt x="1189" y="3806"/>
                  </a:cubicBezTo>
                  <a:cubicBezTo>
                    <a:pt x="1189" y="3909"/>
                    <a:pt x="1293" y="3909"/>
                    <a:pt x="1422" y="4012"/>
                  </a:cubicBezTo>
                  <a:lnTo>
                    <a:pt x="1525" y="4012"/>
                  </a:lnTo>
                  <a:cubicBezTo>
                    <a:pt x="1525" y="4116"/>
                    <a:pt x="1629" y="4116"/>
                    <a:pt x="1732" y="4219"/>
                  </a:cubicBezTo>
                  <a:cubicBezTo>
                    <a:pt x="2068" y="4348"/>
                    <a:pt x="2275" y="4348"/>
                    <a:pt x="2482" y="4348"/>
                  </a:cubicBezTo>
                  <a:cubicBezTo>
                    <a:pt x="2556" y="4366"/>
                    <a:pt x="2631" y="4374"/>
                    <a:pt x="2704" y="4374"/>
                  </a:cubicBezTo>
                  <a:cubicBezTo>
                    <a:pt x="3066" y="4374"/>
                    <a:pt x="3413" y="4184"/>
                    <a:pt x="3671" y="4012"/>
                  </a:cubicBezTo>
                  <a:cubicBezTo>
                    <a:pt x="4007" y="3573"/>
                    <a:pt x="4110" y="3056"/>
                    <a:pt x="4110" y="2513"/>
                  </a:cubicBezTo>
                  <a:lnTo>
                    <a:pt x="4110" y="2177"/>
                  </a:lnTo>
                  <a:cubicBezTo>
                    <a:pt x="4007" y="2074"/>
                    <a:pt x="4007" y="1867"/>
                    <a:pt x="4007" y="1763"/>
                  </a:cubicBezTo>
                  <a:cubicBezTo>
                    <a:pt x="3878" y="1634"/>
                    <a:pt x="3878" y="1427"/>
                    <a:pt x="3774" y="1324"/>
                  </a:cubicBezTo>
                  <a:cubicBezTo>
                    <a:pt x="3774" y="1221"/>
                    <a:pt x="3671" y="1117"/>
                    <a:pt x="3671" y="988"/>
                  </a:cubicBezTo>
                  <a:cubicBezTo>
                    <a:pt x="3567" y="885"/>
                    <a:pt x="3464" y="885"/>
                    <a:pt x="3464" y="781"/>
                  </a:cubicBezTo>
                  <a:cubicBezTo>
                    <a:pt x="3361" y="678"/>
                    <a:pt x="3361" y="678"/>
                    <a:pt x="3231" y="574"/>
                  </a:cubicBezTo>
                  <a:cubicBezTo>
                    <a:pt x="2825" y="217"/>
                    <a:pt x="2219" y="1"/>
                    <a:pt x="16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0;p61">
              <a:extLst>
                <a:ext uri="{FF2B5EF4-FFF2-40B4-BE49-F238E27FC236}">
                  <a16:creationId xmlns:a16="http://schemas.microsoft.com/office/drawing/2014/main" id="{FB80E471-AE67-09C7-EC41-CCADB9881FE2}"/>
                </a:ext>
              </a:extLst>
            </p:cNvPr>
            <p:cNvSpPr/>
            <p:nvPr/>
          </p:nvSpPr>
          <p:spPr>
            <a:xfrm>
              <a:off x="4109547" y="1424061"/>
              <a:ext cx="97124" cy="92804"/>
            </a:xfrm>
            <a:custGeom>
              <a:avLst/>
              <a:gdLst/>
              <a:ahLst/>
              <a:cxnLst/>
              <a:rect l="l" t="t" r="r" b="b"/>
              <a:pathLst>
                <a:path w="2923" h="2793" extrusionOk="0">
                  <a:moveTo>
                    <a:pt x="2689" y="0"/>
                  </a:moveTo>
                  <a:cubicBezTo>
                    <a:pt x="2483" y="414"/>
                    <a:pt x="2172" y="957"/>
                    <a:pt x="1836" y="1293"/>
                  </a:cubicBezTo>
                  <a:cubicBezTo>
                    <a:pt x="1397" y="1706"/>
                    <a:pt x="880" y="2146"/>
                    <a:pt x="337" y="2353"/>
                  </a:cubicBezTo>
                  <a:cubicBezTo>
                    <a:pt x="234" y="2482"/>
                    <a:pt x="104" y="2482"/>
                    <a:pt x="1" y="2585"/>
                  </a:cubicBezTo>
                  <a:cubicBezTo>
                    <a:pt x="104" y="2585"/>
                    <a:pt x="104" y="2689"/>
                    <a:pt x="234" y="2792"/>
                  </a:cubicBezTo>
                  <a:cubicBezTo>
                    <a:pt x="234" y="2689"/>
                    <a:pt x="337" y="2689"/>
                    <a:pt x="440" y="2689"/>
                  </a:cubicBezTo>
                  <a:cubicBezTo>
                    <a:pt x="983" y="2353"/>
                    <a:pt x="1526" y="1939"/>
                    <a:pt x="1940" y="1500"/>
                  </a:cubicBezTo>
                  <a:cubicBezTo>
                    <a:pt x="2379" y="1060"/>
                    <a:pt x="2689" y="647"/>
                    <a:pt x="2922" y="207"/>
                  </a:cubicBezTo>
                  <a:cubicBezTo>
                    <a:pt x="2819" y="104"/>
                    <a:pt x="2819" y="104"/>
                    <a:pt x="26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1;p61">
              <a:extLst>
                <a:ext uri="{FF2B5EF4-FFF2-40B4-BE49-F238E27FC236}">
                  <a16:creationId xmlns:a16="http://schemas.microsoft.com/office/drawing/2014/main" id="{1BE750A5-B231-CB7F-7A50-887DC2B59C82}"/>
                </a:ext>
              </a:extLst>
            </p:cNvPr>
            <p:cNvSpPr/>
            <p:nvPr/>
          </p:nvSpPr>
          <p:spPr>
            <a:xfrm>
              <a:off x="4124168" y="1437785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689" y="1"/>
                  </a:moveTo>
                  <a:cubicBezTo>
                    <a:pt x="2482" y="544"/>
                    <a:pt x="2146" y="983"/>
                    <a:pt x="1836" y="1293"/>
                  </a:cubicBezTo>
                  <a:cubicBezTo>
                    <a:pt x="1396" y="1733"/>
                    <a:pt x="853" y="2172"/>
                    <a:pt x="311" y="2483"/>
                  </a:cubicBezTo>
                  <a:cubicBezTo>
                    <a:pt x="207" y="2483"/>
                    <a:pt x="104" y="2586"/>
                    <a:pt x="0" y="2586"/>
                  </a:cubicBezTo>
                  <a:cubicBezTo>
                    <a:pt x="0" y="2715"/>
                    <a:pt x="104" y="2715"/>
                    <a:pt x="207" y="2819"/>
                  </a:cubicBezTo>
                  <a:cubicBezTo>
                    <a:pt x="207" y="2819"/>
                    <a:pt x="311" y="2715"/>
                    <a:pt x="440" y="2715"/>
                  </a:cubicBezTo>
                  <a:cubicBezTo>
                    <a:pt x="1086" y="2379"/>
                    <a:pt x="1603" y="1940"/>
                    <a:pt x="1939" y="1526"/>
                  </a:cubicBezTo>
                  <a:cubicBezTo>
                    <a:pt x="2379" y="1190"/>
                    <a:pt x="2585" y="776"/>
                    <a:pt x="2792" y="337"/>
                  </a:cubicBezTo>
                  <a:cubicBezTo>
                    <a:pt x="2792" y="234"/>
                    <a:pt x="2689" y="130"/>
                    <a:pt x="2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2;p61">
              <a:extLst>
                <a:ext uri="{FF2B5EF4-FFF2-40B4-BE49-F238E27FC236}">
                  <a16:creationId xmlns:a16="http://schemas.microsoft.com/office/drawing/2014/main" id="{B0BBA3B9-CAAE-AB52-4359-8C93ACD135C9}"/>
                </a:ext>
              </a:extLst>
            </p:cNvPr>
            <p:cNvSpPr/>
            <p:nvPr/>
          </p:nvSpPr>
          <p:spPr>
            <a:xfrm>
              <a:off x="4142211" y="1463570"/>
              <a:ext cx="85926" cy="81640"/>
            </a:xfrm>
            <a:custGeom>
              <a:avLst/>
              <a:gdLst/>
              <a:ahLst/>
              <a:cxnLst/>
              <a:rect l="l" t="t" r="r" b="b"/>
              <a:pathLst>
                <a:path w="2586" h="2457" extrusionOk="0">
                  <a:moveTo>
                    <a:pt x="2482" y="0"/>
                  </a:moveTo>
                  <a:cubicBezTo>
                    <a:pt x="2249" y="414"/>
                    <a:pt x="2042" y="750"/>
                    <a:pt x="1706" y="1060"/>
                  </a:cubicBezTo>
                  <a:cubicBezTo>
                    <a:pt x="1293" y="1500"/>
                    <a:pt x="853" y="1810"/>
                    <a:pt x="207" y="2146"/>
                  </a:cubicBezTo>
                  <a:cubicBezTo>
                    <a:pt x="104" y="2146"/>
                    <a:pt x="0" y="2249"/>
                    <a:pt x="0" y="2249"/>
                  </a:cubicBezTo>
                  <a:cubicBezTo>
                    <a:pt x="0" y="2353"/>
                    <a:pt x="104" y="2353"/>
                    <a:pt x="207" y="2456"/>
                  </a:cubicBezTo>
                  <a:lnTo>
                    <a:pt x="310" y="2353"/>
                  </a:lnTo>
                  <a:cubicBezTo>
                    <a:pt x="957" y="2043"/>
                    <a:pt x="1500" y="1707"/>
                    <a:pt x="1939" y="1164"/>
                  </a:cubicBezTo>
                  <a:cubicBezTo>
                    <a:pt x="2146" y="957"/>
                    <a:pt x="2353" y="750"/>
                    <a:pt x="2585" y="414"/>
                  </a:cubicBezTo>
                  <a:cubicBezTo>
                    <a:pt x="2482" y="311"/>
                    <a:pt x="2482" y="104"/>
                    <a:pt x="2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3;p61">
              <a:extLst>
                <a:ext uri="{FF2B5EF4-FFF2-40B4-BE49-F238E27FC236}">
                  <a16:creationId xmlns:a16="http://schemas.microsoft.com/office/drawing/2014/main" id="{DC5B61EC-EBBF-1498-0BB1-FDB1067866C6}"/>
                </a:ext>
              </a:extLst>
            </p:cNvPr>
            <p:cNvSpPr/>
            <p:nvPr/>
          </p:nvSpPr>
          <p:spPr>
            <a:xfrm>
              <a:off x="4120745" y="1470448"/>
              <a:ext cx="10334" cy="10334"/>
            </a:xfrm>
            <a:custGeom>
              <a:avLst/>
              <a:gdLst/>
              <a:ahLst/>
              <a:cxnLst/>
              <a:rect l="l" t="t" r="r" b="b"/>
              <a:pathLst>
                <a:path w="311" h="311" extrusionOk="0">
                  <a:moveTo>
                    <a:pt x="103" y="0"/>
                  </a:moveTo>
                  <a:cubicBezTo>
                    <a:pt x="0" y="0"/>
                    <a:pt x="0" y="0"/>
                    <a:pt x="0" y="104"/>
                  </a:cubicBezTo>
                  <a:cubicBezTo>
                    <a:pt x="0" y="310"/>
                    <a:pt x="0" y="310"/>
                    <a:pt x="103" y="310"/>
                  </a:cubicBezTo>
                  <a:cubicBezTo>
                    <a:pt x="207" y="310"/>
                    <a:pt x="310" y="310"/>
                    <a:pt x="310" y="104"/>
                  </a:cubicBezTo>
                  <a:cubicBezTo>
                    <a:pt x="310" y="0"/>
                    <a:pt x="207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4;p61">
              <a:extLst>
                <a:ext uri="{FF2B5EF4-FFF2-40B4-BE49-F238E27FC236}">
                  <a16:creationId xmlns:a16="http://schemas.microsoft.com/office/drawing/2014/main" id="{BB65B423-CA75-12C4-9CCB-826101C29CD7}"/>
                </a:ext>
              </a:extLst>
            </p:cNvPr>
            <p:cNvSpPr/>
            <p:nvPr/>
          </p:nvSpPr>
          <p:spPr>
            <a:xfrm>
              <a:off x="4163676" y="1430940"/>
              <a:ext cx="13789" cy="14620"/>
            </a:xfrm>
            <a:custGeom>
              <a:avLst/>
              <a:gdLst/>
              <a:ahLst/>
              <a:cxnLst/>
              <a:rect l="l" t="t" r="r" b="b"/>
              <a:pathLst>
                <a:path w="415" h="440" extrusionOk="0">
                  <a:moveTo>
                    <a:pt x="207" y="0"/>
                  </a:moveTo>
                  <a:cubicBezTo>
                    <a:pt x="104" y="0"/>
                    <a:pt x="1" y="104"/>
                    <a:pt x="1" y="207"/>
                  </a:cubicBezTo>
                  <a:cubicBezTo>
                    <a:pt x="1" y="336"/>
                    <a:pt x="104" y="440"/>
                    <a:pt x="207" y="440"/>
                  </a:cubicBezTo>
                  <a:cubicBezTo>
                    <a:pt x="311" y="440"/>
                    <a:pt x="414" y="336"/>
                    <a:pt x="414" y="207"/>
                  </a:cubicBezTo>
                  <a:cubicBezTo>
                    <a:pt x="414" y="104"/>
                    <a:pt x="311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5;p61">
              <a:extLst>
                <a:ext uri="{FF2B5EF4-FFF2-40B4-BE49-F238E27FC236}">
                  <a16:creationId xmlns:a16="http://schemas.microsoft.com/office/drawing/2014/main" id="{95BFD7CA-54B2-29ED-E400-CF8E799D12FA}"/>
                </a:ext>
              </a:extLst>
            </p:cNvPr>
            <p:cNvSpPr/>
            <p:nvPr/>
          </p:nvSpPr>
          <p:spPr>
            <a:xfrm>
              <a:off x="4142211" y="1452405"/>
              <a:ext cx="24921" cy="21498"/>
            </a:xfrm>
            <a:custGeom>
              <a:avLst/>
              <a:gdLst/>
              <a:ahLst/>
              <a:cxnLst/>
              <a:rect l="l" t="t" r="r" b="b"/>
              <a:pathLst>
                <a:path w="750" h="647" extrusionOk="0">
                  <a:moveTo>
                    <a:pt x="647" y="0"/>
                  </a:moveTo>
                  <a:cubicBezTo>
                    <a:pt x="543" y="0"/>
                    <a:pt x="543" y="104"/>
                    <a:pt x="543" y="104"/>
                  </a:cubicBezTo>
                  <a:cubicBezTo>
                    <a:pt x="543" y="207"/>
                    <a:pt x="414" y="336"/>
                    <a:pt x="414" y="336"/>
                  </a:cubicBezTo>
                  <a:cubicBezTo>
                    <a:pt x="310" y="440"/>
                    <a:pt x="310" y="440"/>
                    <a:pt x="207" y="440"/>
                  </a:cubicBezTo>
                  <a:cubicBezTo>
                    <a:pt x="104" y="440"/>
                    <a:pt x="0" y="440"/>
                    <a:pt x="0" y="543"/>
                  </a:cubicBezTo>
                  <a:cubicBezTo>
                    <a:pt x="0" y="647"/>
                    <a:pt x="104" y="647"/>
                    <a:pt x="104" y="647"/>
                  </a:cubicBezTo>
                  <a:lnTo>
                    <a:pt x="207" y="647"/>
                  </a:lnTo>
                  <a:cubicBezTo>
                    <a:pt x="310" y="647"/>
                    <a:pt x="414" y="647"/>
                    <a:pt x="543" y="543"/>
                  </a:cubicBezTo>
                  <a:cubicBezTo>
                    <a:pt x="647" y="440"/>
                    <a:pt x="750" y="336"/>
                    <a:pt x="750" y="104"/>
                  </a:cubicBezTo>
                  <a:cubicBezTo>
                    <a:pt x="750" y="0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3191;p74">
            <a:extLst>
              <a:ext uri="{FF2B5EF4-FFF2-40B4-BE49-F238E27FC236}">
                <a16:creationId xmlns:a16="http://schemas.microsoft.com/office/drawing/2014/main" id="{548431EE-63C2-77C2-8050-757558A5AC2C}"/>
              </a:ext>
            </a:extLst>
          </p:cNvPr>
          <p:cNvGrpSpPr/>
          <p:nvPr/>
        </p:nvGrpSpPr>
        <p:grpSpPr>
          <a:xfrm flipH="1">
            <a:off x="8080937" y="3078754"/>
            <a:ext cx="427468" cy="375343"/>
            <a:chOff x="4758596" y="4150436"/>
            <a:chExt cx="427468" cy="375343"/>
          </a:xfrm>
        </p:grpSpPr>
        <p:sp>
          <p:nvSpPr>
            <p:cNvPr id="94" name="Google Shape;3192;p74">
              <a:extLst>
                <a:ext uri="{FF2B5EF4-FFF2-40B4-BE49-F238E27FC236}">
                  <a16:creationId xmlns:a16="http://schemas.microsoft.com/office/drawing/2014/main" id="{EFBDE492-905D-B380-F764-E9A1B67E0E55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93;p74">
              <a:extLst>
                <a:ext uri="{FF2B5EF4-FFF2-40B4-BE49-F238E27FC236}">
                  <a16:creationId xmlns:a16="http://schemas.microsoft.com/office/drawing/2014/main" id="{82D2ED10-A99D-F18C-A0D0-8192F0159D13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194;p74">
              <a:extLst>
                <a:ext uri="{FF2B5EF4-FFF2-40B4-BE49-F238E27FC236}">
                  <a16:creationId xmlns:a16="http://schemas.microsoft.com/office/drawing/2014/main" id="{FC653565-40B2-B919-1921-5C6B54680607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195;p74">
              <a:extLst>
                <a:ext uri="{FF2B5EF4-FFF2-40B4-BE49-F238E27FC236}">
                  <a16:creationId xmlns:a16="http://schemas.microsoft.com/office/drawing/2014/main" id="{F25C3037-8C0C-1F6A-1734-24E63C790325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196;p74">
              <a:extLst>
                <a:ext uri="{FF2B5EF4-FFF2-40B4-BE49-F238E27FC236}">
                  <a16:creationId xmlns:a16="http://schemas.microsoft.com/office/drawing/2014/main" id="{CDF2FE3B-D805-D852-4D61-71D35DCB04EB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197;p74">
              <a:extLst>
                <a:ext uri="{FF2B5EF4-FFF2-40B4-BE49-F238E27FC236}">
                  <a16:creationId xmlns:a16="http://schemas.microsoft.com/office/drawing/2014/main" id="{AAFBAFB7-E55E-8E1A-8295-E4B9C1740D7B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198;p74">
              <a:extLst>
                <a:ext uri="{FF2B5EF4-FFF2-40B4-BE49-F238E27FC236}">
                  <a16:creationId xmlns:a16="http://schemas.microsoft.com/office/drawing/2014/main" id="{FAFC9BD0-9249-81DD-132B-6F84A1A49634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199;p74">
              <a:extLst>
                <a:ext uri="{FF2B5EF4-FFF2-40B4-BE49-F238E27FC236}">
                  <a16:creationId xmlns:a16="http://schemas.microsoft.com/office/drawing/2014/main" id="{6C605226-0BF6-DA56-8732-CCC19A25D7DB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200;p74">
              <a:extLst>
                <a:ext uri="{FF2B5EF4-FFF2-40B4-BE49-F238E27FC236}">
                  <a16:creationId xmlns:a16="http://schemas.microsoft.com/office/drawing/2014/main" id="{72E0865C-BE71-D60D-97E5-F821D17360BE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201;p74">
              <a:extLst>
                <a:ext uri="{FF2B5EF4-FFF2-40B4-BE49-F238E27FC236}">
                  <a16:creationId xmlns:a16="http://schemas.microsoft.com/office/drawing/2014/main" id="{6A22CFA6-1A51-9247-508D-CEAF6E90BEC6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02;p74">
              <a:extLst>
                <a:ext uri="{FF2B5EF4-FFF2-40B4-BE49-F238E27FC236}">
                  <a16:creationId xmlns:a16="http://schemas.microsoft.com/office/drawing/2014/main" id="{3DA74A70-6E05-285D-8870-4C0C75CFB122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03;p74">
              <a:extLst>
                <a:ext uri="{FF2B5EF4-FFF2-40B4-BE49-F238E27FC236}">
                  <a16:creationId xmlns:a16="http://schemas.microsoft.com/office/drawing/2014/main" id="{D7131148-F174-EE31-03C9-D78623F784EB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04;p74">
              <a:extLst>
                <a:ext uri="{FF2B5EF4-FFF2-40B4-BE49-F238E27FC236}">
                  <a16:creationId xmlns:a16="http://schemas.microsoft.com/office/drawing/2014/main" id="{515F3AD5-1C9F-0E06-0E82-E1FB62838D1D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05;p74">
              <a:extLst>
                <a:ext uri="{FF2B5EF4-FFF2-40B4-BE49-F238E27FC236}">
                  <a16:creationId xmlns:a16="http://schemas.microsoft.com/office/drawing/2014/main" id="{3CAA9C7A-A55F-24C9-6C1F-13B59BCA85CC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206;p74">
              <a:extLst>
                <a:ext uri="{FF2B5EF4-FFF2-40B4-BE49-F238E27FC236}">
                  <a16:creationId xmlns:a16="http://schemas.microsoft.com/office/drawing/2014/main" id="{0906B888-C840-941A-49D4-A06F01FC45AC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3" name="Picture 13">
            <a:extLst>
              <a:ext uri="{FF2B5EF4-FFF2-40B4-BE49-F238E27FC236}">
                <a16:creationId xmlns:a16="http://schemas.microsoft.com/office/drawing/2014/main" id="{0EF90004-489E-7C0C-51B8-6A8CB9BD69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2244665" y="2115181"/>
            <a:ext cx="509514" cy="287181"/>
          </a:xfrm>
          <a:prstGeom prst="rect">
            <a:avLst/>
          </a:prstGeom>
        </p:spPr>
      </p:pic>
      <p:pic>
        <p:nvPicPr>
          <p:cNvPr id="174" name="Picture 13">
            <a:extLst>
              <a:ext uri="{FF2B5EF4-FFF2-40B4-BE49-F238E27FC236}">
                <a16:creationId xmlns:a16="http://schemas.microsoft.com/office/drawing/2014/main" id="{B9A179E3-5264-7CF7-C644-1100B17C6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05722">
            <a:off x="5399181" y="4213525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6" grpId="0" animBg="1"/>
      <p:bldP spid="95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72B648DF-06D9-F025-F260-DC97B0DC666A}"/>
              </a:ext>
            </a:extLst>
          </p:cNvPr>
          <p:cNvSpPr/>
          <p:nvPr/>
        </p:nvSpPr>
        <p:spPr>
          <a:xfrm>
            <a:off x="150018" y="164128"/>
            <a:ext cx="2771775" cy="11072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HOẠT ĐỘNG CẶP ĐÔI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CCB3D5A1-7021-2864-07C0-4DBBBD4CE20C}"/>
              </a:ext>
            </a:extLst>
          </p:cNvPr>
          <p:cNvSpPr txBox="1"/>
          <p:nvPr/>
        </p:nvSpPr>
        <p:spPr>
          <a:xfrm>
            <a:off x="400050" y="1271409"/>
            <a:ext cx="842248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Mỗi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tròn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4, 5, 6, 7, 8, 9, 10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tấm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thẻ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/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8×4=32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ộp Văn bản 61">
                <a:extLst>
                  <a:ext uri="{FF2B5EF4-FFF2-40B4-BE49-F238E27FC236}">
                    <a16:creationId xmlns:a16="http://schemas.microsoft.com/office/drawing/2014/main" id="{CEE6DAB5-3231-509E-E97B-1997A9B52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461" y="2870600"/>
                <a:ext cx="1272784" cy="307777"/>
              </a:xfrm>
              <a:prstGeom prst="rect">
                <a:avLst/>
              </a:prstGeom>
              <a:blipFill>
                <a:blip r:embed="rId3"/>
                <a:stretch>
                  <a:fillRect l="-3349" r="-382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/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8×5=40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ộp Văn bản 62">
                <a:extLst>
                  <a:ext uri="{FF2B5EF4-FFF2-40B4-BE49-F238E27FC236}">
                    <a16:creationId xmlns:a16="http://schemas.microsoft.com/office/drawing/2014/main" id="{92542A10-85F7-8D0A-730C-DBF590716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18" y="3645720"/>
                <a:ext cx="1272784" cy="307777"/>
              </a:xfrm>
              <a:prstGeom prst="rect">
                <a:avLst/>
              </a:prstGeom>
              <a:blipFill>
                <a:blip r:embed="rId4"/>
                <a:stretch>
                  <a:fillRect l="-3349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/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8×6=48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ộp Văn bản 63">
                <a:extLst>
                  <a:ext uri="{FF2B5EF4-FFF2-40B4-BE49-F238E27FC236}">
                    <a16:creationId xmlns:a16="http://schemas.microsoft.com/office/drawing/2014/main" id="{BE347CD9-08CC-F911-3034-17B9DBA19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2862864"/>
                <a:ext cx="1272784" cy="307777"/>
              </a:xfrm>
              <a:prstGeom prst="rect">
                <a:avLst/>
              </a:prstGeom>
              <a:blipFill>
                <a:blip r:embed="rId5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/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×7=56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740ECD9F-68D1-E164-66C2-95E5D11A8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943" y="3645720"/>
                <a:ext cx="1272784" cy="307777"/>
              </a:xfrm>
              <a:prstGeom prst="rect">
                <a:avLst/>
              </a:prstGeom>
              <a:blipFill>
                <a:blip r:embed="rId6"/>
                <a:stretch>
                  <a:fillRect l="-3828" r="-3828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/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×8=64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Hộp Văn bản 65">
                <a:extLst>
                  <a:ext uri="{FF2B5EF4-FFF2-40B4-BE49-F238E27FC236}">
                    <a16:creationId xmlns:a16="http://schemas.microsoft.com/office/drawing/2014/main" id="{3663CB62-DFE9-DFD5-122D-18250745B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610" y="2870600"/>
                <a:ext cx="1272784" cy="307777"/>
              </a:xfrm>
              <a:prstGeom prst="rect">
                <a:avLst/>
              </a:prstGeom>
              <a:blipFill>
                <a:blip r:embed="rId7"/>
                <a:stretch>
                  <a:fillRect l="-3828" r="-3349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/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×9=72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F31A02D9-2BFE-153F-7149-AA14EED6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7843" y="3644331"/>
                <a:ext cx="1272784" cy="307777"/>
              </a:xfrm>
              <a:prstGeom prst="rect">
                <a:avLst/>
              </a:prstGeom>
              <a:blipFill>
                <a:blip r:embed="rId8"/>
                <a:stretch>
                  <a:fillRect l="-3846" r="-384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/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×10=80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AEA09078-D9CF-903B-B754-356112A9A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3092" y="2862169"/>
                <a:ext cx="1415452" cy="307777"/>
              </a:xfrm>
              <a:prstGeom prst="rect">
                <a:avLst/>
              </a:prstGeom>
              <a:blipFill>
                <a:blip r:embed="rId9"/>
                <a:stretch>
                  <a:fillRect l="-3004" r="-30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6" name="Google Shape;3169;p74">
            <a:extLst>
              <a:ext uri="{FF2B5EF4-FFF2-40B4-BE49-F238E27FC236}">
                <a16:creationId xmlns:a16="http://schemas.microsoft.com/office/drawing/2014/main" id="{BDFCADBE-0DD2-546C-A1FA-3D213DB29DA0}"/>
              </a:ext>
            </a:extLst>
          </p:cNvPr>
          <p:cNvGrpSpPr/>
          <p:nvPr/>
        </p:nvGrpSpPr>
        <p:grpSpPr>
          <a:xfrm>
            <a:off x="7242684" y="4424343"/>
            <a:ext cx="368134" cy="423848"/>
            <a:chOff x="754086" y="3445649"/>
            <a:chExt cx="368134" cy="423848"/>
          </a:xfrm>
        </p:grpSpPr>
        <p:sp>
          <p:nvSpPr>
            <p:cNvPr id="97" name="Google Shape;3170;p74">
              <a:extLst>
                <a:ext uri="{FF2B5EF4-FFF2-40B4-BE49-F238E27FC236}">
                  <a16:creationId xmlns:a16="http://schemas.microsoft.com/office/drawing/2014/main" id="{D277DD13-C1EC-AD0D-980B-BD1CBCD18572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71;p74">
              <a:extLst>
                <a:ext uri="{FF2B5EF4-FFF2-40B4-BE49-F238E27FC236}">
                  <a16:creationId xmlns:a16="http://schemas.microsoft.com/office/drawing/2014/main" id="{BD4A1BAF-C0EA-2E20-A5ED-39198C793575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72;p74">
              <a:extLst>
                <a:ext uri="{FF2B5EF4-FFF2-40B4-BE49-F238E27FC236}">
                  <a16:creationId xmlns:a16="http://schemas.microsoft.com/office/drawing/2014/main" id="{F7D299C6-37F2-2D96-0B1F-D2257943A149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73;p74">
              <a:extLst>
                <a:ext uri="{FF2B5EF4-FFF2-40B4-BE49-F238E27FC236}">
                  <a16:creationId xmlns:a16="http://schemas.microsoft.com/office/drawing/2014/main" id="{E2BAEC4C-223A-C0F9-AB15-AE97645494DC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74;p74">
              <a:extLst>
                <a:ext uri="{FF2B5EF4-FFF2-40B4-BE49-F238E27FC236}">
                  <a16:creationId xmlns:a16="http://schemas.microsoft.com/office/drawing/2014/main" id="{0CBEAA37-11DB-1250-F330-ABBB6E970DEB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5;p74">
              <a:extLst>
                <a:ext uri="{FF2B5EF4-FFF2-40B4-BE49-F238E27FC236}">
                  <a16:creationId xmlns:a16="http://schemas.microsoft.com/office/drawing/2014/main" id="{395019AF-9518-F097-36AB-4EC9C6F9CC93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76;p74">
              <a:extLst>
                <a:ext uri="{FF2B5EF4-FFF2-40B4-BE49-F238E27FC236}">
                  <a16:creationId xmlns:a16="http://schemas.microsoft.com/office/drawing/2014/main" id="{57DF2A76-AC19-778A-AFCB-09927CED7E9D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77;p74">
              <a:extLst>
                <a:ext uri="{FF2B5EF4-FFF2-40B4-BE49-F238E27FC236}">
                  <a16:creationId xmlns:a16="http://schemas.microsoft.com/office/drawing/2014/main" id="{DCD1FC5F-08E6-2A69-7D68-299FB655CBB0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178;p74">
              <a:extLst>
                <a:ext uri="{FF2B5EF4-FFF2-40B4-BE49-F238E27FC236}">
                  <a16:creationId xmlns:a16="http://schemas.microsoft.com/office/drawing/2014/main" id="{8B98E287-60CA-B58C-8463-B2940A011541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179;p74">
              <a:extLst>
                <a:ext uri="{FF2B5EF4-FFF2-40B4-BE49-F238E27FC236}">
                  <a16:creationId xmlns:a16="http://schemas.microsoft.com/office/drawing/2014/main" id="{4A9C165D-2F09-3628-9892-F924510BEDDA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180;p74">
              <a:extLst>
                <a:ext uri="{FF2B5EF4-FFF2-40B4-BE49-F238E27FC236}">
                  <a16:creationId xmlns:a16="http://schemas.microsoft.com/office/drawing/2014/main" id="{6529DF85-7996-F5C7-5761-A2F8503BD76F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181;p74">
              <a:extLst>
                <a:ext uri="{FF2B5EF4-FFF2-40B4-BE49-F238E27FC236}">
                  <a16:creationId xmlns:a16="http://schemas.microsoft.com/office/drawing/2014/main" id="{A77B2563-57D6-C633-37C2-FC980C757960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182;p74">
              <a:extLst>
                <a:ext uri="{FF2B5EF4-FFF2-40B4-BE49-F238E27FC236}">
                  <a16:creationId xmlns:a16="http://schemas.microsoft.com/office/drawing/2014/main" id="{BE3D6839-DF80-EB2E-DEDB-75C3FAD99E20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183;p74">
              <a:extLst>
                <a:ext uri="{FF2B5EF4-FFF2-40B4-BE49-F238E27FC236}">
                  <a16:creationId xmlns:a16="http://schemas.microsoft.com/office/drawing/2014/main" id="{11C09A12-892F-3AE2-164E-77E75DE892B9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184;p74">
              <a:extLst>
                <a:ext uri="{FF2B5EF4-FFF2-40B4-BE49-F238E27FC236}">
                  <a16:creationId xmlns:a16="http://schemas.microsoft.com/office/drawing/2014/main" id="{AFD12FBE-5F90-303D-9A0C-A2A5BB12753C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185;p74">
              <a:extLst>
                <a:ext uri="{FF2B5EF4-FFF2-40B4-BE49-F238E27FC236}">
                  <a16:creationId xmlns:a16="http://schemas.microsoft.com/office/drawing/2014/main" id="{08175F38-DFCD-7D98-9A4E-FE8C405EC8C3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186;p74">
              <a:extLst>
                <a:ext uri="{FF2B5EF4-FFF2-40B4-BE49-F238E27FC236}">
                  <a16:creationId xmlns:a16="http://schemas.microsoft.com/office/drawing/2014/main" id="{9ACB18FD-73BC-37C9-50BA-B9A9379B4F7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187;p74">
              <a:extLst>
                <a:ext uri="{FF2B5EF4-FFF2-40B4-BE49-F238E27FC236}">
                  <a16:creationId xmlns:a16="http://schemas.microsoft.com/office/drawing/2014/main" id="{697A027E-A465-EEB6-99B7-11C83784F167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188;p74">
              <a:extLst>
                <a:ext uri="{FF2B5EF4-FFF2-40B4-BE49-F238E27FC236}">
                  <a16:creationId xmlns:a16="http://schemas.microsoft.com/office/drawing/2014/main" id="{3D3FEC06-2F99-1644-51DE-DC282EB6E724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189;p74">
              <a:extLst>
                <a:ext uri="{FF2B5EF4-FFF2-40B4-BE49-F238E27FC236}">
                  <a16:creationId xmlns:a16="http://schemas.microsoft.com/office/drawing/2014/main" id="{B7AF3835-E829-8274-77AC-EB251F36643C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190;p74">
              <a:extLst>
                <a:ext uri="{FF2B5EF4-FFF2-40B4-BE49-F238E27FC236}">
                  <a16:creationId xmlns:a16="http://schemas.microsoft.com/office/drawing/2014/main" id="{871B0267-1DD4-633F-BF67-5B727E66DC8D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3191;p74">
            <a:extLst>
              <a:ext uri="{FF2B5EF4-FFF2-40B4-BE49-F238E27FC236}">
                <a16:creationId xmlns:a16="http://schemas.microsoft.com/office/drawing/2014/main" id="{BC6345A5-EF7A-6E5E-FD78-DE0595972770}"/>
              </a:ext>
            </a:extLst>
          </p:cNvPr>
          <p:cNvGrpSpPr/>
          <p:nvPr/>
        </p:nvGrpSpPr>
        <p:grpSpPr>
          <a:xfrm>
            <a:off x="2614112" y="4462351"/>
            <a:ext cx="427468" cy="375343"/>
            <a:chOff x="4758596" y="4150436"/>
            <a:chExt cx="427468" cy="375343"/>
          </a:xfrm>
        </p:grpSpPr>
        <p:sp>
          <p:nvSpPr>
            <p:cNvPr id="119" name="Google Shape;3192;p74">
              <a:extLst>
                <a:ext uri="{FF2B5EF4-FFF2-40B4-BE49-F238E27FC236}">
                  <a16:creationId xmlns:a16="http://schemas.microsoft.com/office/drawing/2014/main" id="{98B0FF39-3B7F-F060-0F7B-E3053E6B3746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193;p74">
              <a:extLst>
                <a:ext uri="{FF2B5EF4-FFF2-40B4-BE49-F238E27FC236}">
                  <a16:creationId xmlns:a16="http://schemas.microsoft.com/office/drawing/2014/main" id="{518822EA-7B6D-A531-56F4-9368A7B8D384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94;p74">
              <a:extLst>
                <a:ext uri="{FF2B5EF4-FFF2-40B4-BE49-F238E27FC236}">
                  <a16:creationId xmlns:a16="http://schemas.microsoft.com/office/drawing/2014/main" id="{CDED4949-0334-4972-2426-65D1E8D1ECE0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95;p74">
              <a:extLst>
                <a:ext uri="{FF2B5EF4-FFF2-40B4-BE49-F238E27FC236}">
                  <a16:creationId xmlns:a16="http://schemas.microsoft.com/office/drawing/2014/main" id="{E2368335-3AB5-12DB-FF62-CD082933C6DD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96;p74">
              <a:extLst>
                <a:ext uri="{FF2B5EF4-FFF2-40B4-BE49-F238E27FC236}">
                  <a16:creationId xmlns:a16="http://schemas.microsoft.com/office/drawing/2014/main" id="{9D441F67-4D09-D762-13DF-039157F22A10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197;p74">
              <a:extLst>
                <a:ext uri="{FF2B5EF4-FFF2-40B4-BE49-F238E27FC236}">
                  <a16:creationId xmlns:a16="http://schemas.microsoft.com/office/drawing/2014/main" id="{C8F04C2F-B2B3-314C-AA92-69840A881457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198;p74">
              <a:extLst>
                <a:ext uri="{FF2B5EF4-FFF2-40B4-BE49-F238E27FC236}">
                  <a16:creationId xmlns:a16="http://schemas.microsoft.com/office/drawing/2014/main" id="{76C93741-4657-CD50-3637-F969DE0862D0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199;p74">
              <a:extLst>
                <a:ext uri="{FF2B5EF4-FFF2-40B4-BE49-F238E27FC236}">
                  <a16:creationId xmlns:a16="http://schemas.microsoft.com/office/drawing/2014/main" id="{A58E10CF-D92B-262B-1B34-DB85C8E22BA8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200;p74">
              <a:extLst>
                <a:ext uri="{FF2B5EF4-FFF2-40B4-BE49-F238E27FC236}">
                  <a16:creationId xmlns:a16="http://schemas.microsoft.com/office/drawing/2014/main" id="{E8EB43FA-088F-5E55-38C5-A9E6D80489CD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201;p74">
              <a:extLst>
                <a:ext uri="{FF2B5EF4-FFF2-40B4-BE49-F238E27FC236}">
                  <a16:creationId xmlns:a16="http://schemas.microsoft.com/office/drawing/2014/main" id="{B8BFE1D4-1B80-5BD9-6CB7-DB65CF52F8B1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202;p74">
              <a:extLst>
                <a:ext uri="{FF2B5EF4-FFF2-40B4-BE49-F238E27FC236}">
                  <a16:creationId xmlns:a16="http://schemas.microsoft.com/office/drawing/2014/main" id="{D045735D-C5FA-1CCE-7858-52491F6AA062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203;p74">
              <a:extLst>
                <a:ext uri="{FF2B5EF4-FFF2-40B4-BE49-F238E27FC236}">
                  <a16:creationId xmlns:a16="http://schemas.microsoft.com/office/drawing/2014/main" id="{F6325935-6909-F367-E7EC-9EA6555A0B30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204;p74">
              <a:extLst>
                <a:ext uri="{FF2B5EF4-FFF2-40B4-BE49-F238E27FC236}">
                  <a16:creationId xmlns:a16="http://schemas.microsoft.com/office/drawing/2014/main" id="{301E1BA4-50D0-1248-8BE6-B47B1CD80AAB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205;p74">
              <a:extLst>
                <a:ext uri="{FF2B5EF4-FFF2-40B4-BE49-F238E27FC236}">
                  <a16:creationId xmlns:a16="http://schemas.microsoft.com/office/drawing/2014/main" id="{FFFAB8D1-F299-EB0D-EC74-D6322731BEA1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206;p74">
              <a:extLst>
                <a:ext uri="{FF2B5EF4-FFF2-40B4-BE49-F238E27FC236}">
                  <a16:creationId xmlns:a16="http://schemas.microsoft.com/office/drawing/2014/main" id="{2EC23E43-88D4-F129-4E56-36A61C1016A1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3191;p74">
            <a:extLst>
              <a:ext uri="{FF2B5EF4-FFF2-40B4-BE49-F238E27FC236}">
                <a16:creationId xmlns:a16="http://schemas.microsoft.com/office/drawing/2014/main" id="{C62A35A3-BF69-C431-7407-623BD6DE7D01}"/>
              </a:ext>
            </a:extLst>
          </p:cNvPr>
          <p:cNvGrpSpPr/>
          <p:nvPr/>
        </p:nvGrpSpPr>
        <p:grpSpPr>
          <a:xfrm flipH="1">
            <a:off x="7170574" y="631322"/>
            <a:ext cx="427468" cy="375343"/>
            <a:chOff x="4758596" y="4150436"/>
            <a:chExt cx="427468" cy="375343"/>
          </a:xfrm>
        </p:grpSpPr>
        <p:sp>
          <p:nvSpPr>
            <p:cNvPr id="135" name="Google Shape;3192;p74">
              <a:extLst>
                <a:ext uri="{FF2B5EF4-FFF2-40B4-BE49-F238E27FC236}">
                  <a16:creationId xmlns:a16="http://schemas.microsoft.com/office/drawing/2014/main" id="{3A04D6DF-2C18-06E9-B6D6-CEED2A45262A}"/>
                </a:ext>
              </a:extLst>
            </p:cNvPr>
            <p:cNvSpPr/>
            <p:nvPr/>
          </p:nvSpPr>
          <p:spPr>
            <a:xfrm>
              <a:off x="4970741" y="4156620"/>
              <a:ext cx="172393" cy="178124"/>
            </a:xfrm>
            <a:custGeom>
              <a:avLst/>
              <a:gdLst/>
              <a:ahLst/>
              <a:cxnLst/>
              <a:rect l="l" t="t" r="r" b="b"/>
              <a:pathLst>
                <a:path w="5715" h="5905" extrusionOk="0">
                  <a:moveTo>
                    <a:pt x="3102" y="1"/>
                  </a:moveTo>
                  <a:cubicBezTo>
                    <a:pt x="2353" y="1"/>
                    <a:pt x="1623" y="443"/>
                    <a:pt x="1050" y="1446"/>
                  </a:cubicBezTo>
                  <a:cubicBezTo>
                    <a:pt x="184" y="2928"/>
                    <a:pt x="1" y="5107"/>
                    <a:pt x="1101" y="5732"/>
                  </a:cubicBezTo>
                  <a:cubicBezTo>
                    <a:pt x="1303" y="5851"/>
                    <a:pt x="1528" y="5905"/>
                    <a:pt x="1767" y="5905"/>
                  </a:cubicBezTo>
                  <a:cubicBezTo>
                    <a:pt x="2823" y="5905"/>
                    <a:pt x="4146" y="4849"/>
                    <a:pt x="4839" y="3634"/>
                  </a:cubicBezTo>
                  <a:cubicBezTo>
                    <a:pt x="5715" y="2137"/>
                    <a:pt x="5317" y="962"/>
                    <a:pt x="4225" y="320"/>
                  </a:cubicBezTo>
                  <a:cubicBezTo>
                    <a:pt x="3858" y="112"/>
                    <a:pt x="3478" y="1"/>
                    <a:pt x="3102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193;p74">
              <a:extLst>
                <a:ext uri="{FF2B5EF4-FFF2-40B4-BE49-F238E27FC236}">
                  <a16:creationId xmlns:a16="http://schemas.microsoft.com/office/drawing/2014/main" id="{F4258E97-BC7C-74DB-B440-FF205AB8A1D7}"/>
                </a:ext>
              </a:extLst>
            </p:cNvPr>
            <p:cNvSpPr/>
            <p:nvPr/>
          </p:nvSpPr>
          <p:spPr>
            <a:xfrm>
              <a:off x="4975627" y="4224308"/>
              <a:ext cx="141202" cy="110434"/>
            </a:xfrm>
            <a:custGeom>
              <a:avLst/>
              <a:gdLst/>
              <a:ahLst/>
              <a:cxnLst/>
              <a:rect l="l" t="t" r="r" b="b"/>
              <a:pathLst>
                <a:path w="4681" h="3661" extrusionOk="0">
                  <a:moveTo>
                    <a:pt x="1552" y="1"/>
                  </a:moveTo>
                  <a:cubicBezTo>
                    <a:pt x="1172" y="1"/>
                    <a:pt x="806" y="52"/>
                    <a:pt x="459" y="149"/>
                  </a:cubicBezTo>
                  <a:cubicBezTo>
                    <a:pt x="0" y="1487"/>
                    <a:pt x="58" y="2988"/>
                    <a:pt x="941" y="3488"/>
                  </a:cubicBezTo>
                  <a:cubicBezTo>
                    <a:pt x="1142" y="3607"/>
                    <a:pt x="1368" y="3661"/>
                    <a:pt x="1607" y="3661"/>
                  </a:cubicBezTo>
                  <a:cubicBezTo>
                    <a:pt x="2664" y="3661"/>
                    <a:pt x="3987" y="2605"/>
                    <a:pt x="4680" y="1390"/>
                  </a:cubicBezTo>
                  <a:lnTo>
                    <a:pt x="4680" y="1388"/>
                  </a:lnTo>
                  <a:cubicBezTo>
                    <a:pt x="3923" y="538"/>
                    <a:pt x="2824" y="1"/>
                    <a:pt x="1604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194;p74">
              <a:extLst>
                <a:ext uri="{FF2B5EF4-FFF2-40B4-BE49-F238E27FC236}">
                  <a16:creationId xmlns:a16="http://schemas.microsoft.com/office/drawing/2014/main" id="{A089C18C-8499-7304-3C51-AFE1019103C4}"/>
                </a:ext>
              </a:extLst>
            </p:cNvPr>
            <p:cNvSpPr/>
            <p:nvPr/>
          </p:nvSpPr>
          <p:spPr>
            <a:xfrm>
              <a:off x="4758596" y="4259118"/>
              <a:ext cx="316069" cy="260113"/>
            </a:xfrm>
            <a:custGeom>
              <a:avLst/>
              <a:gdLst/>
              <a:ahLst/>
              <a:cxnLst/>
              <a:rect l="l" t="t" r="r" b="b"/>
              <a:pathLst>
                <a:path w="10478" h="8623" extrusionOk="0">
                  <a:moveTo>
                    <a:pt x="5703" y="0"/>
                  </a:moveTo>
                  <a:cubicBezTo>
                    <a:pt x="4284" y="0"/>
                    <a:pt x="3055" y="851"/>
                    <a:pt x="2499" y="2068"/>
                  </a:cubicBezTo>
                  <a:cubicBezTo>
                    <a:pt x="2493" y="2083"/>
                    <a:pt x="2483" y="2096"/>
                    <a:pt x="2468" y="2105"/>
                  </a:cubicBezTo>
                  <a:lnTo>
                    <a:pt x="2335" y="2189"/>
                  </a:lnTo>
                  <a:lnTo>
                    <a:pt x="1140" y="2942"/>
                  </a:lnTo>
                  <a:cubicBezTo>
                    <a:pt x="1" y="3660"/>
                    <a:pt x="66" y="5340"/>
                    <a:pt x="1256" y="5967"/>
                  </a:cubicBezTo>
                  <a:lnTo>
                    <a:pt x="2388" y="6563"/>
                  </a:lnTo>
                  <a:lnTo>
                    <a:pt x="2515" y="6630"/>
                  </a:lnTo>
                  <a:cubicBezTo>
                    <a:pt x="2531" y="6637"/>
                    <a:pt x="2545" y="6649"/>
                    <a:pt x="2552" y="6667"/>
                  </a:cubicBezTo>
                  <a:cubicBezTo>
                    <a:pt x="3130" y="7824"/>
                    <a:pt x="4327" y="8622"/>
                    <a:pt x="5703" y="8622"/>
                  </a:cubicBezTo>
                  <a:lnTo>
                    <a:pt x="6871" y="8622"/>
                  </a:lnTo>
                  <a:cubicBezTo>
                    <a:pt x="6936" y="8622"/>
                    <a:pt x="7001" y="8621"/>
                    <a:pt x="7065" y="8616"/>
                  </a:cubicBezTo>
                  <a:cubicBezTo>
                    <a:pt x="8958" y="8516"/>
                    <a:pt x="10477" y="6935"/>
                    <a:pt x="10477" y="5015"/>
                  </a:cubicBezTo>
                  <a:lnTo>
                    <a:pt x="10477" y="3608"/>
                  </a:lnTo>
                  <a:cubicBezTo>
                    <a:pt x="10477" y="1690"/>
                    <a:pt x="8958" y="108"/>
                    <a:pt x="7065" y="6"/>
                  </a:cubicBezTo>
                  <a:cubicBezTo>
                    <a:pt x="7001" y="3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195;p74">
              <a:extLst>
                <a:ext uri="{FF2B5EF4-FFF2-40B4-BE49-F238E27FC236}">
                  <a16:creationId xmlns:a16="http://schemas.microsoft.com/office/drawing/2014/main" id="{FF50D613-1928-BFF0-03C8-B91A04EB238B}"/>
                </a:ext>
              </a:extLst>
            </p:cNvPr>
            <p:cNvSpPr/>
            <p:nvPr/>
          </p:nvSpPr>
          <p:spPr>
            <a:xfrm>
              <a:off x="4820674" y="4259118"/>
              <a:ext cx="151036" cy="260113"/>
            </a:xfrm>
            <a:custGeom>
              <a:avLst/>
              <a:gdLst/>
              <a:ahLst/>
              <a:cxnLst/>
              <a:rect l="l" t="t" r="r" b="b"/>
              <a:pathLst>
                <a:path w="5007" h="8623" extrusionOk="0">
                  <a:moveTo>
                    <a:pt x="3643" y="0"/>
                  </a:moveTo>
                  <a:cubicBezTo>
                    <a:pt x="2225" y="0"/>
                    <a:pt x="996" y="851"/>
                    <a:pt x="439" y="2068"/>
                  </a:cubicBezTo>
                  <a:cubicBezTo>
                    <a:pt x="433" y="2083"/>
                    <a:pt x="422" y="2096"/>
                    <a:pt x="407" y="2105"/>
                  </a:cubicBezTo>
                  <a:lnTo>
                    <a:pt x="274" y="2189"/>
                  </a:lnTo>
                  <a:cubicBezTo>
                    <a:pt x="99" y="2621"/>
                    <a:pt x="0" y="3092"/>
                    <a:pt x="0" y="3586"/>
                  </a:cubicBezTo>
                  <a:lnTo>
                    <a:pt x="0" y="5040"/>
                  </a:lnTo>
                  <a:cubicBezTo>
                    <a:pt x="0" y="5581"/>
                    <a:pt x="118" y="6097"/>
                    <a:pt x="330" y="6563"/>
                  </a:cubicBezTo>
                  <a:lnTo>
                    <a:pt x="457" y="6630"/>
                  </a:lnTo>
                  <a:cubicBezTo>
                    <a:pt x="473" y="6637"/>
                    <a:pt x="487" y="6649"/>
                    <a:pt x="494" y="6667"/>
                  </a:cubicBezTo>
                  <a:cubicBezTo>
                    <a:pt x="1072" y="7824"/>
                    <a:pt x="2269" y="8622"/>
                    <a:pt x="3645" y="8622"/>
                  </a:cubicBezTo>
                  <a:lnTo>
                    <a:pt x="4813" y="8622"/>
                  </a:lnTo>
                  <a:cubicBezTo>
                    <a:pt x="4878" y="8622"/>
                    <a:pt x="4943" y="8621"/>
                    <a:pt x="5007" y="8616"/>
                  </a:cubicBezTo>
                  <a:cubicBezTo>
                    <a:pt x="4997" y="8602"/>
                    <a:pt x="4982" y="8591"/>
                    <a:pt x="4958" y="8584"/>
                  </a:cubicBezTo>
                  <a:cubicBezTo>
                    <a:pt x="3191" y="8059"/>
                    <a:pt x="1892" y="6412"/>
                    <a:pt x="1892" y="4481"/>
                  </a:cubicBezTo>
                  <a:lnTo>
                    <a:pt x="1892" y="4142"/>
                  </a:lnTo>
                  <a:cubicBezTo>
                    <a:pt x="1892" y="2210"/>
                    <a:pt x="3191" y="567"/>
                    <a:pt x="4958" y="40"/>
                  </a:cubicBezTo>
                  <a:cubicBezTo>
                    <a:pt x="4980" y="34"/>
                    <a:pt x="4995" y="21"/>
                    <a:pt x="5006" y="6"/>
                  </a:cubicBezTo>
                  <a:cubicBezTo>
                    <a:pt x="4940" y="3"/>
                    <a:pt x="4877" y="0"/>
                    <a:pt x="4812" y="0"/>
                  </a:cubicBezTo>
                  <a:close/>
                </a:path>
              </a:pathLst>
            </a:custGeom>
            <a:solidFill>
              <a:srgbClr val="E6A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196;p74">
              <a:extLst>
                <a:ext uri="{FF2B5EF4-FFF2-40B4-BE49-F238E27FC236}">
                  <a16:creationId xmlns:a16="http://schemas.microsoft.com/office/drawing/2014/main" id="{E49ECCDB-4908-054C-A9A7-31135E0E8415}"/>
                </a:ext>
              </a:extLst>
            </p:cNvPr>
            <p:cNvSpPr/>
            <p:nvPr/>
          </p:nvSpPr>
          <p:spPr>
            <a:xfrm>
              <a:off x="4788851" y="4156620"/>
              <a:ext cx="172333" cy="178124"/>
            </a:xfrm>
            <a:custGeom>
              <a:avLst/>
              <a:gdLst/>
              <a:ahLst/>
              <a:cxnLst/>
              <a:rect l="l" t="t" r="r" b="b"/>
              <a:pathLst>
                <a:path w="5713" h="5905" extrusionOk="0">
                  <a:moveTo>
                    <a:pt x="2613" y="1"/>
                  </a:moveTo>
                  <a:cubicBezTo>
                    <a:pt x="2237" y="1"/>
                    <a:pt x="1856" y="112"/>
                    <a:pt x="1488" y="320"/>
                  </a:cubicBezTo>
                  <a:cubicBezTo>
                    <a:pt x="397" y="962"/>
                    <a:pt x="0" y="2134"/>
                    <a:pt x="875" y="3634"/>
                  </a:cubicBezTo>
                  <a:cubicBezTo>
                    <a:pt x="1568" y="4849"/>
                    <a:pt x="2891" y="5905"/>
                    <a:pt x="3947" y="5905"/>
                  </a:cubicBezTo>
                  <a:cubicBezTo>
                    <a:pt x="4186" y="5905"/>
                    <a:pt x="4411" y="5851"/>
                    <a:pt x="4612" y="5732"/>
                  </a:cubicBezTo>
                  <a:cubicBezTo>
                    <a:pt x="5713" y="5107"/>
                    <a:pt x="5529" y="2928"/>
                    <a:pt x="4664" y="1446"/>
                  </a:cubicBezTo>
                  <a:cubicBezTo>
                    <a:pt x="4092" y="443"/>
                    <a:pt x="3362" y="1"/>
                    <a:pt x="2613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97;p74">
              <a:extLst>
                <a:ext uri="{FF2B5EF4-FFF2-40B4-BE49-F238E27FC236}">
                  <a16:creationId xmlns:a16="http://schemas.microsoft.com/office/drawing/2014/main" id="{B67BCCCB-BE12-9BF1-A878-494E1A1EFBF6}"/>
                </a:ext>
              </a:extLst>
            </p:cNvPr>
            <p:cNvSpPr/>
            <p:nvPr/>
          </p:nvSpPr>
          <p:spPr>
            <a:xfrm>
              <a:off x="4929627" y="4259118"/>
              <a:ext cx="250189" cy="260113"/>
            </a:xfrm>
            <a:custGeom>
              <a:avLst/>
              <a:gdLst/>
              <a:ahLst/>
              <a:cxnLst/>
              <a:rect l="l" t="t" r="r" b="b"/>
              <a:pathLst>
                <a:path w="8294" h="8623" extrusionOk="0">
                  <a:moveTo>
                    <a:pt x="4121" y="0"/>
                  </a:moveTo>
                  <a:cubicBezTo>
                    <a:pt x="1854" y="0"/>
                    <a:pt x="0" y="1855"/>
                    <a:pt x="0" y="4123"/>
                  </a:cubicBezTo>
                  <a:lnTo>
                    <a:pt x="0" y="4501"/>
                  </a:lnTo>
                  <a:cubicBezTo>
                    <a:pt x="0" y="6767"/>
                    <a:pt x="1854" y="8622"/>
                    <a:pt x="4121" y="8622"/>
                  </a:cubicBezTo>
                  <a:lnTo>
                    <a:pt x="4173" y="8622"/>
                  </a:lnTo>
                  <a:cubicBezTo>
                    <a:pt x="6439" y="8622"/>
                    <a:pt x="8294" y="6767"/>
                    <a:pt x="8294" y="4501"/>
                  </a:cubicBezTo>
                  <a:lnTo>
                    <a:pt x="8294" y="4123"/>
                  </a:lnTo>
                  <a:cubicBezTo>
                    <a:pt x="8294" y="1855"/>
                    <a:pt x="6439" y="0"/>
                    <a:pt x="41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98;p74">
              <a:extLst>
                <a:ext uri="{FF2B5EF4-FFF2-40B4-BE49-F238E27FC236}">
                  <a16:creationId xmlns:a16="http://schemas.microsoft.com/office/drawing/2014/main" id="{83742A33-5359-647C-4C9B-8D5C358B4ED2}"/>
                </a:ext>
              </a:extLst>
            </p:cNvPr>
            <p:cNvSpPr/>
            <p:nvPr/>
          </p:nvSpPr>
          <p:spPr>
            <a:xfrm>
              <a:off x="4929627" y="4259057"/>
              <a:ext cx="161775" cy="260113"/>
            </a:xfrm>
            <a:custGeom>
              <a:avLst/>
              <a:gdLst/>
              <a:ahLst/>
              <a:cxnLst/>
              <a:rect l="l" t="t" r="r" b="b"/>
              <a:pathLst>
                <a:path w="5363" h="8623" extrusionOk="0">
                  <a:moveTo>
                    <a:pt x="4121" y="1"/>
                  </a:moveTo>
                  <a:cubicBezTo>
                    <a:pt x="1854" y="1"/>
                    <a:pt x="0" y="1856"/>
                    <a:pt x="0" y="4122"/>
                  </a:cubicBezTo>
                  <a:lnTo>
                    <a:pt x="0" y="4502"/>
                  </a:lnTo>
                  <a:cubicBezTo>
                    <a:pt x="0" y="6768"/>
                    <a:pt x="1854" y="8623"/>
                    <a:pt x="4121" y="8623"/>
                  </a:cubicBezTo>
                  <a:lnTo>
                    <a:pt x="4173" y="8623"/>
                  </a:lnTo>
                  <a:cubicBezTo>
                    <a:pt x="4586" y="8623"/>
                    <a:pt x="4985" y="8561"/>
                    <a:pt x="5362" y="8447"/>
                  </a:cubicBezTo>
                  <a:cubicBezTo>
                    <a:pt x="4020" y="7401"/>
                    <a:pt x="3160" y="5770"/>
                    <a:pt x="3160" y="3935"/>
                  </a:cubicBezTo>
                  <a:cubicBezTo>
                    <a:pt x="3160" y="2428"/>
                    <a:pt x="3742" y="1057"/>
                    <a:pt x="4696" y="35"/>
                  </a:cubicBezTo>
                  <a:cubicBezTo>
                    <a:pt x="4523" y="13"/>
                    <a:pt x="4350" y="1"/>
                    <a:pt x="4173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99;p74">
              <a:extLst>
                <a:ext uri="{FF2B5EF4-FFF2-40B4-BE49-F238E27FC236}">
                  <a16:creationId xmlns:a16="http://schemas.microsoft.com/office/drawing/2014/main" id="{9E988B09-FEE9-D3B2-049E-15409965B5C7}"/>
                </a:ext>
              </a:extLst>
            </p:cNvPr>
            <p:cNvSpPr/>
            <p:nvPr/>
          </p:nvSpPr>
          <p:spPr>
            <a:xfrm>
              <a:off x="4987844" y="4259148"/>
              <a:ext cx="133752" cy="69892"/>
            </a:xfrm>
            <a:custGeom>
              <a:avLst/>
              <a:gdLst/>
              <a:ahLst/>
              <a:cxnLst/>
              <a:rect l="l" t="t" r="r" b="b"/>
              <a:pathLst>
                <a:path w="4434" h="2317" extrusionOk="0">
                  <a:moveTo>
                    <a:pt x="2216" y="1"/>
                  </a:moveTo>
                  <a:cubicBezTo>
                    <a:pt x="1425" y="1"/>
                    <a:pt x="685" y="226"/>
                    <a:pt x="55" y="613"/>
                  </a:cubicBezTo>
                  <a:cubicBezTo>
                    <a:pt x="5" y="644"/>
                    <a:pt x="0" y="715"/>
                    <a:pt x="45" y="754"/>
                  </a:cubicBezTo>
                  <a:lnTo>
                    <a:pt x="1639" y="2106"/>
                  </a:lnTo>
                  <a:cubicBezTo>
                    <a:pt x="1806" y="2246"/>
                    <a:pt x="2011" y="2316"/>
                    <a:pt x="2216" y="2316"/>
                  </a:cubicBezTo>
                  <a:cubicBezTo>
                    <a:pt x="2421" y="2316"/>
                    <a:pt x="2627" y="2246"/>
                    <a:pt x="2793" y="2106"/>
                  </a:cubicBezTo>
                  <a:lnTo>
                    <a:pt x="4389" y="754"/>
                  </a:lnTo>
                  <a:cubicBezTo>
                    <a:pt x="4433" y="715"/>
                    <a:pt x="4431" y="646"/>
                    <a:pt x="4377" y="613"/>
                  </a:cubicBezTo>
                  <a:cubicBezTo>
                    <a:pt x="3747" y="226"/>
                    <a:pt x="3008" y="1"/>
                    <a:pt x="2216" y="1"/>
                  </a:cubicBezTo>
                  <a:close/>
                </a:path>
              </a:pathLst>
            </a:custGeom>
            <a:solidFill>
              <a:srgbClr val="5B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200;p74">
              <a:extLst>
                <a:ext uri="{FF2B5EF4-FFF2-40B4-BE49-F238E27FC236}">
                  <a16:creationId xmlns:a16="http://schemas.microsoft.com/office/drawing/2014/main" id="{ED1EC09B-6FE6-1146-89DF-69DC04F8198B}"/>
                </a:ext>
              </a:extLst>
            </p:cNvPr>
            <p:cNvSpPr/>
            <p:nvPr/>
          </p:nvSpPr>
          <p:spPr>
            <a:xfrm>
              <a:off x="4987844" y="4259118"/>
              <a:ext cx="83346" cy="61325"/>
            </a:xfrm>
            <a:custGeom>
              <a:avLst/>
              <a:gdLst/>
              <a:ahLst/>
              <a:cxnLst/>
              <a:rect l="l" t="t" r="r" b="b"/>
              <a:pathLst>
                <a:path w="2763" h="2033" extrusionOk="0">
                  <a:moveTo>
                    <a:pt x="2216" y="0"/>
                  </a:moveTo>
                  <a:cubicBezTo>
                    <a:pt x="1425" y="0"/>
                    <a:pt x="685" y="225"/>
                    <a:pt x="55" y="613"/>
                  </a:cubicBezTo>
                  <a:cubicBezTo>
                    <a:pt x="5" y="644"/>
                    <a:pt x="0" y="715"/>
                    <a:pt x="45" y="753"/>
                  </a:cubicBezTo>
                  <a:lnTo>
                    <a:pt x="1554" y="2033"/>
                  </a:lnTo>
                  <a:cubicBezTo>
                    <a:pt x="1817" y="1284"/>
                    <a:pt x="2231" y="605"/>
                    <a:pt x="2762" y="37"/>
                  </a:cubicBezTo>
                  <a:cubicBezTo>
                    <a:pt x="2583" y="14"/>
                    <a:pt x="2401" y="0"/>
                    <a:pt x="221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201;p74">
              <a:extLst>
                <a:ext uri="{FF2B5EF4-FFF2-40B4-BE49-F238E27FC236}">
                  <a16:creationId xmlns:a16="http://schemas.microsoft.com/office/drawing/2014/main" id="{A293D4EC-31D5-1347-14E4-C5C86245E39E}"/>
                </a:ext>
              </a:extLst>
            </p:cNvPr>
            <p:cNvSpPr/>
            <p:nvPr/>
          </p:nvSpPr>
          <p:spPr>
            <a:xfrm>
              <a:off x="4954965" y="4392745"/>
              <a:ext cx="53784" cy="42864"/>
            </a:xfrm>
            <a:custGeom>
              <a:avLst/>
              <a:gdLst/>
              <a:ahLst/>
              <a:cxnLst/>
              <a:rect l="l" t="t" r="r" b="b"/>
              <a:pathLst>
                <a:path w="1783" h="1421" extrusionOk="0">
                  <a:moveTo>
                    <a:pt x="892" y="0"/>
                  </a:moveTo>
                  <a:cubicBezTo>
                    <a:pt x="400" y="0"/>
                    <a:pt x="0" y="318"/>
                    <a:pt x="0" y="710"/>
                  </a:cubicBezTo>
                  <a:cubicBezTo>
                    <a:pt x="0" y="1102"/>
                    <a:pt x="400" y="1420"/>
                    <a:pt x="892" y="1420"/>
                  </a:cubicBezTo>
                  <a:cubicBezTo>
                    <a:pt x="1383" y="1420"/>
                    <a:pt x="1783" y="1102"/>
                    <a:pt x="1783" y="710"/>
                  </a:cubicBezTo>
                  <a:cubicBezTo>
                    <a:pt x="1783" y="318"/>
                    <a:pt x="1383" y="0"/>
                    <a:pt x="8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202;p74">
              <a:extLst>
                <a:ext uri="{FF2B5EF4-FFF2-40B4-BE49-F238E27FC236}">
                  <a16:creationId xmlns:a16="http://schemas.microsoft.com/office/drawing/2014/main" id="{405EB87A-A714-09EF-CF6A-15BDBB183F05}"/>
                </a:ext>
              </a:extLst>
            </p:cNvPr>
            <p:cNvSpPr/>
            <p:nvPr/>
          </p:nvSpPr>
          <p:spPr>
            <a:xfrm>
              <a:off x="5100628" y="4392745"/>
              <a:ext cx="53814" cy="42864"/>
            </a:xfrm>
            <a:custGeom>
              <a:avLst/>
              <a:gdLst/>
              <a:ahLst/>
              <a:cxnLst/>
              <a:rect l="l" t="t" r="r" b="b"/>
              <a:pathLst>
                <a:path w="1784" h="1421" extrusionOk="0">
                  <a:moveTo>
                    <a:pt x="893" y="0"/>
                  </a:moveTo>
                  <a:cubicBezTo>
                    <a:pt x="400" y="0"/>
                    <a:pt x="1" y="318"/>
                    <a:pt x="1" y="710"/>
                  </a:cubicBezTo>
                  <a:cubicBezTo>
                    <a:pt x="1" y="1102"/>
                    <a:pt x="400" y="1420"/>
                    <a:pt x="893" y="1420"/>
                  </a:cubicBezTo>
                  <a:cubicBezTo>
                    <a:pt x="1384" y="1420"/>
                    <a:pt x="1783" y="1102"/>
                    <a:pt x="1783" y="710"/>
                  </a:cubicBezTo>
                  <a:cubicBezTo>
                    <a:pt x="1783" y="318"/>
                    <a:pt x="1384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203;p74">
              <a:extLst>
                <a:ext uri="{FF2B5EF4-FFF2-40B4-BE49-F238E27FC236}">
                  <a16:creationId xmlns:a16="http://schemas.microsoft.com/office/drawing/2014/main" id="{21C61EEC-3541-1713-E560-A13C6B05DBAE}"/>
                </a:ext>
              </a:extLst>
            </p:cNvPr>
            <p:cNvSpPr/>
            <p:nvPr/>
          </p:nvSpPr>
          <p:spPr>
            <a:xfrm>
              <a:off x="4761371" y="4150436"/>
              <a:ext cx="424693" cy="375343"/>
            </a:xfrm>
            <a:custGeom>
              <a:avLst/>
              <a:gdLst/>
              <a:ahLst/>
              <a:cxnLst/>
              <a:rect l="l" t="t" r="r" b="b"/>
              <a:pathLst>
                <a:path w="14079" h="12443" extrusionOk="0">
                  <a:moveTo>
                    <a:pt x="10046" y="411"/>
                  </a:moveTo>
                  <a:cubicBezTo>
                    <a:pt x="10375" y="411"/>
                    <a:pt x="10718" y="508"/>
                    <a:pt x="11066" y="704"/>
                  </a:cubicBezTo>
                  <a:cubicBezTo>
                    <a:pt x="12157" y="1346"/>
                    <a:pt x="12354" y="2453"/>
                    <a:pt x="11603" y="3736"/>
                  </a:cubicBezTo>
                  <a:cubicBezTo>
                    <a:pt x="11592" y="3757"/>
                    <a:pt x="11579" y="3779"/>
                    <a:pt x="11566" y="3800"/>
                  </a:cubicBezTo>
                  <a:cubicBezTo>
                    <a:pt x="11001" y="3537"/>
                    <a:pt x="10375" y="3396"/>
                    <a:pt x="9751" y="3396"/>
                  </a:cubicBezTo>
                  <a:lnTo>
                    <a:pt x="9699" y="3396"/>
                  </a:lnTo>
                  <a:cubicBezTo>
                    <a:pt x="9180" y="3396"/>
                    <a:pt x="8673" y="3489"/>
                    <a:pt x="8190" y="3670"/>
                  </a:cubicBezTo>
                  <a:cubicBezTo>
                    <a:pt x="7983" y="3587"/>
                    <a:pt x="7769" y="3522"/>
                    <a:pt x="7548" y="3476"/>
                  </a:cubicBezTo>
                  <a:cubicBezTo>
                    <a:pt x="7650" y="2876"/>
                    <a:pt x="7866" y="2271"/>
                    <a:pt x="8170" y="1753"/>
                  </a:cubicBezTo>
                  <a:cubicBezTo>
                    <a:pt x="8675" y="869"/>
                    <a:pt x="9329" y="411"/>
                    <a:pt x="10046" y="411"/>
                  </a:cubicBezTo>
                  <a:close/>
                  <a:moveTo>
                    <a:pt x="6779" y="3810"/>
                  </a:moveTo>
                  <a:cubicBezTo>
                    <a:pt x="6815" y="3810"/>
                    <a:pt x="6849" y="3810"/>
                    <a:pt x="6884" y="3813"/>
                  </a:cubicBezTo>
                  <a:cubicBezTo>
                    <a:pt x="7017" y="3816"/>
                    <a:pt x="7152" y="3830"/>
                    <a:pt x="7284" y="3847"/>
                  </a:cubicBezTo>
                  <a:cubicBezTo>
                    <a:pt x="7405" y="3867"/>
                    <a:pt x="7522" y="3890"/>
                    <a:pt x="7640" y="3921"/>
                  </a:cubicBezTo>
                  <a:cubicBezTo>
                    <a:pt x="7474" y="4013"/>
                    <a:pt x="7315" y="4112"/>
                    <a:pt x="7162" y="4223"/>
                  </a:cubicBezTo>
                  <a:cubicBezTo>
                    <a:pt x="6889" y="4423"/>
                    <a:pt x="6640" y="4652"/>
                    <a:pt x="6424" y="4905"/>
                  </a:cubicBezTo>
                  <a:cubicBezTo>
                    <a:pt x="6482" y="4636"/>
                    <a:pt x="6504" y="4334"/>
                    <a:pt x="6489" y="4003"/>
                  </a:cubicBezTo>
                  <a:cubicBezTo>
                    <a:pt x="6485" y="3941"/>
                    <a:pt x="6482" y="3876"/>
                    <a:pt x="6476" y="3810"/>
                  </a:cubicBezTo>
                  <a:close/>
                  <a:moveTo>
                    <a:pt x="9727" y="3807"/>
                  </a:moveTo>
                  <a:cubicBezTo>
                    <a:pt x="10357" y="3807"/>
                    <a:pt x="10986" y="3963"/>
                    <a:pt x="11544" y="4254"/>
                  </a:cubicBezTo>
                  <a:lnTo>
                    <a:pt x="11638" y="4304"/>
                  </a:lnTo>
                  <a:lnTo>
                    <a:pt x="10168" y="5553"/>
                  </a:lnTo>
                  <a:cubicBezTo>
                    <a:pt x="10124" y="5591"/>
                    <a:pt x="10073" y="5622"/>
                    <a:pt x="10023" y="5648"/>
                  </a:cubicBezTo>
                  <a:cubicBezTo>
                    <a:pt x="9930" y="5691"/>
                    <a:pt x="9831" y="5714"/>
                    <a:pt x="9730" y="5714"/>
                  </a:cubicBezTo>
                  <a:cubicBezTo>
                    <a:pt x="9691" y="5714"/>
                    <a:pt x="9652" y="5711"/>
                    <a:pt x="9613" y="5704"/>
                  </a:cubicBezTo>
                  <a:cubicBezTo>
                    <a:pt x="9492" y="5684"/>
                    <a:pt x="9377" y="5630"/>
                    <a:pt x="9283" y="5551"/>
                  </a:cubicBezTo>
                  <a:lnTo>
                    <a:pt x="7815" y="4306"/>
                  </a:lnTo>
                  <a:cubicBezTo>
                    <a:pt x="7964" y="4223"/>
                    <a:pt x="8119" y="4149"/>
                    <a:pt x="8278" y="4087"/>
                  </a:cubicBezTo>
                  <a:cubicBezTo>
                    <a:pt x="8396" y="4040"/>
                    <a:pt x="8517" y="3998"/>
                    <a:pt x="8643" y="3961"/>
                  </a:cubicBezTo>
                  <a:cubicBezTo>
                    <a:pt x="8995" y="3859"/>
                    <a:pt x="9359" y="3807"/>
                    <a:pt x="9727" y="3807"/>
                  </a:cubicBezTo>
                  <a:close/>
                  <a:moveTo>
                    <a:pt x="2018" y="6176"/>
                  </a:moveTo>
                  <a:lnTo>
                    <a:pt x="2018" y="6176"/>
                  </a:lnTo>
                  <a:cubicBezTo>
                    <a:pt x="1932" y="6507"/>
                    <a:pt x="1885" y="6856"/>
                    <a:pt x="1885" y="7211"/>
                  </a:cubicBezTo>
                  <a:lnTo>
                    <a:pt x="1885" y="8616"/>
                  </a:lnTo>
                  <a:cubicBezTo>
                    <a:pt x="1880" y="9027"/>
                    <a:pt x="1938" y="9428"/>
                    <a:pt x="2058" y="9807"/>
                  </a:cubicBezTo>
                  <a:lnTo>
                    <a:pt x="1261" y="9387"/>
                  </a:lnTo>
                  <a:cubicBezTo>
                    <a:pt x="768" y="9126"/>
                    <a:pt x="460" y="8638"/>
                    <a:pt x="440" y="8082"/>
                  </a:cubicBezTo>
                  <a:cubicBezTo>
                    <a:pt x="417" y="7526"/>
                    <a:pt x="687" y="7016"/>
                    <a:pt x="1158" y="6717"/>
                  </a:cubicBezTo>
                  <a:lnTo>
                    <a:pt x="2018" y="6176"/>
                  </a:lnTo>
                  <a:close/>
                  <a:moveTo>
                    <a:pt x="5711" y="6063"/>
                  </a:moveTo>
                  <a:lnTo>
                    <a:pt x="5711" y="6063"/>
                  </a:lnTo>
                  <a:cubicBezTo>
                    <a:pt x="5492" y="6584"/>
                    <a:pt x="5374" y="7146"/>
                    <a:pt x="5374" y="7723"/>
                  </a:cubicBezTo>
                  <a:lnTo>
                    <a:pt x="5374" y="8103"/>
                  </a:lnTo>
                  <a:cubicBezTo>
                    <a:pt x="5373" y="8984"/>
                    <a:pt x="5639" y="9835"/>
                    <a:pt x="6142" y="10561"/>
                  </a:cubicBezTo>
                  <a:cubicBezTo>
                    <a:pt x="6534" y="11128"/>
                    <a:pt x="7045" y="11586"/>
                    <a:pt x="7643" y="11907"/>
                  </a:cubicBezTo>
                  <a:cubicBezTo>
                    <a:pt x="7400" y="11972"/>
                    <a:pt x="7150" y="12009"/>
                    <a:pt x="6898" y="12017"/>
                  </a:cubicBezTo>
                  <a:cubicBezTo>
                    <a:pt x="5293" y="11520"/>
                    <a:pt x="4132" y="9870"/>
                    <a:pt x="4132" y="8076"/>
                  </a:cubicBezTo>
                  <a:lnTo>
                    <a:pt x="4132" y="7749"/>
                  </a:lnTo>
                  <a:cubicBezTo>
                    <a:pt x="4132" y="7235"/>
                    <a:pt x="4229" y="6736"/>
                    <a:pt x="4424" y="6264"/>
                  </a:cubicBezTo>
                  <a:cubicBezTo>
                    <a:pt x="4574" y="6298"/>
                    <a:pt x="4717" y="6315"/>
                    <a:pt x="4858" y="6315"/>
                  </a:cubicBezTo>
                  <a:cubicBezTo>
                    <a:pt x="5142" y="6315"/>
                    <a:pt x="5401" y="6248"/>
                    <a:pt x="5630" y="6113"/>
                  </a:cubicBezTo>
                  <a:cubicBezTo>
                    <a:pt x="5657" y="6096"/>
                    <a:pt x="5683" y="6079"/>
                    <a:pt x="5711" y="6063"/>
                  </a:cubicBezTo>
                  <a:close/>
                  <a:moveTo>
                    <a:pt x="2808" y="5366"/>
                  </a:moveTo>
                  <a:cubicBezTo>
                    <a:pt x="3126" y="5603"/>
                    <a:pt x="3629" y="5958"/>
                    <a:pt x="4029" y="6139"/>
                  </a:cubicBezTo>
                  <a:cubicBezTo>
                    <a:pt x="3822" y="6653"/>
                    <a:pt x="3717" y="7193"/>
                    <a:pt x="3717" y="7752"/>
                  </a:cubicBezTo>
                  <a:lnTo>
                    <a:pt x="3717" y="8081"/>
                  </a:lnTo>
                  <a:cubicBezTo>
                    <a:pt x="3717" y="9709"/>
                    <a:pt x="4596" y="11233"/>
                    <a:pt x="5905" y="12023"/>
                  </a:cubicBezTo>
                  <a:lnTo>
                    <a:pt x="5698" y="12023"/>
                  </a:lnTo>
                  <a:lnTo>
                    <a:pt x="5698" y="12020"/>
                  </a:lnTo>
                  <a:cubicBezTo>
                    <a:pt x="5672" y="12020"/>
                    <a:pt x="5646" y="12020"/>
                    <a:pt x="5620" y="12020"/>
                  </a:cubicBezTo>
                  <a:cubicBezTo>
                    <a:pt x="5479" y="12020"/>
                    <a:pt x="5338" y="12013"/>
                    <a:pt x="5198" y="11995"/>
                  </a:cubicBezTo>
                  <a:cubicBezTo>
                    <a:pt x="4478" y="11904"/>
                    <a:pt x="3812" y="11582"/>
                    <a:pt x="3288" y="11063"/>
                  </a:cubicBezTo>
                  <a:cubicBezTo>
                    <a:pt x="2638" y="10418"/>
                    <a:pt x="2287" y="9550"/>
                    <a:pt x="2297" y="8621"/>
                  </a:cubicBezTo>
                  <a:lnTo>
                    <a:pt x="2297" y="7212"/>
                  </a:lnTo>
                  <a:cubicBezTo>
                    <a:pt x="2297" y="6539"/>
                    <a:pt x="2479" y="5893"/>
                    <a:pt x="2808" y="5366"/>
                  </a:cubicBezTo>
                  <a:close/>
                  <a:moveTo>
                    <a:pt x="3539" y="0"/>
                  </a:moveTo>
                  <a:cubicBezTo>
                    <a:pt x="3426" y="0"/>
                    <a:pt x="3334" y="91"/>
                    <a:pt x="3334" y="206"/>
                  </a:cubicBezTo>
                  <a:cubicBezTo>
                    <a:pt x="3334" y="318"/>
                    <a:pt x="3425" y="413"/>
                    <a:pt x="3538" y="413"/>
                  </a:cubicBezTo>
                  <a:cubicBezTo>
                    <a:pt x="4256" y="417"/>
                    <a:pt x="4899" y="882"/>
                    <a:pt x="5398" y="1754"/>
                  </a:cubicBezTo>
                  <a:cubicBezTo>
                    <a:pt x="5726" y="2315"/>
                    <a:pt x="5952" y="2981"/>
                    <a:pt x="6041" y="3631"/>
                  </a:cubicBezTo>
                  <a:cubicBezTo>
                    <a:pt x="6060" y="3765"/>
                    <a:pt x="6071" y="3896"/>
                    <a:pt x="6077" y="4022"/>
                  </a:cubicBezTo>
                  <a:cubicBezTo>
                    <a:pt x="6115" y="4868"/>
                    <a:pt x="5875" y="5501"/>
                    <a:pt x="5420" y="5760"/>
                  </a:cubicBezTo>
                  <a:cubicBezTo>
                    <a:pt x="5418" y="5760"/>
                    <a:pt x="5418" y="5761"/>
                    <a:pt x="5418" y="5761"/>
                  </a:cubicBezTo>
                  <a:cubicBezTo>
                    <a:pt x="5236" y="5868"/>
                    <a:pt x="5040" y="5906"/>
                    <a:pt x="4855" y="5906"/>
                  </a:cubicBezTo>
                  <a:cubicBezTo>
                    <a:pt x="4673" y="5906"/>
                    <a:pt x="4502" y="5870"/>
                    <a:pt x="4362" y="5828"/>
                  </a:cubicBezTo>
                  <a:cubicBezTo>
                    <a:pt x="4015" y="5723"/>
                    <a:pt x="3376" y="5287"/>
                    <a:pt x="2892" y="4912"/>
                  </a:cubicBezTo>
                  <a:cubicBezTo>
                    <a:pt x="2525" y="4563"/>
                    <a:pt x="2203" y="4158"/>
                    <a:pt x="1963" y="3736"/>
                  </a:cubicBezTo>
                  <a:cubicBezTo>
                    <a:pt x="1213" y="2454"/>
                    <a:pt x="1410" y="1348"/>
                    <a:pt x="2503" y="707"/>
                  </a:cubicBezTo>
                  <a:cubicBezTo>
                    <a:pt x="2564" y="672"/>
                    <a:pt x="2626" y="641"/>
                    <a:pt x="2689" y="611"/>
                  </a:cubicBezTo>
                  <a:cubicBezTo>
                    <a:pt x="2793" y="562"/>
                    <a:pt x="2837" y="441"/>
                    <a:pt x="2788" y="337"/>
                  </a:cubicBezTo>
                  <a:cubicBezTo>
                    <a:pt x="2754" y="262"/>
                    <a:pt x="2679" y="218"/>
                    <a:pt x="2601" y="218"/>
                  </a:cubicBezTo>
                  <a:cubicBezTo>
                    <a:pt x="2572" y="218"/>
                    <a:pt x="2543" y="224"/>
                    <a:pt x="2515" y="237"/>
                  </a:cubicBezTo>
                  <a:cubicBezTo>
                    <a:pt x="2444" y="271"/>
                    <a:pt x="2370" y="309"/>
                    <a:pt x="2297" y="349"/>
                  </a:cubicBezTo>
                  <a:lnTo>
                    <a:pt x="2296" y="352"/>
                  </a:lnTo>
                  <a:cubicBezTo>
                    <a:pt x="1685" y="710"/>
                    <a:pt x="1290" y="1217"/>
                    <a:pt x="1154" y="1819"/>
                  </a:cubicBezTo>
                  <a:cubicBezTo>
                    <a:pt x="1009" y="2467"/>
                    <a:pt x="1161" y="3182"/>
                    <a:pt x="1608" y="3946"/>
                  </a:cubicBezTo>
                  <a:cubicBezTo>
                    <a:pt x="1840" y="4355"/>
                    <a:pt x="2145" y="4750"/>
                    <a:pt x="2491" y="5097"/>
                  </a:cubicBezTo>
                  <a:cubicBezTo>
                    <a:pt x="2395" y="5244"/>
                    <a:pt x="2311" y="5398"/>
                    <a:pt x="2237" y="5556"/>
                  </a:cubicBezTo>
                  <a:lnTo>
                    <a:pt x="938" y="6374"/>
                  </a:lnTo>
                  <a:cubicBezTo>
                    <a:pt x="340" y="6751"/>
                    <a:pt x="0" y="7396"/>
                    <a:pt x="28" y="8103"/>
                  </a:cubicBezTo>
                  <a:cubicBezTo>
                    <a:pt x="56" y="8808"/>
                    <a:pt x="444" y="9427"/>
                    <a:pt x="1070" y="9755"/>
                  </a:cubicBezTo>
                  <a:lnTo>
                    <a:pt x="2293" y="10400"/>
                  </a:lnTo>
                  <a:cubicBezTo>
                    <a:pt x="2528" y="10859"/>
                    <a:pt x="2855" y="11262"/>
                    <a:pt x="3251" y="11588"/>
                  </a:cubicBezTo>
                  <a:cubicBezTo>
                    <a:pt x="4181" y="12351"/>
                    <a:pt x="5042" y="12442"/>
                    <a:pt x="6063" y="12442"/>
                  </a:cubicBezTo>
                  <a:cubicBezTo>
                    <a:pt x="6329" y="12442"/>
                    <a:pt x="6605" y="12436"/>
                    <a:pt x="6896" y="12434"/>
                  </a:cubicBezTo>
                  <a:cubicBezTo>
                    <a:pt x="7343" y="12422"/>
                    <a:pt x="7778" y="12329"/>
                    <a:pt x="8192" y="12163"/>
                  </a:cubicBezTo>
                  <a:cubicBezTo>
                    <a:pt x="8674" y="12344"/>
                    <a:pt x="9181" y="12437"/>
                    <a:pt x="9699" y="12437"/>
                  </a:cubicBezTo>
                  <a:lnTo>
                    <a:pt x="9751" y="12437"/>
                  </a:lnTo>
                  <a:cubicBezTo>
                    <a:pt x="10406" y="12437"/>
                    <a:pt x="11039" y="12292"/>
                    <a:pt x="11629" y="12005"/>
                  </a:cubicBezTo>
                  <a:cubicBezTo>
                    <a:pt x="11730" y="11956"/>
                    <a:pt x="11773" y="11833"/>
                    <a:pt x="11723" y="11730"/>
                  </a:cubicBezTo>
                  <a:cubicBezTo>
                    <a:pt x="11688" y="11657"/>
                    <a:pt x="11615" y="11615"/>
                    <a:pt x="11538" y="11615"/>
                  </a:cubicBezTo>
                  <a:cubicBezTo>
                    <a:pt x="11508" y="11615"/>
                    <a:pt x="11477" y="11621"/>
                    <a:pt x="11447" y="11635"/>
                  </a:cubicBezTo>
                  <a:cubicBezTo>
                    <a:pt x="10915" y="11894"/>
                    <a:pt x="10344" y="12026"/>
                    <a:pt x="9751" y="12026"/>
                  </a:cubicBezTo>
                  <a:lnTo>
                    <a:pt x="9699" y="12026"/>
                  </a:lnTo>
                  <a:cubicBezTo>
                    <a:pt x="9204" y="12026"/>
                    <a:pt x="8721" y="11934"/>
                    <a:pt x="8264" y="11752"/>
                  </a:cubicBezTo>
                  <a:cubicBezTo>
                    <a:pt x="6779" y="11162"/>
                    <a:pt x="5782" y="9700"/>
                    <a:pt x="5782" y="8110"/>
                  </a:cubicBezTo>
                  <a:lnTo>
                    <a:pt x="5782" y="7730"/>
                  </a:lnTo>
                  <a:cubicBezTo>
                    <a:pt x="5782" y="6485"/>
                    <a:pt x="6389" y="5301"/>
                    <a:pt x="7406" y="4562"/>
                  </a:cubicBezTo>
                  <a:cubicBezTo>
                    <a:pt x="7417" y="4554"/>
                    <a:pt x="7429" y="4546"/>
                    <a:pt x="7439" y="4538"/>
                  </a:cubicBezTo>
                  <a:lnTo>
                    <a:pt x="9014" y="5872"/>
                  </a:lnTo>
                  <a:cubicBezTo>
                    <a:pt x="9164" y="6000"/>
                    <a:pt x="9347" y="6085"/>
                    <a:pt x="9541" y="6116"/>
                  </a:cubicBezTo>
                  <a:lnTo>
                    <a:pt x="9544" y="6116"/>
                  </a:lnTo>
                  <a:cubicBezTo>
                    <a:pt x="9604" y="6128"/>
                    <a:pt x="9665" y="6131"/>
                    <a:pt x="9726" y="6131"/>
                  </a:cubicBezTo>
                  <a:cubicBezTo>
                    <a:pt x="9888" y="6131"/>
                    <a:pt x="10050" y="6094"/>
                    <a:pt x="10199" y="6025"/>
                  </a:cubicBezTo>
                  <a:cubicBezTo>
                    <a:pt x="10283" y="5983"/>
                    <a:pt x="10362" y="5933"/>
                    <a:pt x="10434" y="5872"/>
                  </a:cubicBezTo>
                  <a:lnTo>
                    <a:pt x="12010" y="4538"/>
                  </a:lnTo>
                  <a:cubicBezTo>
                    <a:pt x="13043" y="5267"/>
                    <a:pt x="13666" y="6449"/>
                    <a:pt x="13666" y="7730"/>
                  </a:cubicBezTo>
                  <a:lnTo>
                    <a:pt x="13666" y="8110"/>
                  </a:lnTo>
                  <a:cubicBezTo>
                    <a:pt x="13666" y="9280"/>
                    <a:pt x="13145" y="10381"/>
                    <a:pt x="12234" y="11131"/>
                  </a:cubicBezTo>
                  <a:cubicBezTo>
                    <a:pt x="12147" y="11203"/>
                    <a:pt x="12134" y="11332"/>
                    <a:pt x="12206" y="11421"/>
                  </a:cubicBezTo>
                  <a:cubicBezTo>
                    <a:pt x="12244" y="11468"/>
                    <a:pt x="12299" y="11495"/>
                    <a:pt x="12356" y="11495"/>
                  </a:cubicBezTo>
                  <a:cubicBezTo>
                    <a:pt x="12359" y="11495"/>
                    <a:pt x="12362" y="11495"/>
                    <a:pt x="12365" y="11495"/>
                  </a:cubicBezTo>
                  <a:cubicBezTo>
                    <a:pt x="12412" y="11495"/>
                    <a:pt x="12458" y="11480"/>
                    <a:pt x="12496" y="11449"/>
                  </a:cubicBezTo>
                  <a:cubicBezTo>
                    <a:pt x="13502" y="10620"/>
                    <a:pt x="14079" y="9402"/>
                    <a:pt x="14079" y="8110"/>
                  </a:cubicBezTo>
                  <a:lnTo>
                    <a:pt x="14079" y="7730"/>
                  </a:lnTo>
                  <a:cubicBezTo>
                    <a:pt x="14077" y="6921"/>
                    <a:pt x="13854" y="6136"/>
                    <a:pt x="13428" y="5451"/>
                  </a:cubicBezTo>
                  <a:cubicBezTo>
                    <a:pt x="13055" y="4850"/>
                    <a:pt x="12539" y="4349"/>
                    <a:pt x="11933" y="3992"/>
                  </a:cubicBezTo>
                  <a:cubicBezTo>
                    <a:pt x="11941" y="3976"/>
                    <a:pt x="11950" y="3958"/>
                    <a:pt x="11961" y="3944"/>
                  </a:cubicBezTo>
                  <a:cubicBezTo>
                    <a:pt x="12406" y="3179"/>
                    <a:pt x="12560" y="2463"/>
                    <a:pt x="12413" y="1818"/>
                  </a:cubicBezTo>
                  <a:cubicBezTo>
                    <a:pt x="12279" y="1217"/>
                    <a:pt x="11882" y="709"/>
                    <a:pt x="11273" y="349"/>
                  </a:cubicBezTo>
                  <a:lnTo>
                    <a:pt x="11270" y="348"/>
                  </a:lnTo>
                  <a:cubicBezTo>
                    <a:pt x="10863" y="117"/>
                    <a:pt x="10447" y="0"/>
                    <a:pt x="10042" y="0"/>
                  </a:cubicBezTo>
                  <a:cubicBezTo>
                    <a:pt x="9834" y="0"/>
                    <a:pt x="9628" y="31"/>
                    <a:pt x="9428" y="93"/>
                  </a:cubicBezTo>
                  <a:cubicBezTo>
                    <a:pt x="8797" y="290"/>
                    <a:pt x="8252" y="778"/>
                    <a:pt x="7815" y="1547"/>
                  </a:cubicBezTo>
                  <a:cubicBezTo>
                    <a:pt x="7488" y="2108"/>
                    <a:pt x="7253" y="2765"/>
                    <a:pt x="7143" y="3415"/>
                  </a:cubicBezTo>
                  <a:cubicBezTo>
                    <a:pt x="7066" y="3408"/>
                    <a:pt x="6986" y="3402"/>
                    <a:pt x="6909" y="3401"/>
                  </a:cubicBezTo>
                  <a:cubicBezTo>
                    <a:pt x="6894" y="3398"/>
                    <a:pt x="6860" y="3397"/>
                    <a:pt x="6829" y="3397"/>
                  </a:cubicBezTo>
                  <a:cubicBezTo>
                    <a:pt x="6809" y="3397"/>
                    <a:pt x="6790" y="3398"/>
                    <a:pt x="6779" y="3398"/>
                  </a:cubicBezTo>
                  <a:lnTo>
                    <a:pt x="6423" y="3398"/>
                  </a:lnTo>
                  <a:cubicBezTo>
                    <a:pt x="6312" y="2753"/>
                    <a:pt x="6077" y="2102"/>
                    <a:pt x="5756" y="1549"/>
                  </a:cubicBezTo>
                  <a:cubicBezTo>
                    <a:pt x="5028" y="277"/>
                    <a:pt x="4151" y="6"/>
                    <a:pt x="3541" y="0"/>
                  </a:cubicBezTo>
                  <a:cubicBezTo>
                    <a:pt x="3540" y="0"/>
                    <a:pt x="3540" y="0"/>
                    <a:pt x="3539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204;p74">
              <a:extLst>
                <a:ext uri="{FF2B5EF4-FFF2-40B4-BE49-F238E27FC236}">
                  <a16:creationId xmlns:a16="http://schemas.microsoft.com/office/drawing/2014/main" id="{ED7A5E4C-86B2-37A6-B8BA-C0C55F05D2ED}"/>
                </a:ext>
              </a:extLst>
            </p:cNvPr>
            <p:cNvSpPr/>
            <p:nvPr/>
          </p:nvSpPr>
          <p:spPr>
            <a:xfrm>
              <a:off x="4991283" y="4376396"/>
              <a:ext cx="12428" cy="23438"/>
            </a:xfrm>
            <a:custGeom>
              <a:avLst/>
              <a:gdLst/>
              <a:ahLst/>
              <a:cxnLst/>
              <a:rect l="l" t="t" r="r" b="b"/>
              <a:pathLst>
                <a:path w="412" h="777" extrusionOk="0">
                  <a:moveTo>
                    <a:pt x="203" y="1"/>
                  </a:moveTo>
                  <a:cubicBezTo>
                    <a:pt x="92" y="1"/>
                    <a:pt x="0" y="92"/>
                    <a:pt x="0" y="207"/>
                  </a:cubicBezTo>
                  <a:lnTo>
                    <a:pt x="0" y="570"/>
                  </a:lnTo>
                  <a:cubicBezTo>
                    <a:pt x="0" y="683"/>
                    <a:pt x="94" y="776"/>
                    <a:pt x="206" y="776"/>
                  </a:cubicBezTo>
                  <a:cubicBezTo>
                    <a:pt x="318" y="776"/>
                    <a:pt x="412" y="683"/>
                    <a:pt x="412" y="570"/>
                  </a:cubicBezTo>
                  <a:lnTo>
                    <a:pt x="412" y="207"/>
                  </a:lnTo>
                  <a:cubicBezTo>
                    <a:pt x="412" y="94"/>
                    <a:pt x="318" y="1"/>
                    <a:pt x="206" y="1"/>
                  </a:cubicBezTo>
                  <a:cubicBezTo>
                    <a:pt x="205" y="1"/>
                    <a:pt x="204" y="1"/>
                    <a:pt x="203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205;p74">
              <a:extLst>
                <a:ext uri="{FF2B5EF4-FFF2-40B4-BE49-F238E27FC236}">
                  <a16:creationId xmlns:a16="http://schemas.microsoft.com/office/drawing/2014/main" id="{C4376F69-BABA-354A-171A-D00BAC572C1C}"/>
                </a:ext>
              </a:extLst>
            </p:cNvPr>
            <p:cNvSpPr/>
            <p:nvPr/>
          </p:nvSpPr>
          <p:spPr>
            <a:xfrm>
              <a:off x="5105665" y="4376366"/>
              <a:ext cx="12398" cy="23408"/>
            </a:xfrm>
            <a:custGeom>
              <a:avLst/>
              <a:gdLst/>
              <a:ahLst/>
              <a:cxnLst/>
              <a:rect l="l" t="t" r="r" b="b"/>
              <a:pathLst>
                <a:path w="411" h="776" extrusionOk="0">
                  <a:moveTo>
                    <a:pt x="206" y="1"/>
                  </a:moveTo>
                  <a:cubicBezTo>
                    <a:pt x="91" y="1"/>
                    <a:pt x="1" y="92"/>
                    <a:pt x="1" y="206"/>
                  </a:cubicBezTo>
                  <a:lnTo>
                    <a:pt x="1" y="570"/>
                  </a:lnTo>
                  <a:cubicBezTo>
                    <a:pt x="1" y="682"/>
                    <a:pt x="93" y="776"/>
                    <a:pt x="206" y="776"/>
                  </a:cubicBezTo>
                  <a:cubicBezTo>
                    <a:pt x="319" y="776"/>
                    <a:pt x="411" y="682"/>
                    <a:pt x="411" y="570"/>
                  </a:cubicBezTo>
                  <a:lnTo>
                    <a:pt x="411" y="206"/>
                  </a:lnTo>
                  <a:cubicBezTo>
                    <a:pt x="411" y="92"/>
                    <a:pt x="320" y="1"/>
                    <a:pt x="20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206;p74">
              <a:extLst>
                <a:ext uri="{FF2B5EF4-FFF2-40B4-BE49-F238E27FC236}">
                  <a16:creationId xmlns:a16="http://schemas.microsoft.com/office/drawing/2014/main" id="{313C7FD4-246E-36D7-86F4-E569DB84FC08}"/>
                </a:ext>
              </a:extLst>
            </p:cNvPr>
            <p:cNvSpPr/>
            <p:nvPr/>
          </p:nvSpPr>
          <p:spPr>
            <a:xfrm>
              <a:off x="5032728" y="4387074"/>
              <a:ext cx="43981" cy="19275"/>
            </a:xfrm>
            <a:custGeom>
              <a:avLst/>
              <a:gdLst/>
              <a:ahLst/>
              <a:cxnLst/>
              <a:rect l="l" t="t" r="r" b="b"/>
              <a:pathLst>
                <a:path w="1458" h="639" extrusionOk="0">
                  <a:moveTo>
                    <a:pt x="1228" y="0"/>
                  </a:moveTo>
                  <a:cubicBezTo>
                    <a:pt x="1171" y="0"/>
                    <a:pt x="1114" y="24"/>
                    <a:pt x="1073" y="70"/>
                  </a:cubicBezTo>
                  <a:cubicBezTo>
                    <a:pt x="986" y="171"/>
                    <a:pt x="860" y="228"/>
                    <a:pt x="728" y="228"/>
                  </a:cubicBezTo>
                  <a:cubicBezTo>
                    <a:pt x="597" y="228"/>
                    <a:pt x="472" y="171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1" y="1"/>
                    <a:pt x="133" y="17"/>
                    <a:pt x="94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239" y="532"/>
                    <a:pt x="477" y="638"/>
                    <a:pt x="728" y="638"/>
                  </a:cubicBezTo>
                  <a:cubicBezTo>
                    <a:pt x="980" y="638"/>
                    <a:pt x="1218" y="529"/>
                    <a:pt x="1383" y="341"/>
                  </a:cubicBezTo>
                  <a:cubicBezTo>
                    <a:pt x="1457" y="255"/>
                    <a:pt x="1450" y="125"/>
                    <a:pt x="1363" y="51"/>
                  </a:cubicBezTo>
                  <a:cubicBezTo>
                    <a:pt x="1324" y="17"/>
                    <a:pt x="1276" y="0"/>
                    <a:pt x="1228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3148;p74">
            <a:extLst>
              <a:ext uri="{FF2B5EF4-FFF2-40B4-BE49-F238E27FC236}">
                <a16:creationId xmlns:a16="http://schemas.microsoft.com/office/drawing/2014/main" id="{1FCE612F-0796-0FED-CAE1-96C273E308F7}"/>
              </a:ext>
            </a:extLst>
          </p:cNvPr>
          <p:cNvGrpSpPr/>
          <p:nvPr/>
        </p:nvGrpSpPr>
        <p:grpSpPr>
          <a:xfrm>
            <a:off x="3521146" y="617666"/>
            <a:ext cx="426020" cy="423939"/>
            <a:chOff x="2070965" y="1441147"/>
            <a:chExt cx="426020" cy="423939"/>
          </a:xfrm>
        </p:grpSpPr>
        <p:sp>
          <p:nvSpPr>
            <p:cNvPr id="151" name="Google Shape;3149;p74">
              <a:extLst>
                <a:ext uri="{FF2B5EF4-FFF2-40B4-BE49-F238E27FC236}">
                  <a16:creationId xmlns:a16="http://schemas.microsoft.com/office/drawing/2014/main" id="{68244FFE-544E-0220-9DE2-FB31A5BCD648}"/>
                </a:ext>
              </a:extLst>
            </p:cNvPr>
            <p:cNvSpPr/>
            <p:nvPr/>
          </p:nvSpPr>
          <p:spPr>
            <a:xfrm>
              <a:off x="2077209" y="1447331"/>
              <a:ext cx="412899" cy="411601"/>
            </a:xfrm>
            <a:custGeom>
              <a:avLst/>
              <a:gdLst/>
              <a:ahLst/>
              <a:cxnLst/>
              <a:rect l="l" t="t" r="r" b="b"/>
              <a:pathLst>
                <a:path w="13688" h="13645" extrusionOk="0">
                  <a:moveTo>
                    <a:pt x="6821" y="1"/>
                  </a:moveTo>
                  <a:cubicBezTo>
                    <a:pt x="6564" y="1"/>
                    <a:pt x="6357" y="178"/>
                    <a:pt x="6357" y="400"/>
                  </a:cubicBezTo>
                  <a:lnTo>
                    <a:pt x="6357" y="1101"/>
                  </a:lnTo>
                  <a:lnTo>
                    <a:pt x="5403" y="141"/>
                  </a:lnTo>
                  <a:cubicBezTo>
                    <a:pt x="5312" y="48"/>
                    <a:pt x="5182" y="1"/>
                    <a:pt x="5051" y="1"/>
                  </a:cubicBezTo>
                  <a:cubicBezTo>
                    <a:pt x="4944" y="1"/>
                    <a:pt x="4836" y="33"/>
                    <a:pt x="4749" y="97"/>
                  </a:cubicBezTo>
                  <a:cubicBezTo>
                    <a:pt x="4552" y="239"/>
                    <a:pt x="4530" y="490"/>
                    <a:pt x="4697" y="659"/>
                  </a:cubicBezTo>
                  <a:lnTo>
                    <a:pt x="6357" y="2330"/>
                  </a:lnTo>
                  <a:lnTo>
                    <a:pt x="6357" y="5701"/>
                  </a:lnTo>
                  <a:lnTo>
                    <a:pt x="3974" y="3317"/>
                  </a:lnTo>
                  <a:lnTo>
                    <a:pt x="3967" y="961"/>
                  </a:lnTo>
                  <a:cubicBezTo>
                    <a:pt x="3967" y="747"/>
                    <a:pt x="3808" y="594"/>
                    <a:pt x="3600" y="594"/>
                  </a:cubicBezTo>
                  <a:cubicBezTo>
                    <a:pt x="3578" y="594"/>
                    <a:pt x="3555" y="596"/>
                    <a:pt x="3532" y="600"/>
                  </a:cubicBezTo>
                  <a:cubicBezTo>
                    <a:pt x="3292" y="637"/>
                    <a:pt x="3100" y="858"/>
                    <a:pt x="3101" y="1094"/>
                  </a:cubicBezTo>
                  <a:lnTo>
                    <a:pt x="3104" y="2447"/>
                  </a:lnTo>
                  <a:lnTo>
                    <a:pt x="2609" y="1952"/>
                  </a:lnTo>
                  <a:cubicBezTo>
                    <a:pt x="2539" y="1882"/>
                    <a:pt x="2445" y="1847"/>
                    <a:pt x="2346" y="1847"/>
                  </a:cubicBezTo>
                  <a:cubicBezTo>
                    <a:pt x="2226" y="1847"/>
                    <a:pt x="2098" y="1898"/>
                    <a:pt x="1999" y="1997"/>
                  </a:cubicBezTo>
                  <a:cubicBezTo>
                    <a:pt x="1817" y="2179"/>
                    <a:pt x="1797" y="2453"/>
                    <a:pt x="1952" y="2608"/>
                  </a:cubicBezTo>
                  <a:lnTo>
                    <a:pt x="2447" y="3104"/>
                  </a:lnTo>
                  <a:lnTo>
                    <a:pt x="1094" y="3099"/>
                  </a:lnTo>
                  <a:cubicBezTo>
                    <a:pt x="857" y="3099"/>
                    <a:pt x="638" y="3292"/>
                    <a:pt x="601" y="3531"/>
                  </a:cubicBezTo>
                  <a:cubicBezTo>
                    <a:pt x="565" y="3769"/>
                    <a:pt x="724" y="3963"/>
                    <a:pt x="962" y="3965"/>
                  </a:cubicBezTo>
                  <a:lnTo>
                    <a:pt x="3317" y="3972"/>
                  </a:lnTo>
                  <a:lnTo>
                    <a:pt x="5700" y="6356"/>
                  </a:lnTo>
                  <a:lnTo>
                    <a:pt x="2331" y="6356"/>
                  </a:lnTo>
                  <a:lnTo>
                    <a:pt x="659" y="4695"/>
                  </a:lnTo>
                  <a:cubicBezTo>
                    <a:pt x="583" y="4621"/>
                    <a:pt x="491" y="4584"/>
                    <a:pt x="399" y="4584"/>
                  </a:cubicBezTo>
                  <a:cubicBezTo>
                    <a:pt x="286" y="4584"/>
                    <a:pt x="175" y="4639"/>
                    <a:pt x="96" y="4747"/>
                  </a:cubicBezTo>
                  <a:cubicBezTo>
                    <a:pt x="32" y="4834"/>
                    <a:pt x="1" y="4941"/>
                    <a:pt x="1" y="5049"/>
                  </a:cubicBezTo>
                  <a:cubicBezTo>
                    <a:pt x="1" y="5181"/>
                    <a:pt x="48" y="5309"/>
                    <a:pt x="141" y="5402"/>
                  </a:cubicBezTo>
                  <a:lnTo>
                    <a:pt x="1100" y="6356"/>
                  </a:lnTo>
                  <a:lnTo>
                    <a:pt x="400" y="6356"/>
                  </a:lnTo>
                  <a:cubicBezTo>
                    <a:pt x="180" y="6356"/>
                    <a:pt x="1" y="6564"/>
                    <a:pt x="1" y="6819"/>
                  </a:cubicBezTo>
                  <a:cubicBezTo>
                    <a:pt x="1" y="7077"/>
                    <a:pt x="178" y="7284"/>
                    <a:pt x="400" y="7284"/>
                  </a:cubicBezTo>
                  <a:lnTo>
                    <a:pt x="1100" y="7284"/>
                  </a:lnTo>
                  <a:lnTo>
                    <a:pt x="141" y="8238"/>
                  </a:lnTo>
                  <a:cubicBezTo>
                    <a:pt x="48" y="8331"/>
                    <a:pt x="1" y="8460"/>
                    <a:pt x="1" y="8591"/>
                  </a:cubicBezTo>
                  <a:cubicBezTo>
                    <a:pt x="1" y="8698"/>
                    <a:pt x="32" y="8806"/>
                    <a:pt x="96" y="8893"/>
                  </a:cubicBezTo>
                  <a:cubicBezTo>
                    <a:pt x="175" y="9001"/>
                    <a:pt x="287" y="9056"/>
                    <a:pt x="399" y="9056"/>
                  </a:cubicBezTo>
                  <a:cubicBezTo>
                    <a:pt x="491" y="9056"/>
                    <a:pt x="583" y="9019"/>
                    <a:pt x="659" y="8945"/>
                  </a:cubicBezTo>
                  <a:lnTo>
                    <a:pt x="2331" y="7284"/>
                  </a:lnTo>
                  <a:lnTo>
                    <a:pt x="5700" y="7284"/>
                  </a:lnTo>
                  <a:lnTo>
                    <a:pt x="3317" y="9667"/>
                  </a:lnTo>
                  <a:lnTo>
                    <a:pt x="962" y="9674"/>
                  </a:lnTo>
                  <a:cubicBezTo>
                    <a:pt x="724" y="9674"/>
                    <a:pt x="565" y="9869"/>
                    <a:pt x="601" y="10109"/>
                  </a:cubicBezTo>
                  <a:cubicBezTo>
                    <a:pt x="618" y="10217"/>
                    <a:pt x="671" y="10315"/>
                    <a:pt x="748" y="10390"/>
                  </a:cubicBezTo>
                  <a:cubicBezTo>
                    <a:pt x="840" y="10483"/>
                    <a:pt x="965" y="10542"/>
                    <a:pt x="1097" y="10542"/>
                  </a:cubicBezTo>
                  <a:lnTo>
                    <a:pt x="2450" y="10538"/>
                  </a:lnTo>
                  <a:lnTo>
                    <a:pt x="1955" y="11034"/>
                  </a:lnTo>
                  <a:cubicBezTo>
                    <a:pt x="1800" y="11189"/>
                    <a:pt x="1819" y="11462"/>
                    <a:pt x="2001" y="11644"/>
                  </a:cubicBezTo>
                  <a:cubicBezTo>
                    <a:pt x="2101" y="11744"/>
                    <a:pt x="2228" y="11794"/>
                    <a:pt x="2348" y="11794"/>
                  </a:cubicBezTo>
                  <a:cubicBezTo>
                    <a:pt x="2447" y="11794"/>
                    <a:pt x="2540" y="11760"/>
                    <a:pt x="2610" y="11690"/>
                  </a:cubicBezTo>
                  <a:lnTo>
                    <a:pt x="3107" y="11195"/>
                  </a:lnTo>
                  <a:lnTo>
                    <a:pt x="3103" y="12548"/>
                  </a:lnTo>
                  <a:cubicBezTo>
                    <a:pt x="3103" y="12677"/>
                    <a:pt x="3160" y="12803"/>
                    <a:pt x="3255" y="12897"/>
                  </a:cubicBezTo>
                  <a:cubicBezTo>
                    <a:pt x="3331" y="12973"/>
                    <a:pt x="3428" y="13027"/>
                    <a:pt x="3535" y="13044"/>
                  </a:cubicBezTo>
                  <a:cubicBezTo>
                    <a:pt x="3558" y="13047"/>
                    <a:pt x="3580" y="13049"/>
                    <a:pt x="3602" y="13049"/>
                  </a:cubicBezTo>
                  <a:cubicBezTo>
                    <a:pt x="3810" y="13049"/>
                    <a:pt x="3968" y="12897"/>
                    <a:pt x="3970" y="12683"/>
                  </a:cubicBezTo>
                  <a:lnTo>
                    <a:pt x="3977" y="10328"/>
                  </a:lnTo>
                  <a:lnTo>
                    <a:pt x="6361" y="7944"/>
                  </a:lnTo>
                  <a:lnTo>
                    <a:pt x="6361" y="11315"/>
                  </a:lnTo>
                  <a:lnTo>
                    <a:pt x="4700" y="12986"/>
                  </a:lnTo>
                  <a:cubicBezTo>
                    <a:pt x="4533" y="13155"/>
                    <a:pt x="4558" y="13406"/>
                    <a:pt x="4752" y="13548"/>
                  </a:cubicBezTo>
                  <a:cubicBezTo>
                    <a:pt x="4839" y="13613"/>
                    <a:pt x="4946" y="13644"/>
                    <a:pt x="5054" y="13644"/>
                  </a:cubicBezTo>
                  <a:cubicBezTo>
                    <a:pt x="5185" y="13644"/>
                    <a:pt x="5316" y="13597"/>
                    <a:pt x="5407" y="13504"/>
                  </a:cubicBezTo>
                  <a:lnTo>
                    <a:pt x="6361" y="12544"/>
                  </a:lnTo>
                  <a:lnTo>
                    <a:pt x="6361" y="13245"/>
                  </a:lnTo>
                  <a:cubicBezTo>
                    <a:pt x="6361" y="13465"/>
                    <a:pt x="6567" y="13644"/>
                    <a:pt x="6824" y="13644"/>
                  </a:cubicBezTo>
                  <a:cubicBezTo>
                    <a:pt x="7082" y="13644"/>
                    <a:pt x="7289" y="13467"/>
                    <a:pt x="7289" y="13245"/>
                  </a:cubicBezTo>
                  <a:lnTo>
                    <a:pt x="7289" y="12544"/>
                  </a:lnTo>
                  <a:lnTo>
                    <a:pt x="8243" y="13504"/>
                  </a:lnTo>
                  <a:cubicBezTo>
                    <a:pt x="8334" y="13597"/>
                    <a:pt x="8465" y="13644"/>
                    <a:pt x="8596" y="13644"/>
                  </a:cubicBezTo>
                  <a:cubicBezTo>
                    <a:pt x="8703" y="13644"/>
                    <a:pt x="8811" y="13613"/>
                    <a:pt x="8897" y="13548"/>
                  </a:cubicBezTo>
                  <a:cubicBezTo>
                    <a:pt x="9093" y="13406"/>
                    <a:pt x="9115" y="13155"/>
                    <a:pt x="8950" y="12986"/>
                  </a:cubicBezTo>
                  <a:lnTo>
                    <a:pt x="7289" y="11315"/>
                  </a:lnTo>
                  <a:lnTo>
                    <a:pt x="7289" y="7944"/>
                  </a:lnTo>
                  <a:lnTo>
                    <a:pt x="9672" y="10328"/>
                  </a:lnTo>
                  <a:lnTo>
                    <a:pt x="9679" y="12683"/>
                  </a:lnTo>
                  <a:cubicBezTo>
                    <a:pt x="9679" y="12897"/>
                    <a:pt x="9839" y="13049"/>
                    <a:pt x="10046" y="13049"/>
                  </a:cubicBezTo>
                  <a:cubicBezTo>
                    <a:pt x="10068" y="13049"/>
                    <a:pt x="10091" y="13047"/>
                    <a:pt x="10114" y="13044"/>
                  </a:cubicBezTo>
                  <a:cubicBezTo>
                    <a:pt x="10222" y="13027"/>
                    <a:pt x="10320" y="12973"/>
                    <a:pt x="10395" y="12897"/>
                  </a:cubicBezTo>
                  <a:cubicBezTo>
                    <a:pt x="10487" y="12806"/>
                    <a:pt x="10546" y="12678"/>
                    <a:pt x="10546" y="12548"/>
                  </a:cubicBezTo>
                  <a:lnTo>
                    <a:pt x="10543" y="11195"/>
                  </a:lnTo>
                  <a:lnTo>
                    <a:pt x="11038" y="11690"/>
                  </a:lnTo>
                  <a:cubicBezTo>
                    <a:pt x="11108" y="11760"/>
                    <a:pt x="11202" y="11794"/>
                    <a:pt x="11301" y="11794"/>
                  </a:cubicBezTo>
                  <a:cubicBezTo>
                    <a:pt x="11422" y="11794"/>
                    <a:pt x="11549" y="11744"/>
                    <a:pt x="11649" y="11644"/>
                  </a:cubicBezTo>
                  <a:cubicBezTo>
                    <a:pt x="11830" y="11462"/>
                    <a:pt x="11850" y="11189"/>
                    <a:pt x="11695" y="11034"/>
                  </a:cubicBezTo>
                  <a:lnTo>
                    <a:pt x="11200" y="10538"/>
                  </a:lnTo>
                  <a:lnTo>
                    <a:pt x="11200" y="10538"/>
                  </a:lnTo>
                  <a:lnTo>
                    <a:pt x="12553" y="10542"/>
                  </a:lnTo>
                  <a:cubicBezTo>
                    <a:pt x="12682" y="10542"/>
                    <a:pt x="12807" y="10485"/>
                    <a:pt x="12902" y="10390"/>
                  </a:cubicBezTo>
                  <a:cubicBezTo>
                    <a:pt x="12978" y="10315"/>
                    <a:pt x="13031" y="10217"/>
                    <a:pt x="13049" y="10109"/>
                  </a:cubicBezTo>
                  <a:cubicBezTo>
                    <a:pt x="13086" y="9871"/>
                    <a:pt x="12924" y="9677"/>
                    <a:pt x="12688" y="9674"/>
                  </a:cubicBezTo>
                  <a:lnTo>
                    <a:pt x="10331" y="9667"/>
                  </a:lnTo>
                  <a:lnTo>
                    <a:pt x="7948" y="7284"/>
                  </a:lnTo>
                  <a:lnTo>
                    <a:pt x="11312" y="7284"/>
                  </a:lnTo>
                  <a:lnTo>
                    <a:pt x="12983" y="8945"/>
                  </a:lnTo>
                  <a:cubicBezTo>
                    <a:pt x="13059" y="9019"/>
                    <a:pt x="13151" y="9055"/>
                    <a:pt x="13242" y="9055"/>
                  </a:cubicBezTo>
                  <a:cubicBezTo>
                    <a:pt x="13355" y="9055"/>
                    <a:pt x="13467" y="9000"/>
                    <a:pt x="13546" y="8893"/>
                  </a:cubicBezTo>
                  <a:cubicBezTo>
                    <a:pt x="13688" y="8696"/>
                    <a:pt x="13668" y="8405"/>
                    <a:pt x="13501" y="8238"/>
                  </a:cubicBezTo>
                  <a:lnTo>
                    <a:pt x="12541" y="7285"/>
                  </a:lnTo>
                  <a:lnTo>
                    <a:pt x="13242" y="7285"/>
                  </a:lnTo>
                  <a:cubicBezTo>
                    <a:pt x="13463" y="7285"/>
                    <a:pt x="13642" y="7078"/>
                    <a:pt x="13642" y="6822"/>
                  </a:cubicBezTo>
                  <a:cubicBezTo>
                    <a:pt x="13642" y="6565"/>
                    <a:pt x="13464" y="6358"/>
                    <a:pt x="13242" y="6358"/>
                  </a:cubicBezTo>
                  <a:lnTo>
                    <a:pt x="12541" y="6358"/>
                  </a:lnTo>
                  <a:lnTo>
                    <a:pt x="13501" y="5404"/>
                  </a:lnTo>
                  <a:cubicBezTo>
                    <a:pt x="13670" y="5237"/>
                    <a:pt x="13688" y="4944"/>
                    <a:pt x="13546" y="4749"/>
                  </a:cubicBezTo>
                  <a:cubicBezTo>
                    <a:pt x="13467" y="4641"/>
                    <a:pt x="13356" y="4586"/>
                    <a:pt x="13243" y="4586"/>
                  </a:cubicBezTo>
                  <a:cubicBezTo>
                    <a:pt x="13152" y="4586"/>
                    <a:pt x="13059" y="4622"/>
                    <a:pt x="12983" y="4697"/>
                  </a:cubicBezTo>
                  <a:lnTo>
                    <a:pt x="11312" y="6358"/>
                  </a:lnTo>
                  <a:lnTo>
                    <a:pt x="7941" y="6358"/>
                  </a:lnTo>
                  <a:lnTo>
                    <a:pt x="10325" y="3975"/>
                  </a:lnTo>
                  <a:lnTo>
                    <a:pt x="12680" y="3966"/>
                  </a:lnTo>
                  <a:cubicBezTo>
                    <a:pt x="12917" y="3966"/>
                    <a:pt x="13078" y="3772"/>
                    <a:pt x="13041" y="3533"/>
                  </a:cubicBezTo>
                  <a:cubicBezTo>
                    <a:pt x="13004" y="3294"/>
                    <a:pt x="12784" y="3101"/>
                    <a:pt x="12550" y="3101"/>
                  </a:cubicBezTo>
                  <a:cubicBezTo>
                    <a:pt x="12549" y="3101"/>
                    <a:pt x="12548" y="3101"/>
                    <a:pt x="12547" y="3101"/>
                  </a:cubicBezTo>
                  <a:lnTo>
                    <a:pt x="11194" y="3105"/>
                  </a:lnTo>
                  <a:lnTo>
                    <a:pt x="11689" y="2610"/>
                  </a:lnTo>
                  <a:cubicBezTo>
                    <a:pt x="11845" y="2454"/>
                    <a:pt x="11824" y="2181"/>
                    <a:pt x="11643" y="1999"/>
                  </a:cubicBezTo>
                  <a:cubicBezTo>
                    <a:pt x="11543" y="1900"/>
                    <a:pt x="11416" y="1849"/>
                    <a:pt x="11295" y="1849"/>
                  </a:cubicBezTo>
                  <a:cubicBezTo>
                    <a:pt x="11196" y="1849"/>
                    <a:pt x="11102" y="1883"/>
                    <a:pt x="11032" y="1953"/>
                  </a:cubicBezTo>
                  <a:lnTo>
                    <a:pt x="10537" y="2449"/>
                  </a:lnTo>
                  <a:lnTo>
                    <a:pt x="10537" y="2449"/>
                  </a:lnTo>
                  <a:lnTo>
                    <a:pt x="10541" y="1095"/>
                  </a:lnTo>
                  <a:cubicBezTo>
                    <a:pt x="10541" y="858"/>
                    <a:pt x="10349" y="638"/>
                    <a:pt x="10111" y="601"/>
                  </a:cubicBezTo>
                  <a:cubicBezTo>
                    <a:pt x="10088" y="598"/>
                    <a:pt x="10065" y="596"/>
                    <a:pt x="10043" y="596"/>
                  </a:cubicBezTo>
                  <a:cubicBezTo>
                    <a:pt x="9836" y="596"/>
                    <a:pt x="9677" y="748"/>
                    <a:pt x="9676" y="962"/>
                  </a:cubicBezTo>
                  <a:lnTo>
                    <a:pt x="9669" y="3318"/>
                  </a:lnTo>
                  <a:lnTo>
                    <a:pt x="7286" y="5701"/>
                  </a:lnTo>
                  <a:lnTo>
                    <a:pt x="7286" y="2330"/>
                  </a:lnTo>
                  <a:lnTo>
                    <a:pt x="8945" y="659"/>
                  </a:lnTo>
                  <a:cubicBezTo>
                    <a:pt x="9113" y="490"/>
                    <a:pt x="9087" y="240"/>
                    <a:pt x="8894" y="97"/>
                  </a:cubicBezTo>
                  <a:cubicBezTo>
                    <a:pt x="8806" y="33"/>
                    <a:pt x="8699" y="2"/>
                    <a:pt x="8593" y="2"/>
                  </a:cubicBezTo>
                  <a:cubicBezTo>
                    <a:pt x="8462" y="2"/>
                    <a:pt x="8331" y="50"/>
                    <a:pt x="8240" y="141"/>
                  </a:cubicBezTo>
                  <a:lnTo>
                    <a:pt x="7286" y="1101"/>
                  </a:lnTo>
                  <a:lnTo>
                    <a:pt x="7286" y="400"/>
                  </a:lnTo>
                  <a:cubicBezTo>
                    <a:pt x="7286" y="180"/>
                    <a:pt x="7079" y="1"/>
                    <a:pt x="6821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150;p74">
              <a:extLst>
                <a:ext uri="{FF2B5EF4-FFF2-40B4-BE49-F238E27FC236}">
                  <a16:creationId xmlns:a16="http://schemas.microsoft.com/office/drawing/2014/main" id="{AD0D34BF-9073-3BDE-DC91-51291E3D5E6F}"/>
                </a:ext>
              </a:extLst>
            </p:cNvPr>
            <p:cNvSpPr/>
            <p:nvPr/>
          </p:nvSpPr>
          <p:spPr>
            <a:xfrm>
              <a:off x="2188364" y="1558516"/>
              <a:ext cx="189225" cy="189225"/>
            </a:xfrm>
            <a:custGeom>
              <a:avLst/>
              <a:gdLst/>
              <a:ahLst/>
              <a:cxnLst/>
              <a:rect l="l" t="t" r="r" b="b"/>
              <a:pathLst>
                <a:path w="6273" h="6273" extrusionOk="0">
                  <a:moveTo>
                    <a:pt x="3136" y="1"/>
                  </a:moveTo>
                  <a:cubicBezTo>
                    <a:pt x="1404" y="1"/>
                    <a:pt x="1" y="1403"/>
                    <a:pt x="1" y="3136"/>
                  </a:cubicBezTo>
                  <a:cubicBezTo>
                    <a:pt x="1" y="4868"/>
                    <a:pt x="1404" y="6272"/>
                    <a:pt x="3136" y="6272"/>
                  </a:cubicBezTo>
                  <a:cubicBezTo>
                    <a:pt x="4868" y="6272"/>
                    <a:pt x="6272" y="4868"/>
                    <a:pt x="6272" y="3136"/>
                  </a:cubicBezTo>
                  <a:cubicBezTo>
                    <a:pt x="6272" y="2304"/>
                    <a:pt x="5942" y="1505"/>
                    <a:pt x="5354" y="919"/>
                  </a:cubicBezTo>
                  <a:cubicBezTo>
                    <a:pt x="4765" y="330"/>
                    <a:pt x="3968" y="1"/>
                    <a:pt x="3136" y="1"/>
                  </a:cubicBezTo>
                  <a:close/>
                </a:path>
              </a:pathLst>
            </a:custGeom>
            <a:solidFill>
              <a:srgbClr val="C2D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151;p74">
              <a:extLst>
                <a:ext uri="{FF2B5EF4-FFF2-40B4-BE49-F238E27FC236}">
                  <a16:creationId xmlns:a16="http://schemas.microsoft.com/office/drawing/2014/main" id="{B234D0DF-38C3-A553-6F66-9352130EF770}"/>
                </a:ext>
              </a:extLst>
            </p:cNvPr>
            <p:cNvSpPr/>
            <p:nvPr/>
          </p:nvSpPr>
          <p:spPr>
            <a:xfrm>
              <a:off x="2216748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0" y="212"/>
                    <a:pt x="0" y="472"/>
                  </a:cubicBezTo>
                  <a:cubicBezTo>
                    <a:pt x="0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9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152;p74">
              <a:extLst>
                <a:ext uri="{FF2B5EF4-FFF2-40B4-BE49-F238E27FC236}">
                  <a16:creationId xmlns:a16="http://schemas.microsoft.com/office/drawing/2014/main" id="{D1E09CF9-C340-B740-E7E9-2F595CB421DF}"/>
                </a:ext>
              </a:extLst>
            </p:cNvPr>
            <p:cNvSpPr/>
            <p:nvPr/>
          </p:nvSpPr>
          <p:spPr>
            <a:xfrm>
              <a:off x="2313515" y="1650517"/>
              <a:ext cx="35715" cy="28506"/>
            </a:xfrm>
            <a:custGeom>
              <a:avLst/>
              <a:gdLst/>
              <a:ahLst/>
              <a:cxnLst/>
              <a:rect l="l" t="t" r="r" b="b"/>
              <a:pathLst>
                <a:path w="1184" h="945" extrusionOk="0">
                  <a:moveTo>
                    <a:pt x="592" y="1"/>
                  </a:moveTo>
                  <a:cubicBezTo>
                    <a:pt x="265" y="1"/>
                    <a:pt x="1" y="212"/>
                    <a:pt x="1" y="472"/>
                  </a:cubicBezTo>
                  <a:cubicBezTo>
                    <a:pt x="1" y="733"/>
                    <a:pt x="265" y="944"/>
                    <a:pt x="592" y="944"/>
                  </a:cubicBezTo>
                  <a:cubicBezTo>
                    <a:pt x="919" y="944"/>
                    <a:pt x="1184" y="733"/>
                    <a:pt x="1184" y="472"/>
                  </a:cubicBezTo>
                  <a:cubicBezTo>
                    <a:pt x="1184" y="212"/>
                    <a:pt x="918" y="1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153;p74">
              <a:extLst>
                <a:ext uri="{FF2B5EF4-FFF2-40B4-BE49-F238E27FC236}">
                  <a16:creationId xmlns:a16="http://schemas.microsoft.com/office/drawing/2014/main" id="{00E8ED39-E8B2-EDFA-351C-419B18504052}"/>
                </a:ext>
              </a:extLst>
            </p:cNvPr>
            <p:cNvSpPr/>
            <p:nvPr/>
          </p:nvSpPr>
          <p:spPr>
            <a:xfrm>
              <a:off x="2070965" y="1441147"/>
              <a:ext cx="426020" cy="423939"/>
            </a:xfrm>
            <a:custGeom>
              <a:avLst/>
              <a:gdLst/>
              <a:ahLst/>
              <a:cxnLst/>
              <a:rect l="l" t="t" r="r" b="b"/>
              <a:pathLst>
                <a:path w="14123" h="14054" extrusionOk="0">
                  <a:moveTo>
                    <a:pt x="7028" y="411"/>
                  </a:moveTo>
                  <a:cubicBezTo>
                    <a:pt x="7169" y="411"/>
                    <a:pt x="7287" y="500"/>
                    <a:pt x="7287" y="603"/>
                  </a:cubicBezTo>
                  <a:lnTo>
                    <a:pt x="7287" y="1306"/>
                  </a:lnTo>
                  <a:cubicBezTo>
                    <a:pt x="7287" y="1389"/>
                    <a:pt x="7337" y="1466"/>
                    <a:pt x="7414" y="1497"/>
                  </a:cubicBezTo>
                  <a:cubicBezTo>
                    <a:pt x="7441" y="1507"/>
                    <a:pt x="7468" y="1512"/>
                    <a:pt x="7495" y="1512"/>
                  </a:cubicBezTo>
                  <a:cubicBezTo>
                    <a:pt x="7548" y="1512"/>
                    <a:pt x="7600" y="1492"/>
                    <a:pt x="7638" y="1452"/>
                  </a:cubicBezTo>
                  <a:lnTo>
                    <a:pt x="8592" y="493"/>
                  </a:lnTo>
                  <a:cubicBezTo>
                    <a:pt x="8644" y="441"/>
                    <a:pt x="8722" y="414"/>
                    <a:pt x="8800" y="414"/>
                  </a:cubicBezTo>
                  <a:cubicBezTo>
                    <a:pt x="8865" y="414"/>
                    <a:pt x="8929" y="432"/>
                    <a:pt x="8979" y="469"/>
                  </a:cubicBezTo>
                  <a:cubicBezTo>
                    <a:pt x="9025" y="504"/>
                    <a:pt x="9053" y="549"/>
                    <a:pt x="9056" y="595"/>
                  </a:cubicBezTo>
                  <a:cubicBezTo>
                    <a:pt x="9059" y="639"/>
                    <a:pt x="9041" y="682"/>
                    <a:pt x="9004" y="719"/>
                  </a:cubicBezTo>
                  <a:lnTo>
                    <a:pt x="7343" y="2390"/>
                  </a:lnTo>
                  <a:cubicBezTo>
                    <a:pt x="7305" y="2429"/>
                    <a:pt x="7284" y="2480"/>
                    <a:pt x="7284" y="2534"/>
                  </a:cubicBezTo>
                  <a:lnTo>
                    <a:pt x="7284" y="3693"/>
                  </a:lnTo>
                  <a:cubicBezTo>
                    <a:pt x="7200" y="3686"/>
                    <a:pt x="7113" y="3685"/>
                    <a:pt x="7025" y="3685"/>
                  </a:cubicBezTo>
                  <a:cubicBezTo>
                    <a:pt x="6940" y="3685"/>
                    <a:pt x="6852" y="3687"/>
                    <a:pt x="6767" y="3693"/>
                  </a:cubicBezTo>
                  <a:lnTo>
                    <a:pt x="6767" y="2534"/>
                  </a:lnTo>
                  <a:cubicBezTo>
                    <a:pt x="6769" y="2480"/>
                    <a:pt x="6749" y="2429"/>
                    <a:pt x="6710" y="2390"/>
                  </a:cubicBezTo>
                  <a:lnTo>
                    <a:pt x="5049" y="719"/>
                  </a:lnTo>
                  <a:cubicBezTo>
                    <a:pt x="5012" y="682"/>
                    <a:pt x="4996" y="639"/>
                    <a:pt x="5000" y="595"/>
                  </a:cubicBezTo>
                  <a:cubicBezTo>
                    <a:pt x="5003" y="546"/>
                    <a:pt x="5031" y="501"/>
                    <a:pt x="5077" y="469"/>
                  </a:cubicBezTo>
                  <a:cubicBezTo>
                    <a:pt x="5128" y="432"/>
                    <a:pt x="5193" y="414"/>
                    <a:pt x="5257" y="414"/>
                  </a:cubicBezTo>
                  <a:cubicBezTo>
                    <a:pt x="5335" y="414"/>
                    <a:pt x="5412" y="441"/>
                    <a:pt x="5463" y="493"/>
                  </a:cubicBezTo>
                  <a:lnTo>
                    <a:pt x="6417" y="1452"/>
                  </a:lnTo>
                  <a:cubicBezTo>
                    <a:pt x="6457" y="1492"/>
                    <a:pt x="6509" y="1513"/>
                    <a:pt x="6563" y="1513"/>
                  </a:cubicBezTo>
                  <a:cubicBezTo>
                    <a:pt x="6590" y="1513"/>
                    <a:pt x="6617" y="1508"/>
                    <a:pt x="6642" y="1497"/>
                  </a:cubicBezTo>
                  <a:cubicBezTo>
                    <a:pt x="6719" y="1466"/>
                    <a:pt x="6769" y="1389"/>
                    <a:pt x="6769" y="1306"/>
                  </a:cubicBezTo>
                  <a:lnTo>
                    <a:pt x="6769" y="603"/>
                  </a:lnTo>
                  <a:cubicBezTo>
                    <a:pt x="6769" y="498"/>
                    <a:pt x="6888" y="411"/>
                    <a:pt x="7028" y="411"/>
                  </a:cubicBezTo>
                  <a:close/>
                  <a:moveTo>
                    <a:pt x="3812" y="1005"/>
                  </a:moveTo>
                  <a:cubicBezTo>
                    <a:pt x="3854" y="1005"/>
                    <a:pt x="3891" y="1018"/>
                    <a:pt x="3918" y="1041"/>
                  </a:cubicBezTo>
                  <a:cubicBezTo>
                    <a:pt x="3952" y="1071"/>
                    <a:pt x="3969" y="1114"/>
                    <a:pt x="3969" y="1166"/>
                  </a:cubicBezTo>
                  <a:lnTo>
                    <a:pt x="3977" y="3520"/>
                  </a:lnTo>
                  <a:cubicBezTo>
                    <a:pt x="3977" y="3575"/>
                    <a:pt x="3999" y="3628"/>
                    <a:pt x="4039" y="3665"/>
                  </a:cubicBezTo>
                  <a:lnTo>
                    <a:pt x="4860" y="4486"/>
                  </a:lnTo>
                  <a:cubicBezTo>
                    <a:pt x="4728" y="4599"/>
                    <a:pt x="4605" y="4721"/>
                    <a:pt x="4493" y="4852"/>
                  </a:cubicBezTo>
                  <a:lnTo>
                    <a:pt x="3671" y="4034"/>
                  </a:lnTo>
                  <a:cubicBezTo>
                    <a:pt x="3632" y="3995"/>
                    <a:pt x="3580" y="3971"/>
                    <a:pt x="3526" y="3971"/>
                  </a:cubicBezTo>
                  <a:lnTo>
                    <a:pt x="1171" y="3964"/>
                  </a:lnTo>
                  <a:cubicBezTo>
                    <a:pt x="1119" y="3964"/>
                    <a:pt x="1076" y="3946"/>
                    <a:pt x="1047" y="3912"/>
                  </a:cubicBezTo>
                  <a:cubicBezTo>
                    <a:pt x="1016" y="3875"/>
                    <a:pt x="1004" y="3827"/>
                    <a:pt x="1014" y="3769"/>
                  </a:cubicBezTo>
                  <a:cubicBezTo>
                    <a:pt x="1035" y="3631"/>
                    <a:pt x="1171" y="3511"/>
                    <a:pt x="1304" y="3511"/>
                  </a:cubicBezTo>
                  <a:lnTo>
                    <a:pt x="2657" y="3516"/>
                  </a:lnTo>
                  <a:cubicBezTo>
                    <a:pt x="2740" y="3516"/>
                    <a:pt x="2814" y="3466"/>
                    <a:pt x="2847" y="3387"/>
                  </a:cubicBezTo>
                  <a:cubicBezTo>
                    <a:pt x="2879" y="3310"/>
                    <a:pt x="2863" y="3222"/>
                    <a:pt x="2802" y="3164"/>
                  </a:cubicBezTo>
                  <a:lnTo>
                    <a:pt x="2307" y="2668"/>
                  </a:lnTo>
                  <a:cubicBezTo>
                    <a:pt x="2233" y="2594"/>
                    <a:pt x="2255" y="2448"/>
                    <a:pt x="2354" y="2349"/>
                  </a:cubicBezTo>
                  <a:cubicBezTo>
                    <a:pt x="2406" y="2297"/>
                    <a:pt x="2474" y="2263"/>
                    <a:pt x="2539" y="2259"/>
                  </a:cubicBezTo>
                  <a:cubicBezTo>
                    <a:pt x="2544" y="2258"/>
                    <a:pt x="2550" y="2258"/>
                    <a:pt x="2557" y="2258"/>
                  </a:cubicBezTo>
                  <a:cubicBezTo>
                    <a:pt x="2589" y="2258"/>
                    <a:pt x="2637" y="2266"/>
                    <a:pt x="2674" y="2303"/>
                  </a:cubicBezTo>
                  <a:lnTo>
                    <a:pt x="3169" y="2798"/>
                  </a:lnTo>
                  <a:cubicBezTo>
                    <a:pt x="3209" y="2838"/>
                    <a:pt x="3261" y="2858"/>
                    <a:pt x="3315" y="2858"/>
                  </a:cubicBezTo>
                  <a:cubicBezTo>
                    <a:pt x="3341" y="2858"/>
                    <a:pt x="3368" y="2853"/>
                    <a:pt x="3394" y="2843"/>
                  </a:cubicBezTo>
                  <a:cubicBezTo>
                    <a:pt x="3472" y="2810"/>
                    <a:pt x="3523" y="2735"/>
                    <a:pt x="3520" y="2652"/>
                  </a:cubicBezTo>
                  <a:lnTo>
                    <a:pt x="3517" y="1299"/>
                  </a:lnTo>
                  <a:cubicBezTo>
                    <a:pt x="3517" y="1166"/>
                    <a:pt x="3637" y="1028"/>
                    <a:pt x="3774" y="1009"/>
                  </a:cubicBezTo>
                  <a:cubicBezTo>
                    <a:pt x="3787" y="1006"/>
                    <a:pt x="3800" y="1005"/>
                    <a:pt x="3812" y="1005"/>
                  </a:cubicBezTo>
                  <a:close/>
                  <a:moveTo>
                    <a:pt x="10248" y="1007"/>
                  </a:moveTo>
                  <a:cubicBezTo>
                    <a:pt x="10260" y="1007"/>
                    <a:pt x="10273" y="1008"/>
                    <a:pt x="10285" y="1010"/>
                  </a:cubicBezTo>
                  <a:cubicBezTo>
                    <a:pt x="10423" y="1032"/>
                    <a:pt x="10543" y="1167"/>
                    <a:pt x="10543" y="1300"/>
                  </a:cubicBezTo>
                  <a:lnTo>
                    <a:pt x="10540" y="2654"/>
                  </a:lnTo>
                  <a:cubicBezTo>
                    <a:pt x="10540" y="2736"/>
                    <a:pt x="10589" y="2813"/>
                    <a:pt x="10666" y="2844"/>
                  </a:cubicBezTo>
                  <a:cubicBezTo>
                    <a:pt x="10691" y="2855"/>
                    <a:pt x="10718" y="2860"/>
                    <a:pt x="10745" y="2860"/>
                  </a:cubicBezTo>
                  <a:cubicBezTo>
                    <a:pt x="10798" y="2860"/>
                    <a:pt x="10851" y="2839"/>
                    <a:pt x="10890" y="2800"/>
                  </a:cubicBezTo>
                  <a:lnTo>
                    <a:pt x="11386" y="2304"/>
                  </a:lnTo>
                  <a:cubicBezTo>
                    <a:pt x="11416" y="2275"/>
                    <a:pt x="11457" y="2261"/>
                    <a:pt x="11502" y="2261"/>
                  </a:cubicBezTo>
                  <a:cubicBezTo>
                    <a:pt x="11570" y="2261"/>
                    <a:pt x="11646" y="2292"/>
                    <a:pt x="11705" y="2350"/>
                  </a:cubicBezTo>
                  <a:cubicBezTo>
                    <a:pt x="11757" y="2402"/>
                    <a:pt x="11791" y="2470"/>
                    <a:pt x="11797" y="2535"/>
                  </a:cubicBezTo>
                  <a:cubicBezTo>
                    <a:pt x="11799" y="2566"/>
                    <a:pt x="11797" y="2625"/>
                    <a:pt x="11753" y="2670"/>
                  </a:cubicBezTo>
                  <a:lnTo>
                    <a:pt x="11257" y="3165"/>
                  </a:lnTo>
                  <a:cubicBezTo>
                    <a:pt x="11198" y="3224"/>
                    <a:pt x="11180" y="3313"/>
                    <a:pt x="11213" y="3390"/>
                  </a:cubicBezTo>
                  <a:cubicBezTo>
                    <a:pt x="11244" y="3467"/>
                    <a:pt x="11319" y="3517"/>
                    <a:pt x="11402" y="3517"/>
                  </a:cubicBezTo>
                  <a:lnTo>
                    <a:pt x="12756" y="3514"/>
                  </a:lnTo>
                  <a:cubicBezTo>
                    <a:pt x="12889" y="3514"/>
                    <a:pt x="13025" y="3634"/>
                    <a:pt x="13047" y="3770"/>
                  </a:cubicBezTo>
                  <a:cubicBezTo>
                    <a:pt x="13056" y="3828"/>
                    <a:pt x="13043" y="3880"/>
                    <a:pt x="13013" y="3915"/>
                  </a:cubicBezTo>
                  <a:cubicBezTo>
                    <a:pt x="12983" y="3948"/>
                    <a:pt x="12940" y="3967"/>
                    <a:pt x="12889" y="3967"/>
                  </a:cubicBezTo>
                  <a:lnTo>
                    <a:pt x="10534" y="3974"/>
                  </a:lnTo>
                  <a:cubicBezTo>
                    <a:pt x="10481" y="3974"/>
                    <a:pt x="10426" y="3997"/>
                    <a:pt x="10389" y="4035"/>
                  </a:cubicBezTo>
                  <a:lnTo>
                    <a:pt x="9568" y="4856"/>
                  </a:lnTo>
                  <a:cubicBezTo>
                    <a:pt x="9456" y="4724"/>
                    <a:pt x="9334" y="4603"/>
                    <a:pt x="9203" y="4491"/>
                  </a:cubicBezTo>
                  <a:lnTo>
                    <a:pt x="10022" y="3667"/>
                  </a:lnTo>
                  <a:cubicBezTo>
                    <a:pt x="10061" y="3628"/>
                    <a:pt x="10083" y="3577"/>
                    <a:pt x="10083" y="3523"/>
                  </a:cubicBezTo>
                  <a:lnTo>
                    <a:pt x="10090" y="1167"/>
                  </a:lnTo>
                  <a:cubicBezTo>
                    <a:pt x="10090" y="1115"/>
                    <a:pt x="10108" y="1074"/>
                    <a:pt x="10142" y="1044"/>
                  </a:cubicBezTo>
                  <a:cubicBezTo>
                    <a:pt x="10169" y="1019"/>
                    <a:pt x="10207" y="1007"/>
                    <a:pt x="10248" y="1007"/>
                  </a:cubicBezTo>
                  <a:close/>
                  <a:moveTo>
                    <a:pt x="605" y="4996"/>
                  </a:moveTo>
                  <a:cubicBezTo>
                    <a:pt x="646" y="4996"/>
                    <a:pt x="685" y="5014"/>
                    <a:pt x="720" y="5048"/>
                  </a:cubicBezTo>
                  <a:lnTo>
                    <a:pt x="2391" y="6709"/>
                  </a:lnTo>
                  <a:cubicBezTo>
                    <a:pt x="2430" y="6748"/>
                    <a:pt x="2481" y="6769"/>
                    <a:pt x="2538" y="6769"/>
                  </a:cubicBezTo>
                  <a:lnTo>
                    <a:pt x="3696" y="6769"/>
                  </a:lnTo>
                  <a:cubicBezTo>
                    <a:pt x="3688" y="6853"/>
                    <a:pt x="3687" y="6940"/>
                    <a:pt x="3687" y="7027"/>
                  </a:cubicBezTo>
                  <a:cubicBezTo>
                    <a:pt x="3687" y="7113"/>
                    <a:pt x="3690" y="7200"/>
                    <a:pt x="3696" y="7286"/>
                  </a:cubicBezTo>
                  <a:lnTo>
                    <a:pt x="2538" y="7286"/>
                  </a:lnTo>
                  <a:lnTo>
                    <a:pt x="2538" y="7283"/>
                  </a:lnTo>
                  <a:cubicBezTo>
                    <a:pt x="2483" y="7283"/>
                    <a:pt x="2430" y="7305"/>
                    <a:pt x="2391" y="7342"/>
                  </a:cubicBezTo>
                  <a:lnTo>
                    <a:pt x="720" y="9004"/>
                  </a:lnTo>
                  <a:cubicBezTo>
                    <a:pt x="684" y="9039"/>
                    <a:pt x="643" y="9055"/>
                    <a:pt x="601" y="9055"/>
                  </a:cubicBezTo>
                  <a:cubicBezTo>
                    <a:pt x="599" y="9055"/>
                    <a:pt x="597" y="9055"/>
                    <a:pt x="595" y="9055"/>
                  </a:cubicBezTo>
                  <a:cubicBezTo>
                    <a:pt x="548" y="9051"/>
                    <a:pt x="504" y="9024"/>
                    <a:pt x="468" y="8977"/>
                  </a:cubicBezTo>
                  <a:cubicBezTo>
                    <a:pt x="433" y="8930"/>
                    <a:pt x="412" y="8864"/>
                    <a:pt x="412" y="8798"/>
                  </a:cubicBezTo>
                  <a:cubicBezTo>
                    <a:pt x="412" y="8717"/>
                    <a:pt x="442" y="8641"/>
                    <a:pt x="492" y="8591"/>
                  </a:cubicBezTo>
                  <a:lnTo>
                    <a:pt x="1452" y="7637"/>
                  </a:lnTo>
                  <a:cubicBezTo>
                    <a:pt x="1511" y="7578"/>
                    <a:pt x="1529" y="7489"/>
                    <a:pt x="1496" y="7413"/>
                  </a:cubicBezTo>
                  <a:cubicBezTo>
                    <a:pt x="1465" y="7335"/>
                    <a:pt x="1388" y="7286"/>
                    <a:pt x="1305" y="7286"/>
                  </a:cubicBezTo>
                  <a:lnTo>
                    <a:pt x="604" y="7286"/>
                  </a:lnTo>
                  <a:cubicBezTo>
                    <a:pt x="499" y="7286"/>
                    <a:pt x="412" y="7168"/>
                    <a:pt x="412" y="7027"/>
                  </a:cubicBezTo>
                  <a:cubicBezTo>
                    <a:pt x="412" y="6887"/>
                    <a:pt x="501" y="6769"/>
                    <a:pt x="604" y="6769"/>
                  </a:cubicBezTo>
                  <a:lnTo>
                    <a:pt x="1305" y="6769"/>
                  </a:lnTo>
                  <a:cubicBezTo>
                    <a:pt x="1388" y="6769"/>
                    <a:pt x="1465" y="6718"/>
                    <a:pt x="1496" y="6640"/>
                  </a:cubicBezTo>
                  <a:cubicBezTo>
                    <a:pt x="1527" y="6563"/>
                    <a:pt x="1511" y="6474"/>
                    <a:pt x="1452" y="6416"/>
                  </a:cubicBezTo>
                  <a:lnTo>
                    <a:pt x="492" y="5461"/>
                  </a:lnTo>
                  <a:cubicBezTo>
                    <a:pt x="442" y="5411"/>
                    <a:pt x="412" y="5335"/>
                    <a:pt x="412" y="5254"/>
                  </a:cubicBezTo>
                  <a:cubicBezTo>
                    <a:pt x="412" y="5187"/>
                    <a:pt x="433" y="5122"/>
                    <a:pt x="468" y="5075"/>
                  </a:cubicBezTo>
                  <a:cubicBezTo>
                    <a:pt x="504" y="5028"/>
                    <a:pt x="548" y="5001"/>
                    <a:pt x="595" y="4997"/>
                  </a:cubicBezTo>
                  <a:cubicBezTo>
                    <a:pt x="599" y="4996"/>
                    <a:pt x="602" y="4996"/>
                    <a:pt x="605" y="4996"/>
                  </a:cubicBezTo>
                  <a:close/>
                  <a:moveTo>
                    <a:pt x="13449" y="4995"/>
                  </a:moveTo>
                  <a:cubicBezTo>
                    <a:pt x="13452" y="4995"/>
                    <a:pt x="13455" y="4995"/>
                    <a:pt x="13458" y="4995"/>
                  </a:cubicBezTo>
                  <a:cubicBezTo>
                    <a:pt x="13507" y="4998"/>
                    <a:pt x="13551" y="5026"/>
                    <a:pt x="13584" y="5072"/>
                  </a:cubicBezTo>
                  <a:cubicBezTo>
                    <a:pt x="13665" y="5184"/>
                    <a:pt x="13655" y="5365"/>
                    <a:pt x="13560" y="5458"/>
                  </a:cubicBezTo>
                  <a:lnTo>
                    <a:pt x="12600" y="6412"/>
                  </a:lnTo>
                  <a:cubicBezTo>
                    <a:pt x="12541" y="6471"/>
                    <a:pt x="12523" y="6560"/>
                    <a:pt x="12556" y="6637"/>
                  </a:cubicBezTo>
                  <a:cubicBezTo>
                    <a:pt x="12588" y="6714"/>
                    <a:pt x="12664" y="6764"/>
                    <a:pt x="12747" y="6764"/>
                  </a:cubicBezTo>
                  <a:lnTo>
                    <a:pt x="13449" y="6764"/>
                  </a:lnTo>
                  <a:cubicBezTo>
                    <a:pt x="13553" y="6764"/>
                    <a:pt x="13642" y="6882"/>
                    <a:pt x="13642" y="7023"/>
                  </a:cubicBezTo>
                  <a:cubicBezTo>
                    <a:pt x="13642" y="7163"/>
                    <a:pt x="13553" y="7282"/>
                    <a:pt x="13449" y="7282"/>
                  </a:cubicBezTo>
                  <a:lnTo>
                    <a:pt x="12747" y="7282"/>
                  </a:lnTo>
                  <a:cubicBezTo>
                    <a:pt x="12664" y="7282"/>
                    <a:pt x="12588" y="7332"/>
                    <a:pt x="12556" y="7409"/>
                  </a:cubicBezTo>
                  <a:cubicBezTo>
                    <a:pt x="12525" y="7487"/>
                    <a:pt x="12541" y="7576"/>
                    <a:pt x="12600" y="7632"/>
                  </a:cubicBezTo>
                  <a:lnTo>
                    <a:pt x="13560" y="8586"/>
                  </a:lnTo>
                  <a:cubicBezTo>
                    <a:pt x="13658" y="8685"/>
                    <a:pt x="13670" y="8866"/>
                    <a:pt x="13587" y="8977"/>
                  </a:cubicBezTo>
                  <a:cubicBezTo>
                    <a:pt x="13551" y="9024"/>
                    <a:pt x="13507" y="9051"/>
                    <a:pt x="13458" y="9055"/>
                  </a:cubicBezTo>
                  <a:cubicBezTo>
                    <a:pt x="13455" y="9055"/>
                    <a:pt x="13452" y="9056"/>
                    <a:pt x="13449" y="9056"/>
                  </a:cubicBezTo>
                  <a:cubicBezTo>
                    <a:pt x="13408" y="9056"/>
                    <a:pt x="13370" y="9038"/>
                    <a:pt x="13335" y="9004"/>
                  </a:cubicBezTo>
                  <a:lnTo>
                    <a:pt x="11664" y="7342"/>
                  </a:lnTo>
                  <a:cubicBezTo>
                    <a:pt x="11624" y="7304"/>
                    <a:pt x="11572" y="7283"/>
                    <a:pt x="11519" y="7283"/>
                  </a:cubicBezTo>
                  <a:lnTo>
                    <a:pt x="10359" y="7283"/>
                  </a:lnTo>
                  <a:cubicBezTo>
                    <a:pt x="10367" y="7199"/>
                    <a:pt x="10370" y="7112"/>
                    <a:pt x="10370" y="7024"/>
                  </a:cubicBezTo>
                  <a:cubicBezTo>
                    <a:pt x="10370" y="6939"/>
                    <a:pt x="10365" y="6851"/>
                    <a:pt x="10359" y="6766"/>
                  </a:cubicBezTo>
                  <a:lnTo>
                    <a:pt x="11519" y="6766"/>
                  </a:lnTo>
                  <a:cubicBezTo>
                    <a:pt x="11572" y="6766"/>
                    <a:pt x="11627" y="6743"/>
                    <a:pt x="11664" y="6706"/>
                  </a:cubicBezTo>
                  <a:lnTo>
                    <a:pt x="13335" y="5047"/>
                  </a:lnTo>
                  <a:cubicBezTo>
                    <a:pt x="13370" y="5012"/>
                    <a:pt x="13408" y="4995"/>
                    <a:pt x="13449" y="4995"/>
                  </a:cubicBezTo>
                  <a:close/>
                  <a:moveTo>
                    <a:pt x="7028" y="4094"/>
                  </a:moveTo>
                  <a:cubicBezTo>
                    <a:pt x="8644" y="4094"/>
                    <a:pt x="9959" y="5409"/>
                    <a:pt x="9959" y="7024"/>
                  </a:cubicBezTo>
                  <a:cubicBezTo>
                    <a:pt x="9959" y="8643"/>
                    <a:pt x="8644" y="9956"/>
                    <a:pt x="7028" y="9956"/>
                  </a:cubicBezTo>
                  <a:cubicBezTo>
                    <a:pt x="5412" y="9956"/>
                    <a:pt x="4098" y="8641"/>
                    <a:pt x="4098" y="7024"/>
                  </a:cubicBezTo>
                  <a:cubicBezTo>
                    <a:pt x="4098" y="5409"/>
                    <a:pt x="5412" y="4094"/>
                    <a:pt x="7028" y="4094"/>
                  </a:cubicBezTo>
                  <a:close/>
                  <a:moveTo>
                    <a:pt x="4487" y="9193"/>
                  </a:moveTo>
                  <a:cubicBezTo>
                    <a:pt x="4600" y="9324"/>
                    <a:pt x="4722" y="9447"/>
                    <a:pt x="4854" y="9560"/>
                  </a:cubicBezTo>
                  <a:lnTo>
                    <a:pt x="4035" y="10385"/>
                  </a:lnTo>
                  <a:cubicBezTo>
                    <a:pt x="3996" y="10423"/>
                    <a:pt x="3974" y="10475"/>
                    <a:pt x="3974" y="10529"/>
                  </a:cubicBezTo>
                  <a:lnTo>
                    <a:pt x="3966" y="12885"/>
                  </a:lnTo>
                  <a:cubicBezTo>
                    <a:pt x="3966" y="12937"/>
                    <a:pt x="3947" y="12978"/>
                    <a:pt x="3915" y="13008"/>
                  </a:cubicBezTo>
                  <a:cubicBezTo>
                    <a:pt x="3887" y="13033"/>
                    <a:pt x="3850" y="13045"/>
                    <a:pt x="3808" y="13045"/>
                  </a:cubicBezTo>
                  <a:cubicBezTo>
                    <a:pt x="3796" y="13045"/>
                    <a:pt x="3783" y="13044"/>
                    <a:pt x="3770" y="13042"/>
                  </a:cubicBezTo>
                  <a:cubicBezTo>
                    <a:pt x="3711" y="13033"/>
                    <a:pt x="3651" y="13000"/>
                    <a:pt x="3604" y="12954"/>
                  </a:cubicBezTo>
                  <a:cubicBezTo>
                    <a:pt x="3546" y="12897"/>
                    <a:pt x="3512" y="12823"/>
                    <a:pt x="3512" y="12752"/>
                  </a:cubicBezTo>
                  <a:lnTo>
                    <a:pt x="3517" y="11398"/>
                  </a:lnTo>
                  <a:cubicBezTo>
                    <a:pt x="3517" y="11314"/>
                    <a:pt x="3467" y="11239"/>
                    <a:pt x="3391" y="11207"/>
                  </a:cubicBezTo>
                  <a:cubicBezTo>
                    <a:pt x="3365" y="11197"/>
                    <a:pt x="3338" y="11192"/>
                    <a:pt x="3311" y="11192"/>
                  </a:cubicBezTo>
                  <a:cubicBezTo>
                    <a:pt x="3257" y="11192"/>
                    <a:pt x="3204" y="11212"/>
                    <a:pt x="3165" y="11252"/>
                  </a:cubicBezTo>
                  <a:lnTo>
                    <a:pt x="2669" y="11747"/>
                  </a:lnTo>
                  <a:cubicBezTo>
                    <a:pt x="2635" y="11783"/>
                    <a:pt x="2586" y="11791"/>
                    <a:pt x="2553" y="11791"/>
                  </a:cubicBezTo>
                  <a:cubicBezTo>
                    <a:pt x="2546" y="11791"/>
                    <a:pt x="2540" y="11791"/>
                    <a:pt x="2535" y="11790"/>
                  </a:cubicBezTo>
                  <a:cubicBezTo>
                    <a:pt x="2470" y="11784"/>
                    <a:pt x="2402" y="11753"/>
                    <a:pt x="2350" y="11699"/>
                  </a:cubicBezTo>
                  <a:cubicBezTo>
                    <a:pt x="2251" y="11599"/>
                    <a:pt x="2230" y="11453"/>
                    <a:pt x="2304" y="11379"/>
                  </a:cubicBezTo>
                  <a:lnTo>
                    <a:pt x="2799" y="10884"/>
                  </a:lnTo>
                  <a:cubicBezTo>
                    <a:pt x="2859" y="10824"/>
                    <a:pt x="2875" y="10736"/>
                    <a:pt x="2844" y="10660"/>
                  </a:cubicBezTo>
                  <a:cubicBezTo>
                    <a:pt x="2813" y="10582"/>
                    <a:pt x="2736" y="10533"/>
                    <a:pt x="2653" y="10533"/>
                  </a:cubicBezTo>
                  <a:lnTo>
                    <a:pt x="1300" y="10536"/>
                  </a:lnTo>
                  <a:cubicBezTo>
                    <a:pt x="1227" y="10536"/>
                    <a:pt x="1156" y="10503"/>
                    <a:pt x="1098" y="10446"/>
                  </a:cubicBezTo>
                  <a:cubicBezTo>
                    <a:pt x="1050" y="10397"/>
                    <a:pt x="1019" y="10338"/>
                    <a:pt x="1010" y="10279"/>
                  </a:cubicBezTo>
                  <a:cubicBezTo>
                    <a:pt x="1001" y="10222"/>
                    <a:pt x="1013" y="10171"/>
                    <a:pt x="1042" y="10135"/>
                  </a:cubicBezTo>
                  <a:cubicBezTo>
                    <a:pt x="1072" y="10101"/>
                    <a:pt x="1115" y="10083"/>
                    <a:pt x="1166" y="10083"/>
                  </a:cubicBezTo>
                  <a:lnTo>
                    <a:pt x="3523" y="10076"/>
                  </a:lnTo>
                  <a:cubicBezTo>
                    <a:pt x="3576" y="10076"/>
                    <a:pt x="3629" y="10054"/>
                    <a:pt x="3666" y="10014"/>
                  </a:cubicBezTo>
                  <a:lnTo>
                    <a:pt x="4487" y="9193"/>
                  </a:lnTo>
                  <a:close/>
                  <a:moveTo>
                    <a:pt x="9565" y="9202"/>
                  </a:moveTo>
                  <a:lnTo>
                    <a:pt x="10387" y="10018"/>
                  </a:lnTo>
                  <a:cubicBezTo>
                    <a:pt x="10426" y="10057"/>
                    <a:pt x="10478" y="10079"/>
                    <a:pt x="10532" y="10079"/>
                  </a:cubicBezTo>
                  <a:lnTo>
                    <a:pt x="12887" y="10086"/>
                  </a:lnTo>
                  <a:cubicBezTo>
                    <a:pt x="12939" y="10086"/>
                    <a:pt x="12982" y="10105"/>
                    <a:pt x="13011" y="10138"/>
                  </a:cubicBezTo>
                  <a:cubicBezTo>
                    <a:pt x="13043" y="10174"/>
                    <a:pt x="13054" y="10225"/>
                    <a:pt x="13044" y="10283"/>
                  </a:cubicBezTo>
                  <a:cubicBezTo>
                    <a:pt x="13035" y="10342"/>
                    <a:pt x="13004" y="10401"/>
                    <a:pt x="12958" y="10449"/>
                  </a:cubicBezTo>
                  <a:cubicBezTo>
                    <a:pt x="12901" y="10506"/>
                    <a:pt x="12827" y="10540"/>
                    <a:pt x="12754" y="10540"/>
                  </a:cubicBezTo>
                  <a:lnTo>
                    <a:pt x="11401" y="10536"/>
                  </a:lnTo>
                  <a:cubicBezTo>
                    <a:pt x="11318" y="10536"/>
                    <a:pt x="11244" y="10586"/>
                    <a:pt x="11210" y="10662"/>
                  </a:cubicBezTo>
                  <a:cubicBezTo>
                    <a:pt x="11179" y="10740"/>
                    <a:pt x="11195" y="10829"/>
                    <a:pt x="11254" y="10888"/>
                  </a:cubicBezTo>
                  <a:lnTo>
                    <a:pt x="11750" y="11383"/>
                  </a:lnTo>
                  <a:cubicBezTo>
                    <a:pt x="11794" y="11425"/>
                    <a:pt x="11797" y="11484"/>
                    <a:pt x="11794" y="11518"/>
                  </a:cubicBezTo>
                  <a:cubicBezTo>
                    <a:pt x="11790" y="11583"/>
                    <a:pt x="11757" y="11651"/>
                    <a:pt x="11704" y="11703"/>
                  </a:cubicBezTo>
                  <a:cubicBezTo>
                    <a:pt x="11645" y="11762"/>
                    <a:pt x="11569" y="11793"/>
                    <a:pt x="11502" y="11793"/>
                  </a:cubicBezTo>
                  <a:cubicBezTo>
                    <a:pt x="11456" y="11793"/>
                    <a:pt x="11414" y="11779"/>
                    <a:pt x="11384" y="11749"/>
                  </a:cubicBezTo>
                  <a:lnTo>
                    <a:pt x="10889" y="11253"/>
                  </a:lnTo>
                  <a:cubicBezTo>
                    <a:pt x="10849" y="11214"/>
                    <a:pt x="10797" y="11193"/>
                    <a:pt x="10744" y="11193"/>
                  </a:cubicBezTo>
                  <a:cubicBezTo>
                    <a:pt x="10717" y="11193"/>
                    <a:pt x="10691" y="11199"/>
                    <a:pt x="10666" y="11209"/>
                  </a:cubicBezTo>
                  <a:cubicBezTo>
                    <a:pt x="10587" y="11240"/>
                    <a:pt x="10537" y="11317"/>
                    <a:pt x="10537" y="11400"/>
                  </a:cubicBezTo>
                  <a:lnTo>
                    <a:pt x="10541" y="12753"/>
                  </a:lnTo>
                  <a:cubicBezTo>
                    <a:pt x="10541" y="12823"/>
                    <a:pt x="10507" y="12900"/>
                    <a:pt x="10451" y="12956"/>
                  </a:cubicBezTo>
                  <a:cubicBezTo>
                    <a:pt x="10402" y="13005"/>
                    <a:pt x="10343" y="13036"/>
                    <a:pt x="10284" y="13045"/>
                  </a:cubicBezTo>
                  <a:cubicBezTo>
                    <a:pt x="10271" y="13047"/>
                    <a:pt x="10258" y="13048"/>
                    <a:pt x="10246" y="13048"/>
                  </a:cubicBezTo>
                  <a:cubicBezTo>
                    <a:pt x="10204" y="13048"/>
                    <a:pt x="10167" y="13035"/>
                    <a:pt x="10140" y="13012"/>
                  </a:cubicBezTo>
                  <a:cubicBezTo>
                    <a:pt x="10106" y="12982"/>
                    <a:pt x="10089" y="12940"/>
                    <a:pt x="10089" y="12888"/>
                  </a:cubicBezTo>
                  <a:lnTo>
                    <a:pt x="10081" y="10533"/>
                  </a:lnTo>
                  <a:cubicBezTo>
                    <a:pt x="10081" y="10478"/>
                    <a:pt x="10059" y="10425"/>
                    <a:pt x="10019" y="10388"/>
                  </a:cubicBezTo>
                  <a:lnTo>
                    <a:pt x="9198" y="9567"/>
                  </a:lnTo>
                  <a:cubicBezTo>
                    <a:pt x="9330" y="9455"/>
                    <a:pt x="9451" y="9332"/>
                    <a:pt x="9565" y="9202"/>
                  </a:cubicBezTo>
                  <a:close/>
                  <a:moveTo>
                    <a:pt x="7290" y="10358"/>
                  </a:moveTo>
                  <a:lnTo>
                    <a:pt x="7290" y="11518"/>
                  </a:lnTo>
                  <a:cubicBezTo>
                    <a:pt x="7287" y="11571"/>
                    <a:pt x="7309" y="11623"/>
                    <a:pt x="7346" y="11662"/>
                  </a:cubicBezTo>
                  <a:lnTo>
                    <a:pt x="9006" y="13333"/>
                  </a:lnTo>
                  <a:cubicBezTo>
                    <a:pt x="9043" y="13370"/>
                    <a:pt x="9061" y="13413"/>
                    <a:pt x="9058" y="13457"/>
                  </a:cubicBezTo>
                  <a:cubicBezTo>
                    <a:pt x="9055" y="13506"/>
                    <a:pt x="9027" y="13550"/>
                    <a:pt x="8981" y="13583"/>
                  </a:cubicBezTo>
                  <a:cubicBezTo>
                    <a:pt x="8932" y="13618"/>
                    <a:pt x="8868" y="13639"/>
                    <a:pt x="8802" y="13639"/>
                  </a:cubicBezTo>
                  <a:cubicBezTo>
                    <a:pt x="8720" y="13639"/>
                    <a:pt x="8644" y="13610"/>
                    <a:pt x="8595" y="13559"/>
                  </a:cubicBezTo>
                  <a:lnTo>
                    <a:pt x="7641" y="12599"/>
                  </a:lnTo>
                  <a:cubicBezTo>
                    <a:pt x="7601" y="12560"/>
                    <a:pt x="7549" y="12539"/>
                    <a:pt x="7495" y="12539"/>
                  </a:cubicBezTo>
                  <a:cubicBezTo>
                    <a:pt x="7468" y="12539"/>
                    <a:pt x="7442" y="12544"/>
                    <a:pt x="7416" y="12555"/>
                  </a:cubicBezTo>
                  <a:cubicBezTo>
                    <a:pt x="7339" y="12586"/>
                    <a:pt x="7289" y="12663"/>
                    <a:pt x="7289" y="12746"/>
                  </a:cubicBezTo>
                  <a:lnTo>
                    <a:pt x="7289" y="13448"/>
                  </a:lnTo>
                  <a:cubicBezTo>
                    <a:pt x="7289" y="13552"/>
                    <a:pt x="7170" y="13641"/>
                    <a:pt x="7030" y="13641"/>
                  </a:cubicBezTo>
                  <a:cubicBezTo>
                    <a:pt x="6889" y="13641"/>
                    <a:pt x="6771" y="13552"/>
                    <a:pt x="6771" y="13448"/>
                  </a:cubicBezTo>
                  <a:lnTo>
                    <a:pt x="6771" y="12746"/>
                  </a:lnTo>
                  <a:cubicBezTo>
                    <a:pt x="6771" y="12663"/>
                    <a:pt x="6721" y="12586"/>
                    <a:pt x="6644" y="12555"/>
                  </a:cubicBezTo>
                  <a:cubicBezTo>
                    <a:pt x="6618" y="12545"/>
                    <a:pt x="6590" y="12539"/>
                    <a:pt x="6563" y="12539"/>
                  </a:cubicBezTo>
                  <a:cubicBezTo>
                    <a:pt x="6510" y="12539"/>
                    <a:pt x="6458" y="12560"/>
                    <a:pt x="6420" y="12599"/>
                  </a:cubicBezTo>
                  <a:lnTo>
                    <a:pt x="5466" y="13559"/>
                  </a:lnTo>
                  <a:cubicBezTo>
                    <a:pt x="5416" y="13610"/>
                    <a:pt x="5341" y="13639"/>
                    <a:pt x="5259" y="13639"/>
                  </a:cubicBezTo>
                  <a:cubicBezTo>
                    <a:pt x="5193" y="13639"/>
                    <a:pt x="5128" y="13618"/>
                    <a:pt x="5079" y="13583"/>
                  </a:cubicBezTo>
                  <a:cubicBezTo>
                    <a:pt x="5033" y="13547"/>
                    <a:pt x="5005" y="13503"/>
                    <a:pt x="5002" y="13457"/>
                  </a:cubicBezTo>
                  <a:cubicBezTo>
                    <a:pt x="4997" y="13413"/>
                    <a:pt x="5017" y="13370"/>
                    <a:pt x="5054" y="13333"/>
                  </a:cubicBezTo>
                  <a:lnTo>
                    <a:pt x="6713" y="11662"/>
                  </a:lnTo>
                  <a:cubicBezTo>
                    <a:pt x="6753" y="11623"/>
                    <a:pt x="6772" y="11571"/>
                    <a:pt x="6772" y="11518"/>
                  </a:cubicBezTo>
                  <a:lnTo>
                    <a:pt x="6772" y="10358"/>
                  </a:lnTo>
                  <a:cubicBezTo>
                    <a:pt x="6858" y="10366"/>
                    <a:pt x="6945" y="10367"/>
                    <a:pt x="7031" y="10367"/>
                  </a:cubicBezTo>
                  <a:cubicBezTo>
                    <a:pt x="7119" y="10367"/>
                    <a:pt x="7206" y="10364"/>
                    <a:pt x="7290" y="10358"/>
                  </a:cubicBezTo>
                  <a:close/>
                  <a:moveTo>
                    <a:pt x="5254" y="0"/>
                  </a:moveTo>
                  <a:cubicBezTo>
                    <a:pt x="5105" y="0"/>
                    <a:pt x="4956" y="45"/>
                    <a:pt x="4832" y="136"/>
                  </a:cubicBezTo>
                  <a:cubicBezTo>
                    <a:pt x="4690" y="241"/>
                    <a:pt x="4598" y="396"/>
                    <a:pt x="4585" y="564"/>
                  </a:cubicBezTo>
                  <a:cubicBezTo>
                    <a:pt x="4573" y="728"/>
                    <a:pt x="4634" y="886"/>
                    <a:pt x="4755" y="1009"/>
                  </a:cubicBezTo>
                  <a:lnTo>
                    <a:pt x="6357" y="2620"/>
                  </a:lnTo>
                  <a:lnTo>
                    <a:pt x="6357" y="3751"/>
                  </a:lnTo>
                  <a:cubicBezTo>
                    <a:pt x="5931" y="3837"/>
                    <a:pt x="5536" y="4005"/>
                    <a:pt x="5187" y="4236"/>
                  </a:cubicBezTo>
                  <a:lnTo>
                    <a:pt x="4384" y="3435"/>
                  </a:lnTo>
                  <a:lnTo>
                    <a:pt x="4376" y="1163"/>
                  </a:lnTo>
                  <a:cubicBezTo>
                    <a:pt x="4376" y="988"/>
                    <a:pt x="4307" y="834"/>
                    <a:pt x="4181" y="726"/>
                  </a:cubicBezTo>
                  <a:cubicBezTo>
                    <a:pt x="4076" y="637"/>
                    <a:pt x="3943" y="590"/>
                    <a:pt x="3802" y="590"/>
                  </a:cubicBezTo>
                  <a:cubicBezTo>
                    <a:pt x="3770" y="590"/>
                    <a:pt x="3737" y="593"/>
                    <a:pt x="3705" y="598"/>
                  </a:cubicBezTo>
                  <a:cubicBezTo>
                    <a:pt x="3364" y="652"/>
                    <a:pt x="3098" y="958"/>
                    <a:pt x="3098" y="1297"/>
                  </a:cubicBezTo>
                  <a:lnTo>
                    <a:pt x="3101" y="2151"/>
                  </a:lnTo>
                  <a:lnTo>
                    <a:pt x="2958" y="2009"/>
                  </a:lnTo>
                  <a:cubicBezTo>
                    <a:pt x="2853" y="1903"/>
                    <a:pt x="2706" y="1844"/>
                    <a:pt x="2550" y="1844"/>
                  </a:cubicBezTo>
                  <a:cubicBezTo>
                    <a:pt x="2534" y="1844"/>
                    <a:pt x="2518" y="1845"/>
                    <a:pt x="2502" y="1846"/>
                  </a:cubicBezTo>
                  <a:cubicBezTo>
                    <a:pt x="2336" y="1859"/>
                    <a:pt x="2180" y="1933"/>
                    <a:pt x="2055" y="2054"/>
                  </a:cubicBezTo>
                  <a:cubicBezTo>
                    <a:pt x="1795" y="2316"/>
                    <a:pt x="1774" y="2720"/>
                    <a:pt x="2010" y="2957"/>
                  </a:cubicBezTo>
                  <a:lnTo>
                    <a:pt x="2152" y="3102"/>
                  </a:lnTo>
                  <a:lnTo>
                    <a:pt x="2152" y="3102"/>
                  </a:lnTo>
                  <a:lnTo>
                    <a:pt x="1298" y="3100"/>
                  </a:lnTo>
                  <a:lnTo>
                    <a:pt x="1297" y="3100"/>
                  </a:lnTo>
                  <a:cubicBezTo>
                    <a:pt x="958" y="3100"/>
                    <a:pt x="653" y="3366"/>
                    <a:pt x="598" y="3707"/>
                  </a:cubicBezTo>
                  <a:cubicBezTo>
                    <a:pt x="572" y="3881"/>
                    <a:pt x="619" y="4054"/>
                    <a:pt x="727" y="4181"/>
                  </a:cubicBezTo>
                  <a:cubicBezTo>
                    <a:pt x="834" y="4307"/>
                    <a:pt x="989" y="4377"/>
                    <a:pt x="1163" y="4377"/>
                  </a:cubicBezTo>
                  <a:lnTo>
                    <a:pt x="3435" y="4384"/>
                  </a:lnTo>
                  <a:lnTo>
                    <a:pt x="4236" y="5187"/>
                  </a:lnTo>
                  <a:cubicBezTo>
                    <a:pt x="4005" y="5536"/>
                    <a:pt x="3836" y="5933"/>
                    <a:pt x="3751" y="6357"/>
                  </a:cubicBezTo>
                  <a:lnTo>
                    <a:pt x="2619" y="6357"/>
                  </a:lnTo>
                  <a:lnTo>
                    <a:pt x="1008" y="4757"/>
                  </a:lnTo>
                  <a:cubicBezTo>
                    <a:pt x="897" y="4645"/>
                    <a:pt x="756" y="4585"/>
                    <a:pt x="607" y="4585"/>
                  </a:cubicBezTo>
                  <a:cubicBezTo>
                    <a:pt x="593" y="4585"/>
                    <a:pt x="578" y="4586"/>
                    <a:pt x="563" y="4587"/>
                  </a:cubicBezTo>
                  <a:cubicBezTo>
                    <a:pt x="396" y="4599"/>
                    <a:pt x="240" y="4687"/>
                    <a:pt x="135" y="4832"/>
                  </a:cubicBezTo>
                  <a:cubicBezTo>
                    <a:pt x="48" y="4951"/>
                    <a:pt x="1" y="5100"/>
                    <a:pt x="1" y="5255"/>
                  </a:cubicBezTo>
                  <a:cubicBezTo>
                    <a:pt x="1" y="5446"/>
                    <a:pt x="75" y="5630"/>
                    <a:pt x="202" y="5755"/>
                  </a:cubicBezTo>
                  <a:lnTo>
                    <a:pt x="808" y="6357"/>
                  </a:lnTo>
                  <a:lnTo>
                    <a:pt x="604" y="6357"/>
                  </a:lnTo>
                  <a:cubicBezTo>
                    <a:pt x="272" y="6357"/>
                    <a:pt x="1" y="6659"/>
                    <a:pt x="1" y="7027"/>
                  </a:cubicBezTo>
                  <a:cubicBezTo>
                    <a:pt x="1" y="7397"/>
                    <a:pt x="272" y="7696"/>
                    <a:pt x="604" y="7696"/>
                  </a:cubicBezTo>
                  <a:lnTo>
                    <a:pt x="808" y="7696"/>
                  </a:lnTo>
                  <a:lnTo>
                    <a:pt x="202" y="8299"/>
                  </a:lnTo>
                  <a:cubicBezTo>
                    <a:pt x="75" y="8425"/>
                    <a:pt x="1" y="8607"/>
                    <a:pt x="1" y="8798"/>
                  </a:cubicBezTo>
                  <a:cubicBezTo>
                    <a:pt x="1" y="8952"/>
                    <a:pt x="48" y="9101"/>
                    <a:pt x="135" y="9221"/>
                  </a:cubicBezTo>
                  <a:cubicBezTo>
                    <a:pt x="240" y="9364"/>
                    <a:pt x="396" y="9455"/>
                    <a:pt x="563" y="9468"/>
                  </a:cubicBezTo>
                  <a:cubicBezTo>
                    <a:pt x="578" y="9469"/>
                    <a:pt x="593" y="9469"/>
                    <a:pt x="607" y="9469"/>
                  </a:cubicBezTo>
                  <a:cubicBezTo>
                    <a:pt x="757" y="9469"/>
                    <a:pt x="897" y="9410"/>
                    <a:pt x="1010" y="9299"/>
                  </a:cubicBezTo>
                  <a:lnTo>
                    <a:pt x="2620" y="7697"/>
                  </a:lnTo>
                  <a:lnTo>
                    <a:pt x="3752" y="7697"/>
                  </a:lnTo>
                  <a:cubicBezTo>
                    <a:pt x="3839" y="8123"/>
                    <a:pt x="4006" y="8518"/>
                    <a:pt x="4239" y="8869"/>
                  </a:cubicBezTo>
                  <a:lnTo>
                    <a:pt x="3435" y="9671"/>
                  </a:lnTo>
                  <a:lnTo>
                    <a:pt x="1163" y="9678"/>
                  </a:lnTo>
                  <a:cubicBezTo>
                    <a:pt x="989" y="9678"/>
                    <a:pt x="837" y="9749"/>
                    <a:pt x="727" y="9875"/>
                  </a:cubicBezTo>
                  <a:cubicBezTo>
                    <a:pt x="618" y="10002"/>
                    <a:pt x="572" y="10174"/>
                    <a:pt x="600" y="10350"/>
                  </a:cubicBezTo>
                  <a:cubicBezTo>
                    <a:pt x="622" y="10496"/>
                    <a:pt x="693" y="10634"/>
                    <a:pt x="803" y="10743"/>
                  </a:cubicBezTo>
                  <a:cubicBezTo>
                    <a:pt x="937" y="10878"/>
                    <a:pt x="1118" y="10955"/>
                    <a:pt x="1297" y="10955"/>
                  </a:cubicBezTo>
                  <a:lnTo>
                    <a:pt x="1298" y="10955"/>
                  </a:lnTo>
                  <a:lnTo>
                    <a:pt x="2152" y="10952"/>
                  </a:lnTo>
                  <a:lnTo>
                    <a:pt x="2152" y="10952"/>
                  </a:lnTo>
                  <a:lnTo>
                    <a:pt x="2010" y="11095"/>
                  </a:lnTo>
                  <a:cubicBezTo>
                    <a:pt x="1776" y="11329"/>
                    <a:pt x="1795" y="11734"/>
                    <a:pt x="2057" y="11997"/>
                  </a:cubicBezTo>
                  <a:cubicBezTo>
                    <a:pt x="2178" y="12119"/>
                    <a:pt x="2336" y="12193"/>
                    <a:pt x="2502" y="12206"/>
                  </a:cubicBezTo>
                  <a:cubicBezTo>
                    <a:pt x="2518" y="12207"/>
                    <a:pt x="2534" y="12208"/>
                    <a:pt x="2550" y="12208"/>
                  </a:cubicBezTo>
                  <a:cubicBezTo>
                    <a:pt x="2706" y="12208"/>
                    <a:pt x="2853" y="12149"/>
                    <a:pt x="2958" y="12043"/>
                  </a:cubicBezTo>
                  <a:lnTo>
                    <a:pt x="3103" y="11901"/>
                  </a:lnTo>
                  <a:lnTo>
                    <a:pt x="3103" y="11901"/>
                  </a:lnTo>
                  <a:lnTo>
                    <a:pt x="3101" y="12755"/>
                  </a:lnTo>
                  <a:cubicBezTo>
                    <a:pt x="3101" y="12934"/>
                    <a:pt x="3177" y="13116"/>
                    <a:pt x="3311" y="13250"/>
                  </a:cubicBezTo>
                  <a:cubicBezTo>
                    <a:pt x="3421" y="13360"/>
                    <a:pt x="3561" y="13432"/>
                    <a:pt x="3706" y="13454"/>
                  </a:cubicBezTo>
                  <a:cubicBezTo>
                    <a:pt x="3739" y="13459"/>
                    <a:pt x="3770" y="13462"/>
                    <a:pt x="3804" y="13462"/>
                  </a:cubicBezTo>
                  <a:cubicBezTo>
                    <a:pt x="3944" y="13462"/>
                    <a:pt x="4077" y="13413"/>
                    <a:pt x="4181" y="13326"/>
                  </a:cubicBezTo>
                  <a:cubicBezTo>
                    <a:pt x="4307" y="13219"/>
                    <a:pt x="4376" y="13064"/>
                    <a:pt x="4376" y="12889"/>
                  </a:cubicBezTo>
                  <a:lnTo>
                    <a:pt x="4384" y="10617"/>
                  </a:lnTo>
                  <a:lnTo>
                    <a:pt x="5187" y="9817"/>
                  </a:lnTo>
                  <a:cubicBezTo>
                    <a:pt x="5536" y="10048"/>
                    <a:pt x="5932" y="10216"/>
                    <a:pt x="6357" y="10304"/>
                  </a:cubicBezTo>
                  <a:lnTo>
                    <a:pt x="6357" y="11435"/>
                  </a:lnTo>
                  <a:lnTo>
                    <a:pt x="4756" y="13045"/>
                  </a:lnTo>
                  <a:cubicBezTo>
                    <a:pt x="4634" y="13167"/>
                    <a:pt x="4573" y="13326"/>
                    <a:pt x="4586" y="13491"/>
                  </a:cubicBezTo>
                  <a:cubicBezTo>
                    <a:pt x="4598" y="13657"/>
                    <a:pt x="4687" y="13812"/>
                    <a:pt x="4832" y="13917"/>
                  </a:cubicBezTo>
                  <a:cubicBezTo>
                    <a:pt x="4950" y="14005"/>
                    <a:pt x="5101" y="14053"/>
                    <a:pt x="5255" y="14053"/>
                  </a:cubicBezTo>
                  <a:cubicBezTo>
                    <a:pt x="5446" y="14053"/>
                    <a:pt x="5629" y="13979"/>
                    <a:pt x="5755" y="13851"/>
                  </a:cubicBezTo>
                  <a:lnTo>
                    <a:pt x="6357" y="13244"/>
                  </a:lnTo>
                  <a:lnTo>
                    <a:pt x="6357" y="13448"/>
                  </a:lnTo>
                  <a:cubicBezTo>
                    <a:pt x="6357" y="13781"/>
                    <a:pt x="6659" y="14053"/>
                    <a:pt x="7027" y="14053"/>
                  </a:cubicBezTo>
                  <a:cubicBezTo>
                    <a:pt x="7397" y="14053"/>
                    <a:pt x="7695" y="13781"/>
                    <a:pt x="7695" y="13448"/>
                  </a:cubicBezTo>
                  <a:lnTo>
                    <a:pt x="7695" y="13244"/>
                  </a:lnTo>
                  <a:lnTo>
                    <a:pt x="8299" y="13851"/>
                  </a:lnTo>
                  <a:cubicBezTo>
                    <a:pt x="8425" y="13979"/>
                    <a:pt x="8607" y="14053"/>
                    <a:pt x="8797" y="14053"/>
                  </a:cubicBezTo>
                  <a:cubicBezTo>
                    <a:pt x="8951" y="14053"/>
                    <a:pt x="9101" y="14005"/>
                    <a:pt x="9220" y="13917"/>
                  </a:cubicBezTo>
                  <a:cubicBezTo>
                    <a:pt x="9364" y="13812"/>
                    <a:pt x="9454" y="13657"/>
                    <a:pt x="9467" y="13491"/>
                  </a:cubicBezTo>
                  <a:cubicBezTo>
                    <a:pt x="9479" y="13326"/>
                    <a:pt x="9419" y="13167"/>
                    <a:pt x="9297" y="13045"/>
                  </a:cubicBezTo>
                  <a:lnTo>
                    <a:pt x="7695" y="11435"/>
                  </a:lnTo>
                  <a:lnTo>
                    <a:pt x="7695" y="10304"/>
                  </a:lnTo>
                  <a:cubicBezTo>
                    <a:pt x="8121" y="10216"/>
                    <a:pt x="8516" y="10048"/>
                    <a:pt x="8865" y="9817"/>
                  </a:cubicBezTo>
                  <a:lnTo>
                    <a:pt x="9669" y="10619"/>
                  </a:lnTo>
                  <a:lnTo>
                    <a:pt x="9676" y="12892"/>
                  </a:lnTo>
                  <a:cubicBezTo>
                    <a:pt x="9676" y="13065"/>
                    <a:pt x="9746" y="13219"/>
                    <a:pt x="9871" y="13329"/>
                  </a:cubicBezTo>
                  <a:cubicBezTo>
                    <a:pt x="9975" y="13417"/>
                    <a:pt x="10108" y="13463"/>
                    <a:pt x="10248" y="13463"/>
                  </a:cubicBezTo>
                  <a:cubicBezTo>
                    <a:pt x="10281" y="13463"/>
                    <a:pt x="10314" y="13462"/>
                    <a:pt x="10348" y="13456"/>
                  </a:cubicBezTo>
                  <a:cubicBezTo>
                    <a:pt x="10492" y="13434"/>
                    <a:pt x="10632" y="13361"/>
                    <a:pt x="10742" y="13252"/>
                  </a:cubicBezTo>
                  <a:cubicBezTo>
                    <a:pt x="10877" y="13117"/>
                    <a:pt x="10954" y="12938"/>
                    <a:pt x="10954" y="12756"/>
                  </a:cubicBezTo>
                  <a:lnTo>
                    <a:pt x="10951" y="11903"/>
                  </a:lnTo>
                  <a:lnTo>
                    <a:pt x="11095" y="12046"/>
                  </a:lnTo>
                  <a:cubicBezTo>
                    <a:pt x="11204" y="12156"/>
                    <a:pt x="11350" y="12210"/>
                    <a:pt x="11502" y="12210"/>
                  </a:cubicBezTo>
                  <a:cubicBezTo>
                    <a:pt x="11675" y="12210"/>
                    <a:pt x="11856" y="12139"/>
                    <a:pt x="11997" y="12000"/>
                  </a:cubicBezTo>
                  <a:cubicBezTo>
                    <a:pt x="12118" y="11879"/>
                    <a:pt x="12192" y="11719"/>
                    <a:pt x="12205" y="11555"/>
                  </a:cubicBezTo>
                  <a:cubicBezTo>
                    <a:pt x="12219" y="11381"/>
                    <a:pt x="12160" y="11215"/>
                    <a:pt x="12043" y="11098"/>
                  </a:cubicBezTo>
                  <a:lnTo>
                    <a:pt x="11901" y="10955"/>
                  </a:lnTo>
                  <a:lnTo>
                    <a:pt x="12756" y="10956"/>
                  </a:lnTo>
                  <a:lnTo>
                    <a:pt x="12759" y="10956"/>
                  </a:lnTo>
                  <a:cubicBezTo>
                    <a:pt x="12938" y="10956"/>
                    <a:pt x="13117" y="10878"/>
                    <a:pt x="13251" y="10744"/>
                  </a:cubicBezTo>
                  <a:cubicBezTo>
                    <a:pt x="13361" y="10636"/>
                    <a:pt x="13433" y="10496"/>
                    <a:pt x="13455" y="10351"/>
                  </a:cubicBezTo>
                  <a:cubicBezTo>
                    <a:pt x="13483" y="10175"/>
                    <a:pt x="13435" y="10003"/>
                    <a:pt x="13328" y="9876"/>
                  </a:cubicBezTo>
                  <a:cubicBezTo>
                    <a:pt x="13220" y="9750"/>
                    <a:pt x="13065" y="9679"/>
                    <a:pt x="12892" y="9679"/>
                  </a:cubicBezTo>
                  <a:lnTo>
                    <a:pt x="10621" y="9672"/>
                  </a:lnTo>
                  <a:lnTo>
                    <a:pt x="9819" y="8870"/>
                  </a:lnTo>
                  <a:cubicBezTo>
                    <a:pt x="10052" y="8521"/>
                    <a:pt x="10219" y="8125"/>
                    <a:pt x="10306" y="7700"/>
                  </a:cubicBezTo>
                  <a:lnTo>
                    <a:pt x="11438" y="7700"/>
                  </a:lnTo>
                  <a:lnTo>
                    <a:pt x="13048" y="9301"/>
                  </a:lnTo>
                  <a:cubicBezTo>
                    <a:pt x="13161" y="9412"/>
                    <a:pt x="13301" y="9472"/>
                    <a:pt x="13451" y="9472"/>
                  </a:cubicBezTo>
                  <a:cubicBezTo>
                    <a:pt x="13466" y="9472"/>
                    <a:pt x="13480" y="9472"/>
                    <a:pt x="13495" y="9471"/>
                  </a:cubicBezTo>
                  <a:cubicBezTo>
                    <a:pt x="13662" y="9458"/>
                    <a:pt x="13818" y="9369"/>
                    <a:pt x="13923" y="9225"/>
                  </a:cubicBezTo>
                  <a:cubicBezTo>
                    <a:pt x="14122" y="8943"/>
                    <a:pt x="14093" y="8538"/>
                    <a:pt x="13853" y="8299"/>
                  </a:cubicBezTo>
                  <a:lnTo>
                    <a:pt x="13245" y="7696"/>
                  </a:lnTo>
                  <a:lnTo>
                    <a:pt x="13449" y="7696"/>
                  </a:lnTo>
                  <a:cubicBezTo>
                    <a:pt x="13782" y="7696"/>
                    <a:pt x="14054" y="7394"/>
                    <a:pt x="14054" y="7027"/>
                  </a:cubicBezTo>
                  <a:cubicBezTo>
                    <a:pt x="14054" y="6658"/>
                    <a:pt x="13782" y="6356"/>
                    <a:pt x="13449" y="6356"/>
                  </a:cubicBezTo>
                  <a:lnTo>
                    <a:pt x="13245" y="6356"/>
                  </a:lnTo>
                  <a:lnTo>
                    <a:pt x="13853" y="5752"/>
                  </a:lnTo>
                  <a:cubicBezTo>
                    <a:pt x="14093" y="5514"/>
                    <a:pt x="14122" y="5109"/>
                    <a:pt x="13920" y="4831"/>
                  </a:cubicBezTo>
                  <a:cubicBezTo>
                    <a:pt x="13813" y="4687"/>
                    <a:pt x="13658" y="4597"/>
                    <a:pt x="13492" y="4584"/>
                  </a:cubicBezTo>
                  <a:cubicBezTo>
                    <a:pt x="13479" y="4583"/>
                    <a:pt x="13465" y="4582"/>
                    <a:pt x="13452" y="4582"/>
                  </a:cubicBezTo>
                  <a:cubicBezTo>
                    <a:pt x="13302" y="4582"/>
                    <a:pt x="13158" y="4643"/>
                    <a:pt x="13047" y="4754"/>
                  </a:cubicBezTo>
                  <a:lnTo>
                    <a:pt x="11436" y="6356"/>
                  </a:lnTo>
                  <a:lnTo>
                    <a:pt x="10305" y="6356"/>
                  </a:lnTo>
                  <a:cubicBezTo>
                    <a:pt x="10217" y="5930"/>
                    <a:pt x="10049" y="5535"/>
                    <a:pt x="9818" y="5184"/>
                  </a:cubicBezTo>
                  <a:lnTo>
                    <a:pt x="10618" y="4383"/>
                  </a:lnTo>
                  <a:lnTo>
                    <a:pt x="12892" y="4375"/>
                  </a:lnTo>
                  <a:cubicBezTo>
                    <a:pt x="13065" y="4375"/>
                    <a:pt x="13219" y="4304"/>
                    <a:pt x="13328" y="4179"/>
                  </a:cubicBezTo>
                  <a:cubicBezTo>
                    <a:pt x="13436" y="4051"/>
                    <a:pt x="13483" y="3880"/>
                    <a:pt x="13455" y="3704"/>
                  </a:cubicBezTo>
                  <a:cubicBezTo>
                    <a:pt x="13402" y="3364"/>
                    <a:pt x="13096" y="3097"/>
                    <a:pt x="12759" y="3097"/>
                  </a:cubicBezTo>
                  <a:lnTo>
                    <a:pt x="12756" y="3097"/>
                  </a:lnTo>
                  <a:lnTo>
                    <a:pt x="11902" y="3099"/>
                  </a:lnTo>
                  <a:lnTo>
                    <a:pt x="12044" y="2957"/>
                  </a:lnTo>
                  <a:cubicBezTo>
                    <a:pt x="12161" y="2840"/>
                    <a:pt x="12220" y="2674"/>
                    <a:pt x="12207" y="2500"/>
                  </a:cubicBezTo>
                  <a:cubicBezTo>
                    <a:pt x="12194" y="2336"/>
                    <a:pt x="12120" y="2179"/>
                    <a:pt x="11998" y="2054"/>
                  </a:cubicBezTo>
                  <a:cubicBezTo>
                    <a:pt x="11859" y="1916"/>
                    <a:pt x="11679" y="1845"/>
                    <a:pt x="11506" y="1845"/>
                  </a:cubicBezTo>
                  <a:cubicBezTo>
                    <a:pt x="11354" y="1845"/>
                    <a:pt x="11207" y="1899"/>
                    <a:pt x="11097" y="2009"/>
                  </a:cubicBezTo>
                  <a:lnTo>
                    <a:pt x="10954" y="2154"/>
                  </a:lnTo>
                  <a:lnTo>
                    <a:pt x="10954" y="2154"/>
                  </a:lnTo>
                  <a:lnTo>
                    <a:pt x="10955" y="1299"/>
                  </a:lnTo>
                  <a:cubicBezTo>
                    <a:pt x="10957" y="960"/>
                    <a:pt x="10691" y="654"/>
                    <a:pt x="10349" y="600"/>
                  </a:cubicBezTo>
                  <a:cubicBezTo>
                    <a:pt x="10316" y="595"/>
                    <a:pt x="10282" y="593"/>
                    <a:pt x="10250" y="593"/>
                  </a:cubicBezTo>
                  <a:cubicBezTo>
                    <a:pt x="10109" y="593"/>
                    <a:pt x="9977" y="640"/>
                    <a:pt x="9874" y="728"/>
                  </a:cubicBezTo>
                  <a:cubicBezTo>
                    <a:pt x="9748" y="834"/>
                    <a:pt x="9677" y="990"/>
                    <a:pt x="9677" y="1164"/>
                  </a:cubicBezTo>
                  <a:lnTo>
                    <a:pt x="9670" y="3435"/>
                  </a:lnTo>
                  <a:lnTo>
                    <a:pt x="8868" y="4236"/>
                  </a:lnTo>
                  <a:cubicBezTo>
                    <a:pt x="8518" y="4005"/>
                    <a:pt x="8123" y="3837"/>
                    <a:pt x="7697" y="3751"/>
                  </a:cubicBezTo>
                  <a:lnTo>
                    <a:pt x="7697" y="2620"/>
                  </a:lnTo>
                  <a:lnTo>
                    <a:pt x="9299" y="1009"/>
                  </a:lnTo>
                  <a:cubicBezTo>
                    <a:pt x="9420" y="886"/>
                    <a:pt x="9482" y="728"/>
                    <a:pt x="9469" y="564"/>
                  </a:cubicBezTo>
                  <a:cubicBezTo>
                    <a:pt x="9456" y="396"/>
                    <a:pt x="9367" y="241"/>
                    <a:pt x="9223" y="136"/>
                  </a:cubicBezTo>
                  <a:cubicBezTo>
                    <a:pt x="9099" y="45"/>
                    <a:pt x="8949" y="0"/>
                    <a:pt x="8800" y="0"/>
                  </a:cubicBezTo>
                  <a:cubicBezTo>
                    <a:pt x="8615" y="0"/>
                    <a:pt x="8432" y="69"/>
                    <a:pt x="8300" y="203"/>
                  </a:cubicBezTo>
                  <a:lnTo>
                    <a:pt x="7697" y="809"/>
                  </a:lnTo>
                  <a:lnTo>
                    <a:pt x="7697" y="605"/>
                  </a:lnTo>
                  <a:cubicBezTo>
                    <a:pt x="7697" y="272"/>
                    <a:pt x="7395" y="1"/>
                    <a:pt x="7025" y="1"/>
                  </a:cubicBezTo>
                  <a:cubicBezTo>
                    <a:pt x="6656" y="1"/>
                    <a:pt x="6357" y="272"/>
                    <a:pt x="6357" y="605"/>
                  </a:cubicBezTo>
                  <a:lnTo>
                    <a:pt x="6357" y="809"/>
                  </a:lnTo>
                  <a:lnTo>
                    <a:pt x="5755" y="203"/>
                  </a:lnTo>
                  <a:cubicBezTo>
                    <a:pt x="5622" y="69"/>
                    <a:pt x="5439" y="0"/>
                    <a:pt x="525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154;p74">
              <a:extLst>
                <a:ext uri="{FF2B5EF4-FFF2-40B4-BE49-F238E27FC236}">
                  <a16:creationId xmlns:a16="http://schemas.microsoft.com/office/drawing/2014/main" id="{F13E500A-8680-C649-B618-05D6D5FE7CBC}"/>
                </a:ext>
              </a:extLst>
            </p:cNvPr>
            <p:cNvSpPr/>
            <p:nvPr/>
          </p:nvSpPr>
          <p:spPr>
            <a:xfrm>
              <a:off x="2238768" y="1637546"/>
              <a:ext cx="12488" cy="19698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207" y="0"/>
                  </a:moveTo>
                  <a:cubicBezTo>
                    <a:pt x="93" y="0"/>
                    <a:pt x="1" y="92"/>
                    <a:pt x="1" y="206"/>
                  </a:cubicBezTo>
                  <a:lnTo>
                    <a:pt x="1" y="447"/>
                  </a:lnTo>
                  <a:cubicBezTo>
                    <a:pt x="1" y="559"/>
                    <a:pt x="93" y="652"/>
                    <a:pt x="207" y="652"/>
                  </a:cubicBezTo>
                  <a:cubicBezTo>
                    <a:pt x="320" y="652"/>
                    <a:pt x="411" y="559"/>
                    <a:pt x="411" y="447"/>
                  </a:cubicBezTo>
                  <a:lnTo>
                    <a:pt x="411" y="206"/>
                  </a:lnTo>
                  <a:cubicBezTo>
                    <a:pt x="414" y="92"/>
                    <a:pt x="320" y="0"/>
                    <a:pt x="207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155;p74">
              <a:extLst>
                <a:ext uri="{FF2B5EF4-FFF2-40B4-BE49-F238E27FC236}">
                  <a16:creationId xmlns:a16="http://schemas.microsoft.com/office/drawing/2014/main" id="{FEA6951D-276F-4C2B-1F46-5129081015A8}"/>
                </a:ext>
              </a:extLst>
            </p:cNvPr>
            <p:cNvSpPr/>
            <p:nvPr/>
          </p:nvSpPr>
          <p:spPr>
            <a:xfrm>
              <a:off x="2314722" y="1637546"/>
              <a:ext cx="12428" cy="19698"/>
            </a:xfrm>
            <a:custGeom>
              <a:avLst/>
              <a:gdLst/>
              <a:ahLst/>
              <a:cxnLst/>
              <a:rect l="l" t="t" r="r" b="b"/>
              <a:pathLst>
                <a:path w="412" h="653" extrusionOk="0">
                  <a:moveTo>
                    <a:pt x="206" y="0"/>
                  </a:moveTo>
                  <a:cubicBezTo>
                    <a:pt x="94" y="0"/>
                    <a:pt x="0" y="92"/>
                    <a:pt x="0" y="206"/>
                  </a:cubicBezTo>
                  <a:lnTo>
                    <a:pt x="0" y="447"/>
                  </a:lnTo>
                  <a:cubicBezTo>
                    <a:pt x="0" y="559"/>
                    <a:pt x="94" y="652"/>
                    <a:pt x="206" y="652"/>
                  </a:cubicBezTo>
                  <a:cubicBezTo>
                    <a:pt x="318" y="652"/>
                    <a:pt x="412" y="559"/>
                    <a:pt x="412" y="447"/>
                  </a:cubicBezTo>
                  <a:lnTo>
                    <a:pt x="412" y="206"/>
                  </a:lnTo>
                  <a:cubicBezTo>
                    <a:pt x="412" y="92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156;p74">
              <a:extLst>
                <a:ext uri="{FF2B5EF4-FFF2-40B4-BE49-F238E27FC236}">
                  <a16:creationId xmlns:a16="http://schemas.microsoft.com/office/drawing/2014/main" id="{CA2BCFC1-714D-0795-00EE-805F3C5935A2}"/>
                </a:ext>
              </a:extLst>
            </p:cNvPr>
            <p:cNvSpPr/>
            <p:nvPr/>
          </p:nvSpPr>
          <p:spPr>
            <a:xfrm>
              <a:off x="2266006" y="1644665"/>
              <a:ext cx="33936" cy="16983"/>
            </a:xfrm>
            <a:custGeom>
              <a:avLst/>
              <a:gdLst/>
              <a:ahLst/>
              <a:cxnLst/>
              <a:rect l="l" t="t" r="r" b="b"/>
              <a:pathLst>
                <a:path w="1125" h="563" extrusionOk="0">
                  <a:moveTo>
                    <a:pt x="894" y="0"/>
                  </a:moveTo>
                  <a:cubicBezTo>
                    <a:pt x="837" y="0"/>
                    <a:pt x="780" y="24"/>
                    <a:pt x="740" y="70"/>
                  </a:cubicBezTo>
                  <a:cubicBezTo>
                    <a:pt x="695" y="122"/>
                    <a:pt x="630" y="152"/>
                    <a:pt x="562" y="152"/>
                  </a:cubicBezTo>
                  <a:cubicBezTo>
                    <a:pt x="494" y="152"/>
                    <a:pt x="431" y="122"/>
                    <a:pt x="385" y="70"/>
                  </a:cubicBezTo>
                  <a:cubicBezTo>
                    <a:pt x="345" y="24"/>
                    <a:pt x="287" y="1"/>
                    <a:pt x="230" y="1"/>
                  </a:cubicBezTo>
                  <a:cubicBezTo>
                    <a:pt x="182" y="1"/>
                    <a:pt x="133" y="17"/>
                    <a:pt x="95" y="51"/>
                  </a:cubicBezTo>
                  <a:cubicBezTo>
                    <a:pt x="9" y="125"/>
                    <a:pt x="0" y="255"/>
                    <a:pt x="74" y="341"/>
                  </a:cubicBezTo>
                  <a:cubicBezTo>
                    <a:pt x="195" y="482"/>
                    <a:pt x="373" y="563"/>
                    <a:pt x="561" y="563"/>
                  </a:cubicBezTo>
                  <a:cubicBezTo>
                    <a:pt x="747" y="563"/>
                    <a:pt x="925" y="482"/>
                    <a:pt x="1046" y="341"/>
                  </a:cubicBezTo>
                  <a:cubicBezTo>
                    <a:pt x="1124" y="254"/>
                    <a:pt x="1116" y="125"/>
                    <a:pt x="1030" y="51"/>
                  </a:cubicBezTo>
                  <a:cubicBezTo>
                    <a:pt x="991" y="17"/>
                    <a:pt x="943" y="0"/>
                    <a:pt x="894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9" name="Picture 13">
            <a:extLst>
              <a:ext uri="{FF2B5EF4-FFF2-40B4-BE49-F238E27FC236}">
                <a16:creationId xmlns:a16="http://schemas.microsoft.com/office/drawing/2014/main" id="{C627194A-D7EC-5E5A-E1FD-A1FC189441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05722">
            <a:off x="502821" y="3034786"/>
            <a:ext cx="509514" cy="287181"/>
          </a:xfrm>
          <a:prstGeom prst="rect">
            <a:avLst/>
          </a:prstGeom>
        </p:spPr>
      </p:pic>
      <p:pic>
        <p:nvPicPr>
          <p:cNvPr id="160" name="Picture 13">
            <a:extLst>
              <a:ext uri="{FF2B5EF4-FFF2-40B4-BE49-F238E27FC236}">
                <a16:creationId xmlns:a16="http://schemas.microsoft.com/office/drawing/2014/main" id="{765E9B40-A3A9-D0E8-E31E-FAFCFDD3E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05722">
            <a:off x="4485023" y="4353936"/>
            <a:ext cx="509514" cy="287181"/>
          </a:xfrm>
          <a:prstGeom prst="rect">
            <a:avLst/>
          </a:prstGeom>
        </p:spPr>
      </p:pic>
      <p:pic>
        <p:nvPicPr>
          <p:cNvPr id="161" name="Picture 13">
            <a:extLst>
              <a:ext uri="{FF2B5EF4-FFF2-40B4-BE49-F238E27FC236}">
                <a16:creationId xmlns:a16="http://schemas.microsoft.com/office/drawing/2014/main" id="{AD353A43-7A29-9547-5ED8-C56936B2AF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05722">
            <a:off x="5416553" y="903751"/>
            <a:ext cx="509514" cy="287181"/>
          </a:xfrm>
          <a:prstGeom prst="rect">
            <a:avLst/>
          </a:prstGeom>
        </p:spPr>
      </p:pic>
      <p:pic>
        <p:nvPicPr>
          <p:cNvPr id="162" name="Picture 13">
            <a:extLst>
              <a:ext uri="{FF2B5EF4-FFF2-40B4-BE49-F238E27FC236}">
                <a16:creationId xmlns:a16="http://schemas.microsoft.com/office/drawing/2014/main" id="{2C0DB72E-5E27-F2C1-59B0-85B901641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505722">
            <a:off x="7790735" y="2439049"/>
            <a:ext cx="509514" cy="287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50559"/>
  <p:tag name="MH_LIBRARY" val="GRAPHIC"/>
  <p:tag name="MH_ORDER" val="标题 5"/>
</p:tagLst>
</file>

<file path=ppt/theme/theme1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500</Words>
  <Application>Microsoft Office PowerPoint</Application>
  <PresentationFormat>On-screen Show (16:9)</PresentationFormat>
  <Paragraphs>103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Times New Roman</vt:lpstr>
      <vt:lpstr>Fredoka One</vt:lpstr>
      <vt:lpstr>Shrikhand</vt:lpstr>
      <vt:lpstr>Microsoft YaHei</vt:lpstr>
      <vt:lpstr>Tahoma</vt:lpstr>
      <vt:lpstr>Calibri</vt:lpstr>
      <vt:lpstr>Cambria Math</vt:lpstr>
      <vt:lpstr>Bebas Neue</vt:lpstr>
      <vt:lpstr>Anton</vt:lpstr>
      <vt:lpstr>Arial</vt:lpstr>
      <vt:lpstr>Open Sans</vt:lpstr>
      <vt:lpstr>Roboto</vt:lpstr>
      <vt:lpstr>Baloo 2</vt:lpstr>
      <vt:lpstr>Science Subject for Pre-K: Planet Earth by Slidesgo</vt:lpstr>
      <vt:lpstr>PowerPoint Presentation</vt:lpstr>
      <vt:lpstr>TRÒ CHƠI TRUYỀN 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3A1_THGB</cp:lastModifiedBy>
  <cp:revision>6</cp:revision>
  <dcterms:modified xsi:type="dcterms:W3CDTF">2022-09-26T02:32:25Z</dcterms:modified>
</cp:coreProperties>
</file>