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66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8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0CB19B-3AE3-4245-ABF9-58A679BA25ED}">
          <p14:sldIdLst>
            <p14:sldId id="269"/>
            <p14:sldId id="266"/>
            <p14:sldId id="270"/>
            <p14:sldId id="272"/>
            <p14:sldId id="273"/>
            <p14:sldId id="274"/>
            <p14:sldId id="275"/>
            <p14:sldId id="276"/>
            <p14:sldId id="27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104529" y="6191128"/>
            <a:ext cx="7315200" cy="3630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62903" y="5105492"/>
            <a:ext cx="3525097" cy="425176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10671" y="2991438"/>
            <a:ext cx="9717652" cy="216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  <a:r>
              <a:rPr lang="vi-VN" sz="5000" b="1" dirty="0">
                <a:latin typeface="Arial" panose="020B0604020202020204" pitchFamily="34" charset="0"/>
                <a:cs typeface="Arial" panose="020B0604020202020204" pitchFamily="34" charset="0"/>
              </a:rPr>
              <a:t>TIẾT HỌC ĐẠO ĐỨC LỚP 3A1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981243-9166-0AAE-192A-32DAD6D0C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07" y="4595803"/>
            <a:ext cx="2755077" cy="1543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83E23D-6801-1E81-1450-510B3D91C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25515" y="2469962"/>
            <a:ext cx="3487214" cy="318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5A6A6F-14C0-F9F9-FBBC-74EF68E41C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91401"/>
            <a:ext cx="8075857" cy="42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7912" y="5692867"/>
            <a:ext cx="4788958" cy="37353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357254"/>
            <a:ext cx="18305601" cy="1050547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58359" y="5621866"/>
            <a:ext cx="4788958" cy="37353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6552" y="8892895"/>
            <a:ext cx="3111048" cy="53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14945" y="9554447"/>
            <a:ext cx="3111048" cy="5353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39997" y="3137122"/>
            <a:ext cx="9241583" cy="216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CD974-09D8-E7F1-BAC2-A3BAA68A4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801" y="5066688"/>
            <a:ext cx="4313410" cy="4749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426470-DF15-1B85-3932-666B6081D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2260" y="5651734"/>
            <a:ext cx="4788959" cy="4025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17FCC-3799-BCB8-B4F3-28D4E4B7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628" y="5066688"/>
            <a:ext cx="4313410" cy="4749676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63295CC3-3456-FABF-A670-070742FFA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8148" y="1380083"/>
            <a:ext cx="7315200" cy="1591056"/>
          </a:xfrm>
          <a:prstGeom prst="rect">
            <a:avLst/>
          </a:prstGeom>
        </p:spPr>
      </p:pic>
      <p:pic>
        <p:nvPicPr>
          <p:cNvPr id="24" name="Picture 99">
            <a:extLst>
              <a:ext uri="{FF2B5EF4-FFF2-40B4-BE49-F238E27FC236}">
                <a16:creationId xmlns:a16="http://schemas.microsoft.com/office/drawing/2014/main" id="{8A3720D6-D901-CC63-C8B9-3A685DDC8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962705" y="1448574"/>
            <a:ext cx="8025727" cy="1591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14C7B-F59A-9B72-9F72-79B8D23FE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55" y="5826243"/>
            <a:ext cx="8080804" cy="42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13962" y="2174626"/>
            <a:ext cx="16992600" cy="6717284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1119" y="39371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4400" y="663449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16139" flipH="1">
            <a:off x="16374746" y="2193882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29567" flipH="1">
            <a:off x="34151" y="170976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818620" y="2706343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071113-1578-2944-33BD-E05331B30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771" y="4068888"/>
            <a:ext cx="2790825" cy="3390900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62BD7E-EF26-F14D-3FD4-E1D2FB080DA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570"/>
          <a:stretch/>
        </p:blipFill>
        <p:spPr>
          <a:xfrm>
            <a:off x="4327650" y="5094047"/>
            <a:ext cx="3964927" cy="2673322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E18DC2-2813-81B8-893A-E7D8D5CB49B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452" t="4291" r="5009"/>
          <a:stretch/>
        </p:blipFill>
        <p:spPr>
          <a:xfrm>
            <a:off x="8552793" y="4224282"/>
            <a:ext cx="3937656" cy="2633460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427D5C-CAFE-CDE0-40FD-9215F0365F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78319" y="5289075"/>
            <a:ext cx="3937657" cy="2656543"/>
          </a:xfrm>
          <a:prstGeom prst="round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333552" y="3353538"/>
            <a:ext cx="151305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1261E1-503D-D13C-B170-A8529EA79FCB}"/>
              </a:ext>
            </a:extLst>
          </p:cNvPr>
          <p:cNvSpPr txBox="1"/>
          <p:nvPr/>
        </p:nvSpPr>
        <p:spPr>
          <a:xfrm>
            <a:off x="1189467" y="7625108"/>
            <a:ext cx="2100313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Bác Hồ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4D4F16-CAA7-B190-B60B-AADB33D8A8A4}"/>
              </a:ext>
            </a:extLst>
          </p:cNvPr>
          <p:cNvSpPr txBox="1"/>
          <p:nvPr/>
        </p:nvSpPr>
        <p:spPr>
          <a:xfrm>
            <a:off x="4569746" y="7983267"/>
            <a:ext cx="3266965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Múa rối nước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F509C5-D58E-1D00-CA71-061BC3F72E7A}"/>
              </a:ext>
            </a:extLst>
          </p:cNvPr>
          <p:cNvSpPr txBox="1"/>
          <p:nvPr/>
        </p:nvSpPr>
        <p:spPr>
          <a:xfrm>
            <a:off x="9010262" y="7103687"/>
            <a:ext cx="3102090" cy="1608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Tượng Nữ thần tự do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F849E6-BA3E-F116-67A0-74AD50642421}"/>
              </a:ext>
            </a:extLst>
          </p:cNvPr>
          <p:cNvSpPr txBox="1"/>
          <p:nvPr/>
        </p:nvSpPr>
        <p:spPr>
          <a:xfrm>
            <a:off x="13285903" y="8169717"/>
            <a:ext cx="310209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Chùa Một cột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0CD50-044A-E48B-6FC2-3AD30D26E7B7}"/>
              </a:ext>
            </a:extLst>
          </p:cNvPr>
          <p:cNvSpPr txBox="1"/>
          <p:nvPr/>
        </p:nvSpPr>
        <p:spPr>
          <a:xfrm>
            <a:off x="2267998" y="2120221"/>
            <a:ext cx="192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 animBg="1"/>
      <p:bldP spid="34" grpId="0" animBg="1"/>
      <p:bldP spid="35" grpId="0" animBg="1"/>
      <p:bldP spid="3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7912" y="5692867"/>
            <a:ext cx="4788958" cy="37353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357254"/>
            <a:ext cx="18305601" cy="1050547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58359" y="5621866"/>
            <a:ext cx="4788958" cy="37353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6552" y="8892895"/>
            <a:ext cx="3111048" cy="53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14945" y="9554447"/>
            <a:ext cx="3111048" cy="5353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05284" y="2306490"/>
            <a:ext cx="9241583" cy="331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EM KHÁM PHÁ ĐẤT NƯỚC VIỆT NAM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CD974-09D8-E7F1-BAC2-A3BAA68A4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801" y="5066688"/>
            <a:ext cx="4313410" cy="4749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426470-DF15-1B85-3932-666B6081D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2260" y="5651734"/>
            <a:ext cx="4788959" cy="4025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17FCC-3799-BCB8-B4F3-28D4E4B7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628" y="5066688"/>
            <a:ext cx="4313410" cy="4749676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63295CC3-3456-FABF-A670-070742FFA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8148" y="1380083"/>
            <a:ext cx="7315200" cy="1591056"/>
          </a:xfrm>
          <a:prstGeom prst="rect">
            <a:avLst/>
          </a:prstGeom>
        </p:spPr>
      </p:pic>
      <p:pic>
        <p:nvPicPr>
          <p:cNvPr id="24" name="Picture 99">
            <a:extLst>
              <a:ext uri="{FF2B5EF4-FFF2-40B4-BE49-F238E27FC236}">
                <a16:creationId xmlns:a16="http://schemas.microsoft.com/office/drawing/2014/main" id="{8A3720D6-D901-CC63-C8B9-3A685DDC8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962705" y="1448574"/>
            <a:ext cx="8025727" cy="15910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12969-4AA2-106F-AA87-558AD5E03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9151" y="5782746"/>
            <a:ext cx="331651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47754" y="1855236"/>
            <a:ext cx="100967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Kể chuyện theo tranh và trả lời câu hỏi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D2F7D-2CD7-C99B-30F2-F17992D924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14" b="7222"/>
          <a:stretch/>
        </p:blipFill>
        <p:spPr>
          <a:xfrm>
            <a:off x="8090211" y="2773813"/>
            <a:ext cx="4580022" cy="3043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0F2EAD-EABD-6036-3C94-7B3AFDA929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842" y="1398650"/>
            <a:ext cx="5308215" cy="4849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30B14-BB42-21D8-4949-A35FC479AC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58" y="5844671"/>
            <a:ext cx="8529412" cy="31481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F99791-C33A-A900-25E2-BFBBA3496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22842" r="12725" b="21355"/>
          <a:stretch/>
        </p:blipFill>
        <p:spPr>
          <a:xfrm>
            <a:off x="3588470" y="6287671"/>
            <a:ext cx="4580023" cy="28945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3701262" y="7067001"/>
            <a:ext cx="444311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Chú ý kể chuyện diễn cảm các vai kể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48D5E5-7B6C-8598-1D8E-FB2988AD1B45}"/>
              </a:ext>
            </a:extLst>
          </p:cNvPr>
          <p:cNvSpPr txBox="1"/>
          <p:nvPr/>
        </p:nvSpPr>
        <p:spPr>
          <a:xfrm>
            <a:off x="685942" y="4339725"/>
            <a:ext cx="7297809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Quốc hiệu của Việt Nam là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4CCB8-E2DE-CD59-8FAF-88E175DE10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526590">
            <a:off x="665164" y="3088837"/>
            <a:ext cx="1219200" cy="1219200"/>
          </a:xfrm>
          <a:prstGeom prst="rect">
            <a:avLst/>
          </a:prstGeom>
        </p:spPr>
      </p:pic>
      <p:pic>
        <p:nvPicPr>
          <p:cNvPr id="1026" name="Picture 2" descr="Question mark ">
            <a:extLst>
              <a:ext uri="{FF2B5EF4-FFF2-40B4-BE49-F238E27FC236}">
                <a16:creationId xmlns:a16="http://schemas.microsoft.com/office/drawing/2014/main" id="{054E1D52-4509-D283-AF1B-AADFE3FE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904">
            <a:off x="6810963" y="313879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30B14-BB42-21D8-4949-A35FC479AC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20" y="1252150"/>
            <a:ext cx="12156845" cy="448700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4467476" y="6327860"/>
            <a:ext cx="10090938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Quốc hiệu của Việt Nam là:</a:t>
            </a:r>
          </a:p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hòa xã hội chủ nghĩa Việt Nam.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5F8BD-754B-A7F2-72EC-429197CA53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25296" r="21877" b="17550"/>
          <a:stretch/>
        </p:blipFill>
        <p:spPr>
          <a:xfrm>
            <a:off x="2298768" y="6783892"/>
            <a:ext cx="1871247" cy="15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754891" y="1211932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605142" y="5670198"/>
            <a:ext cx="13878945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Xác định đâu là Quốc kì Việt Nam.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Mô tả Quốc kì nước Cộng hoà xã hội chủ nghĩa Việt Nam. 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483F33-594C-4661-7E06-2F80E41A3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8810" y="2646717"/>
            <a:ext cx="4207510" cy="2934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A9E577-E458-24CD-0152-2483B2B2F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1952" y="2657108"/>
            <a:ext cx="4173381" cy="29397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492C4B-3CBE-FA59-E7BC-586E43493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0752" y="2657108"/>
            <a:ext cx="4159539" cy="28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092070" y="2023923"/>
            <a:ext cx="9433930" cy="575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</a:t>
            </a: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 kì của Việt Nam có 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chữ nhật</a:t>
            </a:r>
            <a:r>
              <a:rPr lang="en-US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hiều rộng bằng 2/3 chiều dài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có màu đỏ, ở giữa có ngôi sao vàng 5 cánh,...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00E92-ECC5-3EEB-5939-F6D7A25DF1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9761" y="2016089"/>
            <a:ext cx="6096000" cy="4057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B758D-02C2-B2FA-D975-ED43BB21B167}"/>
              </a:ext>
            </a:extLst>
          </p:cNvPr>
          <p:cNvSpPr txBox="1"/>
          <p:nvPr/>
        </p:nvSpPr>
        <p:spPr>
          <a:xfrm>
            <a:off x="2264834" y="6471158"/>
            <a:ext cx="4038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Quốc kì Việt Nam</a:t>
            </a:r>
          </a:p>
        </p:txBody>
      </p:sp>
    </p:spTree>
    <p:extLst>
      <p:ext uri="{BB962C8B-B14F-4D97-AF65-F5344CB8AC3E}">
        <p14:creationId xmlns:p14="http://schemas.microsoft.com/office/powerpoint/2010/main" val="17524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754891" y="1211932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Nghe Quốc ca và trả lời câu hỏi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857385" y="2322091"/>
            <a:ext cx="14289058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Quốc ca Việt Nam có tên gốc là gì? Do nhạc sĩ nào </a:t>
            </a: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tác</a:t>
            </a: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Nêu cảm xúc của em khi nghe Quốc ca Việt Nam.</a:t>
            </a:r>
          </a:p>
        </p:txBody>
      </p:sp>
      <p:pic>
        <p:nvPicPr>
          <p:cNvPr id="8" name="Tien-Quan-Ca-Various-Artists">
            <a:hlinkClick r:id="" action="ppaction://media"/>
            <a:extLst>
              <a:ext uri="{FF2B5EF4-FFF2-40B4-BE49-F238E27FC236}">
                <a16:creationId xmlns:a16="http://schemas.microsoft.com/office/drawing/2014/main" id="{BE9BEFDE-5B0C-4014-CD35-8804D2D48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0392" y="6091664"/>
            <a:ext cx="1681697" cy="1681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CCFF2-32FD-3BC2-7829-84FE9F9470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5291" y="5370703"/>
            <a:ext cx="1219200" cy="1219200"/>
          </a:xfrm>
          <a:prstGeom prst="rect">
            <a:avLst/>
          </a:prstGeom>
        </p:spPr>
      </p:pic>
      <p:pic>
        <p:nvPicPr>
          <p:cNvPr id="2050" name="Picture 2" descr="Lời và ý nghĩa của quốc ca Nhật Bản – Kimigayo｜Kênh du lịch LocoBee">
            <a:extLst>
              <a:ext uri="{FF2B5EF4-FFF2-40B4-BE49-F238E27FC236}">
                <a16:creationId xmlns:a16="http://schemas.microsoft.com/office/drawing/2014/main" id="{D855AB2B-D06E-7C0A-93E0-871BF74E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91" y="5004558"/>
            <a:ext cx="5722393" cy="5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2" grpId="0"/>
      <p:bldP spid="3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351257" y="1357998"/>
            <a:ext cx="8542943" cy="728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Quốc ca Việt Nam có tên gọi g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 là “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Tiến quân ca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”, do có nhạc sĩ 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Văn Cao 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sáng tác.</a:t>
            </a:r>
            <a:endParaRPr lang="en-US" sz="4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Cảm xúc của bản thân sau khi nghe bài hát. Cảm thấy 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tự hào về Tổ quốc Việt Nam.</a:t>
            </a:r>
            <a:endParaRPr lang="vi-VN" sz="400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D5039E-5927-1AD0-F4E4-E177FBA40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086" y="1590163"/>
            <a:ext cx="6863121" cy="3603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79F335-AF7A-1B81-B187-A98BEF4FDD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13"/>
          <a:stretch/>
        </p:blipFill>
        <p:spPr>
          <a:xfrm>
            <a:off x="2227406" y="3597467"/>
            <a:ext cx="4567956" cy="4327314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608661-DB9A-92FE-D0BA-1EF1FBBEC66C}"/>
              </a:ext>
            </a:extLst>
          </p:cNvPr>
          <p:cNvSpPr txBox="1"/>
          <p:nvPr/>
        </p:nvSpPr>
        <p:spPr>
          <a:xfrm>
            <a:off x="2675362" y="7976809"/>
            <a:ext cx="43178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Nhạc sĩ Văn Cao</a:t>
            </a:r>
          </a:p>
        </p:txBody>
      </p:sp>
    </p:spTree>
    <p:extLst>
      <p:ext uri="{BB962C8B-B14F-4D97-AF65-F5344CB8AC3E}">
        <p14:creationId xmlns:p14="http://schemas.microsoft.com/office/powerpoint/2010/main" val="17166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282</Words>
  <Application>Microsoft Office PowerPoint</Application>
  <PresentationFormat>Custom</PresentationFormat>
  <Paragraphs>33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Garden-Themed English Presentation</dc:title>
  <cp:lastModifiedBy>DELL</cp:lastModifiedBy>
  <cp:revision>7</cp:revision>
  <dcterms:created xsi:type="dcterms:W3CDTF">2006-08-16T00:00:00Z</dcterms:created>
  <dcterms:modified xsi:type="dcterms:W3CDTF">2022-09-03T04:56:38Z</dcterms:modified>
  <dc:identifier>DAFHUHkiWHI</dc:identifier>
</cp:coreProperties>
</file>