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57" r:id="rId4"/>
    <p:sldId id="292" r:id="rId5"/>
    <p:sldId id="293" r:id="rId6"/>
    <p:sldId id="294" r:id="rId7"/>
    <p:sldId id="295" r:id="rId8"/>
    <p:sldId id="263" r:id="rId9"/>
    <p:sldId id="266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C09D55-F231-4DA2-A75E-6491A4B142E7}">
          <p14:sldIdLst>
            <p14:sldId id="256"/>
            <p14:sldId id="267"/>
            <p14:sldId id="257"/>
            <p14:sldId id="292"/>
            <p14:sldId id="293"/>
            <p14:sldId id="294"/>
            <p14:sldId id="295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FF4"/>
    <a:srgbClr val="F3B044"/>
    <a:srgbClr val="C0D701"/>
    <a:srgbClr val="ADC965"/>
    <a:srgbClr val="FAC172"/>
    <a:srgbClr val="E25B45"/>
    <a:srgbClr val="FF8357"/>
    <a:srgbClr val="89D5C9"/>
    <a:srgbClr val="5C6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jpeg"/><Relationship Id="rId15" Type="http://schemas.openxmlformats.org/officeDocument/2006/relationships/image" Target="../media/image63.svg"/><Relationship Id="rId10" Type="http://schemas.openxmlformats.org/officeDocument/2006/relationships/image" Target="../media/image58.png"/><Relationship Id="rId4" Type="http://schemas.openxmlformats.org/officeDocument/2006/relationships/image" Target="../media/image52.svg"/><Relationship Id="rId9" Type="http://schemas.openxmlformats.org/officeDocument/2006/relationships/image" Target="../media/image57.sv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0" Type="http://schemas.openxmlformats.org/officeDocument/2006/relationships/image" Target="../media/image36.svg"/><Relationship Id="rId4" Type="http://schemas.openxmlformats.org/officeDocument/2006/relationships/image" Target="../media/image65.sv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14818">
            <a:off x="14822126" y="8720859"/>
            <a:ext cx="3185135" cy="14767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14818">
            <a:off x="414256" y="41901"/>
            <a:ext cx="3185135" cy="14767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40399" y="1028700"/>
            <a:ext cx="16045583" cy="85665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6600" t="27630"/>
          <a:stretch>
            <a:fillRect/>
          </a:stretch>
        </p:blipFill>
        <p:spPr>
          <a:xfrm rot="-6875917">
            <a:off x="1921262" y="4590330"/>
            <a:ext cx="1229173" cy="13469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963191" y="0"/>
            <a:ext cx="1160479" cy="15605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5330934" y="2095500"/>
            <a:ext cx="3608075" cy="4658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-238361" y="5843638"/>
            <a:ext cx="3642393" cy="436452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728856" y="4063911"/>
            <a:ext cx="6830288" cy="1338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srgbClr val="FF0000"/>
                </a:solidFill>
              </a:rPr>
              <a:t>MÔN TIẾNG VIỆT</a:t>
            </a:r>
            <a:endParaRPr lang="en-US" sz="6500" b="1" dirty="0">
              <a:solidFill>
                <a:srgbClr val="FF0000"/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88B01F9A-A3C0-8EF3-46DE-17C28189A7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782217" y="7006918"/>
            <a:ext cx="2490604" cy="209663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AEE31D0E-8D7A-FBEB-B3BF-9ABE497D69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20181" y="1140191"/>
            <a:ext cx="3022212" cy="1692439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3E156618-F5D3-69B7-7152-B33388506661}"/>
              </a:ext>
            </a:extLst>
          </p:cNvPr>
          <p:cNvSpPr txBox="1"/>
          <p:nvPr/>
        </p:nvSpPr>
        <p:spPr>
          <a:xfrm>
            <a:off x="2466112" y="1689843"/>
            <a:ext cx="12994156" cy="1345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>
                <a:solidFill>
                  <a:srgbClr val="2B315B"/>
                </a:solidFill>
              </a:rPr>
              <a:t>TRƯỜNG TIỂU HỌC GIANG BIÊN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880243">
            <a:off x="14017363" y="1116369"/>
            <a:ext cx="2187598" cy="21000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327263">
            <a:off x="5895815" y="-1164553"/>
            <a:ext cx="6754221" cy="130043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8700" y="8966555"/>
            <a:ext cx="3344085" cy="15504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87258" y="5139609"/>
            <a:ext cx="3344085" cy="1550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2074" y="-821900"/>
            <a:ext cx="3344085" cy="15504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334474" y="2931041"/>
            <a:ext cx="11569684" cy="3225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vi-VN" sz="8000" b="1">
                <a:solidFill>
                  <a:srgbClr val="2B315B"/>
                </a:solidFill>
              </a:rPr>
              <a:t>BÀI 1:</a:t>
            </a:r>
          </a:p>
          <a:p>
            <a:pPr algn="ctr">
              <a:lnSpc>
                <a:spcPts val="13200"/>
              </a:lnSpc>
            </a:pPr>
            <a:r>
              <a:rPr lang="vi-VN" sz="8000" b="1">
                <a:solidFill>
                  <a:srgbClr val="2B315B"/>
                </a:solidFill>
              </a:rPr>
              <a:t>CHÀO NĂM HỌC MỚI</a:t>
            </a:r>
            <a:endParaRPr lang="en-US" sz="8000" b="1">
              <a:solidFill>
                <a:srgbClr val="2B315B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E9EA5B-5B13-71D9-0130-6E6794EF33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/>
          <a:stretch/>
        </p:blipFill>
        <p:spPr>
          <a:xfrm>
            <a:off x="11563791" y="5609902"/>
            <a:ext cx="4602992" cy="5545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629924-B4F5-200F-B39D-0347476842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021">
            <a:off x="6456297" y="989380"/>
            <a:ext cx="2606412" cy="1581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B92C70-92B4-38CF-7B82-9C84843126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021">
            <a:off x="4698911" y="388722"/>
            <a:ext cx="1727614" cy="10484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035C84-7904-42E5-3C1A-2A326D233E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7" y="176921"/>
            <a:ext cx="3168853" cy="316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4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3292" b="3719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6489">
            <a:off x="15777092" y="245271"/>
            <a:ext cx="2585337" cy="25853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0060" y="6182058"/>
            <a:ext cx="2765161" cy="38896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591279">
            <a:off x="-690329" y="319510"/>
            <a:ext cx="2387782" cy="7988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6684" y="503916"/>
            <a:ext cx="1429353" cy="17948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6355085" y="8062164"/>
            <a:ext cx="1429353" cy="179485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20094" y="931179"/>
            <a:ext cx="12647812" cy="1037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vi-VN" sz="6999" b="1"/>
              <a:t>Nội dung bài học</a:t>
            </a:r>
            <a:endParaRPr lang="en-US" sz="6999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733A1-AC24-620D-C5C4-38213EB26016}"/>
              </a:ext>
            </a:extLst>
          </p:cNvPr>
          <p:cNvSpPr txBox="1"/>
          <p:nvPr/>
        </p:nvSpPr>
        <p:spPr>
          <a:xfrm>
            <a:off x="3048000" y="2900206"/>
            <a:ext cx="10486877" cy="645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721D2F-D23C-D4DD-9EFE-C5E8DAAF4B56}"/>
              </a:ext>
            </a:extLst>
          </p:cNvPr>
          <p:cNvSpPr/>
          <p:nvPr/>
        </p:nvSpPr>
        <p:spPr>
          <a:xfrm>
            <a:off x="3165556" y="2861035"/>
            <a:ext cx="1345269" cy="1217533"/>
          </a:xfrm>
          <a:prstGeom prst="ellipse">
            <a:avLst/>
          </a:prstGeom>
          <a:solidFill>
            <a:srgbClr val="5C67B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500" b="1">
                <a:solidFill>
                  <a:sysClr val="windowText" lastClr="000000"/>
                </a:solidFill>
              </a:rPr>
              <a:t>1</a:t>
            </a:r>
            <a:endParaRPr lang="en-US" sz="5500" b="1">
              <a:solidFill>
                <a:sysClr val="windowText" lastClr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20F9DEC-2BE2-10F4-9FE3-416ACAAAB6A9}"/>
              </a:ext>
            </a:extLst>
          </p:cNvPr>
          <p:cNvSpPr/>
          <p:nvPr/>
        </p:nvSpPr>
        <p:spPr>
          <a:xfrm>
            <a:off x="3165556" y="5243522"/>
            <a:ext cx="1345269" cy="1217533"/>
          </a:xfrm>
          <a:prstGeom prst="ellipse">
            <a:avLst/>
          </a:prstGeom>
          <a:solidFill>
            <a:srgbClr val="5C67B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500" b="1">
                <a:solidFill>
                  <a:sysClr val="windowText" lastClr="000000"/>
                </a:solidFill>
              </a:rPr>
              <a:t>1</a:t>
            </a:r>
            <a:endParaRPr lang="en-US" sz="5500" b="1">
              <a:solidFill>
                <a:sysClr val="windowText" lastClr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183FD-75D7-3F66-74B6-3C57E3E1F2A4}"/>
              </a:ext>
            </a:extLst>
          </p:cNvPr>
          <p:cNvSpPr/>
          <p:nvPr/>
        </p:nvSpPr>
        <p:spPr>
          <a:xfrm>
            <a:off x="3165555" y="7604046"/>
            <a:ext cx="1345269" cy="1217533"/>
          </a:xfrm>
          <a:prstGeom prst="ellipse">
            <a:avLst/>
          </a:prstGeom>
          <a:solidFill>
            <a:srgbClr val="5C67B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500" b="1">
                <a:solidFill>
                  <a:sysClr val="windowText" lastClr="000000"/>
                </a:solidFill>
              </a:rPr>
              <a:t>1</a:t>
            </a:r>
            <a:endParaRPr lang="en-US" sz="5500" b="1"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1EDEA-F87E-B1D6-5084-6F5237B4CA0E}"/>
              </a:ext>
            </a:extLst>
          </p:cNvPr>
          <p:cNvSpPr txBox="1"/>
          <p:nvPr/>
        </p:nvSpPr>
        <p:spPr>
          <a:xfrm>
            <a:off x="5168861" y="3041719"/>
            <a:ext cx="899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/>
              <a:t>Bài đọc 1: Ngày khai trường</a:t>
            </a:r>
            <a:endParaRPr lang="en-US" sz="5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846786-F714-1478-E777-16D0DE550D63}"/>
              </a:ext>
            </a:extLst>
          </p:cNvPr>
          <p:cNvSpPr txBox="1"/>
          <p:nvPr/>
        </p:nvSpPr>
        <p:spPr>
          <a:xfrm>
            <a:off x="5168861" y="5546794"/>
            <a:ext cx="899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/>
              <a:t>Bài đọc 1: Ôn viết chữ A, Ă, Â</a:t>
            </a:r>
            <a:endParaRPr lang="en-US" sz="5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BC98E-A8C0-8BCA-F45C-D7B9B5445F3E}"/>
              </a:ext>
            </a:extLst>
          </p:cNvPr>
          <p:cNvSpPr txBox="1"/>
          <p:nvPr/>
        </p:nvSpPr>
        <p:spPr>
          <a:xfrm>
            <a:off x="5168861" y="7781925"/>
            <a:ext cx="899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/>
              <a:t>Nói và nghe</a:t>
            </a:r>
            <a:endParaRPr lang="en-US" sz="5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852217">
            <a:off x="14477790" y="1289249"/>
            <a:ext cx="2187598" cy="21000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327263">
            <a:off x="6248532" y="-1883245"/>
            <a:ext cx="5790935" cy="130043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8488919"/>
            <a:ext cx="3344085" cy="15504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51704" y="5626399"/>
            <a:ext cx="3344085" cy="1550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19707"/>
            <a:ext cx="3344085" cy="15504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364529" y="3575243"/>
            <a:ext cx="11569684" cy="1503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8000" b="1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NÓI VÀ NGHE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D0EBF0-B3D5-7449-97A1-5C7CF4C05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988" y="6038814"/>
            <a:ext cx="4308240" cy="4308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67F827-43BD-CA90-BF8A-A404B00D4B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42" y="6379207"/>
            <a:ext cx="3864274" cy="38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2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607813" y="640598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1C8FF5-386A-5DBA-1392-12FA319E4E8B}"/>
              </a:ext>
            </a:extLst>
          </p:cNvPr>
          <p:cNvSpPr txBox="1"/>
          <p:nvPr/>
        </p:nvSpPr>
        <p:spPr>
          <a:xfrm>
            <a:off x="3733800" y="880483"/>
            <a:ext cx="10173758" cy="112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lang="vi-VN" sz="5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74F6D-1E0D-4707-D040-31FFF97B51F9}"/>
              </a:ext>
            </a:extLst>
          </p:cNvPr>
          <p:cNvSpPr txBox="1"/>
          <p:nvPr/>
        </p:nvSpPr>
        <p:spPr>
          <a:xfrm>
            <a:off x="1050804" y="2439633"/>
            <a:ext cx="123603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Kể chuyện “Em chuẩn bị đi khai giảng”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20999-73E6-FCDD-6ECD-E374AC8B86F1}"/>
              </a:ext>
            </a:extLst>
          </p:cNvPr>
          <p:cNvSpPr txBox="1"/>
          <p:nvPr/>
        </p:nvSpPr>
        <p:spPr>
          <a:xfrm>
            <a:off x="1345868" y="3534251"/>
            <a:ext cx="739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82B0F-A98C-E0CD-D074-C98B81E872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27622"/>
          <a:stretch/>
        </p:blipFill>
        <p:spPr>
          <a:xfrm>
            <a:off x="2862797" y="2922076"/>
            <a:ext cx="12562406" cy="7063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1C7A17-3D66-50CC-C415-249BF0E22D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" y="7351798"/>
            <a:ext cx="4334631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607813" y="640598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74F6D-1E0D-4707-D040-31FFF97B51F9}"/>
              </a:ext>
            </a:extLst>
          </p:cNvPr>
          <p:cNvSpPr txBox="1"/>
          <p:nvPr/>
        </p:nvSpPr>
        <p:spPr>
          <a:xfrm>
            <a:off x="2049571" y="1231575"/>
            <a:ext cx="112092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Xây dựng câu chuyện của 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20999-73E6-FCDD-6ECD-E374AC8B86F1}"/>
              </a:ext>
            </a:extLst>
          </p:cNvPr>
          <p:cNvSpPr txBox="1"/>
          <p:nvPr/>
        </p:nvSpPr>
        <p:spPr>
          <a:xfrm>
            <a:off x="8050709" y="2628700"/>
            <a:ext cx="9370741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Nói về gì? </a:t>
            </a:r>
          </a:p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Tìm ý</a:t>
            </a:r>
            <a:b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+ Giới thiệu tên.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+ Các công việc em đã chuẩn bị cho ngày khai giảng.</a:t>
            </a:r>
          </a:p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sắp xếp lại các ý cho mạch lạc.</a:t>
            </a:r>
          </a:p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Bước 4: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Hoàn thành câu chuyện.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450FD-AA6A-043B-62DF-B81C9965C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3" y="3442321"/>
            <a:ext cx="6980807" cy="61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607813" y="640598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74F6D-1E0D-4707-D040-31FFF97B51F9}"/>
              </a:ext>
            </a:extLst>
          </p:cNvPr>
          <p:cNvSpPr txBox="1"/>
          <p:nvPr/>
        </p:nvSpPr>
        <p:spPr>
          <a:xfrm>
            <a:off x="3958485" y="1153585"/>
            <a:ext cx="103710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20999-73E6-FCDD-6ECD-E374AC8B86F1}"/>
              </a:ext>
            </a:extLst>
          </p:cNvPr>
          <p:cNvSpPr txBox="1"/>
          <p:nvPr/>
        </p:nvSpPr>
        <p:spPr>
          <a:xfrm>
            <a:off x="2514600" y="2516498"/>
            <a:ext cx="14308776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Dựa vào những gì em đã chuẩn bị, hãy kể về những việc em đã chuẩn bị cho ngày khai giảng.</a:t>
            </a:r>
          </a:p>
        </p:txBody>
      </p:sp>
      <p:pic>
        <p:nvPicPr>
          <p:cNvPr id="3074" name="Picture 2" descr="Cậu Bé, Đứa Trẻ, Trẻ Em, Học Bài, Học Tập, Giáo Dục, Tải hình PNG 138 -  Free.Vector6.com">
            <a:extLst>
              <a:ext uri="{FF2B5EF4-FFF2-40B4-BE49-F238E27FC236}">
                <a16:creationId xmlns:a16="http://schemas.microsoft.com/office/drawing/2014/main" id="{1A624205-0B8F-86F1-6513-0EFBD2A9D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67936"/>
            <a:ext cx="5715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C0675C-1F55-A559-7277-A87D11046E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" y="7277481"/>
            <a:ext cx="3157296" cy="276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1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50071" y="3405024"/>
            <a:ext cx="10774648" cy="575247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89050" y="4063946"/>
            <a:ext cx="4799584" cy="4688494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5"/>
              <a:stretch>
                <a:fillRect t="-26817" b="-26817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11797" y="3338349"/>
            <a:ext cx="879303" cy="11824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012097" y="3017782"/>
            <a:ext cx="2438852" cy="8159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606485" y="6137385"/>
            <a:ext cx="3255358" cy="42629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5040977" y="4006714"/>
            <a:ext cx="1295314" cy="16265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662762" y="3017782"/>
            <a:ext cx="1977864" cy="197786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923925"/>
            <a:ext cx="16230600" cy="1006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2B348F-354C-234C-211D-BA3124764C2E}"/>
              </a:ext>
            </a:extLst>
          </p:cNvPr>
          <p:cNvSpPr txBox="1"/>
          <p:nvPr/>
        </p:nvSpPr>
        <p:spPr>
          <a:xfrm>
            <a:off x="6617919" y="4214007"/>
            <a:ext cx="9814319" cy="411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Ôn tập lại nội dung của bài đọc 1.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Kể lại câu chuyện: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chuẩn bị đi khai giảng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 cho gia đinh nghe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Chuẩn bị cho bài đọc 2.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007313" y="2126787"/>
            <a:ext cx="11740671" cy="66048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77009" y="3065187"/>
            <a:ext cx="3572250" cy="58300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671556" y="1028700"/>
            <a:ext cx="2836052" cy="23874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615824" y="1215453"/>
            <a:ext cx="1391488" cy="174730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598624" y="3665876"/>
            <a:ext cx="10063639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F475C2-1B8F-6216-C9B2-EE32361674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777" y="4016829"/>
            <a:ext cx="5958694" cy="67193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199</Words>
  <Application>Microsoft Office PowerPoint</Application>
  <PresentationFormat>Custom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Illustrative Handwritten Book Report Education Presentation</dc:title>
  <cp:lastModifiedBy>DELL</cp:lastModifiedBy>
  <cp:revision>6</cp:revision>
  <dcterms:created xsi:type="dcterms:W3CDTF">2006-08-16T00:00:00Z</dcterms:created>
  <dcterms:modified xsi:type="dcterms:W3CDTF">2022-09-03T23:41:13Z</dcterms:modified>
  <dc:identifier>DAFHaWY8OxE</dc:identifier>
</cp:coreProperties>
</file>