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570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E0F1-A6F6-4FC6-9877-81103E57A586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300B0-A10C-4D0E-A30B-ED6822E08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692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E0F1-A6F6-4FC6-9877-81103E57A586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300B0-A10C-4D0E-A30B-ED6822E08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978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E0F1-A6F6-4FC6-9877-81103E57A586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300B0-A10C-4D0E-A30B-ED6822E08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663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E0F1-A6F6-4FC6-9877-81103E57A586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300B0-A10C-4D0E-A30B-ED6822E08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076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E0F1-A6F6-4FC6-9877-81103E57A586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300B0-A10C-4D0E-A30B-ED6822E08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83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E0F1-A6F6-4FC6-9877-81103E57A586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300B0-A10C-4D0E-A30B-ED6822E08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89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E0F1-A6F6-4FC6-9877-81103E57A586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300B0-A10C-4D0E-A30B-ED6822E08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110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E0F1-A6F6-4FC6-9877-81103E57A586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300B0-A10C-4D0E-A30B-ED6822E08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553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E0F1-A6F6-4FC6-9877-81103E57A586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300B0-A10C-4D0E-A30B-ED6822E08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514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E0F1-A6F6-4FC6-9877-81103E57A586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300B0-A10C-4D0E-A30B-ED6822E08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618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E0F1-A6F6-4FC6-9877-81103E57A586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300B0-A10C-4D0E-A30B-ED6822E08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847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2E0F1-A6F6-4FC6-9877-81103E57A586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300B0-A10C-4D0E-A30B-ED6822E08C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72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wmf"/><Relationship Id="rId9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6"/>
          <p:cNvSpPr txBox="1">
            <a:spLocks noChangeArrowheads="1"/>
          </p:cNvSpPr>
          <p:nvPr/>
        </p:nvSpPr>
        <p:spPr bwMode="auto">
          <a:xfrm>
            <a:off x="4381500" y="2952750"/>
            <a:ext cx="42291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>
              <a:latin typeface=".VnArial" pitchFamily="34" charset="0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657600" y="2209800"/>
          <a:ext cx="152400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lip" r:id="rId3" imgW="2191817" imgH="1424635" progId="">
                  <p:embed/>
                </p:oleObj>
              </mc:Choice>
              <mc:Fallback>
                <p:oleObj name="Clip" r:id="rId3" imgW="2191817" imgH="142463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209800"/>
                        <a:ext cx="1524000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3" name="Picture 25" descr="viet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5943600"/>
            <a:ext cx="60483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4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2064" name="Picture 32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5" name="Picture 33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6" name="Picture 34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7" name="Picture 35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Rectangle 21"/>
          <p:cNvSpPr/>
          <p:nvPr/>
        </p:nvSpPr>
        <p:spPr bwMode="auto">
          <a:xfrm>
            <a:off x="0" y="5791200"/>
            <a:ext cx="8991600" cy="1066800"/>
          </a:xfrm>
          <a:prstGeom prst="rect">
            <a:avLst/>
          </a:prstGeom>
          <a:solidFill>
            <a:srgbClr val="00CC00">
              <a:alpha val="49000"/>
            </a:srgb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pic>
        <p:nvPicPr>
          <p:cNvPr id="2056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9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858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6" descr="495026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8288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1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8600" y="685800"/>
            <a:ext cx="1295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2" name="TextBox 29"/>
          <p:cNvSpPr txBox="1">
            <a:spLocks noChangeArrowheads="1"/>
          </p:cNvSpPr>
          <p:nvPr/>
        </p:nvSpPr>
        <p:spPr bwMode="auto">
          <a:xfrm>
            <a:off x="1524000" y="762000"/>
            <a:ext cx="617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TRƯỜNG TIỂU </a:t>
            </a:r>
            <a:r>
              <a:rPr lang="en-US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HỌC GIANG BIÊN</a:t>
            </a:r>
            <a:endParaRPr lang="en-US" sz="24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 Box 31"/>
          <p:cNvSpPr txBox="1">
            <a:spLocks noChangeArrowheads="1"/>
          </p:cNvSpPr>
          <p:nvPr/>
        </p:nvSpPr>
        <p:spPr bwMode="auto">
          <a:xfrm>
            <a:off x="2643188" y="3505200"/>
            <a:ext cx="34226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MÔN: Đạo </a:t>
            </a:r>
            <a:r>
              <a:rPr lang="vi-VN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114829951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533400"/>
            <a:ext cx="853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1. Em hãy nêu những công việc mà bản thân em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tự làm ở nhà và ở tr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1665744"/>
            <a:ext cx="7467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Học và làm bài tập.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Vệ sinh cá nhân.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Quét nhà, quét sân.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Cho gà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n.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Lau bàn ghế.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Gấp quần áo, ch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màn....</a:t>
            </a:r>
          </a:p>
        </p:txBody>
      </p:sp>
    </p:spTree>
    <p:extLst>
      <p:ext uri="{BB962C8B-B14F-4D97-AF65-F5344CB8AC3E}">
        <p14:creationId xmlns:p14="http://schemas.microsoft.com/office/powerpoint/2010/main" val="157081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381000"/>
            <a:ext cx="8001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2. Em có thán thành các ý kiến d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ưới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đâ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y không? Vì sao?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a) Trẻ em có quyền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ông bà, cha mẹ yêu th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ươn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g, quan tâm, ch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m sóc.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b) Chỉ trẻ em mới cần d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ược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quan tâm, ch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m sóc.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c) Trẻ em có bổn phận phải quan tâm, ch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m sóc những ng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thân trong gia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6549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990600"/>
            <a:ext cx="876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3. Em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biết tôn trọng th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từ, tài sản của ng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khác ch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a?</a:t>
            </a:r>
          </a:p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Việc 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xảy ra nh</a:t>
            </a:r>
            <a:r>
              <a:rPr lang="vi-VN" sz="240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thế nào?</a:t>
            </a:r>
          </a:p>
        </p:txBody>
      </p:sp>
    </p:spTree>
    <p:extLst>
      <p:ext uri="{BB962C8B-B14F-4D97-AF65-F5344CB8AC3E}">
        <p14:creationId xmlns:p14="http://schemas.microsoft.com/office/powerpoint/2010/main" val="3698031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228600"/>
            <a:ext cx="891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4. Em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làm gì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tiết kiệm và bảo vệ nguồn n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199" y="1295400"/>
            <a:ext cx="925416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Không vứt rác xuống ao, hồ.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Dùng n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xong khóa ngay vòi n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Không xả n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lênh láng 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nghịch...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869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762000"/>
            <a:ext cx="541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latin typeface="Times New Roman" pitchFamily="18" charset="0"/>
                <a:cs typeface="Times New Roman" pitchFamily="18" charset="0"/>
              </a:rPr>
              <a:t>Trò ch</a:t>
            </a:r>
            <a:r>
              <a:rPr lang="vi-VN" sz="3200"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3200">
                <a:latin typeface="Times New Roman" pitchFamily="18" charset="0"/>
                <a:cs typeface="Times New Roman" pitchFamily="18" charset="0"/>
              </a:rPr>
              <a:t>: Đóng vai</a:t>
            </a:r>
          </a:p>
        </p:txBody>
      </p:sp>
    </p:spTree>
    <p:extLst>
      <p:ext uri="{BB962C8B-B14F-4D97-AF65-F5344CB8AC3E}">
        <p14:creationId xmlns:p14="http://schemas.microsoft.com/office/powerpoint/2010/main" val="420681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Nền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WordArt 7"/>
          <p:cNvSpPr>
            <a:spLocks noChangeArrowheads="1" noChangeShapeType="1" noTextEdit="1"/>
          </p:cNvSpPr>
          <p:nvPr/>
        </p:nvSpPr>
        <p:spPr bwMode="auto">
          <a:xfrm>
            <a:off x="2057400" y="2667000"/>
            <a:ext cx="45720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Cảm ơn các thầy cô !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1424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243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.VnArial</vt:lpstr>
      <vt:lpstr>Arial</vt:lpstr>
      <vt:lpstr>Calibri</vt:lpstr>
      <vt:lpstr>Times New Roman</vt:lpstr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duphong</cp:lastModifiedBy>
  <cp:revision>4</cp:revision>
  <dcterms:created xsi:type="dcterms:W3CDTF">2016-08-29T23:34:40Z</dcterms:created>
  <dcterms:modified xsi:type="dcterms:W3CDTF">2022-05-23T12:12:49Z</dcterms:modified>
</cp:coreProperties>
</file>