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3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4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DFF6-0C4E-49B7-BA2B-604DB49A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3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3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2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5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4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5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6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BE62B-2B90-49D1-B7E8-CEAAF0990BD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6EAE-6AEB-40AA-BE9E-D7CC7662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5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/>
          <p:cNvSpPr txBox="1">
            <a:spLocks noChangeArrowheads="1"/>
          </p:cNvSpPr>
          <p:nvPr/>
        </p:nvSpPr>
        <p:spPr bwMode="auto">
          <a:xfrm>
            <a:off x="4381500" y="2952750"/>
            <a:ext cx="4229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.VnArial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657600" y="2209800"/>
          <a:ext cx="15240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3" imgW="2191817" imgH="1424635" progId="">
                  <p:embed/>
                </p:oleObj>
              </mc:Choice>
              <mc:Fallback>
                <p:oleObj name="Clip" r:id="rId3" imgW="2191817" imgH="1424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09800"/>
                        <a:ext cx="15240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25" descr="vie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943600"/>
            <a:ext cx="604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2064" name="Picture 3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33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3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3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21"/>
          <p:cNvSpPr/>
          <p:nvPr/>
        </p:nvSpPr>
        <p:spPr bwMode="auto">
          <a:xfrm>
            <a:off x="0" y="5791200"/>
            <a:ext cx="8991600" cy="1066800"/>
          </a:xfrm>
          <a:prstGeom prst="rect">
            <a:avLst/>
          </a:prstGeom>
          <a:solidFill>
            <a:srgbClr val="00CC00">
              <a:alpha val="49000"/>
            </a:srgb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056" name="Picture 4" descr="658285i82lzhnmv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562475"/>
            <a:ext cx="7429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658285i82lzhnmv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62475"/>
            <a:ext cx="7429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F9849DCFA90C473196ECD16214E77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8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495026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F9849DCFA90C473196ECD16214E77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685800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Box 29"/>
          <p:cNvSpPr txBox="1">
            <a:spLocks noChangeArrowheads="1"/>
          </p:cNvSpPr>
          <p:nvPr/>
        </p:nvSpPr>
        <p:spPr bwMode="auto">
          <a:xfrm>
            <a:off x="1524000" y="7620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GIANG BIÊN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 Box 31"/>
          <p:cNvSpPr txBox="1">
            <a:spLocks noChangeArrowheads="1"/>
          </p:cNvSpPr>
          <p:nvPr/>
        </p:nvSpPr>
        <p:spPr bwMode="auto">
          <a:xfrm>
            <a:off x="2643188" y="3505200"/>
            <a:ext cx="36003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Thủ công 3</a:t>
            </a:r>
          </a:p>
        </p:txBody>
      </p:sp>
    </p:spTree>
    <p:extLst>
      <p:ext uri="{BB962C8B-B14F-4D97-AF65-F5344CB8AC3E}">
        <p14:creationId xmlns:p14="http://schemas.microsoft.com/office/powerpoint/2010/main" val="29202510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42791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3200"/>
              <a:t> </a:t>
            </a:r>
            <a:r>
              <a:rPr lang="en-US" sz="3200" b="1">
                <a:solidFill>
                  <a:srgbClr val="0000FF"/>
                </a:solidFill>
              </a:rPr>
              <a:t>Lµm c¸n qu¹t vµ hoµn chØnh qu¹t</a:t>
            </a:r>
          </a:p>
        </p:txBody>
      </p:sp>
      <p:graphicFrame>
        <p:nvGraphicFramePr>
          <p:cNvPr id="8545" name="Group 353"/>
          <p:cNvGraphicFramePr>
            <a:graphicFrameLocks noGrp="1"/>
          </p:cNvGraphicFramePr>
          <p:nvPr>
            <p:ph/>
          </p:nvPr>
        </p:nvGraphicFramePr>
        <p:xfrm>
          <a:off x="4419600" y="1600200"/>
          <a:ext cx="4470400" cy="3257574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4419600" y="59436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4343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4419600" y="45720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6096000" y="10810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16 ô</a:t>
            </a:r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 rot="-5400000">
            <a:off x="3740944" y="2820194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12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295400"/>
            <a:ext cx="3657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1. Lấy từng tờ giấy làm cán quạt gấp cuộn theo cạnh 16 ô  với nếp gấp rộng 1 ô cho đến hết tờ giấy. Bôi hồ vào mét gấp cuối và dán lại để được cán quạt.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3048000" y="5867400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3886200" y="609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7" name="Text Box 162"/>
          <p:cNvSpPr txBox="1">
            <a:spLocks noChangeArrowheads="1"/>
          </p:cNvSpPr>
          <p:nvPr/>
        </p:nvSpPr>
        <p:spPr bwMode="auto">
          <a:xfrm>
            <a:off x="4343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56388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Hình.5</a:t>
            </a:r>
          </a:p>
        </p:txBody>
      </p:sp>
      <p:sp>
        <p:nvSpPr>
          <p:cNvPr id="8356" name="Text Box 164"/>
          <p:cNvSpPr txBox="1">
            <a:spLocks noChangeArrowheads="1"/>
          </p:cNvSpPr>
          <p:nvPr/>
        </p:nvSpPr>
        <p:spPr bwMode="auto">
          <a:xfrm>
            <a:off x="5181600" y="63150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153468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1" grpId="0" animBg="1"/>
      <p:bldP spid="8345" grpId="0" animBg="1"/>
      <p:bldP spid="8346" grpId="0"/>
      <p:bldP spid="8347" grpId="0"/>
      <p:bldP spid="7" grpId="0"/>
      <p:bldP spid="8351" grpId="0" animBg="1"/>
      <p:bldP spid="8352" grpId="0" animBg="1"/>
      <p:bldP spid="8355" grpId="0"/>
      <p:bldP spid="83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G_0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5410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891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2B039B"/>
                </a:solidFill>
                <a:latin typeface="Times New Roman" pitchFamily="18" charset="0"/>
              </a:rPr>
              <a:t>2.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Bôi hồ lên hai mép ngoài cùng của quạt và nửa cán quạt</a:t>
            </a:r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đó, lần lượt dán ép 2 cán quạt vào 2 mép ngoài cùng của quạt</a:t>
            </a:r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 rot="2015731">
            <a:off x="6781800" y="2667000"/>
            <a:ext cx="381000" cy="533400"/>
            <a:chOff x="3792" y="1824"/>
            <a:chExt cx="240" cy="336"/>
          </a:xfrm>
        </p:grpSpPr>
        <p:sp>
          <p:nvSpPr>
            <p:cNvPr id="11277" name="Line 30"/>
            <p:cNvSpPr>
              <a:spLocks noChangeShapeType="1"/>
            </p:cNvSpPr>
            <p:nvPr/>
          </p:nvSpPr>
          <p:spPr bwMode="auto">
            <a:xfrm flipV="1">
              <a:off x="3840" y="182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31"/>
            <p:cNvSpPr>
              <a:spLocks/>
            </p:cNvSpPr>
            <p:nvPr/>
          </p:nvSpPr>
          <p:spPr bwMode="auto">
            <a:xfrm>
              <a:off x="3792" y="1968"/>
              <a:ext cx="96" cy="192"/>
            </a:xfrm>
            <a:custGeom>
              <a:avLst/>
              <a:gdLst>
                <a:gd name="T0" fmla="*/ 14 w 56"/>
                <a:gd name="T1" fmla="*/ 192 h 240"/>
                <a:gd name="T2" fmla="*/ 14 w 56"/>
                <a:gd name="T3" fmla="*/ 115 h 240"/>
                <a:gd name="T4" fmla="*/ 96 w 56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40">
                  <a:moveTo>
                    <a:pt x="8" y="240"/>
                  </a:moveTo>
                  <a:cubicBezTo>
                    <a:pt x="4" y="212"/>
                    <a:pt x="0" y="184"/>
                    <a:pt x="8" y="144"/>
                  </a:cubicBezTo>
                  <a:cubicBezTo>
                    <a:pt x="16" y="104"/>
                    <a:pt x="48" y="24"/>
                    <a:pt x="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6934200" y="6019800"/>
            <a:ext cx="1524000" cy="609600"/>
            <a:chOff x="3792" y="3744"/>
            <a:chExt cx="960" cy="384"/>
          </a:xfrm>
        </p:grpSpPr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4128" y="384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H. 7</a:t>
              </a:r>
            </a:p>
          </p:txBody>
        </p:sp>
        <p:grpSp>
          <p:nvGrpSpPr>
            <p:cNvPr id="11274" name="Group 35"/>
            <p:cNvGrpSpPr>
              <a:grpSpLocks/>
            </p:cNvGrpSpPr>
            <p:nvPr/>
          </p:nvGrpSpPr>
          <p:grpSpPr bwMode="auto">
            <a:xfrm>
              <a:off x="3792" y="3744"/>
              <a:ext cx="384" cy="168"/>
              <a:chOff x="3792" y="3744"/>
              <a:chExt cx="384" cy="168"/>
            </a:xfrm>
          </p:grpSpPr>
          <p:sp>
            <p:nvSpPr>
              <p:cNvPr id="11275" name="Line 32"/>
              <p:cNvSpPr>
                <a:spLocks noChangeShapeType="1"/>
              </p:cNvSpPr>
              <p:nvPr/>
            </p:nvSpPr>
            <p:spPr bwMode="auto">
              <a:xfrm flipV="1">
                <a:off x="3984" y="3840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34"/>
              <p:cNvSpPr>
                <a:spLocks/>
              </p:cNvSpPr>
              <p:nvPr/>
            </p:nvSpPr>
            <p:spPr bwMode="auto">
              <a:xfrm>
                <a:off x="3792" y="374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96 w 192"/>
                  <a:gd name="T3" fmla="*/ 144 h 168"/>
                  <a:gd name="T4" fmla="*/ 192 w 192"/>
                  <a:gd name="T5" fmla="*/ 14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68">
                    <a:moveTo>
                      <a:pt x="0" y="0"/>
                    </a:moveTo>
                    <a:cubicBezTo>
                      <a:pt x="32" y="60"/>
                      <a:pt x="64" y="120"/>
                      <a:pt x="96" y="144"/>
                    </a:cubicBezTo>
                    <a:cubicBezTo>
                      <a:pt x="128" y="168"/>
                      <a:pt x="176" y="144"/>
                      <a:pt x="192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1" name="Text Box 38"/>
          <p:cNvSpPr txBox="1">
            <a:spLocks noChangeArrowheads="1"/>
          </p:cNvSpPr>
          <p:nvPr/>
        </p:nvSpPr>
        <p:spPr bwMode="auto">
          <a:xfrm>
            <a:off x="762000" y="3505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152400" y="2895600"/>
            <a:ext cx="3429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2B039B"/>
                </a:solidFill>
              </a:rPr>
              <a:t>3.</a:t>
            </a:r>
            <a:r>
              <a:rPr lang="en-US" b="1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khi hồ khô mở 2 cán quạt theo chiều mũi tên để 2 cán quạt ép vào nhau, được chiếc quạt tròn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38632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8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239000" cy="5638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990600" y="457201"/>
            <a:ext cx="6553200" cy="39624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i="1" u="sng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i="1" u="sng">
                <a:solidFill>
                  <a:srgbClr val="FF0000"/>
                </a:solidFill>
                <a:latin typeface="+mj-lt"/>
                <a:cs typeface="Times New Roman" pitchFamily="18" charset="0"/>
              </a:rPr>
              <a:t> 3:</a:t>
            </a:r>
          </a:p>
          <a:p>
            <a:pPr marL="0" indent="0">
              <a:buNone/>
              <a:defRPr/>
            </a:pPr>
            <a:r>
              <a:rPr lang="en-US" i="1" u="sng">
                <a:solidFill>
                  <a:srgbClr val="FF0000"/>
                </a:solidFill>
                <a:latin typeface="+mj-lt"/>
                <a:cs typeface="Times New Roman" pitchFamily="18" charset="0"/>
              </a:rPr>
              <a:t>Trình bày sản phẩm</a:t>
            </a:r>
            <a:endParaRPr lang="en-US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Nề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7"/>
          <p:cNvSpPr>
            <a:spLocks noChangeArrowheads="1" noChangeShapeType="1" noTextEdit="1"/>
          </p:cNvSpPr>
          <p:nvPr/>
        </p:nvSpPr>
        <p:spPr bwMode="auto">
          <a:xfrm>
            <a:off x="2057400" y="2667000"/>
            <a:ext cx="4572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thầy cô 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180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6488" y="21336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quạt giấy tròn 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0" y="5080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1: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76600" y="1676400"/>
            <a:ext cx="5257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Nhắc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quy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kĩ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thuật</a:t>
            </a:r>
            <a:endParaRPr lang="en-US" sz="28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612" y="3177028"/>
            <a:ext cx="627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A. CÁC BƯỚC THỰC HIỆN: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b="1" u="sng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1. Cắt giấy</a:t>
            </a: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2. Gấp, dán quạt</a:t>
            </a: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3. Làm cán và hoàn chỉnh quạt</a:t>
            </a:r>
          </a:p>
        </p:txBody>
      </p:sp>
    </p:spTree>
    <p:extLst>
      <p:ext uri="{BB962C8B-B14F-4D97-AF65-F5344CB8AC3E}">
        <p14:creationId xmlns:p14="http://schemas.microsoft.com/office/powerpoint/2010/main" val="2821651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28888" y="35052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quạt giấy tròn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8796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2: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29000" y="3048000"/>
            <a:ext cx="5257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hành</a:t>
            </a:r>
            <a:endParaRPr lang="en-US" sz="28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eaLnBrk="1" hangingPunct="1"/>
            <a:r>
              <a:rPr lang="en-US" b="1" u="sng">
                <a:solidFill>
                  <a:srgbClr val="2B039B"/>
                </a:solidFill>
                <a:latin typeface=".VnTime" pitchFamily="34" charset="0"/>
              </a:rPr>
              <a:t>*</a:t>
            </a:r>
            <a:r>
              <a:rPr lang="en-US" b="1" u="sng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b="1" u="sng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u="sng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1: Cắt giấy</a:t>
            </a:r>
            <a:endParaRPr lang="en-US" b="1">
              <a:solidFill>
                <a:srgbClr val="2B039B"/>
              </a:solidFill>
              <a:latin typeface=".VnTime" pitchFamily="34" charset="0"/>
            </a:endParaRPr>
          </a:p>
        </p:txBody>
      </p:sp>
      <p:sp>
        <p:nvSpPr>
          <p:cNvPr id="4099" name="Text Box 4040"/>
          <p:cNvSpPr txBox="1">
            <a:spLocks noChangeArrowheads="1"/>
          </p:cNvSpPr>
          <p:nvPr/>
        </p:nvSpPr>
        <p:spPr bwMode="auto">
          <a:xfrm>
            <a:off x="0" y="3581400"/>
            <a:ext cx="53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16 ô</a:t>
            </a:r>
          </a:p>
        </p:txBody>
      </p:sp>
      <p:sp>
        <p:nvSpPr>
          <p:cNvPr id="4100" name="Text Box 4044"/>
          <p:cNvSpPr txBox="1">
            <a:spLocks noChangeArrowheads="1"/>
          </p:cNvSpPr>
          <p:nvPr/>
        </p:nvSpPr>
        <p:spPr bwMode="auto">
          <a:xfrm>
            <a:off x="1828800" y="5486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(2 tờ)</a:t>
            </a:r>
          </a:p>
        </p:txBody>
      </p:sp>
      <p:grpSp>
        <p:nvGrpSpPr>
          <p:cNvPr id="4101" name="Group 4052"/>
          <p:cNvGrpSpPr>
            <a:grpSpLocks/>
          </p:cNvGrpSpPr>
          <p:nvPr/>
        </p:nvGrpSpPr>
        <p:grpSpPr bwMode="auto">
          <a:xfrm>
            <a:off x="304800" y="1371600"/>
            <a:ext cx="8610600" cy="4541838"/>
            <a:chOff x="240" y="1440"/>
            <a:chExt cx="5424" cy="2861"/>
          </a:xfrm>
        </p:grpSpPr>
        <p:sp>
          <p:nvSpPr>
            <p:cNvPr id="4102" name="Rectangle 805"/>
            <p:cNvSpPr>
              <a:spLocks noChangeArrowheads="1"/>
            </p:cNvSpPr>
            <p:nvPr/>
          </p:nvSpPr>
          <p:spPr bwMode="auto">
            <a:xfrm>
              <a:off x="31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3" name="Rectangle 804"/>
            <p:cNvSpPr>
              <a:spLocks noChangeArrowheads="1"/>
            </p:cNvSpPr>
            <p:nvPr/>
          </p:nvSpPr>
          <p:spPr bwMode="auto">
            <a:xfrm>
              <a:off x="30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4" name="Rectangle 803"/>
            <p:cNvSpPr>
              <a:spLocks noChangeArrowheads="1"/>
            </p:cNvSpPr>
            <p:nvPr/>
          </p:nvSpPr>
          <p:spPr bwMode="auto">
            <a:xfrm>
              <a:off x="29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5" name="Rectangle 802"/>
            <p:cNvSpPr>
              <a:spLocks noChangeArrowheads="1"/>
            </p:cNvSpPr>
            <p:nvPr/>
          </p:nvSpPr>
          <p:spPr bwMode="auto">
            <a:xfrm>
              <a:off x="27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6" name="Rectangle 801"/>
            <p:cNvSpPr>
              <a:spLocks noChangeArrowheads="1"/>
            </p:cNvSpPr>
            <p:nvPr/>
          </p:nvSpPr>
          <p:spPr bwMode="auto">
            <a:xfrm>
              <a:off x="26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7" name="Rectangle 800"/>
            <p:cNvSpPr>
              <a:spLocks noChangeArrowheads="1"/>
            </p:cNvSpPr>
            <p:nvPr/>
          </p:nvSpPr>
          <p:spPr bwMode="auto">
            <a:xfrm>
              <a:off x="256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8" name="Rectangle 799"/>
            <p:cNvSpPr>
              <a:spLocks noChangeArrowheads="1"/>
            </p:cNvSpPr>
            <p:nvPr/>
          </p:nvSpPr>
          <p:spPr bwMode="auto">
            <a:xfrm>
              <a:off x="245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9" name="Rectangle 798"/>
            <p:cNvSpPr>
              <a:spLocks noChangeArrowheads="1"/>
            </p:cNvSpPr>
            <p:nvPr/>
          </p:nvSpPr>
          <p:spPr bwMode="auto">
            <a:xfrm>
              <a:off x="233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0" name="Rectangle 797"/>
            <p:cNvSpPr>
              <a:spLocks noChangeArrowheads="1"/>
            </p:cNvSpPr>
            <p:nvPr/>
          </p:nvSpPr>
          <p:spPr bwMode="auto">
            <a:xfrm>
              <a:off x="222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1" name="Rectangle 796"/>
            <p:cNvSpPr>
              <a:spLocks noChangeArrowheads="1"/>
            </p:cNvSpPr>
            <p:nvPr/>
          </p:nvSpPr>
          <p:spPr bwMode="auto">
            <a:xfrm>
              <a:off x="210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2" name="Rectangle 795"/>
            <p:cNvSpPr>
              <a:spLocks noChangeArrowheads="1"/>
            </p:cNvSpPr>
            <p:nvPr/>
          </p:nvSpPr>
          <p:spPr bwMode="auto">
            <a:xfrm>
              <a:off x="199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3" name="Rectangle 794"/>
            <p:cNvSpPr>
              <a:spLocks noChangeArrowheads="1"/>
            </p:cNvSpPr>
            <p:nvPr/>
          </p:nvSpPr>
          <p:spPr bwMode="auto">
            <a:xfrm>
              <a:off x="187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4" name="Rectangle 793"/>
            <p:cNvSpPr>
              <a:spLocks noChangeArrowheads="1"/>
            </p:cNvSpPr>
            <p:nvPr/>
          </p:nvSpPr>
          <p:spPr bwMode="auto">
            <a:xfrm>
              <a:off x="176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5" name="Rectangle 792"/>
            <p:cNvSpPr>
              <a:spLocks noChangeArrowheads="1"/>
            </p:cNvSpPr>
            <p:nvPr/>
          </p:nvSpPr>
          <p:spPr bwMode="auto">
            <a:xfrm>
              <a:off x="164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6" name="Rectangle 791"/>
            <p:cNvSpPr>
              <a:spLocks noChangeArrowheads="1"/>
            </p:cNvSpPr>
            <p:nvPr/>
          </p:nvSpPr>
          <p:spPr bwMode="auto">
            <a:xfrm>
              <a:off x="153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7" name="Rectangle 790"/>
            <p:cNvSpPr>
              <a:spLocks noChangeArrowheads="1"/>
            </p:cNvSpPr>
            <p:nvPr/>
          </p:nvSpPr>
          <p:spPr bwMode="auto">
            <a:xfrm>
              <a:off x="141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8" name="Rectangle 789"/>
            <p:cNvSpPr>
              <a:spLocks noChangeArrowheads="1"/>
            </p:cNvSpPr>
            <p:nvPr/>
          </p:nvSpPr>
          <p:spPr bwMode="auto">
            <a:xfrm>
              <a:off x="130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9" name="Rectangle 788"/>
            <p:cNvSpPr>
              <a:spLocks noChangeArrowheads="1"/>
            </p:cNvSpPr>
            <p:nvPr/>
          </p:nvSpPr>
          <p:spPr bwMode="auto">
            <a:xfrm>
              <a:off x="118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0" name="Rectangle 787"/>
            <p:cNvSpPr>
              <a:spLocks noChangeArrowheads="1"/>
            </p:cNvSpPr>
            <p:nvPr/>
          </p:nvSpPr>
          <p:spPr bwMode="auto">
            <a:xfrm>
              <a:off x="107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1" name="Rectangle 786"/>
            <p:cNvSpPr>
              <a:spLocks noChangeArrowheads="1"/>
            </p:cNvSpPr>
            <p:nvPr/>
          </p:nvSpPr>
          <p:spPr bwMode="auto">
            <a:xfrm>
              <a:off x="95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2" name="Rectangle 785"/>
            <p:cNvSpPr>
              <a:spLocks noChangeArrowheads="1"/>
            </p:cNvSpPr>
            <p:nvPr/>
          </p:nvSpPr>
          <p:spPr bwMode="auto">
            <a:xfrm>
              <a:off x="8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3" name="Rectangle 784"/>
            <p:cNvSpPr>
              <a:spLocks noChangeArrowheads="1"/>
            </p:cNvSpPr>
            <p:nvPr/>
          </p:nvSpPr>
          <p:spPr bwMode="auto">
            <a:xfrm>
              <a:off x="7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4" name="Rectangle 783"/>
            <p:cNvSpPr>
              <a:spLocks noChangeArrowheads="1"/>
            </p:cNvSpPr>
            <p:nvPr/>
          </p:nvSpPr>
          <p:spPr bwMode="auto">
            <a:xfrm>
              <a:off x="6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5" name="Rectangle 782"/>
            <p:cNvSpPr>
              <a:spLocks noChangeArrowheads="1"/>
            </p:cNvSpPr>
            <p:nvPr/>
          </p:nvSpPr>
          <p:spPr bwMode="auto">
            <a:xfrm>
              <a:off x="4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6" name="Rectangle 781"/>
            <p:cNvSpPr>
              <a:spLocks noChangeArrowheads="1"/>
            </p:cNvSpPr>
            <p:nvPr/>
          </p:nvSpPr>
          <p:spPr bwMode="auto">
            <a:xfrm>
              <a:off x="3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7" name="Rectangle 780"/>
            <p:cNvSpPr>
              <a:spLocks noChangeArrowheads="1"/>
            </p:cNvSpPr>
            <p:nvPr/>
          </p:nvSpPr>
          <p:spPr bwMode="auto">
            <a:xfrm>
              <a:off x="31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8" name="Rectangle 779"/>
            <p:cNvSpPr>
              <a:spLocks noChangeArrowheads="1"/>
            </p:cNvSpPr>
            <p:nvPr/>
          </p:nvSpPr>
          <p:spPr bwMode="auto">
            <a:xfrm>
              <a:off x="30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9" name="Rectangle 778"/>
            <p:cNvSpPr>
              <a:spLocks noChangeArrowheads="1"/>
            </p:cNvSpPr>
            <p:nvPr/>
          </p:nvSpPr>
          <p:spPr bwMode="auto">
            <a:xfrm>
              <a:off x="29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0" name="Rectangle 777"/>
            <p:cNvSpPr>
              <a:spLocks noChangeArrowheads="1"/>
            </p:cNvSpPr>
            <p:nvPr/>
          </p:nvSpPr>
          <p:spPr bwMode="auto">
            <a:xfrm>
              <a:off x="27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1" name="Rectangle 776"/>
            <p:cNvSpPr>
              <a:spLocks noChangeArrowheads="1"/>
            </p:cNvSpPr>
            <p:nvPr/>
          </p:nvSpPr>
          <p:spPr bwMode="auto">
            <a:xfrm>
              <a:off x="26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2" name="Rectangle 775"/>
            <p:cNvSpPr>
              <a:spLocks noChangeArrowheads="1"/>
            </p:cNvSpPr>
            <p:nvPr/>
          </p:nvSpPr>
          <p:spPr bwMode="auto">
            <a:xfrm>
              <a:off x="256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3" name="Rectangle 774"/>
            <p:cNvSpPr>
              <a:spLocks noChangeArrowheads="1"/>
            </p:cNvSpPr>
            <p:nvPr/>
          </p:nvSpPr>
          <p:spPr bwMode="auto">
            <a:xfrm>
              <a:off x="245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4" name="Rectangle 773"/>
            <p:cNvSpPr>
              <a:spLocks noChangeArrowheads="1"/>
            </p:cNvSpPr>
            <p:nvPr/>
          </p:nvSpPr>
          <p:spPr bwMode="auto">
            <a:xfrm>
              <a:off x="233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5" name="Rectangle 772"/>
            <p:cNvSpPr>
              <a:spLocks noChangeArrowheads="1"/>
            </p:cNvSpPr>
            <p:nvPr/>
          </p:nvSpPr>
          <p:spPr bwMode="auto">
            <a:xfrm>
              <a:off x="222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6" name="Rectangle 771"/>
            <p:cNvSpPr>
              <a:spLocks noChangeArrowheads="1"/>
            </p:cNvSpPr>
            <p:nvPr/>
          </p:nvSpPr>
          <p:spPr bwMode="auto">
            <a:xfrm>
              <a:off x="210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7" name="Rectangle 770"/>
            <p:cNvSpPr>
              <a:spLocks noChangeArrowheads="1"/>
            </p:cNvSpPr>
            <p:nvPr/>
          </p:nvSpPr>
          <p:spPr bwMode="auto">
            <a:xfrm>
              <a:off x="199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8" name="Rectangle 769"/>
            <p:cNvSpPr>
              <a:spLocks noChangeArrowheads="1"/>
            </p:cNvSpPr>
            <p:nvPr/>
          </p:nvSpPr>
          <p:spPr bwMode="auto">
            <a:xfrm>
              <a:off x="187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9" name="Rectangle 768"/>
            <p:cNvSpPr>
              <a:spLocks noChangeArrowheads="1"/>
            </p:cNvSpPr>
            <p:nvPr/>
          </p:nvSpPr>
          <p:spPr bwMode="auto">
            <a:xfrm>
              <a:off x="176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0" name="Rectangle 767"/>
            <p:cNvSpPr>
              <a:spLocks noChangeArrowheads="1"/>
            </p:cNvSpPr>
            <p:nvPr/>
          </p:nvSpPr>
          <p:spPr bwMode="auto">
            <a:xfrm>
              <a:off x="164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1" name="Rectangle 766"/>
            <p:cNvSpPr>
              <a:spLocks noChangeArrowheads="1"/>
            </p:cNvSpPr>
            <p:nvPr/>
          </p:nvSpPr>
          <p:spPr bwMode="auto">
            <a:xfrm>
              <a:off x="153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2" name="Rectangle 765"/>
            <p:cNvSpPr>
              <a:spLocks noChangeArrowheads="1"/>
            </p:cNvSpPr>
            <p:nvPr/>
          </p:nvSpPr>
          <p:spPr bwMode="auto">
            <a:xfrm>
              <a:off x="141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3" name="Rectangle 764"/>
            <p:cNvSpPr>
              <a:spLocks noChangeArrowheads="1"/>
            </p:cNvSpPr>
            <p:nvPr/>
          </p:nvSpPr>
          <p:spPr bwMode="auto">
            <a:xfrm>
              <a:off x="130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4" name="Rectangle 763"/>
            <p:cNvSpPr>
              <a:spLocks noChangeArrowheads="1"/>
            </p:cNvSpPr>
            <p:nvPr/>
          </p:nvSpPr>
          <p:spPr bwMode="auto">
            <a:xfrm>
              <a:off x="118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5" name="Rectangle 762"/>
            <p:cNvSpPr>
              <a:spLocks noChangeArrowheads="1"/>
            </p:cNvSpPr>
            <p:nvPr/>
          </p:nvSpPr>
          <p:spPr bwMode="auto">
            <a:xfrm>
              <a:off x="107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6" name="Rectangle 761"/>
            <p:cNvSpPr>
              <a:spLocks noChangeArrowheads="1"/>
            </p:cNvSpPr>
            <p:nvPr/>
          </p:nvSpPr>
          <p:spPr bwMode="auto">
            <a:xfrm>
              <a:off x="95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7" name="Rectangle 760"/>
            <p:cNvSpPr>
              <a:spLocks noChangeArrowheads="1"/>
            </p:cNvSpPr>
            <p:nvPr/>
          </p:nvSpPr>
          <p:spPr bwMode="auto">
            <a:xfrm>
              <a:off x="8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8" name="Rectangle 759"/>
            <p:cNvSpPr>
              <a:spLocks noChangeArrowheads="1"/>
            </p:cNvSpPr>
            <p:nvPr/>
          </p:nvSpPr>
          <p:spPr bwMode="auto">
            <a:xfrm>
              <a:off x="7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9" name="Rectangle 758"/>
            <p:cNvSpPr>
              <a:spLocks noChangeArrowheads="1"/>
            </p:cNvSpPr>
            <p:nvPr/>
          </p:nvSpPr>
          <p:spPr bwMode="auto">
            <a:xfrm>
              <a:off x="6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0" name="Rectangle 757"/>
            <p:cNvSpPr>
              <a:spLocks noChangeArrowheads="1"/>
            </p:cNvSpPr>
            <p:nvPr/>
          </p:nvSpPr>
          <p:spPr bwMode="auto">
            <a:xfrm>
              <a:off x="4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1" name="Rectangle 756"/>
            <p:cNvSpPr>
              <a:spLocks noChangeArrowheads="1"/>
            </p:cNvSpPr>
            <p:nvPr/>
          </p:nvSpPr>
          <p:spPr bwMode="auto">
            <a:xfrm>
              <a:off x="3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2" name="Rectangle 755"/>
            <p:cNvSpPr>
              <a:spLocks noChangeArrowheads="1"/>
            </p:cNvSpPr>
            <p:nvPr/>
          </p:nvSpPr>
          <p:spPr bwMode="auto">
            <a:xfrm>
              <a:off x="31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3" name="Rectangle 754"/>
            <p:cNvSpPr>
              <a:spLocks noChangeArrowheads="1"/>
            </p:cNvSpPr>
            <p:nvPr/>
          </p:nvSpPr>
          <p:spPr bwMode="auto">
            <a:xfrm>
              <a:off x="30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4" name="Rectangle 753"/>
            <p:cNvSpPr>
              <a:spLocks noChangeArrowheads="1"/>
            </p:cNvSpPr>
            <p:nvPr/>
          </p:nvSpPr>
          <p:spPr bwMode="auto">
            <a:xfrm>
              <a:off x="29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5" name="Rectangle 752"/>
            <p:cNvSpPr>
              <a:spLocks noChangeArrowheads="1"/>
            </p:cNvSpPr>
            <p:nvPr/>
          </p:nvSpPr>
          <p:spPr bwMode="auto">
            <a:xfrm>
              <a:off x="27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6" name="Rectangle 751"/>
            <p:cNvSpPr>
              <a:spLocks noChangeArrowheads="1"/>
            </p:cNvSpPr>
            <p:nvPr/>
          </p:nvSpPr>
          <p:spPr bwMode="auto">
            <a:xfrm>
              <a:off x="26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7" name="Rectangle 750"/>
            <p:cNvSpPr>
              <a:spLocks noChangeArrowheads="1"/>
            </p:cNvSpPr>
            <p:nvPr/>
          </p:nvSpPr>
          <p:spPr bwMode="auto">
            <a:xfrm>
              <a:off x="256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8" name="Rectangle 749"/>
            <p:cNvSpPr>
              <a:spLocks noChangeArrowheads="1"/>
            </p:cNvSpPr>
            <p:nvPr/>
          </p:nvSpPr>
          <p:spPr bwMode="auto">
            <a:xfrm>
              <a:off x="245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9" name="Rectangle 748"/>
            <p:cNvSpPr>
              <a:spLocks noChangeArrowheads="1"/>
            </p:cNvSpPr>
            <p:nvPr/>
          </p:nvSpPr>
          <p:spPr bwMode="auto">
            <a:xfrm>
              <a:off x="233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0" name="Rectangle 747"/>
            <p:cNvSpPr>
              <a:spLocks noChangeArrowheads="1"/>
            </p:cNvSpPr>
            <p:nvPr/>
          </p:nvSpPr>
          <p:spPr bwMode="auto">
            <a:xfrm>
              <a:off x="222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1" name="Rectangle 746"/>
            <p:cNvSpPr>
              <a:spLocks noChangeArrowheads="1"/>
            </p:cNvSpPr>
            <p:nvPr/>
          </p:nvSpPr>
          <p:spPr bwMode="auto">
            <a:xfrm>
              <a:off x="210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2" name="Rectangle 745"/>
            <p:cNvSpPr>
              <a:spLocks noChangeArrowheads="1"/>
            </p:cNvSpPr>
            <p:nvPr/>
          </p:nvSpPr>
          <p:spPr bwMode="auto">
            <a:xfrm>
              <a:off x="199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3" name="Rectangle 744"/>
            <p:cNvSpPr>
              <a:spLocks noChangeArrowheads="1"/>
            </p:cNvSpPr>
            <p:nvPr/>
          </p:nvSpPr>
          <p:spPr bwMode="auto">
            <a:xfrm>
              <a:off x="187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4" name="Rectangle 743"/>
            <p:cNvSpPr>
              <a:spLocks noChangeArrowheads="1"/>
            </p:cNvSpPr>
            <p:nvPr/>
          </p:nvSpPr>
          <p:spPr bwMode="auto">
            <a:xfrm>
              <a:off x="176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5" name="Rectangle 742"/>
            <p:cNvSpPr>
              <a:spLocks noChangeArrowheads="1"/>
            </p:cNvSpPr>
            <p:nvPr/>
          </p:nvSpPr>
          <p:spPr bwMode="auto">
            <a:xfrm>
              <a:off x="164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6" name="Rectangle 741"/>
            <p:cNvSpPr>
              <a:spLocks noChangeArrowheads="1"/>
            </p:cNvSpPr>
            <p:nvPr/>
          </p:nvSpPr>
          <p:spPr bwMode="auto">
            <a:xfrm>
              <a:off x="153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7" name="Rectangle 740"/>
            <p:cNvSpPr>
              <a:spLocks noChangeArrowheads="1"/>
            </p:cNvSpPr>
            <p:nvPr/>
          </p:nvSpPr>
          <p:spPr bwMode="auto">
            <a:xfrm>
              <a:off x="141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8" name="Rectangle 739"/>
            <p:cNvSpPr>
              <a:spLocks noChangeArrowheads="1"/>
            </p:cNvSpPr>
            <p:nvPr/>
          </p:nvSpPr>
          <p:spPr bwMode="auto">
            <a:xfrm>
              <a:off x="130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9" name="Rectangle 738"/>
            <p:cNvSpPr>
              <a:spLocks noChangeArrowheads="1"/>
            </p:cNvSpPr>
            <p:nvPr/>
          </p:nvSpPr>
          <p:spPr bwMode="auto">
            <a:xfrm>
              <a:off x="118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0" name="Rectangle 737"/>
            <p:cNvSpPr>
              <a:spLocks noChangeArrowheads="1"/>
            </p:cNvSpPr>
            <p:nvPr/>
          </p:nvSpPr>
          <p:spPr bwMode="auto">
            <a:xfrm>
              <a:off x="107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1" name="Rectangle 736"/>
            <p:cNvSpPr>
              <a:spLocks noChangeArrowheads="1"/>
            </p:cNvSpPr>
            <p:nvPr/>
          </p:nvSpPr>
          <p:spPr bwMode="auto">
            <a:xfrm>
              <a:off x="95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2" name="Rectangle 735"/>
            <p:cNvSpPr>
              <a:spLocks noChangeArrowheads="1"/>
            </p:cNvSpPr>
            <p:nvPr/>
          </p:nvSpPr>
          <p:spPr bwMode="auto">
            <a:xfrm>
              <a:off x="8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3" name="Rectangle 734"/>
            <p:cNvSpPr>
              <a:spLocks noChangeArrowheads="1"/>
            </p:cNvSpPr>
            <p:nvPr/>
          </p:nvSpPr>
          <p:spPr bwMode="auto">
            <a:xfrm>
              <a:off x="7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4" name="Rectangle 733"/>
            <p:cNvSpPr>
              <a:spLocks noChangeArrowheads="1"/>
            </p:cNvSpPr>
            <p:nvPr/>
          </p:nvSpPr>
          <p:spPr bwMode="auto">
            <a:xfrm>
              <a:off x="6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5" name="Rectangle 732"/>
            <p:cNvSpPr>
              <a:spLocks noChangeArrowheads="1"/>
            </p:cNvSpPr>
            <p:nvPr/>
          </p:nvSpPr>
          <p:spPr bwMode="auto">
            <a:xfrm>
              <a:off x="4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6" name="Rectangle 731"/>
            <p:cNvSpPr>
              <a:spLocks noChangeArrowheads="1"/>
            </p:cNvSpPr>
            <p:nvPr/>
          </p:nvSpPr>
          <p:spPr bwMode="auto">
            <a:xfrm>
              <a:off x="3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7" name="Rectangle 730"/>
            <p:cNvSpPr>
              <a:spLocks noChangeArrowheads="1"/>
            </p:cNvSpPr>
            <p:nvPr/>
          </p:nvSpPr>
          <p:spPr bwMode="auto">
            <a:xfrm>
              <a:off x="31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8" name="Rectangle 729"/>
            <p:cNvSpPr>
              <a:spLocks noChangeArrowheads="1"/>
            </p:cNvSpPr>
            <p:nvPr/>
          </p:nvSpPr>
          <p:spPr bwMode="auto">
            <a:xfrm>
              <a:off x="30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9" name="Rectangle 728"/>
            <p:cNvSpPr>
              <a:spLocks noChangeArrowheads="1"/>
            </p:cNvSpPr>
            <p:nvPr/>
          </p:nvSpPr>
          <p:spPr bwMode="auto">
            <a:xfrm>
              <a:off x="29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0" name="Rectangle 727"/>
            <p:cNvSpPr>
              <a:spLocks noChangeArrowheads="1"/>
            </p:cNvSpPr>
            <p:nvPr/>
          </p:nvSpPr>
          <p:spPr bwMode="auto">
            <a:xfrm>
              <a:off x="27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1" name="Rectangle 726"/>
            <p:cNvSpPr>
              <a:spLocks noChangeArrowheads="1"/>
            </p:cNvSpPr>
            <p:nvPr/>
          </p:nvSpPr>
          <p:spPr bwMode="auto">
            <a:xfrm>
              <a:off x="26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2" name="Rectangle 725"/>
            <p:cNvSpPr>
              <a:spLocks noChangeArrowheads="1"/>
            </p:cNvSpPr>
            <p:nvPr/>
          </p:nvSpPr>
          <p:spPr bwMode="auto">
            <a:xfrm>
              <a:off x="256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3" name="Rectangle 724"/>
            <p:cNvSpPr>
              <a:spLocks noChangeArrowheads="1"/>
            </p:cNvSpPr>
            <p:nvPr/>
          </p:nvSpPr>
          <p:spPr bwMode="auto">
            <a:xfrm>
              <a:off x="245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4" name="Rectangle 723"/>
            <p:cNvSpPr>
              <a:spLocks noChangeArrowheads="1"/>
            </p:cNvSpPr>
            <p:nvPr/>
          </p:nvSpPr>
          <p:spPr bwMode="auto">
            <a:xfrm>
              <a:off x="233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5" name="Rectangle 722"/>
            <p:cNvSpPr>
              <a:spLocks noChangeArrowheads="1"/>
            </p:cNvSpPr>
            <p:nvPr/>
          </p:nvSpPr>
          <p:spPr bwMode="auto">
            <a:xfrm>
              <a:off x="222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6" name="Rectangle 721"/>
            <p:cNvSpPr>
              <a:spLocks noChangeArrowheads="1"/>
            </p:cNvSpPr>
            <p:nvPr/>
          </p:nvSpPr>
          <p:spPr bwMode="auto">
            <a:xfrm>
              <a:off x="210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7" name="Rectangle 720"/>
            <p:cNvSpPr>
              <a:spLocks noChangeArrowheads="1"/>
            </p:cNvSpPr>
            <p:nvPr/>
          </p:nvSpPr>
          <p:spPr bwMode="auto">
            <a:xfrm>
              <a:off x="199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8" name="Rectangle 719"/>
            <p:cNvSpPr>
              <a:spLocks noChangeArrowheads="1"/>
            </p:cNvSpPr>
            <p:nvPr/>
          </p:nvSpPr>
          <p:spPr bwMode="auto">
            <a:xfrm>
              <a:off x="187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9" name="Rectangle 718"/>
            <p:cNvSpPr>
              <a:spLocks noChangeArrowheads="1"/>
            </p:cNvSpPr>
            <p:nvPr/>
          </p:nvSpPr>
          <p:spPr bwMode="auto">
            <a:xfrm>
              <a:off x="176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0" name="Rectangle 717"/>
            <p:cNvSpPr>
              <a:spLocks noChangeArrowheads="1"/>
            </p:cNvSpPr>
            <p:nvPr/>
          </p:nvSpPr>
          <p:spPr bwMode="auto">
            <a:xfrm>
              <a:off x="164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1" name="Rectangle 716"/>
            <p:cNvSpPr>
              <a:spLocks noChangeArrowheads="1"/>
            </p:cNvSpPr>
            <p:nvPr/>
          </p:nvSpPr>
          <p:spPr bwMode="auto">
            <a:xfrm>
              <a:off x="153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2" name="Rectangle 715"/>
            <p:cNvSpPr>
              <a:spLocks noChangeArrowheads="1"/>
            </p:cNvSpPr>
            <p:nvPr/>
          </p:nvSpPr>
          <p:spPr bwMode="auto">
            <a:xfrm>
              <a:off x="141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3" name="Rectangle 714"/>
            <p:cNvSpPr>
              <a:spLocks noChangeArrowheads="1"/>
            </p:cNvSpPr>
            <p:nvPr/>
          </p:nvSpPr>
          <p:spPr bwMode="auto">
            <a:xfrm>
              <a:off x="130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4" name="Rectangle 713"/>
            <p:cNvSpPr>
              <a:spLocks noChangeArrowheads="1"/>
            </p:cNvSpPr>
            <p:nvPr/>
          </p:nvSpPr>
          <p:spPr bwMode="auto">
            <a:xfrm>
              <a:off x="118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5" name="Rectangle 712"/>
            <p:cNvSpPr>
              <a:spLocks noChangeArrowheads="1"/>
            </p:cNvSpPr>
            <p:nvPr/>
          </p:nvSpPr>
          <p:spPr bwMode="auto">
            <a:xfrm>
              <a:off x="107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6" name="Rectangle 711"/>
            <p:cNvSpPr>
              <a:spLocks noChangeArrowheads="1"/>
            </p:cNvSpPr>
            <p:nvPr/>
          </p:nvSpPr>
          <p:spPr bwMode="auto">
            <a:xfrm>
              <a:off x="95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7" name="Rectangle 710"/>
            <p:cNvSpPr>
              <a:spLocks noChangeArrowheads="1"/>
            </p:cNvSpPr>
            <p:nvPr/>
          </p:nvSpPr>
          <p:spPr bwMode="auto">
            <a:xfrm>
              <a:off x="8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8" name="Rectangle 709"/>
            <p:cNvSpPr>
              <a:spLocks noChangeArrowheads="1"/>
            </p:cNvSpPr>
            <p:nvPr/>
          </p:nvSpPr>
          <p:spPr bwMode="auto">
            <a:xfrm>
              <a:off x="7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9" name="Rectangle 708"/>
            <p:cNvSpPr>
              <a:spLocks noChangeArrowheads="1"/>
            </p:cNvSpPr>
            <p:nvPr/>
          </p:nvSpPr>
          <p:spPr bwMode="auto">
            <a:xfrm>
              <a:off x="6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0" name="Rectangle 707"/>
            <p:cNvSpPr>
              <a:spLocks noChangeArrowheads="1"/>
            </p:cNvSpPr>
            <p:nvPr/>
          </p:nvSpPr>
          <p:spPr bwMode="auto">
            <a:xfrm>
              <a:off x="4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1" name="Rectangle 706"/>
            <p:cNvSpPr>
              <a:spLocks noChangeArrowheads="1"/>
            </p:cNvSpPr>
            <p:nvPr/>
          </p:nvSpPr>
          <p:spPr bwMode="auto">
            <a:xfrm>
              <a:off x="3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2" name="Rectangle 705"/>
            <p:cNvSpPr>
              <a:spLocks noChangeArrowheads="1"/>
            </p:cNvSpPr>
            <p:nvPr/>
          </p:nvSpPr>
          <p:spPr bwMode="auto">
            <a:xfrm>
              <a:off x="31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3" name="Rectangle 704"/>
            <p:cNvSpPr>
              <a:spLocks noChangeArrowheads="1"/>
            </p:cNvSpPr>
            <p:nvPr/>
          </p:nvSpPr>
          <p:spPr bwMode="auto">
            <a:xfrm>
              <a:off x="30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4" name="Rectangle 703"/>
            <p:cNvSpPr>
              <a:spLocks noChangeArrowheads="1"/>
            </p:cNvSpPr>
            <p:nvPr/>
          </p:nvSpPr>
          <p:spPr bwMode="auto">
            <a:xfrm>
              <a:off x="29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5" name="Rectangle 702"/>
            <p:cNvSpPr>
              <a:spLocks noChangeArrowheads="1"/>
            </p:cNvSpPr>
            <p:nvPr/>
          </p:nvSpPr>
          <p:spPr bwMode="auto">
            <a:xfrm>
              <a:off x="27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6" name="Rectangle 701"/>
            <p:cNvSpPr>
              <a:spLocks noChangeArrowheads="1"/>
            </p:cNvSpPr>
            <p:nvPr/>
          </p:nvSpPr>
          <p:spPr bwMode="auto">
            <a:xfrm>
              <a:off x="26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7" name="Rectangle 700"/>
            <p:cNvSpPr>
              <a:spLocks noChangeArrowheads="1"/>
            </p:cNvSpPr>
            <p:nvPr/>
          </p:nvSpPr>
          <p:spPr bwMode="auto">
            <a:xfrm>
              <a:off x="256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8" name="Rectangle 699"/>
            <p:cNvSpPr>
              <a:spLocks noChangeArrowheads="1"/>
            </p:cNvSpPr>
            <p:nvPr/>
          </p:nvSpPr>
          <p:spPr bwMode="auto">
            <a:xfrm>
              <a:off x="245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9" name="Rectangle 698"/>
            <p:cNvSpPr>
              <a:spLocks noChangeArrowheads="1"/>
            </p:cNvSpPr>
            <p:nvPr/>
          </p:nvSpPr>
          <p:spPr bwMode="auto">
            <a:xfrm>
              <a:off x="233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0" name="Rectangle 697"/>
            <p:cNvSpPr>
              <a:spLocks noChangeArrowheads="1"/>
            </p:cNvSpPr>
            <p:nvPr/>
          </p:nvSpPr>
          <p:spPr bwMode="auto">
            <a:xfrm>
              <a:off x="222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1" name="Rectangle 696"/>
            <p:cNvSpPr>
              <a:spLocks noChangeArrowheads="1"/>
            </p:cNvSpPr>
            <p:nvPr/>
          </p:nvSpPr>
          <p:spPr bwMode="auto">
            <a:xfrm>
              <a:off x="210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2" name="Rectangle 695"/>
            <p:cNvSpPr>
              <a:spLocks noChangeArrowheads="1"/>
            </p:cNvSpPr>
            <p:nvPr/>
          </p:nvSpPr>
          <p:spPr bwMode="auto">
            <a:xfrm>
              <a:off x="199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3" name="Rectangle 694"/>
            <p:cNvSpPr>
              <a:spLocks noChangeArrowheads="1"/>
            </p:cNvSpPr>
            <p:nvPr/>
          </p:nvSpPr>
          <p:spPr bwMode="auto">
            <a:xfrm>
              <a:off x="187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4" name="Rectangle 693"/>
            <p:cNvSpPr>
              <a:spLocks noChangeArrowheads="1"/>
            </p:cNvSpPr>
            <p:nvPr/>
          </p:nvSpPr>
          <p:spPr bwMode="auto">
            <a:xfrm>
              <a:off x="176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5" name="Rectangle 692"/>
            <p:cNvSpPr>
              <a:spLocks noChangeArrowheads="1"/>
            </p:cNvSpPr>
            <p:nvPr/>
          </p:nvSpPr>
          <p:spPr bwMode="auto">
            <a:xfrm>
              <a:off x="164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6" name="Rectangle 691"/>
            <p:cNvSpPr>
              <a:spLocks noChangeArrowheads="1"/>
            </p:cNvSpPr>
            <p:nvPr/>
          </p:nvSpPr>
          <p:spPr bwMode="auto">
            <a:xfrm>
              <a:off x="153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7" name="Rectangle 690"/>
            <p:cNvSpPr>
              <a:spLocks noChangeArrowheads="1"/>
            </p:cNvSpPr>
            <p:nvPr/>
          </p:nvSpPr>
          <p:spPr bwMode="auto">
            <a:xfrm>
              <a:off x="141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8" name="Rectangle 689"/>
            <p:cNvSpPr>
              <a:spLocks noChangeArrowheads="1"/>
            </p:cNvSpPr>
            <p:nvPr/>
          </p:nvSpPr>
          <p:spPr bwMode="auto">
            <a:xfrm>
              <a:off x="130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9" name="Rectangle 688"/>
            <p:cNvSpPr>
              <a:spLocks noChangeArrowheads="1"/>
            </p:cNvSpPr>
            <p:nvPr/>
          </p:nvSpPr>
          <p:spPr bwMode="auto">
            <a:xfrm>
              <a:off x="118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0" name="Rectangle 687"/>
            <p:cNvSpPr>
              <a:spLocks noChangeArrowheads="1"/>
            </p:cNvSpPr>
            <p:nvPr/>
          </p:nvSpPr>
          <p:spPr bwMode="auto">
            <a:xfrm>
              <a:off x="107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1" name="Rectangle 686"/>
            <p:cNvSpPr>
              <a:spLocks noChangeArrowheads="1"/>
            </p:cNvSpPr>
            <p:nvPr/>
          </p:nvSpPr>
          <p:spPr bwMode="auto">
            <a:xfrm>
              <a:off x="95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2" name="Rectangle 685"/>
            <p:cNvSpPr>
              <a:spLocks noChangeArrowheads="1"/>
            </p:cNvSpPr>
            <p:nvPr/>
          </p:nvSpPr>
          <p:spPr bwMode="auto">
            <a:xfrm>
              <a:off x="8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3" name="Rectangle 684"/>
            <p:cNvSpPr>
              <a:spLocks noChangeArrowheads="1"/>
            </p:cNvSpPr>
            <p:nvPr/>
          </p:nvSpPr>
          <p:spPr bwMode="auto">
            <a:xfrm>
              <a:off x="7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4" name="Rectangle 683"/>
            <p:cNvSpPr>
              <a:spLocks noChangeArrowheads="1"/>
            </p:cNvSpPr>
            <p:nvPr/>
          </p:nvSpPr>
          <p:spPr bwMode="auto">
            <a:xfrm>
              <a:off x="6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5" name="Rectangle 682"/>
            <p:cNvSpPr>
              <a:spLocks noChangeArrowheads="1"/>
            </p:cNvSpPr>
            <p:nvPr/>
          </p:nvSpPr>
          <p:spPr bwMode="auto">
            <a:xfrm>
              <a:off x="4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6" name="Rectangle 681"/>
            <p:cNvSpPr>
              <a:spLocks noChangeArrowheads="1"/>
            </p:cNvSpPr>
            <p:nvPr/>
          </p:nvSpPr>
          <p:spPr bwMode="auto">
            <a:xfrm>
              <a:off x="3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7" name="Rectangle 680"/>
            <p:cNvSpPr>
              <a:spLocks noChangeArrowheads="1"/>
            </p:cNvSpPr>
            <p:nvPr/>
          </p:nvSpPr>
          <p:spPr bwMode="auto">
            <a:xfrm>
              <a:off x="31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8" name="Rectangle 679"/>
            <p:cNvSpPr>
              <a:spLocks noChangeArrowheads="1"/>
            </p:cNvSpPr>
            <p:nvPr/>
          </p:nvSpPr>
          <p:spPr bwMode="auto">
            <a:xfrm>
              <a:off x="30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9" name="Rectangle 678"/>
            <p:cNvSpPr>
              <a:spLocks noChangeArrowheads="1"/>
            </p:cNvSpPr>
            <p:nvPr/>
          </p:nvSpPr>
          <p:spPr bwMode="auto">
            <a:xfrm>
              <a:off x="29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0" name="Rectangle 677"/>
            <p:cNvSpPr>
              <a:spLocks noChangeArrowheads="1"/>
            </p:cNvSpPr>
            <p:nvPr/>
          </p:nvSpPr>
          <p:spPr bwMode="auto">
            <a:xfrm>
              <a:off x="27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1" name="Rectangle 676"/>
            <p:cNvSpPr>
              <a:spLocks noChangeArrowheads="1"/>
            </p:cNvSpPr>
            <p:nvPr/>
          </p:nvSpPr>
          <p:spPr bwMode="auto">
            <a:xfrm>
              <a:off x="26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2" name="Rectangle 675"/>
            <p:cNvSpPr>
              <a:spLocks noChangeArrowheads="1"/>
            </p:cNvSpPr>
            <p:nvPr/>
          </p:nvSpPr>
          <p:spPr bwMode="auto">
            <a:xfrm>
              <a:off x="256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3" name="Rectangle 674"/>
            <p:cNvSpPr>
              <a:spLocks noChangeArrowheads="1"/>
            </p:cNvSpPr>
            <p:nvPr/>
          </p:nvSpPr>
          <p:spPr bwMode="auto">
            <a:xfrm>
              <a:off x="245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4" name="Rectangle 673"/>
            <p:cNvSpPr>
              <a:spLocks noChangeArrowheads="1"/>
            </p:cNvSpPr>
            <p:nvPr/>
          </p:nvSpPr>
          <p:spPr bwMode="auto">
            <a:xfrm>
              <a:off x="233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5" name="Rectangle 672"/>
            <p:cNvSpPr>
              <a:spLocks noChangeArrowheads="1"/>
            </p:cNvSpPr>
            <p:nvPr/>
          </p:nvSpPr>
          <p:spPr bwMode="auto">
            <a:xfrm>
              <a:off x="222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6" name="Rectangle 671"/>
            <p:cNvSpPr>
              <a:spLocks noChangeArrowheads="1"/>
            </p:cNvSpPr>
            <p:nvPr/>
          </p:nvSpPr>
          <p:spPr bwMode="auto">
            <a:xfrm>
              <a:off x="210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7" name="Rectangle 670"/>
            <p:cNvSpPr>
              <a:spLocks noChangeArrowheads="1"/>
            </p:cNvSpPr>
            <p:nvPr/>
          </p:nvSpPr>
          <p:spPr bwMode="auto">
            <a:xfrm>
              <a:off x="199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8" name="Rectangle 669"/>
            <p:cNvSpPr>
              <a:spLocks noChangeArrowheads="1"/>
            </p:cNvSpPr>
            <p:nvPr/>
          </p:nvSpPr>
          <p:spPr bwMode="auto">
            <a:xfrm>
              <a:off x="187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9" name="Rectangle 668"/>
            <p:cNvSpPr>
              <a:spLocks noChangeArrowheads="1"/>
            </p:cNvSpPr>
            <p:nvPr/>
          </p:nvSpPr>
          <p:spPr bwMode="auto">
            <a:xfrm>
              <a:off x="176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0" name="Rectangle 667"/>
            <p:cNvSpPr>
              <a:spLocks noChangeArrowheads="1"/>
            </p:cNvSpPr>
            <p:nvPr/>
          </p:nvSpPr>
          <p:spPr bwMode="auto">
            <a:xfrm>
              <a:off x="164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1" name="Rectangle 666"/>
            <p:cNvSpPr>
              <a:spLocks noChangeArrowheads="1"/>
            </p:cNvSpPr>
            <p:nvPr/>
          </p:nvSpPr>
          <p:spPr bwMode="auto">
            <a:xfrm>
              <a:off x="153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2" name="Rectangle 665"/>
            <p:cNvSpPr>
              <a:spLocks noChangeArrowheads="1"/>
            </p:cNvSpPr>
            <p:nvPr/>
          </p:nvSpPr>
          <p:spPr bwMode="auto">
            <a:xfrm>
              <a:off x="141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3" name="Rectangle 664"/>
            <p:cNvSpPr>
              <a:spLocks noChangeArrowheads="1"/>
            </p:cNvSpPr>
            <p:nvPr/>
          </p:nvSpPr>
          <p:spPr bwMode="auto">
            <a:xfrm>
              <a:off x="130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4" name="Rectangle 663"/>
            <p:cNvSpPr>
              <a:spLocks noChangeArrowheads="1"/>
            </p:cNvSpPr>
            <p:nvPr/>
          </p:nvSpPr>
          <p:spPr bwMode="auto">
            <a:xfrm>
              <a:off x="118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5" name="Rectangle 662"/>
            <p:cNvSpPr>
              <a:spLocks noChangeArrowheads="1"/>
            </p:cNvSpPr>
            <p:nvPr/>
          </p:nvSpPr>
          <p:spPr bwMode="auto">
            <a:xfrm>
              <a:off x="107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6" name="Rectangle 661"/>
            <p:cNvSpPr>
              <a:spLocks noChangeArrowheads="1"/>
            </p:cNvSpPr>
            <p:nvPr/>
          </p:nvSpPr>
          <p:spPr bwMode="auto">
            <a:xfrm>
              <a:off x="95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7" name="Rectangle 660"/>
            <p:cNvSpPr>
              <a:spLocks noChangeArrowheads="1"/>
            </p:cNvSpPr>
            <p:nvPr/>
          </p:nvSpPr>
          <p:spPr bwMode="auto">
            <a:xfrm>
              <a:off x="8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8" name="Rectangle 659"/>
            <p:cNvSpPr>
              <a:spLocks noChangeArrowheads="1"/>
            </p:cNvSpPr>
            <p:nvPr/>
          </p:nvSpPr>
          <p:spPr bwMode="auto">
            <a:xfrm>
              <a:off x="7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9" name="Rectangle 658"/>
            <p:cNvSpPr>
              <a:spLocks noChangeArrowheads="1"/>
            </p:cNvSpPr>
            <p:nvPr/>
          </p:nvSpPr>
          <p:spPr bwMode="auto">
            <a:xfrm>
              <a:off x="6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0" name="Rectangle 657"/>
            <p:cNvSpPr>
              <a:spLocks noChangeArrowheads="1"/>
            </p:cNvSpPr>
            <p:nvPr/>
          </p:nvSpPr>
          <p:spPr bwMode="auto">
            <a:xfrm>
              <a:off x="4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1" name="Rectangle 656"/>
            <p:cNvSpPr>
              <a:spLocks noChangeArrowheads="1"/>
            </p:cNvSpPr>
            <p:nvPr/>
          </p:nvSpPr>
          <p:spPr bwMode="auto">
            <a:xfrm>
              <a:off x="3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2" name="Rectangle 655"/>
            <p:cNvSpPr>
              <a:spLocks noChangeArrowheads="1"/>
            </p:cNvSpPr>
            <p:nvPr/>
          </p:nvSpPr>
          <p:spPr bwMode="auto">
            <a:xfrm>
              <a:off x="31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3" name="Rectangle 654"/>
            <p:cNvSpPr>
              <a:spLocks noChangeArrowheads="1"/>
            </p:cNvSpPr>
            <p:nvPr/>
          </p:nvSpPr>
          <p:spPr bwMode="auto">
            <a:xfrm>
              <a:off x="30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4" name="Rectangle 653"/>
            <p:cNvSpPr>
              <a:spLocks noChangeArrowheads="1"/>
            </p:cNvSpPr>
            <p:nvPr/>
          </p:nvSpPr>
          <p:spPr bwMode="auto">
            <a:xfrm>
              <a:off x="29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5" name="Rectangle 652"/>
            <p:cNvSpPr>
              <a:spLocks noChangeArrowheads="1"/>
            </p:cNvSpPr>
            <p:nvPr/>
          </p:nvSpPr>
          <p:spPr bwMode="auto">
            <a:xfrm>
              <a:off x="27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6" name="Rectangle 651"/>
            <p:cNvSpPr>
              <a:spLocks noChangeArrowheads="1"/>
            </p:cNvSpPr>
            <p:nvPr/>
          </p:nvSpPr>
          <p:spPr bwMode="auto">
            <a:xfrm>
              <a:off x="26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7" name="Rectangle 650"/>
            <p:cNvSpPr>
              <a:spLocks noChangeArrowheads="1"/>
            </p:cNvSpPr>
            <p:nvPr/>
          </p:nvSpPr>
          <p:spPr bwMode="auto">
            <a:xfrm>
              <a:off x="256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8" name="Rectangle 649"/>
            <p:cNvSpPr>
              <a:spLocks noChangeArrowheads="1"/>
            </p:cNvSpPr>
            <p:nvPr/>
          </p:nvSpPr>
          <p:spPr bwMode="auto">
            <a:xfrm>
              <a:off x="245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9" name="Rectangle 648"/>
            <p:cNvSpPr>
              <a:spLocks noChangeArrowheads="1"/>
            </p:cNvSpPr>
            <p:nvPr/>
          </p:nvSpPr>
          <p:spPr bwMode="auto">
            <a:xfrm>
              <a:off x="233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0" name="Rectangle 647"/>
            <p:cNvSpPr>
              <a:spLocks noChangeArrowheads="1"/>
            </p:cNvSpPr>
            <p:nvPr/>
          </p:nvSpPr>
          <p:spPr bwMode="auto">
            <a:xfrm>
              <a:off x="222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1" name="Rectangle 646"/>
            <p:cNvSpPr>
              <a:spLocks noChangeArrowheads="1"/>
            </p:cNvSpPr>
            <p:nvPr/>
          </p:nvSpPr>
          <p:spPr bwMode="auto">
            <a:xfrm>
              <a:off x="210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2" name="Rectangle 645"/>
            <p:cNvSpPr>
              <a:spLocks noChangeArrowheads="1"/>
            </p:cNvSpPr>
            <p:nvPr/>
          </p:nvSpPr>
          <p:spPr bwMode="auto">
            <a:xfrm>
              <a:off x="199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3" name="Rectangle 644"/>
            <p:cNvSpPr>
              <a:spLocks noChangeArrowheads="1"/>
            </p:cNvSpPr>
            <p:nvPr/>
          </p:nvSpPr>
          <p:spPr bwMode="auto">
            <a:xfrm>
              <a:off x="187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4" name="Rectangle 643"/>
            <p:cNvSpPr>
              <a:spLocks noChangeArrowheads="1"/>
            </p:cNvSpPr>
            <p:nvPr/>
          </p:nvSpPr>
          <p:spPr bwMode="auto">
            <a:xfrm>
              <a:off x="176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5" name="Rectangle 642"/>
            <p:cNvSpPr>
              <a:spLocks noChangeArrowheads="1"/>
            </p:cNvSpPr>
            <p:nvPr/>
          </p:nvSpPr>
          <p:spPr bwMode="auto">
            <a:xfrm>
              <a:off x="164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6" name="Rectangle 641"/>
            <p:cNvSpPr>
              <a:spLocks noChangeArrowheads="1"/>
            </p:cNvSpPr>
            <p:nvPr/>
          </p:nvSpPr>
          <p:spPr bwMode="auto">
            <a:xfrm>
              <a:off x="153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7" name="Rectangle 640"/>
            <p:cNvSpPr>
              <a:spLocks noChangeArrowheads="1"/>
            </p:cNvSpPr>
            <p:nvPr/>
          </p:nvSpPr>
          <p:spPr bwMode="auto">
            <a:xfrm>
              <a:off x="141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8" name="Rectangle 639"/>
            <p:cNvSpPr>
              <a:spLocks noChangeArrowheads="1"/>
            </p:cNvSpPr>
            <p:nvPr/>
          </p:nvSpPr>
          <p:spPr bwMode="auto">
            <a:xfrm>
              <a:off x="130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9" name="Rectangle 638"/>
            <p:cNvSpPr>
              <a:spLocks noChangeArrowheads="1"/>
            </p:cNvSpPr>
            <p:nvPr/>
          </p:nvSpPr>
          <p:spPr bwMode="auto">
            <a:xfrm>
              <a:off x="118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0" name="Rectangle 637"/>
            <p:cNvSpPr>
              <a:spLocks noChangeArrowheads="1"/>
            </p:cNvSpPr>
            <p:nvPr/>
          </p:nvSpPr>
          <p:spPr bwMode="auto">
            <a:xfrm>
              <a:off x="107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1" name="Rectangle 636"/>
            <p:cNvSpPr>
              <a:spLocks noChangeArrowheads="1"/>
            </p:cNvSpPr>
            <p:nvPr/>
          </p:nvSpPr>
          <p:spPr bwMode="auto">
            <a:xfrm>
              <a:off x="95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2" name="Rectangle 635"/>
            <p:cNvSpPr>
              <a:spLocks noChangeArrowheads="1"/>
            </p:cNvSpPr>
            <p:nvPr/>
          </p:nvSpPr>
          <p:spPr bwMode="auto">
            <a:xfrm>
              <a:off x="8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3" name="Rectangle 634"/>
            <p:cNvSpPr>
              <a:spLocks noChangeArrowheads="1"/>
            </p:cNvSpPr>
            <p:nvPr/>
          </p:nvSpPr>
          <p:spPr bwMode="auto">
            <a:xfrm>
              <a:off x="7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4" name="Rectangle 633"/>
            <p:cNvSpPr>
              <a:spLocks noChangeArrowheads="1"/>
            </p:cNvSpPr>
            <p:nvPr/>
          </p:nvSpPr>
          <p:spPr bwMode="auto">
            <a:xfrm>
              <a:off x="6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5" name="Rectangle 632"/>
            <p:cNvSpPr>
              <a:spLocks noChangeArrowheads="1"/>
            </p:cNvSpPr>
            <p:nvPr/>
          </p:nvSpPr>
          <p:spPr bwMode="auto">
            <a:xfrm>
              <a:off x="4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6" name="Rectangle 631"/>
            <p:cNvSpPr>
              <a:spLocks noChangeArrowheads="1"/>
            </p:cNvSpPr>
            <p:nvPr/>
          </p:nvSpPr>
          <p:spPr bwMode="auto">
            <a:xfrm>
              <a:off x="3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7" name="Rectangle 630"/>
            <p:cNvSpPr>
              <a:spLocks noChangeArrowheads="1"/>
            </p:cNvSpPr>
            <p:nvPr/>
          </p:nvSpPr>
          <p:spPr bwMode="auto">
            <a:xfrm>
              <a:off x="31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8" name="Rectangle 629"/>
            <p:cNvSpPr>
              <a:spLocks noChangeArrowheads="1"/>
            </p:cNvSpPr>
            <p:nvPr/>
          </p:nvSpPr>
          <p:spPr bwMode="auto">
            <a:xfrm>
              <a:off x="30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9" name="Rectangle 628"/>
            <p:cNvSpPr>
              <a:spLocks noChangeArrowheads="1"/>
            </p:cNvSpPr>
            <p:nvPr/>
          </p:nvSpPr>
          <p:spPr bwMode="auto">
            <a:xfrm>
              <a:off x="29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0" name="Rectangle 627"/>
            <p:cNvSpPr>
              <a:spLocks noChangeArrowheads="1"/>
            </p:cNvSpPr>
            <p:nvPr/>
          </p:nvSpPr>
          <p:spPr bwMode="auto">
            <a:xfrm>
              <a:off x="27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1" name="Rectangle 626"/>
            <p:cNvSpPr>
              <a:spLocks noChangeArrowheads="1"/>
            </p:cNvSpPr>
            <p:nvPr/>
          </p:nvSpPr>
          <p:spPr bwMode="auto">
            <a:xfrm>
              <a:off x="26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2" name="Rectangle 625"/>
            <p:cNvSpPr>
              <a:spLocks noChangeArrowheads="1"/>
            </p:cNvSpPr>
            <p:nvPr/>
          </p:nvSpPr>
          <p:spPr bwMode="auto">
            <a:xfrm>
              <a:off x="256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3" name="Rectangle 624"/>
            <p:cNvSpPr>
              <a:spLocks noChangeArrowheads="1"/>
            </p:cNvSpPr>
            <p:nvPr/>
          </p:nvSpPr>
          <p:spPr bwMode="auto">
            <a:xfrm>
              <a:off x="245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4" name="Rectangle 623"/>
            <p:cNvSpPr>
              <a:spLocks noChangeArrowheads="1"/>
            </p:cNvSpPr>
            <p:nvPr/>
          </p:nvSpPr>
          <p:spPr bwMode="auto">
            <a:xfrm>
              <a:off x="233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5" name="Rectangle 622"/>
            <p:cNvSpPr>
              <a:spLocks noChangeArrowheads="1"/>
            </p:cNvSpPr>
            <p:nvPr/>
          </p:nvSpPr>
          <p:spPr bwMode="auto">
            <a:xfrm>
              <a:off x="222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6" name="Rectangle 621"/>
            <p:cNvSpPr>
              <a:spLocks noChangeArrowheads="1"/>
            </p:cNvSpPr>
            <p:nvPr/>
          </p:nvSpPr>
          <p:spPr bwMode="auto">
            <a:xfrm>
              <a:off x="210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7" name="Rectangle 620"/>
            <p:cNvSpPr>
              <a:spLocks noChangeArrowheads="1"/>
            </p:cNvSpPr>
            <p:nvPr/>
          </p:nvSpPr>
          <p:spPr bwMode="auto">
            <a:xfrm>
              <a:off x="199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8" name="Rectangle 619"/>
            <p:cNvSpPr>
              <a:spLocks noChangeArrowheads="1"/>
            </p:cNvSpPr>
            <p:nvPr/>
          </p:nvSpPr>
          <p:spPr bwMode="auto">
            <a:xfrm>
              <a:off x="187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9" name="Rectangle 618"/>
            <p:cNvSpPr>
              <a:spLocks noChangeArrowheads="1"/>
            </p:cNvSpPr>
            <p:nvPr/>
          </p:nvSpPr>
          <p:spPr bwMode="auto">
            <a:xfrm>
              <a:off x="176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0" name="Rectangle 617"/>
            <p:cNvSpPr>
              <a:spLocks noChangeArrowheads="1"/>
            </p:cNvSpPr>
            <p:nvPr/>
          </p:nvSpPr>
          <p:spPr bwMode="auto">
            <a:xfrm>
              <a:off x="164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1" name="Rectangle 616"/>
            <p:cNvSpPr>
              <a:spLocks noChangeArrowheads="1"/>
            </p:cNvSpPr>
            <p:nvPr/>
          </p:nvSpPr>
          <p:spPr bwMode="auto">
            <a:xfrm>
              <a:off x="153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2" name="Rectangle 615"/>
            <p:cNvSpPr>
              <a:spLocks noChangeArrowheads="1"/>
            </p:cNvSpPr>
            <p:nvPr/>
          </p:nvSpPr>
          <p:spPr bwMode="auto">
            <a:xfrm>
              <a:off x="141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3" name="Rectangle 614"/>
            <p:cNvSpPr>
              <a:spLocks noChangeArrowheads="1"/>
            </p:cNvSpPr>
            <p:nvPr/>
          </p:nvSpPr>
          <p:spPr bwMode="auto">
            <a:xfrm>
              <a:off x="130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4" name="Rectangle 613"/>
            <p:cNvSpPr>
              <a:spLocks noChangeArrowheads="1"/>
            </p:cNvSpPr>
            <p:nvPr/>
          </p:nvSpPr>
          <p:spPr bwMode="auto">
            <a:xfrm>
              <a:off x="118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5" name="Rectangle 612"/>
            <p:cNvSpPr>
              <a:spLocks noChangeArrowheads="1"/>
            </p:cNvSpPr>
            <p:nvPr/>
          </p:nvSpPr>
          <p:spPr bwMode="auto">
            <a:xfrm>
              <a:off x="107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6" name="Rectangle 611"/>
            <p:cNvSpPr>
              <a:spLocks noChangeArrowheads="1"/>
            </p:cNvSpPr>
            <p:nvPr/>
          </p:nvSpPr>
          <p:spPr bwMode="auto">
            <a:xfrm>
              <a:off x="95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7" name="Rectangle 610"/>
            <p:cNvSpPr>
              <a:spLocks noChangeArrowheads="1"/>
            </p:cNvSpPr>
            <p:nvPr/>
          </p:nvSpPr>
          <p:spPr bwMode="auto">
            <a:xfrm>
              <a:off x="8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8" name="Rectangle 609"/>
            <p:cNvSpPr>
              <a:spLocks noChangeArrowheads="1"/>
            </p:cNvSpPr>
            <p:nvPr/>
          </p:nvSpPr>
          <p:spPr bwMode="auto">
            <a:xfrm>
              <a:off x="7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9" name="Rectangle 608"/>
            <p:cNvSpPr>
              <a:spLocks noChangeArrowheads="1"/>
            </p:cNvSpPr>
            <p:nvPr/>
          </p:nvSpPr>
          <p:spPr bwMode="auto">
            <a:xfrm>
              <a:off x="6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0" name="Rectangle 607"/>
            <p:cNvSpPr>
              <a:spLocks noChangeArrowheads="1"/>
            </p:cNvSpPr>
            <p:nvPr/>
          </p:nvSpPr>
          <p:spPr bwMode="auto">
            <a:xfrm>
              <a:off x="4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1" name="Rectangle 606"/>
            <p:cNvSpPr>
              <a:spLocks noChangeArrowheads="1"/>
            </p:cNvSpPr>
            <p:nvPr/>
          </p:nvSpPr>
          <p:spPr bwMode="auto">
            <a:xfrm>
              <a:off x="3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2" name="Rectangle 605"/>
            <p:cNvSpPr>
              <a:spLocks noChangeArrowheads="1"/>
            </p:cNvSpPr>
            <p:nvPr/>
          </p:nvSpPr>
          <p:spPr bwMode="auto">
            <a:xfrm>
              <a:off x="31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3" name="Rectangle 604"/>
            <p:cNvSpPr>
              <a:spLocks noChangeArrowheads="1"/>
            </p:cNvSpPr>
            <p:nvPr/>
          </p:nvSpPr>
          <p:spPr bwMode="auto">
            <a:xfrm>
              <a:off x="30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4" name="Rectangle 603"/>
            <p:cNvSpPr>
              <a:spLocks noChangeArrowheads="1"/>
            </p:cNvSpPr>
            <p:nvPr/>
          </p:nvSpPr>
          <p:spPr bwMode="auto">
            <a:xfrm>
              <a:off x="29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5" name="Rectangle 602"/>
            <p:cNvSpPr>
              <a:spLocks noChangeArrowheads="1"/>
            </p:cNvSpPr>
            <p:nvPr/>
          </p:nvSpPr>
          <p:spPr bwMode="auto">
            <a:xfrm>
              <a:off x="27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6" name="Rectangle 601"/>
            <p:cNvSpPr>
              <a:spLocks noChangeArrowheads="1"/>
            </p:cNvSpPr>
            <p:nvPr/>
          </p:nvSpPr>
          <p:spPr bwMode="auto">
            <a:xfrm>
              <a:off x="26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7" name="Rectangle 600"/>
            <p:cNvSpPr>
              <a:spLocks noChangeArrowheads="1"/>
            </p:cNvSpPr>
            <p:nvPr/>
          </p:nvSpPr>
          <p:spPr bwMode="auto">
            <a:xfrm>
              <a:off x="256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8" name="Rectangle 599"/>
            <p:cNvSpPr>
              <a:spLocks noChangeArrowheads="1"/>
            </p:cNvSpPr>
            <p:nvPr/>
          </p:nvSpPr>
          <p:spPr bwMode="auto">
            <a:xfrm>
              <a:off x="245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9" name="Rectangle 598"/>
            <p:cNvSpPr>
              <a:spLocks noChangeArrowheads="1"/>
            </p:cNvSpPr>
            <p:nvPr/>
          </p:nvSpPr>
          <p:spPr bwMode="auto">
            <a:xfrm>
              <a:off x="233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0" name="Rectangle 597"/>
            <p:cNvSpPr>
              <a:spLocks noChangeArrowheads="1"/>
            </p:cNvSpPr>
            <p:nvPr/>
          </p:nvSpPr>
          <p:spPr bwMode="auto">
            <a:xfrm>
              <a:off x="222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1" name="Rectangle 596"/>
            <p:cNvSpPr>
              <a:spLocks noChangeArrowheads="1"/>
            </p:cNvSpPr>
            <p:nvPr/>
          </p:nvSpPr>
          <p:spPr bwMode="auto">
            <a:xfrm>
              <a:off x="210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2" name="Rectangle 595"/>
            <p:cNvSpPr>
              <a:spLocks noChangeArrowheads="1"/>
            </p:cNvSpPr>
            <p:nvPr/>
          </p:nvSpPr>
          <p:spPr bwMode="auto">
            <a:xfrm>
              <a:off x="199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3" name="Rectangle 594"/>
            <p:cNvSpPr>
              <a:spLocks noChangeArrowheads="1"/>
            </p:cNvSpPr>
            <p:nvPr/>
          </p:nvSpPr>
          <p:spPr bwMode="auto">
            <a:xfrm>
              <a:off x="187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4" name="Rectangle 593"/>
            <p:cNvSpPr>
              <a:spLocks noChangeArrowheads="1"/>
            </p:cNvSpPr>
            <p:nvPr/>
          </p:nvSpPr>
          <p:spPr bwMode="auto">
            <a:xfrm>
              <a:off x="176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5" name="Rectangle 592"/>
            <p:cNvSpPr>
              <a:spLocks noChangeArrowheads="1"/>
            </p:cNvSpPr>
            <p:nvPr/>
          </p:nvSpPr>
          <p:spPr bwMode="auto">
            <a:xfrm>
              <a:off x="164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6" name="Rectangle 591"/>
            <p:cNvSpPr>
              <a:spLocks noChangeArrowheads="1"/>
            </p:cNvSpPr>
            <p:nvPr/>
          </p:nvSpPr>
          <p:spPr bwMode="auto">
            <a:xfrm>
              <a:off x="153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7" name="Rectangle 590"/>
            <p:cNvSpPr>
              <a:spLocks noChangeArrowheads="1"/>
            </p:cNvSpPr>
            <p:nvPr/>
          </p:nvSpPr>
          <p:spPr bwMode="auto">
            <a:xfrm>
              <a:off x="141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8" name="Rectangle 589"/>
            <p:cNvSpPr>
              <a:spLocks noChangeArrowheads="1"/>
            </p:cNvSpPr>
            <p:nvPr/>
          </p:nvSpPr>
          <p:spPr bwMode="auto">
            <a:xfrm>
              <a:off x="130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9" name="Rectangle 588"/>
            <p:cNvSpPr>
              <a:spLocks noChangeArrowheads="1"/>
            </p:cNvSpPr>
            <p:nvPr/>
          </p:nvSpPr>
          <p:spPr bwMode="auto">
            <a:xfrm>
              <a:off x="118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0" name="Rectangle 587"/>
            <p:cNvSpPr>
              <a:spLocks noChangeArrowheads="1"/>
            </p:cNvSpPr>
            <p:nvPr/>
          </p:nvSpPr>
          <p:spPr bwMode="auto">
            <a:xfrm>
              <a:off x="107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1" name="Rectangle 586"/>
            <p:cNvSpPr>
              <a:spLocks noChangeArrowheads="1"/>
            </p:cNvSpPr>
            <p:nvPr/>
          </p:nvSpPr>
          <p:spPr bwMode="auto">
            <a:xfrm>
              <a:off x="95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2" name="Rectangle 585"/>
            <p:cNvSpPr>
              <a:spLocks noChangeArrowheads="1"/>
            </p:cNvSpPr>
            <p:nvPr/>
          </p:nvSpPr>
          <p:spPr bwMode="auto">
            <a:xfrm>
              <a:off x="8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3" name="Rectangle 584"/>
            <p:cNvSpPr>
              <a:spLocks noChangeArrowheads="1"/>
            </p:cNvSpPr>
            <p:nvPr/>
          </p:nvSpPr>
          <p:spPr bwMode="auto">
            <a:xfrm>
              <a:off x="7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4" name="Rectangle 583"/>
            <p:cNvSpPr>
              <a:spLocks noChangeArrowheads="1"/>
            </p:cNvSpPr>
            <p:nvPr/>
          </p:nvSpPr>
          <p:spPr bwMode="auto">
            <a:xfrm>
              <a:off x="6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5" name="Rectangle 582"/>
            <p:cNvSpPr>
              <a:spLocks noChangeArrowheads="1"/>
            </p:cNvSpPr>
            <p:nvPr/>
          </p:nvSpPr>
          <p:spPr bwMode="auto">
            <a:xfrm>
              <a:off x="4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6" name="Rectangle 581"/>
            <p:cNvSpPr>
              <a:spLocks noChangeArrowheads="1"/>
            </p:cNvSpPr>
            <p:nvPr/>
          </p:nvSpPr>
          <p:spPr bwMode="auto">
            <a:xfrm>
              <a:off x="3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7" name="Rectangle 580"/>
            <p:cNvSpPr>
              <a:spLocks noChangeArrowheads="1"/>
            </p:cNvSpPr>
            <p:nvPr/>
          </p:nvSpPr>
          <p:spPr bwMode="auto">
            <a:xfrm>
              <a:off x="31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8" name="Rectangle 579"/>
            <p:cNvSpPr>
              <a:spLocks noChangeArrowheads="1"/>
            </p:cNvSpPr>
            <p:nvPr/>
          </p:nvSpPr>
          <p:spPr bwMode="auto">
            <a:xfrm>
              <a:off x="30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9" name="Rectangle 578"/>
            <p:cNvSpPr>
              <a:spLocks noChangeArrowheads="1"/>
            </p:cNvSpPr>
            <p:nvPr/>
          </p:nvSpPr>
          <p:spPr bwMode="auto">
            <a:xfrm>
              <a:off x="29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0" name="Rectangle 577"/>
            <p:cNvSpPr>
              <a:spLocks noChangeArrowheads="1"/>
            </p:cNvSpPr>
            <p:nvPr/>
          </p:nvSpPr>
          <p:spPr bwMode="auto">
            <a:xfrm>
              <a:off x="27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1" name="Rectangle 576"/>
            <p:cNvSpPr>
              <a:spLocks noChangeArrowheads="1"/>
            </p:cNvSpPr>
            <p:nvPr/>
          </p:nvSpPr>
          <p:spPr bwMode="auto">
            <a:xfrm>
              <a:off x="26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2" name="Rectangle 575"/>
            <p:cNvSpPr>
              <a:spLocks noChangeArrowheads="1"/>
            </p:cNvSpPr>
            <p:nvPr/>
          </p:nvSpPr>
          <p:spPr bwMode="auto">
            <a:xfrm>
              <a:off x="256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3" name="Rectangle 574"/>
            <p:cNvSpPr>
              <a:spLocks noChangeArrowheads="1"/>
            </p:cNvSpPr>
            <p:nvPr/>
          </p:nvSpPr>
          <p:spPr bwMode="auto">
            <a:xfrm>
              <a:off x="245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4" name="Rectangle 573"/>
            <p:cNvSpPr>
              <a:spLocks noChangeArrowheads="1"/>
            </p:cNvSpPr>
            <p:nvPr/>
          </p:nvSpPr>
          <p:spPr bwMode="auto">
            <a:xfrm>
              <a:off x="233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5" name="Rectangle 572"/>
            <p:cNvSpPr>
              <a:spLocks noChangeArrowheads="1"/>
            </p:cNvSpPr>
            <p:nvPr/>
          </p:nvSpPr>
          <p:spPr bwMode="auto">
            <a:xfrm>
              <a:off x="222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6" name="Rectangle 571"/>
            <p:cNvSpPr>
              <a:spLocks noChangeArrowheads="1"/>
            </p:cNvSpPr>
            <p:nvPr/>
          </p:nvSpPr>
          <p:spPr bwMode="auto">
            <a:xfrm>
              <a:off x="210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7" name="Rectangle 570"/>
            <p:cNvSpPr>
              <a:spLocks noChangeArrowheads="1"/>
            </p:cNvSpPr>
            <p:nvPr/>
          </p:nvSpPr>
          <p:spPr bwMode="auto">
            <a:xfrm>
              <a:off x="199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8" name="Rectangle 569"/>
            <p:cNvSpPr>
              <a:spLocks noChangeArrowheads="1"/>
            </p:cNvSpPr>
            <p:nvPr/>
          </p:nvSpPr>
          <p:spPr bwMode="auto">
            <a:xfrm>
              <a:off x="187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9" name="Rectangle 568"/>
            <p:cNvSpPr>
              <a:spLocks noChangeArrowheads="1"/>
            </p:cNvSpPr>
            <p:nvPr/>
          </p:nvSpPr>
          <p:spPr bwMode="auto">
            <a:xfrm>
              <a:off x="176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0" name="Rectangle 567"/>
            <p:cNvSpPr>
              <a:spLocks noChangeArrowheads="1"/>
            </p:cNvSpPr>
            <p:nvPr/>
          </p:nvSpPr>
          <p:spPr bwMode="auto">
            <a:xfrm>
              <a:off x="164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1" name="Rectangle 566"/>
            <p:cNvSpPr>
              <a:spLocks noChangeArrowheads="1"/>
            </p:cNvSpPr>
            <p:nvPr/>
          </p:nvSpPr>
          <p:spPr bwMode="auto">
            <a:xfrm>
              <a:off x="153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2" name="Rectangle 565"/>
            <p:cNvSpPr>
              <a:spLocks noChangeArrowheads="1"/>
            </p:cNvSpPr>
            <p:nvPr/>
          </p:nvSpPr>
          <p:spPr bwMode="auto">
            <a:xfrm>
              <a:off x="141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3" name="Rectangle 564"/>
            <p:cNvSpPr>
              <a:spLocks noChangeArrowheads="1"/>
            </p:cNvSpPr>
            <p:nvPr/>
          </p:nvSpPr>
          <p:spPr bwMode="auto">
            <a:xfrm>
              <a:off x="130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4" name="Rectangle 563"/>
            <p:cNvSpPr>
              <a:spLocks noChangeArrowheads="1"/>
            </p:cNvSpPr>
            <p:nvPr/>
          </p:nvSpPr>
          <p:spPr bwMode="auto">
            <a:xfrm>
              <a:off x="118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5" name="Rectangle 562"/>
            <p:cNvSpPr>
              <a:spLocks noChangeArrowheads="1"/>
            </p:cNvSpPr>
            <p:nvPr/>
          </p:nvSpPr>
          <p:spPr bwMode="auto">
            <a:xfrm>
              <a:off x="107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6" name="Rectangle 561"/>
            <p:cNvSpPr>
              <a:spLocks noChangeArrowheads="1"/>
            </p:cNvSpPr>
            <p:nvPr/>
          </p:nvSpPr>
          <p:spPr bwMode="auto">
            <a:xfrm>
              <a:off x="95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7" name="Rectangle 560"/>
            <p:cNvSpPr>
              <a:spLocks noChangeArrowheads="1"/>
            </p:cNvSpPr>
            <p:nvPr/>
          </p:nvSpPr>
          <p:spPr bwMode="auto">
            <a:xfrm>
              <a:off x="8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8" name="Rectangle 559"/>
            <p:cNvSpPr>
              <a:spLocks noChangeArrowheads="1"/>
            </p:cNvSpPr>
            <p:nvPr/>
          </p:nvSpPr>
          <p:spPr bwMode="auto">
            <a:xfrm>
              <a:off x="7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9" name="Rectangle 558"/>
            <p:cNvSpPr>
              <a:spLocks noChangeArrowheads="1"/>
            </p:cNvSpPr>
            <p:nvPr/>
          </p:nvSpPr>
          <p:spPr bwMode="auto">
            <a:xfrm>
              <a:off x="6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0" name="Rectangle 557"/>
            <p:cNvSpPr>
              <a:spLocks noChangeArrowheads="1"/>
            </p:cNvSpPr>
            <p:nvPr/>
          </p:nvSpPr>
          <p:spPr bwMode="auto">
            <a:xfrm>
              <a:off x="4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1" name="Rectangle 556"/>
            <p:cNvSpPr>
              <a:spLocks noChangeArrowheads="1"/>
            </p:cNvSpPr>
            <p:nvPr/>
          </p:nvSpPr>
          <p:spPr bwMode="auto">
            <a:xfrm>
              <a:off x="3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2" name="Rectangle 555"/>
            <p:cNvSpPr>
              <a:spLocks noChangeArrowheads="1"/>
            </p:cNvSpPr>
            <p:nvPr/>
          </p:nvSpPr>
          <p:spPr bwMode="auto">
            <a:xfrm>
              <a:off x="31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3" name="Rectangle 554"/>
            <p:cNvSpPr>
              <a:spLocks noChangeArrowheads="1"/>
            </p:cNvSpPr>
            <p:nvPr/>
          </p:nvSpPr>
          <p:spPr bwMode="auto">
            <a:xfrm>
              <a:off x="30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4" name="Rectangle 553"/>
            <p:cNvSpPr>
              <a:spLocks noChangeArrowheads="1"/>
            </p:cNvSpPr>
            <p:nvPr/>
          </p:nvSpPr>
          <p:spPr bwMode="auto">
            <a:xfrm>
              <a:off x="29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5" name="Rectangle 552"/>
            <p:cNvSpPr>
              <a:spLocks noChangeArrowheads="1"/>
            </p:cNvSpPr>
            <p:nvPr/>
          </p:nvSpPr>
          <p:spPr bwMode="auto">
            <a:xfrm>
              <a:off x="27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6" name="Rectangle 551"/>
            <p:cNvSpPr>
              <a:spLocks noChangeArrowheads="1"/>
            </p:cNvSpPr>
            <p:nvPr/>
          </p:nvSpPr>
          <p:spPr bwMode="auto">
            <a:xfrm>
              <a:off x="26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7" name="Rectangle 550"/>
            <p:cNvSpPr>
              <a:spLocks noChangeArrowheads="1"/>
            </p:cNvSpPr>
            <p:nvPr/>
          </p:nvSpPr>
          <p:spPr bwMode="auto">
            <a:xfrm>
              <a:off x="256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8" name="Rectangle 549"/>
            <p:cNvSpPr>
              <a:spLocks noChangeArrowheads="1"/>
            </p:cNvSpPr>
            <p:nvPr/>
          </p:nvSpPr>
          <p:spPr bwMode="auto">
            <a:xfrm>
              <a:off x="245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9" name="Rectangle 548"/>
            <p:cNvSpPr>
              <a:spLocks noChangeArrowheads="1"/>
            </p:cNvSpPr>
            <p:nvPr/>
          </p:nvSpPr>
          <p:spPr bwMode="auto">
            <a:xfrm>
              <a:off x="233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0" name="Rectangle 547"/>
            <p:cNvSpPr>
              <a:spLocks noChangeArrowheads="1"/>
            </p:cNvSpPr>
            <p:nvPr/>
          </p:nvSpPr>
          <p:spPr bwMode="auto">
            <a:xfrm>
              <a:off x="222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1" name="Rectangle 546"/>
            <p:cNvSpPr>
              <a:spLocks noChangeArrowheads="1"/>
            </p:cNvSpPr>
            <p:nvPr/>
          </p:nvSpPr>
          <p:spPr bwMode="auto">
            <a:xfrm>
              <a:off x="210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2" name="Rectangle 545"/>
            <p:cNvSpPr>
              <a:spLocks noChangeArrowheads="1"/>
            </p:cNvSpPr>
            <p:nvPr/>
          </p:nvSpPr>
          <p:spPr bwMode="auto">
            <a:xfrm>
              <a:off x="199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3" name="Rectangle 544"/>
            <p:cNvSpPr>
              <a:spLocks noChangeArrowheads="1"/>
            </p:cNvSpPr>
            <p:nvPr/>
          </p:nvSpPr>
          <p:spPr bwMode="auto">
            <a:xfrm>
              <a:off x="187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4" name="Rectangle 543"/>
            <p:cNvSpPr>
              <a:spLocks noChangeArrowheads="1"/>
            </p:cNvSpPr>
            <p:nvPr/>
          </p:nvSpPr>
          <p:spPr bwMode="auto">
            <a:xfrm>
              <a:off x="176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5" name="Rectangle 542"/>
            <p:cNvSpPr>
              <a:spLocks noChangeArrowheads="1"/>
            </p:cNvSpPr>
            <p:nvPr/>
          </p:nvSpPr>
          <p:spPr bwMode="auto">
            <a:xfrm>
              <a:off x="164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6" name="Rectangle 541"/>
            <p:cNvSpPr>
              <a:spLocks noChangeArrowheads="1"/>
            </p:cNvSpPr>
            <p:nvPr/>
          </p:nvSpPr>
          <p:spPr bwMode="auto">
            <a:xfrm>
              <a:off x="153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7" name="Rectangle 540"/>
            <p:cNvSpPr>
              <a:spLocks noChangeArrowheads="1"/>
            </p:cNvSpPr>
            <p:nvPr/>
          </p:nvSpPr>
          <p:spPr bwMode="auto">
            <a:xfrm>
              <a:off x="141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8" name="Rectangle 539"/>
            <p:cNvSpPr>
              <a:spLocks noChangeArrowheads="1"/>
            </p:cNvSpPr>
            <p:nvPr/>
          </p:nvSpPr>
          <p:spPr bwMode="auto">
            <a:xfrm>
              <a:off x="130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9" name="Rectangle 538"/>
            <p:cNvSpPr>
              <a:spLocks noChangeArrowheads="1"/>
            </p:cNvSpPr>
            <p:nvPr/>
          </p:nvSpPr>
          <p:spPr bwMode="auto">
            <a:xfrm>
              <a:off x="118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0" name="Rectangle 537"/>
            <p:cNvSpPr>
              <a:spLocks noChangeArrowheads="1"/>
            </p:cNvSpPr>
            <p:nvPr/>
          </p:nvSpPr>
          <p:spPr bwMode="auto">
            <a:xfrm>
              <a:off x="107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1" name="Rectangle 536"/>
            <p:cNvSpPr>
              <a:spLocks noChangeArrowheads="1"/>
            </p:cNvSpPr>
            <p:nvPr/>
          </p:nvSpPr>
          <p:spPr bwMode="auto">
            <a:xfrm>
              <a:off x="95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2" name="Rectangle 535"/>
            <p:cNvSpPr>
              <a:spLocks noChangeArrowheads="1"/>
            </p:cNvSpPr>
            <p:nvPr/>
          </p:nvSpPr>
          <p:spPr bwMode="auto">
            <a:xfrm>
              <a:off x="8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3" name="Rectangle 534"/>
            <p:cNvSpPr>
              <a:spLocks noChangeArrowheads="1"/>
            </p:cNvSpPr>
            <p:nvPr/>
          </p:nvSpPr>
          <p:spPr bwMode="auto">
            <a:xfrm>
              <a:off x="7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4" name="Rectangle 533"/>
            <p:cNvSpPr>
              <a:spLocks noChangeArrowheads="1"/>
            </p:cNvSpPr>
            <p:nvPr/>
          </p:nvSpPr>
          <p:spPr bwMode="auto">
            <a:xfrm>
              <a:off x="6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5" name="Rectangle 532"/>
            <p:cNvSpPr>
              <a:spLocks noChangeArrowheads="1"/>
            </p:cNvSpPr>
            <p:nvPr/>
          </p:nvSpPr>
          <p:spPr bwMode="auto">
            <a:xfrm>
              <a:off x="4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6" name="Rectangle 531"/>
            <p:cNvSpPr>
              <a:spLocks noChangeArrowheads="1"/>
            </p:cNvSpPr>
            <p:nvPr/>
          </p:nvSpPr>
          <p:spPr bwMode="auto">
            <a:xfrm>
              <a:off x="3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7" name="Rectangle 530"/>
            <p:cNvSpPr>
              <a:spLocks noChangeArrowheads="1"/>
            </p:cNvSpPr>
            <p:nvPr/>
          </p:nvSpPr>
          <p:spPr bwMode="auto">
            <a:xfrm>
              <a:off x="31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8" name="Rectangle 529"/>
            <p:cNvSpPr>
              <a:spLocks noChangeArrowheads="1"/>
            </p:cNvSpPr>
            <p:nvPr/>
          </p:nvSpPr>
          <p:spPr bwMode="auto">
            <a:xfrm>
              <a:off x="30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9" name="Rectangle 528"/>
            <p:cNvSpPr>
              <a:spLocks noChangeArrowheads="1"/>
            </p:cNvSpPr>
            <p:nvPr/>
          </p:nvSpPr>
          <p:spPr bwMode="auto">
            <a:xfrm>
              <a:off x="29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0" name="Rectangle 527"/>
            <p:cNvSpPr>
              <a:spLocks noChangeArrowheads="1"/>
            </p:cNvSpPr>
            <p:nvPr/>
          </p:nvSpPr>
          <p:spPr bwMode="auto">
            <a:xfrm>
              <a:off x="27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1" name="Rectangle 526"/>
            <p:cNvSpPr>
              <a:spLocks noChangeArrowheads="1"/>
            </p:cNvSpPr>
            <p:nvPr/>
          </p:nvSpPr>
          <p:spPr bwMode="auto">
            <a:xfrm>
              <a:off x="26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2" name="Rectangle 525"/>
            <p:cNvSpPr>
              <a:spLocks noChangeArrowheads="1"/>
            </p:cNvSpPr>
            <p:nvPr/>
          </p:nvSpPr>
          <p:spPr bwMode="auto">
            <a:xfrm>
              <a:off x="256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3" name="Rectangle 524"/>
            <p:cNvSpPr>
              <a:spLocks noChangeArrowheads="1"/>
            </p:cNvSpPr>
            <p:nvPr/>
          </p:nvSpPr>
          <p:spPr bwMode="auto">
            <a:xfrm>
              <a:off x="245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4" name="Rectangle 523"/>
            <p:cNvSpPr>
              <a:spLocks noChangeArrowheads="1"/>
            </p:cNvSpPr>
            <p:nvPr/>
          </p:nvSpPr>
          <p:spPr bwMode="auto">
            <a:xfrm>
              <a:off x="233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5" name="Rectangle 522"/>
            <p:cNvSpPr>
              <a:spLocks noChangeArrowheads="1"/>
            </p:cNvSpPr>
            <p:nvPr/>
          </p:nvSpPr>
          <p:spPr bwMode="auto">
            <a:xfrm>
              <a:off x="222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6" name="Rectangle 521"/>
            <p:cNvSpPr>
              <a:spLocks noChangeArrowheads="1"/>
            </p:cNvSpPr>
            <p:nvPr/>
          </p:nvSpPr>
          <p:spPr bwMode="auto">
            <a:xfrm>
              <a:off x="210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7" name="Rectangle 520"/>
            <p:cNvSpPr>
              <a:spLocks noChangeArrowheads="1"/>
            </p:cNvSpPr>
            <p:nvPr/>
          </p:nvSpPr>
          <p:spPr bwMode="auto">
            <a:xfrm>
              <a:off x="199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8" name="Rectangle 519"/>
            <p:cNvSpPr>
              <a:spLocks noChangeArrowheads="1"/>
            </p:cNvSpPr>
            <p:nvPr/>
          </p:nvSpPr>
          <p:spPr bwMode="auto">
            <a:xfrm>
              <a:off x="187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9" name="Rectangle 518"/>
            <p:cNvSpPr>
              <a:spLocks noChangeArrowheads="1"/>
            </p:cNvSpPr>
            <p:nvPr/>
          </p:nvSpPr>
          <p:spPr bwMode="auto">
            <a:xfrm>
              <a:off x="176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0" name="Rectangle 517"/>
            <p:cNvSpPr>
              <a:spLocks noChangeArrowheads="1"/>
            </p:cNvSpPr>
            <p:nvPr/>
          </p:nvSpPr>
          <p:spPr bwMode="auto">
            <a:xfrm>
              <a:off x="164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1" name="Rectangle 516"/>
            <p:cNvSpPr>
              <a:spLocks noChangeArrowheads="1"/>
            </p:cNvSpPr>
            <p:nvPr/>
          </p:nvSpPr>
          <p:spPr bwMode="auto">
            <a:xfrm>
              <a:off x="153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2" name="Rectangle 515"/>
            <p:cNvSpPr>
              <a:spLocks noChangeArrowheads="1"/>
            </p:cNvSpPr>
            <p:nvPr/>
          </p:nvSpPr>
          <p:spPr bwMode="auto">
            <a:xfrm>
              <a:off x="141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3" name="Rectangle 514"/>
            <p:cNvSpPr>
              <a:spLocks noChangeArrowheads="1"/>
            </p:cNvSpPr>
            <p:nvPr/>
          </p:nvSpPr>
          <p:spPr bwMode="auto">
            <a:xfrm>
              <a:off x="130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4" name="Rectangle 513"/>
            <p:cNvSpPr>
              <a:spLocks noChangeArrowheads="1"/>
            </p:cNvSpPr>
            <p:nvPr/>
          </p:nvSpPr>
          <p:spPr bwMode="auto">
            <a:xfrm>
              <a:off x="118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5" name="Rectangle 512"/>
            <p:cNvSpPr>
              <a:spLocks noChangeArrowheads="1"/>
            </p:cNvSpPr>
            <p:nvPr/>
          </p:nvSpPr>
          <p:spPr bwMode="auto">
            <a:xfrm>
              <a:off x="107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6" name="Rectangle 511"/>
            <p:cNvSpPr>
              <a:spLocks noChangeArrowheads="1"/>
            </p:cNvSpPr>
            <p:nvPr/>
          </p:nvSpPr>
          <p:spPr bwMode="auto">
            <a:xfrm>
              <a:off x="95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7" name="Rectangle 510"/>
            <p:cNvSpPr>
              <a:spLocks noChangeArrowheads="1"/>
            </p:cNvSpPr>
            <p:nvPr/>
          </p:nvSpPr>
          <p:spPr bwMode="auto">
            <a:xfrm>
              <a:off x="8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8" name="Rectangle 509"/>
            <p:cNvSpPr>
              <a:spLocks noChangeArrowheads="1"/>
            </p:cNvSpPr>
            <p:nvPr/>
          </p:nvSpPr>
          <p:spPr bwMode="auto">
            <a:xfrm>
              <a:off x="7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9" name="Rectangle 508"/>
            <p:cNvSpPr>
              <a:spLocks noChangeArrowheads="1"/>
            </p:cNvSpPr>
            <p:nvPr/>
          </p:nvSpPr>
          <p:spPr bwMode="auto">
            <a:xfrm>
              <a:off x="6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0" name="Rectangle 507"/>
            <p:cNvSpPr>
              <a:spLocks noChangeArrowheads="1"/>
            </p:cNvSpPr>
            <p:nvPr/>
          </p:nvSpPr>
          <p:spPr bwMode="auto">
            <a:xfrm>
              <a:off x="4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1" name="Rectangle 506"/>
            <p:cNvSpPr>
              <a:spLocks noChangeArrowheads="1"/>
            </p:cNvSpPr>
            <p:nvPr/>
          </p:nvSpPr>
          <p:spPr bwMode="auto">
            <a:xfrm>
              <a:off x="3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2" name="Rectangle 505"/>
            <p:cNvSpPr>
              <a:spLocks noChangeArrowheads="1"/>
            </p:cNvSpPr>
            <p:nvPr/>
          </p:nvSpPr>
          <p:spPr bwMode="auto">
            <a:xfrm>
              <a:off x="31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3" name="Rectangle 504"/>
            <p:cNvSpPr>
              <a:spLocks noChangeArrowheads="1"/>
            </p:cNvSpPr>
            <p:nvPr/>
          </p:nvSpPr>
          <p:spPr bwMode="auto">
            <a:xfrm>
              <a:off x="30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4" name="Rectangle 503"/>
            <p:cNvSpPr>
              <a:spLocks noChangeArrowheads="1"/>
            </p:cNvSpPr>
            <p:nvPr/>
          </p:nvSpPr>
          <p:spPr bwMode="auto">
            <a:xfrm>
              <a:off x="29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5" name="Rectangle 502"/>
            <p:cNvSpPr>
              <a:spLocks noChangeArrowheads="1"/>
            </p:cNvSpPr>
            <p:nvPr/>
          </p:nvSpPr>
          <p:spPr bwMode="auto">
            <a:xfrm>
              <a:off x="27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6" name="Rectangle 501"/>
            <p:cNvSpPr>
              <a:spLocks noChangeArrowheads="1"/>
            </p:cNvSpPr>
            <p:nvPr/>
          </p:nvSpPr>
          <p:spPr bwMode="auto">
            <a:xfrm>
              <a:off x="26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7" name="Rectangle 500"/>
            <p:cNvSpPr>
              <a:spLocks noChangeArrowheads="1"/>
            </p:cNvSpPr>
            <p:nvPr/>
          </p:nvSpPr>
          <p:spPr bwMode="auto">
            <a:xfrm>
              <a:off x="256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8" name="Rectangle 499"/>
            <p:cNvSpPr>
              <a:spLocks noChangeArrowheads="1"/>
            </p:cNvSpPr>
            <p:nvPr/>
          </p:nvSpPr>
          <p:spPr bwMode="auto">
            <a:xfrm>
              <a:off x="245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9" name="Rectangle 498"/>
            <p:cNvSpPr>
              <a:spLocks noChangeArrowheads="1"/>
            </p:cNvSpPr>
            <p:nvPr/>
          </p:nvSpPr>
          <p:spPr bwMode="auto">
            <a:xfrm>
              <a:off x="233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0" name="Rectangle 497"/>
            <p:cNvSpPr>
              <a:spLocks noChangeArrowheads="1"/>
            </p:cNvSpPr>
            <p:nvPr/>
          </p:nvSpPr>
          <p:spPr bwMode="auto">
            <a:xfrm>
              <a:off x="222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1" name="Rectangle 496"/>
            <p:cNvSpPr>
              <a:spLocks noChangeArrowheads="1"/>
            </p:cNvSpPr>
            <p:nvPr/>
          </p:nvSpPr>
          <p:spPr bwMode="auto">
            <a:xfrm>
              <a:off x="210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2" name="Rectangle 495"/>
            <p:cNvSpPr>
              <a:spLocks noChangeArrowheads="1"/>
            </p:cNvSpPr>
            <p:nvPr/>
          </p:nvSpPr>
          <p:spPr bwMode="auto">
            <a:xfrm>
              <a:off x="199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3" name="Rectangle 494"/>
            <p:cNvSpPr>
              <a:spLocks noChangeArrowheads="1"/>
            </p:cNvSpPr>
            <p:nvPr/>
          </p:nvSpPr>
          <p:spPr bwMode="auto">
            <a:xfrm>
              <a:off x="187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4" name="Rectangle 493"/>
            <p:cNvSpPr>
              <a:spLocks noChangeArrowheads="1"/>
            </p:cNvSpPr>
            <p:nvPr/>
          </p:nvSpPr>
          <p:spPr bwMode="auto">
            <a:xfrm>
              <a:off x="176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5" name="Rectangle 492"/>
            <p:cNvSpPr>
              <a:spLocks noChangeArrowheads="1"/>
            </p:cNvSpPr>
            <p:nvPr/>
          </p:nvSpPr>
          <p:spPr bwMode="auto">
            <a:xfrm>
              <a:off x="164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6" name="Rectangle 491"/>
            <p:cNvSpPr>
              <a:spLocks noChangeArrowheads="1"/>
            </p:cNvSpPr>
            <p:nvPr/>
          </p:nvSpPr>
          <p:spPr bwMode="auto">
            <a:xfrm>
              <a:off x="153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7" name="Rectangle 490"/>
            <p:cNvSpPr>
              <a:spLocks noChangeArrowheads="1"/>
            </p:cNvSpPr>
            <p:nvPr/>
          </p:nvSpPr>
          <p:spPr bwMode="auto">
            <a:xfrm>
              <a:off x="141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8" name="Rectangle 489"/>
            <p:cNvSpPr>
              <a:spLocks noChangeArrowheads="1"/>
            </p:cNvSpPr>
            <p:nvPr/>
          </p:nvSpPr>
          <p:spPr bwMode="auto">
            <a:xfrm>
              <a:off x="130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9" name="Rectangle 488"/>
            <p:cNvSpPr>
              <a:spLocks noChangeArrowheads="1"/>
            </p:cNvSpPr>
            <p:nvPr/>
          </p:nvSpPr>
          <p:spPr bwMode="auto">
            <a:xfrm>
              <a:off x="118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0" name="Rectangle 487"/>
            <p:cNvSpPr>
              <a:spLocks noChangeArrowheads="1"/>
            </p:cNvSpPr>
            <p:nvPr/>
          </p:nvSpPr>
          <p:spPr bwMode="auto">
            <a:xfrm>
              <a:off x="107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1" name="Rectangle 486"/>
            <p:cNvSpPr>
              <a:spLocks noChangeArrowheads="1"/>
            </p:cNvSpPr>
            <p:nvPr/>
          </p:nvSpPr>
          <p:spPr bwMode="auto">
            <a:xfrm>
              <a:off x="95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2" name="Rectangle 485"/>
            <p:cNvSpPr>
              <a:spLocks noChangeArrowheads="1"/>
            </p:cNvSpPr>
            <p:nvPr/>
          </p:nvSpPr>
          <p:spPr bwMode="auto">
            <a:xfrm>
              <a:off x="8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3" name="Rectangle 484"/>
            <p:cNvSpPr>
              <a:spLocks noChangeArrowheads="1"/>
            </p:cNvSpPr>
            <p:nvPr/>
          </p:nvSpPr>
          <p:spPr bwMode="auto">
            <a:xfrm>
              <a:off x="7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4" name="Rectangle 483"/>
            <p:cNvSpPr>
              <a:spLocks noChangeArrowheads="1"/>
            </p:cNvSpPr>
            <p:nvPr/>
          </p:nvSpPr>
          <p:spPr bwMode="auto">
            <a:xfrm>
              <a:off x="6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5" name="Rectangle 482"/>
            <p:cNvSpPr>
              <a:spLocks noChangeArrowheads="1"/>
            </p:cNvSpPr>
            <p:nvPr/>
          </p:nvSpPr>
          <p:spPr bwMode="auto">
            <a:xfrm>
              <a:off x="4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6" name="Rectangle 481"/>
            <p:cNvSpPr>
              <a:spLocks noChangeArrowheads="1"/>
            </p:cNvSpPr>
            <p:nvPr/>
          </p:nvSpPr>
          <p:spPr bwMode="auto">
            <a:xfrm>
              <a:off x="3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7" name="Rectangle 480"/>
            <p:cNvSpPr>
              <a:spLocks noChangeArrowheads="1"/>
            </p:cNvSpPr>
            <p:nvPr/>
          </p:nvSpPr>
          <p:spPr bwMode="auto">
            <a:xfrm>
              <a:off x="31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8" name="Rectangle 479"/>
            <p:cNvSpPr>
              <a:spLocks noChangeArrowheads="1"/>
            </p:cNvSpPr>
            <p:nvPr/>
          </p:nvSpPr>
          <p:spPr bwMode="auto">
            <a:xfrm>
              <a:off x="30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9" name="Rectangle 478"/>
            <p:cNvSpPr>
              <a:spLocks noChangeArrowheads="1"/>
            </p:cNvSpPr>
            <p:nvPr/>
          </p:nvSpPr>
          <p:spPr bwMode="auto">
            <a:xfrm>
              <a:off x="29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0" name="Rectangle 477"/>
            <p:cNvSpPr>
              <a:spLocks noChangeArrowheads="1"/>
            </p:cNvSpPr>
            <p:nvPr/>
          </p:nvSpPr>
          <p:spPr bwMode="auto">
            <a:xfrm>
              <a:off x="27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1" name="Rectangle 476"/>
            <p:cNvSpPr>
              <a:spLocks noChangeArrowheads="1"/>
            </p:cNvSpPr>
            <p:nvPr/>
          </p:nvSpPr>
          <p:spPr bwMode="auto">
            <a:xfrm>
              <a:off x="26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2" name="Rectangle 475"/>
            <p:cNvSpPr>
              <a:spLocks noChangeArrowheads="1"/>
            </p:cNvSpPr>
            <p:nvPr/>
          </p:nvSpPr>
          <p:spPr bwMode="auto">
            <a:xfrm>
              <a:off x="256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3" name="Rectangle 474"/>
            <p:cNvSpPr>
              <a:spLocks noChangeArrowheads="1"/>
            </p:cNvSpPr>
            <p:nvPr/>
          </p:nvSpPr>
          <p:spPr bwMode="auto">
            <a:xfrm>
              <a:off x="245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4" name="Rectangle 473"/>
            <p:cNvSpPr>
              <a:spLocks noChangeArrowheads="1"/>
            </p:cNvSpPr>
            <p:nvPr/>
          </p:nvSpPr>
          <p:spPr bwMode="auto">
            <a:xfrm>
              <a:off x="233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5" name="Rectangle 472"/>
            <p:cNvSpPr>
              <a:spLocks noChangeArrowheads="1"/>
            </p:cNvSpPr>
            <p:nvPr/>
          </p:nvSpPr>
          <p:spPr bwMode="auto">
            <a:xfrm>
              <a:off x="222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6" name="Rectangle 471"/>
            <p:cNvSpPr>
              <a:spLocks noChangeArrowheads="1"/>
            </p:cNvSpPr>
            <p:nvPr/>
          </p:nvSpPr>
          <p:spPr bwMode="auto">
            <a:xfrm>
              <a:off x="210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7" name="Rectangle 470"/>
            <p:cNvSpPr>
              <a:spLocks noChangeArrowheads="1"/>
            </p:cNvSpPr>
            <p:nvPr/>
          </p:nvSpPr>
          <p:spPr bwMode="auto">
            <a:xfrm>
              <a:off x="199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8" name="Rectangle 469"/>
            <p:cNvSpPr>
              <a:spLocks noChangeArrowheads="1"/>
            </p:cNvSpPr>
            <p:nvPr/>
          </p:nvSpPr>
          <p:spPr bwMode="auto">
            <a:xfrm>
              <a:off x="187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9" name="Rectangle 468"/>
            <p:cNvSpPr>
              <a:spLocks noChangeArrowheads="1"/>
            </p:cNvSpPr>
            <p:nvPr/>
          </p:nvSpPr>
          <p:spPr bwMode="auto">
            <a:xfrm>
              <a:off x="176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0" name="Rectangle 467"/>
            <p:cNvSpPr>
              <a:spLocks noChangeArrowheads="1"/>
            </p:cNvSpPr>
            <p:nvPr/>
          </p:nvSpPr>
          <p:spPr bwMode="auto">
            <a:xfrm>
              <a:off x="164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1" name="Rectangle 466"/>
            <p:cNvSpPr>
              <a:spLocks noChangeArrowheads="1"/>
            </p:cNvSpPr>
            <p:nvPr/>
          </p:nvSpPr>
          <p:spPr bwMode="auto">
            <a:xfrm>
              <a:off x="153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2" name="Rectangle 465"/>
            <p:cNvSpPr>
              <a:spLocks noChangeArrowheads="1"/>
            </p:cNvSpPr>
            <p:nvPr/>
          </p:nvSpPr>
          <p:spPr bwMode="auto">
            <a:xfrm>
              <a:off x="141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3" name="Rectangle 464"/>
            <p:cNvSpPr>
              <a:spLocks noChangeArrowheads="1"/>
            </p:cNvSpPr>
            <p:nvPr/>
          </p:nvSpPr>
          <p:spPr bwMode="auto">
            <a:xfrm>
              <a:off x="130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4" name="Rectangle 463"/>
            <p:cNvSpPr>
              <a:spLocks noChangeArrowheads="1"/>
            </p:cNvSpPr>
            <p:nvPr/>
          </p:nvSpPr>
          <p:spPr bwMode="auto">
            <a:xfrm>
              <a:off x="118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5" name="Rectangle 462"/>
            <p:cNvSpPr>
              <a:spLocks noChangeArrowheads="1"/>
            </p:cNvSpPr>
            <p:nvPr/>
          </p:nvSpPr>
          <p:spPr bwMode="auto">
            <a:xfrm>
              <a:off x="107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6" name="Rectangle 461"/>
            <p:cNvSpPr>
              <a:spLocks noChangeArrowheads="1"/>
            </p:cNvSpPr>
            <p:nvPr/>
          </p:nvSpPr>
          <p:spPr bwMode="auto">
            <a:xfrm>
              <a:off x="95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7" name="Rectangle 460"/>
            <p:cNvSpPr>
              <a:spLocks noChangeArrowheads="1"/>
            </p:cNvSpPr>
            <p:nvPr/>
          </p:nvSpPr>
          <p:spPr bwMode="auto">
            <a:xfrm>
              <a:off x="8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8" name="Rectangle 459"/>
            <p:cNvSpPr>
              <a:spLocks noChangeArrowheads="1"/>
            </p:cNvSpPr>
            <p:nvPr/>
          </p:nvSpPr>
          <p:spPr bwMode="auto">
            <a:xfrm>
              <a:off x="7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9" name="Rectangle 458"/>
            <p:cNvSpPr>
              <a:spLocks noChangeArrowheads="1"/>
            </p:cNvSpPr>
            <p:nvPr/>
          </p:nvSpPr>
          <p:spPr bwMode="auto">
            <a:xfrm>
              <a:off x="6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0" name="Rectangle 457"/>
            <p:cNvSpPr>
              <a:spLocks noChangeArrowheads="1"/>
            </p:cNvSpPr>
            <p:nvPr/>
          </p:nvSpPr>
          <p:spPr bwMode="auto">
            <a:xfrm>
              <a:off x="4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1" name="Rectangle 456"/>
            <p:cNvSpPr>
              <a:spLocks noChangeArrowheads="1"/>
            </p:cNvSpPr>
            <p:nvPr/>
          </p:nvSpPr>
          <p:spPr bwMode="auto">
            <a:xfrm>
              <a:off x="3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2" name="Rectangle 455"/>
            <p:cNvSpPr>
              <a:spLocks noChangeArrowheads="1"/>
            </p:cNvSpPr>
            <p:nvPr/>
          </p:nvSpPr>
          <p:spPr bwMode="auto">
            <a:xfrm>
              <a:off x="31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3" name="Rectangle 454"/>
            <p:cNvSpPr>
              <a:spLocks noChangeArrowheads="1"/>
            </p:cNvSpPr>
            <p:nvPr/>
          </p:nvSpPr>
          <p:spPr bwMode="auto">
            <a:xfrm>
              <a:off x="30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4" name="Rectangle 453"/>
            <p:cNvSpPr>
              <a:spLocks noChangeArrowheads="1"/>
            </p:cNvSpPr>
            <p:nvPr/>
          </p:nvSpPr>
          <p:spPr bwMode="auto">
            <a:xfrm>
              <a:off x="29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5" name="Rectangle 452"/>
            <p:cNvSpPr>
              <a:spLocks noChangeArrowheads="1"/>
            </p:cNvSpPr>
            <p:nvPr/>
          </p:nvSpPr>
          <p:spPr bwMode="auto">
            <a:xfrm>
              <a:off x="27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6" name="Rectangle 451"/>
            <p:cNvSpPr>
              <a:spLocks noChangeArrowheads="1"/>
            </p:cNvSpPr>
            <p:nvPr/>
          </p:nvSpPr>
          <p:spPr bwMode="auto">
            <a:xfrm>
              <a:off x="26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7" name="Rectangle 450"/>
            <p:cNvSpPr>
              <a:spLocks noChangeArrowheads="1"/>
            </p:cNvSpPr>
            <p:nvPr/>
          </p:nvSpPr>
          <p:spPr bwMode="auto">
            <a:xfrm>
              <a:off x="256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8" name="Rectangle 449"/>
            <p:cNvSpPr>
              <a:spLocks noChangeArrowheads="1"/>
            </p:cNvSpPr>
            <p:nvPr/>
          </p:nvSpPr>
          <p:spPr bwMode="auto">
            <a:xfrm>
              <a:off x="245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9" name="Rectangle 448"/>
            <p:cNvSpPr>
              <a:spLocks noChangeArrowheads="1"/>
            </p:cNvSpPr>
            <p:nvPr/>
          </p:nvSpPr>
          <p:spPr bwMode="auto">
            <a:xfrm>
              <a:off x="233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0" name="Rectangle 447"/>
            <p:cNvSpPr>
              <a:spLocks noChangeArrowheads="1"/>
            </p:cNvSpPr>
            <p:nvPr/>
          </p:nvSpPr>
          <p:spPr bwMode="auto">
            <a:xfrm>
              <a:off x="222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1" name="Rectangle 446"/>
            <p:cNvSpPr>
              <a:spLocks noChangeArrowheads="1"/>
            </p:cNvSpPr>
            <p:nvPr/>
          </p:nvSpPr>
          <p:spPr bwMode="auto">
            <a:xfrm>
              <a:off x="210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2" name="Rectangle 445"/>
            <p:cNvSpPr>
              <a:spLocks noChangeArrowheads="1"/>
            </p:cNvSpPr>
            <p:nvPr/>
          </p:nvSpPr>
          <p:spPr bwMode="auto">
            <a:xfrm>
              <a:off x="199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3" name="Rectangle 444"/>
            <p:cNvSpPr>
              <a:spLocks noChangeArrowheads="1"/>
            </p:cNvSpPr>
            <p:nvPr/>
          </p:nvSpPr>
          <p:spPr bwMode="auto">
            <a:xfrm>
              <a:off x="187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4" name="Rectangle 443"/>
            <p:cNvSpPr>
              <a:spLocks noChangeArrowheads="1"/>
            </p:cNvSpPr>
            <p:nvPr/>
          </p:nvSpPr>
          <p:spPr bwMode="auto">
            <a:xfrm>
              <a:off x="176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5" name="Rectangle 442"/>
            <p:cNvSpPr>
              <a:spLocks noChangeArrowheads="1"/>
            </p:cNvSpPr>
            <p:nvPr/>
          </p:nvSpPr>
          <p:spPr bwMode="auto">
            <a:xfrm>
              <a:off x="164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6" name="Rectangle 441"/>
            <p:cNvSpPr>
              <a:spLocks noChangeArrowheads="1"/>
            </p:cNvSpPr>
            <p:nvPr/>
          </p:nvSpPr>
          <p:spPr bwMode="auto">
            <a:xfrm>
              <a:off x="153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7" name="Rectangle 440"/>
            <p:cNvSpPr>
              <a:spLocks noChangeArrowheads="1"/>
            </p:cNvSpPr>
            <p:nvPr/>
          </p:nvSpPr>
          <p:spPr bwMode="auto">
            <a:xfrm>
              <a:off x="141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8" name="Rectangle 439"/>
            <p:cNvSpPr>
              <a:spLocks noChangeArrowheads="1"/>
            </p:cNvSpPr>
            <p:nvPr/>
          </p:nvSpPr>
          <p:spPr bwMode="auto">
            <a:xfrm>
              <a:off x="130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9" name="Rectangle 438"/>
            <p:cNvSpPr>
              <a:spLocks noChangeArrowheads="1"/>
            </p:cNvSpPr>
            <p:nvPr/>
          </p:nvSpPr>
          <p:spPr bwMode="auto">
            <a:xfrm>
              <a:off x="118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0" name="Rectangle 437"/>
            <p:cNvSpPr>
              <a:spLocks noChangeArrowheads="1"/>
            </p:cNvSpPr>
            <p:nvPr/>
          </p:nvSpPr>
          <p:spPr bwMode="auto">
            <a:xfrm>
              <a:off x="107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1" name="Rectangle 436"/>
            <p:cNvSpPr>
              <a:spLocks noChangeArrowheads="1"/>
            </p:cNvSpPr>
            <p:nvPr/>
          </p:nvSpPr>
          <p:spPr bwMode="auto">
            <a:xfrm>
              <a:off x="95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2" name="Rectangle 435"/>
            <p:cNvSpPr>
              <a:spLocks noChangeArrowheads="1"/>
            </p:cNvSpPr>
            <p:nvPr/>
          </p:nvSpPr>
          <p:spPr bwMode="auto">
            <a:xfrm>
              <a:off x="8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3" name="Rectangle 434"/>
            <p:cNvSpPr>
              <a:spLocks noChangeArrowheads="1"/>
            </p:cNvSpPr>
            <p:nvPr/>
          </p:nvSpPr>
          <p:spPr bwMode="auto">
            <a:xfrm>
              <a:off x="7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4" name="Rectangle 433"/>
            <p:cNvSpPr>
              <a:spLocks noChangeArrowheads="1"/>
            </p:cNvSpPr>
            <p:nvPr/>
          </p:nvSpPr>
          <p:spPr bwMode="auto">
            <a:xfrm>
              <a:off x="6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5" name="Rectangle 432"/>
            <p:cNvSpPr>
              <a:spLocks noChangeArrowheads="1"/>
            </p:cNvSpPr>
            <p:nvPr/>
          </p:nvSpPr>
          <p:spPr bwMode="auto">
            <a:xfrm>
              <a:off x="4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6" name="Rectangle 431"/>
            <p:cNvSpPr>
              <a:spLocks noChangeArrowheads="1"/>
            </p:cNvSpPr>
            <p:nvPr/>
          </p:nvSpPr>
          <p:spPr bwMode="auto">
            <a:xfrm>
              <a:off x="3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7" name="Rectangle 430"/>
            <p:cNvSpPr>
              <a:spLocks noChangeArrowheads="1"/>
            </p:cNvSpPr>
            <p:nvPr/>
          </p:nvSpPr>
          <p:spPr bwMode="auto">
            <a:xfrm>
              <a:off x="31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8" name="Rectangle 429"/>
            <p:cNvSpPr>
              <a:spLocks noChangeArrowheads="1"/>
            </p:cNvSpPr>
            <p:nvPr/>
          </p:nvSpPr>
          <p:spPr bwMode="auto">
            <a:xfrm>
              <a:off x="30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9" name="Rectangle 428"/>
            <p:cNvSpPr>
              <a:spLocks noChangeArrowheads="1"/>
            </p:cNvSpPr>
            <p:nvPr/>
          </p:nvSpPr>
          <p:spPr bwMode="auto">
            <a:xfrm>
              <a:off x="29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0" name="Rectangle 427"/>
            <p:cNvSpPr>
              <a:spLocks noChangeArrowheads="1"/>
            </p:cNvSpPr>
            <p:nvPr/>
          </p:nvSpPr>
          <p:spPr bwMode="auto">
            <a:xfrm>
              <a:off x="27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1" name="Rectangle 426"/>
            <p:cNvSpPr>
              <a:spLocks noChangeArrowheads="1"/>
            </p:cNvSpPr>
            <p:nvPr/>
          </p:nvSpPr>
          <p:spPr bwMode="auto">
            <a:xfrm>
              <a:off x="26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2" name="Rectangle 425"/>
            <p:cNvSpPr>
              <a:spLocks noChangeArrowheads="1"/>
            </p:cNvSpPr>
            <p:nvPr/>
          </p:nvSpPr>
          <p:spPr bwMode="auto">
            <a:xfrm>
              <a:off x="256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3" name="Rectangle 424"/>
            <p:cNvSpPr>
              <a:spLocks noChangeArrowheads="1"/>
            </p:cNvSpPr>
            <p:nvPr/>
          </p:nvSpPr>
          <p:spPr bwMode="auto">
            <a:xfrm>
              <a:off x="245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4" name="Rectangle 423"/>
            <p:cNvSpPr>
              <a:spLocks noChangeArrowheads="1"/>
            </p:cNvSpPr>
            <p:nvPr/>
          </p:nvSpPr>
          <p:spPr bwMode="auto">
            <a:xfrm>
              <a:off x="233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5" name="Rectangle 422"/>
            <p:cNvSpPr>
              <a:spLocks noChangeArrowheads="1"/>
            </p:cNvSpPr>
            <p:nvPr/>
          </p:nvSpPr>
          <p:spPr bwMode="auto">
            <a:xfrm>
              <a:off x="222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6" name="Rectangle 421"/>
            <p:cNvSpPr>
              <a:spLocks noChangeArrowheads="1"/>
            </p:cNvSpPr>
            <p:nvPr/>
          </p:nvSpPr>
          <p:spPr bwMode="auto">
            <a:xfrm>
              <a:off x="210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7" name="Rectangle 420"/>
            <p:cNvSpPr>
              <a:spLocks noChangeArrowheads="1"/>
            </p:cNvSpPr>
            <p:nvPr/>
          </p:nvSpPr>
          <p:spPr bwMode="auto">
            <a:xfrm>
              <a:off x="199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8" name="Rectangle 419"/>
            <p:cNvSpPr>
              <a:spLocks noChangeArrowheads="1"/>
            </p:cNvSpPr>
            <p:nvPr/>
          </p:nvSpPr>
          <p:spPr bwMode="auto">
            <a:xfrm>
              <a:off x="187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9" name="Rectangle 418"/>
            <p:cNvSpPr>
              <a:spLocks noChangeArrowheads="1"/>
            </p:cNvSpPr>
            <p:nvPr/>
          </p:nvSpPr>
          <p:spPr bwMode="auto">
            <a:xfrm>
              <a:off x="176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0" name="Rectangle 417"/>
            <p:cNvSpPr>
              <a:spLocks noChangeArrowheads="1"/>
            </p:cNvSpPr>
            <p:nvPr/>
          </p:nvSpPr>
          <p:spPr bwMode="auto">
            <a:xfrm>
              <a:off x="164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1" name="Rectangle 416"/>
            <p:cNvSpPr>
              <a:spLocks noChangeArrowheads="1"/>
            </p:cNvSpPr>
            <p:nvPr/>
          </p:nvSpPr>
          <p:spPr bwMode="auto">
            <a:xfrm>
              <a:off x="153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2" name="Rectangle 415"/>
            <p:cNvSpPr>
              <a:spLocks noChangeArrowheads="1"/>
            </p:cNvSpPr>
            <p:nvPr/>
          </p:nvSpPr>
          <p:spPr bwMode="auto">
            <a:xfrm>
              <a:off x="141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3" name="Rectangle 414"/>
            <p:cNvSpPr>
              <a:spLocks noChangeArrowheads="1"/>
            </p:cNvSpPr>
            <p:nvPr/>
          </p:nvSpPr>
          <p:spPr bwMode="auto">
            <a:xfrm>
              <a:off x="130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4" name="Rectangle 413"/>
            <p:cNvSpPr>
              <a:spLocks noChangeArrowheads="1"/>
            </p:cNvSpPr>
            <p:nvPr/>
          </p:nvSpPr>
          <p:spPr bwMode="auto">
            <a:xfrm>
              <a:off x="118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5" name="Rectangle 412"/>
            <p:cNvSpPr>
              <a:spLocks noChangeArrowheads="1"/>
            </p:cNvSpPr>
            <p:nvPr/>
          </p:nvSpPr>
          <p:spPr bwMode="auto">
            <a:xfrm>
              <a:off x="107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6" name="Rectangle 411"/>
            <p:cNvSpPr>
              <a:spLocks noChangeArrowheads="1"/>
            </p:cNvSpPr>
            <p:nvPr/>
          </p:nvSpPr>
          <p:spPr bwMode="auto">
            <a:xfrm>
              <a:off x="95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7" name="Rectangle 410"/>
            <p:cNvSpPr>
              <a:spLocks noChangeArrowheads="1"/>
            </p:cNvSpPr>
            <p:nvPr/>
          </p:nvSpPr>
          <p:spPr bwMode="auto">
            <a:xfrm>
              <a:off x="8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8" name="Rectangle 409"/>
            <p:cNvSpPr>
              <a:spLocks noChangeArrowheads="1"/>
            </p:cNvSpPr>
            <p:nvPr/>
          </p:nvSpPr>
          <p:spPr bwMode="auto">
            <a:xfrm>
              <a:off x="7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9" name="Rectangle 408"/>
            <p:cNvSpPr>
              <a:spLocks noChangeArrowheads="1"/>
            </p:cNvSpPr>
            <p:nvPr/>
          </p:nvSpPr>
          <p:spPr bwMode="auto">
            <a:xfrm>
              <a:off x="6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0" name="Rectangle 407"/>
            <p:cNvSpPr>
              <a:spLocks noChangeArrowheads="1"/>
            </p:cNvSpPr>
            <p:nvPr/>
          </p:nvSpPr>
          <p:spPr bwMode="auto">
            <a:xfrm>
              <a:off x="4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1" name="Rectangle 406"/>
            <p:cNvSpPr>
              <a:spLocks noChangeArrowheads="1"/>
            </p:cNvSpPr>
            <p:nvPr/>
          </p:nvSpPr>
          <p:spPr bwMode="auto">
            <a:xfrm>
              <a:off x="3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2" name="Line 806"/>
            <p:cNvSpPr>
              <a:spLocks noChangeShapeType="1"/>
            </p:cNvSpPr>
            <p:nvPr/>
          </p:nvSpPr>
          <p:spPr bwMode="auto">
            <a:xfrm>
              <a:off x="384" y="177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Line 807"/>
            <p:cNvSpPr>
              <a:spLocks noChangeShapeType="1"/>
            </p:cNvSpPr>
            <p:nvPr/>
          </p:nvSpPr>
          <p:spPr bwMode="auto">
            <a:xfrm>
              <a:off x="384" y="393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Line 808"/>
            <p:cNvSpPr>
              <a:spLocks noChangeShapeType="1"/>
            </p:cNvSpPr>
            <p:nvPr/>
          </p:nvSpPr>
          <p:spPr bwMode="auto">
            <a:xfrm>
              <a:off x="3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Line 809"/>
            <p:cNvSpPr>
              <a:spLocks noChangeShapeType="1"/>
            </p:cNvSpPr>
            <p:nvPr/>
          </p:nvSpPr>
          <p:spPr bwMode="auto">
            <a:xfrm>
              <a:off x="32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Line 812"/>
            <p:cNvSpPr>
              <a:spLocks noChangeShapeType="1"/>
            </p:cNvSpPr>
            <p:nvPr/>
          </p:nvSpPr>
          <p:spPr bwMode="auto">
            <a:xfrm>
              <a:off x="384" y="192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Line 814"/>
            <p:cNvSpPr>
              <a:spLocks noChangeShapeType="1"/>
            </p:cNvSpPr>
            <p:nvPr/>
          </p:nvSpPr>
          <p:spPr bwMode="auto">
            <a:xfrm>
              <a:off x="4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Line 817"/>
            <p:cNvSpPr>
              <a:spLocks noChangeShapeType="1"/>
            </p:cNvSpPr>
            <p:nvPr/>
          </p:nvSpPr>
          <p:spPr bwMode="auto">
            <a:xfrm>
              <a:off x="6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Line 820"/>
            <p:cNvSpPr>
              <a:spLocks noChangeShapeType="1"/>
            </p:cNvSpPr>
            <p:nvPr/>
          </p:nvSpPr>
          <p:spPr bwMode="auto">
            <a:xfrm>
              <a:off x="7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Line 823"/>
            <p:cNvSpPr>
              <a:spLocks noChangeShapeType="1"/>
            </p:cNvSpPr>
            <p:nvPr/>
          </p:nvSpPr>
          <p:spPr bwMode="auto">
            <a:xfrm>
              <a:off x="8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Line 826"/>
            <p:cNvSpPr>
              <a:spLocks noChangeShapeType="1"/>
            </p:cNvSpPr>
            <p:nvPr/>
          </p:nvSpPr>
          <p:spPr bwMode="auto">
            <a:xfrm>
              <a:off x="9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Line 829"/>
            <p:cNvSpPr>
              <a:spLocks noChangeShapeType="1"/>
            </p:cNvSpPr>
            <p:nvPr/>
          </p:nvSpPr>
          <p:spPr bwMode="auto">
            <a:xfrm>
              <a:off x="107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Line 832"/>
            <p:cNvSpPr>
              <a:spLocks noChangeShapeType="1"/>
            </p:cNvSpPr>
            <p:nvPr/>
          </p:nvSpPr>
          <p:spPr bwMode="auto">
            <a:xfrm>
              <a:off x="118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Line 835"/>
            <p:cNvSpPr>
              <a:spLocks noChangeShapeType="1"/>
            </p:cNvSpPr>
            <p:nvPr/>
          </p:nvSpPr>
          <p:spPr bwMode="auto">
            <a:xfrm>
              <a:off x="130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Line 838"/>
            <p:cNvSpPr>
              <a:spLocks noChangeShapeType="1"/>
            </p:cNvSpPr>
            <p:nvPr/>
          </p:nvSpPr>
          <p:spPr bwMode="auto">
            <a:xfrm>
              <a:off x="141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Line 841"/>
            <p:cNvSpPr>
              <a:spLocks noChangeShapeType="1"/>
            </p:cNvSpPr>
            <p:nvPr/>
          </p:nvSpPr>
          <p:spPr bwMode="auto">
            <a:xfrm>
              <a:off x="153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Line 844"/>
            <p:cNvSpPr>
              <a:spLocks noChangeShapeType="1"/>
            </p:cNvSpPr>
            <p:nvPr/>
          </p:nvSpPr>
          <p:spPr bwMode="auto">
            <a:xfrm>
              <a:off x="164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Line 847"/>
            <p:cNvSpPr>
              <a:spLocks noChangeShapeType="1"/>
            </p:cNvSpPr>
            <p:nvPr/>
          </p:nvSpPr>
          <p:spPr bwMode="auto">
            <a:xfrm>
              <a:off x="176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Line 850"/>
            <p:cNvSpPr>
              <a:spLocks noChangeShapeType="1"/>
            </p:cNvSpPr>
            <p:nvPr/>
          </p:nvSpPr>
          <p:spPr bwMode="auto">
            <a:xfrm>
              <a:off x="187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Line 853"/>
            <p:cNvSpPr>
              <a:spLocks noChangeShapeType="1"/>
            </p:cNvSpPr>
            <p:nvPr/>
          </p:nvSpPr>
          <p:spPr bwMode="auto">
            <a:xfrm>
              <a:off x="199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Line 856"/>
            <p:cNvSpPr>
              <a:spLocks noChangeShapeType="1"/>
            </p:cNvSpPr>
            <p:nvPr/>
          </p:nvSpPr>
          <p:spPr bwMode="auto">
            <a:xfrm>
              <a:off x="210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Line 859"/>
            <p:cNvSpPr>
              <a:spLocks noChangeShapeType="1"/>
            </p:cNvSpPr>
            <p:nvPr/>
          </p:nvSpPr>
          <p:spPr bwMode="auto">
            <a:xfrm>
              <a:off x="222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Line 862"/>
            <p:cNvSpPr>
              <a:spLocks noChangeShapeType="1"/>
            </p:cNvSpPr>
            <p:nvPr/>
          </p:nvSpPr>
          <p:spPr bwMode="auto">
            <a:xfrm>
              <a:off x="233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Line 865"/>
            <p:cNvSpPr>
              <a:spLocks noChangeShapeType="1"/>
            </p:cNvSpPr>
            <p:nvPr/>
          </p:nvSpPr>
          <p:spPr bwMode="auto">
            <a:xfrm>
              <a:off x="245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Line 868"/>
            <p:cNvSpPr>
              <a:spLocks noChangeShapeType="1"/>
            </p:cNvSpPr>
            <p:nvPr/>
          </p:nvSpPr>
          <p:spPr bwMode="auto">
            <a:xfrm>
              <a:off x="256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Line 871"/>
            <p:cNvSpPr>
              <a:spLocks noChangeShapeType="1"/>
            </p:cNvSpPr>
            <p:nvPr/>
          </p:nvSpPr>
          <p:spPr bwMode="auto">
            <a:xfrm>
              <a:off x="26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Line 874"/>
            <p:cNvSpPr>
              <a:spLocks noChangeShapeType="1"/>
            </p:cNvSpPr>
            <p:nvPr/>
          </p:nvSpPr>
          <p:spPr bwMode="auto">
            <a:xfrm>
              <a:off x="27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Line 877"/>
            <p:cNvSpPr>
              <a:spLocks noChangeShapeType="1"/>
            </p:cNvSpPr>
            <p:nvPr/>
          </p:nvSpPr>
          <p:spPr bwMode="auto">
            <a:xfrm>
              <a:off x="29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Line 880"/>
            <p:cNvSpPr>
              <a:spLocks noChangeShapeType="1"/>
            </p:cNvSpPr>
            <p:nvPr/>
          </p:nvSpPr>
          <p:spPr bwMode="auto">
            <a:xfrm>
              <a:off x="30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Line 883"/>
            <p:cNvSpPr>
              <a:spLocks noChangeShapeType="1"/>
            </p:cNvSpPr>
            <p:nvPr/>
          </p:nvSpPr>
          <p:spPr bwMode="auto">
            <a:xfrm>
              <a:off x="31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887"/>
            <p:cNvSpPr>
              <a:spLocks noChangeShapeType="1"/>
            </p:cNvSpPr>
            <p:nvPr/>
          </p:nvSpPr>
          <p:spPr bwMode="auto">
            <a:xfrm>
              <a:off x="384" y="205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1010"/>
            <p:cNvSpPr>
              <a:spLocks noChangeShapeType="1"/>
            </p:cNvSpPr>
            <p:nvPr/>
          </p:nvSpPr>
          <p:spPr bwMode="auto">
            <a:xfrm>
              <a:off x="384" y="218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1133"/>
            <p:cNvSpPr>
              <a:spLocks noChangeShapeType="1"/>
            </p:cNvSpPr>
            <p:nvPr/>
          </p:nvSpPr>
          <p:spPr bwMode="auto">
            <a:xfrm>
              <a:off x="384" y="232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1256"/>
            <p:cNvSpPr>
              <a:spLocks noChangeShapeType="1"/>
            </p:cNvSpPr>
            <p:nvPr/>
          </p:nvSpPr>
          <p:spPr bwMode="auto">
            <a:xfrm>
              <a:off x="384" y="245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Line 1379"/>
            <p:cNvSpPr>
              <a:spLocks noChangeShapeType="1"/>
            </p:cNvSpPr>
            <p:nvPr/>
          </p:nvSpPr>
          <p:spPr bwMode="auto">
            <a:xfrm>
              <a:off x="384" y="259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Line 1502"/>
            <p:cNvSpPr>
              <a:spLocks noChangeShapeType="1"/>
            </p:cNvSpPr>
            <p:nvPr/>
          </p:nvSpPr>
          <p:spPr bwMode="auto">
            <a:xfrm>
              <a:off x="384" y="272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1625"/>
            <p:cNvSpPr>
              <a:spLocks noChangeShapeType="1"/>
            </p:cNvSpPr>
            <p:nvPr/>
          </p:nvSpPr>
          <p:spPr bwMode="auto">
            <a:xfrm>
              <a:off x="384" y="285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Line 1748"/>
            <p:cNvSpPr>
              <a:spLocks noChangeShapeType="1"/>
            </p:cNvSpPr>
            <p:nvPr/>
          </p:nvSpPr>
          <p:spPr bwMode="auto">
            <a:xfrm>
              <a:off x="384" y="299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1871"/>
            <p:cNvSpPr>
              <a:spLocks noChangeShapeType="1"/>
            </p:cNvSpPr>
            <p:nvPr/>
          </p:nvSpPr>
          <p:spPr bwMode="auto">
            <a:xfrm>
              <a:off x="384" y="312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1994"/>
            <p:cNvSpPr>
              <a:spLocks noChangeShapeType="1"/>
            </p:cNvSpPr>
            <p:nvPr/>
          </p:nvSpPr>
          <p:spPr bwMode="auto">
            <a:xfrm>
              <a:off x="384" y="326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Line 2117"/>
            <p:cNvSpPr>
              <a:spLocks noChangeShapeType="1"/>
            </p:cNvSpPr>
            <p:nvPr/>
          </p:nvSpPr>
          <p:spPr bwMode="auto">
            <a:xfrm>
              <a:off x="384" y="339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2240"/>
            <p:cNvSpPr>
              <a:spLocks noChangeShapeType="1"/>
            </p:cNvSpPr>
            <p:nvPr/>
          </p:nvSpPr>
          <p:spPr bwMode="auto">
            <a:xfrm>
              <a:off x="384" y="352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Line 2363"/>
            <p:cNvSpPr>
              <a:spLocks noChangeShapeType="1"/>
            </p:cNvSpPr>
            <p:nvPr/>
          </p:nvSpPr>
          <p:spPr bwMode="auto">
            <a:xfrm>
              <a:off x="384" y="366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2486"/>
            <p:cNvSpPr>
              <a:spLocks noChangeShapeType="1"/>
            </p:cNvSpPr>
            <p:nvPr/>
          </p:nvSpPr>
          <p:spPr bwMode="auto">
            <a:xfrm>
              <a:off x="384" y="379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Rectangle 3118"/>
            <p:cNvSpPr>
              <a:spLocks noChangeArrowheads="1"/>
            </p:cNvSpPr>
            <p:nvPr/>
          </p:nvSpPr>
          <p:spPr bwMode="auto">
            <a:xfrm>
              <a:off x="55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6" name="Rectangle 3117"/>
            <p:cNvSpPr>
              <a:spLocks noChangeArrowheads="1"/>
            </p:cNvSpPr>
            <p:nvPr/>
          </p:nvSpPr>
          <p:spPr bwMode="auto">
            <a:xfrm>
              <a:off x="54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7" name="Rectangle 3116"/>
            <p:cNvSpPr>
              <a:spLocks noChangeArrowheads="1"/>
            </p:cNvSpPr>
            <p:nvPr/>
          </p:nvSpPr>
          <p:spPr bwMode="auto">
            <a:xfrm>
              <a:off x="53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8" name="Rectangle 3115"/>
            <p:cNvSpPr>
              <a:spLocks noChangeArrowheads="1"/>
            </p:cNvSpPr>
            <p:nvPr/>
          </p:nvSpPr>
          <p:spPr bwMode="auto">
            <a:xfrm>
              <a:off x="51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9" name="Rectangle 3114"/>
            <p:cNvSpPr>
              <a:spLocks noChangeArrowheads="1"/>
            </p:cNvSpPr>
            <p:nvPr/>
          </p:nvSpPr>
          <p:spPr bwMode="auto">
            <a:xfrm>
              <a:off x="50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0" name="Rectangle 3113"/>
            <p:cNvSpPr>
              <a:spLocks noChangeArrowheads="1"/>
            </p:cNvSpPr>
            <p:nvPr/>
          </p:nvSpPr>
          <p:spPr bwMode="auto">
            <a:xfrm>
              <a:off x="49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1" name="Rectangle 3112"/>
            <p:cNvSpPr>
              <a:spLocks noChangeArrowheads="1"/>
            </p:cNvSpPr>
            <p:nvPr/>
          </p:nvSpPr>
          <p:spPr bwMode="auto">
            <a:xfrm>
              <a:off x="48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2" name="Rectangle 3111"/>
            <p:cNvSpPr>
              <a:spLocks noChangeArrowheads="1"/>
            </p:cNvSpPr>
            <p:nvPr/>
          </p:nvSpPr>
          <p:spPr bwMode="auto">
            <a:xfrm>
              <a:off x="47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3" name="Rectangle 3110"/>
            <p:cNvSpPr>
              <a:spLocks noChangeArrowheads="1"/>
            </p:cNvSpPr>
            <p:nvPr/>
          </p:nvSpPr>
          <p:spPr bwMode="auto">
            <a:xfrm>
              <a:off x="45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4" name="Rectangle 3109"/>
            <p:cNvSpPr>
              <a:spLocks noChangeArrowheads="1"/>
            </p:cNvSpPr>
            <p:nvPr/>
          </p:nvSpPr>
          <p:spPr bwMode="auto">
            <a:xfrm>
              <a:off x="44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5" name="Rectangle 3108"/>
            <p:cNvSpPr>
              <a:spLocks noChangeArrowheads="1"/>
            </p:cNvSpPr>
            <p:nvPr/>
          </p:nvSpPr>
          <p:spPr bwMode="auto">
            <a:xfrm>
              <a:off x="43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6" name="Rectangle 3107"/>
            <p:cNvSpPr>
              <a:spLocks noChangeArrowheads="1"/>
            </p:cNvSpPr>
            <p:nvPr/>
          </p:nvSpPr>
          <p:spPr bwMode="auto">
            <a:xfrm>
              <a:off x="42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7" name="Rectangle 3106"/>
            <p:cNvSpPr>
              <a:spLocks noChangeArrowheads="1"/>
            </p:cNvSpPr>
            <p:nvPr/>
          </p:nvSpPr>
          <p:spPr bwMode="auto">
            <a:xfrm>
              <a:off x="4099" y="373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8" name="Rectangle 3105"/>
            <p:cNvSpPr>
              <a:spLocks noChangeArrowheads="1"/>
            </p:cNvSpPr>
            <p:nvPr/>
          </p:nvSpPr>
          <p:spPr bwMode="auto">
            <a:xfrm>
              <a:off x="3984" y="373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9" name="Rectangle 3104"/>
            <p:cNvSpPr>
              <a:spLocks noChangeArrowheads="1"/>
            </p:cNvSpPr>
            <p:nvPr/>
          </p:nvSpPr>
          <p:spPr bwMode="auto">
            <a:xfrm>
              <a:off x="38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0" name="Rectangle 3103"/>
            <p:cNvSpPr>
              <a:spLocks noChangeArrowheads="1"/>
            </p:cNvSpPr>
            <p:nvPr/>
          </p:nvSpPr>
          <p:spPr bwMode="auto">
            <a:xfrm>
              <a:off x="37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1" name="Rectangle 3102"/>
            <p:cNvSpPr>
              <a:spLocks noChangeArrowheads="1"/>
            </p:cNvSpPr>
            <p:nvPr/>
          </p:nvSpPr>
          <p:spPr bwMode="auto">
            <a:xfrm>
              <a:off x="55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2" name="Rectangle 3101"/>
            <p:cNvSpPr>
              <a:spLocks noChangeArrowheads="1"/>
            </p:cNvSpPr>
            <p:nvPr/>
          </p:nvSpPr>
          <p:spPr bwMode="auto">
            <a:xfrm>
              <a:off x="54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3" name="Rectangle 3100"/>
            <p:cNvSpPr>
              <a:spLocks noChangeArrowheads="1"/>
            </p:cNvSpPr>
            <p:nvPr/>
          </p:nvSpPr>
          <p:spPr bwMode="auto">
            <a:xfrm>
              <a:off x="53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4" name="Rectangle 3099"/>
            <p:cNvSpPr>
              <a:spLocks noChangeArrowheads="1"/>
            </p:cNvSpPr>
            <p:nvPr/>
          </p:nvSpPr>
          <p:spPr bwMode="auto">
            <a:xfrm>
              <a:off x="51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5" name="Rectangle 3098"/>
            <p:cNvSpPr>
              <a:spLocks noChangeArrowheads="1"/>
            </p:cNvSpPr>
            <p:nvPr/>
          </p:nvSpPr>
          <p:spPr bwMode="auto">
            <a:xfrm>
              <a:off x="50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6" name="Rectangle 3097"/>
            <p:cNvSpPr>
              <a:spLocks noChangeArrowheads="1"/>
            </p:cNvSpPr>
            <p:nvPr/>
          </p:nvSpPr>
          <p:spPr bwMode="auto">
            <a:xfrm>
              <a:off x="49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7" name="Rectangle 3096"/>
            <p:cNvSpPr>
              <a:spLocks noChangeArrowheads="1"/>
            </p:cNvSpPr>
            <p:nvPr/>
          </p:nvSpPr>
          <p:spPr bwMode="auto">
            <a:xfrm>
              <a:off x="48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8" name="Rectangle 3095"/>
            <p:cNvSpPr>
              <a:spLocks noChangeArrowheads="1"/>
            </p:cNvSpPr>
            <p:nvPr/>
          </p:nvSpPr>
          <p:spPr bwMode="auto">
            <a:xfrm>
              <a:off x="47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9" name="Rectangle 3094"/>
            <p:cNvSpPr>
              <a:spLocks noChangeArrowheads="1"/>
            </p:cNvSpPr>
            <p:nvPr/>
          </p:nvSpPr>
          <p:spPr bwMode="auto">
            <a:xfrm>
              <a:off x="45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0" name="Rectangle 3093"/>
            <p:cNvSpPr>
              <a:spLocks noChangeArrowheads="1"/>
            </p:cNvSpPr>
            <p:nvPr/>
          </p:nvSpPr>
          <p:spPr bwMode="auto">
            <a:xfrm>
              <a:off x="44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1" name="Rectangle 3092"/>
            <p:cNvSpPr>
              <a:spLocks noChangeArrowheads="1"/>
            </p:cNvSpPr>
            <p:nvPr/>
          </p:nvSpPr>
          <p:spPr bwMode="auto">
            <a:xfrm>
              <a:off x="43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2" name="Rectangle 3091"/>
            <p:cNvSpPr>
              <a:spLocks noChangeArrowheads="1"/>
            </p:cNvSpPr>
            <p:nvPr/>
          </p:nvSpPr>
          <p:spPr bwMode="auto">
            <a:xfrm>
              <a:off x="42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3" name="Rectangle 3090"/>
            <p:cNvSpPr>
              <a:spLocks noChangeArrowheads="1"/>
            </p:cNvSpPr>
            <p:nvPr/>
          </p:nvSpPr>
          <p:spPr bwMode="auto">
            <a:xfrm>
              <a:off x="4099" y="359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4" name="Rectangle 3089"/>
            <p:cNvSpPr>
              <a:spLocks noChangeArrowheads="1"/>
            </p:cNvSpPr>
            <p:nvPr/>
          </p:nvSpPr>
          <p:spPr bwMode="auto">
            <a:xfrm>
              <a:off x="3984" y="359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5" name="Rectangle 3088"/>
            <p:cNvSpPr>
              <a:spLocks noChangeArrowheads="1"/>
            </p:cNvSpPr>
            <p:nvPr/>
          </p:nvSpPr>
          <p:spPr bwMode="auto">
            <a:xfrm>
              <a:off x="38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6" name="Rectangle 3087"/>
            <p:cNvSpPr>
              <a:spLocks noChangeArrowheads="1"/>
            </p:cNvSpPr>
            <p:nvPr/>
          </p:nvSpPr>
          <p:spPr bwMode="auto">
            <a:xfrm>
              <a:off x="37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7" name="Rectangle 3086"/>
            <p:cNvSpPr>
              <a:spLocks noChangeArrowheads="1"/>
            </p:cNvSpPr>
            <p:nvPr/>
          </p:nvSpPr>
          <p:spPr bwMode="auto">
            <a:xfrm>
              <a:off x="55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8" name="Rectangle 3085"/>
            <p:cNvSpPr>
              <a:spLocks noChangeArrowheads="1"/>
            </p:cNvSpPr>
            <p:nvPr/>
          </p:nvSpPr>
          <p:spPr bwMode="auto">
            <a:xfrm>
              <a:off x="54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9" name="Rectangle 3084"/>
            <p:cNvSpPr>
              <a:spLocks noChangeArrowheads="1"/>
            </p:cNvSpPr>
            <p:nvPr/>
          </p:nvSpPr>
          <p:spPr bwMode="auto">
            <a:xfrm>
              <a:off x="53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0" name="Rectangle 3083"/>
            <p:cNvSpPr>
              <a:spLocks noChangeArrowheads="1"/>
            </p:cNvSpPr>
            <p:nvPr/>
          </p:nvSpPr>
          <p:spPr bwMode="auto">
            <a:xfrm>
              <a:off x="51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1" name="Rectangle 3082"/>
            <p:cNvSpPr>
              <a:spLocks noChangeArrowheads="1"/>
            </p:cNvSpPr>
            <p:nvPr/>
          </p:nvSpPr>
          <p:spPr bwMode="auto">
            <a:xfrm>
              <a:off x="50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2" name="Rectangle 3081"/>
            <p:cNvSpPr>
              <a:spLocks noChangeArrowheads="1"/>
            </p:cNvSpPr>
            <p:nvPr/>
          </p:nvSpPr>
          <p:spPr bwMode="auto">
            <a:xfrm>
              <a:off x="49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3" name="Rectangle 3080"/>
            <p:cNvSpPr>
              <a:spLocks noChangeArrowheads="1"/>
            </p:cNvSpPr>
            <p:nvPr/>
          </p:nvSpPr>
          <p:spPr bwMode="auto">
            <a:xfrm>
              <a:off x="48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4" name="Rectangle 3079"/>
            <p:cNvSpPr>
              <a:spLocks noChangeArrowheads="1"/>
            </p:cNvSpPr>
            <p:nvPr/>
          </p:nvSpPr>
          <p:spPr bwMode="auto">
            <a:xfrm>
              <a:off x="47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5" name="Rectangle 3078"/>
            <p:cNvSpPr>
              <a:spLocks noChangeArrowheads="1"/>
            </p:cNvSpPr>
            <p:nvPr/>
          </p:nvSpPr>
          <p:spPr bwMode="auto">
            <a:xfrm>
              <a:off x="45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6" name="Rectangle 3077"/>
            <p:cNvSpPr>
              <a:spLocks noChangeArrowheads="1"/>
            </p:cNvSpPr>
            <p:nvPr/>
          </p:nvSpPr>
          <p:spPr bwMode="auto">
            <a:xfrm>
              <a:off x="44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7" name="Rectangle 3076"/>
            <p:cNvSpPr>
              <a:spLocks noChangeArrowheads="1"/>
            </p:cNvSpPr>
            <p:nvPr/>
          </p:nvSpPr>
          <p:spPr bwMode="auto">
            <a:xfrm>
              <a:off x="43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8" name="Rectangle 3075"/>
            <p:cNvSpPr>
              <a:spLocks noChangeArrowheads="1"/>
            </p:cNvSpPr>
            <p:nvPr/>
          </p:nvSpPr>
          <p:spPr bwMode="auto">
            <a:xfrm>
              <a:off x="42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9" name="Rectangle 3074"/>
            <p:cNvSpPr>
              <a:spLocks noChangeArrowheads="1"/>
            </p:cNvSpPr>
            <p:nvPr/>
          </p:nvSpPr>
          <p:spPr bwMode="auto">
            <a:xfrm>
              <a:off x="4099" y="346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0" name="Rectangle 3073"/>
            <p:cNvSpPr>
              <a:spLocks noChangeArrowheads="1"/>
            </p:cNvSpPr>
            <p:nvPr/>
          </p:nvSpPr>
          <p:spPr bwMode="auto">
            <a:xfrm>
              <a:off x="3984" y="346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1" name="Rectangle 3072"/>
            <p:cNvSpPr>
              <a:spLocks noChangeArrowheads="1"/>
            </p:cNvSpPr>
            <p:nvPr/>
          </p:nvSpPr>
          <p:spPr bwMode="auto">
            <a:xfrm>
              <a:off x="38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2" name="Rectangle 3071"/>
            <p:cNvSpPr>
              <a:spLocks noChangeArrowheads="1"/>
            </p:cNvSpPr>
            <p:nvPr/>
          </p:nvSpPr>
          <p:spPr bwMode="auto">
            <a:xfrm>
              <a:off x="37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3" name="Rectangle 3070"/>
            <p:cNvSpPr>
              <a:spLocks noChangeArrowheads="1"/>
            </p:cNvSpPr>
            <p:nvPr/>
          </p:nvSpPr>
          <p:spPr bwMode="auto">
            <a:xfrm>
              <a:off x="55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4" name="Rectangle 3069"/>
            <p:cNvSpPr>
              <a:spLocks noChangeArrowheads="1"/>
            </p:cNvSpPr>
            <p:nvPr/>
          </p:nvSpPr>
          <p:spPr bwMode="auto">
            <a:xfrm>
              <a:off x="54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5" name="Rectangle 3068"/>
            <p:cNvSpPr>
              <a:spLocks noChangeArrowheads="1"/>
            </p:cNvSpPr>
            <p:nvPr/>
          </p:nvSpPr>
          <p:spPr bwMode="auto">
            <a:xfrm>
              <a:off x="53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6" name="Rectangle 3067"/>
            <p:cNvSpPr>
              <a:spLocks noChangeArrowheads="1"/>
            </p:cNvSpPr>
            <p:nvPr/>
          </p:nvSpPr>
          <p:spPr bwMode="auto">
            <a:xfrm>
              <a:off x="51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7" name="Rectangle 3066"/>
            <p:cNvSpPr>
              <a:spLocks noChangeArrowheads="1"/>
            </p:cNvSpPr>
            <p:nvPr/>
          </p:nvSpPr>
          <p:spPr bwMode="auto">
            <a:xfrm>
              <a:off x="50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8" name="Rectangle 3065"/>
            <p:cNvSpPr>
              <a:spLocks noChangeArrowheads="1"/>
            </p:cNvSpPr>
            <p:nvPr/>
          </p:nvSpPr>
          <p:spPr bwMode="auto">
            <a:xfrm>
              <a:off x="49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9" name="Rectangle 3064"/>
            <p:cNvSpPr>
              <a:spLocks noChangeArrowheads="1"/>
            </p:cNvSpPr>
            <p:nvPr/>
          </p:nvSpPr>
          <p:spPr bwMode="auto">
            <a:xfrm>
              <a:off x="48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0" name="Rectangle 3063"/>
            <p:cNvSpPr>
              <a:spLocks noChangeArrowheads="1"/>
            </p:cNvSpPr>
            <p:nvPr/>
          </p:nvSpPr>
          <p:spPr bwMode="auto">
            <a:xfrm>
              <a:off x="47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1" name="Rectangle 3062"/>
            <p:cNvSpPr>
              <a:spLocks noChangeArrowheads="1"/>
            </p:cNvSpPr>
            <p:nvPr/>
          </p:nvSpPr>
          <p:spPr bwMode="auto">
            <a:xfrm>
              <a:off x="45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2" name="Rectangle 3061"/>
            <p:cNvSpPr>
              <a:spLocks noChangeArrowheads="1"/>
            </p:cNvSpPr>
            <p:nvPr/>
          </p:nvSpPr>
          <p:spPr bwMode="auto">
            <a:xfrm>
              <a:off x="44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3" name="Rectangle 3060"/>
            <p:cNvSpPr>
              <a:spLocks noChangeArrowheads="1"/>
            </p:cNvSpPr>
            <p:nvPr/>
          </p:nvSpPr>
          <p:spPr bwMode="auto">
            <a:xfrm>
              <a:off x="43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4" name="Rectangle 3059"/>
            <p:cNvSpPr>
              <a:spLocks noChangeArrowheads="1"/>
            </p:cNvSpPr>
            <p:nvPr/>
          </p:nvSpPr>
          <p:spPr bwMode="auto">
            <a:xfrm>
              <a:off x="42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5" name="Rectangle 3058"/>
            <p:cNvSpPr>
              <a:spLocks noChangeArrowheads="1"/>
            </p:cNvSpPr>
            <p:nvPr/>
          </p:nvSpPr>
          <p:spPr bwMode="auto">
            <a:xfrm>
              <a:off x="4099" y="332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6" name="Rectangle 3057"/>
            <p:cNvSpPr>
              <a:spLocks noChangeArrowheads="1"/>
            </p:cNvSpPr>
            <p:nvPr/>
          </p:nvSpPr>
          <p:spPr bwMode="auto">
            <a:xfrm>
              <a:off x="3984" y="332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7" name="Rectangle 3056"/>
            <p:cNvSpPr>
              <a:spLocks noChangeArrowheads="1"/>
            </p:cNvSpPr>
            <p:nvPr/>
          </p:nvSpPr>
          <p:spPr bwMode="auto">
            <a:xfrm>
              <a:off x="38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8" name="Rectangle 3055"/>
            <p:cNvSpPr>
              <a:spLocks noChangeArrowheads="1"/>
            </p:cNvSpPr>
            <p:nvPr/>
          </p:nvSpPr>
          <p:spPr bwMode="auto">
            <a:xfrm>
              <a:off x="37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9" name="Rectangle 3054"/>
            <p:cNvSpPr>
              <a:spLocks noChangeArrowheads="1"/>
            </p:cNvSpPr>
            <p:nvPr/>
          </p:nvSpPr>
          <p:spPr bwMode="auto">
            <a:xfrm>
              <a:off x="55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0" name="Rectangle 3053"/>
            <p:cNvSpPr>
              <a:spLocks noChangeArrowheads="1"/>
            </p:cNvSpPr>
            <p:nvPr/>
          </p:nvSpPr>
          <p:spPr bwMode="auto">
            <a:xfrm>
              <a:off x="54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1" name="Rectangle 3052"/>
            <p:cNvSpPr>
              <a:spLocks noChangeArrowheads="1"/>
            </p:cNvSpPr>
            <p:nvPr/>
          </p:nvSpPr>
          <p:spPr bwMode="auto">
            <a:xfrm>
              <a:off x="53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2" name="Rectangle 3051"/>
            <p:cNvSpPr>
              <a:spLocks noChangeArrowheads="1"/>
            </p:cNvSpPr>
            <p:nvPr/>
          </p:nvSpPr>
          <p:spPr bwMode="auto">
            <a:xfrm>
              <a:off x="51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3" name="Rectangle 3050"/>
            <p:cNvSpPr>
              <a:spLocks noChangeArrowheads="1"/>
            </p:cNvSpPr>
            <p:nvPr/>
          </p:nvSpPr>
          <p:spPr bwMode="auto">
            <a:xfrm>
              <a:off x="50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4" name="Rectangle 3049"/>
            <p:cNvSpPr>
              <a:spLocks noChangeArrowheads="1"/>
            </p:cNvSpPr>
            <p:nvPr/>
          </p:nvSpPr>
          <p:spPr bwMode="auto">
            <a:xfrm>
              <a:off x="49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5" name="Rectangle 3048"/>
            <p:cNvSpPr>
              <a:spLocks noChangeArrowheads="1"/>
            </p:cNvSpPr>
            <p:nvPr/>
          </p:nvSpPr>
          <p:spPr bwMode="auto">
            <a:xfrm>
              <a:off x="48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6" name="Rectangle 3047"/>
            <p:cNvSpPr>
              <a:spLocks noChangeArrowheads="1"/>
            </p:cNvSpPr>
            <p:nvPr/>
          </p:nvSpPr>
          <p:spPr bwMode="auto">
            <a:xfrm>
              <a:off x="47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7" name="Rectangle 3046"/>
            <p:cNvSpPr>
              <a:spLocks noChangeArrowheads="1"/>
            </p:cNvSpPr>
            <p:nvPr/>
          </p:nvSpPr>
          <p:spPr bwMode="auto">
            <a:xfrm>
              <a:off x="45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8" name="Rectangle 3045"/>
            <p:cNvSpPr>
              <a:spLocks noChangeArrowheads="1"/>
            </p:cNvSpPr>
            <p:nvPr/>
          </p:nvSpPr>
          <p:spPr bwMode="auto">
            <a:xfrm>
              <a:off x="44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9" name="Rectangle 3044"/>
            <p:cNvSpPr>
              <a:spLocks noChangeArrowheads="1"/>
            </p:cNvSpPr>
            <p:nvPr/>
          </p:nvSpPr>
          <p:spPr bwMode="auto">
            <a:xfrm>
              <a:off x="43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0" name="Rectangle 3043"/>
            <p:cNvSpPr>
              <a:spLocks noChangeArrowheads="1"/>
            </p:cNvSpPr>
            <p:nvPr/>
          </p:nvSpPr>
          <p:spPr bwMode="auto">
            <a:xfrm>
              <a:off x="42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1" name="Rectangle 3042"/>
            <p:cNvSpPr>
              <a:spLocks noChangeArrowheads="1"/>
            </p:cNvSpPr>
            <p:nvPr/>
          </p:nvSpPr>
          <p:spPr bwMode="auto">
            <a:xfrm>
              <a:off x="4099" y="319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2" name="Rectangle 3041"/>
            <p:cNvSpPr>
              <a:spLocks noChangeArrowheads="1"/>
            </p:cNvSpPr>
            <p:nvPr/>
          </p:nvSpPr>
          <p:spPr bwMode="auto">
            <a:xfrm>
              <a:off x="3984" y="319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3" name="Rectangle 3040"/>
            <p:cNvSpPr>
              <a:spLocks noChangeArrowheads="1"/>
            </p:cNvSpPr>
            <p:nvPr/>
          </p:nvSpPr>
          <p:spPr bwMode="auto">
            <a:xfrm>
              <a:off x="38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4" name="Rectangle 3039"/>
            <p:cNvSpPr>
              <a:spLocks noChangeArrowheads="1"/>
            </p:cNvSpPr>
            <p:nvPr/>
          </p:nvSpPr>
          <p:spPr bwMode="auto">
            <a:xfrm>
              <a:off x="37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5" name="Rectangle 3038"/>
            <p:cNvSpPr>
              <a:spLocks noChangeArrowheads="1"/>
            </p:cNvSpPr>
            <p:nvPr/>
          </p:nvSpPr>
          <p:spPr bwMode="auto">
            <a:xfrm>
              <a:off x="55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6" name="Rectangle 3037"/>
            <p:cNvSpPr>
              <a:spLocks noChangeArrowheads="1"/>
            </p:cNvSpPr>
            <p:nvPr/>
          </p:nvSpPr>
          <p:spPr bwMode="auto">
            <a:xfrm>
              <a:off x="54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7" name="Rectangle 3036"/>
            <p:cNvSpPr>
              <a:spLocks noChangeArrowheads="1"/>
            </p:cNvSpPr>
            <p:nvPr/>
          </p:nvSpPr>
          <p:spPr bwMode="auto">
            <a:xfrm>
              <a:off x="53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8" name="Rectangle 3035"/>
            <p:cNvSpPr>
              <a:spLocks noChangeArrowheads="1"/>
            </p:cNvSpPr>
            <p:nvPr/>
          </p:nvSpPr>
          <p:spPr bwMode="auto">
            <a:xfrm>
              <a:off x="51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9" name="Rectangle 3034"/>
            <p:cNvSpPr>
              <a:spLocks noChangeArrowheads="1"/>
            </p:cNvSpPr>
            <p:nvPr/>
          </p:nvSpPr>
          <p:spPr bwMode="auto">
            <a:xfrm>
              <a:off x="50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0" name="Rectangle 3033"/>
            <p:cNvSpPr>
              <a:spLocks noChangeArrowheads="1"/>
            </p:cNvSpPr>
            <p:nvPr/>
          </p:nvSpPr>
          <p:spPr bwMode="auto">
            <a:xfrm>
              <a:off x="49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1" name="Rectangle 3032"/>
            <p:cNvSpPr>
              <a:spLocks noChangeArrowheads="1"/>
            </p:cNvSpPr>
            <p:nvPr/>
          </p:nvSpPr>
          <p:spPr bwMode="auto">
            <a:xfrm>
              <a:off x="48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2" name="Rectangle 3031"/>
            <p:cNvSpPr>
              <a:spLocks noChangeArrowheads="1"/>
            </p:cNvSpPr>
            <p:nvPr/>
          </p:nvSpPr>
          <p:spPr bwMode="auto">
            <a:xfrm>
              <a:off x="47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3" name="Rectangle 3030"/>
            <p:cNvSpPr>
              <a:spLocks noChangeArrowheads="1"/>
            </p:cNvSpPr>
            <p:nvPr/>
          </p:nvSpPr>
          <p:spPr bwMode="auto">
            <a:xfrm>
              <a:off x="45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4" name="Rectangle 3029"/>
            <p:cNvSpPr>
              <a:spLocks noChangeArrowheads="1"/>
            </p:cNvSpPr>
            <p:nvPr/>
          </p:nvSpPr>
          <p:spPr bwMode="auto">
            <a:xfrm>
              <a:off x="44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5" name="Rectangle 3028"/>
            <p:cNvSpPr>
              <a:spLocks noChangeArrowheads="1"/>
            </p:cNvSpPr>
            <p:nvPr/>
          </p:nvSpPr>
          <p:spPr bwMode="auto">
            <a:xfrm>
              <a:off x="43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6" name="Rectangle 3027"/>
            <p:cNvSpPr>
              <a:spLocks noChangeArrowheads="1"/>
            </p:cNvSpPr>
            <p:nvPr/>
          </p:nvSpPr>
          <p:spPr bwMode="auto">
            <a:xfrm>
              <a:off x="42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7" name="Rectangle 3026"/>
            <p:cNvSpPr>
              <a:spLocks noChangeArrowheads="1"/>
            </p:cNvSpPr>
            <p:nvPr/>
          </p:nvSpPr>
          <p:spPr bwMode="auto">
            <a:xfrm>
              <a:off x="4099" y="306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8" name="Rectangle 3025"/>
            <p:cNvSpPr>
              <a:spLocks noChangeArrowheads="1"/>
            </p:cNvSpPr>
            <p:nvPr/>
          </p:nvSpPr>
          <p:spPr bwMode="auto">
            <a:xfrm>
              <a:off x="3984" y="306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9" name="Rectangle 3024"/>
            <p:cNvSpPr>
              <a:spLocks noChangeArrowheads="1"/>
            </p:cNvSpPr>
            <p:nvPr/>
          </p:nvSpPr>
          <p:spPr bwMode="auto">
            <a:xfrm>
              <a:off x="38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0" name="Rectangle 3023"/>
            <p:cNvSpPr>
              <a:spLocks noChangeArrowheads="1"/>
            </p:cNvSpPr>
            <p:nvPr/>
          </p:nvSpPr>
          <p:spPr bwMode="auto">
            <a:xfrm>
              <a:off x="37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1" name="Rectangle 3022"/>
            <p:cNvSpPr>
              <a:spLocks noChangeArrowheads="1"/>
            </p:cNvSpPr>
            <p:nvPr/>
          </p:nvSpPr>
          <p:spPr bwMode="auto">
            <a:xfrm>
              <a:off x="55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2" name="Rectangle 3021"/>
            <p:cNvSpPr>
              <a:spLocks noChangeArrowheads="1"/>
            </p:cNvSpPr>
            <p:nvPr/>
          </p:nvSpPr>
          <p:spPr bwMode="auto">
            <a:xfrm>
              <a:off x="54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3" name="Rectangle 3020"/>
            <p:cNvSpPr>
              <a:spLocks noChangeArrowheads="1"/>
            </p:cNvSpPr>
            <p:nvPr/>
          </p:nvSpPr>
          <p:spPr bwMode="auto">
            <a:xfrm>
              <a:off x="53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4" name="Rectangle 3019"/>
            <p:cNvSpPr>
              <a:spLocks noChangeArrowheads="1"/>
            </p:cNvSpPr>
            <p:nvPr/>
          </p:nvSpPr>
          <p:spPr bwMode="auto">
            <a:xfrm>
              <a:off x="51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5" name="Rectangle 3018"/>
            <p:cNvSpPr>
              <a:spLocks noChangeArrowheads="1"/>
            </p:cNvSpPr>
            <p:nvPr/>
          </p:nvSpPr>
          <p:spPr bwMode="auto">
            <a:xfrm>
              <a:off x="50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6" name="Rectangle 3017"/>
            <p:cNvSpPr>
              <a:spLocks noChangeArrowheads="1"/>
            </p:cNvSpPr>
            <p:nvPr/>
          </p:nvSpPr>
          <p:spPr bwMode="auto">
            <a:xfrm>
              <a:off x="49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7" name="Rectangle 3016"/>
            <p:cNvSpPr>
              <a:spLocks noChangeArrowheads="1"/>
            </p:cNvSpPr>
            <p:nvPr/>
          </p:nvSpPr>
          <p:spPr bwMode="auto">
            <a:xfrm>
              <a:off x="48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8" name="Rectangle 3015"/>
            <p:cNvSpPr>
              <a:spLocks noChangeArrowheads="1"/>
            </p:cNvSpPr>
            <p:nvPr/>
          </p:nvSpPr>
          <p:spPr bwMode="auto">
            <a:xfrm>
              <a:off x="47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9" name="Rectangle 3014"/>
            <p:cNvSpPr>
              <a:spLocks noChangeArrowheads="1"/>
            </p:cNvSpPr>
            <p:nvPr/>
          </p:nvSpPr>
          <p:spPr bwMode="auto">
            <a:xfrm>
              <a:off x="45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0" name="Rectangle 3013"/>
            <p:cNvSpPr>
              <a:spLocks noChangeArrowheads="1"/>
            </p:cNvSpPr>
            <p:nvPr/>
          </p:nvSpPr>
          <p:spPr bwMode="auto">
            <a:xfrm>
              <a:off x="44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1" name="Rectangle 3012"/>
            <p:cNvSpPr>
              <a:spLocks noChangeArrowheads="1"/>
            </p:cNvSpPr>
            <p:nvPr/>
          </p:nvSpPr>
          <p:spPr bwMode="auto">
            <a:xfrm>
              <a:off x="43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2" name="Rectangle 3011"/>
            <p:cNvSpPr>
              <a:spLocks noChangeArrowheads="1"/>
            </p:cNvSpPr>
            <p:nvPr/>
          </p:nvSpPr>
          <p:spPr bwMode="auto">
            <a:xfrm>
              <a:off x="42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3" name="Rectangle 3010"/>
            <p:cNvSpPr>
              <a:spLocks noChangeArrowheads="1"/>
            </p:cNvSpPr>
            <p:nvPr/>
          </p:nvSpPr>
          <p:spPr bwMode="auto">
            <a:xfrm>
              <a:off x="4099" y="292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4" name="Rectangle 3009"/>
            <p:cNvSpPr>
              <a:spLocks noChangeArrowheads="1"/>
            </p:cNvSpPr>
            <p:nvPr/>
          </p:nvSpPr>
          <p:spPr bwMode="auto">
            <a:xfrm>
              <a:off x="3984" y="292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5" name="Rectangle 3008"/>
            <p:cNvSpPr>
              <a:spLocks noChangeArrowheads="1"/>
            </p:cNvSpPr>
            <p:nvPr/>
          </p:nvSpPr>
          <p:spPr bwMode="auto">
            <a:xfrm>
              <a:off x="38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6" name="Rectangle 3007"/>
            <p:cNvSpPr>
              <a:spLocks noChangeArrowheads="1"/>
            </p:cNvSpPr>
            <p:nvPr/>
          </p:nvSpPr>
          <p:spPr bwMode="auto">
            <a:xfrm>
              <a:off x="37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7" name="Rectangle 3006"/>
            <p:cNvSpPr>
              <a:spLocks noChangeArrowheads="1"/>
            </p:cNvSpPr>
            <p:nvPr/>
          </p:nvSpPr>
          <p:spPr bwMode="auto">
            <a:xfrm>
              <a:off x="55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8" name="Rectangle 3005"/>
            <p:cNvSpPr>
              <a:spLocks noChangeArrowheads="1"/>
            </p:cNvSpPr>
            <p:nvPr/>
          </p:nvSpPr>
          <p:spPr bwMode="auto">
            <a:xfrm>
              <a:off x="54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9" name="Rectangle 3004"/>
            <p:cNvSpPr>
              <a:spLocks noChangeArrowheads="1"/>
            </p:cNvSpPr>
            <p:nvPr/>
          </p:nvSpPr>
          <p:spPr bwMode="auto">
            <a:xfrm>
              <a:off x="53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0" name="Rectangle 3003"/>
            <p:cNvSpPr>
              <a:spLocks noChangeArrowheads="1"/>
            </p:cNvSpPr>
            <p:nvPr/>
          </p:nvSpPr>
          <p:spPr bwMode="auto">
            <a:xfrm>
              <a:off x="51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1" name="Rectangle 3002"/>
            <p:cNvSpPr>
              <a:spLocks noChangeArrowheads="1"/>
            </p:cNvSpPr>
            <p:nvPr/>
          </p:nvSpPr>
          <p:spPr bwMode="auto">
            <a:xfrm>
              <a:off x="50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2" name="Rectangle 3001"/>
            <p:cNvSpPr>
              <a:spLocks noChangeArrowheads="1"/>
            </p:cNvSpPr>
            <p:nvPr/>
          </p:nvSpPr>
          <p:spPr bwMode="auto">
            <a:xfrm>
              <a:off x="49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3" name="Rectangle 3000"/>
            <p:cNvSpPr>
              <a:spLocks noChangeArrowheads="1"/>
            </p:cNvSpPr>
            <p:nvPr/>
          </p:nvSpPr>
          <p:spPr bwMode="auto">
            <a:xfrm>
              <a:off x="48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4" name="Rectangle 2999"/>
            <p:cNvSpPr>
              <a:spLocks noChangeArrowheads="1"/>
            </p:cNvSpPr>
            <p:nvPr/>
          </p:nvSpPr>
          <p:spPr bwMode="auto">
            <a:xfrm>
              <a:off x="47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5" name="Rectangle 2998"/>
            <p:cNvSpPr>
              <a:spLocks noChangeArrowheads="1"/>
            </p:cNvSpPr>
            <p:nvPr/>
          </p:nvSpPr>
          <p:spPr bwMode="auto">
            <a:xfrm>
              <a:off x="45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6" name="Rectangle 2997"/>
            <p:cNvSpPr>
              <a:spLocks noChangeArrowheads="1"/>
            </p:cNvSpPr>
            <p:nvPr/>
          </p:nvSpPr>
          <p:spPr bwMode="auto">
            <a:xfrm>
              <a:off x="44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7" name="Rectangle 2996"/>
            <p:cNvSpPr>
              <a:spLocks noChangeArrowheads="1"/>
            </p:cNvSpPr>
            <p:nvPr/>
          </p:nvSpPr>
          <p:spPr bwMode="auto">
            <a:xfrm>
              <a:off x="43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8" name="Rectangle 2995"/>
            <p:cNvSpPr>
              <a:spLocks noChangeArrowheads="1"/>
            </p:cNvSpPr>
            <p:nvPr/>
          </p:nvSpPr>
          <p:spPr bwMode="auto">
            <a:xfrm>
              <a:off x="42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9" name="Rectangle 2994"/>
            <p:cNvSpPr>
              <a:spLocks noChangeArrowheads="1"/>
            </p:cNvSpPr>
            <p:nvPr/>
          </p:nvSpPr>
          <p:spPr bwMode="auto">
            <a:xfrm>
              <a:off x="4099" y="279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0" name="Rectangle 2993"/>
            <p:cNvSpPr>
              <a:spLocks noChangeArrowheads="1"/>
            </p:cNvSpPr>
            <p:nvPr/>
          </p:nvSpPr>
          <p:spPr bwMode="auto">
            <a:xfrm>
              <a:off x="3984" y="279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1" name="Rectangle 2992"/>
            <p:cNvSpPr>
              <a:spLocks noChangeArrowheads="1"/>
            </p:cNvSpPr>
            <p:nvPr/>
          </p:nvSpPr>
          <p:spPr bwMode="auto">
            <a:xfrm>
              <a:off x="38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2" name="Rectangle 2991"/>
            <p:cNvSpPr>
              <a:spLocks noChangeArrowheads="1"/>
            </p:cNvSpPr>
            <p:nvPr/>
          </p:nvSpPr>
          <p:spPr bwMode="auto">
            <a:xfrm>
              <a:off x="37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3" name="Rectangle 2990"/>
            <p:cNvSpPr>
              <a:spLocks noChangeArrowheads="1"/>
            </p:cNvSpPr>
            <p:nvPr/>
          </p:nvSpPr>
          <p:spPr bwMode="auto">
            <a:xfrm>
              <a:off x="55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4" name="Rectangle 2989"/>
            <p:cNvSpPr>
              <a:spLocks noChangeArrowheads="1"/>
            </p:cNvSpPr>
            <p:nvPr/>
          </p:nvSpPr>
          <p:spPr bwMode="auto">
            <a:xfrm>
              <a:off x="54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5" name="Rectangle 2988"/>
            <p:cNvSpPr>
              <a:spLocks noChangeArrowheads="1"/>
            </p:cNvSpPr>
            <p:nvPr/>
          </p:nvSpPr>
          <p:spPr bwMode="auto">
            <a:xfrm>
              <a:off x="53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6" name="Rectangle 2987"/>
            <p:cNvSpPr>
              <a:spLocks noChangeArrowheads="1"/>
            </p:cNvSpPr>
            <p:nvPr/>
          </p:nvSpPr>
          <p:spPr bwMode="auto">
            <a:xfrm>
              <a:off x="51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7" name="Rectangle 2986"/>
            <p:cNvSpPr>
              <a:spLocks noChangeArrowheads="1"/>
            </p:cNvSpPr>
            <p:nvPr/>
          </p:nvSpPr>
          <p:spPr bwMode="auto">
            <a:xfrm>
              <a:off x="50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8" name="Rectangle 2985"/>
            <p:cNvSpPr>
              <a:spLocks noChangeArrowheads="1"/>
            </p:cNvSpPr>
            <p:nvPr/>
          </p:nvSpPr>
          <p:spPr bwMode="auto">
            <a:xfrm>
              <a:off x="49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9" name="Rectangle 2984"/>
            <p:cNvSpPr>
              <a:spLocks noChangeArrowheads="1"/>
            </p:cNvSpPr>
            <p:nvPr/>
          </p:nvSpPr>
          <p:spPr bwMode="auto">
            <a:xfrm>
              <a:off x="48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0" name="Rectangle 2983"/>
            <p:cNvSpPr>
              <a:spLocks noChangeArrowheads="1"/>
            </p:cNvSpPr>
            <p:nvPr/>
          </p:nvSpPr>
          <p:spPr bwMode="auto">
            <a:xfrm>
              <a:off x="47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1" name="Rectangle 2982"/>
            <p:cNvSpPr>
              <a:spLocks noChangeArrowheads="1"/>
            </p:cNvSpPr>
            <p:nvPr/>
          </p:nvSpPr>
          <p:spPr bwMode="auto">
            <a:xfrm>
              <a:off x="45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2" name="Rectangle 2981"/>
            <p:cNvSpPr>
              <a:spLocks noChangeArrowheads="1"/>
            </p:cNvSpPr>
            <p:nvPr/>
          </p:nvSpPr>
          <p:spPr bwMode="auto">
            <a:xfrm>
              <a:off x="44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3" name="Rectangle 2980"/>
            <p:cNvSpPr>
              <a:spLocks noChangeArrowheads="1"/>
            </p:cNvSpPr>
            <p:nvPr/>
          </p:nvSpPr>
          <p:spPr bwMode="auto">
            <a:xfrm>
              <a:off x="43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4" name="Rectangle 2979"/>
            <p:cNvSpPr>
              <a:spLocks noChangeArrowheads="1"/>
            </p:cNvSpPr>
            <p:nvPr/>
          </p:nvSpPr>
          <p:spPr bwMode="auto">
            <a:xfrm>
              <a:off x="42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5" name="Rectangle 2978"/>
            <p:cNvSpPr>
              <a:spLocks noChangeArrowheads="1"/>
            </p:cNvSpPr>
            <p:nvPr/>
          </p:nvSpPr>
          <p:spPr bwMode="auto">
            <a:xfrm>
              <a:off x="4099" y="265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6" name="Rectangle 2977"/>
            <p:cNvSpPr>
              <a:spLocks noChangeArrowheads="1"/>
            </p:cNvSpPr>
            <p:nvPr/>
          </p:nvSpPr>
          <p:spPr bwMode="auto">
            <a:xfrm>
              <a:off x="3984" y="265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7" name="Rectangle 2976"/>
            <p:cNvSpPr>
              <a:spLocks noChangeArrowheads="1"/>
            </p:cNvSpPr>
            <p:nvPr/>
          </p:nvSpPr>
          <p:spPr bwMode="auto">
            <a:xfrm>
              <a:off x="38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8" name="Rectangle 2975"/>
            <p:cNvSpPr>
              <a:spLocks noChangeArrowheads="1"/>
            </p:cNvSpPr>
            <p:nvPr/>
          </p:nvSpPr>
          <p:spPr bwMode="auto">
            <a:xfrm>
              <a:off x="37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9" name="Rectangle 2974"/>
            <p:cNvSpPr>
              <a:spLocks noChangeArrowheads="1"/>
            </p:cNvSpPr>
            <p:nvPr/>
          </p:nvSpPr>
          <p:spPr bwMode="auto">
            <a:xfrm>
              <a:off x="55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0" name="Rectangle 2973"/>
            <p:cNvSpPr>
              <a:spLocks noChangeArrowheads="1"/>
            </p:cNvSpPr>
            <p:nvPr/>
          </p:nvSpPr>
          <p:spPr bwMode="auto">
            <a:xfrm>
              <a:off x="54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1" name="Rectangle 2972"/>
            <p:cNvSpPr>
              <a:spLocks noChangeArrowheads="1"/>
            </p:cNvSpPr>
            <p:nvPr/>
          </p:nvSpPr>
          <p:spPr bwMode="auto">
            <a:xfrm>
              <a:off x="53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2" name="Rectangle 2971"/>
            <p:cNvSpPr>
              <a:spLocks noChangeArrowheads="1"/>
            </p:cNvSpPr>
            <p:nvPr/>
          </p:nvSpPr>
          <p:spPr bwMode="auto">
            <a:xfrm>
              <a:off x="51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3" name="Rectangle 2970"/>
            <p:cNvSpPr>
              <a:spLocks noChangeArrowheads="1"/>
            </p:cNvSpPr>
            <p:nvPr/>
          </p:nvSpPr>
          <p:spPr bwMode="auto">
            <a:xfrm>
              <a:off x="50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4" name="Rectangle 2969"/>
            <p:cNvSpPr>
              <a:spLocks noChangeArrowheads="1"/>
            </p:cNvSpPr>
            <p:nvPr/>
          </p:nvSpPr>
          <p:spPr bwMode="auto">
            <a:xfrm>
              <a:off x="49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5" name="Rectangle 2968"/>
            <p:cNvSpPr>
              <a:spLocks noChangeArrowheads="1"/>
            </p:cNvSpPr>
            <p:nvPr/>
          </p:nvSpPr>
          <p:spPr bwMode="auto">
            <a:xfrm>
              <a:off x="48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6" name="Rectangle 2967"/>
            <p:cNvSpPr>
              <a:spLocks noChangeArrowheads="1"/>
            </p:cNvSpPr>
            <p:nvPr/>
          </p:nvSpPr>
          <p:spPr bwMode="auto">
            <a:xfrm>
              <a:off x="47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7" name="Rectangle 2966"/>
            <p:cNvSpPr>
              <a:spLocks noChangeArrowheads="1"/>
            </p:cNvSpPr>
            <p:nvPr/>
          </p:nvSpPr>
          <p:spPr bwMode="auto">
            <a:xfrm>
              <a:off x="45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8" name="Rectangle 2965"/>
            <p:cNvSpPr>
              <a:spLocks noChangeArrowheads="1"/>
            </p:cNvSpPr>
            <p:nvPr/>
          </p:nvSpPr>
          <p:spPr bwMode="auto">
            <a:xfrm>
              <a:off x="44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9" name="Rectangle 2964"/>
            <p:cNvSpPr>
              <a:spLocks noChangeArrowheads="1"/>
            </p:cNvSpPr>
            <p:nvPr/>
          </p:nvSpPr>
          <p:spPr bwMode="auto">
            <a:xfrm>
              <a:off x="43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0" name="Rectangle 2963"/>
            <p:cNvSpPr>
              <a:spLocks noChangeArrowheads="1"/>
            </p:cNvSpPr>
            <p:nvPr/>
          </p:nvSpPr>
          <p:spPr bwMode="auto">
            <a:xfrm>
              <a:off x="42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1" name="Rectangle 2962"/>
            <p:cNvSpPr>
              <a:spLocks noChangeArrowheads="1"/>
            </p:cNvSpPr>
            <p:nvPr/>
          </p:nvSpPr>
          <p:spPr bwMode="auto">
            <a:xfrm>
              <a:off x="4099" y="252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2" name="Rectangle 2961"/>
            <p:cNvSpPr>
              <a:spLocks noChangeArrowheads="1"/>
            </p:cNvSpPr>
            <p:nvPr/>
          </p:nvSpPr>
          <p:spPr bwMode="auto">
            <a:xfrm>
              <a:off x="3984" y="252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3" name="Rectangle 2960"/>
            <p:cNvSpPr>
              <a:spLocks noChangeArrowheads="1"/>
            </p:cNvSpPr>
            <p:nvPr/>
          </p:nvSpPr>
          <p:spPr bwMode="auto">
            <a:xfrm>
              <a:off x="38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4" name="Rectangle 2959"/>
            <p:cNvSpPr>
              <a:spLocks noChangeArrowheads="1"/>
            </p:cNvSpPr>
            <p:nvPr/>
          </p:nvSpPr>
          <p:spPr bwMode="auto">
            <a:xfrm>
              <a:off x="37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5" name="Rectangle 2958"/>
            <p:cNvSpPr>
              <a:spLocks noChangeArrowheads="1"/>
            </p:cNvSpPr>
            <p:nvPr/>
          </p:nvSpPr>
          <p:spPr bwMode="auto">
            <a:xfrm>
              <a:off x="55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6" name="Rectangle 2957"/>
            <p:cNvSpPr>
              <a:spLocks noChangeArrowheads="1"/>
            </p:cNvSpPr>
            <p:nvPr/>
          </p:nvSpPr>
          <p:spPr bwMode="auto">
            <a:xfrm>
              <a:off x="54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7" name="Rectangle 2956"/>
            <p:cNvSpPr>
              <a:spLocks noChangeArrowheads="1"/>
            </p:cNvSpPr>
            <p:nvPr/>
          </p:nvSpPr>
          <p:spPr bwMode="auto">
            <a:xfrm>
              <a:off x="53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8" name="Rectangle 2955"/>
            <p:cNvSpPr>
              <a:spLocks noChangeArrowheads="1"/>
            </p:cNvSpPr>
            <p:nvPr/>
          </p:nvSpPr>
          <p:spPr bwMode="auto">
            <a:xfrm>
              <a:off x="51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9" name="Rectangle 2954"/>
            <p:cNvSpPr>
              <a:spLocks noChangeArrowheads="1"/>
            </p:cNvSpPr>
            <p:nvPr/>
          </p:nvSpPr>
          <p:spPr bwMode="auto">
            <a:xfrm>
              <a:off x="50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0" name="Rectangle 2953"/>
            <p:cNvSpPr>
              <a:spLocks noChangeArrowheads="1"/>
            </p:cNvSpPr>
            <p:nvPr/>
          </p:nvSpPr>
          <p:spPr bwMode="auto">
            <a:xfrm>
              <a:off x="49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1" name="Rectangle 2952"/>
            <p:cNvSpPr>
              <a:spLocks noChangeArrowheads="1"/>
            </p:cNvSpPr>
            <p:nvPr/>
          </p:nvSpPr>
          <p:spPr bwMode="auto">
            <a:xfrm>
              <a:off x="48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2" name="Rectangle 2951"/>
            <p:cNvSpPr>
              <a:spLocks noChangeArrowheads="1"/>
            </p:cNvSpPr>
            <p:nvPr/>
          </p:nvSpPr>
          <p:spPr bwMode="auto">
            <a:xfrm>
              <a:off x="47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3" name="Rectangle 2950"/>
            <p:cNvSpPr>
              <a:spLocks noChangeArrowheads="1"/>
            </p:cNvSpPr>
            <p:nvPr/>
          </p:nvSpPr>
          <p:spPr bwMode="auto">
            <a:xfrm>
              <a:off x="45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4" name="Rectangle 2949"/>
            <p:cNvSpPr>
              <a:spLocks noChangeArrowheads="1"/>
            </p:cNvSpPr>
            <p:nvPr/>
          </p:nvSpPr>
          <p:spPr bwMode="auto">
            <a:xfrm>
              <a:off x="44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5" name="Rectangle 2948"/>
            <p:cNvSpPr>
              <a:spLocks noChangeArrowheads="1"/>
            </p:cNvSpPr>
            <p:nvPr/>
          </p:nvSpPr>
          <p:spPr bwMode="auto">
            <a:xfrm>
              <a:off x="43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6" name="Rectangle 2947"/>
            <p:cNvSpPr>
              <a:spLocks noChangeArrowheads="1"/>
            </p:cNvSpPr>
            <p:nvPr/>
          </p:nvSpPr>
          <p:spPr bwMode="auto">
            <a:xfrm>
              <a:off x="42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7" name="Rectangle 2946"/>
            <p:cNvSpPr>
              <a:spLocks noChangeArrowheads="1"/>
            </p:cNvSpPr>
            <p:nvPr/>
          </p:nvSpPr>
          <p:spPr bwMode="auto">
            <a:xfrm>
              <a:off x="4099" y="239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8" name="Rectangle 2945"/>
            <p:cNvSpPr>
              <a:spLocks noChangeArrowheads="1"/>
            </p:cNvSpPr>
            <p:nvPr/>
          </p:nvSpPr>
          <p:spPr bwMode="auto">
            <a:xfrm>
              <a:off x="3984" y="239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9" name="Rectangle 2944"/>
            <p:cNvSpPr>
              <a:spLocks noChangeArrowheads="1"/>
            </p:cNvSpPr>
            <p:nvPr/>
          </p:nvSpPr>
          <p:spPr bwMode="auto">
            <a:xfrm>
              <a:off x="38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0" name="Rectangle 2943"/>
            <p:cNvSpPr>
              <a:spLocks noChangeArrowheads="1"/>
            </p:cNvSpPr>
            <p:nvPr/>
          </p:nvSpPr>
          <p:spPr bwMode="auto">
            <a:xfrm>
              <a:off x="37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1" name="Rectangle 2942"/>
            <p:cNvSpPr>
              <a:spLocks noChangeArrowheads="1"/>
            </p:cNvSpPr>
            <p:nvPr/>
          </p:nvSpPr>
          <p:spPr bwMode="auto">
            <a:xfrm>
              <a:off x="55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2" name="Rectangle 2941"/>
            <p:cNvSpPr>
              <a:spLocks noChangeArrowheads="1"/>
            </p:cNvSpPr>
            <p:nvPr/>
          </p:nvSpPr>
          <p:spPr bwMode="auto">
            <a:xfrm>
              <a:off x="54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3" name="Rectangle 2940"/>
            <p:cNvSpPr>
              <a:spLocks noChangeArrowheads="1"/>
            </p:cNvSpPr>
            <p:nvPr/>
          </p:nvSpPr>
          <p:spPr bwMode="auto">
            <a:xfrm>
              <a:off x="53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4" name="Rectangle 2939"/>
            <p:cNvSpPr>
              <a:spLocks noChangeArrowheads="1"/>
            </p:cNvSpPr>
            <p:nvPr/>
          </p:nvSpPr>
          <p:spPr bwMode="auto">
            <a:xfrm>
              <a:off x="51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5" name="Rectangle 2938"/>
            <p:cNvSpPr>
              <a:spLocks noChangeArrowheads="1"/>
            </p:cNvSpPr>
            <p:nvPr/>
          </p:nvSpPr>
          <p:spPr bwMode="auto">
            <a:xfrm>
              <a:off x="50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6" name="Rectangle 2937"/>
            <p:cNvSpPr>
              <a:spLocks noChangeArrowheads="1"/>
            </p:cNvSpPr>
            <p:nvPr/>
          </p:nvSpPr>
          <p:spPr bwMode="auto">
            <a:xfrm>
              <a:off x="49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7" name="Rectangle 2936"/>
            <p:cNvSpPr>
              <a:spLocks noChangeArrowheads="1"/>
            </p:cNvSpPr>
            <p:nvPr/>
          </p:nvSpPr>
          <p:spPr bwMode="auto">
            <a:xfrm>
              <a:off x="48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8" name="Rectangle 2935"/>
            <p:cNvSpPr>
              <a:spLocks noChangeArrowheads="1"/>
            </p:cNvSpPr>
            <p:nvPr/>
          </p:nvSpPr>
          <p:spPr bwMode="auto">
            <a:xfrm>
              <a:off x="47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9" name="Rectangle 2934"/>
            <p:cNvSpPr>
              <a:spLocks noChangeArrowheads="1"/>
            </p:cNvSpPr>
            <p:nvPr/>
          </p:nvSpPr>
          <p:spPr bwMode="auto">
            <a:xfrm>
              <a:off x="45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0" name="Rectangle 2933"/>
            <p:cNvSpPr>
              <a:spLocks noChangeArrowheads="1"/>
            </p:cNvSpPr>
            <p:nvPr/>
          </p:nvSpPr>
          <p:spPr bwMode="auto">
            <a:xfrm>
              <a:off x="44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1" name="Rectangle 2932"/>
            <p:cNvSpPr>
              <a:spLocks noChangeArrowheads="1"/>
            </p:cNvSpPr>
            <p:nvPr/>
          </p:nvSpPr>
          <p:spPr bwMode="auto">
            <a:xfrm>
              <a:off x="43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2" name="Rectangle 2931"/>
            <p:cNvSpPr>
              <a:spLocks noChangeArrowheads="1"/>
            </p:cNvSpPr>
            <p:nvPr/>
          </p:nvSpPr>
          <p:spPr bwMode="auto">
            <a:xfrm>
              <a:off x="42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3" name="Rectangle 2930"/>
            <p:cNvSpPr>
              <a:spLocks noChangeArrowheads="1"/>
            </p:cNvSpPr>
            <p:nvPr/>
          </p:nvSpPr>
          <p:spPr bwMode="auto">
            <a:xfrm>
              <a:off x="4099" y="225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4" name="Rectangle 2929"/>
            <p:cNvSpPr>
              <a:spLocks noChangeArrowheads="1"/>
            </p:cNvSpPr>
            <p:nvPr/>
          </p:nvSpPr>
          <p:spPr bwMode="auto">
            <a:xfrm>
              <a:off x="3984" y="225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5" name="Rectangle 2928"/>
            <p:cNvSpPr>
              <a:spLocks noChangeArrowheads="1"/>
            </p:cNvSpPr>
            <p:nvPr/>
          </p:nvSpPr>
          <p:spPr bwMode="auto">
            <a:xfrm>
              <a:off x="38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6" name="Rectangle 2927"/>
            <p:cNvSpPr>
              <a:spLocks noChangeArrowheads="1"/>
            </p:cNvSpPr>
            <p:nvPr/>
          </p:nvSpPr>
          <p:spPr bwMode="auto">
            <a:xfrm>
              <a:off x="37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7" name="Line 3119"/>
            <p:cNvSpPr>
              <a:spLocks noChangeShapeType="1"/>
            </p:cNvSpPr>
            <p:nvPr/>
          </p:nvSpPr>
          <p:spPr bwMode="auto">
            <a:xfrm>
              <a:off x="3744" y="225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3120"/>
            <p:cNvSpPr>
              <a:spLocks noChangeShapeType="1"/>
            </p:cNvSpPr>
            <p:nvPr/>
          </p:nvSpPr>
          <p:spPr bwMode="auto">
            <a:xfrm>
              <a:off x="3744" y="386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3121"/>
            <p:cNvSpPr>
              <a:spLocks noChangeShapeType="1"/>
            </p:cNvSpPr>
            <p:nvPr/>
          </p:nvSpPr>
          <p:spPr bwMode="auto">
            <a:xfrm>
              <a:off x="37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3122"/>
            <p:cNvSpPr>
              <a:spLocks noChangeShapeType="1"/>
            </p:cNvSpPr>
            <p:nvPr/>
          </p:nvSpPr>
          <p:spPr bwMode="auto">
            <a:xfrm>
              <a:off x="56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Line 3125"/>
            <p:cNvSpPr>
              <a:spLocks noChangeShapeType="1"/>
            </p:cNvSpPr>
            <p:nvPr/>
          </p:nvSpPr>
          <p:spPr bwMode="auto">
            <a:xfrm>
              <a:off x="3744" y="239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Line 3127"/>
            <p:cNvSpPr>
              <a:spLocks noChangeShapeType="1"/>
            </p:cNvSpPr>
            <p:nvPr/>
          </p:nvSpPr>
          <p:spPr bwMode="auto">
            <a:xfrm>
              <a:off x="38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Line 3130"/>
            <p:cNvSpPr>
              <a:spLocks noChangeShapeType="1"/>
            </p:cNvSpPr>
            <p:nvPr/>
          </p:nvSpPr>
          <p:spPr bwMode="auto">
            <a:xfrm>
              <a:off x="39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Line 3133"/>
            <p:cNvSpPr>
              <a:spLocks noChangeShapeType="1"/>
            </p:cNvSpPr>
            <p:nvPr/>
          </p:nvSpPr>
          <p:spPr bwMode="auto">
            <a:xfrm>
              <a:off x="4099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3136"/>
            <p:cNvSpPr>
              <a:spLocks noChangeShapeType="1"/>
            </p:cNvSpPr>
            <p:nvPr/>
          </p:nvSpPr>
          <p:spPr bwMode="auto">
            <a:xfrm>
              <a:off x="42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3139"/>
            <p:cNvSpPr>
              <a:spLocks noChangeShapeType="1"/>
            </p:cNvSpPr>
            <p:nvPr/>
          </p:nvSpPr>
          <p:spPr bwMode="auto">
            <a:xfrm>
              <a:off x="43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3142"/>
            <p:cNvSpPr>
              <a:spLocks noChangeShapeType="1"/>
            </p:cNvSpPr>
            <p:nvPr/>
          </p:nvSpPr>
          <p:spPr bwMode="auto">
            <a:xfrm>
              <a:off x="44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3145"/>
            <p:cNvSpPr>
              <a:spLocks noChangeShapeType="1"/>
            </p:cNvSpPr>
            <p:nvPr/>
          </p:nvSpPr>
          <p:spPr bwMode="auto">
            <a:xfrm>
              <a:off x="45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3148"/>
            <p:cNvSpPr>
              <a:spLocks noChangeShapeType="1"/>
            </p:cNvSpPr>
            <p:nvPr/>
          </p:nvSpPr>
          <p:spPr bwMode="auto">
            <a:xfrm>
              <a:off x="47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3151"/>
            <p:cNvSpPr>
              <a:spLocks noChangeShapeType="1"/>
            </p:cNvSpPr>
            <p:nvPr/>
          </p:nvSpPr>
          <p:spPr bwMode="auto">
            <a:xfrm>
              <a:off x="48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3154"/>
            <p:cNvSpPr>
              <a:spLocks noChangeShapeType="1"/>
            </p:cNvSpPr>
            <p:nvPr/>
          </p:nvSpPr>
          <p:spPr bwMode="auto">
            <a:xfrm>
              <a:off x="49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3157"/>
            <p:cNvSpPr>
              <a:spLocks noChangeShapeType="1"/>
            </p:cNvSpPr>
            <p:nvPr/>
          </p:nvSpPr>
          <p:spPr bwMode="auto">
            <a:xfrm>
              <a:off x="50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3160"/>
            <p:cNvSpPr>
              <a:spLocks noChangeShapeType="1"/>
            </p:cNvSpPr>
            <p:nvPr/>
          </p:nvSpPr>
          <p:spPr bwMode="auto">
            <a:xfrm>
              <a:off x="51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3163"/>
            <p:cNvSpPr>
              <a:spLocks noChangeShapeType="1"/>
            </p:cNvSpPr>
            <p:nvPr/>
          </p:nvSpPr>
          <p:spPr bwMode="auto">
            <a:xfrm>
              <a:off x="53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3166"/>
            <p:cNvSpPr>
              <a:spLocks noChangeShapeType="1"/>
            </p:cNvSpPr>
            <p:nvPr/>
          </p:nvSpPr>
          <p:spPr bwMode="auto">
            <a:xfrm>
              <a:off x="54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3169"/>
            <p:cNvSpPr>
              <a:spLocks noChangeShapeType="1"/>
            </p:cNvSpPr>
            <p:nvPr/>
          </p:nvSpPr>
          <p:spPr bwMode="auto">
            <a:xfrm>
              <a:off x="55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3173"/>
            <p:cNvSpPr>
              <a:spLocks noChangeShapeType="1"/>
            </p:cNvSpPr>
            <p:nvPr/>
          </p:nvSpPr>
          <p:spPr bwMode="auto">
            <a:xfrm>
              <a:off x="3744" y="252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3251"/>
            <p:cNvSpPr>
              <a:spLocks noChangeShapeType="1"/>
            </p:cNvSpPr>
            <p:nvPr/>
          </p:nvSpPr>
          <p:spPr bwMode="auto">
            <a:xfrm>
              <a:off x="3744" y="265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3329"/>
            <p:cNvSpPr>
              <a:spLocks noChangeShapeType="1"/>
            </p:cNvSpPr>
            <p:nvPr/>
          </p:nvSpPr>
          <p:spPr bwMode="auto">
            <a:xfrm>
              <a:off x="3744" y="279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3407"/>
            <p:cNvSpPr>
              <a:spLocks noChangeShapeType="1"/>
            </p:cNvSpPr>
            <p:nvPr/>
          </p:nvSpPr>
          <p:spPr bwMode="auto">
            <a:xfrm>
              <a:off x="3744" y="292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3485"/>
            <p:cNvSpPr>
              <a:spLocks noChangeShapeType="1"/>
            </p:cNvSpPr>
            <p:nvPr/>
          </p:nvSpPr>
          <p:spPr bwMode="auto">
            <a:xfrm>
              <a:off x="3744" y="306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3563"/>
            <p:cNvSpPr>
              <a:spLocks noChangeShapeType="1"/>
            </p:cNvSpPr>
            <p:nvPr/>
          </p:nvSpPr>
          <p:spPr bwMode="auto">
            <a:xfrm>
              <a:off x="3744" y="319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3641"/>
            <p:cNvSpPr>
              <a:spLocks noChangeShapeType="1"/>
            </p:cNvSpPr>
            <p:nvPr/>
          </p:nvSpPr>
          <p:spPr bwMode="auto">
            <a:xfrm>
              <a:off x="3744" y="332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3719"/>
            <p:cNvSpPr>
              <a:spLocks noChangeShapeType="1"/>
            </p:cNvSpPr>
            <p:nvPr/>
          </p:nvSpPr>
          <p:spPr bwMode="auto">
            <a:xfrm>
              <a:off x="3744" y="346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3797"/>
            <p:cNvSpPr>
              <a:spLocks noChangeShapeType="1"/>
            </p:cNvSpPr>
            <p:nvPr/>
          </p:nvSpPr>
          <p:spPr bwMode="auto">
            <a:xfrm>
              <a:off x="3744" y="359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3875"/>
            <p:cNvSpPr>
              <a:spLocks noChangeShapeType="1"/>
            </p:cNvSpPr>
            <p:nvPr/>
          </p:nvSpPr>
          <p:spPr bwMode="auto">
            <a:xfrm>
              <a:off x="3744" y="373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4034"/>
            <p:cNvSpPr>
              <a:spLocks noChangeShapeType="1"/>
            </p:cNvSpPr>
            <p:nvPr/>
          </p:nvSpPr>
          <p:spPr bwMode="auto">
            <a:xfrm>
              <a:off x="384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4035"/>
            <p:cNvSpPr>
              <a:spLocks noChangeShapeType="1"/>
            </p:cNvSpPr>
            <p:nvPr/>
          </p:nvSpPr>
          <p:spPr bwMode="auto">
            <a:xfrm flipH="1">
              <a:off x="2208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4036"/>
            <p:cNvSpPr>
              <a:spLocks noChangeShapeType="1"/>
            </p:cNvSpPr>
            <p:nvPr/>
          </p:nvSpPr>
          <p:spPr bwMode="auto">
            <a:xfrm>
              <a:off x="240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4037"/>
            <p:cNvSpPr>
              <a:spLocks noChangeShapeType="1"/>
            </p:cNvSpPr>
            <p:nvPr/>
          </p:nvSpPr>
          <p:spPr bwMode="auto">
            <a:xfrm flipV="1">
              <a:off x="240" y="33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Text Box 4039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24 ô</a:t>
              </a:r>
            </a:p>
          </p:txBody>
        </p:sp>
        <p:sp>
          <p:nvSpPr>
            <p:cNvPr id="4772" name="Line 4045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4046"/>
            <p:cNvSpPr>
              <a:spLocks noChangeShapeType="1"/>
            </p:cNvSpPr>
            <p:nvPr/>
          </p:nvSpPr>
          <p:spPr bwMode="auto">
            <a:xfrm flipH="1">
              <a:off x="5040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Text Box 4047"/>
            <p:cNvSpPr txBox="1">
              <a:spLocks noChangeArrowheads="1"/>
            </p:cNvSpPr>
            <p:nvPr/>
          </p:nvSpPr>
          <p:spPr bwMode="auto">
            <a:xfrm>
              <a:off x="4320" y="192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16 ô</a:t>
              </a:r>
            </a:p>
          </p:txBody>
        </p:sp>
        <p:sp>
          <p:nvSpPr>
            <p:cNvPr id="4775" name="Line 4048"/>
            <p:cNvSpPr>
              <a:spLocks noChangeShapeType="1"/>
            </p:cNvSpPr>
            <p:nvPr/>
          </p:nvSpPr>
          <p:spPr bwMode="auto">
            <a:xfrm>
              <a:off x="35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4049"/>
            <p:cNvSpPr>
              <a:spLocks noChangeShapeType="1"/>
            </p:cNvSpPr>
            <p:nvPr/>
          </p:nvSpPr>
          <p:spPr bwMode="auto">
            <a:xfrm flipV="1">
              <a:off x="3552" y="34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Text Box 4050"/>
            <p:cNvSpPr txBox="1">
              <a:spLocks noChangeArrowheads="1"/>
            </p:cNvSpPr>
            <p:nvPr/>
          </p:nvSpPr>
          <p:spPr bwMode="auto">
            <a:xfrm>
              <a:off x="3312" y="2880"/>
              <a:ext cx="3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12 ô</a:t>
              </a:r>
            </a:p>
          </p:txBody>
        </p:sp>
        <p:sp>
          <p:nvSpPr>
            <p:cNvPr id="4778" name="Text Box 4051"/>
            <p:cNvSpPr txBox="1">
              <a:spLocks noChangeArrowheads="1"/>
            </p:cNvSpPr>
            <p:nvPr/>
          </p:nvSpPr>
          <p:spPr bwMode="auto">
            <a:xfrm>
              <a:off x="4368" y="393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(2 tờ)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436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495800" cy="5257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1.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Đặt tờ giấy hình chữ nhật thứ nhất lên bàn, mặt kẻ ô phía trên và gấp các nếp gấp cách đều 1 ô theo chiều rộng cho đến hết.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2.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Gấp tờ giấy hình chữ nhật thứ 2 giống như tờ thứ nhất.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graphicFrame>
        <p:nvGraphicFramePr>
          <p:cNvPr id="78244" name="Group 2468"/>
          <p:cNvGraphicFramePr>
            <a:graphicFrameLocks noGrp="1"/>
          </p:cNvGraphicFramePr>
          <p:nvPr/>
        </p:nvGraphicFramePr>
        <p:xfrm>
          <a:off x="5867400" y="990600"/>
          <a:ext cx="3124200" cy="512126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8234" name="Text Box 2458"/>
          <p:cNvSpPr txBox="1">
            <a:spLocks noChangeArrowheads="1"/>
          </p:cNvSpPr>
          <p:nvPr/>
        </p:nvSpPr>
        <p:spPr bwMode="auto">
          <a:xfrm>
            <a:off x="6781800" y="457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16 ô</a:t>
            </a:r>
          </a:p>
        </p:txBody>
      </p:sp>
      <p:sp>
        <p:nvSpPr>
          <p:cNvPr id="78235" name="Line 2459"/>
          <p:cNvSpPr>
            <a:spLocks noChangeShapeType="1"/>
          </p:cNvSpPr>
          <p:nvPr/>
        </p:nvSpPr>
        <p:spPr bwMode="auto">
          <a:xfrm>
            <a:off x="5943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" name="Line 2460"/>
          <p:cNvSpPr>
            <a:spLocks noChangeShapeType="1"/>
          </p:cNvSpPr>
          <p:nvPr/>
        </p:nvSpPr>
        <p:spPr bwMode="auto">
          <a:xfrm flipH="1">
            <a:off x="79248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7" name="Line 2461"/>
          <p:cNvSpPr>
            <a:spLocks noChangeShapeType="1"/>
          </p:cNvSpPr>
          <p:nvPr/>
        </p:nvSpPr>
        <p:spPr bwMode="auto">
          <a:xfrm>
            <a:off x="5486400" y="121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8" name="Text Box 2462"/>
          <p:cNvSpPr txBox="1">
            <a:spLocks noChangeArrowheads="1"/>
          </p:cNvSpPr>
          <p:nvPr/>
        </p:nvSpPr>
        <p:spPr bwMode="auto">
          <a:xfrm>
            <a:off x="4953000" y="3048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24 ô</a:t>
            </a:r>
          </a:p>
        </p:txBody>
      </p:sp>
      <p:sp>
        <p:nvSpPr>
          <p:cNvPr id="78239" name="Line 2463"/>
          <p:cNvSpPr>
            <a:spLocks noChangeShapeType="1"/>
          </p:cNvSpPr>
          <p:nvPr/>
        </p:nvSpPr>
        <p:spPr bwMode="auto">
          <a:xfrm flipV="1">
            <a:off x="55626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1" name="Text Box 2465"/>
          <p:cNvSpPr txBox="1">
            <a:spLocks noChangeArrowheads="1"/>
          </p:cNvSpPr>
          <p:nvPr/>
        </p:nvSpPr>
        <p:spPr bwMode="auto">
          <a:xfrm>
            <a:off x="6629400" y="617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78242" name="Text Box 2466"/>
          <p:cNvSpPr txBox="1">
            <a:spLocks noChangeArrowheads="1"/>
          </p:cNvSpPr>
          <p:nvPr/>
        </p:nvSpPr>
        <p:spPr bwMode="auto">
          <a:xfrm>
            <a:off x="5867400" y="5867400"/>
            <a:ext cx="2895600" cy="2143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/>
          </a:p>
        </p:txBody>
      </p:sp>
      <p:sp>
        <p:nvSpPr>
          <p:cNvPr id="5533" name="Rectangle 2470"/>
          <p:cNvSpPr>
            <a:spLocks noChangeArrowheads="1"/>
          </p:cNvSpPr>
          <p:nvPr/>
        </p:nvSpPr>
        <p:spPr bwMode="auto">
          <a:xfrm>
            <a:off x="838200" y="350838"/>
            <a:ext cx="4557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CC0000"/>
                </a:solidFill>
                <a:latin typeface="Times New Roman" pitchFamily="18" charset="0"/>
              </a:rPr>
              <a:t>BƯỚC 2: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Gấp, dán quạt:</a:t>
            </a:r>
          </a:p>
        </p:txBody>
      </p:sp>
    </p:spTree>
    <p:extLst>
      <p:ext uri="{BB962C8B-B14F-4D97-AF65-F5344CB8AC3E}">
        <p14:creationId xmlns:p14="http://schemas.microsoft.com/office/powerpoint/2010/main" val="28273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" grpId="0"/>
      <p:bldP spid="78235" grpId="0" animBg="1"/>
      <p:bldP spid="78236" grpId="0" animBg="1"/>
      <p:bldP spid="78237" grpId="0" animBg="1"/>
      <p:bldP spid="78238" grpId="0"/>
      <p:bldP spid="78239" grpId="0" animBg="1"/>
      <p:bldP spid="78241" grpId="0"/>
      <p:bldP spid="782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71600" y="255588"/>
            <a:ext cx="4910138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u="sng"/>
              <a:t>*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 2: Gấp, dán quạt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10246" name="Picture 6" descr="IMG_0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15000" cy="2695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6" name="Picture 376" descr="IMG_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1588"/>
            <a:ext cx="5715000" cy="3046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8" name="Line 378"/>
          <p:cNvSpPr>
            <a:spLocks noChangeShapeType="1"/>
          </p:cNvSpPr>
          <p:nvPr/>
        </p:nvSpPr>
        <p:spPr bwMode="auto">
          <a:xfrm flipH="1">
            <a:off x="6324600" y="29718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2743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Đặt tờ giấy đã gấp lên bàn. Sau đó gấp đôi để lấy dấu giữa.</a:t>
            </a:r>
          </a:p>
        </p:txBody>
      </p:sp>
      <p:sp>
        <p:nvSpPr>
          <p:cNvPr id="10622" name="Text Box 382"/>
          <p:cNvSpPr txBox="1">
            <a:spLocks noChangeArrowheads="1"/>
          </p:cNvSpPr>
          <p:nvPr/>
        </p:nvSpPr>
        <p:spPr bwMode="auto">
          <a:xfrm>
            <a:off x="2133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H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3399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870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" grpId="0" animBg="1"/>
      <p:bldP spid="102406" grpId="0"/>
      <p:bldP spid="106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G_0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696200" cy="4343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67200" y="4419600"/>
            <a:ext cx="1330325" cy="6080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</a:rPr>
              <a:t>B«i hå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638800" y="4724400"/>
            <a:ext cx="1143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638800" y="3810000"/>
            <a:ext cx="1066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3352800" y="38862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200400" y="4724400"/>
            <a:ext cx="1066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57200" y="12192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Để mặt màu của 2 tờ giấy vừa gấp ở cùng 1 phía, bôi hồ và dán 2 mép với nhau.</a:t>
            </a:r>
          </a:p>
        </p:txBody>
      </p:sp>
      <p:sp>
        <p:nvSpPr>
          <p:cNvPr id="7178" name="Text Box 22"/>
          <p:cNvSpPr txBox="1">
            <a:spLocks noChangeArrowheads="1"/>
          </p:cNvSpPr>
          <p:nvPr/>
        </p:nvSpPr>
        <p:spPr bwMode="auto">
          <a:xfrm>
            <a:off x="4572000" y="617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0000"/>
                </a:solidFill>
              </a:rPr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5403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024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IMG_0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83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343400" y="2286000"/>
            <a:ext cx="1190625" cy="5476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/>
              <a:t>B«i hå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505200" y="2819400"/>
            <a:ext cx="9906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334000" y="2819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91000" y="3505200"/>
            <a:ext cx="1309688" cy="5476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/>
              <a:t>Ðp chÆt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4191000" y="4114800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76800" y="4114800"/>
            <a:ext cx="609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Dùng chỉ buộc chặt vào nếp gấp giữa và bôi hồ lên mép gấp trong cùng, ép chặt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2667000" y="5943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H. 4A</a:t>
            </a:r>
          </a:p>
        </p:txBody>
      </p:sp>
    </p:spTree>
    <p:extLst>
      <p:ext uri="{BB962C8B-B14F-4D97-AF65-F5344CB8AC3E}">
        <p14:creationId xmlns:p14="http://schemas.microsoft.com/office/powerpoint/2010/main" val="38947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024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0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6629400" cy="4972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1524000"/>
            <a:ext cx="2209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. Bôi hồ và dán mép 2 tờ giấy đã gấp vào với nhau.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10400" y="914400"/>
            <a:ext cx="12954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DÁN HỒ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791200" y="1371600"/>
            <a:ext cx="16764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4000" y="5791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H. 4B</a:t>
            </a:r>
          </a:p>
        </p:txBody>
      </p:sp>
    </p:spTree>
    <p:extLst>
      <p:ext uri="{BB962C8B-B14F-4D97-AF65-F5344CB8AC3E}">
        <p14:creationId xmlns:p14="http://schemas.microsoft.com/office/powerpoint/2010/main" val="24413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338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400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.VnArial</vt:lpstr>
      <vt:lpstr>.VnTime</vt:lpstr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duphong</cp:lastModifiedBy>
  <cp:revision>3</cp:revision>
  <dcterms:created xsi:type="dcterms:W3CDTF">2016-08-28T14:19:29Z</dcterms:created>
  <dcterms:modified xsi:type="dcterms:W3CDTF">2022-05-08T12:48:14Z</dcterms:modified>
</cp:coreProperties>
</file>