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399-38C8-4D6B-97AF-B243C51D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5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064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56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495026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29"/>
          <p:cNvSpPr txBox="1">
            <a:spLocks noChangeArrowheads="1"/>
          </p:cNvSpPr>
          <p:nvPr/>
        </p:nvSpPr>
        <p:spPr bwMode="auto">
          <a:xfrm>
            <a:off x="1524000" y="762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GIANG BIÊN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643188" y="3505200"/>
            <a:ext cx="36003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Thủ công 3</a:t>
            </a:r>
          </a:p>
        </p:txBody>
      </p:sp>
    </p:spTree>
    <p:extLst>
      <p:ext uri="{BB962C8B-B14F-4D97-AF65-F5344CB8AC3E}">
        <p14:creationId xmlns:p14="http://schemas.microsoft.com/office/powerpoint/2010/main" val="38401122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/>
              <a:t> </a:t>
            </a:r>
            <a:r>
              <a:rPr lang="en-US" sz="3200" b="1">
                <a:solidFill>
                  <a:srgbClr val="0000FF"/>
                </a:solidFill>
              </a:rPr>
              <a:t>Lµm c¸n qu¹t vµ hoµn chØnh qu¹t</a:t>
            </a: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410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39000" cy="5638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1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</vt:lpstr>
      <vt:lpstr>.VnTime</vt:lpstr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duphong</cp:lastModifiedBy>
  <cp:revision>4</cp:revision>
  <dcterms:created xsi:type="dcterms:W3CDTF">2016-08-28T14:13:52Z</dcterms:created>
  <dcterms:modified xsi:type="dcterms:W3CDTF">2022-05-03T01:00:41Z</dcterms:modified>
</cp:coreProperties>
</file>