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8"/>
  </p:notesMasterIdLst>
  <p:sldIdLst>
    <p:sldId id="262" r:id="rId2"/>
    <p:sldId id="269" r:id="rId3"/>
    <p:sldId id="285" r:id="rId4"/>
    <p:sldId id="271" r:id="rId5"/>
    <p:sldId id="284" r:id="rId6"/>
    <p:sldId id="27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CC0000"/>
    <a:srgbClr val="CC3300"/>
    <a:srgbClr val="FFCCFF"/>
    <a:srgbClr val="FFCCCC"/>
    <a:srgbClr val="95FB7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73" autoAdjust="0"/>
  </p:normalViewPr>
  <p:slideViewPr>
    <p:cSldViewPr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5E90F-6DC9-4E16-AA3C-35F47F22F068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10CD8-A98B-4C1F-8BB0-6B68500681C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84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3EED-1760-4CB1-99C4-99E6024E46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4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DB1-A77E-4301-A1DD-737BFAF6C8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2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ACC8-103C-4FE1-8C6D-CC4FABB49B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C36-499E-4EFC-AEEC-9F35B0613E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7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6BB1-49A6-4856-B19C-AF1AA2F9E8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0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DBA8-36DD-4814-9700-4CB0DDE41E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20900-3EE0-4737-A484-D8FBC399AD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6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1716-EC2C-4F1C-B359-DC23985B23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1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08C9-2FFB-4B42-91D0-58D8BD6595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0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B4F41-425D-42DF-8A16-98A0AD385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0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6CB7C-AABE-4E75-BC23-55AD8189AD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2B32-95C1-4DD1-8324-40057A1CBF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533400" y="838200"/>
            <a:ext cx="9677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9900CC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4400">
              <a:solidFill>
                <a:srgbClr val="9900CC"/>
              </a:solidFill>
              <a:latin typeface=".VnTim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4000">
                <a:latin typeface=".VnTime" pitchFamily="34" charset="0"/>
                <a:cs typeface="Arial" charset="0"/>
              </a:rPr>
              <a:t>                       </a:t>
            </a:r>
            <a:endParaRPr lang="en-US" sz="4800">
              <a:solidFill>
                <a:srgbClr val="0000FF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124075" y="3275013"/>
            <a:ext cx="532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ahoma" pitchFamily="34" charset="0"/>
              <a:cs typeface="Arial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066800" y="2454275"/>
            <a:ext cx="762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84848 : 4                                 24693 :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7620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Khởi động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1107669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12 485 : 3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302000" y="1046113"/>
            <a:ext cx="58293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3278188" y="2266900"/>
            <a:ext cx="58150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2803525" y="3489742"/>
            <a:ext cx="650557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455673" y="4760893"/>
            <a:ext cx="54340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 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349" y="4949994"/>
            <a:ext cx="39243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12 485 : 3 =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4161(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1828800" y="230781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857250" y="2245906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1066800" y="2255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2057400" y="2303056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1295400" y="2636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066800" y="2636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257425" y="230781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295400" y="3017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1524000" y="3017431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1524000" y="3379381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2490788" y="2303056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19510" name="Group 54"/>
          <p:cNvGrpSpPr>
            <a:grpSpLocks/>
          </p:cNvGrpSpPr>
          <p:nvPr/>
        </p:nvGrpSpPr>
        <p:grpSpPr bwMode="auto">
          <a:xfrm>
            <a:off x="685800" y="1788706"/>
            <a:ext cx="2438400" cy="1219200"/>
            <a:chOff x="432" y="1875"/>
            <a:chExt cx="1536" cy="768"/>
          </a:xfrm>
        </p:grpSpPr>
        <p:sp>
          <p:nvSpPr>
            <p:cNvPr id="19511" name="Text Box 55"/>
            <p:cNvSpPr txBox="1">
              <a:spLocks noChangeArrowheads="1"/>
            </p:cNvSpPr>
            <p:nvPr/>
          </p:nvSpPr>
          <p:spPr bwMode="auto">
            <a:xfrm>
              <a:off x="432" y="1920"/>
              <a:ext cx="14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12 485     3</a:t>
              </a:r>
            </a:p>
          </p:txBody>
        </p:sp>
        <p:grpSp>
          <p:nvGrpSpPr>
            <p:cNvPr id="19512" name="Group 56"/>
            <p:cNvGrpSpPr>
              <a:grpSpLocks/>
            </p:cNvGrpSpPr>
            <p:nvPr/>
          </p:nvGrpSpPr>
          <p:grpSpPr bwMode="auto">
            <a:xfrm>
              <a:off x="1152" y="1875"/>
              <a:ext cx="816" cy="768"/>
              <a:chOff x="1104" y="1920"/>
              <a:chExt cx="816" cy="768"/>
            </a:xfrm>
          </p:grpSpPr>
          <p:sp>
            <p:nvSpPr>
              <p:cNvPr id="19513" name="Line 5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514" name="Line 5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76225" y="551657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Bài 1: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 Tính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33425" y="1023145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14 729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0288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0288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133600" y="1023145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43113" y="1618457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7364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809625" y="1618457"/>
            <a:ext cx="1524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07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400425" y="103743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16 538</a:t>
            </a: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75152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4695825" y="1023145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75152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4681538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4833938" y="1023145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620000" y="100885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5638800" y="103743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25 295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358140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33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38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2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4695825" y="1556545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7529513" y="1604170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541020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15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3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525588" y="3537745"/>
            <a:ext cx="338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4203700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7043738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23825" y="4183856"/>
            <a:ext cx="2895600" cy="40011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14729: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 =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7364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171825" y="4193382"/>
            <a:ext cx="28194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16538:6 =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(dư2)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6143625" y="4183857"/>
            <a:ext cx="27432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25295:4 =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/>
      <p:bldP spid="20502" grpId="0"/>
      <p:bldP spid="20503" grpId="0"/>
      <p:bldP spid="20504" grpId="0"/>
      <p:bldP spid="20505" grpId="0"/>
      <p:bldP spid="20515" grpId="0"/>
      <p:bldP spid="20516" grpId="0"/>
      <p:bldP spid="20517" grpId="0"/>
      <p:bldP spid="20518" grpId="0" animBg="1"/>
      <p:bldP spid="20519" grpId="0" animBg="1"/>
      <p:bldP spid="205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17463" y="252413"/>
            <a:ext cx="102784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143000" y="2286000"/>
            <a:ext cx="7010400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: 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: 3m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0" y="279400"/>
            <a:ext cx="9237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3m.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" name="Đường kết nối Thẳng 2"/>
          <p:cNvCxnSpPr/>
          <p:nvPr/>
        </p:nvCxnSpPr>
        <p:spPr>
          <a:xfrm>
            <a:off x="1447800" y="744856"/>
            <a:ext cx="2590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5207000" y="778512"/>
            <a:ext cx="3200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kết nối Thẳng 14"/>
          <p:cNvCxnSpPr/>
          <p:nvPr/>
        </p:nvCxnSpPr>
        <p:spPr>
          <a:xfrm>
            <a:off x="163085" y="1257300"/>
            <a:ext cx="43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1693069" y="1257300"/>
            <a:ext cx="6460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kết nối Thẳng 19"/>
          <p:cNvCxnSpPr/>
          <p:nvPr/>
        </p:nvCxnSpPr>
        <p:spPr>
          <a:xfrm>
            <a:off x="1667669" y="1747460"/>
            <a:ext cx="1888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5" grpId="0"/>
      <p:bldP spid="21520" grpId="0"/>
      <p:bldP spid="215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619499" y="746631"/>
            <a:ext cx="17526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4800" y="2971800"/>
            <a:ext cx="8763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447800" y="1676400"/>
            <a:ext cx="2362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       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600200" y="2273875"/>
            <a:ext cx="441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10250 : 3 = 3416 (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00400" y="4191000"/>
            <a:ext cx="487680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2m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792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"/>
                            </p:stCondLst>
                            <p:childTnLst>
                              <p:par>
                                <p:cTn id="3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00"/>
                            </p:stCondLst>
                            <p:childTnLst>
                              <p:par>
                                <p:cTn id="4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Bảng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19167"/>
              </p:ext>
            </p:extLst>
          </p:nvPr>
        </p:nvGraphicFramePr>
        <p:xfrm>
          <a:off x="317500" y="1669107"/>
          <a:ext cx="8445500" cy="244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523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447800" y="884565"/>
            <a:ext cx="762000" cy="5286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87980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09800" y="894090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685800" y="1794202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2851815" y="17942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813300" y="17942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7161213" y="179420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990600" y="25562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15 725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990600" y="33944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33 272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3315827" y="34706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3315827" y="25562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5029200" y="25562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5241</a:t>
            </a:r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5029200" y="34706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8318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7464426" y="24800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7464426" y="348489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/>
      <p:bldP spid="31750" grpId="0"/>
      <p:bldP spid="31764" grpId="0"/>
      <p:bldP spid="31765" grpId="0"/>
      <p:bldP spid="31766" grpId="0"/>
      <p:bldP spid="31767" grpId="0"/>
      <p:bldP spid="31768" grpId="0"/>
      <p:bldP spid="31769" grpId="0"/>
      <p:bldP spid="31772" grpId="0"/>
      <p:bldP spid="31773" grpId="0"/>
      <p:bldP spid="31774" grpId="0"/>
      <p:bldP spid="31775" grpId="0"/>
      <p:bldP spid="31777" grpId="0"/>
      <p:bldP spid="31777" grpId="1"/>
      <p:bldP spid="31778" grpId="0"/>
      <p:bldP spid="31778" grpId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338</Words>
  <Application>Microsoft Office PowerPoint</Application>
  <PresentationFormat>On-screen Show (4:3)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.VnTime</vt:lpstr>
      <vt:lpstr>Arial</vt:lpstr>
      <vt:lpstr>Tahoma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254 Tran Hung Dao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PHATLOCPC</dc:creator>
  <cp:lastModifiedBy>duphong</cp:lastModifiedBy>
  <cp:revision>153</cp:revision>
  <dcterms:created xsi:type="dcterms:W3CDTF">2005-12-31T17:21:59Z</dcterms:created>
  <dcterms:modified xsi:type="dcterms:W3CDTF">2022-05-03T01:08:26Z</dcterms:modified>
</cp:coreProperties>
</file>