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sldIdLst>
    <p:sldId id="256" r:id="rId2"/>
    <p:sldId id="257" r:id="rId3"/>
    <p:sldId id="278" r:id="rId4"/>
    <p:sldId id="291" r:id="rId5"/>
    <p:sldId id="279" r:id="rId6"/>
    <p:sldId id="292" r:id="rId7"/>
    <p:sldId id="281" r:id="rId8"/>
    <p:sldId id="265" r:id="rId9"/>
    <p:sldId id="261" r:id="rId10"/>
    <p:sldId id="286" r:id="rId11"/>
    <p:sldId id="266" r:id="rId12"/>
    <p:sldId id="262" r:id="rId13"/>
    <p:sldId id="288" r:id="rId14"/>
    <p:sldId id="267" r:id="rId15"/>
    <p:sldId id="275" r:id="rId16"/>
    <p:sldId id="290" r:id="rId17"/>
  </p:sldIdLst>
  <p:sldSz cx="12192000" cy="6858000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FFCC"/>
    <a:srgbClr val="00FFFF"/>
    <a:srgbClr val="000099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0"/>
  </p:normalViewPr>
  <p:slideViewPr>
    <p:cSldViewPr showGuides="1">
      <p:cViewPr varScale="1">
        <p:scale>
          <a:sx n="76" d="100"/>
          <a:sy n="76" d="100"/>
        </p:scale>
        <p:origin x="845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978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013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0895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buNone/>
            </a:pPr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97958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338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580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268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689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780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444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027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868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18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/>
          <p:nvPr/>
        </p:nvSpPr>
        <p:spPr>
          <a:xfrm>
            <a:off x="4343400" y="804069"/>
            <a:ext cx="3429000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 u="sng" dirty="0">
                <a:solidFill>
                  <a:srgbClr val="006600"/>
                </a:solidFill>
                <a:latin typeface="Times New Roman" panose="02020603050405020304" pitchFamily="18" charset="0"/>
              </a:rPr>
              <a:t>Luyện từ và câu</a:t>
            </a:r>
            <a:endParaRPr lang="en-US" altLang="en-US" sz="3600" b="1" i="1" dirty="0">
              <a:solidFill>
                <a:srgbClr val="00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54" name="AutoShape 6"/>
          <p:cNvSpPr/>
          <p:nvPr/>
        </p:nvSpPr>
        <p:spPr>
          <a:xfrm>
            <a:off x="4308764" y="1497806"/>
            <a:ext cx="2743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  <a:tileRect/>
          </a:gradFill>
          <a:ln w="38100" cap="flat" cmpd="sng">
            <a:solidFill>
              <a:srgbClr val="990000"/>
            </a:solidFill>
            <a:prstDash val="solid"/>
            <a:headEnd type="none" w="med" len="med"/>
            <a:tailEnd type="none" w="med" len="med"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 anchorCtr="0"/>
          <a:lstStyle/>
          <a:p>
            <a:pPr algn="ctr"/>
            <a:r>
              <a:rPr lang="en-US" altLang="en-US" sz="2800" b="1" i="1" dirty="0">
                <a:latin typeface="Times New Roman" panose="02020603050405020304" pitchFamily="18" charset="0"/>
              </a:rPr>
              <a:t>K</a:t>
            </a:r>
            <a:r>
              <a:rPr lang="vi-VN" altLang="en-US" sz="2800" b="1" i="1" dirty="0">
                <a:latin typeface="Times New Roman" panose="02020603050405020304" pitchFamily="18" charset="0"/>
              </a:rPr>
              <a:t>hởi động</a:t>
            </a:r>
          </a:p>
        </p:txBody>
      </p:sp>
      <p:sp>
        <p:nvSpPr>
          <p:cNvPr id="2055" name="Text Box 7"/>
          <p:cNvSpPr txBox="1"/>
          <p:nvPr/>
        </p:nvSpPr>
        <p:spPr>
          <a:xfrm>
            <a:off x="2514600" y="2259806"/>
            <a:ext cx="7391400" cy="2227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2800" b="1" dirty="0"/>
              <a:t>       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Em thương làn gió mồ côi</a:t>
            </a:r>
          </a:p>
          <a:p>
            <a:r>
              <a:rPr lang="en-US" altLang="en-US" sz="2800" b="1" i="1" dirty="0">
                <a:latin typeface="Times New Roman" panose="02020603050405020304" pitchFamily="18" charset="0"/>
              </a:rPr>
              <a:t>Không tìm thấy bạn, vào ngồi trong cây </a:t>
            </a:r>
          </a:p>
          <a:p>
            <a:r>
              <a:rPr lang="en-US" altLang="en-US" sz="2800" b="1" i="1" dirty="0">
                <a:latin typeface="Times New Roman" panose="02020603050405020304" pitchFamily="18" charset="0"/>
              </a:rPr>
              <a:t>       Em thương sợi nắng đông gầy</a:t>
            </a:r>
          </a:p>
          <a:p>
            <a:r>
              <a:rPr lang="en-US" altLang="en-US" sz="2800" b="1" i="1" dirty="0">
                <a:latin typeface="Times New Roman" panose="02020603050405020304" pitchFamily="18" charset="0"/>
              </a:rPr>
              <a:t>Run run ngã giữa vườn cây cải ngồng.</a:t>
            </a:r>
          </a:p>
          <a:p>
            <a:r>
              <a:rPr lang="en-US" altLang="en-US" sz="2800" b="1" i="1" dirty="0">
                <a:latin typeface="Times New Roman" panose="02020603050405020304" pitchFamily="18" charset="0"/>
              </a:rPr>
              <a:t>                                          </a:t>
            </a:r>
            <a:r>
              <a:rPr lang="en-US" altLang="en-US" sz="2800" b="1" i="1" dirty="0">
                <a:solidFill>
                  <a:srgbClr val="990000"/>
                </a:solidFill>
                <a:latin typeface="Times New Roman" panose="02020603050405020304" pitchFamily="18" charset="0"/>
              </a:rPr>
              <a:t>Nguyễn Ngọc Ký</a:t>
            </a:r>
            <a:r>
              <a:rPr lang="en-US" altLang="en-US" sz="2800" b="1" dirty="0"/>
              <a:t>       </a:t>
            </a:r>
          </a:p>
        </p:txBody>
      </p:sp>
      <p:sp>
        <p:nvSpPr>
          <p:cNvPr id="2056" name="Text Box 8"/>
          <p:cNvSpPr txBox="1"/>
          <p:nvPr/>
        </p:nvSpPr>
        <p:spPr>
          <a:xfrm>
            <a:off x="1981200" y="4419600"/>
            <a:ext cx="7924800" cy="1066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200" i="1" dirty="0">
                <a:solidFill>
                  <a:srgbClr val="0070C0"/>
                </a:solidFill>
                <a:latin typeface="Times New Roman" panose="02020603050405020304" pitchFamily="18" charset="0"/>
              </a:rPr>
              <a:t>- Đọc bài thơ và trả lời câu hỏi:</a:t>
            </a:r>
          </a:p>
          <a:p>
            <a:r>
              <a:rPr lang="en-US" altLang="en-US" sz="3200" i="1" dirty="0">
                <a:solidFill>
                  <a:srgbClr val="0070C0"/>
                </a:solidFill>
                <a:latin typeface="Times New Roman" panose="02020603050405020304" pitchFamily="18" charset="0"/>
              </a:rPr>
              <a:t>* Em hãy tìm sự vật được nhân hóa ?</a:t>
            </a:r>
          </a:p>
        </p:txBody>
      </p:sp>
      <p:sp>
        <p:nvSpPr>
          <p:cNvPr id="2057" name="Text Box 9"/>
          <p:cNvSpPr txBox="1"/>
          <p:nvPr/>
        </p:nvSpPr>
        <p:spPr>
          <a:xfrm>
            <a:off x="1600200" y="5715000"/>
            <a:ext cx="8763000" cy="579438"/>
          </a:xfrm>
          <a:prstGeom prst="rect">
            <a:avLst/>
          </a:prstGeom>
          <a:solidFill>
            <a:srgbClr val="00FFFF">
              <a:alpha val="41176"/>
            </a:srgbClr>
          </a:solidFill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      </a:t>
            </a:r>
            <a:r>
              <a:rPr lang="en-US" altLang="en-US" sz="3200" b="1" dirty="0">
                <a:latin typeface="Times New Roman" panose="02020603050405020304" pitchFamily="18" charset="0"/>
              </a:rPr>
              <a:t>- Sự vật được nhân hóa là: 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làn gió </a:t>
            </a:r>
            <a:r>
              <a:rPr lang="en-US" altLang="en-US" sz="3200" b="1" dirty="0">
                <a:latin typeface="Times New Roman" panose="02020603050405020304" pitchFamily="18" charset="0"/>
              </a:rPr>
              <a:t>và 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sợi nắng</a:t>
            </a:r>
            <a:r>
              <a:rPr lang="en-US" altLang="en-US" sz="3200" b="1" dirty="0">
                <a:latin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9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0,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animBg="1"/>
      <p:bldP spid="2055" grpId="0"/>
      <p:bldP spid="2056" grpId="0"/>
      <p:bldP spid="205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6"/>
          <p:cNvSpPr/>
          <p:nvPr/>
        </p:nvSpPr>
        <p:spPr>
          <a:xfrm>
            <a:off x="457200" y="515650"/>
            <a:ext cx="9906000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en-US" sz="3200" b="1" i="1" u="sng" dirty="0">
                <a:solidFill>
                  <a:srgbClr val="000099"/>
                </a:solidFill>
                <a:latin typeface="Times New Roman" panose="02020603050405020304" pitchFamily="18" charset="0"/>
              </a:rPr>
              <a:t>Bài 2</a:t>
            </a:r>
            <a:r>
              <a:rPr lang="en-US" altLang="en-US" sz="32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Tìm bộ phận câu trả lời cho câu </a:t>
            </a:r>
            <a:r>
              <a:rPr lang="en-US" altLang="en-US" sz="3200" i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“ 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Để làm gì</a:t>
            </a:r>
            <a:r>
              <a:rPr lang="en-US" altLang="en-US" sz="3200" i="1" dirty="0">
                <a:solidFill>
                  <a:srgbClr val="99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”</a:t>
            </a:r>
          </a:p>
        </p:txBody>
      </p:sp>
      <p:graphicFrame>
        <p:nvGraphicFramePr>
          <p:cNvPr id="7243" name="Group 75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998068271"/>
              </p:ext>
            </p:extLst>
          </p:nvPr>
        </p:nvGraphicFramePr>
        <p:xfrm>
          <a:off x="457200" y="1600200"/>
          <a:ext cx="11430000" cy="4524693"/>
        </p:xfrm>
        <a:graphic>
          <a:graphicData uri="http://schemas.openxmlformats.org/drawingml/2006/table">
            <a:tbl>
              <a:tblPr/>
              <a:tblGrid>
                <a:gridCol w="670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2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9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CÂU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 Bộ phận câu trả lời câu hỏi “ </a:t>
                      </a:r>
                      <a:r>
                        <a:rPr kumimoji="0" lang="en-US" altLang="en-US" sz="2800" b="1" i="1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</a:rPr>
                        <a:t>Để làm gì</a:t>
                      </a: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anose="02020603050405020304" pitchFamily="18" charset="0"/>
                        </a:rPr>
                        <a:t>? </a:t>
                      </a: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”</a:t>
                      </a: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0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a) Con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phải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đến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bác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thợ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rèn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để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xem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lại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bộ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móng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7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b)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Cả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một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vùng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sông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Hồng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nô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nức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làm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lễ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mở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hội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để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tưởng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nhớ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ông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9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c)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Ngày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mai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muông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thú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trong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rừng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mở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hội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thi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chạy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để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chọn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con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vật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chạy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nhanh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nhất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244" name="Text Box 76"/>
          <p:cNvSpPr txBox="1"/>
          <p:nvPr/>
        </p:nvSpPr>
        <p:spPr>
          <a:xfrm>
            <a:off x="7620000" y="2654587"/>
            <a:ext cx="3810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xem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bộ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móng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7245" name="Text Box 77"/>
          <p:cNvSpPr txBox="1"/>
          <p:nvPr/>
        </p:nvSpPr>
        <p:spPr>
          <a:xfrm>
            <a:off x="7543800" y="3762241"/>
            <a:ext cx="3657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tưởng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nhớ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ông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7246" name="Text Box 78"/>
          <p:cNvSpPr txBox="1"/>
          <p:nvPr/>
        </p:nvSpPr>
        <p:spPr>
          <a:xfrm>
            <a:off x="7467600" y="4876822"/>
            <a:ext cx="4038600" cy="1066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chọn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con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chạy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nhanh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nhất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0009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44" grpId="0"/>
      <p:bldP spid="7245" grpId="0"/>
      <p:bldP spid="724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AutoShape 4"/>
          <p:cNvSpPr/>
          <p:nvPr/>
        </p:nvSpPr>
        <p:spPr>
          <a:xfrm>
            <a:off x="1524000" y="2363788"/>
            <a:ext cx="9372600" cy="2436812"/>
          </a:xfrm>
          <a:prstGeom prst="flowChartAlternateProcess">
            <a:avLst/>
          </a:prstGeom>
          <a:solidFill>
            <a:schemeClr val="bg1"/>
          </a:solidFill>
          <a:ln w="57150" cap="flat" cmpd="thinThick">
            <a:solidFill>
              <a:srgbClr val="8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 eaLnBrk="0" hangingPunct="0"/>
            <a:r>
              <a:rPr lang="en-US" altLang="en-US" sz="48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Bộ phận đứng sau từ </a:t>
            </a:r>
            <a:r>
              <a:rPr lang="en-US" altLang="en-US" sz="48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“ để ” </a:t>
            </a:r>
          </a:p>
          <a:p>
            <a:pPr algn="ctr" eaLnBrk="0" hangingPunct="0"/>
            <a:r>
              <a:rPr lang="en-US" altLang="en-US" sz="48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chính là bộ phận câu trả lời </a:t>
            </a:r>
          </a:p>
          <a:p>
            <a:pPr algn="ctr" eaLnBrk="0" hangingPunct="0"/>
            <a:r>
              <a:rPr lang="en-US" altLang="en-US" sz="48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cho câu hỏi </a:t>
            </a:r>
            <a:r>
              <a:rPr lang="en-US" altLang="en-US" sz="48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“ Để làm gì ? ”</a:t>
            </a:r>
          </a:p>
        </p:txBody>
      </p:sp>
      <p:sp>
        <p:nvSpPr>
          <p:cNvPr id="10244" name="Text Box 7"/>
          <p:cNvSpPr txBox="1"/>
          <p:nvPr/>
        </p:nvSpPr>
        <p:spPr>
          <a:xfrm>
            <a:off x="2095500" y="533400"/>
            <a:ext cx="8229600" cy="13731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altLang="en-US" sz="2800" b="1" i="1" dirty="0">
                <a:solidFill>
                  <a:srgbClr val="99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Nhân hóa.</a:t>
            </a:r>
          </a:p>
          <a:p>
            <a:pPr algn="ctr"/>
            <a:r>
              <a:rPr lang="en-US" altLang="en-US" sz="28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Ôn tập cách đặt và trả lời câu hỏi Để làm gì ?</a:t>
            </a:r>
          </a:p>
          <a:p>
            <a:pPr algn="ctr"/>
            <a:r>
              <a:rPr lang="en-US" altLang="en-US" sz="28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Dấu chấm, chấm hỏi, chấm than.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5"/>
          <p:cNvSpPr/>
          <p:nvPr/>
        </p:nvSpPr>
        <p:spPr>
          <a:xfrm>
            <a:off x="952500" y="647700"/>
            <a:ext cx="9829800" cy="10668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en-US" sz="3200" b="1" i="1" u="sng" dirty="0">
                <a:solidFill>
                  <a:srgbClr val="000099"/>
                </a:solidFill>
                <a:latin typeface="Times New Roman" panose="02020603050405020304" pitchFamily="18" charset="0"/>
              </a:rPr>
              <a:t>Bài 3</a:t>
            </a:r>
            <a:r>
              <a:rPr lang="en-US" altLang="en-US" sz="32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Điền </a:t>
            </a:r>
            <a:r>
              <a:rPr lang="en-US" altLang="en-US" sz="32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dấu chấm, dấu chấm hỏi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hoặc </a:t>
            </a:r>
            <a:r>
              <a:rPr lang="en-US" altLang="en-US" sz="32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dấu chấm</a:t>
            </a:r>
            <a:r>
              <a:rPr lang="en-US" altLang="en-US" sz="3200" i="1" dirty="0">
                <a:solidFill>
                  <a:srgbClr val="99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than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vào ô trống trong truyện vui </a:t>
            </a:r>
            <a:r>
              <a:rPr lang="en-US" altLang="en-US" sz="32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Nhìn bài của bạn:</a:t>
            </a:r>
          </a:p>
        </p:txBody>
      </p:sp>
      <p:sp>
        <p:nvSpPr>
          <p:cNvPr id="11268" name="Rectangle 6"/>
          <p:cNvSpPr/>
          <p:nvPr/>
        </p:nvSpPr>
        <p:spPr>
          <a:xfrm>
            <a:off x="547688" y="1981200"/>
            <a:ext cx="11110912" cy="45243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Phong đi học về         Thấy em rất vui, mẹ hỏi:</a:t>
            </a:r>
          </a:p>
          <a:p>
            <a:pPr algn="just"/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   - Hôm nay con được điểm tốt à </a:t>
            </a:r>
          </a:p>
          <a:p>
            <a:pPr algn="just"/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   -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Vâng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    Con được khen nhưng đó là nhờ con nhìn bạn Long      Nếu không bắt chước bạn ấy thì chắc con không được thầy khen như thế.</a:t>
            </a:r>
          </a:p>
          <a:p>
            <a:pPr algn="just"/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 Mẹ ngạc nhiên:</a:t>
            </a:r>
          </a:p>
          <a:p>
            <a:pPr algn="just"/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  - Sao con nhìn bài của bạn</a:t>
            </a:r>
          </a:p>
          <a:p>
            <a:pPr algn="just"/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  - Nhưng thầy giáo có cấm nhìn bạn tập đâu ! Chúng con thi thể dục ấy mà!</a:t>
            </a:r>
          </a:p>
        </p:txBody>
      </p:sp>
      <p:sp>
        <p:nvSpPr>
          <p:cNvPr id="9223" name="Rectangle 7"/>
          <p:cNvSpPr/>
          <p:nvPr/>
        </p:nvSpPr>
        <p:spPr>
          <a:xfrm>
            <a:off x="3823422" y="2043113"/>
            <a:ext cx="533400" cy="4572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26" name="Rectangle 10"/>
          <p:cNvSpPr/>
          <p:nvPr/>
        </p:nvSpPr>
        <p:spPr>
          <a:xfrm>
            <a:off x="6538913" y="2528022"/>
            <a:ext cx="533400" cy="4572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27" name="Rectangle 11"/>
          <p:cNvSpPr/>
          <p:nvPr/>
        </p:nvSpPr>
        <p:spPr>
          <a:xfrm>
            <a:off x="7862888" y="2743200"/>
            <a:ext cx="457200" cy="3048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endParaRPr lang="en-US" altLang="en-US" sz="40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28" name="Rectangle 12"/>
          <p:cNvSpPr/>
          <p:nvPr/>
        </p:nvSpPr>
        <p:spPr>
          <a:xfrm>
            <a:off x="2362200" y="3048000"/>
            <a:ext cx="533400" cy="4572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30" name="Rectangle 14"/>
          <p:cNvSpPr/>
          <p:nvPr/>
        </p:nvSpPr>
        <p:spPr>
          <a:xfrm>
            <a:off x="1600200" y="3539836"/>
            <a:ext cx="533400" cy="4572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31" name="Rectangle 15"/>
          <p:cNvSpPr/>
          <p:nvPr/>
        </p:nvSpPr>
        <p:spPr>
          <a:xfrm>
            <a:off x="5348288" y="3600450"/>
            <a:ext cx="457200" cy="3048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endParaRPr lang="en-US" altLang="en-US" sz="40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32" name="Rectangle 16"/>
          <p:cNvSpPr/>
          <p:nvPr/>
        </p:nvSpPr>
        <p:spPr>
          <a:xfrm>
            <a:off x="5608061" y="4976782"/>
            <a:ext cx="533400" cy="4572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2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" dur="2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animBg="1"/>
      <p:bldP spid="9226" grpId="0" animBg="1"/>
      <p:bldP spid="9227" grpId="0" animBg="1"/>
      <p:bldP spid="9228" grpId="0" animBg="1"/>
      <p:bldP spid="9230" grpId="0" animBg="1"/>
      <p:bldP spid="9231" grpId="0" animBg="1"/>
      <p:bldP spid="923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5"/>
          <p:cNvSpPr/>
          <p:nvPr/>
        </p:nvSpPr>
        <p:spPr>
          <a:xfrm>
            <a:off x="585788" y="775495"/>
            <a:ext cx="9829800" cy="10668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en-US" sz="3200" b="1" i="1" u="sng" dirty="0">
                <a:solidFill>
                  <a:srgbClr val="000099"/>
                </a:solidFill>
                <a:latin typeface="Times New Roman" panose="02020603050405020304" pitchFamily="18" charset="0"/>
              </a:rPr>
              <a:t>Bài 3</a:t>
            </a:r>
            <a:r>
              <a:rPr lang="en-US" altLang="en-US" sz="32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Điền </a:t>
            </a:r>
            <a:r>
              <a:rPr lang="en-US" altLang="en-US" sz="32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dấu chấm, dấu chấm hỏi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hoặc </a:t>
            </a:r>
            <a:r>
              <a:rPr lang="en-US" altLang="en-US" sz="32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dấu chấm</a:t>
            </a:r>
            <a:r>
              <a:rPr lang="en-US" altLang="en-US" sz="3200" i="1" dirty="0">
                <a:solidFill>
                  <a:srgbClr val="99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than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vào ô trống trong truyện vui </a:t>
            </a:r>
            <a:r>
              <a:rPr lang="en-US" altLang="en-US" sz="32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Nhìn bài của bạn:</a:t>
            </a:r>
          </a:p>
        </p:txBody>
      </p:sp>
      <p:sp>
        <p:nvSpPr>
          <p:cNvPr id="11268" name="Rectangle 6"/>
          <p:cNvSpPr/>
          <p:nvPr/>
        </p:nvSpPr>
        <p:spPr>
          <a:xfrm>
            <a:off x="762000" y="1981200"/>
            <a:ext cx="10591800" cy="45243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Phong đi học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</a:t>
            </a:r>
            <a:r>
              <a:rPr lang="vi-VN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Thấy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em rất vui, mẹ hỏi:</a:t>
            </a:r>
          </a:p>
          <a:p>
            <a:pPr algn="just"/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   - Hôm nay con được điểm tốt à </a:t>
            </a:r>
          </a:p>
          <a:p>
            <a:pPr algn="just"/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   - Vâng        Con được khen nhưng đó là nhờ con nhìn bạn Long      Nếu không bắt chước bạn ấy thì chắc con không được thầy khen như thế.</a:t>
            </a:r>
          </a:p>
          <a:p>
            <a:pPr algn="just"/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 Mẹ ngạc nhiên:</a:t>
            </a:r>
          </a:p>
          <a:p>
            <a:pPr algn="just"/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  - Sao con nhìn bài của bạn</a:t>
            </a:r>
          </a:p>
          <a:p>
            <a:pPr algn="just"/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  - Nhưng thầy giáo có cấm nhìn bạn tập đâu ! Chúng con thi thể dục ấy mà!</a:t>
            </a:r>
          </a:p>
        </p:txBody>
      </p:sp>
      <p:sp>
        <p:nvSpPr>
          <p:cNvPr id="9223" name="Rectangle 7"/>
          <p:cNvSpPr/>
          <p:nvPr/>
        </p:nvSpPr>
        <p:spPr>
          <a:xfrm>
            <a:off x="3986213" y="2035753"/>
            <a:ext cx="533400" cy="4572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25" name="Rectangle 9"/>
          <p:cNvSpPr/>
          <p:nvPr/>
        </p:nvSpPr>
        <p:spPr>
          <a:xfrm>
            <a:off x="4020849" y="2043618"/>
            <a:ext cx="457200" cy="3048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sz="4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9226" name="Rectangle 10"/>
          <p:cNvSpPr/>
          <p:nvPr/>
        </p:nvSpPr>
        <p:spPr>
          <a:xfrm>
            <a:off x="6747165" y="2520662"/>
            <a:ext cx="533400" cy="4572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27" name="Rectangle 11"/>
          <p:cNvSpPr/>
          <p:nvPr/>
        </p:nvSpPr>
        <p:spPr>
          <a:xfrm>
            <a:off x="6781800" y="2613315"/>
            <a:ext cx="457200" cy="3048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sz="4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9228" name="Rectangle 12"/>
          <p:cNvSpPr/>
          <p:nvPr/>
        </p:nvSpPr>
        <p:spPr>
          <a:xfrm>
            <a:off x="2455285" y="3054927"/>
            <a:ext cx="533400" cy="4572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29" name="Rectangle 13"/>
          <p:cNvSpPr/>
          <p:nvPr/>
        </p:nvSpPr>
        <p:spPr>
          <a:xfrm>
            <a:off x="2438400" y="3131127"/>
            <a:ext cx="457200" cy="3048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sz="4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9230" name="Rectangle 14"/>
          <p:cNvSpPr/>
          <p:nvPr/>
        </p:nvSpPr>
        <p:spPr>
          <a:xfrm>
            <a:off x="1790700" y="3505200"/>
            <a:ext cx="533400" cy="4572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31" name="Rectangle 15"/>
          <p:cNvSpPr/>
          <p:nvPr/>
        </p:nvSpPr>
        <p:spPr>
          <a:xfrm>
            <a:off x="1828800" y="3581400"/>
            <a:ext cx="457200" cy="3048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sz="4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9232" name="Rectangle 16"/>
          <p:cNvSpPr/>
          <p:nvPr/>
        </p:nvSpPr>
        <p:spPr>
          <a:xfrm>
            <a:off x="5791200" y="4973782"/>
            <a:ext cx="533400" cy="4572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33" name="Rectangle 17"/>
          <p:cNvSpPr/>
          <p:nvPr/>
        </p:nvSpPr>
        <p:spPr>
          <a:xfrm>
            <a:off x="5791200" y="5049982"/>
            <a:ext cx="457200" cy="3048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sz="4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55218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2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animBg="1"/>
      <p:bldP spid="9225" grpId="0" animBg="1"/>
      <p:bldP spid="9226" grpId="0" animBg="1"/>
      <p:bldP spid="9227" grpId="0" animBg="1"/>
      <p:bldP spid="9228" grpId="0" animBg="1"/>
      <p:bldP spid="9229" grpId="0" animBg="1"/>
      <p:bldP spid="9230" grpId="0" animBg="1"/>
      <p:bldP spid="9231" grpId="0" animBg="1"/>
      <p:bldP spid="9232" grpId="0" animBg="1"/>
      <p:bldP spid="923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3468"/>
            <a:ext cx="4114800" cy="685800"/>
          </a:xfrm>
        </p:spPr>
        <p:txBody>
          <a:bodyPr vert="horz" lIns="91440" tIns="45720" rIns="91440" bIns="45720" rtlCol="0">
            <a:noAutofit/>
          </a:bodyPr>
          <a:lstStyle/>
          <a:p>
            <a:pPr algn="l">
              <a:defRPr/>
            </a:pPr>
            <a:r>
              <a:rPr lang="en-US" altLang="en-US" sz="36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*</a:t>
            </a:r>
            <a:r>
              <a:rPr lang="en-US" alt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36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nhằm</a:t>
            </a:r>
            <a:r>
              <a:rPr lang="en-US" altLang="en-US" sz="36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36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4340" name="Rectangle 4"/>
          <p:cNvSpPr/>
          <p:nvPr/>
        </p:nvSpPr>
        <p:spPr>
          <a:xfrm>
            <a:off x="1219200" y="2092036"/>
            <a:ext cx="9525000" cy="1219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    </a:t>
            </a:r>
            <a:r>
              <a:rPr lang="en-US" altLang="en-US" sz="3200" b="1" i="1" dirty="0">
                <a:latin typeface="Times New Roman" panose="02020603050405020304" pitchFamily="18" charset="0"/>
              </a:rPr>
              <a:t>Khi chọn dấu câu để điền vào ô trống. Cần căn cứ vào nội dung đi trước ô trống.</a:t>
            </a:r>
          </a:p>
        </p:txBody>
      </p:sp>
      <p:sp>
        <p:nvSpPr>
          <p:cNvPr id="14341" name="Rectangle 5"/>
          <p:cNvSpPr/>
          <p:nvPr/>
        </p:nvSpPr>
        <p:spPr>
          <a:xfrm>
            <a:off x="8458200" y="3314700"/>
            <a:ext cx="685800" cy="990600"/>
          </a:xfrm>
          <a:prstGeom prst="rect">
            <a:avLst/>
          </a:prstGeom>
          <a:solidFill>
            <a:srgbClr val="00FFFF">
              <a:alpha val="41176"/>
            </a:srgbClr>
          </a:solidFill>
          <a:ln w="9525" cap="flat" cmpd="sng">
            <a:solidFill>
              <a:srgbClr val="3366FF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altLang="en-US" sz="6000" b="1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14342" name="AutoShape 6"/>
          <p:cNvSpPr/>
          <p:nvPr/>
        </p:nvSpPr>
        <p:spPr>
          <a:xfrm>
            <a:off x="6629400" y="3714750"/>
            <a:ext cx="914400" cy="228600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00FFFF">
              <a:alpha val="41176"/>
            </a:srgbClr>
          </a:solidFill>
          <a:ln w="952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4343" name="Rectangle 7"/>
          <p:cNvSpPr/>
          <p:nvPr/>
        </p:nvSpPr>
        <p:spPr>
          <a:xfrm>
            <a:off x="2057400" y="4611832"/>
            <a:ext cx="4419600" cy="9906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sz="36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*Câu bộc lộ cảm xúc,  lời đáp </a:t>
            </a:r>
          </a:p>
        </p:txBody>
      </p:sp>
      <p:sp>
        <p:nvSpPr>
          <p:cNvPr id="14344" name="Rectangle 8"/>
          <p:cNvSpPr/>
          <p:nvPr/>
        </p:nvSpPr>
        <p:spPr>
          <a:xfrm>
            <a:off x="8458200" y="4533900"/>
            <a:ext cx="685800" cy="990600"/>
          </a:xfrm>
          <a:prstGeom prst="rect">
            <a:avLst/>
          </a:prstGeom>
          <a:solidFill>
            <a:srgbClr val="00FFFF">
              <a:alpha val="41176"/>
            </a:srgbClr>
          </a:solidFill>
          <a:ln w="9525" cap="flat" cmpd="sng">
            <a:solidFill>
              <a:srgbClr val="3366FF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altLang="en-US" sz="6000" b="1" dirty="0"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14345" name="AutoShape 9"/>
          <p:cNvSpPr/>
          <p:nvPr/>
        </p:nvSpPr>
        <p:spPr>
          <a:xfrm>
            <a:off x="6629400" y="4933950"/>
            <a:ext cx="914400" cy="228600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00FFFF">
              <a:alpha val="41176"/>
            </a:srgbClr>
          </a:solidFill>
          <a:ln w="952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4346" name="Rectangle 10"/>
          <p:cNvSpPr/>
          <p:nvPr/>
        </p:nvSpPr>
        <p:spPr>
          <a:xfrm>
            <a:off x="2109355" y="5905500"/>
            <a:ext cx="3810000" cy="685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sz="36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*Câu kể lại sự việc</a:t>
            </a:r>
            <a:r>
              <a:rPr lang="en-US" altLang="en-US" sz="3600" b="1" i="1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4347" name="Rectangle 11"/>
          <p:cNvSpPr/>
          <p:nvPr/>
        </p:nvSpPr>
        <p:spPr>
          <a:xfrm>
            <a:off x="8458200" y="5753100"/>
            <a:ext cx="685800" cy="990600"/>
          </a:xfrm>
          <a:prstGeom prst="rect">
            <a:avLst/>
          </a:prstGeom>
          <a:solidFill>
            <a:srgbClr val="00FFFF">
              <a:alpha val="41176"/>
            </a:srgbClr>
          </a:solidFill>
          <a:ln w="9525" cap="flat" cmpd="sng">
            <a:solidFill>
              <a:srgbClr val="3366FF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altLang="en-US" sz="6000" b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4348" name="AutoShape 12"/>
          <p:cNvSpPr/>
          <p:nvPr/>
        </p:nvSpPr>
        <p:spPr>
          <a:xfrm>
            <a:off x="6629400" y="6153150"/>
            <a:ext cx="914400" cy="228600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00FFFF">
              <a:alpha val="41960"/>
            </a:srgbClr>
          </a:solidFill>
          <a:ln w="952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2301" name="Text Box 17"/>
          <p:cNvSpPr txBox="1"/>
          <p:nvPr/>
        </p:nvSpPr>
        <p:spPr>
          <a:xfrm>
            <a:off x="1600200" y="398462"/>
            <a:ext cx="8229600" cy="13731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altLang="en-US" sz="2800" b="1" i="1" dirty="0">
                <a:solidFill>
                  <a:srgbClr val="99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Nhân hóa.</a:t>
            </a:r>
          </a:p>
          <a:p>
            <a:pPr algn="ctr"/>
            <a:r>
              <a:rPr lang="en-US" altLang="en-US" sz="28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Ôn tập cách đặt và trả lời câu hỏi Để làm gì ?</a:t>
            </a:r>
          </a:p>
          <a:p>
            <a:pPr algn="ctr"/>
            <a:r>
              <a:rPr lang="en-US" altLang="en-US" sz="28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Dấu chấm, chấm hỏi, chấm than.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6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6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4341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4341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4341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24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740"/>
                            </p:stCondLst>
                            <p:childTnLst>
                              <p:par>
                                <p:cTn id="4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14344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14344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14344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839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339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4347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4347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4347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14340" grpId="0" build="p"/>
      <p:bldP spid="14341" grpId="0" build="p" animBg="1"/>
      <p:bldP spid="14342" grpId="0" animBg="1"/>
      <p:bldP spid="14343" grpId="0" build="p"/>
      <p:bldP spid="14344" grpId="0" build="p" animBg="1"/>
      <p:bldP spid="14345" grpId="0" animBg="1"/>
      <p:bldP spid="14346" grpId="0" build="p"/>
      <p:bldP spid="14347" grpId="0" build="p" animBg="1"/>
      <p:bldP spid="1434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/>
          <p:nvPr/>
        </p:nvSpPr>
        <p:spPr>
          <a:xfrm>
            <a:off x="3886200" y="131603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3315" name="Rectangle 4"/>
          <p:cNvSpPr/>
          <p:nvPr/>
        </p:nvSpPr>
        <p:spPr>
          <a:xfrm>
            <a:off x="4191000" y="1295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G</a:t>
            </a:r>
          </a:p>
        </p:txBody>
      </p:sp>
      <p:sp>
        <p:nvSpPr>
          <p:cNvPr id="13316" name="Rectangle 5"/>
          <p:cNvSpPr/>
          <p:nvPr/>
        </p:nvSpPr>
        <p:spPr>
          <a:xfrm>
            <a:off x="4495800" y="1295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17" name="Rectangle 6"/>
          <p:cNvSpPr/>
          <p:nvPr/>
        </p:nvSpPr>
        <p:spPr>
          <a:xfrm>
            <a:off x="4510088" y="1298575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E</a:t>
            </a:r>
          </a:p>
        </p:txBody>
      </p:sp>
      <p:sp>
        <p:nvSpPr>
          <p:cNvPr id="13318" name="Rectangle 7"/>
          <p:cNvSpPr/>
          <p:nvPr/>
        </p:nvSpPr>
        <p:spPr>
          <a:xfrm>
            <a:off x="35814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13319" name="Rectangle 8"/>
          <p:cNvSpPr/>
          <p:nvPr/>
        </p:nvSpPr>
        <p:spPr>
          <a:xfrm>
            <a:off x="3886200" y="1676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20" name="Rectangle 9"/>
          <p:cNvSpPr/>
          <p:nvPr/>
        </p:nvSpPr>
        <p:spPr>
          <a:xfrm>
            <a:off x="41910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Ấ</a:t>
            </a:r>
          </a:p>
        </p:txBody>
      </p:sp>
      <p:sp>
        <p:nvSpPr>
          <p:cNvPr id="13321" name="Rectangle 10"/>
          <p:cNvSpPr/>
          <p:nvPr/>
        </p:nvSpPr>
        <p:spPr>
          <a:xfrm>
            <a:off x="44958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M</a:t>
            </a:r>
          </a:p>
        </p:txBody>
      </p:sp>
      <p:sp>
        <p:nvSpPr>
          <p:cNvPr id="13322" name="Rectangle 11"/>
          <p:cNvSpPr/>
          <p:nvPr/>
        </p:nvSpPr>
        <p:spPr>
          <a:xfrm>
            <a:off x="48006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23" name="Rectangle 12"/>
          <p:cNvSpPr/>
          <p:nvPr/>
        </p:nvSpPr>
        <p:spPr>
          <a:xfrm>
            <a:off x="51054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Ỏ</a:t>
            </a:r>
          </a:p>
        </p:txBody>
      </p:sp>
      <p:sp>
        <p:nvSpPr>
          <p:cNvPr id="13324" name="Rectangle 13"/>
          <p:cNvSpPr/>
          <p:nvPr/>
        </p:nvSpPr>
        <p:spPr>
          <a:xfrm>
            <a:off x="54102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I</a:t>
            </a:r>
          </a:p>
        </p:txBody>
      </p:sp>
      <p:sp>
        <p:nvSpPr>
          <p:cNvPr id="13325" name="Rectangle 14"/>
          <p:cNvSpPr/>
          <p:nvPr/>
        </p:nvSpPr>
        <p:spPr>
          <a:xfrm>
            <a:off x="35814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13326" name="Rectangle 15"/>
          <p:cNvSpPr/>
          <p:nvPr/>
        </p:nvSpPr>
        <p:spPr>
          <a:xfrm>
            <a:off x="3886200" y="2057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Â</a:t>
            </a:r>
          </a:p>
        </p:txBody>
      </p:sp>
      <p:sp>
        <p:nvSpPr>
          <p:cNvPr id="13327" name="Rectangle 16"/>
          <p:cNvSpPr/>
          <p:nvPr/>
        </p:nvSpPr>
        <p:spPr>
          <a:xfrm>
            <a:off x="41910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U</a:t>
            </a:r>
          </a:p>
        </p:txBody>
      </p:sp>
      <p:sp>
        <p:nvSpPr>
          <p:cNvPr id="13328" name="Rectangle 17"/>
          <p:cNvSpPr/>
          <p:nvPr/>
        </p:nvSpPr>
        <p:spPr>
          <a:xfrm>
            <a:off x="44958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29" name="Rectangle 18"/>
          <p:cNvSpPr/>
          <p:nvPr/>
        </p:nvSpPr>
        <p:spPr>
          <a:xfrm>
            <a:off x="48006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Ỏ</a:t>
            </a:r>
          </a:p>
        </p:txBody>
      </p:sp>
      <p:sp>
        <p:nvSpPr>
          <p:cNvPr id="13331" name="Rectangle 20"/>
          <p:cNvSpPr/>
          <p:nvPr/>
        </p:nvSpPr>
        <p:spPr>
          <a:xfrm>
            <a:off x="29718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3332" name="Rectangle 21"/>
          <p:cNvSpPr/>
          <p:nvPr/>
        </p:nvSpPr>
        <p:spPr>
          <a:xfrm>
            <a:off x="32766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33" name="Rectangle 22"/>
          <p:cNvSpPr/>
          <p:nvPr/>
        </p:nvSpPr>
        <p:spPr>
          <a:xfrm>
            <a:off x="35814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13334" name="Rectangle 23"/>
          <p:cNvSpPr/>
          <p:nvPr/>
        </p:nvSpPr>
        <p:spPr>
          <a:xfrm>
            <a:off x="3886200" y="2438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3335" name="Rectangle 24"/>
          <p:cNvSpPr/>
          <p:nvPr/>
        </p:nvSpPr>
        <p:spPr>
          <a:xfrm>
            <a:off x="41910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36" name="Rectangle 25"/>
          <p:cNvSpPr/>
          <p:nvPr/>
        </p:nvSpPr>
        <p:spPr>
          <a:xfrm>
            <a:off x="44958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3337" name="Rectangle 26"/>
          <p:cNvSpPr/>
          <p:nvPr/>
        </p:nvSpPr>
        <p:spPr>
          <a:xfrm>
            <a:off x="48006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38" name="Rectangle 27"/>
          <p:cNvSpPr/>
          <p:nvPr/>
        </p:nvSpPr>
        <p:spPr>
          <a:xfrm>
            <a:off x="51054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Ấ</a:t>
            </a:r>
          </a:p>
        </p:txBody>
      </p:sp>
      <p:sp>
        <p:nvSpPr>
          <p:cNvPr id="13339" name="Rectangle 28"/>
          <p:cNvSpPr/>
          <p:nvPr/>
        </p:nvSpPr>
        <p:spPr>
          <a:xfrm>
            <a:off x="54102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T</a:t>
            </a:r>
          </a:p>
        </p:txBody>
      </p:sp>
      <p:sp>
        <p:nvSpPr>
          <p:cNvPr id="13340" name="Rectangle 29"/>
          <p:cNvSpPr/>
          <p:nvPr/>
        </p:nvSpPr>
        <p:spPr>
          <a:xfrm>
            <a:off x="26670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13341" name="Rectangle 30"/>
          <p:cNvSpPr/>
          <p:nvPr/>
        </p:nvSpPr>
        <p:spPr>
          <a:xfrm>
            <a:off x="29718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Ấ</a:t>
            </a:r>
          </a:p>
        </p:txBody>
      </p:sp>
      <p:sp>
        <p:nvSpPr>
          <p:cNvPr id="13342" name="Rectangle 31"/>
          <p:cNvSpPr/>
          <p:nvPr/>
        </p:nvSpPr>
        <p:spPr>
          <a:xfrm>
            <a:off x="32766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U</a:t>
            </a:r>
          </a:p>
        </p:txBody>
      </p:sp>
      <p:sp>
        <p:nvSpPr>
          <p:cNvPr id="13343" name="Rectangle 32"/>
          <p:cNvSpPr/>
          <p:nvPr/>
        </p:nvSpPr>
        <p:spPr>
          <a:xfrm>
            <a:off x="35814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P</a:t>
            </a:r>
          </a:p>
        </p:txBody>
      </p:sp>
      <p:sp>
        <p:nvSpPr>
          <p:cNvPr id="13344" name="Rectangle 33"/>
          <p:cNvSpPr/>
          <p:nvPr/>
        </p:nvSpPr>
        <p:spPr>
          <a:xfrm>
            <a:off x="3886200" y="2819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45" name="Rectangle 34"/>
          <p:cNvSpPr/>
          <p:nvPr/>
        </p:nvSpPr>
        <p:spPr>
          <a:xfrm>
            <a:off x="41910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Ẩ</a:t>
            </a:r>
          </a:p>
        </p:txBody>
      </p:sp>
      <p:sp>
        <p:nvSpPr>
          <p:cNvPr id="13346" name="Rectangle 35"/>
          <p:cNvSpPr/>
          <p:nvPr/>
        </p:nvSpPr>
        <p:spPr>
          <a:xfrm>
            <a:off x="44958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Y</a:t>
            </a:r>
          </a:p>
        </p:txBody>
      </p:sp>
      <p:sp>
        <p:nvSpPr>
          <p:cNvPr id="13347" name="Rectangle 36"/>
          <p:cNvSpPr/>
          <p:nvPr/>
        </p:nvSpPr>
        <p:spPr>
          <a:xfrm>
            <a:off x="32766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13348" name="Rectangle 37"/>
          <p:cNvSpPr/>
          <p:nvPr/>
        </p:nvSpPr>
        <p:spPr>
          <a:xfrm>
            <a:off x="35814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È</a:t>
            </a:r>
          </a:p>
        </p:txBody>
      </p:sp>
      <p:sp>
        <p:nvSpPr>
          <p:cNvPr id="13349" name="Rectangle 38"/>
          <p:cNvSpPr/>
          <p:nvPr/>
        </p:nvSpPr>
        <p:spPr>
          <a:xfrm>
            <a:off x="3886200" y="3200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13350" name="Rectangle 39"/>
          <p:cNvSpPr/>
          <p:nvPr/>
        </p:nvSpPr>
        <p:spPr>
          <a:xfrm>
            <a:off x="41910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L</a:t>
            </a:r>
          </a:p>
        </p:txBody>
      </p:sp>
      <p:sp>
        <p:nvSpPr>
          <p:cNvPr id="13351" name="Rectangle 40"/>
          <p:cNvSpPr/>
          <p:nvPr/>
        </p:nvSpPr>
        <p:spPr>
          <a:xfrm>
            <a:off x="44958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Ụ</a:t>
            </a:r>
          </a:p>
        </p:txBody>
      </p:sp>
      <p:sp>
        <p:nvSpPr>
          <p:cNvPr id="13352" name="Rectangle 41"/>
          <p:cNvSpPr/>
          <p:nvPr/>
        </p:nvSpPr>
        <p:spPr>
          <a:xfrm>
            <a:off x="48006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13353" name="Rectangle 42"/>
          <p:cNvSpPr/>
          <p:nvPr/>
        </p:nvSpPr>
        <p:spPr>
          <a:xfrm>
            <a:off x="51054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13354" name="Rectangle 43"/>
          <p:cNvSpPr/>
          <p:nvPr/>
        </p:nvSpPr>
        <p:spPr>
          <a:xfrm>
            <a:off x="54102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Ì</a:t>
            </a:r>
          </a:p>
        </p:txBody>
      </p:sp>
      <p:sp>
        <p:nvSpPr>
          <p:cNvPr id="13355" name="Rectangle 44"/>
          <p:cNvSpPr/>
          <p:nvPr/>
        </p:nvSpPr>
        <p:spPr>
          <a:xfrm>
            <a:off x="57150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3356" name="Rectangle 45"/>
          <p:cNvSpPr/>
          <p:nvPr/>
        </p:nvSpPr>
        <p:spPr>
          <a:xfrm>
            <a:off x="60198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57" name="Rectangle 46"/>
          <p:cNvSpPr/>
          <p:nvPr/>
        </p:nvSpPr>
        <p:spPr>
          <a:xfrm>
            <a:off x="29718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M</a:t>
            </a:r>
          </a:p>
        </p:txBody>
      </p:sp>
      <p:sp>
        <p:nvSpPr>
          <p:cNvPr id="13358" name="Rectangle 47"/>
          <p:cNvSpPr/>
          <p:nvPr/>
        </p:nvSpPr>
        <p:spPr>
          <a:xfrm>
            <a:off x="32766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13359" name="Rectangle 48"/>
          <p:cNvSpPr/>
          <p:nvPr/>
        </p:nvSpPr>
        <p:spPr>
          <a:xfrm>
            <a:off x="35814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Y</a:t>
            </a:r>
          </a:p>
        </p:txBody>
      </p:sp>
      <p:sp>
        <p:nvSpPr>
          <p:cNvPr id="13360" name="Rectangle 49"/>
          <p:cNvSpPr/>
          <p:nvPr/>
        </p:nvSpPr>
        <p:spPr>
          <a:xfrm>
            <a:off x="3886200" y="3581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Á</a:t>
            </a:r>
          </a:p>
        </p:txBody>
      </p:sp>
      <p:sp>
        <p:nvSpPr>
          <p:cNvPr id="13361" name="Rectangle 50"/>
          <p:cNvSpPr/>
          <p:nvPr/>
        </p:nvSpPr>
        <p:spPr>
          <a:xfrm>
            <a:off x="41910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22580" name="Rectangle 52"/>
          <p:cNvSpPr/>
          <p:nvPr/>
        </p:nvSpPr>
        <p:spPr>
          <a:xfrm>
            <a:off x="3886200" y="1295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1" name="Rectangle 53"/>
          <p:cNvSpPr/>
          <p:nvPr/>
        </p:nvSpPr>
        <p:spPr>
          <a:xfrm>
            <a:off x="4191000" y="1295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2" name="Rectangle 54"/>
          <p:cNvSpPr/>
          <p:nvPr/>
        </p:nvSpPr>
        <p:spPr>
          <a:xfrm>
            <a:off x="4495800" y="1312863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3" name="Rectangle 55"/>
          <p:cNvSpPr/>
          <p:nvPr/>
        </p:nvSpPr>
        <p:spPr>
          <a:xfrm>
            <a:off x="4510088" y="1316038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4" name="Rectangle 56"/>
          <p:cNvSpPr/>
          <p:nvPr/>
        </p:nvSpPr>
        <p:spPr>
          <a:xfrm>
            <a:off x="35814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5" name="Rectangle 57"/>
          <p:cNvSpPr/>
          <p:nvPr/>
        </p:nvSpPr>
        <p:spPr>
          <a:xfrm>
            <a:off x="3886200" y="16652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6" name="Rectangle 58"/>
          <p:cNvSpPr/>
          <p:nvPr/>
        </p:nvSpPr>
        <p:spPr>
          <a:xfrm>
            <a:off x="41910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7" name="Rectangle 59"/>
          <p:cNvSpPr/>
          <p:nvPr/>
        </p:nvSpPr>
        <p:spPr>
          <a:xfrm>
            <a:off x="44958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8" name="Rectangle 60"/>
          <p:cNvSpPr/>
          <p:nvPr/>
        </p:nvSpPr>
        <p:spPr>
          <a:xfrm>
            <a:off x="48006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9" name="Rectangle 61"/>
          <p:cNvSpPr/>
          <p:nvPr/>
        </p:nvSpPr>
        <p:spPr>
          <a:xfrm>
            <a:off x="51054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0" name="Rectangle 62"/>
          <p:cNvSpPr/>
          <p:nvPr/>
        </p:nvSpPr>
        <p:spPr>
          <a:xfrm>
            <a:off x="54102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1" name="Rectangle 63"/>
          <p:cNvSpPr/>
          <p:nvPr/>
        </p:nvSpPr>
        <p:spPr>
          <a:xfrm>
            <a:off x="35814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2592" name="Rectangle 64"/>
          <p:cNvSpPr/>
          <p:nvPr/>
        </p:nvSpPr>
        <p:spPr>
          <a:xfrm>
            <a:off x="3886200" y="2062163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3" name="Rectangle 65"/>
          <p:cNvSpPr/>
          <p:nvPr/>
        </p:nvSpPr>
        <p:spPr>
          <a:xfrm>
            <a:off x="4191000" y="2062163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4" name="Rectangle 66"/>
          <p:cNvSpPr/>
          <p:nvPr/>
        </p:nvSpPr>
        <p:spPr>
          <a:xfrm>
            <a:off x="4495800" y="2062163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5" name="Rectangle 67"/>
          <p:cNvSpPr/>
          <p:nvPr/>
        </p:nvSpPr>
        <p:spPr>
          <a:xfrm>
            <a:off x="4800600" y="2062163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7" name="Rectangle 69"/>
          <p:cNvSpPr/>
          <p:nvPr/>
        </p:nvSpPr>
        <p:spPr>
          <a:xfrm>
            <a:off x="29718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8" name="Rectangle 70"/>
          <p:cNvSpPr/>
          <p:nvPr/>
        </p:nvSpPr>
        <p:spPr>
          <a:xfrm>
            <a:off x="32766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9" name="Rectangle 71"/>
          <p:cNvSpPr/>
          <p:nvPr/>
        </p:nvSpPr>
        <p:spPr>
          <a:xfrm>
            <a:off x="35814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0" name="Rectangle 72"/>
          <p:cNvSpPr/>
          <p:nvPr/>
        </p:nvSpPr>
        <p:spPr>
          <a:xfrm>
            <a:off x="3886200" y="245903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1" name="Rectangle 73"/>
          <p:cNvSpPr/>
          <p:nvPr/>
        </p:nvSpPr>
        <p:spPr>
          <a:xfrm>
            <a:off x="41910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2" name="Rectangle 74"/>
          <p:cNvSpPr/>
          <p:nvPr/>
        </p:nvSpPr>
        <p:spPr>
          <a:xfrm>
            <a:off x="44958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3" name="Rectangle 75"/>
          <p:cNvSpPr/>
          <p:nvPr/>
        </p:nvSpPr>
        <p:spPr>
          <a:xfrm>
            <a:off x="48006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4" name="Rectangle 76"/>
          <p:cNvSpPr/>
          <p:nvPr/>
        </p:nvSpPr>
        <p:spPr>
          <a:xfrm>
            <a:off x="51054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5" name="Rectangle 77"/>
          <p:cNvSpPr/>
          <p:nvPr/>
        </p:nvSpPr>
        <p:spPr>
          <a:xfrm>
            <a:off x="54102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6" name="Rectangle 78"/>
          <p:cNvSpPr/>
          <p:nvPr/>
        </p:nvSpPr>
        <p:spPr>
          <a:xfrm>
            <a:off x="26670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7" name="Rectangle 79"/>
          <p:cNvSpPr/>
          <p:nvPr/>
        </p:nvSpPr>
        <p:spPr>
          <a:xfrm>
            <a:off x="29718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8" name="Rectangle 80"/>
          <p:cNvSpPr/>
          <p:nvPr/>
        </p:nvSpPr>
        <p:spPr>
          <a:xfrm>
            <a:off x="32766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9" name="Rectangle 81"/>
          <p:cNvSpPr/>
          <p:nvPr/>
        </p:nvSpPr>
        <p:spPr>
          <a:xfrm>
            <a:off x="35814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0" name="Rectangle 82"/>
          <p:cNvSpPr/>
          <p:nvPr/>
        </p:nvSpPr>
        <p:spPr>
          <a:xfrm>
            <a:off x="3886200" y="2816225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1" name="Rectangle 83"/>
          <p:cNvSpPr/>
          <p:nvPr/>
        </p:nvSpPr>
        <p:spPr>
          <a:xfrm>
            <a:off x="41910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2" name="Rectangle 84"/>
          <p:cNvSpPr/>
          <p:nvPr/>
        </p:nvSpPr>
        <p:spPr>
          <a:xfrm>
            <a:off x="44958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3" name="Rectangle 85"/>
          <p:cNvSpPr/>
          <p:nvPr/>
        </p:nvSpPr>
        <p:spPr>
          <a:xfrm>
            <a:off x="32766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4" name="Rectangle 86"/>
          <p:cNvSpPr/>
          <p:nvPr/>
        </p:nvSpPr>
        <p:spPr>
          <a:xfrm>
            <a:off x="35814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5" name="Rectangle 87"/>
          <p:cNvSpPr/>
          <p:nvPr/>
        </p:nvSpPr>
        <p:spPr>
          <a:xfrm>
            <a:off x="3892550" y="32146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6" name="Rectangle 88"/>
          <p:cNvSpPr/>
          <p:nvPr/>
        </p:nvSpPr>
        <p:spPr>
          <a:xfrm>
            <a:off x="41910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7" name="Rectangle 89"/>
          <p:cNvSpPr/>
          <p:nvPr/>
        </p:nvSpPr>
        <p:spPr>
          <a:xfrm>
            <a:off x="44958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8" name="Rectangle 90"/>
          <p:cNvSpPr/>
          <p:nvPr/>
        </p:nvSpPr>
        <p:spPr>
          <a:xfrm>
            <a:off x="48006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9" name="Rectangle 91"/>
          <p:cNvSpPr/>
          <p:nvPr/>
        </p:nvSpPr>
        <p:spPr>
          <a:xfrm>
            <a:off x="51054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0" name="Rectangle 92"/>
          <p:cNvSpPr/>
          <p:nvPr/>
        </p:nvSpPr>
        <p:spPr>
          <a:xfrm>
            <a:off x="54102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1" name="Rectangle 93"/>
          <p:cNvSpPr/>
          <p:nvPr/>
        </p:nvSpPr>
        <p:spPr>
          <a:xfrm>
            <a:off x="57150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2" name="Rectangle 94"/>
          <p:cNvSpPr/>
          <p:nvPr/>
        </p:nvSpPr>
        <p:spPr>
          <a:xfrm>
            <a:off x="60198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3" name="Rectangle 95"/>
          <p:cNvSpPr/>
          <p:nvPr/>
        </p:nvSpPr>
        <p:spPr>
          <a:xfrm>
            <a:off x="29718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4" name="Rectangle 96"/>
          <p:cNvSpPr/>
          <p:nvPr/>
        </p:nvSpPr>
        <p:spPr>
          <a:xfrm>
            <a:off x="32766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5" name="Rectangle 97"/>
          <p:cNvSpPr/>
          <p:nvPr/>
        </p:nvSpPr>
        <p:spPr>
          <a:xfrm>
            <a:off x="35814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6" name="Rectangle 98"/>
          <p:cNvSpPr/>
          <p:nvPr/>
        </p:nvSpPr>
        <p:spPr>
          <a:xfrm>
            <a:off x="3892550" y="35956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7" name="Rectangle 99"/>
          <p:cNvSpPr/>
          <p:nvPr/>
        </p:nvSpPr>
        <p:spPr>
          <a:xfrm>
            <a:off x="41910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35" name="Rectangle 107"/>
          <p:cNvSpPr/>
          <p:nvPr/>
        </p:nvSpPr>
        <p:spPr>
          <a:xfrm>
            <a:off x="3886200" y="1306513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36" name="Rectangle 108"/>
          <p:cNvSpPr/>
          <p:nvPr/>
        </p:nvSpPr>
        <p:spPr>
          <a:xfrm>
            <a:off x="4191000" y="1295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37" name="Rectangle 109"/>
          <p:cNvSpPr/>
          <p:nvPr/>
        </p:nvSpPr>
        <p:spPr>
          <a:xfrm>
            <a:off x="4495800" y="1312863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38" name="Rectangle 110"/>
          <p:cNvSpPr/>
          <p:nvPr/>
        </p:nvSpPr>
        <p:spPr>
          <a:xfrm>
            <a:off x="4495800" y="1295400"/>
            <a:ext cx="6096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39" name="Rectangle 111"/>
          <p:cNvSpPr/>
          <p:nvPr/>
        </p:nvSpPr>
        <p:spPr>
          <a:xfrm>
            <a:off x="35814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0" name="Rectangle 112"/>
          <p:cNvSpPr/>
          <p:nvPr/>
        </p:nvSpPr>
        <p:spPr>
          <a:xfrm>
            <a:off x="3886200" y="16652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1" name="Rectangle 113"/>
          <p:cNvSpPr/>
          <p:nvPr/>
        </p:nvSpPr>
        <p:spPr>
          <a:xfrm>
            <a:off x="41910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2" name="Rectangle 114"/>
          <p:cNvSpPr/>
          <p:nvPr/>
        </p:nvSpPr>
        <p:spPr>
          <a:xfrm>
            <a:off x="44958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3" name="Rectangle 115"/>
          <p:cNvSpPr/>
          <p:nvPr/>
        </p:nvSpPr>
        <p:spPr>
          <a:xfrm>
            <a:off x="48006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4" name="Rectangle 116"/>
          <p:cNvSpPr/>
          <p:nvPr/>
        </p:nvSpPr>
        <p:spPr>
          <a:xfrm>
            <a:off x="51054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5" name="Rectangle 117"/>
          <p:cNvSpPr/>
          <p:nvPr/>
        </p:nvSpPr>
        <p:spPr>
          <a:xfrm>
            <a:off x="54102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6" name="Rectangle 118"/>
          <p:cNvSpPr/>
          <p:nvPr/>
        </p:nvSpPr>
        <p:spPr>
          <a:xfrm>
            <a:off x="2971801" y="2078039"/>
            <a:ext cx="609599" cy="360361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7" name="Rectangle 119"/>
          <p:cNvSpPr/>
          <p:nvPr/>
        </p:nvSpPr>
        <p:spPr>
          <a:xfrm>
            <a:off x="3886200" y="2092325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8" name="Rectangle 120"/>
          <p:cNvSpPr/>
          <p:nvPr/>
        </p:nvSpPr>
        <p:spPr>
          <a:xfrm>
            <a:off x="41910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9" name="Rectangle 121"/>
          <p:cNvSpPr/>
          <p:nvPr/>
        </p:nvSpPr>
        <p:spPr>
          <a:xfrm>
            <a:off x="44958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0" name="Rectangle 122"/>
          <p:cNvSpPr/>
          <p:nvPr/>
        </p:nvSpPr>
        <p:spPr>
          <a:xfrm>
            <a:off x="48006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2" name="Rectangle 124"/>
          <p:cNvSpPr/>
          <p:nvPr/>
        </p:nvSpPr>
        <p:spPr>
          <a:xfrm>
            <a:off x="29718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3" name="Rectangle 125"/>
          <p:cNvSpPr/>
          <p:nvPr/>
        </p:nvSpPr>
        <p:spPr>
          <a:xfrm>
            <a:off x="32766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4" name="Rectangle 126"/>
          <p:cNvSpPr/>
          <p:nvPr/>
        </p:nvSpPr>
        <p:spPr>
          <a:xfrm>
            <a:off x="35814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5" name="Rectangle 127"/>
          <p:cNvSpPr/>
          <p:nvPr/>
        </p:nvSpPr>
        <p:spPr>
          <a:xfrm>
            <a:off x="3886200" y="2473325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6" name="Rectangle 128"/>
          <p:cNvSpPr/>
          <p:nvPr/>
        </p:nvSpPr>
        <p:spPr>
          <a:xfrm>
            <a:off x="41910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7" name="Rectangle 129"/>
          <p:cNvSpPr/>
          <p:nvPr/>
        </p:nvSpPr>
        <p:spPr>
          <a:xfrm>
            <a:off x="44958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8" name="Rectangle 130"/>
          <p:cNvSpPr/>
          <p:nvPr/>
        </p:nvSpPr>
        <p:spPr>
          <a:xfrm>
            <a:off x="48006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9" name="Rectangle 131"/>
          <p:cNvSpPr/>
          <p:nvPr/>
        </p:nvSpPr>
        <p:spPr>
          <a:xfrm>
            <a:off x="51054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0" name="Rectangle 132"/>
          <p:cNvSpPr/>
          <p:nvPr/>
        </p:nvSpPr>
        <p:spPr>
          <a:xfrm>
            <a:off x="54102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1" name="Rectangle 133"/>
          <p:cNvSpPr/>
          <p:nvPr/>
        </p:nvSpPr>
        <p:spPr>
          <a:xfrm>
            <a:off x="26670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2" name="Rectangle 134"/>
          <p:cNvSpPr/>
          <p:nvPr/>
        </p:nvSpPr>
        <p:spPr>
          <a:xfrm>
            <a:off x="29718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3" name="Rectangle 135"/>
          <p:cNvSpPr/>
          <p:nvPr/>
        </p:nvSpPr>
        <p:spPr>
          <a:xfrm>
            <a:off x="32766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4" name="Rectangle 136"/>
          <p:cNvSpPr/>
          <p:nvPr/>
        </p:nvSpPr>
        <p:spPr>
          <a:xfrm>
            <a:off x="35814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5" name="Rectangle 137"/>
          <p:cNvSpPr/>
          <p:nvPr/>
        </p:nvSpPr>
        <p:spPr>
          <a:xfrm>
            <a:off x="3886200" y="284003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6" name="Rectangle 138"/>
          <p:cNvSpPr/>
          <p:nvPr/>
        </p:nvSpPr>
        <p:spPr>
          <a:xfrm>
            <a:off x="41910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7" name="Rectangle 139"/>
          <p:cNvSpPr/>
          <p:nvPr/>
        </p:nvSpPr>
        <p:spPr>
          <a:xfrm>
            <a:off x="44958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8" name="Rectangle 140"/>
          <p:cNvSpPr/>
          <p:nvPr/>
        </p:nvSpPr>
        <p:spPr>
          <a:xfrm>
            <a:off x="32766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9" name="Rectangle 141"/>
          <p:cNvSpPr/>
          <p:nvPr/>
        </p:nvSpPr>
        <p:spPr>
          <a:xfrm>
            <a:off x="35814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0" name="Rectangle 142"/>
          <p:cNvSpPr/>
          <p:nvPr/>
        </p:nvSpPr>
        <p:spPr>
          <a:xfrm>
            <a:off x="3886200" y="3200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1" name="Rectangle 143"/>
          <p:cNvSpPr/>
          <p:nvPr/>
        </p:nvSpPr>
        <p:spPr>
          <a:xfrm>
            <a:off x="41910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2" name="Rectangle 144"/>
          <p:cNvSpPr/>
          <p:nvPr/>
        </p:nvSpPr>
        <p:spPr>
          <a:xfrm>
            <a:off x="44958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3" name="Rectangle 145"/>
          <p:cNvSpPr/>
          <p:nvPr/>
        </p:nvSpPr>
        <p:spPr>
          <a:xfrm>
            <a:off x="48006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4" name="Rectangle 146"/>
          <p:cNvSpPr/>
          <p:nvPr/>
        </p:nvSpPr>
        <p:spPr>
          <a:xfrm>
            <a:off x="51054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5" name="Rectangle 147"/>
          <p:cNvSpPr/>
          <p:nvPr/>
        </p:nvSpPr>
        <p:spPr>
          <a:xfrm>
            <a:off x="54102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6" name="Rectangle 148"/>
          <p:cNvSpPr/>
          <p:nvPr/>
        </p:nvSpPr>
        <p:spPr>
          <a:xfrm>
            <a:off x="57150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7" name="Rectangle 149"/>
          <p:cNvSpPr/>
          <p:nvPr/>
        </p:nvSpPr>
        <p:spPr>
          <a:xfrm>
            <a:off x="60198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8" name="Rectangle 150"/>
          <p:cNvSpPr/>
          <p:nvPr/>
        </p:nvSpPr>
        <p:spPr>
          <a:xfrm>
            <a:off x="35814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9" name="Rectangle 151"/>
          <p:cNvSpPr/>
          <p:nvPr/>
        </p:nvSpPr>
        <p:spPr>
          <a:xfrm>
            <a:off x="3906838" y="36083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80" name="Rectangle 152"/>
          <p:cNvSpPr/>
          <p:nvPr/>
        </p:nvSpPr>
        <p:spPr>
          <a:xfrm>
            <a:off x="41910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81" name="Rectangle 153"/>
          <p:cNvSpPr/>
          <p:nvPr/>
        </p:nvSpPr>
        <p:spPr>
          <a:xfrm>
            <a:off x="29718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82" name="Rectangle 154"/>
          <p:cNvSpPr/>
          <p:nvPr/>
        </p:nvSpPr>
        <p:spPr>
          <a:xfrm>
            <a:off x="32766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83" name="Oval 155"/>
          <p:cNvSpPr/>
          <p:nvPr/>
        </p:nvSpPr>
        <p:spPr>
          <a:xfrm>
            <a:off x="1828800" y="1295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2684" name="Oval 156"/>
          <p:cNvSpPr/>
          <p:nvPr/>
        </p:nvSpPr>
        <p:spPr>
          <a:xfrm>
            <a:off x="1828800" y="1676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2685" name="Oval 157"/>
          <p:cNvSpPr/>
          <p:nvPr/>
        </p:nvSpPr>
        <p:spPr>
          <a:xfrm>
            <a:off x="1828800" y="2057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2686" name="Oval 158"/>
          <p:cNvSpPr/>
          <p:nvPr/>
        </p:nvSpPr>
        <p:spPr>
          <a:xfrm>
            <a:off x="1828800" y="2438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22687" name="Oval 159"/>
          <p:cNvSpPr/>
          <p:nvPr/>
        </p:nvSpPr>
        <p:spPr>
          <a:xfrm>
            <a:off x="1828800" y="2819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22688" name="Oval 160"/>
          <p:cNvSpPr/>
          <p:nvPr/>
        </p:nvSpPr>
        <p:spPr>
          <a:xfrm>
            <a:off x="1828800" y="3200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2689" name="Oval 161"/>
          <p:cNvSpPr/>
          <p:nvPr/>
        </p:nvSpPr>
        <p:spPr>
          <a:xfrm>
            <a:off x="1828800" y="3581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22690" name="Text Box 162"/>
          <p:cNvSpPr txBox="1"/>
          <p:nvPr/>
        </p:nvSpPr>
        <p:spPr>
          <a:xfrm>
            <a:off x="2057400" y="4343401"/>
            <a:ext cx="83058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C1: Trong câu: “Tai dùng để nghe” bộ phận nào trả lời câu hỏi : Để làm gì?</a:t>
            </a:r>
          </a:p>
        </p:txBody>
      </p:sp>
      <p:sp>
        <p:nvSpPr>
          <p:cNvPr id="22691" name="Text Box 163"/>
          <p:cNvSpPr txBox="1"/>
          <p:nvPr/>
        </p:nvSpPr>
        <p:spPr>
          <a:xfrm>
            <a:off x="2066925" y="4648201"/>
            <a:ext cx="30480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C2: Cuối câu hỏi có dấu gì?</a:t>
            </a:r>
          </a:p>
        </p:txBody>
      </p:sp>
      <p:sp>
        <p:nvSpPr>
          <p:cNvPr id="22692" name="Text Box 164"/>
          <p:cNvSpPr txBox="1"/>
          <p:nvPr/>
        </p:nvSpPr>
        <p:spPr>
          <a:xfrm>
            <a:off x="2066925" y="4910138"/>
            <a:ext cx="80010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C3: Câu sau thuộc loại câu gì ? “Con phải đến bác thợ rèn để làm gì ?” </a:t>
            </a:r>
          </a:p>
        </p:txBody>
      </p:sp>
      <p:sp>
        <p:nvSpPr>
          <p:cNvPr id="22693" name="Text Box 165"/>
          <p:cNvSpPr txBox="1"/>
          <p:nvPr/>
        </p:nvSpPr>
        <p:spPr>
          <a:xfrm>
            <a:off x="2090738" y="5195888"/>
            <a:ext cx="90678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C4: Ngày mai muông thú trong rừng mở hội thi chạy để chọn con vật như thế nào?</a:t>
            </a:r>
          </a:p>
        </p:txBody>
      </p:sp>
      <p:sp>
        <p:nvSpPr>
          <p:cNvPr id="22694" name="Text Box 166"/>
          <p:cNvSpPr txBox="1"/>
          <p:nvPr/>
        </p:nvSpPr>
        <p:spPr>
          <a:xfrm>
            <a:off x="2085975" y="5486401"/>
            <a:ext cx="60198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C5: Ta dùng dấu gì để ngăn cách các cụm từ trong câu?</a:t>
            </a:r>
          </a:p>
        </p:txBody>
      </p:sp>
      <p:sp>
        <p:nvSpPr>
          <p:cNvPr id="22695" name="Text Box 167"/>
          <p:cNvSpPr txBox="1"/>
          <p:nvPr/>
        </p:nvSpPr>
        <p:spPr>
          <a:xfrm>
            <a:off x="2062163" y="5786438"/>
            <a:ext cx="78486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C6: Trong câu: “Tôi là bèo lục bình”. Sự vật nào được nhân hoá?</a:t>
            </a:r>
          </a:p>
        </p:txBody>
      </p:sp>
      <p:sp>
        <p:nvSpPr>
          <p:cNvPr id="22696" name="Text Box 168"/>
          <p:cNvSpPr txBox="1"/>
          <p:nvPr/>
        </p:nvSpPr>
        <p:spPr>
          <a:xfrm>
            <a:off x="2057400" y="6076951"/>
            <a:ext cx="83820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C7: Trong câu:”Vải dùng để may áo” bộ phận nào trả lời câu hỏi :Để làm gì?</a:t>
            </a:r>
          </a:p>
        </p:txBody>
      </p:sp>
      <p:sp>
        <p:nvSpPr>
          <p:cNvPr id="22697" name="Rectangle 169"/>
          <p:cNvSpPr/>
          <p:nvPr/>
        </p:nvSpPr>
        <p:spPr>
          <a:xfrm>
            <a:off x="3886200" y="1297709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2698" name="Rectangle 170"/>
          <p:cNvSpPr/>
          <p:nvPr/>
        </p:nvSpPr>
        <p:spPr>
          <a:xfrm>
            <a:off x="3886200" y="1681163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2699" name="Rectangle 171"/>
          <p:cNvSpPr/>
          <p:nvPr/>
        </p:nvSpPr>
        <p:spPr>
          <a:xfrm>
            <a:off x="3886200" y="2057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2700" name="Rectangle 172"/>
          <p:cNvSpPr/>
          <p:nvPr/>
        </p:nvSpPr>
        <p:spPr>
          <a:xfrm>
            <a:off x="3886200" y="2438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2701" name="Rectangle 173"/>
          <p:cNvSpPr/>
          <p:nvPr/>
        </p:nvSpPr>
        <p:spPr>
          <a:xfrm>
            <a:off x="3892550" y="28336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2702" name="Rectangle 174"/>
          <p:cNvSpPr/>
          <p:nvPr/>
        </p:nvSpPr>
        <p:spPr>
          <a:xfrm>
            <a:off x="3892549" y="3227705"/>
            <a:ext cx="292101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2703" name="Rectangle 175"/>
          <p:cNvSpPr/>
          <p:nvPr/>
        </p:nvSpPr>
        <p:spPr>
          <a:xfrm>
            <a:off x="3886200" y="36083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2752" name="Text Box 224"/>
          <p:cNvSpPr txBox="1">
            <a:spLocks noChangeArrowheads="1"/>
          </p:cNvSpPr>
          <p:nvPr/>
        </p:nvSpPr>
        <p:spPr bwMode="auto">
          <a:xfrm>
            <a:off x="3276600" y="228600"/>
            <a:ext cx="4572000" cy="6413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Trò chơi Giải ô chữ</a:t>
            </a:r>
            <a:endParaRPr lang="en-US" altLang="en-US" sz="3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488" name="Text Box 15"/>
          <p:cNvSpPr txBox="1"/>
          <p:nvPr/>
        </p:nvSpPr>
        <p:spPr>
          <a:xfrm>
            <a:off x="1676400" y="727076"/>
            <a:ext cx="1447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Câu hỏi</a:t>
            </a:r>
            <a:endParaRPr lang="en-US" altLang="en-US" sz="2800" b="1" i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>
            <a:stCxn id="22638" idx="0"/>
            <a:endCxn id="22638" idx="2"/>
          </p:cNvCxnSpPr>
          <p:nvPr/>
        </p:nvCxnSpPr>
        <p:spPr>
          <a:xfrm>
            <a:off x="4800600" y="1295400"/>
            <a:ext cx="0" cy="381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581400" y="2105025"/>
            <a:ext cx="0" cy="2619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22646" idx="0"/>
            <a:endCxn id="22646" idx="2"/>
          </p:cNvCxnSpPr>
          <p:nvPr/>
        </p:nvCxnSpPr>
        <p:spPr>
          <a:xfrm>
            <a:off x="3276600" y="2078039"/>
            <a:ext cx="0" cy="3603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6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2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2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2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2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2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2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225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" dur="500"/>
                                        <p:tgtEl>
                                          <p:spTgt spid="22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" dur="500"/>
                                        <p:tgtEl>
                                          <p:spTgt spid="225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225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225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225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" dur="500"/>
                                        <p:tgtEl>
                                          <p:spTgt spid="225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225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5" dur="500"/>
                                        <p:tgtEl>
                                          <p:spTgt spid="225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8" dur="500"/>
                                        <p:tgtEl>
                                          <p:spTgt spid="225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225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" dur="500"/>
                                        <p:tgtEl>
                                          <p:spTgt spid="225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" dur="500"/>
                                        <p:tgtEl>
                                          <p:spTgt spid="225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" dur="500"/>
                                        <p:tgtEl>
                                          <p:spTgt spid="225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3" dur="500"/>
                                        <p:tgtEl>
                                          <p:spTgt spid="225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6" dur="500"/>
                                        <p:tgtEl>
                                          <p:spTgt spid="225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1" dur="500"/>
                                        <p:tgtEl>
                                          <p:spTgt spid="225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4" dur="500"/>
                                        <p:tgtEl>
                                          <p:spTgt spid="225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7" dur="500"/>
                                        <p:tgtEl>
                                          <p:spTgt spid="225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500"/>
                                        <p:tgtEl>
                                          <p:spTgt spid="226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3" dur="500"/>
                                        <p:tgtEl>
                                          <p:spTgt spid="226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6" dur="500"/>
                                        <p:tgtEl>
                                          <p:spTgt spid="226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9" dur="500"/>
                                        <p:tgtEl>
                                          <p:spTgt spid="226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2" dur="500"/>
                                        <p:tgtEl>
                                          <p:spTgt spid="226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5" dur="500"/>
                                        <p:tgtEl>
                                          <p:spTgt spid="226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0" dur="500"/>
                                        <p:tgtEl>
                                          <p:spTgt spid="22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3" dur="500"/>
                                        <p:tgtEl>
                                          <p:spTgt spid="226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6" dur="500"/>
                                        <p:tgtEl>
                                          <p:spTgt spid="226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9" dur="500"/>
                                        <p:tgtEl>
                                          <p:spTgt spid="226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2" dur="500"/>
                                        <p:tgtEl>
                                          <p:spTgt spid="226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5" dur="500"/>
                                        <p:tgtEl>
                                          <p:spTgt spid="226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8" dur="500"/>
                                        <p:tgtEl>
                                          <p:spTgt spid="226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3" dur="500"/>
                                        <p:tgtEl>
                                          <p:spTgt spid="226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6" dur="500"/>
                                        <p:tgtEl>
                                          <p:spTgt spid="226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500"/>
                                        <p:tgtEl>
                                          <p:spTgt spid="226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500"/>
                                        <p:tgtEl>
                                          <p:spTgt spid="226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500"/>
                                        <p:tgtEl>
                                          <p:spTgt spid="226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500"/>
                                        <p:tgtEl>
                                          <p:spTgt spid="22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500"/>
                                        <p:tgtEl>
                                          <p:spTgt spid="226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500"/>
                                        <p:tgtEl>
                                          <p:spTgt spid="22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500"/>
                                        <p:tgtEl>
                                          <p:spTgt spid="226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500"/>
                                        <p:tgtEl>
                                          <p:spTgt spid="226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5" dur="500"/>
                                        <p:tgtEl>
                                          <p:spTgt spid="226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8" dur="500"/>
                                        <p:tgtEl>
                                          <p:spTgt spid="226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1" dur="500"/>
                                        <p:tgtEl>
                                          <p:spTgt spid="226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4" dur="500"/>
                                        <p:tgtEl>
                                          <p:spTgt spid="226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7" dur="500"/>
                                        <p:tgtEl>
                                          <p:spTgt spid="226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9" restart="whenNotActive" fill="hold" evtFilter="cancelBubble" nodeType="interactiveSeq">
                <p:stCondLst>
                  <p:cond evt="onClick" delay="0">
                    <p:tgtEl>
                      <p:spTgt spid="226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0" fill="hold">
                      <p:stCondLst>
                        <p:cond delay="0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3" dur="500"/>
                                        <p:tgtEl>
                                          <p:spTgt spid="226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6" dur="500"/>
                                        <p:tgtEl>
                                          <p:spTgt spid="226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9" dur="500"/>
                                        <p:tgtEl>
                                          <p:spTgt spid="226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2" dur="500"/>
                                        <p:tgtEl>
                                          <p:spTgt spid="226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22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22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3"/>
                  </p:tgtEl>
                </p:cond>
              </p:nextCondLst>
            </p:seq>
            <p:seq concurrent="1" nextAc="seek">
              <p:cTn id="198" restart="whenNotActive" fill="hold" evtFilter="cancelBubble" nodeType="interactiveSeq">
                <p:stCondLst>
                  <p:cond evt="onClick" delay="0">
                    <p:tgtEl>
                      <p:spTgt spid="226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9" fill="hold">
                      <p:stCondLst>
                        <p:cond delay="0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2" dur="500"/>
                                        <p:tgtEl>
                                          <p:spTgt spid="226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0"/>
                  </p:tgtEl>
                </p:cond>
              </p:nextCondLst>
            </p:seq>
            <p:seq concurrent="1" nextAc="seek">
              <p:cTn id="204" restart="whenNotActive" fill="hold" evtFilter="cancelBubble" nodeType="interactiveSeq">
                <p:stCondLst>
                  <p:cond evt="onClick" delay="0">
                    <p:tgtEl>
                      <p:spTgt spid="226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5" fill="hold">
                      <p:stCondLst>
                        <p:cond delay="0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8" dur="500"/>
                                        <p:tgtEl>
                                          <p:spTgt spid="226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1" dur="500"/>
                                        <p:tgtEl>
                                          <p:spTgt spid="226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4" dur="500"/>
                                        <p:tgtEl>
                                          <p:spTgt spid="226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7" dur="500"/>
                                        <p:tgtEl>
                                          <p:spTgt spid="226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0" dur="500"/>
                                        <p:tgtEl>
                                          <p:spTgt spid="226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3" dur="500"/>
                                        <p:tgtEl>
                                          <p:spTgt spid="226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6" dur="500"/>
                                        <p:tgtEl>
                                          <p:spTgt spid="226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22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22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4"/>
                  </p:tgtEl>
                </p:cond>
              </p:nextCondLst>
            </p:seq>
            <p:seq concurrent="1" nextAc="seek">
              <p:cTn id="232" restart="whenNotActive" fill="hold" evtFilter="cancelBubble" nodeType="interactiveSeq">
                <p:stCondLst>
                  <p:cond evt="onClick" delay="0">
                    <p:tgtEl>
                      <p:spTgt spid="226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3" fill="hold">
                      <p:stCondLst>
                        <p:cond delay="0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500"/>
                                        <p:tgtEl>
                                          <p:spTgt spid="226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500"/>
                                        <p:tgtEl>
                                          <p:spTgt spid="226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500"/>
                                        <p:tgtEl>
                                          <p:spTgt spid="226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500"/>
                                        <p:tgtEl>
                                          <p:spTgt spid="226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8" dur="500"/>
                                        <p:tgtEl>
                                          <p:spTgt spid="226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2" dur="500" fill="hold"/>
                                        <p:tgtEl>
                                          <p:spTgt spid="22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3" dur="500" fill="hold"/>
                                        <p:tgtEl>
                                          <p:spTgt spid="22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5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226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>
                      <p:stCondLst>
                        <p:cond delay="0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8" dur="500"/>
                                        <p:tgtEl>
                                          <p:spTgt spid="226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1"/>
                  </p:tgtEl>
                </p:cond>
              </p:nextCondLst>
            </p:seq>
            <p:seq concurrent="1" nextAc="seek">
              <p:cTn id="260" restart="whenNotActive" fill="hold" evtFilter="cancelBubble" nodeType="interactiveSeq">
                <p:stCondLst>
                  <p:cond evt="onClick" delay="0">
                    <p:tgtEl>
                      <p:spTgt spid="226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1" fill="hold">
                      <p:stCondLst>
                        <p:cond delay="0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4" dur="500"/>
                                        <p:tgtEl>
                                          <p:spTgt spid="226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2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226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0" dur="500"/>
                                        <p:tgtEl>
                                          <p:spTgt spid="226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3" dur="500"/>
                                        <p:tgtEl>
                                          <p:spTgt spid="226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6" dur="500"/>
                                        <p:tgtEl>
                                          <p:spTgt spid="226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9" dur="500"/>
                                        <p:tgtEl>
                                          <p:spTgt spid="226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2" dur="500"/>
                                        <p:tgtEl>
                                          <p:spTgt spid="226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5" dur="500"/>
                                        <p:tgtEl>
                                          <p:spTgt spid="226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8" dur="500"/>
                                        <p:tgtEl>
                                          <p:spTgt spid="226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1" dur="500"/>
                                        <p:tgtEl>
                                          <p:spTgt spid="226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4" dur="500"/>
                                        <p:tgtEl>
                                          <p:spTgt spid="226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8" dur="500" fill="hold"/>
                                        <p:tgtEl>
                                          <p:spTgt spid="22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9" dur="500" fill="hold"/>
                                        <p:tgtEl>
                                          <p:spTgt spid="22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6"/>
                  </p:tgtEl>
                </p:cond>
              </p:nextCondLst>
            </p:seq>
            <p:seq concurrent="1" nextAc="seek">
              <p:cTn id="300" restart="whenNotActive" fill="hold" evtFilter="cancelBubble" nodeType="interactiveSeq">
                <p:stCondLst>
                  <p:cond evt="onClick" delay="0">
                    <p:tgtEl>
                      <p:spTgt spid="226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1" fill="hold">
                      <p:stCondLst>
                        <p:cond delay="0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4" dur="500"/>
                                        <p:tgtEl>
                                          <p:spTgt spid="226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3"/>
                  </p:tgtEl>
                </p:cond>
              </p:nextCondLst>
            </p:seq>
            <p:seq concurrent="1" nextAc="seek">
              <p:cTn id="306" restart="whenNotActive" fill="hold" evtFilter="cancelBubble" nodeType="interactiveSeq">
                <p:stCondLst>
                  <p:cond evt="onClick" delay="0">
                    <p:tgtEl>
                      <p:spTgt spid="226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7" fill="hold">
                      <p:stCondLst>
                        <p:cond delay="0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0" dur="500"/>
                                        <p:tgtEl>
                                          <p:spTgt spid="226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3" dur="500"/>
                                        <p:tgtEl>
                                          <p:spTgt spid="226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6" dur="500"/>
                                        <p:tgtEl>
                                          <p:spTgt spid="226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9" dur="500"/>
                                        <p:tgtEl>
                                          <p:spTgt spid="226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2" dur="500"/>
                                        <p:tgtEl>
                                          <p:spTgt spid="226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5" dur="500"/>
                                        <p:tgtEl>
                                          <p:spTgt spid="22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8" dur="500"/>
                                        <p:tgtEl>
                                          <p:spTgt spid="226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2" dur="500" fill="hold"/>
                                        <p:tgtEl>
                                          <p:spTgt spid="22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3" dur="500" fill="hold"/>
                                        <p:tgtEl>
                                          <p:spTgt spid="22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7"/>
                  </p:tgtEl>
                </p:cond>
              </p:nextCondLst>
            </p:seq>
            <p:seq concurrent="1" nextAc="seek">
              <p:cTn id="334" restart="whenNotActive" fill="hold" evtFilter="cancelBubble" nodeType="interactiveSeq">
                <p:stCondLst>
                  <p:cond evt="onClick" delay="0">
                    <p:tgtEl>
                      <p:spTgt spid="226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5" fill="hold">
                      <p:stCondLst>
                        <p:cond delay="0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8" dur="500"/>
                                        <p:tgtEl>
                                          <p:spTgt spid="226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4"/>
                  </p:tgtEl>
                </p:cond>
              </p:nextCondLst>
            </p:seq>
            <p:seq concurrent="1" nextAc="seek">
              <p:cTn id="340" restart="whenNotActive" fill="hold" evtFilter="cancelBubble" nodeType="interactiveSeq">
                <p:stCondLst>
                  <p:cond evt="onClick" delay="0">
                    <p:tgtEl>
                      <p:spTgt spid="226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1" fill="hold">
                      <p:stCondLst>
                        <p:cond delay="0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4" dur="500"/>
                                        <p:tgtEl>
                                          <p:spTgt spid="22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7" dur="500"/>
                                        <p:tgtEl>
                                          <p:spTgt spid="226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0" dur="500"/>
                                        <p:tgtEl>
                                          <p:spTgt spid="226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3" dur="500"/>
                                        <p:tgtEl>
                                          <p:spTgt spid="226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6" dur="500"/>
                                        <p:tgtEl>
                                          <p:spTgt spid="226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9" dur="500"/>
                                        <p:tgtEl>
                                          <p:spTgt spid="226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2" dur="500"/>
                                        <p:tgtEl>
                                          <p:spTgt spid="226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5" dur="500"/>
                                        <p:tgtEl>
                                          <p:spTgt spid="226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8" dur="500"/>
                                        <p:tgtEl>
                                          <p:spTgt spid="226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1" dur="500"/>
                                        <p:tgtEl>
                                          <p:spTgt spid="22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5" dur="500" fill="hold"/>
                                        <p:tgtEl>
                                          <p:spTgt spid="22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6" dur="500" fill="hold"/>
                                        <p:tgtEl>
                                          <p:spTgt spid="22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8"/>
                  </p:tgtEl>
                </p:cond>
              </p:nextCondLst>
            </p:seq>
            <p:seq concurrent="1" nextAc="seek">
              <p:cTn id="377" restart="whenNotActive" fill="hold" evtFilter="cancelBubble" nodeType="interactiveSeq">
                <p:stCondLst>
                  <p:cond evt="onClick" delay="0">
                    <p:tgtEl>
                      <p:spTgt spid="226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8" fill="hold">
                      <p:stCondLst>
                        <p:cond delay="0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1" dur="500"/>
                                        <p:tgtEl>
                                          <p:spTgt spid="226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5"/>
                  </p:tgtEl>
                </p:cond>
              </p:nextCondLst>
            </p:seq>
            <p:seq concurrent="1" nextAc="seek">
              <p:cTn id="383" restart="whenNotActive" fill="hold" evtFilter="cancelBubble" nodeType="interactiveSeq">
                <p:stCondLst>
                  <p:cond evt="onClick" delay="0">
                    <p:tgtEl>
                      <p:spTgt spid="226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4" fill="hold">
                      <p:stCondLst>
                        <p:cond delay="0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7" dur="500"/>
                                        <p:tgtEl>
                                          <p:spTgt spid="22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500"/>
                                        <p:tgtEl>
                                          <p:spTgt spid="226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500"/>
                                        <p:tgtEl>
                                          <p:spTgt spid="226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500"/>
                                        <p:tgtEl>
                                          <p:spTgt spid="226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500"/>
                                        <p:tgtEl>
                                          <p:spTgt spid="226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3" dur="500" fill="hold"/>
                                        <p:tgtEl>
                                          <p:spTgt spid="22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4" dur="500" fill="hold"/>
                                        <p:tgtEl>
                                          <p:spTgt spid="22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9"/>
                  </p:tgtEl>
                </p:cond>
              </p:nextCondLst>
            </p:seq>
            <p:seq concurrent="1" nextAc="seek">
              <p:cTn id="405" restart="whenNotActive" fill="hold" evtFilter="cancelBubble" nodeType="interactiveSeq">
                <p:stCondLst>
                  <p:cond evt="onClick" delay="0">
                    <p:tgtEl>
                      <p:spTgt spid="226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6" fill="hold">
                      <p:stCondLst>
                        <p:cond delay="0"/>
                      </p:stCondLst>
                      <p:childTnLst>
                        <p:par>
                          <p:cTn id="407" fill="hold">
                            <p:stCondLst>
                              <p:cond delay="0"/>
                            </p:stCondLst>
                            <p:childTnLst>
                              <p:par>
                                <p:cTn id="40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9" dur="500"/>
                                        <p:tgtEl>
                                          <p:spTgt spid="226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6"/>
                  </p:tgtEl>
                </p:cond>
              </p:nextCondLst>
            </p:seq>
          </p:childTnLst>
        </p:cTn>
      </p:par>
    </p:tnLst>
    <p:bldLst>
      <p:bldP spid="22580" grpId="0" animBg="1"/>
      <p:bldP spid="22581" grpId="0" animBg="1"/>
      <p:bldP spid="22582" grpId="0" animBg="1"/>
      <p:bldP spid="22583" grpId="0" animBg="1"/>
      <p:bldP spid="22584" grpId="0" animBg="1"/>
      <p:bldP spid="22585" grpId="0" animBg="1"/>
      <p:bldP spid="22586" grpId="0" animBg="1"/>
      <p:bldP spid="22587" grpId="0" animBg="1"/>
      <p:bldP spid="22588" grpId="0" animBg="1"/>
      <p:bldP spid="22589" grpId="0" animBg="1"/>
      <p:bldP spid="22590" grpId="0" animBg="1"/>
      <p:bldP spid="22591" grpId="0" animBg="1"/>
      <p:bldP spid="22592" grpId="0" animBg="1"/>
      <p:bldP spid="22593" grpId="0" animBg="1"/>
      <p:bldP spid="22594" grpId="0" animBg="1"/>
      <p:bldP spid="22595" grpId="0" animBg="1"/>
      <p:bldP spid="22597" grpId="0" animBg="1"/>
      <p:bldP spid="22598" grpId="0" animBg="1"/>
      <p:bldP spid="22599" grpId="0" animBg="1"/>
      <p:bldP spid="22600" grpId="0" animBg="1"/>
      <p:bldP spid="22601" grpId="0" animBg="1"/>
      <p:bldP spid="22602" grpId="0" animBg="1"/>
      <p:bldP spid="22603" grpId="0" animBg="1"/>
      <p:bldP spid="22604" grpId="0" animBg="1"/>
      <p:bldP spid="22605" grpId="0" animBg="1"/>
      <p:bldP spid="22606" grpId="0" animBg="1"/>
      <p:bldP spid="22607" grpId="0" animBg="1"/>
      <p:bldP spid="22608" grpId="0" animBg="1"/>
      <p:bldP spid="22609" grpId="0" animBg="1"/>
      <p:bldP spid="22610" grpId="0" animBg="1"/>
      <p:bldP spid="22611" grpId="0" animBg="1"/>
      <p:bldP spid="22612" grpId="0" animBg="1"/>
      <p:bldP spid="22613" grpId="0" animBg="1"/>
      <p:bldP spid="22614" grpId="0" animBg="1"/>
      <p:bldP spid="22615" grpId="0" animBg="1"/>
      <p:bldP spid="22616" grpId="0" animBg="1"/>
      <p:bldP spid="22617" grpId="0" animBg="1"/>
      <p:bldP spid="22618" grpId="0" animBg="1"/>
      <p:bldP spid="22619" grpId="0" animBg="1"/>
      <p:bldP spid="22620" grpId="0" animBg="1"/>
      <p:bldP spid="22621" grpId="0" animBg="1"/>
      <p:bldP spid="22622" grpId="0" animBg="1"/>
      <p:bldP spid="22623" grpId="0" animBg="1"/>
      <p:bldP spid="22624" grpId="0" animBg="1"/>
      <p:bldP spid="22625" grpId="0" animBg="1"/>
      <p:bldP spid="22626" grpId="0" animBg="1"/>
      <p:bldP spid="22627" grpId="0" animBg="1"/>
      <p:bldP spid="22635" grpId="0" animBg="1"/>
      <p:bldP spid="22636" grpId="0" animBg="1"/>
      <p:bldP spid="22637" grpId="0" animBg="1"/>
      <p:bldP spid="22638" grpId="0" animBg="1"/>
      <p:bldP spid="22639" grpId="0" animBg="1"/>
      <p:bldP spid="22640" grpId="0" animBg="1"/>
      <p:bldP spid="22641" grpId="0" animBg="1"/>
      <p:bldP spid="22642" grpId="0" animBg="1"/>
      <p:bldP spid="22643" grpId="0" animBg="1"/>
      <p:bldP spid="22644" grpId="0" animBg="1"/>
      <p:bldP spid="22645" grpId="0" animBg="1"/>
      <p:bldP spid="22646" grpId="0" animBg="1"/>
      <p:bldP spid="22647" grpId="0" animBg="1"/>
      <p:bldP spid="22648" grpId="0" animBg="1"/>
      <p:bldP spid="22649" grpId="0" animBg="1"/>
      <p:bldP spid="22650" grpId="0" animBg="1"/>
      <p:bldP spid="22652" grpId="0" animBg="1"/>
      <p:bldP spid="22653" grpId="0" animBg="1"/>
      <p:bldP spid="22654" grpId="0" animBg="1"/>
      <p:bldP spid="22655" grpId="0" animBg="1"/>
      <p:bldP spid="22656" grpId="0" animBg="1"/>
      <p:bldP spid="22657" grpId="0" animBg="1"/>
      <p:bldP spid="22658" grpId="0" animBg="1"/>
      <p:bldP spid="22659" grpId="0" animBg="1"/>
      <p:bldP spid="22660" grpId="0" animBg="1"/>
      <p:bldP spid="22661" grpId="0" animBg="1"/>
      <p:bldP spid="22662" grpId="0" animBg="1"/>
      <p:bldP spid="22663" grpId="0" animBg="1"/>
      <p:bldP spid="22664" grpId="0" animBg="1"/>
      <p:bldP spid="22665" grpId="0" animBg="1"/>
      <p:bldP spid="22666" grpId="0" animBg="1"/>
      <p:bldP spid="22667" grpId="0" animBg="1"/>
      <p:bldP spid="22668" grpId="0" animBg="1"/>
      <p:bldP spid="22669" grpId="0" animBg="1"/>
      <p:bldP spid="22670" grpId="0" animBg="1"/>
      <p:bldP spid="22671" grpId="0" animBg="1"/>
      <p:bldP spid="22672" grpId="0" animBg="1"/>
      <p:bldP spid="22673" grpId="0" animBg="1"/>
      <p:bldP spid="22674" grpId="0" animBg="1"/>
      <p:bldP spid="22675" grpId="0" animBg="1"/>
      <p:bldP spid="22676" grpId="0" animBg="1"/>
      <p:bldP spid="22677" grpId="0" animBg="1"/>
      <p:bldP spid="22678" grpId="0" animBg="1"/>
      <p:bldP spid="22679" grpId="0" animBg="1"/>
      <p:bldP spid="22680" grpId="0" animBg="1"/>
      <p:bldP spid="22681" grpId="0" animBg="1"/>
      <p:bldP spid="22682" grpId="0" animBg="1"/>
      <p:bldP spid="22690" grpId="0"/>
      <p:bldP spid="22690" grpId="1"/>
      <p:bldP spid="22691" grpId="0"/>
      <p:bldP spid="22691" grpId="1"/>
      <p:bldP spid="22692" grpId="0"/>
      <p:bldP spid="22692" grpId="1"/>
      <p:bldP spid="22693" grpId="0"/>
      <p:bldP spid="22693" grpId="1"/>
      <p:bldP spid="22694" grpId="0"/>
      <p:bldP spid="22694" grpId="1"/>
      <p:bldP spid="22695" grpId="0"/>
      <p:bldP spid="22695" grpId="1"/>
      <p:bldP spid="22696" grpId="0"/>
      <p:bldP spid="22696" grpId="1"/>
      <p:bldP spid="22697" grpId="0" animBg="1"/>
      <p:bldP spid="22698" grpId="0" animBg="1"/>
      <p:bldP spid="22699" grpId="0" animBg="1"/>
      <p:bldP spid="22700" grpId="0" animBg="1"/>
      <p:bldP spid="22701" grpId="0" animBg="1"/>
      <p:bldP spid="22702" grpId="0" bldLvl="0" animBg="1"/>
      <p:bldP spid="2270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/>
          <p:nvPr/>
        </p:nvSpPr>
        <p:spPr>
          <a:xfrm>
            <a:off x="3886200" y="131603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3315" name="Rectangle 4"/>
          <p:cNvSpPr/>
          <p:nvPr/>
        </p:nvSpPr>
        <p:spPr>
          <a:xfrm>
            <a:off x="4191000" y="1295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G</a:t>
            </a:r>
          </a:p>
        </p:txBody>
      </p:sp>
      <p:sp>
        <p:nvSpPr>
          <p:cNvPr id="13316" name="Rectangle 5"/>
          <p:cNvSpPr/>
          <p:nvPr/>
        </p:nvSpPr>
        <p:spPr>
          <a:xfrm>
            <a:off x="4495800" y="1295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17" name="Rectangle 6"/>
          <p:cNvSpPr/>
          <p:nvPr/>
        </p:nvSpPr>
        <p:spPr>
          <a:xfrm>
            <a:off x="4510088" y="1298575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E</a:t>
            </a:r>
          </a:p>
        </p:txBody>
      </p:sp>
      <p:sp>
        <p:nvSpPr>
          <p:cNvPr id="13318" name="Rectangle 7"/>
          <p:cNvSpPr/>
          <p:nvPr/>
        </p:nvSpPr>
        <p:spPr>
          <a:xfrm>
            <a:off x="35814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13319" name="Rectangle 8"/>
          <p:cNvSpPr/>
          <p:nvPr/>
        </p:nvSpPr>
        <p:spPr>
          <a:xfrm>
            <a:off x="3886200" y="1676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20" name="Rectangle 9"/>
          <p:cNvSpPr/>
          <p:nvPr/>
        </p:nvSpPr>
        <p:spPr>
          <a:xfrm>
            <a:off x="41910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Ấ</a:t>
            </a:r>
          </a:p>
        </p:txBody>
      </p:sp>
      <p:sp>
        <p:nvSpPr>
          <p:cNvPr id="13321" name="Rectangle 10"/>
          <p:cNvSpPr/>
          <p:nvPr/>
        </p:nvSpPr>
        <p:spPr>
          <a:xfrm>
            <a:off x="44958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M</a:t>
            </a:r>
          </a:p>
        </p:txBody>
      </p:sp>
      <p:sp>
        <p:nvSpPr>
          <p:cNvPr id="13322" name="Rectangle 11"/>
          <p:cNvSpPr/>
          <p:nvPr/>
        </p:nvSpPr>
        <p:spPr>
          <a:xfrm>
            <a:off x="48006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23" name="Rectangle 12"/>
          <p:cNvSpPr/>
          <p:nvPr/>
        </p:nvSpPr>
        <p:spPr>
          <a:xfrm>
            <a:off x="51054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Ỏ</a:t>
            </a:r>
          </a:p>
        </p:txBody>
      </p:sp>
      <p:sp>
        <p:nvSpPr>
          <p:cNvPr id="13324" name="Rectangle 13"/>
          <p:cNvSpPr/>
          <p:nvPr/>
        </p:nvSpPr>
        <p:spPr>
          <a:xfrm>
            <a:off x="54102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I</a:t>
            </a:r>
          </a:p>
        </p:txBody>
      </p:sp>
      <p:sp>
        <p:nvSpPr>
          <p:cNvPr id="13325" name="Rectangle 14"/>
          <p:cNvSpPr/>
          <p:nvPr/>
        </p:nvSpPr>
        <p:spPr>
          <a:xfrm>
            <a:off x="35814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13326" name="Rectangle 15"/>
          <p:cNvSpPr/>
          <p:nvPr/>
        </p:nvSpPr>
        <p:spPr>
          <a:xfrm>
            <a:off x="3886200" y="2057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Â</a:t>
            </a:r>
          </a:p>
        </p:txBody>
      </p:sp>
      <p:sp>
        <p:nvSpPr>
          <p:cNvPr id="13327" name="Rectangle 16"/>
          <p:cNvSpPr/>
          <p:nvPr/>
        </p:nvSpPr>
        <p:spPr>
          <a:xfrm>
            <a:off x="41910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U</a:t>
            </a:r>
          </a:p>
        </p:txBody>
      </p:sp>
      <p:sp>
        <p:nvSpPr>
          <p:cNvPr id="13328" name="Rectangle 17"/>
          <p:cNvSpPr/>
          <p:nvPr/>
        </p:nvSpPr>
        <p:spPr>
          <a:xfrm>
            <a:off x="44958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29" name="Rectangle 18"/>
          <p:cNvSpPr/>
          <p:nvPr/>
        </p:nvSpPr>
        <p:spPr>
          <a:xfrm>
            <a:off x="48006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Ỏ</a:t>
            </a:r>
          </a:p>
        </p:txBody>
      </p:sp>
      <p:sp>
        <p:nvSpPr>
          <p:cNvPr id="13331" name="Rectangle 20"/>
          <p:cNvSpPr/>
          <p:nvPr/>
        </p:nvSpPr>
        <p:spPr>
          <a:xfrm>
            <a:off x="29718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3332" name="Rectangle 21"/>
          <p:cNvSpPr/>
          <p:nvPr/>
        </p:nvSpPr>
        <p:spPr>
          <a:xfrm>
            <a:off x="32766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33" name="Rectangle 22"/>
          <p:cNvSpPr/>
          <p:nvPr/>
        </p:nvSpPr>
        <p:spPr>
          <a:xfrm>
            <a:off x="35814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13334" name="Rectangle 23"/>
          <p:cNvSpPr/>
          <p:nvPr/>
        </p:nvSpPr>
        <p:spPr>
          <a:xfrm>
            <a:off x="3886200" y="2438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3335" name="Rectangle 24"/>
          <p:cNvSpPr/>
          <p:nvPr/>
        </p:nvSpPr>
        <p:spPr>
          <a:xfrm>
            <a:off x="41910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36" name="Rectangle 25"/>
          <p:cNvSpPr/>
          <p:nvPr/>
        </p:nvSpPr>
        <p:spPr>
          <a:xfrm>
            <a:off x="44958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3337" name="Rectangle 26"/>
          <p:cNvSpPr/>
          <p:nvPr/>
        </p:nvSpPr>
        <p:spPr>
          <a:xfrm>
            <a:off x="48006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38" name="Rectangle 27"/>
          <p:cNvSpPr/>
          <p:nvPr/>
        </p:nvSpPr>
        <p:spPr>
          <a:xfrm>
            <a:off x="51054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Ấ</a:t>
            </a:r>
          </a:p>
        </p:txBody>
      </p:sp>
      <p:sp>
        <p:nvSpPr>
          <p:cNvPr id="13339" name="Rectangle 28"/>
          <p:cNvSpPr/>
          <p:nvPr/>
        </p:nvSpPr>
        <p:spPr>
          <a:xfrm>
            <a:off x="54102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T</a:t>
            </a:r>
          </a:p>
        </p:txBody>
      </p:sp>
      <p:sp>
        <p:nvSpPr>
          <p:cNvPr id="13340" name="Rectangle 29"/>
          <p:cNvSpPr/>
          <p:nvPr/>
        </p:nvSpPr>
        <p:spPr>
          <a:xfrm>
            <a:off x="26670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13341" name="Rectangle 30"/>
          <p:cNvSpPr/>
          <p:nvPr/>
        </p:nvSpPr>
        <p:spPr>
          <a:xfrm>
            <a:off x="29718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Ấ</a:t>
            </a:r>
          </a:p>
        </p:txBody>
      </p:sp>
      <p:sp>
        <p:nvSpPr>
          <p:cNvPr id="13342" name="Rectangle 31"/>
          <p:cNvSpPr/>
          <p:nvPr/>
        </p:nvSpPr>
        <p:spPr>
          <a:xfrm>
            <a:off x="32766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U</a:t>
            </a:r>
          </a:p>
        </p:txBody>
      </p:sp>
      <p:sp>
        <p:nvSpPr>
          <p:cNvPr id="13343" name="Rectangle 32"/>
          <p:cNvSpPr/>
          <p:nvPr/>
        </p:nvSpPr>
        <p:spPr>
          <a:xfrm>
            <a:off x="35814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P</a:t>
            </a:r>
          </a:p>
        </p:txBody>
      </p:sp>
      <p:sp>
        <p:nvSpPr>
          <p:cNvPr id="13344" name="Rectangle 33"/>
          <p:cNvSpPr/>
          <p:nvPr/>
        </p:nvSpPr>
        <p:spPr>
          <a:xfrm>
            <a:off x="3886200" y="2819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45" name="Rectangle 34"/>
          <p:cNvSpPr/>
          <p:nvPr/>
        </p:nvSpPr>
        <p:spPr>
          <a:xfrm>
            <a:off x="41910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Ẩ</a:t>
            </a:r>
          </a:p>
        </p:txBody>
      </p:sp>
      <p:sp>
        <p:nvSpPr>
          <p:cNvPr id="13346" name="Rectangle 35"/>
          <p:cNvSpPr/>
          <p:nvPr/>
        </p:nvSpPr>
        <p:spPr>
          <a:xfrm>
            <a:off x="44958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Y</a:t>
            </a:r>
          </a:p>
        </p:txBody>
      </p:sp>
      <p:sp>
        <p:nvSpPr>
          <p:cNvPr id="13347" name="Rectangle 36"/>
          <p:cNvSpPr/>
          <p:nvPr/>
        </p:nvSpPr>
        <p:spPr>
          <a:xfrm>
            <a:off x="32766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13348" name="Rectangle 37"/>
          <p:cNvSpPr/>
          <p:nvPr/>
        </p:nvSpPr>
        <p:spPr>
          <a:xfrm>
            <a:off x="35814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È</a:t>
            </a:r>
          </a:p>
        </p:txBody>
      </p:sp>
      <p:sp>
        <p:nvSpPr>
          <p:cNvPr id="13349" name="Rectangle 38"/>
          <p:cNvSpPr/>
          <p:nvPr/>
        </p:nvSpPr>
        <p:spPr>
          <a:xfrm>
            <a:off x="3886200" y="3200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13350" name="Rectangle 39"/>
          <p:cNvSpPr/>
          <p:nvPr/>
        </p:nvSpPr>
        <p:spPr>
          <a:xfrm>
            <a:off x="41910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L</a:t>
            </a:r>
          </a:p>
        </p:txBody>
      </p:sp>
      <p:sp>
        <p:nvSpPr>
          <p:cNvPr id="13351" name="Rectangle 40"/>
          <p:cNvSpPr/>
          <p:nvPr/>
        </p:nvSpPr>
        <p:spPr>
          <a:xfrm>
            <a:off x="44958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Ụ</a:t>
            </a:r>
          </a:p>
        </p:txBody>
      </p:sp>
      <p:sp>
        <p:nvSpPr>
          <p:cNvPr id="13352" name="Rectangle 41"/>
          <p:cNvSpPr/>
          <p:nvPr/>
        </p:nvSpPr>
        <p:spPr>
          <a:xfrm>
            <a:off x="48006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13353" name="Rectangle 42"/>
          <p:cNvSpPr/>
          <p:nvPr/>
        </p:nvSpPr>
        <p:spPr>
          <a:xfrm>
            <a:off x="51054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13354" name="Rectangle 43"/>
          <p:cNvSpPr/>
          <p:nvPr/>
        </p:nvSpPr>
        <p:spPr>
          <a:xfrm>
            <a:off x="54102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Ì</a:t>
            </a:r>
          </a:p>
        </p:txBody>
      </p:sp>
      <p:sp>
        <p:nvSpPr>
          <p:cNvPr id="13355" name="Rectangle 44"/>
          <p:cNvSpPr/>
          <p:nvPr/>
        </p:nvSpPr>
        <p:spPr>
          <a:xfrm>
            <a:off x="57150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3356" name="Rectangle 45"/>
          <p:cNvSpPr/>
          <p:nvPr/>
        </p:nvSpPr>
        <p:spPr>
          <a:xfrm>
            <a:off x="60198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57" name="Rectangle 46"/>
          <p:cNvSpPr/>
          <p:nvPr/>
        </p:nvSpPr>
        <p:spPr>
          <a:xfrm>
            <a:off x="29718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M</a:t>
            </a:r>
          </a:p>
        </p:txBody>
      </p:sp>
      <p:sp>
        <p:nvSpPr>
          <p:cNvPr id="13358" name="Rectangle 47"/>
          <p:cNvSpPr/>
          <p:nvPr/>
        </p:nvSpPr>
        <p:spPr>
          <a:xfrm>
            <a:off x="32766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13359" name="Rectangle 48"/>
          <p:cNvSpPr/>
          <p:nvPr/>
        </p:nvSpPr>
        <p:spPr>
          <a:xfrm>
            <a:off x="35814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Y</a:t>
            </a:r>
          </a:p>
        </p:txBody>
      </p:sp>
      <p:sp>
        <p:nvSpPr>
          <p:cNvPr id="13360" name="Rectangle 49"/>
          <p:cNvSpPr/>
          <p:nvPr/>
        </p:nvSpPr>
        <p:spPr>
          <a:xfrm>
            <a:off x="3886200" y="3581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Á</a:t>
            </a:r>
          </a:p>
        </p:txBody>
      </p:sp>
      <p:sp>
        <p:nvSpPr>
          <p:cNvPr id="13361" name="Rectangle 50"/>
          <p:cNvSpPr/>
          <p:nvPr/>
        </p:nvSpPr>
        <p:spPr>
          <a:xfrm>
            <a:off x="41910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22580" name="Rectangle 52"/>
          <p:cNvSpPr/>
          <p:nvPr/>
        </p:nvSpPr>
        <p:spPr>
          <a:xfrm>
            <a:off x="3886200" y="1295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1" name="Rectangle 53"/>
          <p:cNvSpPr/>
          <p:nvPr/>
        </p:nvSpPr>
        <p:spPr>
          <a:xfrm>
            <a:off x="4191000" y="1295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2" name="Rectangle 54"/>
          <p:cNvSpPr/>
          <p:nvPr/>
        </p:nvSpPr>
        <p:spPr>
          <a:xfrm>
            <a:off x="4495800" y="1312863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3" name="Rectangle 55"/>
          <p:cNvSpPr/>
          <p:nvPr/>
        </p:nvSpPr>
        <p:spPr>
          <a:xfrm>
            <a:off x="4510088" y="1316038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4" name="Rectangle 56"/>
          <p:cNvSpPr/>
          <p:nvPr/>
        </p:nvSpPr>
        <p:spPr>
          <a:xfrm>
            <a:off x="35814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5" name="Rectangle 57"/>
          <p:cNvSpPr/>
          <p:nvPr/>
        </p:nvSpPr>
        <p:spPr>
          <a:xfrm>
            <a:off x="3886200" y="16652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6" name="Rectangle 58"/>
          <p:cNvSpPr/>
          <p:nvPr/>
        </p:nvSpPr>
        <p:spPr>
          <a:xfrm>
            <a:off x="41910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7" name="Rectangle 59"/>
          <p:cNvSpPr/>
          <p:nvPr/>
        </p:nvSpPr>
        <p:spPr>
          <a:xfrm>
            <a:off x="44958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8" name="Rectangle 60"/>
          <p:cNvSpPr/>
          <p:nvPr/>
        </p:nvSpPr>
        <p:spPr>
          <a:xfrm>
            <a:off x="48006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9" name="Rectangle 61"/>
          <p:cNvSpPr/>
          <p:nvPr/>
        </p:nvSpPr>
        <p:spPr>
          <a:xfrm>
            <a:off x="51054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0" name="Rectangle 62"/>
          <p:cNvSpPr/>
          <p:nvPr/>
        </p:nvSpPr>
        <p:spPr>
          <a:xfrm>
            <a:off x="54102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1" name="Rectangle 63"/>
          <p:cNvSpPr/>
          <p:nvPr/>
        </p:nvSpPr>
        <p:spPr>
          <a:xfrm>
            <a:off x="3581400" y="2062163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2592" name="Rectangle 64"/>
          <p:cNvSpPr/>
          <p:nvPr/>
        </p:nvSpPr>
        <p:spPr>
          <a:xfrm>
            <a:off x="3886200" y="2062163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3" name="Rectangle 65"/>
          <p:cNvSpPr/>
          <p:nvPr/>
        </p:nvSpPr>
        <p:spPr>
          <a:xfrm>
            <a:off x="4191000" y="2062163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4" name="Rectangle 66"/>
          <p:cNvSpPr/>
          <p:nvPr/>
        </p:nvSpPr>
        <p:spPr>
          <a:xfrm>
            <a:off x="4495800" y="2062163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5" name="Rectangle 67"/>
          <p:cNvSpPr/>
          <p:nvPr/>
        </p:nvSpPr>
        <p:spPr>
          <a:xfrm>
            <a:off x="4800600" y="2062163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7" name="Rectangle 69"/>
          <p:cNvSpPr/>
          <p:nvPr/>
        </p:nvSpPr>
        <p:spPr>
          <a:xfrm>
            <a:off x="29718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8" name="Rectangle 70"/>
          <p:cNvSpPr/>
          <p:nvPr/>
        </p:nvSpPr>
        <p:spPr>
          <a:xfrm>
            <a:off x="32766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9" name="Rectangle 71"/>
          <p:cNvSpPr/>
          <p:nvPr/>
        </p:nvSpPr>
        <p:spPr>
          <a:xfrm>
            <a:off x="35814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0" name="Rectangle 72"/>
          <p:cNvSpPr/>
          <p:nvPr/>
        </p:nvSpPr>
        <p:spPr>
          <a:xfrm>
            <a:off x="3886200" y="245903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1" name="Rectangle 73"/>
          <p:cNvSpPr/>
          <p:nvPr/>
        </p:nvSpPr>
        <p:spPr>
          <a:xfrm>
            <a:off x="41910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2" name="Rectangle 74"/>
          <p:cNvSpPr/>
          <p:nvPr/>
        </p:nvSpPr>
        <p:spPr>
          <a:xfrm>
            <a:off x="44958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3" name="Rectangle 75"/>
          <p:cNvSpPr/>
          <p:nvPr/>
        </p:nvSpPr>
        <p:spPr>
          <a:xfrm>
            <a:off x="48006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4" name="Rectangle 76"/>
          <p:cNvSpPr/>
          <p:nvPr/>
        </p:nvSpPr>
        <p:spPr>
          <a:xfrm>
            <a:off x="51054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5" name="Rectangle 77"/>
          <p:cNvSpPr/>
          <p:nvPr/>
        </p:nvSpPr>
        <p:spPr>
          <a:xfrm>
            <a:off x="54102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6" name="Rectangle 78"/>
          <p:cNvSpPr/>
          <p:nvPr/>
        </p:nvSpPr>
        <p:spPr>
          <a:xfrm>
            <a:off x="26670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7" name="Rectangle 79"/>
          <p:cNvSpPr/>
          <p:nvPr/>
        </p:nvSpPr>
        <p:spPr>
          <a:xfrm>
            <a:off x="29718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8" name="Rectangle 80"/>
          <p:cNvSpPr/>
          <p:nvPr/>
        </p:nvSpPr>
        <p:spPr>
          <a:xfrm>
            <a:off x="32766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9" name="Rectangle 81"/>
          <p:cNvSpPr/>
          <p:nvPr/>
        </p:nvSpPr>
        <p:spPr>
          <a:xfrm>
            <a:off x="35814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0" name="Rectangle 82"/>
          <p:cNvSpPr/>
          <p:nvPr/>
        </p:nvSpPr>
        <p:spPr>
          <a:xfrm>
            <a:off x="3886200" y="2816225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1" name="Rectangle 83"/>
          <p:cNvSpPr/>
          <p:nvPr/>
        </p:nvSpPr>
        <p:spPr>
          <a:xfrm>
            <a:off x="41910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2" name="Rectangle 84"/>
          <p:cNvSpPr/>
          <p:nvPr/>
        </p:nvSpPr>
        <p:spPr>
          <a:xfrm>
            <a:off x="44958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3" name="Rectangle 85"/>
          <p:cNvSpPr/>
          <p:nvPr/>
        </p:nvSpPr>
        <p:spPr>
          <a:xfrm>
            <a:off x="32766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4" name="Rectangle 86"/>
          <p:cNvSpPr/>
          <p:nvPr/>
        </p:nvSpPr>
        <p:spPr>
          <a:xfrm>
            <a:off x="35814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5" name="Rectangle 87"/>
          <p:cNvSpPr/>
          <p:nvPr/>
        </p:nvSpPr>
        <p:spPr>
          <a:xfrm>
            <a:off x="3892550" y="32146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6" name="Rectangle 88"/>
          <p:cNvSpPr/>
          <p:nvPr/>
        </p:nvSpPr>
        <p:spPr>
          <a:xfrm>
            <a:off x="41910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7" name="Rectangle 89"/>
          <p:cNvSpPr/>
          <p:nvPr/>
        </p:nvSpPr>
        <p:spPr>
          <a:xfrm>
            <a:off x="44958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8" name="Rectangle 90"/>
          <p:cNvSpPr/>
          <p:nvPr/>
        </p:nvSpPr>
        <p:spPr>
          <a:xfrm>
            <a:off x="48006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9" name="Rectangle 91"/>
          <p:cNvSpPr/>
          <p:nvPr/>
        </p:nvSpPr>
        <p:spPr>
          <a:xfrm>
            <a:off x="51054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0" name="Rectangle 92"/>
          <p:cNvSpPr/>
          <p:nvPr/>
        </p:nvSpPr>
        <p:spPr>
          <a:xfrm>
            <a:off x="54102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1" name="Rectangle 93"/>
          <p:cNvSpPr/>
          <p:nvPr/>
        </p:nvSpPr>
        <p:spPr>
          <a:xfrm>
            <a:off x="57150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2" name="Rectangle 94"/>
          <p:cNvSpPr/>
          <p:nvPr/>
        </p:nvSpPr>
        <p:spPr>
          <a:xfrm>
            <a:off x="60198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3" name="Rectangle 95"/>
          <p:cNvSpPr/>
          <p:nvPr/>
        </p:nvSpPr>
        <p:spPr>
          <a:xfrm>
            <a:off x="29718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4" name="Rectangle 96"/>
          <p:cNvSpPr/>
          <p:nvPr/>
        </p:nvSpPr>
        <p:spPr>
          <a:xfrm>
            <a:off x="32766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5" name="Rectangle 97"/>
          <p:cNvSpPr/>
          <p:nvPr/>
        </p:nvSpPr>
        <p:spPr>
          <a:xfrm>
            <a:off x="35814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6" name="Rectangle 98"/>
          <p:cNvSpPr/>
          <p:nvPr/>
        </p:nvSpPr>
        <p:spPr>
          <a:xfrm>
            <a:off x="3892550" y="35956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7" name="Rectangle 99"/>
          <p:cNvSpPr/>
          <p:nvPr/>
        </p:nvSpPr>
        <p:spPr>
          <a:xfrm>
            <a:off x="41910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35" name="Rectangle 107"/>
          <p:cNvSpPr/>
          <p:nvPr/>
        </p:nvSpPr>
        <p:spPr>
          <a:xfrm>
            <a:off x="3886200" y="1306513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36" name="Rectangle 108"/>
          <p:cNvSpPr/>
          <p:nvPr/>
        </p:nvSpPr>
        <p:spPr>
          <a:xfrm>
            <a:off x="4191000" y="1295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37" name="Rectangle 109"/>
          <p:cNvSpPr/>
          <p:nvPr/>
        </p:nvSpPr>
        <p:spPr>
          <a:xfrm>
            <a:off x="4495800" y="1312863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38" name="Rectangle 110"/>
          <p:cNvSpPr/>
          <p:nvPr/>
        </p:nvSpPr>
        <p:spPr>
          <a:xfrm>
            <a:off x="4495800" y="1306513"/>
            <a:ext cx="609600" cy="36988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39" name="Rectangle 111"/>
          <p:cNvSpPr/>
          <p:nvPr/>
        </p:nvSpPr>
        <p:spPr>
          <a:xfrm>
            <a:off x="35814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0" name="Rectangle 112"/>
          <p:cNvSpPr/>
          <p:nvPr/>
        </p:nvSpPr>
        <p:spPr>
          <a:xfrm>
            <a:off x="3886200" y="16652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1" name="Rectangle 113"/>
          <p:cNvSpPr/>
          <p:nvPr/>
        </p:nvSpPr>
        <p:spPr>
          <a:xfrm>
            <a:off x="41910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2" name="Rectangle 114"/>
          <p:cNvSpPr/>
          <p:nvPr/>
        </p:nvSpPr>
        <p:spPr>
          <a:xfrm>
            <a:off x="44958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3" name="Rectangle 115"/>
          <p:cNvSpPr/>
          <p:nvPr/>
        </p:nvSpPr>
        <p:spPr>
          <a:xfrm>
            <a:off x="48006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4" name="Rectangle 116"/>
          <p:cNvSpPr/>
          <p:nvPr/>
        </p:nvSpPr>
        <p:spPr>
          <a:xfrm>
            <a:off x="51054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5" name="Rectangle 117"/>
          <p:cNvSpPr/>
          <p:nvPr/>
        </p:nvSpPr>
        <p:spPr>
          <a:xfrm>
            <a:off x="54102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6" name="Rectangle 118"/>
          <p:cNvSpPr/>
          <p:nvPr/>
        </p:nvSpPr>
        <p:spPr>
          <a:xfrm>
            <a:off x="2971800" y="2078038"/>
            <a:ext cx="609600" cy="360362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7" name="Rectangle 119"/>
          <p:cNvSpPr/>
          <p:nvPr/>
        </p:nvSpPr>
        <p:spPr>
          <a:xfrm>
            <a:off x="3886200" y="2092325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8" name="Rectangle 120"/>
          <p:cNvSpPr/>
          <p:nvPr/>
        </p:nvSpPr>
        <p:spPr>
          <a:xfrm>
            <a:off x="41910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9" name="Rectangle 121"/>
          <p:cNvSpPr/>
          <p:nvPr/>
        </p:nvSpPr>
        <p:spPr>
          <a:xfrm>
            <a:off x="44958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0" name="Rectangle 122"/>
          <p:cNvSpPr/>
          <p:nvPr/>
        </p:nvSpPr>
        <p:spPr>
          <a:xfrm>
            <a:off x="48006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2" name="Rectangle 124"/>
          <p:cNvSpPr/>
          <p:nvPr/>
        </p:nvSpPr>
        <p:spPr>
          <a:xfrm>
            <a:off x="29718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3" name="Rectangle 125"/>
          <p:cNvSpPr/>
          <p:nvPr/>
        </p:nvSpPr>
        <p:spPr>
          <a:xfrm>
            <a:off x="32766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4" name="Rectangle 126"/>
          <p:cNvSpPr/>
          <p:nvPr/>
        </p:nvSpPr>
        <p:spPr>
          <a:xfrm>
            <a:off x="35814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5" name="Rectangle 127"/>
          <p:cNvSpPr/>
          <p:nvPr/>
        </p:nvSpPr>
        <p:spPr>
          <a:xfrm>
            <a:off x="3886200" y="2473325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6" name="Rectangle 128"/>
          <p:cNvSpPr/>
          <p:nvPr/>
        </p:nvSpPr>
        <p:spPr>
          <a:xfrm>
            <a:off x="41910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7" name="Rectangle 129"/>
          <p:cNvSpPr/>
          <p:nvPr/>
        </p:nvSpPr>
        <p:spPr>
          <a:xfrm>
            <a:off x="44958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8" name="Rectangle 130"/>
          <p:cNvSpPr/>
          <p:nvPr/>
        </p:nvSpPr>
        <p:spPr>
          <a:xfrm>
            <a:off x="48006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9" name="Rectangle 131"/>
          <p:cNvSpPr/>
          <p:nvPr/>
        </p:nvSpPr>
        <p:spPr>
          <a:xfrm>
            <a:off x="51054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0" name="Rectangle 132"/>
          <p:cNvSpPr/>
          <p:nvPr/>
        </p:nvSpPr>
        <p:spPr>
          <a:xfrm>
            <a:off x="54102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1" name="Rectangle 133"/>
          <p:cNvSpPr/>
          <p:nvPr/>
        </p:nvSpPr>
        <p:spPr>
          <a:xfrm>
            <a:off x="26670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2" name="Rectangle 134"/>
          <p:cNvSpPr/>
          <p:nvPr/>
        </p:nvSpPr>
        <p:spPr>
          <a:xfrm>
            <a:off x="29718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3" name="Rectangle 135"/>
          <p:cNvSpPr/>
          <p:nvPr/>
        </p:nvSpPr>
        <p:spPr>
          <a:xfrm>
            <a:off x="32766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4" name="Rectangle 136"/>
          <p:cNvSpPr/>
          <p:nvPr/>
        </p:nvSpPr>
        <p:spPr>
          <a:xfrm>
            <a:off x="35814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5" name="Rectangle 137"/>
          <p:cNvSpPr/>
          <p:nvPr/>
        </p:nvSpPr>
        <p:spPr>
          <a:xfrm>
            <a:off x="3886200" y="284003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6" name="Rectangle 138"/>
          <p:cNvSpPr/>
          <p:nvPr/>
        </p:nvSpPr>
        <p:spPr>
          <a:xfrm>
            <a:off x="41910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7" name="Rectangle 139"/>
          <p:cNvSpPr/>
          <p:nvPr/>
        </p:nvSpPr>
        <p:spPr>
          <a:xfrm>
            <a:off x="44958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8" name="Rectangle 140"/>
          <p:cNvSpPr/>
          <p:nvPr/>
        </p:nvSpPr>
        <p:spPr>
          <a:xfrm>
            <a:off x="32766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9" name="Rectangle 141"/>
          <p:cNvSpPr/>
          <p:nvPr/>
        </p:nvSpPr>
        <p:spPr>
          <a:xfrm>
            <a:off x="35814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0" name="Rectangle 142"/>
          <p:cNvSpPr/>
          <p:nvPr/>
        </p:nvSpPr>
        <p:spPr>
          <a:xfrm>
            <a:off x="3886200" y="3200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1" name="Rectangle 143"/>
          <p:cNvSpPr/>
          <p:nvPr/>
        </p:nvSpPr>
        <p:spPr>
          <a:xfrm>
            <a:off x="41910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2" name="Rectangle 144"/>
          <p:cNvSpPr/>
          <p:nvPr/>
        </p:nvSpPr>
        <p:spPr>
          <a:xfrm>
            <a:off x="44958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3" name="Rectangle 145"/>
          <p:cNvSpPr/>
          <p:nvPr/>
        </p:nvSpPr>
        <p:spPr>
          <a:xfrm>
            <a:off x="48006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4" name="Rectangle 146"/>
          <p:cNvSpPr/>
          <p:nvPr/>
        </p:nvSpPr>
        <p:spPr>
          <a:xfrm>
            <a:off x="51054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5" name="Rectangle 147"/>
          <p:cNvSpPr/>
          <p:nvPr/>
        </p:nvSpPr>
        <p:spPr>
          <a:xfrm>
            <a:off x="54102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6" name="Rectangle 148"/>
          <p:cNvSpPr/>
          <p:nvPr/>
        </p:nvSpPr>
        <p:spPr>
          <a:xfrm>
            <a:off x="57150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7" name="Rectangle 149"/>
          <p:cNvSpPr/>
          <p:nvPr/>
        </p:nvSpPr>
        <p:spPr>
          <a:xfrm>
            <a:off x="60198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8" name="Rectangle 150"/>
          <p:cNvSpPr/>
          <p:nvPr/>
        </p:nvSpPr>
        <p:spPr>
          <a:xfrm>
            <a:off x="35814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9" name="Rectangle 151"/>
          <p:cNvSpPr/>
          <p:nvPr/>
        </p:nvSpPr>
        <p:spPr>
          <a:xfrm>
            <a:off x="3906838" y="36083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80" name="Rectangle 152"/>
          <p:cNvSpPr/>
          <p:nvPr/>
        </p:nvSpPr>
        <p:spPr>
          <a:xfrm>
            <a:off x="41910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81" name="Rectangle 153"/>
          <p:cNvSpPr/>
          <p:nvPr/>
        </p:nvSpPr>
        <p:spPr>
          <a:xfrm>
            <a:off x="29718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82" name="Rectangle 154"/>
          <p:cNvSpPr/>
          <p:nvPr/>
        </p:nvSpPr>
        <p:spPr>
          <a:xfrm>
            <a:off x="32766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83" name="Oval 155"/>
          <p:cNvSpPr/>
          <p:nvPr/>
        </p:nvSpPr>
        <p:spPr>
          <a:xfrm>
            <a:off x="1828800" y="1295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2684" name="Oval 156"/>
          <p:cNvSpPr/>
          <p:nvPr/>
        </p:nvSpPr>
        <p:spPr>
          <a:xfrm>
            <a:off x="1828800" y="1676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2685" name="Oval 157"/>
          <p:cNvSpPr/>
          <p:nvPr/>
        </p:nvSpPr>
        <p:spPr>
          <a:xfrm>
            <a:off x="1828800" y="2057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2686" name="Oval 158"/>
          <p:cNvSpPr/>
          <p:nvPr/>
        </p:nvSpPr>
        <p:spPr>
          <a:xfrm>
            <a:off x="1828800" y="2438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22687" name="Oval 159"/>
          <p:cNvSpPr/>
          <p:nvPr/>
        </p:nvSpPr>
        <p:spPr>
          <a:xfrm>
            <a:off x="1828800" y="2819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22688" name="Oval 160"/>
          <p:cNvSpPr/>
          <p:nvPr/>
        </p:nvSpPr>
        <p:spPr>
          <a:xfrm>
            <a:off x="1828800" y="3200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2689" name="Oval 161"/>
          <p:cNvSpPr/>
          <p:nvPr/>
        </p:nvSpPr>
        <p:spPr>
          <a:xfrm>
            <a:off x="1828800" y="3581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22690" name="Text Box 162"/>
          <p:cNvSpPr txBox="1"/>
          <p:nvPr/>
        </p:nvSpPr>
        <p:spPr>
          <a:xfrm>
            <a:off x="2057400" y="4343401"/>
            <a:ext cx="83058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C1: Trong câu: “Tai dùng để nghe” bộ phận nào trả lời câu hỏi : Để làm gì?</a:t>
            </a:r>
          </a:p>
        </p:txBody>
      </p:sp>
      <p:sp>
        <p:nvSpPr>
          <p:cNvPr id="22691" name="Text Box 163"/>
          <p:cNvSpPr txBox="1"/>
          <p:nvPr/>
        </p:nvSpPr>
        <p:spPr>
          <a:xfrm>
            <a:off x="2066925" y="4648201"/>
            <a:ext cx="30480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C2: Cuối câu hỏi có dấu gì?</a:t>
            </a:r>
          </a:p>
        </p:txBody>
      </p:sp>
      <p:sp>
        <p:nvSpPr>
          <p:cNvPr id="22692" name="Text Box 164"/>
          <p:cNvSpPr txBox="1"/>
          <p:nvPr/>
        </p:nvSpPr>
        <p:spPr>
          <a:xfrm>
            <a:off x="2066925" y="4910138"/>
            <a:ext cx="80010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C3: Câu sau thuộc loại câu gì ? “Con phải đến bác thợ rèn để làm gì ?” </a:t>
            </a:r>
          </a:p>
        </p:txBody>
      </p:sp>
      <p:sp>
        <p:nvSpPr>
          <p:cNvPr id="22693" name="Text Box 165"/>
          <p:cNvSpPr txBox="1"/>
          <p:nvPr/>
        </p:nvSpPr>
        <p:spPr>
          <a:xfrm>
            <a:off x="2090738" y="5195888"/>
            <a:ext cx="90678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C4: Ngày mai muông thú trong rừng mở hội thi chạy để chọn con vật như thế nào?</a:t>
            </a:r>
          </a:p>
        </p:txBody>
      </p:sp>
      <p:sp>
        <p:nvSpPr>
          <p:cNvPr id="22694" name="Text Box 166"/>
          <p:cNvSpPr txBox="1"/>
          <p:nvPr/>
        </p:nvSpPr>
        <p:spPr>
          <a:xfrm>
            <a:off x="2085975" y="5486401"/>
            <a:ext cx="60198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C5: Ta dùng dấu gì để ngăn cách các cụm từ trong câu?</a:t>
            </a:r>
          </a:p>
        </p:txBody>
      </p:sp>
      <p:sp>
        <p:nvSpPr>
          <p:cNvPr id="22695" name="Text Box 167"/>
          <p:cNvSpPr txBox="1"/>
          <p:nvPr/>
        </p:nvSpPr>
        <p:spPr>
          <a:xfrm>
            <a:off x="2062163" y="5786438"/>
            <a:ext cx="78486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C6: Trong câu: “Tôi là bèo lục bình”. Sự vật nào được nhân hoá?</a:t>
            </a:r>
          </a:p>
        </p:txBody>
      </p:sp>
      <p:sp>
        <p:nvSpPr>
          <p:cNvPr id="22696" name="Text Box 168"/>
          <p:cNvSpPr txBox="1"/>
          <p:nvPr/>
        </p:nvSpPr>
        <p:spPr>
          <a:xfrm>
            <a:off x="2057400" y="6076951"/>
            <a:ext cx="83820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C7: Trong câu:”Vải dùng để may áo” bộ phận nào trả lời câu hỏi :Để làm gì?</a:t>
            </a:r>
          </a:p>
        </p:txBody>
      </p:sp>
      <p:sp>
        <p:nvSpPr>
          <p:cNvPr id="22697" name="Rectangle 169"/>
          <p:cNvSpPr/>
          <p:nvPr/>
        </p:nvSpPr>
        <p:spPr>
          <a:xfrm>
            <a:off x="3886200" y="12842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2698" name="Rectangle 170"/>
          <p:cNvSpPr/>
          <p:nvPr/>
        </p:nvSpPr>
        <p:spPr>
          <a:xfrm>
            <a:off x="3886200" y="1681163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22699" name="Rectangle 171"/>
          <p:cNvSpPr/>
          <p:nvPr/>
        </p:nvSpPr>
        <p:spPr>
          <a:xfrm>
            <a:off x="3886200" y="207803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22700" name="Rectangle 172"/>
          <p:cNvSpPr/>
          <p:nvPr/>
        </p:nvSpPr>
        <p:spPr>
          <a:xfrm>
            <a:off x="3886200" y="24765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2701" name="Rectangle 173"/>
          <p:cNvSpPr/>
          <p:nvPr/>
        </p:nvSpPr>
        <p:spPr>
          <a:xfrm>
            <a:off x="3892550" y="28336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22702" name="Rectangle 174"/>
          <p:cNvSpPr/>
          <p:nvPr/>
        </p:nvSpPr>
        <p:spPr>
          <a:xfrm>
            <a:off x="3869055" y="3227705"/>
            <a:ext cx="3429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22703" name="Rectangle 175"/>
          <p:cNvSpPr/>
          <p:nvPr/>
        </p:nvSpPr>
        <p:spPr>
          <a:xfrm>
            <a:off x="3886200" y="36083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>
                <a:latin typeface="Arial" panose="020B0604020202020204" pitchFamily="34" charset="0"/>
              </a:rPr>
              <a:t>Á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2752" name="Text Box 224"/>
          <p:cNvSpPr txBox="1">
            <a:spLocks noChangeArrowheads="1"/>
          </p:cNvSpPr>
          <p:nvPr/>
        </p:nvSpPr>
        <p:spPr bwMode="auto">
          <a:xfrm>
            <a:off x="3276600" y="228600"/>
            <a:ext cx="4572000" cy="6413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Trò chơi Giải ô chữ</a:t>
            </a:r>
            <a:endParaRPr lang="en-US" altLang="en-US" sz="3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488" name="Text Box 15"/>
          <p:cNvSpPr txBox="1"/>
          <p:nvPr/>
        </p:nvSpPr>
        <p:spPr>
          <a:xfrm>
            <a:off x="1676400" y="727076"/>
            <a:ext cx="1447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Câu hỏi</a:t>
            </a:r>
            <a:endParaRPr lang="en-US" altLang="en-US" sz="2800" b="1" i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>
            <a:stCxn id="22646" idx="0"/>
            <a:endCxn id="22646" idx="2"/>
          </p:cNvCxnSpPr>
          <p:nvPr/>
        </p:nvCxnSpPr>
        <p:spPr>
          <a:xfrm>
            <a:off x="3276600" y="2078038"/>
            <a:ext cx="0" cy="3603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22638" idx="0"/>
          </p:cNvCxnSpPr>
          <p:nvPr/>
        </p:nvCxnSpPr>
        <p:spPr>
          <a:xfrm>
            <a:off x="4800600" y="1306512"/>
            <a:ext cx="14288" cy="3698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9505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6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2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2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2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2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2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2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225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" dur="500"/>
                                        <p:tgtEl>
                                          <p:spTgt spid="22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" dur="500"/>
                                        <p:tgtEl>
                                          <p:spTgt spid="225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225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225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225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" dur="500"/>
                                        <p:tgtEl>
                                          <p:spTgt spid="225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225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5" dur="500"/>
                                        <p:tgtEl>
                                          <p:spTgt spid="225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8" dur="500"/>
                                        <p:tgtEl>
                                          <p:spTgt spid="225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225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" dur="500"/>
                                        <p:tgtEl>
                                          <p:spTgt spid="225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" dur="500"/>
                                        <p:tgtEl>
                                          <p:spTgt spid="225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" dur="500"/>
                                        <p:tgtEl>
                                          <p:spTgt spid="225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3" dur="500"/>
                                        <p:tgtEl>
                                          <p:spTgt spid="225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6" dur="500"/>
                                        <p:tgtEl>
                                          <p:spTgt spid="225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1" dur="500"/>
                                        <p:tgtEl>
                                          <p:spTgt spid="225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4" dur="500"/>
                                        <p:tgtEl>
                                          <p:spTgt spid="225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7" dur="500"/>
                                        <p:tgtEl>
                                          <p:spTgt spid="225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500"/>
                                        <p:tgtEl>
                                          <p:spTgt spid="226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3" dur="500"/>
                                        <p:tgtEl>
                                          <p:spTgt spid="226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6" dur="500"/>
                                        <p:tgtEl>
                                          <p:spTgt spid="226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9" dur="500"/>
                                        <p:tgtEl>
                                          <p:spTgt spid="226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2" dur="500"/>
                                        <p:tgtEl>
                                          <p:spTgt spid="226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5" dur="500"/>
                                        <p:tgtEl>
                                          <p:spTgt spid="226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0" dur="500"/>
                                        <p:tgtEl>
                                          <p:spTgt spid="22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3" dur="500"/>
                                        <p:tgtEl>
                                          <p:spTgt spid="226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6" dur="500"/>
                                        <p:tgtEl>
                                          <p:spTgt spid="226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9" dur="500"/>
                                        <p:tgtEl>
                                          <p:spTgt spid="226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2" dur="500"/>
                                        <p:tgtEl>
                                          <p:spTgt spid="226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5" dur="500"/>
                                        <p:tgtEl>
                                          <p:spTgt spid="226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8" dur="500"/>
                                        <p:tgtEl>
                                          <p:spTgt spid="226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3" dur="500"/>
                                        <p:tgtEl>
                                          <p:spTgt spid="226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6" dur="500"/>
                                        <p:tgtEl>
                                          <p:spTgt spid="226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500"/>
                                        <p:tgtEl>
                                          <p:spTgt spid="226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500"/>
                                        <p:tgtEl>
                                          <p:spTgt spid="226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500"/>
                                        <p:tgtEl>
                                          <p:spTgt spid="226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500"/>
                                        <p:tgtEl>
                                          <p:spTgt spid="22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500"/>
                                        <p:tgtEl>
                                          <p:spTgt spid="226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500"/>
                                        <p:tgtEl>
                                          <p:spTgt spid="22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500"/>
                                        <p:tgtEl>
                                          <p:spTgt spid="226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500"/>
                                        <p:tgtEl>
                                          <p:spTgt spid="226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5" dur="500"/>
                                        <p:tgtEl>
                                          <p:spTgt spid="226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8" dur="500"/>
                                        <p:tgtEl>
                                          <p:spTgt spid="226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1" dur="500"/>
                                        <p:tgtEl>
                                          <p:spTgt spid="226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4" dur="500"/>
                                        <p:tgtEl>
                                          <p:spTgt spid="226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7" dur="500"/>
                                        <p:tgtEl>
                                          <p:spTgt spid="226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9" restart="whenNotActive" fill="hold" evtFilter="cancelBubble" nodeType="interactiveSeq">
                <p:stCondLst>
                  <p:cond evt="onClick" delay="0">
                    <p:tgtEl>
                      <p:spTgt spid="226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0" fill="hold">
                      <p:stCondLst>
                        <p:cond delay="0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3" dur="500"/>
                                        <p:tgtEl>
                                          <p:spTgt spid="226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6" dur="500"/>
                                        <p:tgtEl>
                                          <p:spTgt spid="226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9" dur="500"/>
                                        <p:tgtEl>
                                          <p:spTgt spid="226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2" dur="500"/>
                                        <p:tgtEl>
                                          <p:spTgt spid="226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22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22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3"/>
                  </p:tgtEl>
                </p:cond>
              </p:nextCondLst>
            </p:seq>
            <p:seq concurrent="1" nextAc="seek">
              <p:cTn id="198" restart="whenNotActive" fill="hold" evtFilter="cancelBubble" nodeType="interactiveSeq">
                <p:stCondLst>
                  <p:cond evt="onClick" delay="0">
                    <p:tgtEl>
                      <p:spTgt spid="226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9" fill="hold">
                      <p:stCondLst>
                        <p:cond delay="0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2" dur="500"/>
                                        <p:tgtEl>
                                          <p:spTgt spid="226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0"/>
                  </p:tgtEl>
                </p:cond>
              </p:nextCondLst>
            </p:seq>
            <p:seq concurrent="1" nextAc="seek">
              <p:cTn id="204" restart="whenNotActive" fill="hold" evtFilter="cancelBubble" nodeType="interactiveSeq">
                <p:stCondLst>
                  <p:cond evt="onClick" delay="0">
                    <p:tgtEl>
                      <p:spTgt spid="226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5" fill="hold">
                      <p:stCondLst>
                        <p:cond delay="0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8" dur="500"/>
                                        <p:tgtEl>
                                          <p:spTgt spid="226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1" dur="500"/>
                                        <p:tgtEl>
                                          <p:spTgt spid="226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4" dur="500"/>
                                        <p:tgtEl>
                                          <p:spTgt spid="226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7" dur="500"/>
                                        <p:tgtEl>
                                          <p:spTgt spid="226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0" dur="500"/>
                                        <p:tgtEl>
                                          <p:spTgt spid="226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3" dur="500"/>
                                        <p:tgtEl>
                                          <p:spTgt spid="226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6" dur="500"/>
                                        <p:tgtEl>
                                          <p:spTgt spid="226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22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22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4"/>
                  </p:tgtEl>
                </p:cond>
              </p:nextCondLst>
            </p:seq>
            <p:seq concurrent="1" nextAc="seek">
              <p:cTn id="232" restart="whenNotActive" fill="hold" evtFilter="cancelBubble" nodeType="interactiveSeq">
                <p:stCondLst>
                  <p:cond evt="onClick" delay="0">
                    <p:tgtEl>
                      <p:spTgt spid="226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3" fill="hold">
                      <p:stCondLst>
                        <p:cond delay="0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500"/>
                                        <p:tgtEl>
                                          <p:spTgt spid="226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500"/>
                                        <p:tgtEl>
                                          <p:spTgt spid="226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500"/>
                                        <p:tgtEl>
                                          <p:spTgt spid="226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500"/>
                                        <p:tgtEl>
                                          <p:spTgt spid="226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8" dur="500"/>
                                        <p:tgtEl>
                                          <p:spTgt spid="226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2" dur="500" fill="hold"/>
                                        <p:tgtEl>
                                          <p:spTgt spid="22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3" dur="500" fill="hold"/>
                                        <p:tgtEl>
                                          <p:spTgt spid="22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5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226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>
                      <p:stCondLst>
                        <p:cond delay="0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8" dur="500"/>
                                        <p:tgtEl>
                                          <p:spTgt spid="226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1"/>
                  </p:tgtEl>
                </p:cond>
              </p:nextCondLst>
            </p:seq>
            <p:seq concurrent="1" nextAc="seek">
              <p:cTn id="260" restart="whenNotActive" fill="hold" evtFilter="cancelBubble" nodeType="interactiveSeq">
                <p:stCondLst>
                  <p:cond evt="onClick" delay="0">
                    <p:tgtEl>
                      <p:spTgt spid="226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1" fill="hold">
                      <p:stCondLst>
                        <p:cond delay="0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4" dur="500"/>
                                        <p:tgtEl>
                                          <p:spTgt spid="226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2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226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0" dur="500"/>
                                        <p:tgtEl>
                                          <p:spTgt spid="226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3" dur="500"/>
                                        <p:tgtEl>
                                          <p:spTgt spid="226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6" dur="500"/>
                                        <p:tgtEl>
                                          <p:spTgt spid="226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9" dur="500"/>
                                        <p:tgtEl>
                                          <p:spTgt spid="226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2" dur="500"/>
                                        <p:tgtEl>
                                          <p:spTgt spid="226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5" dur="500"/>
                                        <p:tgtEl>
                                          <p:spTgt spid="226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8" dur="500"/>
                                        <p:tgtEl>
                                          <p:spTgt spid="226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1" dur="500"/>
                                        <p:tgtEl>
                                          <p:spTgt spid="226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4" dur="500"/>
                                        <p:tgtEl>
                                          <p:spTgt spid="226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8" dur="500" fill="hold"/>
                                        <p:tgtEl>
                                          <p:spTgt spid="22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9" dur="500" fill="hold"/>
                                        <p:tgtEl>
                                          <p:spTgt spid="22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6"/>
                  </p:tgtEl>
                </p:cond>
              </p:nextCondLst>
            </p:seq>
            <p:seq concurrent="1" nextAc="seek">
              <p:cTn id="300" restart="whenNotActive" fill="hold" evtFilter="cancelBubble" nodeType="interactiveSeq">
                <p:stCondLst>
                  <p:cond evt="onClick" delay="0">
                    <p:tgtEl>
                      <p:spTgt spid="226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1" fill="hold">
                      <p:stCondLst>
                        <p:cond delay="0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4" dur="500"/>
                                        <p:tgtEl>
                                          <p:spTgt spid="226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3"/>
                  </p:tgtEl>
                </p:cond>
              </p:nextCondLst>
            </p:seq>
            <p:seq concurrent="1" nextAc="seek">
              <p:cTn id="306" restart="whenNotActive" fill="hold" evtFilter="cancelBubble" nodeType="interactiveSeq">
                <p:stCondLst>
                  <p:cond evt="onClick" delay="0">
                    <p:tgtEl>
                      <p:spTgt spid="226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7" fill="hold">
                      <p:stCondLst>
                        <p:cond delay="0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0" dur="500"/>
                                        <p:tgtEl>
                                          <p:spTgt spid="226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3" dur="500"/>
                                        <p:tgtEl>
                                          <p:spTgt spid="226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6" dur="500"/>
                                        <p:tgtEl>
                                          <p:spTgt spid="226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9" dur="500"/>
                                        <p:tgtEl>
                                          <p:spTgt spid="226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2" dur="500"/>
                                        <p:tgtEl>
                                          <p:spTgt spid="226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5" dur="500"/>
                                        <p:tgtEl>
                                          <p:spTgt spid="22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8" dur="500"/>
                                        <p:tgtEl>
                                          <p:spTgt spid="226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2" dur="500" fill="hold"/>
                                        <p:tgtEl>
                                          <p:spTgt spid="22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3" dur="500" fill="hold"/>
                                        <p:tgtEl>
                                          <p:spTgt spid="22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7"/>
                  </p:tgtEl>
                </p:cond>
              </p:nextCondLst>
            </p:seq>
            <p:seq concurrent="1" nextAc="seek">
              <p:cTn id="334" restart="whenNotActive" fill="hold" evtFilter="cancelBubble" nodeType="interactiveSeq">
                <p:stCondLst>
                  <p:cond evt="onClick" delay="0">
                    <p:tgtEl>
                      <p:spTgt spid="226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5" fill="hold">
                      <p:stCondLst>
                        <p:cond delay="0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8" dur="500"/>
                                        <p:tgtEl>
                                          <p:spTgt spid="226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4"/>
                  </p:tgtEl>
                </p:cond>
              </p:nextCondLst>
            </p:seq>
            <p:seq concurrent="1" nextAc="seek">
              <p:cTn id="340" restart="whenNotActive" fill="hold" evtFilter="cancelBubble" nodeType="interactiveSeq">
                <p:stCondLst>
                  <p:cond evt="onClick" delay="0">
                    <p:tgtEl>
                      <p:spTgt spid="226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1" fill="hold">
                      <p:stCondLst>
                        <p:cond delay="0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4" dur="500"/>
                                        <p:tgtEl>
                                          <p:spTgt spid="22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7" dur="500"/>
                                        <p:tgtEl>
                                          <p:spTgt spid="226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0" dur="500"/>
                                        <p:tgtEl>
                                          <p:spTgt spid="226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3" dur="500"/>
                                        <p:tgtEl>
                                          <p:spTgt spid="226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6" dur="500"/>
                                        <p:tgtEl>
                                          <p:spTgt spid="226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9" dur="500"/>
                                        <p:tgtEl>
                                          <p:spTgt spid="226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2" dur="500"/>
                                        <p:tgtEl>
                                          <p:spTgt spid="226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5" dur="500"/>
                                        <p:tgtEl>
                                          <p:spTgt spid="226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8" dur="500"/>
                                        <p:tgtEl>
                                          <p:spTgt spid="226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1" dur="500"/>
                                        <p:tgtEl>
                                          <p:spTgt spid="22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5" dur="500" fill="hold"/>
                                        <p:tgtEl>
                                          <p:spTgt spid="22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6" dur="500" fill="hold"/>
                                        <p:tgtEl>
                                          <p:spTgt spid="22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8"/>
                  </p:tgtEl>
                </p:cond>
              </p:nextCondLst>
            </p:seq>
            <p:seq concurrent="1" nextAc="seek">
              <p:cTn id="377" restart="whenNotActive" fill="hold" evtFilter="cancelBubble" nodeType="interactiveSeq">
                <p:stCondLst>
                  <p:cond evt="onClick" delay="0">
                    <p:tgtEl>
                      <p:spTgt spid="226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8" fill="hold">
                      <p:stCondLst>
                        <p:cond delay="0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1" dur="500"/>
                                        <p:tgtEl>
                                          <p:spTgt spid="226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5"/>
                  </p:tgtEl>
                </p:cond>
              </p:nextCondLst>
            </p:seq>
            <p:seq concurrent="1" nextAc="seek">
              <p:cTn id="383" restart="whenNotActive" fill="hold" evtFilter="cancelBubble" nodeType="interactiveSeq">
                <p:stCondLst>
                  <p:cond evt="onClick" delay="0">
                    <p:tgtEl>
                      <p:spTgt spid="226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4" fill="hold">
                      <p:stCondLst>
                        <p:cond delay="0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7" dur="500"/>
                                        <p:tgtEl>
                                          <p:spTgt spid="22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500"/>
                                        <p:tgtEl>
                                          <p:spTgt spid="226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500"/>
                                        <p:tgtEl>
                                          <p:spTgt spid="226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500"/>
                                        <p:tgtEl>
                                          <p:spTgt spid="226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500"/>
                                        <p:tgtEl>
                                          <p:spTgt spid="226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3" dur="500" fill="hold"/>
                                        <p:tgtEl>
                                          <p:spTgt spid="22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4" dur="500" fill="hold"/>
                                        <p:tgtEl>
                                          <p:spTgt spid="22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9"/>
                  </p:tgtEl>
                </p:cond>
              </p:nextCondLst>
            </p:seq>
            <p:seq concurrent="1" nextAc="seek">
              <p:cTn id="405" restart="whenNotActive" fill="hold" evtFilter="cancelBubble" nodeType="interactiveSeq">
                <p:stCondLst>
                  <p:cond evt="onClick" delay="0">
                    <p:tgtEl>
                      <p:spTgt spid="226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6" fill="hold">
                      <p:stCondLst>
                        <p:cond delay="0"/>
                      </p:stCondLst>
                      <p:childTnLst>
                        <p:par>
                          <p:cTn id="407" fill="hold">
                            <p:stCondLst>
                              <p:cond delay="0"/>
                            </p:stCondLst>
                            <p:childTnLst>
                              <p:par>
                                <p:cTn id="40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9" dur="500"/>
                                        <p:tgtEl>
                                          <p:spTgt spid="226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6"/>
                  </p:tgtEl>
                </p:cond>
              </p:nextCondLst>
            </p:seq>
          </p:childTnLst>
        </p:cTn>
      </p:par>
    </p:tnLst>
    <p:bldLst>
      <p:bldP spid="22580" grpId="0" animBg="1"/>
      <p:bldP spid="22581" grpId="0" animBg="1"/>
      <p:bldP spid="22582" grpId="0" animBg="1"/>
      <p:bldP spid="22583" grpId="0" animBg="1"/>
      <p:bldP spid="22584" grpId="0" animBg="1"/>
      <p:bldP spid="22585" grpId="0" animBg="1"/>
      <p:bldP spid="22586" grpId="0" animBg="1"/>
      <p:bldP spid="22587" grpId="0" animBg="1"/>
      <p:bldP spid="22588" grpId="0" animBg="1"/>
      <p:bldP spid="22589" grpId="0" animBg="1"/>
      <p:bldP spid="22590" grpId="0" animBg="1"/>
      <p:bldP spid="22591" grpId="0" animBg="1"/>
      <p:bldP spid="22592" grpId="0" animBg="1"/>
      <p:bldP spid="22593" grpId="0" animBg="1"/>
      <p:bldP spid="22594" grpId="0" animBg="1"/>
      <p:bldP spid="22595" grpId="0" animBg="1"/>
      <p:bldP spid="22597" grpId="0" animBg="1"/>
      <p:bldP spid="22598" grpId="0" animBg="1"/>
      <p:bldP spid="22599" grpId="0" animBg="1"/>
      <p:bldP spid="22600" grpId="0" animBg="1"/>
      <p:bldP spid="22601" grpId="0" animBg="1"/>
      <p:bldP spid="22602" grpId="0" animBg="1"/>
      <p:bldP spid="22603" grpId="0" animBg="1"/>
      <p:bldP spid="22604" grpId="0" animBg="1"/>
      <p:bldP spid="22605" grpId="0" animBg="1"/>
      <p:bldP spid="22606" grpId="0" animBg="1"/>
      <p:bldP spid="22607" grpId="0" animBg="1"/>
      <p:bldP spid="22608" grpId="0" animBg="1"/>
      <p:bldP spid="22609" grpId="0" animBg="1"/>
      <p:bldP spid="22610" grpId="0" animBg="1"/>
      <p:bldP spid="22611" grpId="0" animBg="1"/>
      <p:bldP spid="22612" grpId="0" animBg="1"/>
      <p:bldP spid="22613" grpId="0" animBg="1"/>
      <p:bldP spid="22614" grpId="0" animBg="1"/>
      <p:bldP spid="22615" grpId="0" animBg="1"/>
      <p:bldP spid="22616" grpId="0" animBg="1"/>
      <p:bldP spid="22617" grpId="0" animBg="1"/>
      <p:bldP spid="22618" grpId="0" animBg="1"/>
      <p:bldP spid="22619" grpId="0" animBg="1"/>
      <p:bldP spid="22620" grpId="0" animBg="1"/>
      <p:bldP spid="22621" grpId="0" animBg="1"/>
      <p:bldP spid="22622" grpId="0" animBg="1"/>
      <p:bldP spid="22623" grpId="0" animBg="1"/>
      <p:bldP spid="22624" grpId="0" animBg="1"/>
      <p:bldP spid="22625" grpId="0" animBg="1"/>
      <p:bldP spid="22626" grpId="0" animBg="1"/>
      <p:bldP spid="22627" grpId="0" animBg="1"/>
      <p:bldP spid="22635" grpId="0" animBg="1"/>
      <p:bldP spid="22636" grpId="0" animBg="1"/>
      <p:bldP spid="22637" grpId="0" animBg="1"/>
      <p:bldP spid="22638" grpId="0" animBg="1"/>
      <p:bldP spid="22639" grpId="0" animBg="1"/>
      <p:bldP spid="22640" grpId="0" animBg="1"/>
      <p:bldP spid="22641" grpId="0" animBg="1"/>
      <p:bldP spid="22642" grpId="0" animBg="1"/>
      <p:bldP spid="22643" grpId="0" animBg="1"/>
      <p:bldP spid="22644" grpId="0" animBg="1"/>
      <p:bldP spid="22645" grpId="0" animBg="1"/>
      <p:bldP spid="22646" grpId="0" animBg="1"/>
      <p:bldP spid="22647" grpId="0" animBg="1"/>
      <p:bldP spid="22648" grpId="0" animBg="1"/>
      <p:bldP spid="22649" grpId="0" animBg="1"/>
      <p:bldP spid="22650" grpId="0" animBg="1"/>
      <p:bldP spid="22652" grpId="0" animBg="1"/>
      <p:bldP spid="22653" grpId="0" animBg="1"/>
      <p:bldP spid="22654" grpId="0" animBg="1"/>
      <p:bldP spid="22655" grpId="0" animBg="1"/>
      <p:bldP spid="22656" grpId="0" animBg="1"/>
      <p:bldP spid="22657" grpId="0" animBg="1"/>
      <p:bldP spid="22658" grpId="0" animBg="1"/>
      <p:bldP spid="22659" grpId="0" animBg="1"/>
      <p:bldP spid="22660" grpId="0" animBg="1"/>
      <p:bldP spid="22661" grpId="0" animBg="1"/>
      <p:bldP spid="22662" grpId="0" animBg="1"/>
      <p:bldP spid="22663" grpId="0" animBg="1"/>
      <p:bldP spid="22664" grpId="0" animBg="1"/>
      <p:bldP spid="22665" grpId="0" animBg="1"/>
      <p:bldP spid="22666" grpId="0" animBg="1"/>
      <p:bldP spid="22667" grpId="0" animBg="1"/>
      <p:bldP spid="22668" grpId="0" animBg="1"/>
      <p:bldP spid="22669" grpId="0" animBg="1"/>
      <p:bldP spid="22670" grpId="0" animBg="1"/>
      <p:bldP spid="22671" grpId="0" animBg="1"/>
      <p:bldP spid="22672" grpId="0" animBg="1"/>
      <p:bldP spid="22673" grpId="0" animBg="1"/>
      <p:bldP spid="22674" grpId="0" animBg="1"/>
      <p:bldP spid="22675" grpId="0" animBg="1"/>
      <p:bldP spid="22676" grpId="0" animBg="1"/>
      <p:bldP spid="22677" grpId="0" animBg="1"/>
      <p:bldP spid="22678" grpId="0" animBg="1"/>
      <p:bldP spid="22679" grpId="0" animBg="1"/>
      <p:bldP spid="22680" grpId="0" animBg="1"/>
      <p:bldP spid="22681" grpId="0" animBg="1"/>
      <p:bldP spid="22682" grpId="0" animBg="1"/>
      <p:bldP spid="22690" grpId="0"/>
      <p:bldP spid="22690" grpId="1"/>
      <p:bldP spid="22691" grpId="0"/>
      <p:bldP spid="22691" grpId="1"/>
      <p:bldP spid="22692" grpId="0"/>
      <p:bldP spid="22692" grpId="1"/>
      <p:bldP spid="22693" grpId="0"/>
      <p:bldP spid="22693" grpId="1"/>
      <p:bldP spid="22694" grpId="0"/>
      <p:bldP spid="22694" grpId="1"/>
      <p:bldP spid="22695" grpId="0"/>
      <p:bldP spid="22695" grpId="1"/>
      <p:bldP spid="22696" grpId="0"/>
      <p:bldP spid="22696" grpId="1"/>
      <p:bldP spid="22697" grpId="0" animBg="1"/>
      <p:bldP spid="22698" grpId="0" animBg="1"/>
      <p:bldP spid="22699" grpId="0" animBg="1"/>
      <p:bldP spid="22700" grpId="0" animBg="1"/>
      <p:bldP spid="22701" grpId="0" animBg="1"/>
      <p:bldP spid="22702" grpId="0" bldLvl="0" animBg="1"/>
      <p:bldP spid="2270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/>
          <p:nvPr/>
        </p:nvSpPr>
        <p:spPr>
          <a:xfrm>
            <a:off x="4953000" y="969736"/>
            <a:ext cx="3733800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 u="sng" dirty="0">
                <a:solidFill>
                  <a:srgbClr val="006600"/>
                </a:solidFill>
                <a:latin typeface="Times New Roman" panose="02020603050405020304" pitchFamily="18" charset="0"/>
              </a:rPr>
              <a:t>Luyện từ và câu</a:t>
            </a:r>
            <a:endParaRPr lang="en-US" altLang="en-US" sz="3600" b="1" i="1" dirty="0">
              <a:solidFill>
                <a:srgbClr val="00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9" name="Text Box 6"/>
          <p:cNvSpPr txBox="1"/>
          <p:nvPr/>
        </p:nvSpPr>
        <p:spPr>
          <a:xfrm>
            <a:off x="1981200" y="1570847"/>
            <a:ext cx="8915400" cy="175432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3600" b="1" i="1" dirty="0">
                <a:solidFill>
                  <a:srgbClr val="99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Nhân hóa.</a:t>
            </a:r>
          </a:p>
          <a:p>
            <a:pPr algn="ctr"/>
            <a:r>
              <a:rPr lang="en-US" altLang="en-US" sz="36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Ôn tập cách đặt và trả lời câu hỏi Để làm gì ?</a:t>
            </a:r>
          </a:p>
          <a:p>
            <a:pPr algn="ctr"/>
            <a:r>
              <a:rPr lang="en-US" altLang="en-US" sz="36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Dấu chấm, chấm hỏi, chấm than.</a:t>
            </a:r>
          </a:p>
        </p:txBody>
      </p:sp>
      <p:sp>
        <p:nvSpPr>
          <p:cNvPr id="3080" name="Rectangle 4"/>
          <p:cNvSpPr/>
          <p:nvPr/>
        </p:nvSpPr>
        <p:spPr>
          <a:xfrm>
            <a:off x="609600" y="3657600"/>
            <a:ext cx="11125200" cy="10772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en-US" sz="2800" b="1" i="1" u="sng" dirty="0">
                <a:solidFill>
                  <a:srgbClr val="000099"/>
                </a:solidFill>
                <a:latin typeface="Times New Roman" panose="02020603050405020304" pitchFamily="18" charset="0"/>
              </a:rPr>
              <a:t>Bài 1</a:t>
            </a:r>
            <a:r>
              <a:rPr lang="en-US" altLang="en-US" sz="28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:  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Trong những câu thơ sau, cây cối và sự vật tự xưng là gì ? Cách xưng hô ấy có tác dụng gì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Rot="1"/>
          </p:cNvSpPr>
          <p:nvPr/>
        </p:nvSpPr>
        <p:spPr>
          <a:xfrm>
            <a:off x="3810000" y="360218"/>
            <a:ext cx="5486400" cy="1905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marL="838200" indent="-838200"/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   a) Tôi là bèo lục bình</a:t>
            </a:r>
            <a:b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</a:b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Bứt khỏi sình đi dạo</a:t>
            </a:r>
            <a:b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</a:b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Dong mây trắng làm buồm</a:t>
            </a:r>
            <a:b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</a:b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Mượn trăng non làm giáo</a:t>
            </a:r>
            <a:r>
              <a:rPr lang="en-US" altLang="en-US" sz="2800" b="1" dirty="0">
                <a:solidFill>
                  <a:schemeClr val="tx2"/>
                </a:solidFill>
              </a:rPr>
              <a:t>.</a:t>
            </a:r>
          </a:p>
          <a:p>
            <a:pPr marL="838200" indent="-838200"/>
            <a:r>
              <a:rPr lang="en-US" altLang="en-US" sz="28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                         Nguyễn Ngọc Oánh</a:t>
            </a:r>
          </a:p>
        </p:txBody>
      </p:sp>
      <p:pic>
        <p:nvPicPr>
          <p:cNvPr id="5133" name="Picture 13" descr="1299894918_water_hyacinth_farm_pond_plants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2362200"/>
            <a:ext cx="6934200" cy="3657600"/>
          </a:xfrm>
          <a:prstGeom prst="rect">
            <a:avLst/>
          </a:prstGeom>
          <a:noFill/>
          <a:ln w="2857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6155" name="Rectangle 11"/>
          <p:cNvSpPr/>
          <p:nvPr/>
        </p:nvSpPr>
        <p:spPr>
          <a:xfrm>
            <a:off x="3429000" y="6096000"/>
            <a:ext cx="4572000" cy="57943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en-US" sz="32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Bèo lục bình tự xưng là : </a:t>
            </a:r>
            <a:endParaRPr lang="en-US" altLang="en-US" sz="3200" b="1" i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7772400" y="6062553"/>
            <a:ext cx="762000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vi-VN" altLang="en-US" sz="3600" b="1" i="1">
                <a:solidFill>
                  <a:srgbClr val="FF3300"/>
                </a:solidFill>
                <a:latin typeface="Times New Roman" panose="02020603050405020304" pitchFamily="18" charset="0"/>
              </a:rPr>
              <a:t>tôi</a:t>
            </a:r>
            <a:endParaRPr lang="en-US" altLang="en-US" sz="3600" b="1" i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6155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/>
          <p:nvPr/>
        </p:nvSpPr>
        <p:spPr>
          <a:xfrm>
            <a:off x="1524000" y="1905000"/>
            <a:ext cx="10287000" cy="10668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Bài 1</a:t>
            </a:r>
            <a:r>
              <a:rPr kumimoji="0" lang="en-US" alt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 Trong những câu thơ sau, cây cối và sự vật </a:t>
            </a:r>
            <a:r>
              <a:rPr kumimoji="0" lang="en-US" alt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tự</a:t>
            </a:r>
            <a:r>
              <a:rPr kumimoji="0" lang="en-US" alt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xưng</a:t>
            </a:r>
            <a:r>
              <a:rPr kumimoji="0" lang="en-US" alt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endParaRPr kumimoji="0" lang="vi-VN" altLang="en-US" sz="3200" b="0" i="1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là</a:t>
            </a:r>
            <a:r>
              <a:rPr kumimoji="0" lang="en-US" alt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gì ? Cách xưng hô ấy có tác dụng gì ?</a:t>
            </a:r>
          </a:p>
        </p:txBody>
      </p:sp>
      <p:sp>
        <p:nvSpPr>
          <p:cNvPr id="6155" name="Rectangle 11"/>
          <p:cNvSpPr/>
          <p:nvPr/>
        </p:nvSpPr>
        <p:spPr>
          <a:xfrm>
            <a:off x="1489364" y="3126581"/>
            <a:ext cx="8305800" cy="646331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Bèo lục bình tự xưng là : </a:t>
            </a:r>
            <a:r>
              <a:rPr kumimoji="0" lang="en-US" altLang="en-US" sz="36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tôi</a:t>
            </a:r>
          </a:p>
        </p:txBody>
      </p:sp>
      <p:sp>
        <p:nvSpPr>
          <p:cNvPr id="6158" name="Line 14"/>
          <p:cNvSpPr/>
          <p:nvPr/>
        </p:nvSpPr>
        <p:spPr>
          <a:xfrm>
            <a:off x="2743200" y="2971800"/>
            <a:ext cx="5181600" cy="0"/>
          </a:xfrm>
          <a:prstGeom prst="line">
            <a:avLst/>
          </a:prstGeom>
          <a:ln w="28575" cap="flat" cmpd="sng">
            <a:solidFill>
              <a:srgbClr val="99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59" name="Rectangle 15"/>
          <p:cNvSpPr/>
          <p:nvPr/>
        </p:nvSpPr>
        <p:spPr>
          <a:xfrm>
            <a:off x="1066800" y="3849111"/>
            <a:ext cx="10744200" cy="175432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 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* Cách xưng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ấy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vi-VN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có tác dụng: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làm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cho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ta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có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cảm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giác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bèo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lục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bình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giống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như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một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người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bạn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gần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gũi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đang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nói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chuyện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cùng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ta.</a:t>
            </a:r>
          </a:p>
        </p:txBody>
      </p:sp>
      <p:sp>
        <p:nvSpPr>
          <p:cNvPr id="7176" name="Text Box 6"/>
          <p:cNvSpPr txBox="1"/>
          <p:nvPr/>
        </p:nvSpPr>
        <p:spPr>
          <a:xfrm>
            <a:off x="2057400" y="377031"/>
            <a:ext cx="8229600" cy="13731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Nhân hóa.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Ôn tập cách đặt và trả lời câu hỏi Để làm gì ?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Dấu chấm, chấm hỏi, chấm than.</a:t>
            </a:r>
          </a:p>
        </p:txBody>
      </p:sp>
    </p:spTree>
    <p:extLst>
      <p:ext uri="{BB962C8B-B14F-4D97-AF65-F5344CB8AC3E}">
        <p14:creationId xmlns:p14="http://schemas.microsoft.com/office/powerpoint/2010/main" val="1888732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6155" grpId="0"/>
      <p:bldP spid="615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6"/>
          <p:cNvSpPr>
            <a:spLocks noRot="1"/>
          </p:cNvSpPr>
          <p:nvPr/>
        </p:nvSpPr>
        <p:spPr>
          <a:xfrm>
            <a:off x="3581400" y="228600"/>
            <a:ext cx="5105400" cy="1905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marL="838200" indent="-838200"/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   b)   Tớ là chiếc xe lu</a:t>
            </a:r>
            <a:b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</a:b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Người tớ to lù lù</a:t>
            </a:r>
            <a:b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</a:b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Con đường nào mới đắp</a:t>
            </a:r>
            <a:b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</a:b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Tớ lăn bằng tăm tắp.</a:t>
            </a:r>
          </a:p>
          <a:p>
            <a:pPr marL="838200" indent="-838200"/>
            <a:r>
              <a:rPr lang="en-US" altLang="en-US" sz="28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                       Trần Nguyên Đào</a:t>
            </a:r>
          </a:p>
        </p:txBody>
      </p:sp>
      <p:pic>
        <p:nvPicPr>
          <p:cNvPr id="5132" name="Picture 12" descr="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2438400"/>
            <a:ext cx="7315200" cy="3581400"/>
          </a:xfrm>
          <a:prstGeom prst="rect">
            <a:avLst/>
          </a:prstGeom>
          <a:noFill/>
          <a:ln w="2857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5135" name="Rectangle 15"/>
          <p:cNvSpPr/>
          <p:nvPr/>
        </p:nvSpPr>
        <p:spPr>
          <a:xfrm>
            <a:off x="3886200" y="6096000"/>
            <a:ext cx="5029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2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Chiếc xe lu tự xưng là : </a:t>
            </a:r>
            <a:endParaRPr lang="en-US" altLang="en-US" sz="3200" b="1" i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8097982" y="6029107"/>
            <a:ext cx="762000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vi-VN" altLang="en-US" sz="3600" b="1" i="1">
                <a:solidFill>
                  <a:srgbClr val="FF3300"/>
                </a:solidFill>
                <a:latin typeface="Times New Roman" panose="02020603050405020304" pitchFamily="18" charset="0"/>
              </a:rPr>
              <a:t>tớ</a:t>
            </a:r>
            <a:endParaRPr lang="en-US" altLang="en-US" sz="3600" b="1" i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35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/>
          <p:nvPr/>
        </p:nvSpPr>
        <p:spPr>
          <a:xfrm>
            <a:off x="990600" y="2035175"/>
            <a:ext cx="9982200" cy="10668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Bài 1</a:t>
            </a:r>
            <a:r>
              <a:rPr kumimoji="0" lang="en-US" alt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 Trong những câu thơ sau, cây cối và sự </a:t>
            </a:r>
            <a:r>
              <a:rPr kumimoji="0" lang="en-US" alt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vật</a:t>
            </a:r>
            <a:r>
              <a:rPr kumimoji="0" lang="en-US" alt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tự</a:t>
            </a:r>
            <a:r>
              <a:rPr lang="vi-VN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xưng</a:t>
            </a:r>
            <a:r>
              <a:rPr kumimoji="0" lang="en-US" alt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là gì ? Cách xưng hô ấy có tác dụng gì ?</a:t>
            </a:r>
          </a:p>
        </p:txBody>
      </p:sp>
      <p:sp>
        <p:nvSpPr>
          <p:cNvPr id="6156" name="Rectangle 12"/>
          <p:cNvSpPr/>
          <p:nvPr/>
        </p:nvSpPr>
        <p:spPr>
          <a:xfrm>
            <a:off x="1371600" y="3561447"/>
            <a:ext cx="6781800" cy="646331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Chiếc xe lu tự xưng là : </a:t>
            </a:r>
            <a:r>
              <a:rPr kumimoji="0" lang="en-US" altLang="en-US" sz="36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tớ</a:t>
            </a:r>
          </a:p>
        </p:txBody>
      </p:sp>
      <p:sp>
        <p:nvSpPr>
          <p:cNvPr id="6158" name="Line 14"/>
          <p:cNvSpPr/>
          <p:nvPr/>
        </p:nvSpPr>
        <p:spPr>
          <a:xfrm>
            <a:off x="2230582" y="3101975"/>
            <a:ext cx="5181600" cy="0"/>
          </a:xfrm>
          <a:prstGeom prst="line">
            <a:avLst/>
          </a:prstGeom>
          <a:ln w="28575" cap="flat" cmpd="sng">
            <a:solidFill>
              <a:srgbClr val="99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59" name="Rectangle 15"/>
          <p:cNvSpPr/>
          <p:nvPr/>
        </p:nvSpPr>
        <p:spPr>
          <a:xfrm>
            <a:off x="990600" y="4297362"/>
            <a:ext cx="10668000" cy="175432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 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* Cách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xưng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ấy</a:t>
            </a:r>
            <a:r>
              <a:rPr kumimoji="0" lang="vi-VN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có tác dụng: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làm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cho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ta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có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cảm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giác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xe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lu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giống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như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một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người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bạn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gần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gũi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đang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nói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chuyện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cùng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ta.</a:t>
            </a:r>
          </a:p>
        </p:txBody>
      </p:sp>
      <p:sp>
        <p:nvSpPr>
          <p:cNvPr id="7176" name="Text Box 6"/>
          <p:cNvSpPr txBox="1"/>
          <p:nvPr/>
        </p:nvSpPr>
        <p:spPr>
          <a:xfrm>
            <a:off x="2057400" y="533400"/>
            <a:ext cx="8229600" cy="13731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Nhân hóa.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Ôn tập cách đặt và trả lời câu hỏi Để làm gì ?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Dấu chấm, chấm hỏi, chấm than.</a:t>
            </a:r>
          </a:p>
        </p:txBody>
      </p:sp>
    </p:spTree>
    <p:extLst>
      <p:ext uri="{BB962C8B-B14F-4D97-AF65-F5344CB8AC3E}">
        <p14:creationId xmlns:p14="http://schemas.microsoft.com/office/powerpoint/2010/main" val="2554605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6156" grpId="0"/>
      <p:bldP spid="615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/>
          <p:nvPr/>
        </p:nvSpPr>
        <p:spPr>
          <a:xfrm>
            <a:off x="1524000" y="1905000"/>
            <a:ext cx="8915400" cy="1066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200" b="1" i="1" u="sng" dirty="0">
                <a:solidFill>
                  <a:srgbClr val="000099"/>
                </a:solidFill>
                <a:latin typeface="Times New Roman" panose="02020603050405020304" pitchFamily="18" charset="0"/>
              </a:rPr>
              <a:t>Bài 1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:  Trong những câu thơ sau, cây cối và sự vật tự </a:t>
            </a:r>
          </a:p>
          <a:p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xưng là gì ? Cách xưng hô ấy có tác dụng gì ?</a:t>
            </a:r>
          </a:p>
        </p:txBody>
      </p:sp>
      <p:sp>
        <p:nvSpPr>
          <p:cNvPr id="6155" name="Rectangle 11"/>
          <p:cNvSpPr/>
          <p:nvPr/>
        </p:nvSpPr>
        <p:spPr>
          <a:xfrm>
            <a:off x="2133600" y="3124200"/>
            <a:ext cx="83058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- Bèo lục bình tự xưng là : 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tôi</a:t>
            </a:r>
          </a:p>
        </p:txBody>
      </p:sp>
      <p:sp>
        <p:nvSpPr>
          <p:cNvPr id="6156" name="Rectangle 12"/>
          <p:cNvSpPr/>
          <p:nvPr/>
        </p:nvSpPr>
        <p:spPr>
          <a:xfrm>
            <a:off x="2133600" y="3657600"/>
            <a:ext cx="67818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- Chiếc xe lu tự xưng là : 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tớ</a:t>
            </a:r>
          </a:p>
        </p:txBody>
      </p:sp>
      <p:sp>
        <p:nvSpPr>
          <p:cNvPr id="6158" name="Line 14"/>
          <p:cNvSpPr/>
          <p:nvPr/>
        </p:nvSpPr>
        <p:spPr>
          <a:xfrm>
            <a:off x="3733800" y="2895600"/>
            <a:ext cx="5181600" cy="0"/>
          </a:xfrm>
          <a:prstGeom prst="line">
            <a:avLst/>
          </a:prstGeom>
          <a:ln w="28575" cap="flat" cmpd="sng">
            <a:solidFill>
              <a:srgbClr val="99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59" name="Rectangle 15"/>
          <p:cNvSpPr/>
          <p:nvPr/>
        </p:nvSpPr>
        <p:spPr>
          <a:xfrm>
            <a:off x="1752600" y="4203700"/>
            <a:ext cx="8915400" cy="1570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* Cách xưng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ấy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ta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cảm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giác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bèo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lục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bình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xe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lu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giống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bạn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gần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gũi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đang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nói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cùng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ta.</a:t>
            </a:r>
          </a:p>
        </p:txBody>
      </p:sp>
    </p:spTree>
    <p:extLst>
      <p:ext uri="{BB962C8B-B14F-4D97-AF65-F5344CB8AC3E}">
        <p14:creationId xmlns:p14="http://schemas.microsoft.com/office/powerpoint/2010/main" val="2974327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6155" grpId="0"/>
      <p:bldP spid="6156" grpId="0"/>
      <p:bldP spid="615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/>
          <p:nvPr/>
        </p:nvSpPr>
        <p:spPr>
          <a:xfrm>
            <a:off x="304800" y="1981200"/>
            <a:ext cx="11125200" cy="4191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</a:pPr>
            <a:r>
              <a:rPr lang="en-US" altLang="en-US" sz="48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Khi cây cối, con vật, sự vật  tự xưng bằng các từ tự xưng của con người như tôi, tớ, mình… là một cách nhân hóa.  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</a:pPr>
            <a:r>
              <a:rPr lang="en-US" altLang="en-US" sz="48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Khi đó, chúng ta thấy cây cối, con vật, sự vật, trở nên gần gũi, thân thiết với con người như bạn bè.</a:t>
            </a:r>
          </a:p>
        </p:txBody>
      </p:sp>
      <p:sp>
        <p:nvSpPr>
          <p:cNvPr id="5135" name="Rectangle 15"/>
          <p:cNvSpPr/>
          <p:nvPr/>
        </p:nvSpPr>
        <p:spPr>
          <a:xfrm>
            <a:off x="4114800" y="838200"/>
            <a:ext cx="4267200" cy="101566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en-US" sz="6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KẾT LUẬN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51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6"/>
          <p:cNvSpPr/>
          <p:nvPr/>
        </p:nvSpPr>
        <p:spPr>
          <a:xfrm>
            <a:off x="304800" y="721231"/>
            <a:ext cx="9906000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en-US" sz="3200" b="1" i="1" u="sng" dirty="0">
                <a:solidFill>
                  <a:srgbClr val="000099"/>
                </a:solidFill>
                <a:latin typeface="Times New Roman" panose="02020603050405020304" pitchFamily="18" charset="0"/>
              </a:rPr>
              <a:t>Bài 2</a:t>
            </a:r>
            <a:r>
              <a:rPr lang="en-US" altLang="en-US" sz="32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Tìm bộ phận câu trả lời cho câu </a:t>
            </a:r>
            <a:r>
              <a:rPr lang="en-US" altLang="en-US" sz="3200" i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“ 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Để làm gì</a:t>
            </a:r>
            <a:r>
              <a:rPr lang="en-US" altLang="en-US" sz="3200" i="1" dirty="0">
                <a:solidFill>
                  <a:srgbClr val="99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”</a:t>
            </a:r>
          </a:p>
        </p:txBody>
      </p:sp>
      <p:graphicFrame>
        <p:nvGraphicFramePr>
          <p:cNvPr id="7243" name="Group 75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193973090"/>
              </p:ext>
            </p:extLst>
          </p:nvPr>
        </p:nvGraphicFramePr>
        <p:xfrm>
          <a:off x="609600" y="1447800"/>
          <a:ext cx="10972800" cy="4524693"/>
        </p:xfrm>
        <a:graphic>
          <a:graphicData uri="http://schemas.openxmlformats.org/drawingml/2006/table">
            <a:tbl>
              <a:tblPr/>
              <a:tblGrid>
                <a:gridCol w="548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9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CÂU</a:t>
                      </a:r>
                    </a:p>
                  </a:txBody>
                  <a:tcPr marL="118625" marR="118625" anchor="ctr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 Bộ phận câu trả lời câu hỏi “ </a:t>
                      </a:r>
                      <a:r>
                        <a:rPr kumimoji="0" lang="en-US" altLang="en-US" sz="2800" b="1" i="1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</a:rPr>
                        <a:t>Để làm gì</a:t>
                      </a: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anose="02020603050405020304" pitchFamily="18" charset="0"/>
                        </a:rPr>
                        <a:t>? </a:t>
                      </a: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”</a:t>
                      </a: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8625" marR="118625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0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a) Con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phải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đến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bác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thợ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rèn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để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xem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lại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bộ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móng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118625" marR="118625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8625" marR="118625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7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b) Cả một vùng sông Hồng nô nức làm lễ, mở hội để tưởng nhớ ông.</a:t>
                      </a: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8625" marR="118625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8625" marR="118625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9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c)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Ngày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mai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muông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thú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trong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rừng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mở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hội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thi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chạy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để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chọn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con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vật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chạy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nhanh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nhất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8625" marR="118625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8625" marR="118625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</TotalTime>
  <Words>1561</Words>
  <Application>Microsoft Office PowerPoint</Application>
  <PresentationFormat>Widescreen</PresentationFormat>
  <Paragraphs>319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lEt'sgO</dc:creator>
  <cp:lastModifiedBy>duphong</cp:lastModifiedBy>
  <cp:revision>65</cp:revision>
  <dcterms:created xsi:type="dcterms:W3CDTF">2005-12-31T17:22:11Z</dcterms:created>
  <dcterms:modified xsi:type="dcterms:W3CDTF">2022-03-26T01:01:25Z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1033-11.2.0.10078</vt:lpwstr>
  </property>
</Properties>
</file>