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Lst>
  <p:notesMasterIdLst>
    <p:notesMasterId r:id="rId61"/>
  </p:notesMasterIdLst>
  <p:handoutMasterIdLst>
    <p:handoutMasterId r:id="rId62"/>
  </p:handoutMasterIdLst>
  <p:sldIdLst>
    <p:sldId id="424" r:id="rId2"/>
    <p:sldId id="425" r:id="rId3"/>
    <p:sldId id="257" r:id="rId4"/>
    <p:sldId id="338" r:id="rId5"/>
    <p:sldId id="334" r:id="rId6"/>
    <p:sldId id="409" r:id="rId7"/>
    <p:sldId id="411" r:id="rId8"/>
    <p:sldId id="412" r:id="rId9"/>
    <p:sldId id="413" r:id="rId10"/>
    <p:sldId id="414" r:id="rId11"/>
    <p:sldId id="415" r:id="rId12"/>
    <p:sldId id="427" r:id="rId13"/>
    <p:sldId id="426" r:id="rId14"/>
    <p:sldId id="418" r:id="rId15"/>
    <p:sldId id="419" r:id="rId16"/>
    <p:sldId id="421" r:id="rId17"/>
    <p:sldId id="422" r:id="rId18"/>
    <p:sldId id="423" r:id="rId19"/>
    <p:sldId id="428" r:id="rId20"/>
    <p:sldId id="261" r:id="rId21"/>
    <p:sldId id="264" r:id="rId22"/>
    <p:sldId id="265" r:id="rId23"/>
    <p:sldId id="266" r:id="rId24"/>
    <p:sldId id="267" r:id="rId25"/>
    <p:sldId id="407" r:id="rId26"/>
    <p:sldId id="270" r:id="rId27"/>
    <p:sldId id="271" r:id="rId28"/>
    <p:sldId id="274" r:id="rId29"/>
    <p:sldId id="278" r:id="rId30"/>
    <p:sldId id="279" r:id="rId31"/>
    <p:sldId id="280" r:id="rId32"/>
    <p:sldId id="457" r:id="rId33"/>
    <p:sldId id="430" r:id="rId34"/>
    <p:sldId id="431" r:id="rId35"/>
    <p:sldId id="432" r:id="rId36"/>
    <p:sldId id="433" r:id="rId37"/>
    <p:sldId id="434" r:id="rId38"/>
    <p:sldId id="435" r:id="rId39"/>
    <p:sldId id="458" r:id="rId40"/>
    <p:sldId id="437" r:id="rId41"/>
    <p:sldId id="438" r:id="rId42"/>
    <p:sldId id="439" r:id="rId43"/>
    <p:sldId id="440" r:id="rId44"/>
    <p:sldId id="441" r:id="rId45"/>
    <p:sldId id="442" r:id="rId46"/>
    <p:sldId id="443" r:id="rId47"/>
    <p:sldId id="459" r:id="rId48"/>
    <p:sldId id="445" r:id="rId49"/>
    <p:sldId id="446" r:id="rId50"/>
    <p:sldId id="447" r:id="rId51"/>
    <p:sldId id="448" r:id="rId52"/>
    <p:sldId id="449" r:id="rId53"/>
    <p:sldId id="450" r:id="rId54"/>
    <p:sldId id="451" r:id="rId55"/>
    <p:sldId id="452" r:id="rId56"/>
    <p:sldId id="453" r:id="rId57"/>
    <p:sldId id="454" r:id="rId58"/>
    <p:sldId id="455" r:id="rId59"/>
    <p:sldId id="45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FF3399"/>
    <a:srgbClr val="FF0000"/>
    <a:srgbClr val="3333FF"/>
    <a:srgbClr val="C9A472"/>
    <a:srgbClr val="F8A05E"/>
    <a:srgbClr val="FDC541"/>
    <a:srgbClr val="8B4415"/>
    <a:srgbClr val="E5F07A"/>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93" autoAdjust="0"/>
    <p:restoredTop sz="94660" autoAdjust="0"/>
  </p:normalViewPr>
  <p:slideViewPr>
    <p:cSldViewPr snapToGrid="0">
      <p:cViewPr varScale="1">
        <p:scale>
          <a:sx n="80" d="100"/>
          <a:sy n="80" d="100"/>
        </p:scale>
        <p:origin x="1613"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7493A1-E009-4E58-B0A0-3B8737E9C5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B719D7-454E-4AB0-B343-80670B52BC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B12517-20BE-4CBD-93B7-04E3E93409D4}" type="datetimeFigureOut">
              <a:rPr lang="en-US" smtClean="0"/>
              <a:t>3/1/2022</a:t>
            </a:fld>
            <a:endParaRPr lang="en-US"/>
          </a:p>
        </p:txBody>
      </p:sp>
      <p:sp>
        <p:nvSpPr>
          <p:cNvPr id="4" name="Footer Placeholder 3">
            <a:extLst>
              <a:ext uri="{FF2B5EF4-FFF2-40B4-BE49-F238E27FC236}">
                <a16:creationId xmlns:a16="http://schemas.microsoft.com/office/drawing/2014/main" id="{50206D3E-A2D3-4C7B-A230-76C98C2451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A3E26AF-A8E0-40A8-AC07-5E6BB2C62A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BBB005-FBC1-4DC5-AB99-ECDB0953B4B8}" type="slidenum">
              <a:rPr lang="en-US" smtClean="0"/>
              <a:t>‹#›</a:t>
            </a:fld>
            <a:endParaRPr lang="en-US"/>
          </a:p>
        </p:txBody>
      </p:sp>
    </p:spTree>
    <p:extLst>
      <p:ext uri="{BB962C8B-B14F-4D97-AF65-F5344CB8AC3E}">
        <p14:creationId xmlns:p14="http://schemas.microsoft.com/office/powerpoint/2010/main" val="23699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8DF9A4-8343-4FFB-9AA7-D01E10C867CC}" type="datetimeFigureOut">
              <a:rPr lang="en-US" smtClean="0"/>
              <a:t>3/1/2022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5C9A3-32EB-47B8-8040-C776CB819E0D}" type="slidenum">
              <a:rPr lang="en-US" smtClean="0"/>
              <a:t>‹#›</a:t>
            </a:fld>
            <a:endParaRPr lang="en-US"/>
          </a:p>
        </p:txBody>
      </p:sp>
    </p:spTree>
    <p:extLst>
      <p:ext uri="{BB962C8B-B14F-4D97-AF65-F5344CB8AC3E}">
        <p14:creationId xmlns:p14="http://schemas.microsoft.com/office/powerpoint/2010/main" val="1364811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A9DA2C8-5B2F-461B-8F34-73A29BAC4FD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172717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DA2C8-5B2F-461B-8F34-73A29BAC4FD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316655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DA2C8-5B2F-461B-8F34-73A29BAC4FD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2903032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2FE73269-1427-4F17-AFE6-14D86E9B0738}"/>
              </a:ext>
            </a:extLst>
          </p:cNvPr>
          <p:cNvSpPr txBox="1">
            <a:spLocks noChangeArrowheads="1"/>
          </p:cNvSpPr>
          <p:nvPr userDrawn="1"/>
        </p:nvSpPr>
        <p:spPr bwMode="auto">
          <a:xfrm>
            <a:off x="1600200" y="152400"/>
            <a:ext cx="624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latin typeface="Times New Roman" panose="02020603050405020304" pitchFamily="18" charset="0"/>
                <a:cs typeface="Times New Roman" panose="02020603050405020304" pitchFamily="18" charset="0"/>
              </a:rPr>
              <a:t>Thứ tư ngày 6 tháng 3 năm 2019</a:t>
            </a:r>
          </a:p>
          <a:p>
            <a:pPr algn="ctr" eaLnBrk="1" hangingPunct="1"/>
            <a:r>
              <a:rPr lang="en-US" altLang="en-US" sz="2800" b="1" u="sng">
                <a:latin typeface="Times New Roman" panose="02020603050405020304" pitchFamily="18" charset="0"/>
                <a:cs typeface="Times New Roman" panose="02020603050405020304" pitchFamily="18" charset="0"/>
              </a:rPr>
              <a:t>Tự nhiên  và xã hội</a:t>
            </a:r>
          </a:p>
          <a:p>
            <a:pPr algn="ctr" eaLnBrk="1" hangingPunct="1"/>
            <a:r>
              <a:rPr lang="en-US" altLang="en-US" sz="2800">
                <a:solidFill>
                  <a:srgbClr val="E46C0A"/>
                </a:solidFill>
                <a:latin typeface="Times New Roman" panose="02020603050405020304" pitchFamily="18" charset="0"/>
                <a:cs typeface="Times New Roman" panose="02020603050405020304" pitchFamily="18" charset="0"/>
              </a:rPr>
              <a:t>Bài 49: Động vật</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2429E419-5600-4882-BACB-CCD6EABA268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43CE9CA-E8E3-4FC7-9A34-5D4BD143AD61}"/>
              </a:ext>
            </a:extLst>
          </p:cNvPr>
          <p:cNvSpPr>
            <a:spLocks noGrp="1"/>
          </p:cNvSpPr>
          <p:nvPr>
            <p:ph type="ftr" sz="quarter" idx="11"/>
          </p:nvPr>
        </p:nvSpPr>
        <p:spPr/>
        <p:txBody>
          <a:bodyPr/>
          <a:lstStyle>
            <a:lvl1pPr>
              <a:defRPr/>
            </a:lvl1pPr>
          </a:lstStyle>
          <a:p>
            <a:pPr>
              <a:defRPr/>
            </a:pPr>
            <a:r>
              <a:rPr lang="en-US"/>
              <a:t>www.themegallery.com</a:t>
            </a:r>
          </a:p>
        </p:txBody>
      </p:sp>
      <p:sp>
        <p:nvSpPr>
          <p:cNvPr id="7" name="Slide Number Placeholder 5">
            <a:extLst>
              <a:ext uri="{FF2B5EF4-FFF2-40B4-BE49-F238E27FC236}">
                <a16:creationId xmlns:a16="http://schemas.microsoft.com/office/drawing/2014/main" id="{3B268E61-0ABD-47D9-ABD3-44103E91C154}"/>
              </a:ext>
            </a:extLst>
          </p:cNvPr>
          <p:cNvSpPr>
            <a:spLocks noGrp="1"/>
          </p:cNvSpPr>
          <p:nvPr>
            <p:ph type="sldNum" sz="quarter" idx="12"/>
          </p:nvPr>
        </p:nvSpPr>
        <p:spPr/>
        <p:txBody>
          <a:bodyPr/>
          <a:lstStyle>
            <a:lvl1pPr>
              <a:defRPr/>
            </a:lvl1pPr>
          </a:lstStyle>
          <a:p>
            <a:fld id="{3381F182-5642-4825-A319-AD23A92F5960}" type="slidenum">
              <a:rPr lang="en-US" altLang="en-US"/>
              <a:pPr/>
              <a:t>‹#›</a:t>
            </a:fld>
            <a:endParaRPr lang="en-US" altLang="en-US"/>
          </a:p>
        </p:txBody>
      </p:sp>
    </p:spTree>
    <p:extLst>
      <p:ext uri="{BB962C8B-B14F-4D97-AF65-F5344CB8AC3E}">
        <p14:creationId xmlns:p14="http://schemas.microsoft.com/office/powerpoint/2010/main" val="340908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DA2C8-5B2F-461B-8F34-73A29BAC4FD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391360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9DA2C8-5B2F-461B-8F34-73A29BAC4FD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256281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9DA2C8-5B2F-461B-8F34-73A29BAC4FD9}"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78371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9DA2C8-5B2F-461B-8F34-73A29BAC4FD9}" type="datetimeFigureOut">
              <a:rPr lang="en-US" smtClean="0"/>
              <a:t>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147453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DA2C8-5B2F-461B-8F34-73A29BAC4FD9}" type="datetimeFigureOut">
              <a:rPr lang="en-US" smtClean="0"/>
              <a:t>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164916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9DA2C8-5B2F-461B-8F34-73A29BAC4FD9}" type="datetimeFigureOut">
              <a:rPr lang="en-US" smtClean="0"/>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429768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A9DA2C8-5B2F-461B-8F34-73A29BAC4FD9}"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386632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A9DA2C8-5B2F-461B-8F34-73A29BAC4FD9}"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20A59A-38A3-4ADC-B78D-7DBEB85EBA6D}" type="slidenum">
              <a:rPr lang="en-US" smtClean="0"/>
              <a:t>‹#›</a:t>
            </a:fld>
            <a:endParaRPr lang="en-US"/>
          </a:p>
        </p:txBody>
      </p:sp>
    </p:spTree>
    <p:extLst>
      <p:ext uri="{BB962C8B-B14F-4D97-AF65-F5344CB8AC3E}">
        <p14:creationId xmlns:p14="http://schemas.microsoft.com/office/powerpoint/2010/main" val="3320533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A9DA2C8-5B2F-461B-8F34-73A29BAC4FD9}" type="datetimeFigureOut">
              <a:rPr lang="en-US" smtClean="0"/>
              <a:t>3/1/2022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20A59A-38A3-4ADC-B78D-7DBEB85EBA6D}" type="slidenum">
              <a:rPr lang="en-US" smtClean="0"/>
              <a:t>‹#›</a:t>
            </a:fld>
            <a:endParaRPr lang="en-US"/>
          </a:p>
        </p:txBody>
      </p:sp>
    </p:spTree>
    <p:extLst>
      <p:ext uri="{BB962C8B-B14F-4D97-AF65-F5344CB8AC3E}">
        <p14:creationId xmlns:p14="http://schemas.microsoft.com/office/powerpoint/2010/main" val="279582218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6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16.jpeg"/><Relationship Id="rId7" Type="http://schemas.openxmlformats.org/officeDocument/2006/relationships/image" Target="../media/image18.jpg"/><Relationship Id="rId2"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image" Target="../media/image17.jpeg"/><Relationship Id="rId4" Type="http://schemas.openxmlformats.org/officeDocument/2006/relationships/slide" Target="slide22.xml"/><Relationship Id="rId9" Type="http://schemas.openxmlformats.org/officeDocument/2006/relationships/image" Target="../media/image19.jpe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jp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2.jpeg"/><Relationship Id="rId2" Type="http://schemas.openxmlformats.org/officeDocument/2006/relationships/image" Target="../media/image20.jpg"/><Relationship Id="rId16" Type="http://schemas.openxmlformats.org/officeDocument/2006/relationships/image" Target="../media/image34.png"/><Relationship Id="rId20"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g"/><Relationship Id="rId24" Type="http://schemas.openxmlformats.org/officeDocument/2006/relationships/image" Target="../media/image41.png"/><Relationship Id="rId5" Type="http://schemas.openxmlformats.org/officeDocument/2006/relationships/image" Target="../media/image23.png"/><Relationship Id="rId15" Type="http://schemas.openxmlformats.org/officeDocument/2006/relationships/image" Target="../media/image33.jpg"/><Relationship Id="rId23" Type="http://schemas.openxmlformats.org/officeDocument/2006/relationships/slide" Target="slide20.xml"/><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jpeg"/><Relationship Id="rId22"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18" Type="http://schemas.openxmlformats.org/officeDocument/2006/relationships/image" Target="../media/image58.jpg"/><Relationship Id="rId3" Type="http://schemas.openxmlformats.org/officeDocument/2006/relationships/image" Target="../media/image44.png"/><Relationship Id="rId7" Type="http://schemas.openxmlformats.org/officeDocument/2006/relationships/slide" Target="slide20.xml"/><Relationship Id="rId12" Type="http://schemas.openxmlformats.org/officeDocument/2006/relationships/image" Target="../media/image52.png"/><Relationship Id="rId17" Type="http://schemas.openxmlformats.org/officeDocument/2006/relationships/image" Target="../media/image57.jpeg"/><Relationship Id="rId2" Type="http://schemas.openxmlformats.org/officeDocument/2006/relationships/image" Target="../media/image43.png"/><Relationship Id="rId16"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5" Type="http://schemas.openxmlformats.org/officeDocument/2006/relationships/image" Target="../media/image55.jpe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jpe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jpg"/><Relationship Id="rId18" Type="http://schemas.openxmlformats.org/officeDocument/2006/relationships/image" Target="../media/image73.jpg"/><Relationship Id="rId3" Type="http://schemas.openxmlformats.org/officeDocument/2006/relationships/image" Target="../media/image60.png"/><Relationship Id="rId21" Type="http://schemas.openxmlformats.org/officeDocument/2006/relationships/image" Target="../media/image76.png"/><Relationship Id="rId7" Type="http://schemas.openxmlformats.org/officeDocument/2006/relationships/image" Target="../media/image64.png"/><Relationship Id="rId12" Type="http://schemas.openxmlformats.org/officeDocument/2006/relationships/image" Target="../media/image67.jpeg"/><Relationship Id="rId17" Type="http://schemas.openxmlformats.org/officeDocument/2006/relationships/image" Target="../media/image72.png"/><Relationship Id="rId2" Type="http://schemas.openxmlformats.org/officeDocument/2006/relationships/slide" Target="slide20.xml"/><Relationship Id="rId16" Type="http://schemas.openxmlformats.org/officeDocument/2006/relationships/image" Target="../media/image71.jpg"/><Relationship Id="rId20"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29.jpg"/><Relationship Id="rId5" Type="http://schemas.openxmlformats.org/officeDocument/2006/relationships/image" Target="../media/image62.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6.png"/><Relationship Id="rId19" Type="http://schemas.openxmlformats.org/officeDocument/2006/relationships/image" Target="../media/image74.jpeg"/><Relationship Id="rId4" Type="http://schemas.openxmlformats.org/officeDocument/2006/relationships/image" Target="../media/image61.png"/><Relationship Id="rId9" Type="http://schemas.microsoft.com/office/2007/relationships/hdphoto" Target="../media/hdphoto1.wdp"/><Relationship Id="rId14" Type="http://schemas.openxmlformats.org/officeDocument/2006/relationships/image" Target="../media/image69.png"/><Relationship Id="rId22"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jpeg"/><Relationship Id="rId2" Type="http://schemas.openxmlformats.org/officeDocument/2006/relationships/image" Target="../media/image95.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eg"/><Relationship Id="rId4" Type="http://schemas.openxmlformats.org/officeDocument/2006/relationships/image" Target="../media/image97.jp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8.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1.pn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5.jpeg"/><Relationship Id="rId7" Type="http://schemas.openxmlformats.org/officeDocument/2006/relationships/image" Target="../media/image119.jpg"/><Relationship Id="rId2" Type="http://schemas.openxmlformats.org/officeDocument/2006/relationships/image" Target="../media/image114.jpg"/><Relationship Id="rId1" Type="http://schemas.openxmlformats.org/officeDocument/2006/relationships/slideLayout" Target="../slideLayouts/slideLayout7.xml"/><Relationship Id="rId6" Type="http://schemas.openxmlformats.org/officeDocument/2006/relationships/image" Target="../media/image118.jpg"/><Relationship Id="rId11" Type="http://schemas.openxmlformats.org/officeDocument/2006/relationships/image" Target="../media/image108.jpeg"/><Relationship Id="rId5" Type="http://schemas.openxmlformats.org/officeDocument/2006/relationships/image" Target="../media/image117.jpg"/><Relationship Id="rId10" Type="http://schemas.openxmlformats.org/officeDocument/2006/relationships/image" Target="../media/image122.jpg"/><Relationship Id="rId4" Type="http://schemas.openxmlformats.org/officeDocument/2006/relationships/image" Target="../media/image116.jpg"/><Relationship Id="rId9" Type="http://schemas.openxmlformats.org/officeDocument/2006/relationships/image" Target="../media/image121.jpg"/></Relationships>
</file>

<file path=ppt/slides/_rels/slide4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15.jpeg"/><Relationship Id="rId7" Type="http://schemas.openxmlformats.org/officeDocument/2006/relationships/image" Target="../media/image97.jp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95.jpg"/><Relationship Id="rId11" Type="http://schemas.openxmlformats.org/officeDocument/2006/relationships/image" Target="../media/image117.jpg"/><Relationship Id="rId5" Type="http://schemas.openxmlformats.org/officeDocument/2006/relationships/image" Target="../media/image124.jpeg"/><Relationship Id="rId10" Type="http://schemas.openxmlformats.org/officeDocument/2006/relationships/image" Target="../media/image127.jpg"/><Relationship Id="rId4" Type="http://schemas.openxmlformats.org/officeDocument/2006/relationships/image" Target="../media/image123.jpeg"/><Relationship Id="rId9" Type="http://schemas.openxmlformats.org/officeDocument/2006/relationships/image" Target="../media/image12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7.jpg"/><Relationship Id="rId7" Type="http://schemas.openxmlformats.org/officeDocument/2006/relationships/image" Target="../media/image97.jp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95.jpg"/><Relationship Id="rId5" Type="http://schemas.openxmlformats.org/officeDocument/2006/relationships/image" Target="../media/image130.jpeg"/><Relationship Id="rId10" Type="http://schemas.openxmlformats.org/officeDocument/2006/relationships/image" Target="../media/image120.jpg"/><Relationship Id="rId4" Type="http://schemas.openxmlformats.org/officeDocument/2006/relationships/image" Target="../media/image129.jpeg"/><Relationship Id="rId9" Type="http://schemas.openxmlformats.org/officeDocument/2006/relationships/image" Target="../media/image11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32.jpg"/></Relationships>
</file>

<file path=ppt/slides/_rels/slide5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7.xml"/><Relationship Id="rId4" Type="http://schemas.openxmlformats.org/officeDocument/2006/relationships/image" Target="../media/image135.jpg"/></Relationships>
</file>

<file path=ppt/slides/_rels/slide5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7.xml"/><Relationship Id="rId4" Type="http://schemas.openxmlformats.org/officeDocument/2006/relationships/image" Target="../media/image140.jpg"/></Relationships>
</file>

<file path=ppt/slides/_rels/slide5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5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8.jpg"/><Relationship Id="rId1" Type="http://schemas.openxmlformats.org/officeDocument/2006/relationships/slideLayout" Target="../slideLayouts/slideLayout7.xml"/><Relationship Id="rId4" Type="http://schemas.openxmlformats.org/officeDocument/2006/relationships/image" Target="../media/image144.jpg"/></Relationships>
</file>

<file path=ppt/slides/_rels/slide5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145.jpg"/><Relationship Id="rId1" Type="http://schemas.openxmlformats.org/officeDocument/2006/relationships/slideLayout" Target="../slideLayouts/slideLayout7.xml"/><Relationship Id="rId4" Type="http://schemas.openxmlformats.org/officeDocument/2006/relationships/image" Target="../media/image147.jpg"/></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51.png"/><Relationship Id="rId4" Type="http://schemas.openxmlformats.org/officeDocument/2006/relationships/image" Target="../media/image150.png"/></Relationships>
</file>

<file path=ppt/slides/_rels/slide5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Rectangle 6"/>
          <p:cNvSpPr/>
          <p:nvPr/>
        </p:nvSpPr>
        <p:spPr>
          <a:xfrm>
            <a:off x="542925" y="1439689"/>
            <a:ext cx="6115050" cy="1338828"/>
          </a:xfrm>
          <a:prstGeom prst="rect">
            <a:avLst/>
          </a:prstGeom>
        </p:spPr>
        <p:txBody>
          <a:bodyPr wrap="square">
            <a:spAutoFit/>
          </a:bodyPr>
          <a:lstStyle/>
          <a:p>
            <a:pPr algn="ctr"/>
            <a:r>
              <a:rPr lang="en-US" sz="2700" b="1" err="1">
                <a:solidFill>
                  <a:schemeClr val="bg1"/>
                </a:solidFill>
                <a:latin typeface="HP001 5 hàng" pitchFamily="34" charset="-93"/>
              </a:rPr>
              <a:t>Thứ</a:t>
            </a:r>
            <a:r>
              <a:rPr lang="en-US" sz="2700" b="1">
                <a:solidFill>
                  <a:schemeClr val="bg1"/>
                </a:solidFill>
                <a:latin typeface="HP001 5 hàng" pitchFamily="34" charset="-93"/>
              </a:rPr>
              <a:t>   </a:t>
            </a:r>
            <a:r>
              <a:rPr lang="en-US" sz="2700" b="1" err="1">
                <a:solidFill>
                  <a:schemeClr val="bg1"/>
                </a:solidFill>
                <a:latin typeface="HP001 5 hàng" pitchFamily="34" charset="-93"/>
              </a:rPr>
              <a:t>ngày</a:t>
            </a:r>
            <a:r>
              <a:rPr lang="en-US" sz="2700" b="1">
                <a:solidFill>
                  <a:schemeClr val="bg1"/>
                </a:solidFill>
                <a:latin typeface="HP001 5 hàng" pitchFamily="34" charset="-93"/>
              </a:rPr>
              <a:t>   </a:t>
            </a:r>
            <a:r>
              <a:rPr lang="en-US" sz="2700" b="1" err="1">
                <a:solidFill>
                  <a:schemeClr val="bg1"/>
                </a:solidFill>
                <a:latin typeface="HP001 5 hàng" pitchFamily="34" charset="-93"/>
              </a:rPr>
              <a:t>tháng</a:t>
            </a:r>
            <a:r>
              <a:rPr lang="en-US" sz="2700" b="1">
                <a:solidFill>
                  <a:schemeClr val="bg1"/>
                </a:solidFill>
                <a:latin typeface="HP001 5 hàng" pitchFamily="34" charset="-93"/>
              </a:rPr>
              <a:t>  năm  </a:t>
            </a:r>
            <a:endParaRPr lang="en-US" sz="2700" dirty="0">
              <a:solidFill>
                <a:schemeClr val="bg1"/>
              </a:solidFill>
              <a:latin typeface="HP001 5 hàng" pitchFamily="34" charset="-93"/>
            </a:endParaRPr>
          </a:p>
          <a:p>
            <a:pPr algn="ctr"/>
            <a:r>
              <a:rPr lang="en-US" sz="2700" b="1" dirty="0" err="1">
                <a:solidFill>
                  <a:schemeClr val="bg1"/>
                </a:solidFill>
                <a:latin typeface="HP001 5 hàng" pitchFamily="34" charset="-93"/>
              </a:rPr>
              <a:t>Tự</a:t>
            </a:r>
            <a:r>
              <a:rPr lang="en-US" sz="2700" b="1" dirty="0">
                <a:solidFill>
                  <a:schemeClr val="bg1"/>
                </a:solidFill>
                <a:latin typeface="HP001 5 hàng" pitchFamily="34" charset="-93"/>
              </a:rPr>
              <a:t> </a:t>
            </a:r>
            <a:r>
              <a:rPr lang="en-US" sz="2700" b="1" dirty="0" err="1">
                <a:solidFill>
                  <a:schemeClr val="bg1"/>
                </a:solidFill>
                <a:latin typeface="HP001 5 hàng" pitchFamily="34" charset="-93"/>
              </a:rPr>
              <a:t>nhiên</a:t>
            </a:r>
            <a:r>
              <a:rPr lang="en-US" sz="2700" b="1" dirty="0">
                <a:solidFill>
                  <a:schemeClr val="bg1"/>
                </a:solidFill>
                <a:latin typeface="HP001 5 hàng" pitchFamily="34" charset="-93"/>
              </a:rPr>
              <a:t> </a:t>
            </a:r>
            <a:r>
              <a:rPr lang="en-US" sz="2700" b="1" dirty="0" err="1">
                <a:solidFill>
                  <a:schemeClr val="bg1"/>
                </a:solidFill>
                <a:latin typeface="HP001 5 hàng" pitchFamily="34" charset="-93"/>
              </a:rPr>
              <a:t>và</a:t>
            </a:r>
            <a:r>
              <a:rPr lang="en-US" sz="2700" b="1" dirty="0">
                <a:solidFill>
                  <a:schemeClr val="bg1"/>
                </a:solidFill>
                <a:latin typeface="HP001 5 hàng" pitchFamily="34" charset="-93"/>
              </a:rPr>
              <a:t> </a:t>
            </a:r>
            <a:r>
              <a:rPr lang="en-US" sz="2700" b="1" dirty="0" err="1">
                <a:solidFill>
                  <a:schemeClr val="bg1"/>
                </a:solidFill>
                <a:latin typeface="HP001 5 hàng" pitchFamily="34" charset="-93"/>
              </a:rPr>
              <a:t>xã</a:t>
            </a:r>
            <a:r>
              <a:rPr lang="en-US" sz="2700" b="1" dirty="0">
                <a:solidFill>
                  <a:schemeClr val="bg1"/>
                </a:solidFill>
                <a:latin typeface="HP001 5 hàng" pitchFamily="34" charset="-93"/>
              </a:rPr>
              <a:t> </a:t>
            </a:r>
            <a:r>
              <a:rPr lang="en-US" sz="2700" b="1" dirty="0" err="1">
                <a:solidFill>
                  <a:schemeClr val="bg1"/>
                </a:solidFill>
                <a:latin typeface="HP001 5 hàng" pitchFamily="34" charset="-93"/>
              </a:rPr>
              <a:t>hội</a:t>
            </a:r>
            <a:endParaRPr lang="en-US" sz="2700" dirty="0">
              <a:solidFill>
                <a:schemeClr val="bg1"/>
              </a:solidFill>
              <a:latin typeface="HP001 5 hàng" pitchFamily="34" charset="-93"/>
            </a:endParaRPr>
          </a:p>
          <a:p>
            <a:pPr algn="ctr"/>
            <a:r>
              <a:rPr lang="en-US" sz="2700" b="1" dirty="0">
                <a:solidFill>
                  <a:srgbClr val="FFFF00"/>
                </a:solidFill>
                <a:latin typeface="HP001 5 hàng" pitchFamily="34" charset="-93"/>
              </a:rPr>
              <a:t> </a:t>
            </a:r>
            <a:r>
              <a:rPr lang="en-US" sz="2700" b="1" dirty="0" err="1">
                <a:solidFill>
                  <a:srgbClr val="FFFF00"/>
                </a:solidFill>
                <a:latin typeface="HP001 5 hàng" pitchFamily="34" charset="-93"/>
              </a:rPr>
              <a:t>Động</a:t>
            </a:r>
            <a:r>
              <a:rPr lang="en-US" sz="2700" b="1" dirty="0">
                <a:solidFill>
                  <a:srgbClr val="FFFF00"/>
                </a:solidFill>
                <a:latin typeface="HP001 5 hàng" pitchFamily="34" charset="-93"/>
              </a:rPr>
              <a:t> </a:t>
            </a:r>
            <a:r>
              <a:rPr lang="en-US" sz="2700" b="1" dirty="0" err="1">
                <a:solidFill>
                  <a:srgbClr val="FFFF00"/>
                </a:solidFill>
                <a:latin typeface="HP001 5 hàng" pitchFamily="34" charset="-93"/>
              </a:rPr>
              <a:t>vật</a:t>
            </a:r>
            <a:r>
              <a:rPr lang="en-US" sz="2700" b="1" dirty="0">
                <a:solidFill>
                  <a:srgbClr val="FFFF00"/>
                </a:solidFill>
                <a:latin typeface="HP001 5 hàng" pitchFamily="34" charset="-93"/>
              </a:rPr>
              <a:t>. </a:t>
            </a:r>
            <a:r>
              <a:rPr lang="en-US" sz="2700" b="1" dirty="0" err="1">
                <a:solidFill>
                  <a:srgbClr val="FFFF00"/>
                </a:solidFill>
                <a:latin typeface="HP001 5 hàng" pitchFamily="34" charset="-93"/>
              </a:rPr>
              <a:t>Côn</a:t>
            </a:r>
            <a:r>
              <a:rPr lang="en-US" sz="2700" b="1" dirty="0">
                <a:solidFill>
                  <a:srgbClr val="FFFF00"/>
                </a:solidFill>
                <a:latin typeface="HP001 5 hàng" pitchFamily="34" charset="-93"/>
              </a:rPr>
              <a:t> </a:t>
            </a:r>
            <a:r>
              <a:rPr lang="en-US" sz="2700" b="1" dirty="0" err="1">
                <a:solidFill>
                  <a:srgbClr val="FFFF00"/>
                </a:solidFill>
                <a:latin typeface="HP001 5 hàng" pitchFamily="34" charset="-93"/>
              </a:rPr>
              <a:t>trùng</a:t>
            </a:r>
            <a:endParaRPr lang="en-US" sz="2700" dirty="0">
              <a:solidFill>
                <a:srgbClr val="FFFF00"/>
              </a:solidFill>
              <a:latin typeface="HP001 5 hàng" pitchFamily="34" charset="-93"/>
            </a:endParaRPr>
          </a:p>
        </p:txBody>
      </p:sp>
    </p:spTree>
    <p:extLst>
      <p:ext uri="{BB962C8B-B14F-4D97-AF65-F5344CB8AC3E}">
        <p14:creationId xmlns:p14="http://schemas.microsoft.com/office/powerpoint/2010/main" val="727736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5900" y="3873500"/>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Giống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009900" y="3873500"/>
            <a:ext cx="58928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cạn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5900" y="4541053"/>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2838199597"/>
              </p:ext>
            </p:extLst>
          </p:nvPr>
        </p:nvGraphicFramePr>
        <p:xfrm>
          <a:off x="2717800" y="4636855"/>
          <a:ext cx="6096000" cy="2221145"/>
        </p:xfrm>
        <a:graphic>
          <a:graphicData uri="http://schemas.openxmlformats.org/drawingml/2006/table">
            <a:tbl>
              <a:tblPr firstRow="1" bandRow="1">
                <a:tableStyleId>{5940675A-B579-460E-94D1-54222C63F5DA}</a:tableStyleId>
              </a:tblPr>
              <a:tblGrid>
                <a:gridCol w="2997200">
                  <a:extLst>
                    <a:ext uri="{9D8B030D-6E8A-4147-A177-3AD203B41FA5}">
                      <a16:colId xmlns:a16="http://schemas.microsoft.com/office/drawing/2014/main" val="20000"/>
                    </a:ext>
                  </a:extLst>
                </a:gridCol>
                <a:gridCol w="3098800">
                  <a:extLst>
                    <a:ext uri="{9D8B030D-6E8A-4147-A177-3AD203B41FA5}">
                      <a16:colId xmlns:a16="http://schemas.microsoft.com/office/drawing/2014/main" val="20001"/>
                    </a:ext>
                  </a:extLst>
                </a:gridCol>
              </a:tblGrid>
              <a:tr h="561937">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165920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3067050" y="4624945"/>
            <a:ext cx="23368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Hươu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cổ</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457950" y="4624945"/>
            <a:ext cx="201295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Đại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829300" y="5128417"/>
            <a:ext cx="17653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2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867400" y="5723755"/>
            <a:ext cx="24384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bay</a:t>
            </a:r>
          </a:p>
        </p:txBody>
      </p:sp>
      <p:sp>
        <p:nvSpPr>
          <p:cNvPr id="14" name="TextBox 13"/>
          <p:cNvSpPr txBox="1"/>
          <p:nvPr/>
        </p:nvSpPr>
        <p:spPr>
          <a:xfrm>
            <a:off x="2806700" y="5095795"/>
            <a:ext cx="259715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4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806700" y="5671385"/>
            <a:ext cx="30607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bay</a:t>
            </a:r>
          </a:p>
        </p:txBody>
      </p:sp>
      <p:pic>
        <p:nvPicPr>
          <p:cNvPr id="18" name="Picture 17">
            <a:extLst>
              <a:ext uri="{FF2B5EF4-FFF2-40B4-BE49-F238E27FC236}">
                <a16:creationId xmlns:a16="http://schemas.microsoft.com/office/drawing/2014/main" id="{64ADDABC-8052-4528-809F-D84EE1CFC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81500" cy="3841978"/>
          </a:xfrm>
          <a:prstGeom prst="rect">
            <a:avLst/>
          </a:prstGeom>
          <a:ln>
            <a:solidFill>
              <a:schemeClr val="tx1"/>
            </a:solidFill>
          </a:ln>
        </p:spPr>
      </p:pic>
      <p:pic>
        <p:nvPicPr>
          <p:cNvPr id="19" name="Picture 18">
            <a:extLst>
              <a:ext uri="{FF2B5EF4-FFF2-40B4-BE49-F238E27FC236}">
                <a16:creationId xmlns:a16="http://schemas.microsoft.com/office/drawing/2014/main" id="{C18137E2-E9E9-4E26-8ECD-EA519F454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500" y="0"/>
            <a:ext cx="4635500" cy="3873500"/>
          </a:xfrm>
          <a:prstGeom prst="rect">
            <a:avLst/>
          </a:prstGeom>
          <a:ln>
            <a:solidFill>
              <a:schemeClr val="tx1"/>
            </a:solidFill>
          </a:ln>
        </p:spPr>
      </p:pic>
      <p:sp>
        <p:nvSpPr>
          <p:cNvPr id="20" name="TextBox 19"/>
          <p:cNvSpPr txBox="1"/>
          <p:nvPr/>
        </p:nvSpPr>
        <p:spPr>
          <a:xfrm>
            <a:off x="2768600" y="6181047"/>
            <a:ext cx="25273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Đẻ</a:t>
            </a:r>
            <a:r>
              <a:rPr lang="en-US" sz="2800" b="1" dirty="0">
                <a:solidFill>
                  <a:srgbClr val="002060"/>
                </a:solidFill>
                <a:latin typeface="Times New Roman" panose="02020603050405020304" pitchFamily="18" charset="0"/>
                <a:cs typeface="Times New Roman" panose="02020603050405020304" pitchFamily="18" charset="0"/>
              </a:rPr>
              <a:t> con</a:t>
            </a:r>
          </a:p>
        </p:txBody>
      </p:sp>
      <p:sp>
        <p:nvSpPr>
          <p:cNvPr id="21" name="TextBox 20"/>
          <p:cNvSpPr txBox="1"/>
          <p:nvPr/>
        </p:nvSpPr>
        <p:spPr>
          <a:xfrm>
            <a:off x="5867400" y="6181047"/>
            <a:ext cx="25273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trứng</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7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5900" y="3873500"/>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Giống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009900" y="3873500"/>
            <a:ext cx="58928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4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5900" y="4541053"/>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nvGraphicFramePr>
        <p:xfrm>
          <a:off x="2717800" y="4636855"/>
          <a:ext cx="6096000" cy="1801801"/>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5845">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13459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3848100" y="4562970"/>
            <a:ext cx="12954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Hổ</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724650" y="4562970"/>
            <a:ext cx="1295400"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Ếch</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829300" y="5128417"/>
            <a:ext cx="30607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lông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806700" y="5730288"/>
            <a:ext cx="24384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Thở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mũi</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806700" y="5095795"/>
            <a:ext cx="259715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lông</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829300" y="5715511"/>
            <a:ext cx="30607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Hô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hấp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da</a:t>
            </a:r>
          </a:p>
        </p:txBody>
      </p:sp>
      <p:pic>
        <p:nvPicPr>
          <p:cNvPr id="18" name="Picture 17">
            <a:extLst>
              <a:ext uri="{FF2B5EF4-FFF2-40B4-BE49-F238E27FC236}">
                <a16:creationId xmlns:a16="http://schemas.microsoft.com/office/drawing/2014/main" id="{16881F70-D446-4DC1-AEBB-5E48BA8AD4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4533900" cy="3873501"/>
          </a:xfrm>
          <a:prstGeom prst="rect">
            <a:avLst/>
          </a:prstGeom>
          <a:ln>
            <a:solidFill>
              <a:schemeClr val="tx1"/>
            </a:solidFill>
          </a:ln>
        </p:spPr>
      </p:pic>
      <p:pic>
        <p:nvPicPr>
          <p:cNvPr id="19" name="Picture 18">
            <a:extLst>
              <a:ext uri="{FF2B5EF4-FFF2-40B4-BE49-F238E27FC236}">
                <a16:creationId xmlns:a16="http://schemas.microsoft.com/office/drawing/2014/main" id="{CB09DA67-4F9C-490B-B74B-CA821D750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576"/>
            <a:ext cx="4610101" cy="3864471"/>
          </a:xfrm>
          <a:prstGeom prst="rect">
            <a:avLst/>
          </a:prstGeom>
          <a:ln>
            <a:solidFill>
              <a:schemeClr val="tx1"/>
            </a:solidFill>
          </a:ln>
        </p:spPr>
      </p:pic>
    </p:spTree>
    <p:extLst>
      <p:ext uri="{BB962C8B-B14F-4D97-AF65-F5344CB8AC3E}">
        <p14:creationId xmlns:p14="http://schemas.microsoft.com/office/powerpoint/2010/main" val="25222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Rectangle 1"/>
          <p:cNvSpPr/>
          <p:nvPr/>
        </p:nvSpPr>
        <p:spPr>
          <a:xfrm>
            <a:off x="965200" y="1391335"/>
            <a:ext cx="5473700" cy="2800767"/>
          </a:xfrm>
          <a:prstGeom prst="rect">
            <a:avLst/>
          </a:prstGeom>
        </p:spPr>
        <p:txBody>
          <a:bodyPr wrap="square">
            <a:spAutoFit/>
          </a:bodyPr>
          <a:lstStyle/>
          <a:p>
            <a:pPr algn="ctr">
              <a:defRPr/>
            </a:pPr>
            <a:r>
              <a:rPr lang="vi-VN" sz="4400" b="1" dirty="0">
                <a:solidFill>
                  <a:schemeClr val="bg1"/>
                </a:solidFill>
                <a:latin typeface="Times New Roman" panose="02020603050405020304" pitchFamily="18" charset="0"/>
                <a:cs typeface="Times New Roman" panose="02020603050405020304" pitchFamily="18" charset="0"/>
              </a:rPr>
              <a:t>Trong tự nhiên có rất nhiều loài động vật. Chúng có hình dạng, độ lớn,… khác nhau</a:t>
            </a:r>
          </a:p>
        </p:txBody>
      </p:sp>
    </p:spTree>
    <p:extLst>
      <p:ext uri="{BB962C8B-B14F-4D97-AF65-F5344CB8AC3E}">
        <p14:creationId xmlns:p14="http://schemas.microsoft.com/office/powerpoint/2010/main" val="2677003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extBox 5"/>
          <p:cNvSpPr txBox="1"/>
          <p:nvPr/>
        </p:nvSpPr>
        <p:spPr>
          <a:xfrm>
            <a:off x="673100" y="2286000"/>
            <a:ext cx="5588000" cy="1077218"/>
          </a:xfrm>
          <a:prstGeom prst="rect">
            <a:avLst/>
          </a:prstGeom>
          <a:noFill/>
        </p:spPr>
        <p:txBody>
          <a:bodyPr wrap="squar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Hoạt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động</a:t>
            </a:r>
            <a:r>
              <a:rPr lang="en-US" sz="3200" b="1" dirty="0">
                <a:solidFill>
                  <a:srgbClr val="FFFF00"/>
                </a:solidFill>
                <a:latin typeface="Times New Roman" panose="02020603050405020304" pitchFamily="18" charset="0"/>
                <a:cs typeface="Times New Roman" panose="02020603050405020304" pitchFamily="18" charset="0"/>
              </a:rPr>
              <a:t> 2: </a:t>
            </a:r>
            <a:r>
              <a:rPr lang="en-US" sz="3200" b="1" dirty="0" err="1">
                <a:solidFill>
                  <a:srgbClr val="FFFF00"/>
                </a:solidFill>
                <a:latin typeface="Times New Roman" panose="02020603050405020304" pitchFamily="18" charset="0"/>
                <a:cs typeface="Times New Roman" panose="02020603050405020304" pitchFamily="18" charset="0"/>
              </a:rPr>
              <a:t>Các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bộ</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phận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bên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ngoài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cơ</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thể</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vật</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9615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881F70-D446-4DC1-AEBB-5E48BA8AD4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7650" cy="6858000"/>
          </a:xfrm>
          <a:prstGeom prst="rect">
            <a:avLst/>
          </a:prstGeom>
          <a:ln>
            <a:solidFill>
              <a:schemeClr val="tx1"/>
            </a:solidFill>
          </a:ln>
        </p:spPr>
      </p:pic>
      <p:cxnSp>
        <p:nvCxnSpPr>
          <p:cNvPr id="15" name="Straight Arrow Connector 14"/>
          <p:cNvCxnSpPr/>
          <p:nvPr/>
        </p:nvCxnSpPr>
        <p:spPr>
          <a:xfrm flipH="1">
            <a:off x="3390900" y="1473200"/>
            <a:ext cx="4025900" cy="939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416800" y="1028700"/>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Đầu</a:t>
            </a:r>
            <a:endParaRPr lang="en-US" sz="3600" b="1" dirty="0">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flipH="1">
            <a:off x="4648200" y="3338731"/>
            <a:ext cx="2768600" cy="7633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49300" y="4343400"/>
            <a:ext cx="6769100" cy="1682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965700" y="6267450"/>
            <a:ext cx="3076575" cy="2322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73950" y="2926666"/>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Mình</a:t>
            </a:r>
            <a:r>
              <a:rPr lang="en-US" sz="3600" b="1" dirty="0">
                <a:latin typeface="Times New Roman" panose="02020603050405020304" pitchFamily="18" charset="0"/>
                <a:cs typeface="Times New Roman" panose="02020603050405020304" pitchFamily="18" charset="0"/>
              </a:rPr>
              <a:t> </a:t>
            </a:r>
          </a:p>
        </p:txBody>
      </p:sp>
      <p:sp>
        <p:nvSpPr>
          <p:cNvPr id="28" name="TextBox 27"/>
          <p:cNvSpPr txBox="1"/>
          <p:nvPr/>
        </p:nvSpPr>
        <p:spPr>
          <a:xfrm>
            <a:off x="7518400" y="3931335"/>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Chân</a:t>
            </a:r>
            <a:endParaRPr lang="en-US" sz="3600" b="1"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302000" y="6150222"/>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Đuôi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02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A86227-78A9-45BE-8360-30AFC437A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cxnSp>
        <p:nvCxnSpPr>
          <p:cNvPr id="6" name="Straight Arrow Connector 5"/>
          <p:cNvCxnSpPr/>
          <p:nvPr/>
        </p:nvCxnSpPr>
        <p:spPr>
          <a:xfrm flipH="1">
            <a:off x="6096000" y="1265798"/>
            <a:ext cx="1422400" cy="20813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16800" y="1028700"/>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Đầu</a:t>
            </a:r>
            <a:endParaRPr lang="en-US" sz="3600" b="1" dirty="0">
              <a:latin typeface="Times New Roman" panose="02020603050405020304" pitchFamily="18" charset="0"/>
              <a:cs typeface="Times New Roman" panose="02020603050405020304" pitchFamily="18" charset="0"/>
            </a:endParaRPr>
          </a:p>
        </p:txBody>
      </p:sp>
      <p:cxnSp>
        <p:nvCxnSpPr>
          <p:cNvPr id="8" name="Straight Arrow Connector 7"/>
          <p:cNvCxnSpPr>
            <a:stCxn id="11" idx="1"/>
          </p:cNvCxnSpPr>
          <p:nvPr/>
        </p:nvCxnSpPr>
        <p:spPr>
          <a:xfrm flipH="1">
            <a:off x="4140200" y="3249832"/>
            <a:ext cx="3333750" cy="3231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16000" y="1222129"/>
            <a:ext cx="2628900" cy="5390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143500" y="5216868"/>
            <a:ext cx="2273300" cy="3838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73950" y="2926666"/>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Mình</a:t>
            </a:r>
            <a:r>
              <a:rPr lang="en-US" sz="3600" b="1" dirty="0">
                <a:latin typeface="Times New Roman" panose="02020603050405020304" pitchFamily="18" charset="0"/>
                <a:cs typeface="Times New Roman" panose="02020603050405020304" pitchFamily="18" charset="0"/>
              </a:rPr>
              <a:t> </a:t>
            </a:r>
          </a:p>
        </p:txBody>
      </p:sp>
      <p:sp>
        <p:nvSpPr>
          <p:cNvPr id="12" name="TextBox 11"/>
          <p:cNvSpPr txBox="1"/>
          <p:nvPr/>
        </p:nvSpPr>
        <p:spPr>
          <a:xfrm>
            <a:off x="495300" y="557433"/>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Cánh</a:t>
            </a:r>
            <a:endParaRPr lang="en-US" sz="36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518400" y="5277534"/>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Chân</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4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96F60-C56A-41BF-AB6B-2C94A3974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7650" cy="6858000"/>
          </a:xfrm>
          <a:prstGeom prst="rect">
            <a:avLst/>
          </a:prstGeom>
          <a:ln>
            <a:solidFill>
              <a:schemeClr val="tx1"/>
            </a:solidFill>
          </a:ln>
        </p:spPr>
      </p:pic>
      <p:cxnSp>
        <p:nvCxnSpPr>
          <p:cNvPr id="5" name="Straight Arrow Connector 4"/>
          <p:cNvCxnSpPr/>
          <p:nvPr/>
        </p:nvCxnSpPr>
        <p:spPr>
          <a:xfrm flipH="1" flipV="1">
            <a:off x="6540500" y="927100"/>
            <a:ext cx="876300" cy="5461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16800" y="1028700"/>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Đầu</a:t>
            </a:r>
            <a:endParaRPr lang="en-US" sz="36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438400" y="1067484"/>
            <a:ext cx="1130300" cy="5073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324350" y="2343150"/>
            <a:ext cx="3092450" cy="19113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943100" y="5277534"/>
            <a:ext cx="5473700" cy="3231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4700" y="603934"/>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Mình</a:t>
            </a:r>
            <a:r>
              <a:rPr lang="en-US" sz="3600" b="1"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7518400" y="3931335"/>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Vây</a:t>
            </a:r>
            <a:endParaRPr lang="en-US" sz="36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518400" y="5277534"/>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Đuôi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79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8137E2-E9E9-4E26-8ECD-EA519F454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cxnSp>
        <p:nvCxnSpPr>
          <p:cNvPr id="5" name="Straight Arrow Connector 4"/>
          <p:cNvCxnSpPr/>
          <p:nvPr/>
        </p:nvCxnSpPr>
        <p:spPr>
          <a:xfrm flipH="1">
            <a:off x="4102100" y="1460500"/>
            <a:ext cx="3276600" cy="1104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78700" y="1016000"/>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Đầu</a:t>
            </a:r>
            <a:endParaRPr lang="en-US" sz="36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V="1">
            <a:off x="2006600" y="3708400"/>
            <a:ext cx="2641600" cy="88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1" idx="1"/>
          </p:cNvCxnSpPr>
          <p:nvPr/>
        </p:nvCxnSpPr>
        <p:spPr>
          <a:xfrm flipH="1" flipV="1">
            <a:off x="6245226" y="3429000"/>
            <a:ext cx="1235074" cy="8128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203700" y="4564966"/>
            <a:ext cx="901700" cy="13461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9425" y="3474134"/>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Mình</a:t>
            </a:r>
            <a:r>
              <a:rPr lang="en-US" sz="3600" b="1"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7480300" y="3918635"/>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cánh</a:t>
            </a:r>
            <a:endParaRPr lang="en-US" sz="36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572000" y="5950634"/>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Chân</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DDABC-8052-4528-809F-D84EE1CFC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chemeClr val="tx1"/>
            </a:solidFill>
          </a:ln>
        </p:spPr>
      </p:pic>
      <p:cxnSp>
        <p:nvCxnSpPr>
          <p:cNvPr id="5" name="Straight Arrow Connector 4"/>
          <p:cNvCxnSpPr/>
          <p:nvPr/>
        </p:nvCxnSpPr>
        <p:spPr>
          <a:xfrm flipH="1" flipV="1">
            <a:off x="5981700" y="965200"/>
            <a:ext cx="1308100" cy="444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289800" y="965200"/>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Đầu</a:t>
            </a:r>
            <a:endParaRPr lang="en-US" sz="3600" b="1"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1803400" y="2755900"/>
            <a:ext cx="2171700" cy="7775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25550" y="4382916"/>
            <a:ext cx="1006475" cy="12854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114800" y="4514166"/>
            <a:ext cx="901700" cy="1346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225" y="2432734"/>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Mình</a:t>
            </a:r>
            <a:r>
              <a:rPr lang="en-US" sz="3600" b="1"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393700" y="5668401"/>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Đuôi</a:t>
            </a:r>
            <a:endParaRPr lang="en-US" sz="36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83100" y="5899834"/>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3600" b="1" dirty="0" err="1">
                <a:latin typeface="Times New Roman" panose="02020603050405020304" pitchFamily="18" charset="0"/>
                <a:cs typeface="Times New Roman" panose="02020603050405020304" pitchFamily="18" charset="0"/>
              </a:rPr>
              <a:t>Chân</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2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Rectangle 2"/>
          <p:cNvSpPr/>
          <p:nvPr/>
        </p:nvSpPr>
        <p:spPr>
          <a:xfrm>
            <a:off x="914400" y="1862435"/>
            <a:ext cx="5549900" cy="2308324"/>
          </a:xfrm>
          <a:prstGeom prst="rect">
            <a:avLst/>
          </a:prstGeom>
        </p:spPr>
        <p:txBody>
          <a:bodyPr wrap="square">
            <a:spAutoFit/>
          </a:bodyPr>
          <a:lstStyle/>
          <a:p>
            <a:pPr algn="ctr">
              <a:defRPr/>
            </a:pPr>
            <a:r>
              <a:rPr lang="vi-VN" sz="3600" b="1" dirty="0">
                <a:solidFill>
                  <a:schemeClr val="bg1"/>
                </a:solidFill>
                <a:latin typeface="Times New Roman" panose="02020603050405020304" pitchFamily="18" charset="0"/>
                <a:cs typeface="Times New Roman" panose="02020603050405020304" pitchFamily="18" charset="0"/>
              </a:rPr>
              <a:t>Cơ thể động vật thường gồm 3 phần: đầu, mình và cơ quan di chuyển (chân, vây và đuôi, cánh)</a:t>
            </a:r>
            <a:r>
              <a:rPr lang="en-US" sz="3600" b="1" dirty="0">
                <a:solidFill>
                  <a:schemeClr val="bg1"/>
                </a:solidFill>
                <a:latin typeface="Times New Roman" panose="02020603050405020304" pitchFamily="18" charset="0"/>
                <a:cs typeface="Times New Roman" panose="02020603050405020304" pitchFamily="18" charset="0"/>
              </a:rPr>
              <a:t>.</a:t>
            </a:r>
            <a:endParaRPr lang="vi-VN"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63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extBox 5"/>
          <p:cNvSpPr txBox="1"/>
          <p:nvPr/>
        </p:nvSpPr>
        <p:spPr>
          <a:xfrm>
            <a:off x="673100" y="2286000"/>
            <a:ext cx="5588000" cy="1077218"/>
          </a:xfrm>
          <a:prstGeom prst="rect">
            <a:avLst/>
          </a:prstGeom>
          <a:noFill/>
        </p:spPr>
        <p:txBody>
          <a:bodyPr wrap="squar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Hoạt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động</a:t>
            </a:r>
            <a:r>
              <a:rPr lang="en-US" sz="3200" b="1" dirty="0">
                <a:solidFill>
                  <a:srgbClr val="FFFF00"/>
                </a:solidFill>
                <a:latin typeface="Times New Roman" panose="02020603050405020304" pitchFamily="18" charset="0"/>
                <a:cs typeface="Times New Roman" panose="02020603050405020304" pitchFamily="18" charset="0"/>
              </a:rPr>
              <a:t> 1: </a:t>
            </a:r>
            <a:r>
              <a:rPr lang="en-US" sz="3200" b="1" dirty="0" err="1">
                <a:solidFill>
                  <a:srgbClr val="FFFF00"/>
                </a:solidFill>
                <a:latin typeface="Times New Roman" panose="02020603050405020304" pitchFamily="18" charset="0"/>
                <a:cs typeface="Times New Roman" panose="02020603050405020304" pitchFamily="18" charset="0"/>
              </a:rPr>
              <a:t>Quan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cơ</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thể</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vật</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144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Block Arc 9">
            <a:extLst>
              <a:ext uri="{FF2B5EF4-FFF2-40B4-BE49-F238E27FC236}">
                <a16:creationId xmlns:a16="http://schemas.microsoft.com/office/drawing/2014/main" id="{247CC858-B018-4626-B2E9-69D996D91400}"/>
              </a:ext>
            </a:extLst>
          </p:cNvPr>
          <p:cNvSpPr/>
          <p:nvPr/>
        </p:nvSpPr>
        <p:spPr>
          <a:xfrm rot="5400000">
            <a:off x="-111753" y="2094777"/>
            <a:ext cx="4593216" cy="4281599"/>
          </a:xfrm>
          <a:prstGeom prst="blockArc">
            <a:avLst>
              <a:gd name="adj1" fmla="val 11399282"/>
              <a:gd name="adj2" fmla="val 222147"/>
              <a:gd name="adj3" fmla="val 8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eeform: Shape 2">
            <a:extLst>
              <a:ext uri="{FF2B5EF4-FFF2-40B4-BE49-F238E27FC236}">
                <a16:creationId xmlns:a16="http://schemas.microsoft.com/office/drawing/2014/main" id="{B83088F5-686E-4832-9B03-310B92F57FF1}"/>
              </a:ext>
            </a:extLst>
          </p:cNvPr>
          <p:cNvSpPr/>
          <p:nvPr/>
        </p:nvSpPr>
        <p:spPr>
          <a:xfrm>
            <a:off x="3209712" y="1698012"/>
            <a:ext cx="5715343" cy="1024858"/>
          </a:xfrm>
          <a:custGeom>
            <a:avLst/>
            <a:gdLst>
              <a:gd name="connsiteX0" fmla="*/ 0 w 5715343"/>
              <a:gd name="connsiteY0" fmla="*/ 0 h 1024856"/>
              <a:gd name="connsiteX1" fmla="*/ 5202915 w 5715343"/>
              <a:gd name="connsiteY1" fmla="*/ 0 h 1024856"/>
              <a:gd name="connsiteX2" fmla="*/ 5715343 w 5715343"/>
              <a:gd name="connsiteY2" fmla="*/ 512428 h 1024856"/>
              <a:gd name="connsiteX3" fmla="*/ 5202915 w 5715343"/>
              <a:gd name="connsiteY3" fmla="*/ 1024856 h 1024856"/>
              <a:gd name="connsiteX4" fmla="*/ 0 w 5715343"/>
              <a:gd name="connsiteY4" fmla="*/ 1024856 h 1024856"/>
              <a:gd name="connsiteX5" fmla="*/ 0 w 5715343"/>
              <a:gd name="connsiteY5" fmla="*/ 0 h 10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343" h="1024856">
                <a:moveTo>
                  <a:pt x="5715343" y="1024855"/>
                </a:moveTo>
                <a:lnTo>
                  <a:pt x="512428" y="1024855"/>
                </a:lnTo>
                <a:lnTo>
                  <a:pt x="0" y="512428"/>
                </a:lnTo>
                <a:lnTo>
                  <a:pt x="512428" y="1"/>
                </a:lnTo>
                <a:lnTo>
                  <a:pt x="5715343" y="1"/>
                </a:lnTo>
                <a:lnTo>
                  <a:pt x="5715343" y="1024855"/>
                </a:lnTo>
                <a:close/>
              </a:path>
            </a:pathLst>
          </a:custGeom>
        </p:spPr>
        <p:style>
          <a:lnRef idx="2">
            <a:schemeClr val="accent5"/>
          </a:lnRef>
          <a:fillRef idx="1">
            <a:schemeClr val="lt1"/>
          </a:fillRef>
          <a:effectRef idx="0">
            <a:schemeClr val="accent5"/>
          </a:effectRef>
          <a:fontRef idx="minor">
            <a:schemeClr val="dk1"/>
          </a:fontRef>
        </p:style>
        <p:txBody>
          <a:bodyPr spcFirstLastPara="0" vert="horz" wrap="square" lIns="708147" tIns="106681" rIns="199136" bIns="106681"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FF0000"/>
                </a:solidFill>
                <a:latin typeface="Times New Roman" panose="02020603050405020304" pitchFamily="18" charset="0"/>
                <a:cs typeface="Times New Roman" panose="02020603050405020304" pitchFamily="18" charset="0"/>
              </a:rPr>
              <a:t>Cung</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cấp</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thực</a:t>
            </a:r>
            <a:r>
              <a:rPr lang="en-US" sz="2800" b="1" kern="1200" dirty="0">
                <a:solidFill>
                  <a:srgbClr val="FF0000"/>
                </a:solidFill>
                <a:latin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cs typeface="Times New Roman" panose="02020603050405020304" pitchFamily="18" charset="0"/>
              </a:rPr>
              <a:t>phẩm</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sp>
        <p:nvSpPr>
          <p:cNvPr id="4" name="Oval 3">
            <a:hlinkClick r:id="rId2" action="ppaction://hlinksldjump"/>
            <a:extLst>
              <a:ext uri="{FF2B5EF4-FFF2-40B4-BE49-F238E27FC236}">
                <a16:creationId xmlns:a16="http://schemas.microsoft.com/office/drawing/2014/main" id="{BA96BDD5-FCB0-42D9-AFB8-E1FCFDC3B15E}"/>
              </a:ext>
            </a:extLst>
          </p:cNvPr>
          <p:cNvSpPr/>
          <p:nvPr/>
        </p:nvSpPr>
        <p:spPr>
          <a:xfrm>
            <a:off x="2206634" y="1691152"/>
            <a:ext cx="1024856" cy="1024856"/>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a:ln w="57150">
            <a:solidFill>
              <a:schemeClr val="accent1">
                <a:lumMod val="75000"/>
              </a:schemeClr>
            </a:solid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5" name="Freeform: Shape 4">
            <a:extLst>
              <a:ext uri="{FF2B5EF4-FFF2-40B4-BE49-F238E27FC236}">
                <a16:creationId xmlns:a16="http://schemas.microsoft.com/office/drawing/2014/main" id="{7A321628-A66B-44C5-A58E-E556E3BE29EF}"/>
              </a:ext>
            </a:extLst>
          </p:cNvPr>
          <p:cNvSpPr/>
          <p:nvPr/>
        </p:nvSpPr>
        <p:spPr>
          <a:xfrm>
            <a:off x="3423631" y="3130158"/>
            <a:ext cx="5715343" cy="1024857"/>
          </a:xfrm>
          <a:custGeom>
            <a:avLst/>
            <a:gdLst>
              <a:gd name="connsiteX0" fmla="*/ 0 w 5715343"/>
              <a:gd name="connsiteY0" fmla="*/ 0 h 1024856"/>
              <a:gd name="connsiteX1" fmla="*/ 5202915 w 5715343"/>
              <a:gd name="connsiteY1" fmla="*/ 0 h 1024856"/>
              <a:gd name="connsiteX2" fmla="*/ 5715343 w 5715343"/>
              <a:gd name="connsiteY2" fmla="*/ 512428 h 1024856"/>
              <a:gd name="connsiteX3" fmla="*/ 5202915 w 5715343"/>
              <a:gd name="connsiteY3" fmla="*/ 1024856 h 1024856"/>
              <a:gd name="connsiteX4" fmla="*/ 0 w 5715343"/>
              <a:gd name="connsiteY4" fmla="*/ 1024856 h 1024856"/>
              <a:gd name="connsiteX5" fmla="*/ 0 w 5715343"/>
              <a:gd name="connsiteY5" fmla="*/ 0 h 10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343" h="1024856">
                <a:moveTo>
                  <a:pt x="5715343" y="1024855"/>
                </a:moveTo>
                <a:lnTo>
                  <a:pt x="512428" y="1024855"/>
                </a:lnTo>
                <a:lnTo>
                  <a:pt x="0" y="512428"/>
                </a:lnTo>
                <a:lnTo>
                  <a:pt x="512428" y="1"/>
                </a:lnTo>
                <a:lnTo>
                  <a:pt x="5715343" y="1"/>
                </a:lnTo>
                <a:lnTo>
                  <a:pt x="5715343" y="1024855"/>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708147" tIns="106680" rIns="199136" bIns="106681"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3333FF"/>
                </a:solidFill>
                <a:latin typeface="Times New Roman" panose="02020603050405020304" pitchFamily="18" charset="0"/>
                <a:cs typeface="Times New Roman" panose="02020603050405020304" pitchFamily="18" charset="0"/>
              </a:rPr>
              <a:t>Trông</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nhà</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là</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người</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bạn</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thân</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thiết</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của</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mọi</a:t>
            </a:r>
            <a:r>
              <a:rPr lang="en-US" sz="2800" b="1" kern="1200" dirty="0">
                <a:solidFill>
                  <a:srgbClr val="3333FF"/>
                </a:solidFill>
                <a:latin typeface="Times New Roman" panose="02020603050405020304" pitchFamily="18" charset="0"/>
                <a:cs typeface="Times New Roman" panose="02020603050405020304" pitchFamily="18" charset="0"/>
              </a:rPr>
              <a:t> </a:t>
            </a:r>
            <a:r>
              <a:rPr lang="en-US" sz="2800" b="1" kern="1200" dirty="0" err="1">
                <a:solidFill>
                  <a:srgbClr val="3333FF"/>
                </a:solidFill>
                <a:latin typeface="Times New Roman" panose="02020603050405020304" pitchFamily="18" charset="0"/>
                <a:cs typeface="Times New Roman" panose="02020603050405020304" pitchFamily="18" charset="0"/>
              </a:rPr>
              <a:t>người</a:t>
            </a:r>
            <a:endParaRPr lang="en-US" sz="2800" b="1" kern="1200" dirty="0">
              <a:solidFill>
                <a:srgbClr val="3333FF"/>
              </a:solidFill>
              <a:latin typeface="Times New Roman" panose="02020603050405020304" pitchFamily="18" charset="0"/>
              <a:cs typeface="Times New Roman" panose="02020603050405020304" pitchFamily="18" charset="0"/>
            </a:endParaRPr>
          </a:p>
        </p:txBody>
      </p:sp>
      <p:sp>
        <p:nvSpPr>
          <p:cNvPr id="6" name="Oval 5">
            <a:hlinkClick r:id="rId4" action="ppaction://hlinksldjump"/>
            <a:extLst>
              <a:ext uri="{FF2B5EF4-FFF2-40B4-BE49-F238E27FC236}">
                <a16:creationId xmlns:a16="http://schemas.microsoft.com/office/drawing/2014/main" id="{A72A2273-F499-4BD3-A8EE-2F75738704DA}"/>
              </a:ext>
            </a:extLst>
          </p:cNvPr>
          <p:cNvSpPr/>
          <p:nvPr/>
        </p:nvSpPr>
        <p:spPr>
          <a:xfrm>
            <a:off x="2371878" y="3095526"/>
            <a:ext cx="1024856" cy="1024856"/>
          </a:xfrm>
          <a:prstGeom prst="ellipse">
            <a:avLst/>
          </a:prstGeom>
          <a:blipFill>
            <a:blip r:embed="rId5" cstate="print">
              <a:extLst>
                <a:ext uri="{28A0092B-C50C-407E-A947-70E740481C1C}">
                  <a14:useLocalDpi xmlns:a14="http://schemas.microsoft.com/office/drawing/2010/main" val="0"/>
                </a:ext>
              </a:extLst>
            </a:blip>
            <a:srcRect/>
            <a:stretch>
              <a:fillRect t="-4000" b="-4000"/>
            </a:stretch>
          </a:blipFill>
          <a:ln w="57150">
            <a:solidFill>
              <a:schemeClr val="accent1">
                <a:lumMod val="75000"/>
              </a:schemeClr>
            </a:solidFill>
          </a:ln>
        </p:spPr>
        <p:style>
          <a:lnRef idx="2">
            <a:scrgbClr r="0" g="0" b="0"/>
          </a:lnRef>
          <a:fillRef idx="1">
            <a:scrgbClr r="0" g="0" b="0"/>
          </a:fillRef>
          <a:effectRef idx="0">
            <a:schemeClr val="accent4">
              <a:tint val="50000"/>
              <a:hueOff val="3596065"/>
              <a:satOff val="-16735"/>
              <a:lumOff val="-734"/>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7EAD0F2A-1DB3-4E3A-A540-B67BB83606C9}"/>
              </a:ext>
            </a:extLst>
          </p:cNvPr>
          <p:cNvSpPr/>
          <p:nvPr/>
        </p:nvSpPr>
        <p:spPr>
          <a:xfrm>
            <a:off x="3209712" y="4537106"/>
            <a:ext cx="5715343" cy="1024857"/>
          </a:xfrm>
          <a:custGeom>
            <a:avLst/>
            <a:gdLst>
              <a:gd name="connsiteX0" fmla="*/ 0 w 5715343"/>
              <a:gd name="connsiteY0" fmla="*/ 0 h 1024856"/>
              <a:gd name="connsiteX1" fmla="*/ 5202915 w 5715343"/>
              <a:gd name="connsiteY1" fmla="*/ 0 h 1024856"/>
              <a:gd name="connsiteX2" fmla="*/ 5715343 w 5715343"/>
              <a:gd name="connsiteY2" fmla="*/ 512428 h 1024856"/>
              <a:gd name="connsiteX3" fmla="*/ 5202915 w 5715343"/>
              <a:gd name="connsiteY3" fmla="*/ 1024856 h 1024856"/>
              <a:gd name="connsiteX4" fmla="*/ 0 w 5715343"/>
              <a:gd name="connsiteY4" fmla="*/ 1024856 h 1024856"/>
              <a:gd name="connsiteX5" fmla="*/ 0 w 5715343"/>
              <a:gd name="connsiteY5" fmla="*/ 0 h 10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343" h="1024856">
                <a:moveTo>
                  <a:pt x="5715343" y="1024855"/>
                </a:moveTo>
                <a:lnTo>
                  <a:pt x="512428" y="1024855"/>
                </a:lnTo>
                <a:lnTo>
                  <a:pt x="0" y="512428"/>
                </a:lnTo>
                <a:lnTo>
                  <a:pt x="512428" y="1"/>
                </a:lnTo>
                <a:lnTo>
                  <a:pt x="5715343" y="1"/>
                </a:lnTo>
                <a:lnTo>
                  <a:pt x="5715343" y="1024855"/>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708147" tIns="106680" rIns="199136" bIns="106681"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thuốc</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chữa</a:t>
            </a:r>
            <a:r>
              <a:rPr lang="en-US" sz="2800" b="1"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kern="1200" dirty="0" err="1">
                <a:solidFill>
                  <a:schemeClr val="accent6">
                    <a:lumMod val="50000"/>
                  </a:schemeClr>
                </a:solidFill>
                <a:latin typeface="Times New Roman" panose="02020603050405020304" pitchFamily="18" charset="0"/>
                <a:cs typeface="Times New Roman" panose="02020603050405020304" pitchFamily="18" charset="0"/>
              </a:rPr>
              <a:t>bệnh</a:t>
            </a:r>
            <a:endParaRPr lang="en-US" sz="2800" b="1"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Oval 10">
            <a:hlinkClick r:id="rId6" action="ppaction://hlinksldjump"/>
            <a:extLst>
              <a:ext uri="{FF2B5EF4-FFF2-40B4-BE49-F238E27FC236}">
                <a16:creationId xmlns:a16="http://schemas.microsoft.com/office/drawing/2014/main" id="{DA3BC9FF-459C-44C5-8C4B-13B4746909B7}"/>
              </a:ext>
            </a:extLst>
          </p:cNvPr>
          <p:cNvSpPr/>
          <p:nvPr/>
        </p:nvSpPr>
        <p:spPr>
          <a:xfrm>
            <a:off x="2184856" y="4398540"/>
            <a:ext cx="1024856" cy="1024856"/>
          </a:xfrm>
          <a:prstGeom prst="ellipse">
            <a:avLst/>
          </a:prstGeom>
          <a:blipFill>
            <a:blip r:embed="rId7"/>
            <a:srcRect/>
            <a:stretch>
              <a:fillRect t="-3000" b="-3000"/>
            </a:stretch>
          </a:blipFill>
          <a:ln w="57150">
            <a:solidFill>
              <a:schemeClr val="accent1">
                <a:lumMod val="75000"/>
              </a:schemeClr>
            </a:solidFill>
          </a:ln>
        </p:spPr>
        <p:style>
          <a:lnRef idx="2">
            <a:scrgbClr r="0" g="0" b="0"/>
          </a:lnRef>
          <a:fillRef idx="1">
            <a:scrgbClr r="0" g="0" b="0"/>
          </a:fillRef>
          <a:effectRef idx="0">
            <a:schemeClr val="accent4">
              <a:tint val="50000"/>
              <a:hueOff val="7192130"/>
              <a:satOff val="-33471"/>
              <a:lumOff val="-1468"/>
              <a:alphaOff val="0"/>
            </a:schemeClr>
          </a:effectRef>
          <a:fontRef idx="minor">
            <a:schemeClr val="lt1">
              <a:hueOff val="0"/>
              <a:satOff val="0"/>
              <a:lumOff val="0"/>
              <a:alphaOff val="0"/>
            </a:schemeClr>
          </a:fontRef>
        </p:style>
      </p:sp>
      <p:sp>
        <p:nvSpPr>
          <p:cNvPr id="12" name="Freeform: Shape 11">
            <a:extLst>
              <a:ext uri="{FF2B5EF4-FFF2-40B4-BE49-F238E27FC236}">
                <a16:creationId xmlns:a16="http://schemas.microsoft.com/office/drawing/2014/main" id="{B001A51C-BC5D-4690-B9BC-58D5A0394F0C}"/>
              </a:ext>
            </a:extLst>
          </p:cNvPr>
          <p:cNvSpPr/>
          <p:nvPr/>
        </p:nvSpPr>
        <p:spPr>
          <a:xfrm>
            <a:off x="1794997" y="5867483"/>
            <a:ext cx="5715344" cy="1024857"/>
          </a:xfrm>
          <a:custGeom>
            <a:avLst/>
            <a:gdLst>
              <a:gd name="connsiteX0" fmla="*/ 0 w 5715343"/>
              <a:gd name="connsiteY0" fmla="*/ 0 h 1024856"/>
              <a:gd name="connsiteX1" fmla="*/ 5202915 w 5715343"/>
              <a:gd name="connsiteY1" fmla="*/ 0 h 1024856"/>
              <a:gd name="connsiteX2" fmla="*/ 5715343 w 5715343"/>
              <a:gd name="connsiteY2" fmla="*/ 512428 h 1024856"/>
              <a:gd name="connsiteX3" fmla="*/ 5202915 w 5715343"/>
              <a:gd name="connsiteY3" fmla="*/ 1024856 h 1024856"/>
              <a:gd name="connsiteX4" fmla="*/ 0 w 5715343"/>
              <a:gd name="connsiteY4" fmla="*/ 1024856 h 1024856"/>
              <a:gd name="connsiteX5" fmla="*/ 0 w 5715343"/>
              <a:gd name="connsiteY5" fmla="*/ 0 h 10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343" h="1024856">
                <a:moveTo>
                  <a:pt x="5715343" y="1024855"/>
                </a:moveTo>
                <a:lnTo>
                  <a:pt x="512428" y="1024855"/>
                </a:lnTo>
                <a:lnTo>
                  <a:pt x="0" y="512428"/>
                </a:lnTo>
                <a:lnTo>
                  <a:pt x="512428" y="1"/>
                </a:lnTo>
                <a:lnTo>
                  <a:pt x="5715343" y="1"/>
                </a:lnTo>
                <a:lnTo>
                  <a:pt x="5715343" y="1024855"/>
                </a:lnTo>
                <a:close/>
              </a:path>
            </a:pathLst>
          </a:custGeom>
        </p:spPr>
        <p:style>
          <a:lnRef idx="2">
            <a:schemeClr val="accent3"/>
          </a:lnRef>
          <a:fillRef idx="1">
            <a:schemeClr val="lt1"/>
          </a:fillRef>
          <a:effectRef idx="0">
            <a:schemeClr val="accent3"/>
          </a:effectRef>
          <a:fontRef idx="minor">
            <a:schemeClr val="dk1"/>
          </a:fontRef>
        </p:style>
        <p:txBody>
          <a:bodyPr spcFirstLastPara="0" vert="horz" wrap="square" lIns="708147" tIns="106681" rIns="199137"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FF3399"/>
                </a:solidFill>
                <a:latin typeface="Times New Roman" panose="02020603050405020304" pitchFamily="18" charset="0"/>
                <a:cs typeface="Times New Roman" panose="02020603050405020304" pitchFamily="18" charset="0"/>
              </a:rPr>
              <a:t>Phục</a:t>
            </a:r>
            <a:r>
              <a:rPr lang="en-US" sz="2800" b="1" kern="1200" dirty="0">
                <a:solidFill>
                  <a:srgbClr val="FF3399"/>
                </a:solidFill>
                <a:latin typeface="Times New Roman" panose="02020603050405020304" pitchFamily="18" charset="0"/>
                <a:cs typeface="Times New Roman" panose="02020603050405020304" pitchFamily="18" charset="0"/>
              </a:rPr>
              <a:t> </a:t>
            </a:r>
            <a:r>
              <a:rPr lang="en-US" sz="2800" b="1" kern="1200" dirty="0" err="1">
                <a:solidFill>
                  <a:srgbClr val="FF3399"/>
                </a:solidFill>
                <a:latin typeface="Times New Roman" panose="02020603050405020304" pitchFamily="18" charset="0"/>
                <a:cs typeface="Times New Roman" panose="02020603050405020304" pitchFamily="18" charset="0"/>
              </a:rPr>
              <a:t>vụ</a:t>
            </a:r>
            <a:r>
              <a:rPr lang="en-US" sz="2800" b="1" kern="1200" dirty="0">
                <a:solidFill>
                  <a:srgbClr val="FF3399"/>
                </a:solidFill>
                <a:latin typeface="Times New Roman" panose="02020603050405020304" pitchFamily="18" charset="0"/>
                <a:cs typeface="Times New Roman" panose="02020603050405020304" pitchFamily="18" charset="0"/>
              </a:rPr>
              <a:t> </a:t>
            </a:r>
            <a:r>
              <a:rPr lang="en-US" sz="2800" b="1" kern="1200" dirty="0" err="1">
                <a:solidFill>
                  <a:srgbClr val="FF3399"/>
                </a:solidFill>
                <a:latin typeface="Times New Roman" panose="02020603050405020304" pitchFamily="18" charset="0"/>
                <a:cs typeface="Times New Roman" panose="02020603050405020304" pitchFamily="18" charset="0"/>
              </a:rPr>
              <a:t>cho</a:t>
            </a:r>
            <a:r>
              <a:rPr lang="en-US" sz="2800" b="1" kern="1200" dirty="0">
                <a:solidFill>
                  <a:srgbClr val="FF3399"/>
                </a:solidFill>
                <a:latin typeface="Times New Roman" panose="02020603050405020304" pitchFamily="18" charset="0"/>
                <a:cs typeface="Times New Roman" panose="02020603050405020304" pitchFamily="18" charset="0"/>
              </a:rPr>
              <a:t> </a:t>
            </a:r>
            <a:r>
              <a:rPr lang="en-US" sz="2800" b="1" kern="1200" dirty="0" err="1">
                <a:solidFill>
                  <a:srgbClr val="FF3399"/>
                </a:solidFill>
                <a:latin typeface="Times New Roman" panose="02020603050405020304" pitchFamily="18" charset="0"/>
                <a:cs typeface="Times New Roman" panose="02020603050405020304" pitchFamily="18" charset="0"/>
              </a:rPr>
              <a:t>nông</a:t>
            </a:r>
            <a:r>
              <a:rPr lang="en-US" sz="2800" b="1" kern="1200" dirty="0">
                <a:solidFill>
                  <a:srgbClr val="FF3399"/>
                </a:solidFill>
                <a:latin typeface="Times New Roman" panose="02020603050405020304" pitchFamily="18" charset="0"/>
                <a:cs typeface="Times New Roman" panose="02020603050405020304" pitchFamily="18" charset="0"/>
              </a:rPr>
              <a:t> </a:t>
            </a:r>
            <a:r>
              <a:rPr lang="en-US" sz="2800" b="1" kern="1200" dirty="0" err="1">
                <a:solidFill>
                  <a:srgbClr val="FF3399"/>
                </a:solidFill>
                <a:latin typeface="Times New Roman" panose="02020603050405020304" pitchFamily="18" charset="0"/>
                <a:cs typeface="Times New Roman" panose="02020603050405020304" pitchFamily="18" charset="0"/>
              </a:rPr>
              <a:t>nghiệp</a:t>
            </a:r>
            <a:endParaRPr lang="en-US" sz="2800" b="1" kern="1200" dirty="0">
              <a:solidFill>
                <a:srgbClr val="FF3399"/>
              </a:solidFill>
              <a:latin typeface="Times New Roman" panose="02020603050405020304" pitchFamily="18" charset="0"/>
              <a:cs typeface="Times New Roman" panose="02020603050405020304" pitchFamily="18" charset="0"/>
            </a:endParaRPr>
          </a:p>
        </p:txBody>
      </p:sp>
      <p:sp>
        <p:nvSpPr>
          <p:cNvPr id="13" name="Oval 12">
            <a:hlinkClick r:id="rId8" action="ppaction://hlinksldjump"/>
            <a:extLst>
              <a:ext uri="{FF2B5EF4-FFF2-40B4-BE49-F238E27FC236}">
                <a16:creationId xmlns:a16="http://schemas.microsoft.com/office/drawing/2014/main" id="{550C4B78-C017-41AC-8165-85CFEF1266CA}"/>
              </a:ext>
            </a:extLst>
          </p:cNvPr>
          <p:cNvSpPr/>
          <p:nvPr/>
        </p:nvSpPr>
        <p:spPr>
          <a:xfrm>
            <a:off x="841141" y="5867484"/>
            <a:ext cx="1024856" cy="1024856"/>
          </a:xfrm>
          <a:prstGeom prst="ellipse">
            <a:avLst/>
          </a:prstGeom>
          <a:blipFill>
            <a:blip r:embed="rId9" cstate="print">
              <a:extLst>
                <a:ext uri="{28A0092B-C50C-407E-A947-70E740481C1C}">
                  <a14:useLocalDpi xmlns:a14="http://schemas.microsoft.com/office/drawing/2010/main" val="0"/>
                </a:ext>
              </a:extLst>
            </a:blip>
            <a:srcRect/>
            <a:stretch>
              <a:fillRect l="-13000" r="-13000"/>
            </a:stretch>
          </a:blipFill>
          <a:ln w="57150">
            <a:solidFill>
              <a:schemeClr val="accent1">
                <a:lumMod val="75000"/>
              </a:schemeClr>
            </a:solidFill>
          </a:ln>
        </p:spPr>
        <p:style>
          <a:lnRef idx="2">
            <a:scrgbClr r="0" g="0" b="0"/>
          </a:lnRef>
          <a:fillRef idx="1">
            <a:scrgbClr r="0" g="0" b="0"/>
          </a:fillRef>
          <a:effectRef idx="0">
            <a:schemeClr val="accent4">
              <a:tint val="50000"/>
              <a:hueOff val="10788194"/>
              <a:satOff val="-50206"/>
              <a:lumOff val="-2202"/>
              <a:alphaOff val="0"/>
            </a:schemeClr>
          </a:effectRef>
          <a:fontRef idx="minor">
            <a:schemeClr val="lt1">
              <a:hueOff val="0"/>
              <a:satOff val="0"/>
              <a:lumOff val="0"/>
              <a:alphaOff val="0"/>
            </a:schemeClr>
          </a:fontRef>
        </p:style>
      </p:sp>
      <p:sp>
        <p:nvSpPr>
          <p:cNvPr id="9" name="Oval 8">
            <a:extLst>
              <a:ext uri="{FF2B5EF4-FFF2-40B4-BE49-F238E27FC236}">
                <a16:creationId xmlns:a16="http://schemas.microsoft.com/office/drawing/2014/main" id="{13A45AE8-F092-4912-B642-BF30A14DFCE9}"/>
              </a:ext>
            </a:extLst>
          </p:cNvPr>
          <p:cNvSpPr/>
          <p:nvPr/>
        </p:nvSpPr>
        <p:spPr>
          <a:xfrm>
            <a:off x="38034" y="2722870"/>
            <a:ext cx="2251729" cy="2248039"/>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Lợi</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ích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Hình chữ nhật 1">
            <a:extLst>
              <a:ext uri="{FF2B5EF4-FFF2-40B4-BE49-F238E27FC236}">
                <a16:creationId xmlns:a16="http://schemas.microsoft.com/office/drawing/2014/main" id="{B3CDE332-1096-4236-99DF-27CF792C1EFA}"/>
              </a:ext>
            </a:extLst>
          </p:cNvPr>
          <p:cNvSpPr/>
          <p:nvPr/>
        </p:nvSpPr>
        <p:spPr>
          <a:xfrm>
            <a:off x="225094" y="71654"/>
            <a:ext cx="6913836" cy="1077218"/>
          </a:xfrm>
          <a:prstGeom prst="rect">
            <a:avLst/>
          </a:prstGeom>
        </p:spPr>
        <p:txBody>
          <a:bodyPr wrap="square">
            <a:spAutoFit/>
          </a:bodyPr>
          <a:lstStyle/>
          <a:p>
            <a:pPr>
              <a:defRPr/>
            </a:pPr>
            <a:r>
              <a:rPr lang="en-US" sz="3200" b="1" dirty="0" err="1">
                <a:solidFill>
                  <a:srgbClr val="002060"/>
                </a:solidFill>
                <a:latin typeface="Times New Roman" pitchFamily="18" charset="0"/>
                <a:cs typeface="Times New Roman" pitchFamily="18" charset="0"/>
              </a:rPr>
              <a:t>Hoạt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động</a:t>
            </a:r>
            <a:r>
              <a:rPr lang="en-US" sz="3200" b="1" dirty="0">
                <a:solidFill>
                  <a:srgbClr val="002060"/>
                </a:solidFill>
                <a:latin typeface="Times New Roman" pitchFamily="18" charset="0"/>
                <a:cs typeface="Times New Roman" pitchFamily="18" charset="0"/>
              </a:rPr>
              <a:t> 3:</a:t>
            </a:r>
            <a:r>
              <a:rPr lang="vi-VN" altLang="en-US" sz="3200" b="1" dirty="0">
                <a:solidFill>
                  <a:srgbClr val="002060"/>
                </a:solidFill>
                <a:latin typeface="Times New Roman" panose="02020603050405020304" pitchFamily="18" charset="0"/>
                <a:cs typeface="Times New Roman" panose="02020603050405020304" pitchFamily="18" charset="0"/>
              </a:rPr>
              <a:t> Nêu </a:t>
            </a:r>
            <a:r>
              <a:rPr lang="vi-VN" altLang="en-US" sz="3200" b="1" dirty="0" err="1">
                <a:solidFill>
                  <a:srgbClr val="002060"/>
                </a:solidFill>
                <a:latin typeface="Times New Roman" panose="02020603050405020304" pitchFamily="18" charset="0"/>
                <a:cs typeface="Times New Roman" panose="02020603050405020304" pitchFamily="18" charset="0"/>
              </a:rPr>
              <a:t>lợi</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ích</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và</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tác</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hại</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của</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động</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vật</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đối</a:t>
            </a:r>
            <a:r>
              <a:rPr lang="vi-VN" altLang="en-US" sz="3200" b="1" dirty="0">
                <a:solidFill>
                  <a:srgbClr val="002060"/>
                </a:solidFill>
                <a:latin typeface="Times New Roman" panose="02020603050405020304" pitchFamily="18" charset="0"/>
                <a:cs typeface="Times New Roman" panose="02020603050405020304" pitchFamily="18" charset="0"/>
              </a:rPr>
              <a:t> </a:t>
            </a:r>
            <a:r>
              <a:rPr lang="vi-VN" altLang="en-US" sz="3200" b="1" dirty="0" err="1">
                <a:solidFill>
                  <a:srgbClr val="002060"/>
                </a:solidFill>
                <a:latin typeface="Times New Roman" panose="02020603050405020304" pitchFamily="18" charset="0"/>
                <a:cs typeface="Times New Roman" panose="02020603050405020304" pitchFamily="18" charset="0"/>
              </a:rPr>
              <a:t>với</a:t>
            </a:r>
            <a:r>
              <a:rPr lang="vi-VN" altLang="en-US" sz="3200" b="1" dirty="0">
                <a:solidFill>
                  <a:srgbClr val="002060"/>
                </a:solidFill>
                <a:latin typeface="Times New Roman" panose="02020603050405020304" pitchFamily="18" charset="0"/>
                <a:cs typeface="Times New Roman" panose="02020603050405020304" pitchFamily="18" charset="0"/>
              </a:rPr>
              <a:t> con </a:t>
            </a:r>
            <a:r>
              <a:rPr lang="vi-VN" altLang="en-US" sz="3200" b="1" dirty="0" err="1">
                <a:solidFill>
                  <a:srgbClr val="002060"/>
                </a:solidFill>
                <a:latin typeface="Times New Roman" panose="02020603050405020304" pitchFamily="18" charset="0"/>
                <a:cs typeface="Times New Roman" panose="02020603050405020304" pitchFamily="18" charset="0"/>
              </a:rPr>
              <a:t>người</a:t>
            </a:r>
            <a:r>
              <a:rPr lang="vi-VN" altLang="en-US" sz="3200" b="1" dirty="0">
                <a:solidFill>
                  <a:srgbClr val="002060"/>
                </a:solidFill>
                <a:latin typeface="Times New Roman" panose="02020603050405020304" pitchFamily="18" charset="0"/>
                <a:cs typeface="Times New Roman" panose="02020603050405020304" pitchFamily="18" charset="0"/>
              </a:rPr>
              <a:t>?</a:t>
            </a:r>
            <a:endParaRPr lang="vi-VN"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96010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8" presetClass="emph" presetSubtype="0" fill="hold" grpId="1" nodeType="withEffect">
                                  <p:stCondLst>
                                    <p:cond delay="0"/>
                                  </p:stCondLst>
                                  <p:childTnLst>
                                    <p:animRot by="21600000">
                                      <p:cBhvr>
                                        <p:cTn id="11" dur="2000" fill="hold"/>
                                        <p:tgtEl>
                                          <p:spTgt spid="9"/>
                                        </p:tgtEl>
                                        <p:attrNameLst>
                                          <p:attrName>r</p:attrName>
                                        </p:attrNameLst>
                                      </p:cBhvr>
                                    </p:animRot>
                                  </p:childTnLst>
                                </p:cTn>
                              </p:par>
                            </p:childTnLst>
                          </p:cTn>
                        </p:par>
                        <p:par>
                          <p:cTn id="12" fill="hold">
                            <p:stCondLst>
                              <p:cond delay="2000"/>
                            </p:stCondLst>
                            <p:childTnLst>
                              <p:par>
                                <p:cTn id="13" presetID="10" presetClass="entr" presetSubtype="0" fill="hold" nodeType="afterEffect">
                                  <p:stCondLst>
                                    <p:cond delay="0"/>
                                  </p:stCondLst>
                                  <p:iterate type="lt">
                                    <p:tmPct val="0"/>
                                  </p:iterate>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par>
                          <p:cTn id="16" fill="hold">
                            <p:stCondLst>
                              <p:cond delay="2500"/>
                            </p:stCondLst>
                            <p:childTnLst>
                              <p:par>
                                <p:cTn id="17" presetID="34" presetClass="emph" presetSubtype="0" fill="hold" grpId="2" nodeType="afterEffect">
                                  <p:stCondLst>
                                    <p:cond delay="0"/>
                                  </p:stCondLst>
                                  <p:iterate type="lt">
                                    <p:tmPct val="10000"/>
                                  </p:iterate>
                                  <p:childTnLst>
                                    <p:animMotion origin="layout" path="M 3.05556E-6 3.7037E-7 L 3.05556E-6 -0.07222 " pathEditMode="relative" rAng="0" ptsTypes="AA">
                                      <p:cBhvr>
                                        <p:cTn id="18" dur="250" accel="50000" decel="50000" autoRev="1" fill="hold">
                                          <p:stCondLst>
                                            <p:cond delay="0"/>
                                          </p:stCondLst>
                                        </p:cTn>
                                        <p:tgtEl>
                                          <p:spTgt spid="9">
                                            <p:bg/>
                                          </p:spTgt>
                                        </p:tgtEl>
                                        <p:attrNameLst>
                                          <p:attrName>ppt_x</p:attrName>
                                          <p:attrName>ppt_y</p:attrName>
                                        </p:attrNameLst>
                                      </p:cBhvr>
                                      <p:rCtr x="0" y="-3611"/>
                                    </p:animMotion>
                                    <p:animRot by="1500000">
                                      <p:cBhvr>
                                        <p:cTn id="19" dur="125" fill="hold">
                                          <p:stCondLst>
                                            <p:cond delay="0"/>
                                          </p:stCondLst>
                                        </p:cTn>
                                        <p:tgtEl>
                                          <p:spTgt spid="9">
                                            <p:bg/>
                                          </p:spTgt>
                                        </p:tgtEl>
                                        <p:attrNameLst>
                                          <p:attrName>r</p:attrName>
                                        </p:attrNameLst>
                                      </p:cBhvr>
                                    </p:animRot>
                                    <p:animRot by="-1500000">
                                      <p:cBhvr>
                                        <p:cTn id="20" dur="125" fill="hold">
                                          <p:stCondLst>
                                            <p:cond delay="125"/>
                                          </p:stCondLst>
                                        </p:cTn>
                                        <p:tgtEl>
                                          <p:spTgt spid="9">
                                            <p:bg/>
                                          </p:spTgt>
                                        </p:tgtEl>
                                        <p:attrNameLst>
                                          <p:attrName>r</p:attrName>
                                        </p:attrNameLst>
                                      </p:cBhvr>
                                    </p:animRot>
                                    <p:animRot by="-1500000">
                                      <p:cBhvr>
                                        <p:cTn id="21" dur="125" fill="hold">
                                          <p:stCondLst>
                                            <p:cond delay="250"/>
                                          </p:stCondLst>
                                        </p:cTn>
                                        <p:tgtEl>
                                          <p:spTgt spid="9">
                                            <p:bg/>
                                          </p:spTgt>
                                        </p:tgtEl>
                                        <p:attrNameLst>
                                          <p:attrName>r</p:attrName>
                                        </p:attrNameLst>
                                      </p:cBhvr>
                                    </p:animRot>
                                    <p:animRot by="1500000">
                                      <p:cBhvr>
                                        <p:cTn id="22" dur="125" fill="hold">
                                          <p:stCondLst>
                                            <p:cond delay="375"/>
                                          </p:stCondLst>
                                        </p:cTn>
                                        <p:tgtEl>
                                          <p:spTgt spid="9">
                                            <p:bg/>
                                          </p:spTgt>
                                        </p:tgtEl>
                                        <p:attrNameLst>
                                          <p:attrName>r</p:attrName>
                                        </p:attrNameLst>
                                      </p:cBhvr>
                                    </p:animRot>
                                  </p:childTnLst>
                                </p:cTn>
                              </p:par>
                              <p:par>
                                <p:cTn id="23" presetID="34" presetClass="emph" presetSubtype="0" fill="hold" grpId="2" nodeType="withEffect">
                                  <p:stCondLst>
                                    <p:cond delay="0"/>
                                  </p:stCondLst>
                                  <p:iterate type="lt">
                                    <p:tmPct val="10000"/>
                                  </p:iterate>
                                  <p:childTnLst>
                                    <p:animMotion origin="layout" path="M -1.38889E-6 -1.48148E-6 L -1.38889E-6 -0.07222 " pathEditMode="relative" rAng="0" ptsTypes="AA">
                                      <p:cBhvr>
                                        <p:cTn id="24" dur="250" accel="50000" decel="50000" autoRev="1" fill="hold">
                                          <p:stCondLst>
                                            <p:cond delay="0"/>
                                          </p:stCondLst>
                                        </p:cTn>
                                        <p:tgtEl>
                                          <p:spTgt spid="9">
                                            <p:txEl>
                                              <p:pRg st="0" end="0"/>
                                            </p:txEl>
                                          </p:spTgt>
                                        </p:tgtEl>
                                        <p:attrNameLst>
                                          <p:attrName>ppt_x</p:attrName>
                                          <p:attrName>ppt_y</p:attrName>
                                        </p:attrNameLst>
                                      </p:cBhvr>
                                      <p:rCtr x="0" y="-3611"/>
                                    </p:animMotion>
                                    <p:animRot by="1500000">
                                      <p:cBhvr>
                                        <p:cTn id="25" dur="125" fill="hold">
                                          <p:stCondLst>
                                            <p:cond delay="0"/>
                                          </p:stCondLst>
                                        </p:cTn>
                                        <p:tgtEl>
                                          <p:spTgt spid="9">
                                            <p:txEl>
                                              <p:pRg st="0" end="0"/>
                                            </p:txEl>
                                          </p:spTgt>
                                        </p:tgtEl>
                                        <p:attrNameLst>
                                          <p:attrName>r</p:attrName>
                                        </p:attrNameLst>
                                      </p:cBhvr>
                                    </p:animRot>
                                    <p:animRot by="-1500000">
                                      <p:cBhvr>
                                        <p:cTn id="26" dur="125" fill="hold">
                                          <p:stCondLst>
                                            <p:cond delay="125"/>
                                          </p:stCondLst>
                                        </p:cTn>
                                        <p:tgtEl>
                                          <p:spTgt spid="9">
                                            <p:txEl>
                                              <p:pRg st="0" end="0"/>
                                            </p:txEl>
                                          </p:spTgt>
                                        </p:tgtEl>
                                        <p:attrNameLst>
                                          <p:attrName>r</p:attrName>
                                        </p:attrNameLst>
                                      </p:cBhvr>
                                    </p:animRot>
                                    <p:animRot by="-1500000">
                                      <p:cBhvr>
                                        <p:cTn id="27" dur="125" fill="hold">
                                          <p:stCondLst>
                                            <p:cond delay="250"/>
                                          </p:stCondLst>
                                        </p:cTn>
                                        <p:tgtEl>
                                          <p:spTgt spid="9">
                                            <p:txEl>
                                              <p:pRg st="0" end="0"/>
                                            </p:txEl>
                                          </p:spTgt>
                                        </p:tgtEl>
                                        <p:attrNameLst>
                                          <p:attrName>r</p:attrName>
                                        </p:attrNameLst>
                                      </p:cBhvr>
                                    </p:animRot>
                                    <p:animRot by="1500000">
                                      <p:cBhvr>
                                        <p:cTn id="28" dur="125" fill="hold">
                                          <p:stCondLst>
                                            <p:cond delay="375"/>
                                          </p:stCondLst>
                                        </p:cTn>
                                        <p:tgtEl>
                                          <p:spTgt spid="9">
                                            <p:txEl>
                                              <p:pRg st="0" end="0"/>
                                            </p:txEl>
                                          </p:spTgt>
                                        </p:tgtEl>
                                        <p:attrNameLst>
                                          <p:attrName>r</p:attrName>
                                        </p:attrNameLst>
                                      </p:cBhvr>
                                    </p:animRot>
                                  </p:childTnLst>
                                </p:cTn>
                              </p:par>
                            </p:childTnLst>
                          </p:cTn>
                        </p:par>
                        <p:par>
                          <p:cTn id="29" fill="hold">
                            <p:stCondLst>
                              <p:cond delay="375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500"/>
                            </p:stCondLst>
                            <p:childTnLst>
                              <p:par>
                                <p:cTn id="41" presetID="8" presetClass="emph" presetSubtype="0" fill="hold" nodeType="afterEffect">
                                  <p:stCondLst>
                                    <p:cond delay="0"/>
                                  </p:stCondLst>
                                  <p:childTnLst>
                                    <p:animRot by="21600000">
                                      <p:cBhvr>
                                        <p:cTn id="42" dur="1250" fill="hold"/>
                                        <p:tgtEl>
                                          <p:spTgt spid="4"/>
                                        </p:tgtEl>
                                        <p:attrNameLst>
                                          <p:attrName>r</p:attrName>
                                        </p:attrNameLst>
                                      </p:cBhvr>
                                    </p:animRot>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1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500"/>
                            </p:stCondLst>
                            <p:childTnLst>
                              <p:par>
                                <p:cTn id="55" presetID="8" presetClass="emph" presetSubtype="0" fill="hold" nodeType="afterEffect">
                                  <p:stCondLst>
                                    <p:cond delay="0"/>
                                  </p:stCondLst>
                                  <p:childTnLst>
                                    <p:animRot by="21600000">
                                      <p:cBhvr>
                                        <p:cTn id="56" dur="1250" fill="hold"/>
                                        <p:tgtEl>
                                          <p:spTgt spid="6"/>
                                        </p:tgtEl>
                                        <p:attrNameLst>
                                          <p:attrName>r</p:attrName>
                                        </p:attrNameLst>
                                      </p:cBhvr>
                                    </p:animRot>
                                  </p:childTnLst>
                                </p:cTn>
                              </p:par>
                            </p:childTnLst>
                          </p:cTn>
                        </p:par>
                        <p:par>
                          <p:cTn id="57" fill="hold">
                            <p:stCondLst>
                              <p:cond delay="1750"/>
                            </p:stCondLst>
                            <p:childTnLst>
                              <p:par>
                                <p:cTn id="58" presetID="22" presetClass="entr" presetSubtype="8"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10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500" fill="hold"/>
                                        <p:tgtEl>
                                          <p:spTgt spid="11"/>
                                        </p:tgtEl>
                                        <p:attrNameLst>
                                          <p:attrName>ppt_w</p:attrName>
                                        </p:attrNameLst>
                                      </p:cBhvr>
                                      <p:tavLst>
                                        <p:tav tm="0">
                                          <p:val>
                                            <p:fltVal val="0"/>
                                          </p:val>
                                        </p:tav>
                                        <p:tav tm="100000">
                                          <p:val>
                                            <p:strVal val="#ppt_w"/>
                                          </p:val>
                                        </p:tav>
                                      </p:tavLst>
                                    </p:anim>
                                    <p:anim calcmode="lin" valueType="num">
                                      <p:cBhvr>
                                        <p:cTn id="66" dur="500" fill="hold"/>
                                        <p:tgtEl>
                                          <p:spTgt spid="11"/>
                                        </p:tgtEl>
                                        <p:attrNameLst>
                                          <p:attrName>ppt_h</p:attrName>
                                        </p:attrNameLst>
                                      </p:cBhvr>
                                      <p:tavLst>
                                        <p:tav tm="0">
                                          <p:val>
                                            <p:fltVal val="0"/>
                                          </p:val>
                                        </p:tav>
                                        <p:tav tm="100000">
                                          <p:val>
                                            <p:strVal val="#ppt_h"/>
                                          </p:val>
                                        </p:tav>
                                      </p:tavLst>
                                    </p:anim>
                                    <p:animEffect transition="in" filter="fade">
                                      <p:cBhvr>
                                        <p:cTn id="67" dur="500"/>
                                        <p:tgtEl>
                                          <p:spTgt spid="11"/>
                                        </p:tgtEl>
                                      </p:cBhvr>
                                    </p:animEffect>
                                  </p:childTnLst>
                                </p:cTn>
                              </p:par>
                            </p:childTnLst>
                          </p:cTn>
                        </p:par>
                        <p:par>
                          <p:cTn id="68" fill="hold">
                            <p:stCondLst>
                              <p:cond delay="500"/>
                            </p:stCondLst>
                            <p:childTnLst>
                              <p:par>
                                <p:cTn id="69" presetID="8" presetClass="emph" presetSubtype="0" fill="hold" nodeType="afterEffect">
                                  <p:stCondLst>
                                    <p:cond delay="0"/>
                                  </p:stCondLst>
                                  <p:childTnLst>
                                    <p:animRot by="21600000">
                                      <p:cBhvr>
                                        <p:cTn id="70" dur="1250" fill="hold"/>
                                        <p:tgtEl>
                                          <p:spTgt spid="11"/>
                                        </p:tgtEl>
                                        <p:attrNameLst>
                                          <p:attrName>r</p:attrName>
                                        </p:attrNameLst>
                                      </p:cBhvr>
                                    </p:animRot>
                                  </p:childTnLst>
                                </p:cTn>
                              </p:par>
                            </p:childTnLst>
                          </p:cTn>
                        </p:par>
                        <p:par>
                          <p:cTn id="71" fill="hold">
                            <p:stCondLst>
                              <p:cond delay="175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10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500"/>
                            </p:stCondLst>
                            <p:childTnLst>
                              <p:par>
                                <p:cTn id="83" presetID="8" presetClass="emph" presetSubtype="0" fill="hold" nodeType="afterEffect">
                                  <p:stCondLst>
                                    <p:cond delay="0"/>
                                  </p:stCondLst>
                                  <p:childTnLst>
                                    <p:animRot by="21600000">
                                      <p:cBhvr>
                                        <p:cTn id="84" dur="1250" fill="hold"/>
                                        <p:tgtEl>
                                          <p:spTgt spid="13"/>
                                        </p:tgtEl>
                                        <p:attrNameLst>
                                          <p:attrName>r</p:attrName>
                                        </p:attrNameLst>
                                      </p:cBhvr>
                                    </p:animRot>
                                  </p:childTnLst>
                                </p:cTn>
                              </p:par>
                            </p:childTnLst>
                          </p:cTn>
                        </p:par>
                        <p:par>
                          <p:cTn id="85" fill="hold">
                            <p:stCondLst>
                              <p:cond delay="1750"/>
                            </p:stCondLst>
                            <p:childTnLst>
                              <p:par>
                                <p:cTn id="86" presetID="22" presetClass="entr" presetSubtype="8" fill="hold" grpId="0" nodeType="after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wipe(left)">
                                      <p:cBhvr>
                                        <p:cTn id="8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animBg="1"/>
      <p:bldP spid="8" grpId="0" animBg="1"/>
      <p:bldP spid="12" grpId="0" animBg="1"/>
      <p:bldP spid="9" grpId="0" animBg="1"/>
      <p:bldP spid="9" grpId="1" animBg="1"/>
      <p:bldP spid="9" grpId="2" uiExpan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4">
                <a:lumMod val="20000"/>
                <a:lumOff val="80000"/>
              </a:schemeClr>
            </a:gs>
            <a:gs pos="40774">
              <a:schemeClr val="accent5">
                <a:lumMod val="20000"/>
                <a:lumOff val="80000"/>
              </a:schemeClr>
            </a:gs>
            <a:gs pos="83000">
              <a:schemeClr val="accent4">
                <a:lumMod val="40000"/>
                <a:lumOff val="60000"/>
              </a:schemeClr>
            </a:gs>
            <a:gs pos="100000">
              <a:schemeClr val="accent4">
                <a:lumMod val="40000"/>
                <a:lumOff val="60000"/>
              </a:schemeClr>
            </a:gs>
          </a:gsLst>
          <a:lin ang="16200000" scaled="1"/>
          <a:tileRect/>
        </a:gradFill>
        <a:effectLst/>
      </p:bgPr>
    </p:bg>
    <p:spTree>
      <p:nvGrpSpPr>
        <p:cNvPr id="1" name=""/>
        <p:cNvGrpSpPr/>
        <p:nvPr/>
      </p:nvGrpSpPr>
      <p:grpSpPr>
        <a:xfrm>
          <a:off x="0" y="0"/>
          <a:ext cx="0" cy="0"/>
          <a:chOff x="0" y="0"/>
          <a:chExt cx="0" cy="0"/>
        </a:xfrm>
      </p:grpSpPr>
      <p:pic>
        <p:nvPicPr>
          <p:cNvPr id="7" name="Nước">
            <a:extLst>
              <a:ext uri="{FF2B5EF4-FFF2-40B4-BE49-F238E27FC236}">
                <a16:creationId xmlns:a16="http://schemas.microsoft.com/office/drawing/2014/main" id="{F6D234FF-D523-4D72-8C27-478840AE6E74}"/>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1931" y="5312979"/>
            <a:ext cx="2869324" cy="1545020"/>
          </a:xfrm>
          <a:prstGeom prst="rect">
            <a:avLst/>
          </a:prstGeom>
        </p:spPr>
      </p:pic>
      <p:pic>
        <p:nvPicPr>
          <p:cNvPr id="9" name="Cỏ 1">
            <a:extLst>
              <a:ext uri="{FF2B5EF4-FFF2-40B4-BE49-F238E27FC236}">
                <a16:creationId xmlns:a16="http://schemas.microsoft.com/office/drawing/2014/main" id="{A0DAF061-ACFF-4EFA-99C3-DAE84EA1A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264" y="5738648"/>
            <a:ext cx="1176813" cy="1119351"/>
          </a:xfrm>
          <a:prstGeom prst="rect">
            <a:avLst/>
          </a:prstGeom>
        </p:spPr>
      </p:pic>
      <p:pic>
        <p:nvPicPr>
          <p:cNvPr id="39" name="Cá 1">
            <a:extLst>
              <a:ext uri="{FF2B5EF4-FFF2-40B4-BE49-F238E27FC236}">
                <a16:creationId xmlns:a16="http://schemas.microsoft.com/office/drawing/2014/main" id="{5E30458F-CCC0-4FB2-912F-73DEE8F95947}"/>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421430">
            <a:off x="4550170" y="5963631"/>
            <a:ext cx="1618521" cy="996013"/>
          </a:xfrm>
          <a:prstGeom prst="rect">
            <a:avLst/>
          </a:prstGeom>
        </p:spPr>
      </p:pic>
      <p:pic>
        <p:nvPicPr>
          <p:cNvPr id="28" name="Cỏ 2">
            <a:extLst>
              <a:ext uri="{FF2B5EF4-FFF2-40B4-BE49-F238E27FC236}">
                <a16:creationId xmlns:a16="http://schemas.microsoft.com/office/drawing/2014/main" id="{4AA757B9-E395-46F4-A1E8-BE9263D599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0106" y="4726109"/>
            <a:ext cx="769162" cy="648798"/>
          </a:xfrm>
          <a:prstGeom prst="rect">
            <a:avLst/>
          </a:prstGeom>
        </p:spPr>
      </p:pic>
      <p:pic>
        <p:nvPicPr>
          <p:cNvPr id="34" name="Gà">
            <a:extLst>
              <a:ext uri="{FF2B5EF4-FFF2-40B4-BE49-F238E27FC236}">
                <a16:creationId xmlns:a16="http://schemas.microsoft.com/office/drawing/2014/main" id="{64CF7F52-8AC0-4F77-875B-83521CCD7426}"/>
              </a:ext>
            </a:extLst>
          </p:cNvPr>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21301735" flipH="1">
            <a:off x="7127571" y="2604322"/>
            <a:ext cx="1693651" cy="1649355"/>
          </a:xfrm>
          <a:prstGeom prst="rect">
            <a:avLst/>
          </a:prstGeom>
        </p:spPr>
      </p:pic>
      <p:pic>
        <p:nvPicPr>
          <p:cNvPr id="37" name="Đống rơm">
            <a:extLst>
              <a:ext uri="{FF2B5EF4-FFF2-40B4-BE49-F238E27FC236}">
                <a16:creationId xmlns:a16="http://schemas.microsoft.com/office/drawing/2014/main" id="{AC8D37F9-A88F-4561-A2BC-59DF426BFB04}"/>
              </a:ext>
            </a:extLst>
          </p:cNvPr>
          <p:cNvPicPr>
            <a:picLocks noChangeAspect="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6693761" y="3538641"/>
            <a:ext cx="2504254" cy="2144337"/>
          </a:xfrm>
          <a:prstGeom prst="rect">
            <a:avLst/>
          </a:prstGeom>
        </p:spPr>
      </p:pic>
      <p:pic>
        <p:nvPicPr>
          <p:cNvPr id="27" name="Cỏ 3">
            <a:extLst>
              <a:ext uri="{FF2B5EF4-FFF2-40B4-BE49-F238E27FC236}">
                <a16:creationId xmlns:a16="http://schemas.microsoft.com/office/drawing/2014/main" id="{383F876C-80B5-4CD8-ADEB-206F02CDC4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8293" y="4526555"/>
            <a:ext cx="1216212" cy="1025890"/>
          </a:xfrm>
          <a:prstGeom prst="rect">
            <a:avLst/>
          </a:prstGeom>
        </p:spPr>
      </p:pic>
      <p:pic>
        <p:nvPicPr>
          <p:cNvPr id="47" name="Mặt trời">
            <a:extLst>
              <a:ext uri="{FF2B5EF4-FFF2-40B4-BE49-F238E27FC236}">
                <a16:creationId xmlns:a16="http://schemas.microsoft.com/office/drawing/2014/main" id="{EAE6CCB7-570D-4247-8959-0BA89347C0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7764" y="-2074993"/>
            <a:ext cx="4114800" cy="4114800"/>
          </a:xfrm>
          <a:prstGeom prst="rect">
            <a:avLst/>
          </a:prstGeom>
        </p:spPr>
      </p:pic>
      <p:pic>
        <p:nvPicPr>
          <p:cNvPr id="24" name="Cỏ 4">
            <a:extLst>
              <a:ext uri="{FF2B5EF4-FFF2-40B4-BE49-F238E27FC236}">
                <a16:creationId xmlns:a16="http://schemas.microsoft.com/office/drawing/2014/main" id="{1F83A93C-DFA0-458C-ACEE-FE4F96A33D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92130" flipH="1">
            <a:off x="5740016" y="4825496"/>
            <a:ext cx="2179134" cy="765568"/>
          </a:xfrm>
          <a:prstGeom prst="rect">
            <a:avLst/>
          </a:prstGeom>
        </p:spPr>
      </p:pic>
      <p:pic>
        <p:nvPicPr>
          <p:cNvPr id="45" name="Cây">
            <a:extLst>
              <a:ext uri="{FF2B5EF4-FFF2-40B4-BE49-F238E27FC236}">
                <a16:creationId xmlns:a16="http://schemas.microsoft.com/office/drawing/2014/main" id="{DE7DE770-3B80-4C98-A254-30E3D7E5E990}"/>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24050">
            <a:off x="-1023532" y="1459874"/>
            <a:ext cx="4158419" cy="4175668"/>
          </a:xfrm>
          <a:prstGeom prst="rect">
            <a:avLst/>
          </a:prstGeom>
        </p:spPr>
      </p:pic>
      <p:pic>
        <p:nvPicPr>
          <p:cNvPr id="30" name="Con bò">
            <a:extLst>
              <a:ext uri="{FF2B5EF4-FFF2-40B4-BE49-F238E27FC236}">
                <a16:creationId xmlns:a16="http://schemas.microsoft.com/office/drawing/2014/main" id="{8D2B7E06-CC98-4552-92CF-E8E1D6E129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33591">
            <a:off x="130052" y="3998959"/>
            <a:ext cx="2272452" cy="1557152"/>
          </a:xfrm>
          <a:prstGeom prst="rect">
            <a:avLst/>
          </a:prstGeom>
        </p:spPr>
      </p:pic>
      <p:pic>
        <p:nvPicPr>
          <p:cNvPr id="19" name="Cỏ 5">
            <a:extLst>
              <a:ext uri="{FF2B5EF4-FFF2-40B4-BE49-F238E27FC236}">
                <a16:creationId xmlns:a16="http://schemas.microsoft.com/office/drawing/2014/main" id="{48F08F6E-D255-49E3-BB10-F902E0CE51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8976" y="3652211"/>
            <a:ext cx="3042744" cy="1955201"/>
          </a:xfrm>
          <a:prstGeom prst="rect">
            <a:avLst/>
          </a:prstGeom>
        </p:spPr>
      </p:pic>
      <p:pic>
        <p:nvPicPr>
          <p:cNvPr id="32" name="Con heo">
            <a:extLst>
              <a:ext uri="{FF2B5EF4-FFF2-40B4-BE49-F238E27FC236}">
                <a16:creationId xmlns:a16="http://schemas.microsoft.com/office/drawing/2014/main" id="{0F7081C6-BC5F-4334-AEB2-5A5750E6A35F}"/>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10288" y="4789173"/>
            <a:ext cx="2137836" cy="1068918"/>
          </a:xfrm>
          <a:prstGeom prst="rect">
            <a:avLst/>
          </a:prstGeom>
        </p:spPr>
      </p:pic>
      <p:pic>
        <p:nvPicPr>
          <p:cNvPr id="5" name="Đất phải">
            <a:extLst>
              <a:ext uri="{FF2B5EF4-FFF2-40B4-BE49-F238E27FC236}">
                <a16:creationId xmlns:a16="http://schemas.microsoft.com/office/drawing/2014/main" id="{32032F48-E077-489B-842D-3882AF81F4C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01255" y="5050508"/>
            <a:ext cx="3042744" cy="1807492"/>
          </a:xfrm>
          <a:prstGeom prst="rect">
            <a:avLst/>
          </a:prstGeom>
        </p:spPr>
      </p:pic>
      <p:pic>
        <p:nvPicPr>
          <p:cNvPr id="41" name="Cá 2">
            <a:extLst>
              <a:ext uri="{FF2B5EF4-FFF2-40B4-BE49-F238E27FC236}">
                <a16:creationId xmlns:a16="http://schemas.microsoft.com/office/drawing/2014/main" id="{92594C74-D193-452F-89A5-02BCD47BEC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170713">
            <a:off x="3142198" y="6064633"/>
            <a:ext cx="1621505" cy="800774"/>
          </a:xfrm>
          <a:prstGeom prst="rect">
            <a:avLst/>
          </a:prstGeom>
        </p:spPr>
      </p:pic>
      <p:pic>
        <p:nvPicPr>
          <p:cNvPr id="10" name="Cỏ 6">
            <a:extLst>
              <a:ext uri="{FF2B5EF4-FFF2-40B4-BE49-F238E27FC236}">
                <a16:creationId xmlns:a16="http://schemas.microsoft.com/office/drawing/2014/main" id="{53ED2EE9-C614-4D93-84B8-C901F46AF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098" y="5738648"/>
            <a:ext cx="1176813" cy="1119351"/>
          </a:xfrm>
          <a:prstGeom prst="rect">
            <a:avLst/>
          </a:prstGeom>
        </p:spPr>
      </p:pic>
      <p:pic>
        <p:nvPicPr>
          <p:cNvPr id="11" name="Cỏ 7">
            <a:extLst>
              <a:ext uri="{FF2B5EF4-FFF2-40B4-BE49-F238E27FC236}">
                <a16:creationId xmlns:a16="http://schemas.microsoft.com/office/drawing/2014/main" id="{62FE92A0-FD70-4298-88A2-74A6C3DF18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67764" y="6095265"/>
            <a:ext cx="1008991" cy="762734"/>
          </a:xfrm>
          <a:prstGeom prst="rect">
            <a:avLst/>
          </a:prstGeom>
        </p:spPr>
      </p:pic>
      <p:pic>
        <p:nvPicPr>
          <p:cNvPr id="26" name="Cỏ 8">
            <a:extLst>
              <a:ext uri="{FF2B5EF4-FFF2-40B4-BE49-F238E27FC236}">
                <a16:creationId xmlns:a16="http://schemas.microsoft.com/office/drawing/2014/main" id="{96D674AF-E488-4E41-9088-BE692A6A27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751" y="4581522"/>
            <a:ext cx="1216212" cy="1025890"/>
          </a:xfrm>
          <a:prstGeom prst="rect">
            <a:avLst/>
          </a:prstGeom>
        </p:spPr>
      </p:pic>
      <p:pic>
        <p:nvPicPr>
          <p:cNvPr id="23" name="Cỏ 9">
            <a:extLst>
              <a:ext uri="{FF2B5EF4-FFF2-40B4-BE49-F238E27FC236}">
                <a16:creationId xmlns:a16="http://schemas.microsoft.com/office/drawing/2014/main" id="{035AD6A2-59D0-4675-9F45-BDA509CA4C2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07870">
            <a:off x="1826661" y="5078871"/>
            <a:ext cx="1797269" cy="631412"/>
          </a:xfrm>
          <a:prstGeom prst="rect">
            <a:avLst/>
          </a:prstGeom>
        </p:spPr>
      </p:pic>
      <p:pic>
        <p:nvPicPr>
          <p:cNvPr id="14" name="Cỏ 10">
            <a:extLst>
              <a:ext uri="{FF2B5EF4-FFF2-40B4-BE49-F238E27FC236}">
                <a16:creationId xmlns:a16="http://schemas.microsoft.com/office/drawing/2014/main" id="{2F04BE03-4F22-4CE9-8223-C57E2D63B90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3746807"/>
            <a:ext cx="3231930" cy="1955201"/>
          </a:xfrm>
          <a:prstGeom prst="rect">
            <a:avLst/>
          </a:prstGeom>
        </p:spPr>
      </p:pic>
      <p:pic>
        <p:nvPicPr>
          <p:cNvPr id="3" name="Đất trái">
            <a:extLst>
              <a:ext uri="{FF2B5EF4-FFF2-40B4-BE49-F238E27FC236}">
                <a16:creationId xmlns:a16="http://schemas.microsoft.com/office/drawing/2014/main" id="{85192886-5720-4633-A4C2-2FC4B2F62AB6}"/>
              </a:ext>
            </a:extLst>
          </p:cNvPr>
          <p:cNvPicPr>
            <a:picLocks noChangeAspect="1"/>
          </p:cNvPicPr>
          <p:nvPr/>
        </p:nvPicPr>
        <p:blipFill>
          <a:blip r:embed="rId20">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 y="5050508"/>
            <a:ext cx="3231930" cy="1807491"/>
          </a:xfrm>
          <a:prstGeom prst="rect">
            <a:avLst/>
          </a:prstGeom>
        </p:spPr>
      </p:pic>
      <p:pic>
        <p:nvPicPr>
          <p:cNvPr id="12" name="Cỏ 11">
            <a:extLst>
              <a:ext uri="{FF2B5EF4-FFF2-40B4-BE49-F238E27FC236}">
                <a16:creationId xmlns:a16="http://schemas.microsoft.com/office/drawing/2014/main" id="{8519B3C9-C181-4502-9C61-D5E20604ACD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351284" y="6085489"/>
            <a:ext cx="1176813" cy="762734"/>
          </a:xfrm>
          <a:prstGeom prst="rect">
            <a:avLst/>
          </a:prstGeom>
        </p:spPr>
      </p:pic>
      <p:pic>
        <p:nvPicPr>
          <p:cNvPr id="43" name="Cá 3">
            <a:extLst>
              <a:ext uri="{FF2B5EF4-FFF2-40B4-BE49-F238E27FC236}">
                <a16:creationId xmlns:a16="http://schemas.microsoft.com/office/drawing/2014/main" id="{8E77FD94-61A4-4C1B-8A72-D86957294E1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1188670" flipH="1">
            <a:off x="3891286" y="5410585"/>
            <a:ext cx="1511683" cy="914324"/>
          </a:xfrm>
          <a:prstGeom prst="rect">
            <a:avLst/>
          </a:prstGeom>
        </p:spPr>
      </p:pic>
      <p:sp>
        <p:nvSpPr>
          <p:cNvPr id="48" name="Mây 1">
            <a:extLst>
              <a:ext uri="{FF2B5EF4-FFF2-40B4-BE49-F238E27FC236}">
                <a16:creationId xmlns:a16="http://schemas.microsoft.com/office/drawing/2014/main" id="{2BFB4EDF-8452-4C35-935C-9537C6C51DCB}"/>
              </a:ext>
            </a:extLst>
          </p:cNvPr>
          <p:cNvSpPr/>
          <p:nvPr/>
        </p:nvSpPr>
        <p:spPr>
          <a:xfrm>
            <a:off x="1895550" y="145972"/>
            <a:ext cx="4114800" cy="1055128"/>
          </a:xfrm>
          <a:prstGeom prst="cloud">
            <a:avLst/>
          </a:prstGeom>
          <a:solidFill>
            <a:srgbClr val="FDC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ây 2">
            <a:extLst>
              <a:ext uri="{FF2B5EF4-FFF2-40B4-BE49-F238E27FC236}">
                <a16:creationId xmlns:a16="http://schemas.microsoft.com/office/drawing/2014/main" id="{159B656B-3938-45D3-A1CD-C170D214E645}"/>
              </a:ext>
            </a:extLst>
          </p:cNvPr>
          <p:cNvSpPr/>
          <p:nvPr/>
        </p:nvSpPr>
        <p:spPr>
          <a:xfrm rot="187019">
            <a:off x="4805565" y="644626"/>
            <a:ext cx="2900423" cy="913188"/>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thịt 2">
            <a:hlinkClick r:id="rId23" action="ppaction://hlinksldjump"/>
            <a:extLst>
              <a:ext uri="{FF2B5EF4-FFF2-40B4-BE49-F238E27FC236}">
                <a16:creationId xmlns:a16="http://schemas.microsoft.com/office/drawing/2014/main" id="{06964175-233C-4247-B5A0-F27D7870F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3536">
            <a:off x="4017940" y="2574834"/>
            <a:ext cx="1698248" cy="842490"/>
          </a:xfrm>
          <a:prstGeom prst="rect">
            <a:avLst/>
          </a:prstGeom>
        </p:spPr>
      </p:pic>
      <p:pic>
        <p:nvPicPr>
          <p:cNvPr id="51" name="Thịt">
            <a:hlinkClick r:id="rId23" action="ppaction://hlinksldjump"/>
            <a:extLst>
              <a:ext uri="{FF2B5EF4-FFF2-40B4-BE49-F238E27FC236}">
                <a16:creationId xmlns:a16="http://schemas.microsoft.com/office/drawing/2014/main" id="{B857BC65-4E3F-4B8E-B726-7FB8BF55124C}"/>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908471">
            <a:off x="3909000" y="1779878"/>
            <a:ext cx="1796517" cy="1347387"/>
          </a:xfrm>
          <a:prstGeom prst="rect">
            <a:avLst/>
          </a:prstGeom>
        </p:spPr>
      </p:pic>
      <p:cxnSp>
        <p:nvCxnSpPr>
          <p:cNvPr id="55" name="Mũi tên bò">
            <a:extLst>
              <a:ext uri="{FF2B5EF4-FFF2-40B4-BE49-F238E27FC236}">
                <a16:creationId xmlns:a16="http://schemas.microsoft.com/office/drawing/2014/main" id="{786C6494-7F3B-4379-8835-DBD000456B34}"/>
              </a:ext>
            </a:extLst>
          </p:cNvPr>
          <p:cNvCxnSpPr/>
          <p:nvPr/>
        </p:nvCxnSpPr>
        <p:spPr>
          <a:xfrm flipV="1">
            <a:off x="2459370" y="3523744"/>
            <a:ext cx="1493580" cy="1002811"/>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Mũi tên cá">
            <a:extLst>
              <a:ext uri="{FF2B5EF4-FFF2-40B4-BE49-F238E27FC236}">
                <a16:creationId xmlns:a16="http://schemas.microsoft.com/office/drawing/2014/main" id="{08B5FDBE-46C3-41DF-9379-99388DBD2307}"/>
              </a:ext>
            </a:extLst>
          </p:cNvPr>
          <p:cNvCxnSpPr/>
          <p:nvPr/>
        </p:nvCxnSpPr>
        <p:spPr>
          <a:xfrm flipV="1">
            <a:off x="4782883" y="3633765"/>
            <a:ext cx="0" cy="1804813"/>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Mũi tên heo">
            <a:extLst>
              <a:ext uri="{FF2B5EF4-FFF2-40B4-BE49-F238E27FC236}">
                <a16:creationId xmlns:a16="http://schemas.microsoft.com/office/drawing/2014/main" id="{F40658D5-CFA0-4E88-8FEC-2C2EEA5DCD07}"/>
              </a:ext>
            </a:extLst>
          </p:cNvPr>
          <p:cNvCxnSpPr/>
          <p:nvPr/>
        </p:nvCxnSpPr>
        <p:spPr>
          <a:xfrm flipH="1" flipV="1">
            <a:off x="5528097" y="3523744"/>
            <a:ext cx="772494" cy="1265429"/>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Mũi tên gà">
            <a:extLst>
              <a:ext uri="{FF2B5EF4-FFF2-40B4-BE49-F238E27FC236}">
                <a16:creationId xmlns:a16="http://schemas.microsoft.com/office/drawing/2014/main" id="{55CCF8F8-A81C-4744-86AF-3F07D1C6ACC3}"/>
              </a:ext>
            </a:extLst>
          </p:cNvPr>
          <p:cNvCxnSpPr/>
          <p:nvPr/>
        </p:nvCxnSpPr>
        <p:spPr>
          <a:xfrm flipH="1" flipV="1">
            <a:off x="6048293" y="2996079"/>
            <a:ext cx="1460090" cy="29707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56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1750"/>
                                        <p:tgtEl>
                                          <p:spTgt spid="19"/>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1750"/>
                                        <p:tgtEl>
                                          <p:spTgt spid="14"/>
                                        </p:tgtEl>
                                      </p:cBhvr>
                                    </p:animEffect>
                                  </p:childTnLst>
                                </p:cTn>
                              </p:par>
                            </p:childTnLst>
                          </p:cTn>
                        </p:par>
                        <p:par>
                          <p:cTn id="21" fill="hold">
                            <p:stCondLst>
                              <p:cond delay="275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
                                        <p:tgtEl>
                                          <p:spTgt spid="9"/>
                                        </p:tgtEl>
                                      </p:cBhvr>
                                    </p:animEffect>
                                  </p:childTnLst>
                                </p:cTn>
                              </p:par>
                            </p:childTnLst>
                          </p:cTn>
                        </p:par>
                        <p:par>
                          <p:cTn id="25" fill="hold">
                            <p:stCondLst>
                              <p:cond delay="305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300"/>
                                        <p:tgtEl>
                                          <p:spTgt spid="28"/>
                                        </p:tgtEl>
                                      </p:cBhvr>
                                    </p:animEffect>
                                  </p:childTnLst>
                                </p:cTn>
                              </p:par>
                            </p:childTnLst>
                          </p:cTn>
                        </p:par>
                        <p:par>
                          <p:cTn id="29" fill="hold">
                            <p:stCondLst>
                              <p:cond delay="335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300"/>
                                        <p:tgtEl>
                                          <p:spTgt spid="27"/>
                                        </p:tgtEl>
                                      </p:cBhvr>
                                    </p:animEffect>
                                  </p:childTnLst>
                                </p:cTn>
                              </p:par>
                            </p:childTnLst>
                          </p:cTn>
                        </p:par>
                        <p:par>
                          <p:cTn id="33" fill="hold">
                            <p:stCondLst>
                              <p:cond delay="365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300"/>
                                        <p:tgtEl>
                                          <p:spTgt spid="24"/>
                                        </p:tgtEl>
                                      </p:cBhvr>
                                    </p:animEffect>
                                  </p:childTnLst>
                                </p:cTn>
                              </p:par>
                            </p:childTnLst>
                          </p:cTn>
                        </p:par>
                        <p:par>
                          <p:cTn id="37" fill="hold">
                            <p:stCondLst>
                              <p:cond delay="395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300"/>
                                        <p:tgtEl>
                                          <p:spTgt spid="10"/>
                                        </p:tgtEl>
                                      </p:cBhvr>
                                    </p:animEffect>
                                  </p:childTnLst>
                                </p:cTn>
                              </p:par>
                            </p:childTnLst>
                          </p:cTn>
                        </p:par>
                        <p:par>
                          <p:cTn id="41" fill="hold">
                            <p:stCondLst>
                              <p:cond delay="425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300"/>
                                        <p:tgtEl>
                                          <p:spTgt spid="11"/>
                                        </p:tgtEl>
                                      </p:cBhvr>
                                    </p:animEffect>
                                  </p:childTnLst>
                                </p:cTn>
                              </p:par>
                            </p:childTnLst>
                          </p:cTn>
                        </p:par>
                        <p:par>
                          <p:cTn id="45" fill="hold">
                            <p:stCondLst>
                              <p:cond delay="4550"/>
                            </p:stCondLst>
                            <p:childTnLst>
                              <p:par>
                                <p:cTn id="46" presetID="10" presetClass="entr" presetSubtype="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300"/>
                                        <p:tgtEl>
                                          <p:spTgt spid="26"/>
                                        </p:tgtEl>
                                      </p:cBhvr>
                                    </p:animEffect>
                                  </p:childTnLst>
                                </p:cTn>
                              </p:par>
                            </p:childTnLst>
                          </p:cTn>
                        </p:par>
                        <p:par>
                          <p:cTn id="49" fill="hold">
                            <p:stCondLst>
                              <p:cond delay="4850"/>
                            </p:stCondLst>
                            <p:childTnLst>
                              <p:par>
                                <p:cTn id="50" presetID="10" presetClass="entr" presetSubtype="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300"/>
                                        <p:tgtEl>
                                          <p:spTgt spid="23"/>
                                        </p:tgtEl>
                                      </p:cBhvr>
                                    </p:animEffect>
                                  </p:childTnLst>
                                </p:cTn>
                              </p:par>
                            </p:childTnLst>
                          </p:cTn>
                        </p:par>
                        <p:par>
                          <p:cTn id="53" fill="hold">
                            <p:stCondLst>
                              <p:cond delay="5150"/>
                            </p:stCondLst>
                            <p:childTnLst>
                              <p:par>
                                <p:cTn id="54" presetID="10" presetClass="entr" presetSubtype="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300"/>
                                        <p:tgtEl>
                                          <p:spTgt spid="12"/>
                                        </p:tgtEl>
                                      </p:cBhvr>
                                    </p:animEffect>
                                  </p:childTnLst>
                                </p:cTn>
                              </p:par>
                            </p:childTnLst>
                          </p:cTn>
                        </p:par>
                        <p:par>
                          <p:cTn id="57" fill="hold">
                            <p:stCondLst>
                              <p:cond delay="5450"/>
                            </p:stCondLst>
                            <p:childTnLst>
                              <p:par>
                                <p:cTn id="58" presetID="22" presetClass="entr" presetSubtype="4"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down)">
                                      <p:cBhvr>
                                        <p:cTn id="60" dur="1500"/>
                                        <p:tgtEl>
                                          <p:spTgt spid="45"/>
                                        </p:tgtEl>
                                      </p:cBhvr>
                                    </p:animEffect>
                                  </p:childTnLst>
                                </p:cTn>
                              </p:par>
                            </p:childTnLst>
                          </p:cTn>
                        </p:par>
                        <p:par>
                          <p:cTn id="61" fill="hold">
                            <p:stCondLst>
                              <p:cond delay="6950"/>
                            </p:stCondLst>
                            <p:childTnLst>
                              <p:par>
                                <p:cTn id="62" presetID="10" presetClass="entr" presetSubtype="0" fill="hold"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750"/>
                                        <p:tgtEl>
                                          <p:spTgt spid="30"/>
                                        </p:tgtEl>
                                      </p:cBhvr>
                                    </p:animEffect>
                                  </p:childTnLst>
                                </p:cTn>
                              </p:par>
                            </p:childTnLst>
                          </p:cTn>
                        </p:par>
                        <p:par>
                          <p:cTn id="65" fill="hold">
                            <p:stCondLst>
                              <p:cond delay="7700"/>
                            </p:stCondLst>
                            <p:childTnLst>
                              <p:par>
                                <p:cTn id="66" presetID="10" presetClass="entr" presetSubtype="0"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fade">
                                      <p:cBhvr>
                                        <p:cTn id="68" dur="500"/>
                                        <p:tgtEl>
                                          <p:spTgt spid="39"/>
                                        </p:tgtEl>
                                      </p:cBhvr>
                                    </p:animEffect>
                                  </p:childTnLst>
                                </p:cTn>
                              </p:par>
                            </p:childTnLst>
                          </p:cTn>
                        </p:par>
                        <p:par>
                          <p:cTn id="69" fill="hold">
                            <p:stCondLst>
                              <p:cond delay="8200"/>
                            </p:stCondLst>
                            <p:childTnLst>
                              <p:par>
                                <p:cTn id="70" presetID="10" presetClass="entr" presetSubtype="0"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par>
                          <p:cTn id="73" fill="hold">
                            <p:stCondLst>
                              <p:cond delay="8700"/>
                            </p:stCondLst>
                            <p:childTnLst>
                              <p:par>
                                <p:cTn id="74" presetID="10" presetClass="entr" presetSubtype="0" fill="hold"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750"/>
                                        <p:tgtEl>
                                          <p:spTgt spid="32"/>
                                        </p:tgtEl>
                                      </p:cBhvr>
                                    </p:animEffect>
                                  </p:childTnLst>
                                </p:cTn>
                              </p:par>
                            </p:childTnLst>
                          </p:cTn>
                        </p:par>
                        <p:par>
                          <p:cTn id="77" fill="hold">
                            <p:stCondLst>
                              <p:cond delay="9450"/>
                            </p:stCondLst>
                            <p:childTnLst>
                              <p:par>
                                <p:cTn id="78" presetID="10" presetClass="entr" presetSubtype="0" fill="hold"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par>
                          <p:cTn id="81" fill="hold">
                            <p:stCondLst>
                              <p:cond delay="9950"/>
                            </p:stCondLst>
                            <p:childTnLst>
                              <p:par>
                                <p:cTn id="82" presetID="10" presetClass="entr" presetSubtype="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750"/>
                                        <p:tgtEl>
                                          <p:spTgt spid="37"/>
                                        </p:tgtEl>
                                      </p:cBhvr>
                                    </p:animEffect>
                                  </p:childTnLst>
                                </p:cTn>
                              </p:par>
                            </p:childTnLst>
                          </p:cTn>
                        </p:par>
                        <p:par>
                          <p:cTn id="85" fill="hold">
                            <p:stCondLst>
                              <p:cond delay="10700"/>
                            </p:stCondLst>
                            <p:childTnLst>
                              <p:par>
                                <p:cTn id="86" presetID="10" presetClass="entr" presetSubtype="0" fill="hold" nodeType="after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750"/>
                                        <p:tgtEl>
                                          <p:spTgt spid="34"/>
                                        </p:tgtEl>
                                      </p:cBhvr>
                                    </p:animEffect>
                                  </p:childTnLst>
                                </p:cTn>
                              </p:par>
                            </p:childTnLst>
                          </p:cTn>
                        </p:par>
                        <p:par>
                          <p:cTn id="89" fill="hold">
                            <p:stCondLst>
                              <p:cond delay="11450"/>
                            </p:stCondLst>
                            <p:childTnLst>
                              <p:par>
                                <p:cTn id="90" presetID="10" presetClass="entr" presetSubtype="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11950"/>
                            </p:stCondLst>
                            <p:childTnLst>
                              <p:par>
                                <p:cTn id="94" presetID="10" presetClass="entr" presetSubtype="0" fill="hold" grpId="0" nodeType="after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fade">
                                      <p:cBhvr>
                                        <p:cTn id="96" dur="500"/>
                                        <p:tgtEl>
                                          <p:spTgt spid="48"/>
                                        </p:tgtEl>
                                      </p:cBhvr>
                                    </p:animEffect>
                                  </p:childTnLst>
                                </p:cTn>
                              </p:par>
                            </p:childTnLst>
                          </p:cTn>
                        </p:par>
                        <p:par>
                          <p:cTn id="97" fill="hold">
                            <p:stCondLst>
                              <p:cond delay="12450"/>
                            </p:stCondLst>
                            <p:childTnLst>
                              <p:par>
                                <p:cTn id="98" presetID="10" presetClass="entr" presetSubtype="0" fill="hold" grpId="0" nodeType="after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fade">
                                      <p:cBhvr>
                                        <p:cTn id="100" dur="500"/>
                                        <p:tgtEl>
                                          <p:spTgt spid="49"/>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repeatCount="indefinite" fill="hold"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down)">
                                      <p:cBhvr>
                                        <p:cTn id="105" dur="1500"/>
                                        <p:tgtEl>
                                          <p:spTgt spid="55"/>
                                        </p:tgtEl>
                                      </p:cBhvr>
                                    </p:animEffect>
                                  </p:childTnLst>
                                </p:cTn>
                              </p:par>
                              <p:par>
                                <p:cTn id="106" presetID="22" presetClass="entr" presetSubtype="4" repeatCount="indefinite" fill="hold" nodeType="with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wipe(down)">
                                      <p:cBhvr>
                                        <p:cTn id="108" dur="1500"/>
                                        <p:tgtEl>
                                          <p:spTgt spid="57"/>
                                        </p:tgtEl>
                                      </p:cBhvr>
                                    </p:animEffect>
                                  </p:childTnLst>
                                </p:cTn>
                              </p:par>
                              <p:par>
                                <p:cTn id="109" presetID="22" presetClass="entr" presetSubtype="4" repeatCount="indefinite" fill="hold" nodeType="with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wipe(down)">
                                      <p:cBhvr>
                                        <p:cTn id="111" dur="1500"/>
                                        <p:tgtEl>
                                          <p:spTgt spid="59"/>
                                        </p:tgtEl>
                                      </p:cBhvr>
                                    </p:animEffect>
                                  </p:childTnLst>
                                </p:cTn>
                              </p:par>
                              <p:par>
                                <p:cTn id="112" presetID="22" presetClass="entr" presetSubtype="4" repeatCount="indefinite" fill="hold" nodeType="with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wipe(down)">
                                      <p:cBhvr>
                                        <p:cTn id="114" dur="1500"/>
                                        <p:tgtEl>
                                          <p:spTgt spid="61"/>
                                        </p:tgtEl>
                                      </p:cBhvr>
                                    </p:animEffect>
                                  </p:childTnLst>
                                </p:cTn>
                              </p:par>
                              <p:par>
                                <p:cTn id="115" presetID="6" presetClass="entr" presetSubtype="16" fill="hold" nodeType="with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circle(in)">
                                      <p:cBhvr>
                                        <p:cTn id="117" dur="1250"/>
                                        <p:tgtEl>
                                          <p:spTgt spid="51"/>
                                        </p:tgtEl>
                                      </p:cBhvr>
                                    </p:animEffect>
                                  </p:childTnLst>
                                </p:cTn>
                              </p:par>
                              <p:par>
                                <p:cTn id="118" presetID="6" presetClass="entr" presetSubtype="16" fill="hold" nodeType="withEffect">
                                  <p:stCondLst>
                                    <p:cond delay="0"/>
                                  </p:stCondLst>
                                  <p:childTnLst>
                                    <p:set>
                                      <p:cBhvr>
                                        <p:cTn id="119" dur="1" fill="hold">
                                          <p:stCondLst>
                                            <p:cond delay="0"/>
                                          </p:stCondLst>
                                        </p:cTn>
                                        <p:tgtEl>
                                          <p:spTgt spid="53"/>
                                        </p:tgtEl>
                                        <p:attrNameLst>
                                          <p:attrName>style.visibility</p:attrName>
                                        </p:attrNameLst>
                                      </p:cBhvr>
                                      <p:to>
                                        <p:strVal val="visible"/>
                                      </p:to>
                                    </p:set>
                                    <p:animEffect transition="in" filter="circle(in)">
                                      <p:cBhvr>
                                        <p:cTn id="120" dur="2000"/>
                                        <p:tgtEl>
                                          <p:spTgt spid="53"/>
                                        </p:tgtEl>
                                      </p:cBhvr>
                                    </p:animEffect>
                                  </p:childTnLst>
                                </p:cTn>
                              </p:par>
                            </p:childTnLst>
                          </p:cTn>
                        </p:par>
                        <p:par>
                          <p:cTn id="121" fill="hold">
                            <p:stCondLst>
                              <p:cond delay="2000"/>
                            </p:stCondLst>
                            <p:childTnLst>
                              <p:par>
                                <p:cTn id="122" presetID="32" presetClass="emph" presetSubtype="0" repeatCount="indefinite" fill="hold" nodeType="afterEffect">
                                  <p:stCondLst>
                                    <p:cond delay="0"/>
                                  </p:stCondLst>
                                  <p:childTnLst>
                                    <p:animRot by="120000">
                                      <p:cBhvr>
                                        <p:cTn id="123" dur="125" fill="hold">
                                          <p:stCondLst>
                                            <p:cond delay="0"/>
                                          </p:stCondLst>
                                        </p:cTn>
                                        <p:tgtEl>
                                          <p:spTgt spid="51"/>
                                        </p:tgtEl>
                                        <p:attrNameLst>
                                          <p:attrName>r</p:attrName>
                                        </p:attrNameLst>
                                      </p:cBhvr>
                                    </p:animRot>
                                    <p:animRot by="-240000">
                                      <p:cBhvr>
                                        <p:cTn id="124" dur="250" fill="hold">
                                          <p:stCondLst>
                                            <p:cond delay="250"/>
                                          </p:stCondLst>
                                        </p:cTn>
                                        <p:tgtEl>
                                          <p:spTgt spid="51"/>
                                        </p:tgtEl>
                                        <p:attrNameLst>
                                          <p:attrName>r</p:attrName>
                                        </p:attrNameLst>
                                      </p:cBhvr>
                                    </p:animRot>
                                    <p:animRot by="240000">
                                      <p:cBhvr>
                                        <p:cTn id="125" dur="250" fill="hold">
                                          <p:stCondLst>
                                            <p:cond delay="500"/>
                                          </p:stCondLst>
                                        </p:cTn>
                                        <p:tgtEl>
                                          <p:spTgt spid="51"/>
                                        </p:tgtEl>
                                        <p:attrNameLst>
                                          <p:attrName>r</p:attrName>
                                        </p:attrNameLst>
                                      </p:cBhvr>
                                    </p:animRot>
                                    <p:animRot by="-240000">
                                      <p:cBhvr>
                                        <p:cTn id="126" dur="250" fill="hold">
                                          <p:stCondLst>
                                            <p:cond delay="750"/>
                                          </p:stCondLst>
                                        </p:cTn>
                                        <p:tgtEl>
                                          <p:spTgt spid="51"/>
                                        </p:tgtEl>
                                        <p:attrNameLst>
                                          <p:attrName>r</p:attrName>
                                        </p:attrNameLst>
                                      </p:cBhvr>
                                    </p:animRot>
                                    <p:animRot by="120000">
                                      <p:cBhvr>
                                        <p:cTn id="127" dur="250" fill="hold">
                                          <p:stCondLst>
                                            <p:cond delay="1000"/>
                                          </p:stCondLst>
                                        </p:cTn>
                                        <p:tgtEl>
                                          <p:spTgt spid="51"/>
                                        </p:tgtEl>
                                        <p:attrNameLst>
                                          <p:attrName>r</p:attrName>
                                        </p:attrNameLst>
                                      </p:cBhvr>
                                    </p:animRot>
                                  </p:childTnLst>
                                </p:cTn>
                              </p:par>
                              <p:par>
                                <p:cTn id="128" presetID="32" presetClass="emph" presetSubtype="0" repeatCount="indefinite" fill="hold" nodeType="withEffect">
                                  <p:stCondLst>
                                    <p:cond delay="0"/>
                                  </p:stCondLst>
                                  <p:childTnLst>
                                    <p:animRot by="120000">
                                      <p:cBhvr>
                                        <p:cTn id="129" dur="125" fill="hold">
                                          <p:stCondLst>
                                            <p:cond delay="0"/>
                                          </p:stCondLst>
                                        </p:cTn>
                                        <p:tgtEl>
                                          <p:spTgt spid="53"/>
                                        </p:tgtEl>
                                        <p:attrNameLst>
                                          <p:attrName>r</p:attrName>
                                        </p:attrNameLst>
                                      </p:cBhvr>
                                    </p:animRot>
                                    <p:animRot by="-240000">
                                      <p:cBhvr>
                                        <p:cTn id="130" dur="250" fill="hold">
                                          <p:stCondLst>
                                            <p:cond delay="250"/>
                                          </p:stCondLst>
                                        </p:cTn>
                                        <p:tgtEl>
                                          <p:spTgt spid="53"/>
                                        </p:tgtEl>
                                        <p:attrNameLst>
                                          <p:attrName>r</p:attrName>
                                        </p:attrNameLst>
                                      </p:cBhvr>
                                    </p:animRot>
                                    <p:animRot by="240000">
                                      <p:cBhvr>
                                        <p:cTn id="131" dur="250" fill="hold">
                                          <p:stCondLst>
                                            <p:cond delay="500"/>
                                          </p:stCondLst>
                                        </p:cTn>
                                        <p:tgtEl>
                                          <p:spTgt spid="53"/>
                                        </p:tgtEl>
                                        <p:attrNameLst>
                                          <p:attrName>r</p:attrName>
                                        </p:attrNameLst>
                                      </p:cBhvr>
                                    </p:animRot>
                                    <p:animRot by="-240000">
                                      <p:cBhvr>
                                        <p:cTn id="132" dur="250" fill="hold">
                                          <p:stCondLst>
                                            <p:cond delay="750"/>
                                          </p:stCondLst>
                                        </p:cTn>
                                        <p:tgtEl>
                                          <p:spTgt spid="53"/>
                                        </p:tgtEl>
                                        <p:attrNameLst>
                                          <p:attrName>r</p:attrName>
                                        </p:attrNameLst>
                                      </p:cBhvr>
                                    </p:animRot>
                                    <p:animRot by="120000">
                                      <p:cBhvr>
                                        <p:cTn id="133" dur="250" fill="hold">
                                          <p:stCondLst>
                                            <p:cond delay="10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17E17D1-0A96-428E-A02E-30F1D136A3F2}"/>
              </a:ext>
            </a:extLst>
          </p:cNvPr>
          <p:cNvSpPr/>
          <p:nvPr/>
        </p:nvSpPr>
        <p:spPr>
          <a:xfrm>
            <a:off x="4572000" y="0"/>
            <a:ext cx="4572000" cy="6858000"/>
          </a:xfrm>
          <a:prstGeom prst="rect">
            <a:avLst/>
          </a:prstGeom>
          <a:gradFill flip="none" rotWithShape="1">
            <a:gsLst>
              <a:gs pos="0">
                <a:srgbClr val="FFC000">
                  <a:alpha val="49000"/>
                </a:srgbClr>
              </a:gs>
              <a:gs pos="30000">
                <a:schemeClr val="accent2">
                  <a:lumMod val="60000"/>
                  <a:lumOff val="40000"/>
                  <a:alpha val="49000"/>
                </a:schemeClr>
              </a:gs>
              <a:gs pos="66000">
                <a:schemeClr val="accent4">
                  <a:lumMod val="60000"/>
                  <a:lumOff val="40000"/>
                  <a:alpha val="64000"/>
                </a:schemeClr>
              </a:gs>
              <a:gs pos="100000">
                <a:schemeClr val="accent4">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114F06A-B33C-4CEF-82EE-018D9BF6B433}"/>
              </a:ext>
            </a:extLst>
          </p:cNvPr>
          <p:cNvSpPr/>
          <p:nvPr/>
        </p:nvSpPr>
        <p:spPr>
          <a:xfrm>
            <a:off x="0" y="0"/>
            <a:ext cx="4572000" cy="6858000"/>
          </a:xfrm>
          <a:prstGeom prst="rect">
            <a:avLst/>
          </a:prstGeom>
          <a:gradFill flip="none" rotWithShape="1">
            <a:gsLst>
              <a:gs pos="0">
                <a:srgbClr val="E5F07A"/>
              </a:gs>
              <a:gs pos="30000">
                <a:schemeClr val="accent1">
                  <a:lumMod val="20000"/>
                  <a:lumOff val="80000"/>
                </a:schemeClr>
              </a:gs>
              <a:gs pos="66000">
                <a:schemeClr val="accent1">
                  <a:lumMod val="40000"/>
                  <a:lumOff val="60000"/>
                </a:schemeClr>
              </a:gs>
              <a:gs pos="100000">
                <a:schemeClr val="accent1">
                  <a:lumMod val="20000"/>
                  <a:lumOff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FF8C611E-AA46-42DD-81EB-D493AC311F1F}"/>
              </a:ext>
            </a:extLst>
          </p:cNvPr>
          <p:cNvSpPr/>
          <p:nvPr/>
        </p:nvSpPr>
        <p:spPr>
          <a:xfrm rot="21283449">
            <a:off x="676026" y="2586826"/>
            <a:ext cx="3326536" cy="4692898"/>
          </a:xfrm>
          <a:prstGeom prst="trapezoid">
            <a:avLst>
              <a:gd name="adj" fmla="val 38049"/>
            </a:avLst>
          </a:prstGeom>
          <a:solidFill>
            <a:schemeClr val="accent4">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89692E4B-D365-4891-877E-4D3ECF9D6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76452">
            <a:off x="-2606851" y="5305571"/>
            <a:ext cx="2646028" cy="2490379"/>
          </a:xfrm>
          <a:prstGeom prst="rect">
            <a:avLst/>
          </a:prstGeom>
        </p:spPr>
      </p:pic>
      <p:pic>
        <p:nvPicPr>
          <p:cNvPr id="14" name="Picture 13">
            <a:extLst>
              <a:ext uri="{FF2B5EF4-FFF2-40B4-BE49-F238E27FC236}">
                <a16:creationId xmlns:a16="http://schemas.microsoft.com/office/drawing/2014/main" id="{01537E87-4EE3-4657-B88C-B06D5CEFB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 y="-265686"/>
            <a:ext cx="1908683" cy="1908683"/>
          </a:xfrm>
          <a:prstGeom prst="rect">
            <a:avLst/>
          </a:prstGeom>
        </p:spPr>
      </p:pic>
      <p:pic>
        <p:nvPicPr>
          <p:cNvPr id="4" name="Picture 3">
            <a:extLst>
              <a:ext uri="{FF2B5EF4-FFF2-40B4-BE49-F238E27FC236}">
                <a16:creationId xmlns:a16="http://schemas.microsoft.com/office/drawing/2014/main" id="{7F8E6AD8-D5E8-4EDC-91CA-6E0419363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87" y="681818"/>
            <a:ext cx="3868626" cy="2883885"/>
          </a:xfrm>
          <a:prstGeom prst="rect">
            <a:avLst/>
          </a:prstGeom>
        </p:spPr>
      </p:pic>
      <p:sp>
        <p:nvSpPr>
          <p:cNvPr id="8" name="Oval 7">
            <a:extLst>
              <a:ext uri="{FF2B5EF4-FFF2-40B4-BE49-F238E27FC236}">
                <a16:creationId xmlns:a16="http://schemas.microsoft.com/office/drawing/2014/main" id="{D4CBA009-C66A-4AD0-AF3A-01DDE6F819FB}"/>
              </a:ext>
            </a:extLst>
          </p:cNvPr>
          <p:cNvSpPr/>
          <p:nvPr/>
        </p:nvSpPr>
        <p:spPr>
          <a:xfrm rot="20601075">
            <a:off x="1246368" y="4459401"/>
            <a:ext cx="2130226" cy="929158"/>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3D6E96-A71D-4DC3-8926-C28A12529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524" y="3565703"/>
            <a:ext cx="2462951" cy="1908683"/>
          </a:xfrm>
          <a:prstGeom prst="rect">
            <a:avLst/>
          </a:prstGeom>
        </p:spPr>
      </p:pic>
      <p:sp>
        <p:nvSpPr>
          <p:cNvPr id="23" name="Trapezoid 22">
            <a:extLst>
              <a:ext uri="{FF2B5EF4-FFF2-40B4-BE49-F238E27FC236}">
                <a16:creationId xmlns:a16="http://schemas.microsoft.com/office/drawing/2014/main" id="{BC02D477-C916-4932-BB53-A68E50257B68}"/>
              </a:ext>
            </a:extLst>
          </p:cNvPr>
          <p:cNvSpPr/>
          <p:nvPr/>
        </p:nvSpPr>
        <p:spPr>
          <a:xfrm rot="21253676">
            <a:off x="5354688" y="2369623"/>
            <a:ext cx="3106622" cy="5108713"/>
          </a:xfrm>
          <a:custGeom>
            <a:avLst/>
            <a:gdLst>
              <a:gd name="connsiteX0" fmla="*/ 0 w 2302354"/>
              <a:gd name="connsiteY0" fmla="*/ 5067836 h 5067836"/>
              <a:gd name="connsiteX1" fmla="*/ 1145076 w 2302354"/>
              <a:gd name="connsiteY1" fmla="*/ 0 h 5067836"/>
              <a:gd name="connsiteX2" fmla="*/ 1157278 w 2302354"/>
              <a:gd name="connsiteY2" fmla="*/ 0 h 5067836"/>
              <a:gd name="connsiteX3" fmla="*/ 2302354 w 2302354"/>
              <a:gd name="connsiteY3" fmla="*/ 5067836 h 5067836"/>
              <a:gd name="connsiteX4" fmla="*/ 0 w 2302354"/>
              <a:gd name="connsiteY4" fmla="*/ 5067836 h 5067836"/>
              <a:gd name="connsiteX0" fmla="*/ 0 w 2302354"/>
              <a:gd name="connsiteY0" fmla="*/ 5067836 h 5067836"/>
              <a:gd name="connsiteX1" fmla="*/ 1103988 w 2302354"/>
              <a:gd name="connsiteY1" fmla="*/ 643943 h 5067836"/>
              <a:gd name="connsiteX2" fmla="*/ 1145076 w 2302354"/>
              <a:gd name="connsiteY2" fmla="*/ 0 h 5067836"/>
              <a:gd name="connsiteX3" fmla="*/ 1157278 w 2302354"/>
              <a:gd name="connsiteY3" fmla="*/ 0 h 5067836"/>
              <a:gd name="connsiteX4" fmla="*/ 2302354 w 2302354"/>
              <a:gd name="connsiteY4" fmla="*/ 5067836 h 5067836"/>
              <a:gd name="connsiteX5" fmla="*/ 0 w 2302354"/>
              <a:gd name="connsiteY5" fmla="*/ 5067836 h 5067836"/>
              <a:gd name="connsiteX0" fmla="*/ 0 w 2302354"/>
              <a:gd name="connsiteY0" fmla="*/ 5067836 h 5067836"/>
              <a:gd name="connsiteX1" fmla="*/ 1103988 w 2302354"/>
              <a:gd name="connsiteY1" fmla="*/ 643943 h 5067836"/>
              <a:gd name="connsiteX2" fmla="*/ 1145076 w 2302354"/>
              <a:gd name="connsiteY2" fmla="*/ 0 h 5067836"/>
              <a:gd name="connsiteX3" fmla="*/ 1157278 w 2302354"/>
              <a:gd name="connsiteY3" fmla="*/ 0 h 5067836"/>
              <a:gd name="connsiteX4" fmla="*/ 1361565 w 2302354"/>
              <a:gd name="connsiteY4" fmla="*/ 708337 h 5067836"/>
              <a:gd name="connsiteX5" fmla="*/ 2302354 w 2302354"/>
              <a:gd name="connsiteY5" fmla="*/ 5067836 h 5067836"/>
              <a:gd name="connsiteX6" fmla="*/ 0 w 2302354"/>
              <a:gd name="connsiteY6" fmla="*/ 5067836 h 5067836"/>
              <a:gd name="connsiteX0" fmla="*/ 30160 w 2332514"/>
              <a:gd name="connsiteY0" fmla="*/ 5067836 h 5067836"/>
              <a:gd name="connsiteX1" fmla="*/ 1095511 w 2332514"/>
              <a:gd name="connsiteY1" fmla="*/ 1249250 h 5067836"/>
              <a:gd name="connsiteX2" fmla="*/ 1134148 w 2332514"/>
              <a:gd name="connsiteY2" fmla="*/ 643943 h 5067836"/>
              <a:gd name="connsiteX3" fmla="*/ 1175236 w 2332514"/>
              <a:gd name="connsiteY3" fmla="*/ 0 h 5067836"/>
              <a:gd name="connsiteX4" fmla="*/ 1187438 w 2332514"/>
              <a:gd name="connsiteY4" fmla="*/ 0 h 5067836"/>
              <a:gd name="connsiteX5" fmla="*/ 1391725 w 2332514"/>
              <a:gd name="connsiteY5" fmla="*/ 708337 h 5067836"/>
              <a:gd name="connsiteX6" fmla="*/ 2332514 w 2332514"/>
              <a:gd name="connsiteY6" fmla="*/ 5067836 h 5067836"/>
              <a:gd name="connsiteX7" fmla="*/ 30160 w 2332514"/>
              <a:gd name="connsiteY7" fmla="*/ 5067836 h 5067836"/>
              <a:gd name="connsiteX0" fmla="*/ 30160 w 2332514"/>
              <a:gd name="connsiteY0" fmla="*/ 5067836 h 5067836"/>
              <a:gd name="connsiteX1" fmla="*/ 1095511 w 2332514"/>
              <a:gd name="connsiteY1" fmla="*/ 1249250 h 5067836"/>
              <a:gd name="connsiteX2" fmla="*/ 1134148 w 2332514"/>
              <a:gd name="connsiteY2" fmla="*/ 643943 h 5067836"/>
              <a:gd name="connsiteX3" fmla="*/ 1175236 w 2332514"/>
              <a:gd name="connsiteY3" fmla="*/ 0 h 5067836"/>
              <a:gd name="connsiteX4" fmla="*/ 1187438 w 2332514"/>
              <a:gd name="connsiteY4" fmla="*/ 0 h 5067836"/>
              <a:gd name="connsiteX5" fmla="*/ 1391725 w 2332514"/>
              <a:gd name="connsiteY5" fmla="*/ 708337 h 5067836"/>
              <a:gd name="connsiteX6" fmla="*/ 1572029 w 2332514"/>
              <a:gd name="connsiteY6" fmla="*/ 1390918 h 5067836"/>
              <a:gd name="connsiteX7" fmla="*/ 2332514 w 2332514"/>
              <a:gd name="connsiteY7" fmla="*/ 5067836 h 5067836"/>
              <a:gd name="connsiteX8" fmla="*/ 30160 w 2332514"/>
              <a:gd name="connsiteY8" fmla="*/ 5067836 h 5067836"/>
              <a:gd name="connsiteX0" fmla="*/ 97344 w 2399698"/>
              <a:gd name="connsiteY0" fmla="*/ 5067836 h 5067836"/>
              <a:gd name="connsiteX1" fmla="*/ 312689 w 2399698"/>
              <a:gd name="connsiteY1" fmla="*/ 2562895 h 5067836"/>
              <a:gd name="connsiteX2" fmla="*/ 1162695 w 2399698"/>
              <a:gd name="connsiteY2" fmla="*/ 1249250 h 5067836"/>
              <a:gd name="connsiteX3" fmla="*/ 1201332 w 2399698"/>
              <a:gd name="connsiteY3" fmla="*/ 643943 h 5067836"/>
              <a:gd name="connsiteX4" fmla="*/ 1242420 w 2399698"/>
              <a:gd name="connsiteY4" fmla="*/ 0 h 5067836"/>
              <a:gd name="connsiteX5" fmla="*/ 1254622 w 2399698"/>
              <a:gd name="connsiteY5" fmla="*/ 0 h 5067836"/>
              <a:gd name="connsiteX6" fmla="*/ 1458909 w 2399698"/>
              <a:gd name="connsiteY6" fmla="*/ 708337 h 5067836"/>
              <a:gd name="connsiteX7" fmla="*/ 1639213 w 2399698"/>
              <a:gd name="connsiteY7" fmla="*/ 1390918 h 5067836"/>
              <a:gd name="connsiteX8" fmla="*/ 2399698 w 2399698"/>
              <a:gd name="connsiteY8" fmla="*/ 5067836 h 5067836"/>
              <a:gd name="connsiteX9" fmla="*/ 97344 w 2399698"/>
              <a:gd name="connsiteY9" fmla="*/ 5067836 h 5067836"/>
              <a:gd name="connsiteX0" fmla="*/ 97344 w 2399698"/>
              <a:gd name="connsiteY0" fmla="*/ 5067836 h 5067836"/>
              <a:gd name="connsiteX1" fmla="*/ 312689 w 2399698"/>
              <a:gd name="connsiteY1" fmla="*/ 2562895 h 5067836"/>
              <a:gd name="connsiteX2" fmla="*/ 1162695 w 2399698"/>
              <a:gd name="connsiteY2" fmla="*/ 1249250 h 5067836"/>
              <a:gd name="connsiteX3" fmla="*/ 1201332 w 2399698"/>
              <a:gd name="connsiteY3" fmla="*/ 643943 h 5067836"/>
              <a:gd name="connsiteX4" fmla="*/ 1242420 w 2399698"/>
              <a:gd name="connsiteY4" fmla="*/ 0 h 5067836"/>
              <a:gd name="connsiteX5" fmla="*/ 1254622 w 2399698"/>
              <a:gd name="connsiteY5" fmla="*/ 0 h 5067836"/>
              <a:gd name="connsiteX6" fmla="*/ 1458909 w 2399698"/>
              <a:gd name="connsiteY6" fmla="*/ 708337 h 5067836"/>
              <a:gd name="connsiteX7" fmla="*/ 1639213 w 2399698"/>
              <a:gd name="connsiteY7" fmla="*/ 1390918 h 5067836"/>
              <a:gd name="connsiteX8" fmla="*/ 1368757 w 2399698"/>
              <a:gd name="connsiteY8" fmla="*/ 2936382 h 5067836"/>
              <a:gd name="connsiteX9" fmla="*/ 2399698 w 2399698"/>
              <a:gd name="connsiteY9" fmla="*/ 5067836 h 5067836"/>
              <a:gd name="connsiteX10" fmla="*/ 97344 w 2399698"/>
              <a:gd name="connsiteY10" fmla="*/ 5067836 h 5067836"/>
              <a:gd name="connsiteX0" fmla="*/ 97344 w 2527856"/>
              <a:gd name="connsiteY0" fmla="*/ 5067836 h 5067836"/>
              <a:gd name="connsiteX1" fmla="*/ 312689 w 2527856"/>
              <a:gd name="connsiteY1" fmla="*/ 2562895 h 5067836"/>
              <a:gd name="connsiteX2" fmla="*/ 1162695 w 2527856"/>
              <a:gd name="connsiteY2" fmla="*/ 1249250 h 5067836"/>
              <a:gd name="connsiteX3" fmla="*/ 1201332 w 2527856"/>
              <a:gd name="connsiteY3" fmla="*/ 643943 h 5067836"/>
              <a:gd name="connsiteX4" fmla="*/ 1242420 w 2527856"/>
              <a:gd name="connsiteY4" fmla="*/ 0 h 5067836"/>
              <a:gd name="connsiteX5" fmla="*/ 1254622 w 2527856"/>
              <a:gd name="connsiteY5" fmla="*/ 0 h 5067836"/>
              <a:gd name="connsiteX6" fmla="*/ 1458909 w 2527856"/>
              <a:gd name="connsiteY6" fmla="*/ 708337 h 5067836"/>
              <a:gd name="connsiteX7" fmla="*/ 1639213 w 2527856"/>
              <a:gd name="connsiteY7" fmla="*/ 1390918 h 5067836"/>
              <a:gd name="connsiteX8" fmla="*/ 1368757 w 2527856"/>
              <a:gd name="connsiteY8" fmla="*/ 2936382 h 5067836"/>
              <a:gd name="connsiteX9" fmla="*/ 2527856 w 2527856"/>
              <a:gd name="connsiteY9" fmla="*/ 4726546 h 5067836"/>
              <a:gd name="connsiteX10" fmla="*/ 2399698 w 2527856"/>
              <a:gd name="connsiteY10" fmla="*/ 5067836 h 5067836"/>
              <a:gd name="connsiteX11" fmla="*/ 97344 w 2527856"/>
              <a:gd name="connsiteY11" fmla="*/ 5067836 h 5067836"/>
              <a:gd name="connsiteX0" fmla="*/ 117217 w 2547729"/>
              <a:gd name="connsiteY0" fmla="*/ 5067836 h 5067836"/>
              <a:gd name="connsiteX1" fmla="*/ 499988 w 2547729"/>
              <a:gd name="connsiteY1" fmla="*/ 4752304 h 5067836"/>
              <a:gd name="connsiteX2" fmla="*/ 332562 w 2547729"/>
              <a:gd name="connsiteY2" fmla="*/ 2562895 h 5067836"/>
              <a:gd name="connsiteX3" fmla="*/ 1182568 w 2547729"/>
              <a:gd name="connsiteY3" fmla="*/ 1249250 h 5067836"/>
              <a:gd name="connsiteX4" fmla="*/ 1221205 w 2547729"/>
              <a:gd name="connsiteY4" fmla="*/ 643943 h 5067836"/>
              <a:gd name="connsiteX5" fmla="*/ 1262293 w 2547729"/>
              <a:gd name="connsiteY5" fmla="*/ 0 h 5067836"/>
              <a:gd name="connsiteX6" fmla="*/ 1274495 w 2547729"/>
              <a:gd name="connsiteY6" fmla="*/ 0 h 5067836"/>
              <a:gd name="connsiteX7" fmla="*/ 1478782 w 2547729"/>
              <a:gd name="connsiteY7" fmla="*/ 708337 h 5067836"/>
              <a:gd name="connsiteX8" fmla="*/ 1659086 w 2547729"/>
              <a:gd name="connsiteY8" fmla="*/ 1390918 h 5067836"/>
              <a:gd name="connsiteX9" fmla="*/ 1388630 w 2547729"/>
              <a:gd name="connsiteY9" fmla="*/ 2936382 h 5067836"/>
              <a:gd name="connsiteX10" fmla="*/ 2547729 w 2547729"/>
              <a:gd name="connsiteY10" fmla="*/ 4726546 h 5067836"/>
              <a:gd name="connsiteX11" fmla="*/ 2419571 w 2547729"/>
              <a:gd name="connsiteY11" fmla="*/ 5067836 h 5067836"/>
              <a:gd name="connsiteX12" fmla="*/ 117217 w 2547729"/>
              <a:gd name="connsiteY12" fmla="*/ 5067836 h 506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7729" h="5067836">
                <a:moveTo>
                  <a:pt x="117217" y="5067836"/>
                </a:moveTo>
                <a:cubicBezTo>
                  <a:pt x="-282133" y="5013101"/>
                  <a:pt x="464097" y="5169794"/>
                  <a:pt x="499988" y="4752304"/>
                </a:cubicBezTo>
                <a:cubicBezTo>
                  <a:pt x="535879" y="4334814"/>
                  <a:pt x="139379" y="3144591"/>
                  <a:pt x="332562" y="2562895"/>
                </a:cubicBezTo>
                <a:cubicBezTo>
                  <a:pt x="525745" y="1981199"/>
                  <a:pt x="1133199" y="1459605"/>
                  <a:pt x="1182568" y="1249250"/>
                </a:cubicBezTo>
                <a:cubicBezTo>
                  <a:pt x="1231937" y="1038895"/>
                  <a:pt x="1188599" y="845712"/>
                  <a:pt x="1221205" y="643943"/>
                </a:cubicBezTo>
                <a:lnTo>
                  <a:pt x="1262293" y="0"/>
                </a:lnTo>
                <a:lnTo>
                  <a:pt x="1274495" y="0"/>
                </a:lnTo>
                <a:cubicBezTo>
                  <a:pt x="1321126" y="236112"/>
                  <a:pt x="1432151" y="472225"/>
                  <a:pt x="1478782" y="708337"/>
                </a:cubicBezTo>
                <a:cubicBezTo>
                  <a:pt x="1521712" y="927278"/>
                  <a:pt x="1616156" y="1171977"/>
                  <a:pt x="1659086" y="1390918"/>
                </a:cubicBezTo>
                <a:cubicBezTo>
                  <a:pt x="1732066" y="1755819"/>
                  <a:pt x="1315650" y="2571481"/>
                  <a:pt x="1388630" y="2936382"/>
                </a:cubicBezTo>
                <a:cubicBezTo>
                  <a:pt x="1654793" y="3477295"/>
                  <a:pt x="2281566" y="4185633"/>
                  <a:pt x="2547729" y="4726546"/>
                </a:cubicBezTo>
                <a:lnTo>
                  <a:pt x="2419571" y="5067836"/>
                </a:lnTo>
                <a:lnTo>
                  <a:pt x="117217" y="5067836"/>
                </a:lnTo>
                <a:close/>
              </a:path>
            </a:pathLst>
          </a:cu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3293EAB-B6CF-4F70-BE04-E2AE274CE818}"/>
              </a:ext>
            </a:extLst>
          </p:cNvPr>
          <p:cNvSpPr/>
          <p:nvPr/>
        </p:nvSpPr>
        <p:spPr>
          <a:xfrm>
            <a:off x="5258013" y="1872227"/>
            <a:ext cx="3591663" cy="1131114"/>
          </a:xfrm>
          <a:prstGeom prst="ellipse">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0552C9C-476E-4B9D-BA73-DBF138C6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6509" y="-186071"/>
            <a:ext cx="2052484" cy="1749454"/>
          </a:xfrm>
          <a:prstGeom prst="rect">
            <a:avLst/>
          </a:prstGeom>
        </p:spPr>
      </p:pic>
      <p:pic>
        <p:nvPicPr>
          <p:cNvPr id="25" name="Picture 24">
            <a:hlinkClick r:id="rId7" action="ppaction://hlinksldjump"/>
            <a:extLst>
              <a:ext uri="{FF2B5EF4-FFF2-40B4-BE49-F238E27FC236}">
                <a16:creationId xmlns:a16="http://schemas.microsoft.com/office/drawing/2014/main" id="{4EAFBF58-52AE-4244-B1DB-645283D7C7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0507" y="237073"/>
            <a:ext cx="5074276" cy="2529676"/>
          </a:xfrm>
          <a:prstGeom prst="rect">
            <a:avLst/>
          </a:prstGeom>
        </p:spPr>
      </p:pic>
      <p:pic>
        <p:nvPicPr>
          <p:cNvPr id="15" name="Picture 14">
            <a:extLst>
              <a:ext uri="{FF2B5EF4-FFF2-40B4-BE49-F238E27FC236}">
                <a16:creationId xmlns:a16="http://schemas.microsoft.com/office/drawing/2014/main" id="{8F6DC7B1-2D70-45FF-844A-F992384F05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2092220"/>
            <a:ext cx="1858799" cy="1028029"/>
          </a:xfrm>
          <a:prstGeom prst="rect">
            <a:avLst/>
          </a:prstGeom>
        </p:spPr>
      </p:pic>
      <p:pic>
        <p:nvPicPr>
          <p:cNvPr id="13" name="Picture 12">
            <a:extLst>
              <a:ext uri="{FF2B5EF4-FFF2-40B4-BE49-F238E27FC236}">
                <a16:creationId xmlns:a16="http://schemas.microsoft.com/office/drawing/2014/main" id="{930B9A75-2031-4BBD-AD84-C9B1CEA3092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1040" y="3005285"/>
            <a:ext cx="1858799" cy="916614"/>
          </a:xfrm>
          <a:prstGeom prst="rect">
            <a:avLst/>
          </a:prstGeom>
        </p:spPr>
      </p:pic>
      <p:pic>
        <p:nvPicPr>
          <p:cNvPr id="18" name="Picture 17">
            <a:extLst>
              <a:ext uri="{FF2B5EF4-FFF2-40B4-BE49-F238E27FC236}">
                <a16:creationId xmlns:a16="http://schemas.microsoft.com/office/drawing/2014/main" id="{C57828BB-61C4-4EDB-AA61-D810B3490F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76161" y="2106220"/>
            <a:ext cx="1858799" cy="1000029"/>
          </a:xfrm>
          <a:prstGeom prst="rect">
            <a:avLst/>
          </a:prstGeom>
        </p:spPr>
      </p:pic>
      <p:pic>
        <p:nvPicPr>
          <p:cNvPr id="19" name="Picture 18">
            <a:extLst>
              <a:ext uri="{FF2B5EF4-FFF2-40B4-BE49-F238E27FC236}">
                <a16:creationId xmlns:a16="http://schemas.microsoft.com/office/drawing/2014/main" id="{965D1F51-4BD0-43F6-A02E-8EAE43B3AA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85201" y="3005285"/>
            <a:ext cx="1858799" cy="916614"/>
          </a:xfrm>
          <a:prstGeom prst="rect">
            <a:avLst/>
          </a:prstGeom>
        </p:spPr>
      </p:pic>
      <p:pic>
        <p:nvPicPr>
          <p:cNvPr id="5" name="Picture 4">
            <a:extLst>
              <a:ext uri="{FF2B5EF4-FFF2-40B4-BE49-F238E27FC236}">
                <a16:creationId xmlns:a16="http://schemas.microsoft.com/office/drawing/2014/main" id="{FA191FC2-337C-4DC4-936C-5792EFA4BB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310288" y="3062767"/>
            <a:ext cx="2442428" cy="916614"/>
          </a:xfrm>
          <a:prstGeom prst="rect">
            <a:avLst/>
          </a:prstGeom>
        </p:spPr>
      </p:pic>
      <p:pic>
        <p:nvPicPr>
          <p:cNvPr id="21" name="Picture 20">
            <a:extLst>
              <a:ext uri="{FF2B5EF4-FFF2-40B4-BE49-F238E27FC236}">
                <a16:creationId xmlns:a16="http://schemas.microsoft.com/office/drawing/2014/main" id="{62DE2C3A-80BC-45A4-A03B-9A2F37F5CEA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913887" y="3073673"/>
            <a:ext cx="2442428" cy="916614"/>
          </a:xfrm>
          <a:prstGeom prst="rect">
            <a:avLst/>
          </a:prstGeom>
        </p:spPr>
      </p:pic>
      <p:pic>
        <p:nvPicPr>
          <p:cNvPr id="27" name="Picture 26">
            <a:extLst>
              <a:ext uri="{FF2B5EF4-FFF2-40B4-BE49-F238E27FC236}">
                <a16:creationId xmlns:a16="http://schemas.microsoft.com/office/drawing/2014/main" id="{013B12B3-1E8F-4455-84F3-67C79ECB60FF}"/>
              </a:ext>
            </a:extLst>
          </p:cNvPr>
          <p:cNvPicPr>
            <a:picLocks noChangeAspect="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20508166">
            <a:off x="4612845" y="1657175"/>
            <a:ext cx="764618" cy="764618"/>
          </a:xfrm>
          <a:prstGeom prst="rect">
            <a:avLst/>
          </a:prstGeom>
        </p:spPr>
      </p:pic>
      <p:pic>
        <p:nvPicPr>
          <p:cNvPr id="28" name="Picture 27">
            <a:extLst>
              <a:ext uri="{FF2B5EF4-FFF2-40B4-BE49-F238E27FC236}">
                <a16:creationId xmlns:a16="http://schemas.microsoft.com/office/drawing/2014/main" id="{787E9BB8-9727-42E0-A17F-32C636CBA563}"/>
              </a:ext>
            </a:extLst>
          </p:cNvPr>
          <p:cNvPicPr>
            <a:picLocks noChangeAspect="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373371">
            <a:off x="5697001" y="1894810"/>
            <a:ext cx="608155" cy="608155"/>
          </a:xfrm>
          <a:prstGeom prst="rect">
            <a:avLst/>
          </a:prstGeom>
        </p:spPr>
      </p:pic>
      <p:pic>
        <p:nvPicPr>
          <p:cNvPr id="29" name="Picture 28">
            <a:extLst>
              <a:ext uri="{FF2B5EF4-FFF2-40B4-BE49-F238E27FC236}">
                <a16:creationId xmlns:a16="http://schemas.microsoft.com/office/drawing/2014/main" id="{9B238FB9-C537-4B35-A7E3-1295387C56B3}"/>
              </a:ext>
            </a:extLst>
          </p:cNvPr>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373371">
            <a:off x="5418117" y="1554671"/>
            <a:ext cx="427739" cy="427739"/>
          </a:xfrm>
          <a:prstGeom prst="rect">
            <a:avLst/>
          </a:prstGeom>
        </p:spPr>
      </p:pic>
      <p:pic>
        <p:nvPicPr>
          <p:cNvPr id="30" name="Picture 29">
            <a:extLst>
              <a:ext uri="{FF2B5EF4-FFF2-40B4-BE49-F238E27FC236}">
                <a16:creationId xmlns:a16="http://schemas.microsoft.com/office/drawing/2014/main" id="{549D9CE0-EFEA-416B-80BA-E79B36511128}"/>
              </a:ext>
            </a:extLst>
          </p:cNvPr>
          <p:cNvPicPr>
            <a:picLocks noChangeAspect="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853648">
            <a:off x="8012399" y="1775120"/>
            <a:ext cx="764618" cy="764618"/>
          </a:xfrm>
          <a:prstGeom prst="rect">
            <a:avLst/>
          </a:prstGeom>
        </p:spPr>
      </p:pic>
      <p:pic>
        <p:nvPicPr>
          <p:cNvPr id="31" name="Picture 30">
            <a:extLst>
              <a:ext uri="{FF2B5EF4-FFF2-40B4-BE49-F238E27FC236}">
                <a16:creationId xmlns:a16="http://schemas.microsoft.com/office/drawing/2014/main" id="{9520A730-FE7D-4FE6-A9FB-C24267031DC2}"/>
              </a:ext>
            </a:extLst>
          </p:cNvPr>
          <p:cNvPicPr>
            <a:picLocks noChangeAspect="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853648">
            <a:off x="7982633" y="2519687"/>
            <a:ext cx="571909" cy="571909"/>
          </a:xfrm>
          <a:prstGeom prst="rect">
            <a:avLst/>
          </a:prstGeom>
        </p:spPr>
      </p:pic>
      <p:pic>
        <p:nvPicPr>
          <p:cNvPr id="32" name="Picture 31">
            <a:extLst>
              <a:ext uri="{FF2B5EF4-FFF2-40B4-BE49-F238E27FC236}">
                <a16:creationId xmlns:a16="http://schemas.microsoft.com/office/drawing/2014/main" id="{F3FA1192-D12E-4F1C-93AD-C8490300EA5F}"/>
              </a:ext>
            </a:extLst>
          </p:cNvPr>
          <p:cNvPicPr>
            <a:picLocks noChangeAspect="1"/>
          </p:cNvPicPr>
          <p:nvPr/>
        </p:nvPicPr>
        <p:blipFill>
          <a:blip r:embed="rId1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21188412">
            <a:off x="8670848" y="2206258"/>
            <a:ext cx="421612" cy="421612"/>
          </a:xfrm>
          <a:prstGeom prst="rect">
            <a:avLst/>
          </a:prstGeom>
        </p:spPr>
      </p:pic>
      <p:pic>
        <p:nvPicPr>
          <p:cNvPr id="36" name="Picture 35">
            <a:extLst>
              <a:ext uri="{FF2B5EF4-FFF2-40B4-BE49-F238E27FC236}">
                <a16:creationId xmlns:a16="http://schemas.microsoft.com/office/drawing/2014/main" id="{DCA878E6-8080-4E13-9402-A1BD89CF2229}"/>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668" y="6550761"/>
            <a:ext cx="3806190" cy="6858000"/>
          </a:xfrm>
          <a:prstGeom prst="rect">
            <a:avLst/>
          </a:prstGeom>
        </p:spPr>
      </p:pic>
      <p:pic>
        <p:nvPicPr>
          <p:cNvPr id="38" name="Picture 37">
            <a:extLst>
              <a:ext uri="{FF2B5EF4-FFF2-40B4-BE49-F238E27FC236}">
                <a16:creationId xmlns:a16="http://schemas.microsoft.com/office/drawing/2014/main" id="{6C3166DD-8F7D-4ABD-940B-DD3066E314A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561186">
            <a:off x="7383108" y="3448273"/>
            <a:ext cx="1012660" cy="835444"/>
          </a:xfrm>
          <a:prstGeom prst="rect">
            <a:avLst/>
          </a:prstGeom>
        </p:spPr>
      </p:pic>
      <p:sp>
        <p:nvSpPr>
          <p:cNvPr id="41" name="Explosion: 8 Points 40">
            <a:extLst>
              <a:ext uri="{FF2B5EF4-FFF2-40B4-BE49-F238E27FC236}">
                <a16:creationId xmlns:a16="http://schemas.microsoft.com/office/drawing/2014/main" id="{06171F44-4B7B-41D6-AE92-BD269046226C}"/>
              </a:ext>
            </a:extLst>
          </p:cNvPr>
          <p:cNvSpPr/>
          <p:nvPr/>
        </p:nvSpPr>
        <p:spPr>
          <a:xfrm rot="446048">
            <a:off x="2224884" y="2679883"/>
            <a:ext cx="1923672" cy="1929563"/>
          </a:xfrm>
          <a:prstGeom prst="irregularSeal1">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Gâu!</a:t>
            </a:r>
          </a:p>
        </p:txBody>
      </p:sp>
      <p:sp>
        <p:nvSpPr>
          <p:cNvPr id="42" name="Explosion: 8 Points 41">
            <a:extLst>
              <a:ext uri="{FF2B5EF4-FFF2-40B4-BE49-F238E27FC236}">
                <a16:creationId xmlns:a16="http://schemas.microsoft.com/office/drawing/2014/main" id="{A9148BB1-D3B7-4FFE-9F3D-33557774294E}"/>
              </a:ext>
            </a:extLst>
          </p:cNvPr>
          <p:cNvSpPr/>
          <p:nvPr/>
        </p:nvSpPr>
        <p:spPr>
          <a:xfrm rot="20495000">
            <a:off x="136372" y="2348405"/>
            <a:ext cx="1908683" cy="1769588"/>
          </a:xfrm>
          <a:prstGeom prst="irregularSeal1">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Gâu!</a:t>
            </a:r>
          </a:p>
        </p:txBody>
      </p:sp>
      <p:pic>
        <p:nvPicPr>
          <p:cNvPr id="43" name="Picture 42">
            <a:extLst>
              <a:ext uri="{FF2B5EF4-FFF2-40B4-BE49-F238E27FC236}">
                <a16:creationId xmlns:a16="http://schemas.microsoft.com/office/drawing/2014/main" id="{456B7D5B-F4B0-476A-BA5B-89E4C3C24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76452">
            <a:off x="-2601062" y="5305572"/>
            <a:ext cx="2646028" cy="2490379"/>
          </a:xfrm>
          <a:prstGeom prst="rect">
            <a:avLst/>
          </a:prstGeom>
        </p:spPr>
      </p:pic>
      <p:sp>
        <p:nvSpPr>
          <p:cNvPr id="44" name="TextBox 43">
            <a:extLst>
              <a:ext uri="{FF2B5EF4-FFF2-40B4-BE49-F238E27FC236}">
                <a16:creationId xmlns:a16="http://schemas.microsoft.com/office/drawing/2014/main" id="{7F2FE80C-E308-4325-B37E-5CF8BF44753E}"/>
              </a:ext>
            </a:extLst>
          </p:cNvPr>
          <p:cNvSpPr txBox="1"/>
          <p:nvPr/>
        </p:nvSpPr>
        <p:spPr>
          <a:xfrm rot="21248208">
            <a:off x="3163578" y="4465605"/>
            <a:ext cx="1174842" cy="1107996"/>
          </a:xfrm>
          <a:prstGeom prst="rect">
            <a:avLst/>
          </a:prstGeom>
          <a:noFill/>
        </p:spPr>
        <p:txBody>
          <a:bodyPr wrap="square" rtlCol="0">
            <a:spAutoFit/>
          </a:bodyPr>
          <a:lstStyle/>
          <a:p>
            <a:r>
              <a:rPr lang="en-US" sz="4000" b="1">
                <a:solidFill>
                  <a:srgbClr val="FF0000"/>
                </a:solidFill>
                <a:effectLst>
                  <a:outerShdw blurRad="38100" dist="38100" dir="2700000" algn="tl">
                    <a:srgbClr val="000000">
                      <a:alpha val="43137"/>
                    </a:srgbClr>
                  </a:outerShdw>
                </a:effectLst>
              </a:rPr>
              <a:t>! </a:t>
            </a:r>
            <a:r>
              <a:rPr lang="en-US" sz="5400" b="1">
                <a:solidFill>
                  <a:srgbClr val="FF0000"/>
                </a:solidFill>
                <a:effectLst>
                  <a:outerShdw blurRad="38100" dist="38100" dir="2700000" algn="tl">
                    <a:srgbClr val="000000">
                      <a:alpha val="43137"/>
                    </a:srgbClr>
                  </a:outerShdw>
                </a:effectLst>
              </a:rPr>
              <a:t>! </a:t>
            </a:r>
            <a:r>
              <a:rPr lang="en-US" sz="6600" b="1">
                <a:solidFill>
                  <a:srgbClr val="FF0000"/>
                </a:solidFill>
                <a:effectLst>
                  <a:outerShdw blurRad="38100" dist="38100" dir="2700000" algn="tl">
                    <a:srgbClr val="000000">
                      <a:alpha val="43137"/>
                    </a:srgbClr>
                  </a:outerShdw>
                </a:effectLst>
              </a:rPr>
              <a:t>!</a:t>
            </a:r>
            <a:endParaRPr lang="en-US" sz="54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6723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10"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750"/>
                                        <p:tgtEl>
                                          <p:spTgt spid="4"/>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250"/>
                                        <p:tgtEl>
                                          <p:spTgt spid="14"/>
                                        </p:tgtEl>
                                      </p:cBhvr>
                                    </p:animEffect>
                                    <p:anim calcmode="lin" valueType="num">
                                      <p:cBhvr>
                                        <p:cTn id="21" dur="1250" fill="hold"/>
                                        <p:tgtEl>
                                          <p:spTgt spid="14"/>
                                        </p:tgtEl>
                                        <p:attrNameLst>
                                          <p:attrName>ppt_x</p:attrName>
                                        </p:attrNameLst>
                                      </p:cBhvr>
                                      <p:tavLst>
                                        <p:tav tm="0">
                                          <p:val>
                                            <p:strVal val="#ppt_x"/>
                                          </p:val>
                                        </p:tav>
                                        <p:tav tm="100000">
                                          <p:val>
                                            <p:strVal val="#ppt_x"/>
                                          </p:val>
                                        </p:tav>
                                      </p:tavLst>
                                    </p:anim>
                                    <p:anim calcmode="lin" valueType="num">
                                      <p:cBhvr>
                                        <p:cTn id="22" dur="125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4250"/>
                            </p:stCondLst>
                            <p:childTnLst>
                              <p:par>
                                <p:cTn id="24" presetID="2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1500"/>
                                        <p:tgtEl>
                                          <p:spTgt spid="7"/>
                                        </p:tgtEl>
                                      </p:cBhvr>
                                    </p:animEffect>
                                  </p:childTnLst>
                                </p:cTn>
                              </p:par>
                            </p:childTnLst>
                          </p:cTn>
                        </p:par>
                        <p:par>
                          <p:cTn id="27" fill="hold">
                            <p:stCondLst>
                              <p:cond delay="575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par>
                          <p:cTn id="31" fill="hold">
                            <p:stCondLst>
                              <p:cond delay="6750"/>
                            </p:stCondLst>
                            <p:childTnLst>
                              <p:par>
                                <p:cTn id="32" presetID="6" presetClass="entr" presetSubtype="32"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out)">
                                      <p:cBhvr>
                                        <p:cTn id="34" dur="75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2.22222E-6 -2.59259E-6 L 0.48629 -2.59259E-6 " pathEditMode="relative" rAng="0" ptsTypes="AA">
                                      <p:cBhvr>
                                        <p:cTn id="38" dur="2500" fill="hold"/>
                                        <p:tgtEl>
                                          <p:spTgt spid="40"/>
                                        </p:tgtEl>
                                        <p:attrNameLst>
                                          <p:attrName>ppt_x</p:attrName>
                                          <p:attrName>ppt_y</p:attrName>
                                        </p:attrNameLst>
                                      </p:cBhvr>
                                      <p:rCtr x="24306" y="0"/>
                                    </p:animMotion>
                                  </p:childTnLst>
                                </p:cTn>
                              </p:par>
                            </p:childTnLst>
                          </p:cTn>
                        </p:par>
                        <p:par>
                          <p:cTn id="39" fill="hold">
                            <p:stCondLst>
                              <p:cond delay="2500"/>
                            </p:stCondLst>
                            <p:childTnLst>
                              <p:par>
                                <p:cTn id="40" presetID="53" presetClass="entr" presetSubtype="16" fill="hold" grpId="0" nodeType="afterEffect">
                                  <p:stCondLst>
                                    <p:cond delay="250"/>
                                  </p:stCondLst>
                                  <p:childTnLst>
                                    <p:set>
                                      <p:cBhvr>
                                        <p:cTn id="41" dur="1" fill="hold">
                                          <p:stCondLst>
                                            <p:cond delay="0"/>
                                          </p:stCondLst>
                                        </p:cTn>
                                        <p:tgtEl>
                                          <p:spTgt spid="41"/>
                                        </p:tgtEl>
                                        <p:attrNameLst>
                                          <p:attrName>style.visibility</p:attrName>
                                        </p:attrNameLst>
                                      </p:cBhvr>
                                      <p:to>
                                        <p:strVal val="visible"/>
                                      </p:to>
                                    </p:set>
                                    <p:anim calcmode="lin" valueType="num">
                                      <p:cBhvr>
                                        <p:cTn id="42" dur="750" fill="hold"/>
                                        <p:tgtEl>
                                          <p:spTgt spid="41"/>
                                        </p:tgtEl>
                                        <p:attrNameLst>
                                          <p:attrName>ppt_w</p:attrName>
                                        </p:attrNameLst>
                                      </p:cBhvr>
                                      <p:tavLst>
                                        <p:tav tm="0">
                                          <p:val>
                                            <p:fltVal val="0"/>
                                          </p:val>
                                        </p:tav>
                                        <p:tav tm="100000">
                                          <p:val>
                                            <p:strVal val="#ppt_w"/>
                                          </p:val>
                                        </p:tav>
                                      </p:tavLst>
                                    </p:anim>
                                    <p:anim calcmode="lin" valueType="num">
                                      <p:cBhvr>
                                        <p:cTn id="43" dur="750" fill="hold"/>
                                        <p:tgtEl>
                                          <p:spTgt spid="41"/>
                                        </p:tgtEl>
                                        <p:attrNameLst>
                                          <p:attrName>ppt_h</p:attrName>
                                        </p:attrNameLst>
                                      </p:cBhvr>
                                      <p:tavLst>
                                        <p:tav tm="0">
                                          <p:val>
                                            <p:fltVal val="0"/>
                                          </p:val>
                                        </p:tav>
                                        <p:tav tm="100000">
                                          <p:val>
                                            <p:strVal val="#ppt_h"/>
                                          </p:val>
                                        </p:tav>
                                      </p:tavLst>
                                    </p:anim>
                                    <p:animEffect transition="in" filter="fade">
                                      <p:cBhvr>
                                        <p:cTn id="44" dur="750"/>
                                        <p:tgtEl>
                                          <p:spTgt spid="41"/>
                                        </p:tgtEl>
                                      </p:cBhvr>
                                    </p:animEffect>
                                  </p:childTnLst>
                                </p:cTn>
                              </p:par>
                            </p:childTnLst>
                          </p:cTn>
                        </p:par>
                        <p:par>
                          <p:cTn id="45" fill="hold">
                            <p:stCondLst>
                              <p:cond delay="3500"/>
                            </p:stCondLst>
                            <p:childTnLst>
                              <p:par>
                                <p:cTn id="46" presetID="53" presetClass="exit" presetSubtype="32" fill="hold" grpId="1" nodeType="afterEffect">
                                  <p:stCondLst>
                                    <p:cond delay="500"/>
                                  </p:stCondLst>
                                  <p:childTnLst>
                                    <p:anim calcmode="lin" valueType="num">
                                      <p:cBhvr>
                                        <p:cTn id="47" dur="750"/>
                                        <p:tgtEl>
                                          <p:spTgt spid="41"/>
                                        </p:tgtEl>
                                        <p:attrNameLst>
                                          <p:attrName>ppt_w</p:attrName>
                                        </p:attrNameLst>
                                      </p:cBhvr>
                                      <p:tavLst>
                                        <p:tav tm="0">
                                          <p:val>
                                            <p:strVal val="ppt_w"/>
                                          </p:val>
                                        </p:tav>
                                        <p:tav tm="100000">
                                          <p:val>
                                            <p:fltVal val="0"/>
                                          </p:val>
                                        </p:tav>
                                      </p:tavLst>
                                    </p:anim>
                                    <p:anim calcmode="lin" valueType="num">
                                      <p:cBhvr>
                                        <p:cTn id="48" dur="750"/>
                                        <p:tgtEl>
                                          <p:spTgt spid="41"/>
                                        </p:tgtEl>
                                        <p:attrNameLst>
                                          <p:attrName>ppt_h</p:attrName>
                                        </p:attrNameLst>
                                      </p:cBhvr>
                                      <p:tavLst>
                                        <p:tav tm="0">
                                          <p:val>
                                            <p:strVal val="ppt_h"/>
                                          </p:val>
                                        </p:tav>
                                        <p:tav tm="100000">
                                          <p:val>
                                            <p:fltVal val="0"/>
                                          </p:val>
                                        </p:tav>
                                      </p:tavLst>
                                    </p:anim>
                                    <p:animEffect transition="out" filter="fade">
                                      <p:cBhvr>
                                        <p:cTn id="49" dur="750"/>
                                        <p:tgtEl>
                                          <p:spTgt spid="41"/>
                                        </p:tgtEl>
                                      </p:cBhvr>
                                    </p:animEffect>
                                    <p:set>
                                      <p:cBhvr>
                                        <p:cTn id="50" dur="1" fill="hold">
                                          <p:stCondLst>
                                            <p:cond delay="749"/>
                                          </p:stCondLst>
                                        </p:cTn>
                                        <p:tgtEl>
                                          <p:spTgt spid="41"/>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p:cTn id="53" dur="750" fill="hold"/>
                                        <p:tgtEl>
                                          <p:spTgt spid="42"/>
                                        </p:tgtEl>
                                        <p:attrNameLst>
                                          <p:attrName>ppt_w</p:attrName>
                                        </p:attrNameLst>
                                      </p:cBhvr>
                                      <p:tavLst>
                                        <p:tav tm="0">
                                          <p:val>
                                            <p:fltVal val="0"/>
                                          </p:val>
                                        </p:tav>
                                        <p:tav tm="100000">
                                          <p:val>
                                            <p:strVal val="#ppt_w"/>
                                          </p:val>
                                        </p:tav>
                                      </p:tavLst>
                                    </p:anim>
                                    <p:anim calcmode="lin" valueType="num">
                                      <p:cBhvr>
                                        <p:cTn id="54" dur="750" fill="hold"/>
                                        <p:tgtEl>
                                          <p:spTgt spid="42"/>
                                        </p:tgtEl>
                                        <p:attrNameLst>
                                          <p:attrName>ppt_h</p:attrName>
                                        </p:attrNameLst>
                                      </p:cBhvr>
                                      <p:tavLst>
                                        <p:tav tm="0">
                                          <p:val>
                                            <p:fltVal val="0"/>
                                          </p:val>
                                        </p:tav>
                                        <p:tav tm="100000">
                                          <p:val>
                                            <p:strVal val="#ppt_h"/>
                                          </p:val>
                                        </p:tav>
                                      </p:tavLst>
                                    </p:anim>
                                    <p:animEffect transition="in" filter="fade">
                                      <p:cBhvr>
                                        <p:cTn id="55" dur="750"/>
                                        <p:tgtEl>
                                          <p:spTgt spid="42"/>
                                        </p:tgtEl>
                                      </p:cBhvr>
                                    </p:animEffect>
                                  </p:childTnLst>
                                </p:cTn>
                              </p:par>
                            </p:childTnLst>
                          </p:cTn>
                        </p:par>
                        <p:par>
                          <p:cTn id="56" fill="hold">
                            <p:stCondLst>
                              <p:cond delay="4750"/>
                            </p:stCondLst>
                            <p:childTnLst>
                              <p:par>
                                <p:cTn id="57" presetID="53" presetClass="exit" presetSubtype="32" fill="hold" grpId="1" nodeType="afterEffect">
                                  <p:stCondLst>
                                    <p:cond delay="500"/>
                                  </p:stCondLst>
                                  <p:childTnLst>
                                    <p:anim calcmode="lin" valueType="num">
                                      <p:cBhvr>
                                        <p:cTn id="58" dur="500"/>
                                        <p:tgtEl>
                                          <p:spTgt spid="42"/>
                                        </p:tgtEl>
                                        <p:attrNameLst>
                                          <p:attrName>ppt_w</p:attrName>
                                        </p:attrNameLst>
                                      </p:cBhvr>
                                      <p:tavLst>
                                        <p:tav tm="0">
                                          <p:val>
                                            <p:strVal val="ppt_w"/>
                                          </p:val>
                                        </p:tav>
                                        <p:tav tm="100000">
                                          <p:val>
                                            <p:fltVal val="0"/>
                                          </p:val>
                                        </p:tav>
                                      </p:tavLst>
                                    </p:anim>
                                    <p:anim calcmode="lin" valueType="num">
                                      <p:cBhvr>
                                        <p:cTn id="59" dur="500"/>
                                        <p:tgtEl>
                                          <p:spTgt spid="42"/>
                                        </p:tgtEl>
                                        <p:attrNameLst>
                                          <p:attrName>ppt_h</p:attrName>
                                        </p:attrNameLst>
                                      </p:cBhvr>
                                      <p:tavLst>
                                        <p:tav tm="0">
                                          <p:val>
                                            <p:strVal val="ppt_h"/>
                                          </p:val>
                                        </p:tav>
                                        <p:tav tm="100000">
                                          <p:val>
                                            <p:fltVal val="0"/>
                                          </p:val>
                                        </p:tav>
                                      </p:tavLst>
                                    </p:anim>
                                    <p:animEffect transition="out" filter="fade">
                                      <p:cBhvr>
                                        <p:cTn id="60" dur="500"/>
                                        <p:tgtEl>
                                          <p:spTgt spid="42"/>
                                        </p:tgtEl>
                                      </p:cBhvr>
                                    </p:animEffect>
                                    <p:set>
                                      <p:cBhvr>
                                        <p:cTn id="61" dur="1" fill="hold">
                                          <p:stCondLst>
                                            <p:cond delay="499"/>
                                          </p:stCondLst>
                                        </p:cTn>
                                        <p:tgtEl>
                                          <p:spTgt spid="42"/>
                                        </p:tgtEl>
                                        <p:attrNameLst>
                                          <p:attrName>style.visibility</p:attrName>
                                        </p:attrNameLst>
                                      </p:cBhvr>
                                      <p:to>
                                        <p:strVal val="hidden"/>
                                      </p:to>
                                    </p:set>
                                  </p:childTnLst>
                                </p:cTn>
                              </p:par>
                            </p:childTnLst>
                          </p:cTn>
                        </p:par>
                        <p:par>
                          <p:cTn id="62" fill="hold">
                            <p:stCondLst>
                              <p:cond delay="5750"/>
                            </p:stCondLst>
                            <p:childTnLst>
                              <p:par>
                                <p:cTn id="63" presetID="10" presetClass="entr" presetSubtype="0"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750"/>
                                        <p:tgtEl>
                                          <p:spTgt spid="44"/>
                                        </p:tgtEl>
                                      </p:cBhvr>
                                    </p:animEffect>
                                  </p:childTnLst>
                                </p:cTn>
                              </p:par>
                            </p:childTnLst>
                          </p:cTn>
                        </p:par>
                        <p:par>
                          <p:cTn id="66" fill="hold">
                            <p:stCondLst>
                              <p:cond delay="6500"/>
                            </p:stCondLst>
                            <p:childTnLst>
                              <p:par>
                                <p:cTn id="67" presetID="53" presetClass="exit" presetSubtype="32" fill="hold" grpId="1" nodeType="afterEffect">
                                  <p:stCondLst>
                                    <p:cond delay="250"/>
                                  </p:stCondLst>
                                  <p:childTnLst>
                                    <p:anim calcmode="lin" valueType="num">
                                      <p:cBhvr>
                                        <p:cTn id="68" dur="500"/>
                                        <p:tgtEl>
                                          <p:spTgt spid="44"/>
                                        </p:tgtEl>
                                        <p:attrNameLst>
                                          <p:attrName>ppt_w</p:attrName>
                                        </p:attrNameLst>
                                      </p:cBhvr>
                                      <p:tavLst>
                                        <p:tav tm="0">
                                          <p:val>
                                            <p:strVal val="ppt_w"/>
                                          </p:val>
                                        </p:tav>
                                        <p:tav tm="100000">
                                          <p:val>
                                            <p:fltVal val="0"/>
                                          </p:val>
                                        </p:tav>
                                      </p:tavLst>
                                    </p:anim>
                                    <p:anim calcmode="lin" valueType="num">
                                      <p:cBhvr>
                                        <p:cTn id="69" dur="500"/>
                                        <p:tgtEl>
                                          <p:spTgt spid="44"/>
                                        </p:tgtEl>
                                        <p:attrNameLst>
                                          <p:attrName>ppt_h</p:attrName>
                                        </p:attrNameLst>
                                      </p:cBhvr>
                                      <p:tavLst>
                                        <p:tav tm="0">
                                          <p:val>
                                            <p:strVal val="ppt_h"/>
                                          </p:val>
                                        </p:tav>
                                        <p:tav tm="100000">
                                          <p:val>
                                            <p:fltVal val="0"/>
                                          </p:val>
                                        </p:tav>
                                      </p:tavLst>
                                    </p:anim>
                                    <p:animEffect transition="out" filter="fade">
                                      <p:cBhvr>
                                        <p:cTn id="70" dur="500"/>
                                        <p:tgtEl>
                                          <p:spTgt spid="44"/>
                                        </p:tgtEl>
                                      </p:cBhvr>
                                    </p:animEffect>
                                    <p:set>
                                      <p:cBhvr>
                                        <p:cTn id="71" dur="1" fill="hold">
                                          <p:stCondLst>
                                            <p:cond delay="499"/>
                                          </p:stCondLst>
                                        </p:cTn>
                                        <p:tgtEl>
                                          <p:spTgt spid="44"/>
                                        </p:tgtEl>
                                        <p:attrNameLst>
                                          <p:attrName>style.visibility</p:attrName>
                                        </p:attrNameLst>
                                      </p:cBhvr>
                                      <p:to>
                                        <p:strVal val="hidden"/>
                                      </p:to>
                                    </p:set>
                                  </p:childTnLst>
                                </p:cTn>
                              </p:par>
                            </p:childTnLst>
                          </p:cTn>
                        </p:par>
                        <p:par>
                          <p:cTn id="72" fill="hold">
                            <p:stCondLst>
                              <p:cond delay="7250"/>
                            </p:stCondLst>
                            <p:childTnLst>
                              <p:par>
                                <p:cTn id="73" presetID="1" presetClass="exit" presetSubtype="0" fill="hold" nodeType="after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par>
                          <p:cTn id="75" fill="hold">
                            <p:stCondLst>
                              <p:cond delay="7250"/>
                            </p:stCondLst>
                            <p:childTnLst>
                              <p:par>
                                <p:cTn id="76" presetID="63" presetClass="path" presetSubtype="0" accel="50000" decel="50000" fill="hold" nodeType="afterEffect">
                                  <p:stCondLst>
                                    <p:cond delay="0"/>
                                  </p:stCondLst>
                                  <p:childTnLst>
                                    <p:animMotion origin="layout" path="M -3.05556E-6 -2.59259E-6 L 0.48629 -2.59259E-6 " pathEditMode="relative" rAng="0" ptsTypes="AA">
                                      <p:cBhvr>
                                        <p:cTn id="77" dur="2500" spd="-100000" fill="hold"/>
                                        <p:tgtEl>
                                          <p:spTgt spid="43"/>
                                        </p:tgtEl>
                                        <p:attrNameLst>
                                          <p:attrName>ppt_x</p:attrName>
                                          <p:attrName>ppt_y</p:attrName>
                                        </p:attrNameLst>
                                      </p:cBhvr>
                                      <p:rCtr x="24306" y="0"/>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par>
                          <p:cTn id="87" fill="hold">
                            <p:stCondLst>
                              <p:cond delay="1500"/>
                            </p:stCondLst>
                            <p:childTnLst>
                              <p:par>
                                <p:cTn id="88" presetID="22" presetClass="entr" presetSubtype="4" fill="hold" nodeType="after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1000"/>
                                        <p:tgtEl>
                                          <p:spTgt spid="13"/>
                                        </p:tgtEl>
                                      </p:cBhvr>
                                    </p:animEffect>
                                  </p:childTnLst>
                                </p:cTn>
                              </p:par>
                              <p:par>
                                <p:cTn id="91" presetID="22" presetClass="entr" presetSubtype="4"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wipe(down)">
                                      <p:cBhvr>
                                        <p:cTn id="93" dur="1000"/>
                                        <p:tgtEl>
                                          <p:spTgt spid="19"/>
                                        </p:tgtEl>
                                      </p:cBhvr>
                                    </p:animEffect>
                                  </p:childTnLst>
                                </p:cTn>
                              </p:par>
                            </p:childTnLst>
                          </p:cTn>
                        </p:par>
                        <p:par>
                          <p:cTn id="94" fill="hold">
                            <p:stCondLst>
                              <p:cond delay="2500"/>
                            </p:stCondLst>
                            <p:childTnLst>
                              <p:par>
                                <p:cTn id="95" presetID="10" presetClass="entr" presetSubtype="0" fill="hold" nodeType="after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750"/>
                                        <p:tgtEl>
                                          <p:spTgt spid="5"/>
                                        </p:tgtEl>
                                      </p:cBhvr>
                                    </p:animEffect>
                                  </p:childTnLst>
                                </p:cTn>
                              </p:par>
                              <p:par>
                                <p:cTn id="98" presetID="10" presetClass="entr" presetSubtype="0" fill="hold"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750"/>
                                        <p:tgtEl>
                                          <p:spTgt spid="21"/>
                                        </p:tgtEl>
                                      </p:cBhvr>
                                    </p:animEffect>
                                  </p:childTnLst>
                                </p:cTn>
                              </p:par>
                            </p:childTnLst>
                          </p:cTn>
                        </p:par>
                        <p:par>
                          <p:cTn id="101" fill="hold">
                            <p:stCondLst>
                              <p:cond delay="3250"/>
                            </p:stCondLst>
                            <p:childTnLst>
                              <p:par>
                                <p:cTn id="102" presetID="22" presetClass="entr" presetSubtype="4" fill="hold" grpId="0"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wipe(down)">
                                      <p:cBhvr>
                                        <p:cTn id="104" dur="15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nodeType="clickEffect">
                                  <p:stCondLst>
                                    <p:cond delay="0"/>
                                  </p:stCondLst>
                                  <p:childTnLst>
                                    <p:set>
                                      <p:cBhvr>
                                        <p:cTn id="108" dur="1" fill="hold">
                                          <p:stCondLst>
                                            <p:cond delay="0"/>
                                          </p:stCondLst>
                                        </p:cTn>
                                        <p:tgtEl>
                                          <p:spTgt spid="10"/>
                                        </p:tgtEl>
                                        <p:attrNameLst>
                                          <p:attrName>style.visibility</p:attrName>
                                        </p:attrNameLst>
                                      </p:cBhvr>
                                      <p:to>
                                        <p:strVal val="visible"/>
                                      </p:to>
                                    </p:set>
                                    <p:animEffect transition="in" filter="fade">
                                      <p:cBhvr>
                                        <p:cTn id="109" dur="1500"/>
                                        <p:tgtEl>
                                          <p:spTgt spid="10"/>
                                        </p:tgtEl>
                                      </p:cBhvr>
                                    </p:animEffect>
                                    <p:anim calcmode="lin" valueType="num">
                                      <p:cBhvr>
                                        <p:cTn id="110" dur="1500" fill="hold"/>
                                        <p:tgtEl>
                                          <p:spTgt spid="10"/>
                                        </p:tgtEl>
                                        <p:attrNameLst>
                                          <p:attrName>ppt_x</p:attrName>
                                        </p:attrNameLst>
                                      </p:cBhvr>
                                      <p:tavLst>
                                        <p:tav tm="0">
                                          <p:val>
                                            <p:strVal val="#ppt_x"/>
                                          </p:val>
                                        </p:tav>
                                        <p:tav tm="100000">
                                          <p:val>
                                            <p:strVal val="#ppt_x"/>
                                          </p:val>
                                        </p:tav>
                                      </p:tavLst>
                                    </p:anim>
                                    <p:anim calcmode="lin" valueType="num">
                                      <p:cBhvr>
                                        <p:cTn id="111" dur="1500" fill="hold"/>
                                        <p:tgtEl>
                                          <p:spTgt spid="10"/>
                                        </p:tgtEl>
                                        <p:attrNameLst>
                                          <p:attrName>ppt_y</p:attrName>
                                        </p:attrNameLst>
                                      </p:cBhvr>
                                      <p:tavLst>
                                        <p:tav tm="0">
                                          <p:val>
                                            <p:strVal val="#ppt_y-.1"/>
                                          </p:val>
                                        </p:tav>
                                        <p:tav tm="100000">
                                          <p:val>
                                            <p:strVal val="#ppt_y"/>
                                          </p:val>
                                        </p:tav>
                                      </p:tavLst>
                                    </p:anim>
                                  </p:childTnLst>
                                </p:cTn>
                              </p:par>
                            </p:childTnLst>
                          </p:cTn>
                        </p:par>
                        <p:par>
                          <p:cTn id="112" fill="hold">
                            <p:stCondLst>
                              <p:cond delay="1500"/>
                            </p:stCondLst>
                            <p:childTnLst>
                              <p:par>
                                <p:cTn id="113" presetID="0" presetClass="path" presetSubtype="0" accel="50000" decel="50000" fill="hold" nodeType="afterEffect">
                                  <p:stCondLst>
                                    <p:cond delay="0"/>
                                  </p:stCondLst>
                                  <p:childTnLst>
                                    <p:animMotion origin="layout" path="M -4.72222E-6 -9.71445E-17 L -4.72222E-6 0.00023 C 0.00365 -0.00787 0.01007 -0.01968 0.01303 -0.02917 C 0.01459 -0.03565 0.01528 -0.04259 0.01806 -0.04861 C 0.0198 -0.05278 0.02136 -0.05694 0.02327 -0.06088 C 0.02483 -0.06435 0.02674 -0.06736 0.02848 -0.0706 C 0.02935 -0.07292 0.03004 -0.07569 0.03108 -0.07778 C 0.03264 -0.08218 0.03455 -0.08588 0.03629 -0.09005 C 0.03716 -0.09236 0.03803 -0.09491 0.03889 -0.09722 C 0.04063 -0.10347 0.04132 -0.10856 0.0441 -0.11435 C 0.05764 -0.14421 0.04132 -0.10694 0.05435 -0.13125 C 0.05643 -0.13542 0.0573 -0.13981 0.05955 -0.14352 C 0.07553 -0.17083 0.06007 -0.13657 0.07257 -0.16296 C 0.075 -0.16829 0.08178 -0.18472 0.08299 -0.18958 L 0.0882 -0.21389 C 0.08733 -0.22523 0.0856 -0.23657 0.0856 -0.24792 C 0.0856 -0.27292 0.08698 -0.27917 0.0908 -0.29907 C 0.08994 -0.31273 0.09028 -0.32685 0.0882 -0.34028 C 0.0875 -0.34329 0.08421 -0.34514 0.08299 -0.34769 C 0.0816 -0.35 0.08178 -0.35278 0.08039 -0.35486 C 0.07813 -0.35787 0.07466 -0.35949 0.07257 -0.36227 C 0.06702 -0.36921 0.06216 -0.37685 0.05695 -0.38403 C 0.05521 -0.38657 0.05261 -0.38866 0.05191 -0.39144 C 0.04792 -0.40185 0.04601 -0.41111 0.03108 -0.41574 C 0.02223 -0.41852 0.0158 -0.42014 0.00782 -0.42546 C 0.00365 -0.42801 0.00105 -0.43218 -0.0026 -0.43519 C -0.02795 -0.45556 0.00869 -0.42222 -0.01822 -0.44722 C -0.02378 -0.46019 -0.01875 -0.45949 -0.02586 -0.45949 " pathEditMode="relative" rAng="0" ptsTypes="AAAAAAAAAAAAAAAAAAAAAAAAAAAA">
                                      <p:cBhvr>
                                        <p:cTn id="114" dur="3000" fill="hold"/>
                                        <p:tgtEl>
                                          <p:spTgt spid="36"/>
                                        </p:tgtEl>
                                        <p:attrNameLst>
                                          <p:attrName>ppt_x</p:attrName>
                                          <p:attrName>ppt_y</p:attrName>
                                        </p:attrNameLst>
                                      </p:cBhvr>
                                      <p:rCtr x="3247" y="-22963"/>
                                    </p:animMotion>
                                  </p:childTnLst>
                                </p:cTn>
                              </p:par>
                            </p:childTnLst>
                          </p:cTn>
                        </p:par>
                        <p:par>
                          <p:cTn id="115" fill="hold">
                            <p:stCondLst>
                              <p:cond delay="4500"/>
                            </p:stCondLst>
                            <p:childTnLst>
                              <p:par>
                                <p:cTn id="116" presetID="42" presetClass="entr" presetSubtype="0" fill="hold" nodeType="afterEffect">
                                  <p:stCondLst>
                                    <p:cond delay="250"/>
                                  </p:stCondLst>
                                  <p:childTnLst>
                                    <p:set>
                                      <p:cBhvr>
                                        <p:cTn id="117" dur="1" fill="hold">
                                          <p:stCondLst>
                                            <p:cond delay="0"/>
                                          </p:stCondLst>
                                        </p:cTn>
                                        <p:tgtEl>
                                          <p:spTgt spid="15"/>
                                        </p:tgtEl>
                                        <p:attrNameLst>
                                          <p:attrName>style.visibility</p:attrName>
                                        </p:attrNameLst>
                                      </p:cBhvr>
                                      <p:to>
                                        <p:strVal val="visible"/>
                                      </p:to>
                                    </p:set>
                                    <p:animEffect transition="in" filter="fade">
                                      <p:cBhvr>
                                        <p:cTn id="118" dur="1000"/>
                                        <p:tgtEl>
                                          <p:spTgt spid="15"/>
                                        </p:tgtEl>
                                      </p:cBhvr>
                                    </p:animEffect>
                                    <p:anim calcmode="lin" valueType="num">
                                      <p:cBhvr>
                                        <p:cTn id="119" dur="1000" fill="hold"/>
                                        <p:tgtEl>
                                          <p:spTgt spid="15"/>
                                        </p:tgtEl>
                                        <p:attrNameLst>
                                          <p:attrName>ppt_x</p:attrName>
                                        </p:attrNameLst>
                                      </p:cBhvr>
                                      <p:tavLst>
                                        <p:tav tm="0">
                                          <p:val>
                                            <p:strVal val="#ppt_x"/>
                                          </p:val>
                                        </p:tav>
                                        <p:tav tm="100000">
                                          <p:val>
                                            <p:strVal val="#ppt_x"/>
                                          </p:val>
                                        </p:tav>
                                      </p:tavLst>
                                    </p:anim>
                                    <p:anim calcmode="lin" valueType="num">
                                      <p:cBhvr>
                                        <p:cTn id="120" dur="1000" fill="hold"/>
                                        <p:tgtEl>
                                          <p:spTgt spid="15"/>
                                        </p:tgtEl>
                                        <p:attrNameLst>
                                          <p:attrName>ppt_y</p:attrName>
                                        </p:attrNameLst>
                                      </p:cBhvr>
                                      <p:tavLst>
                                        <p:tav tm="0">
                                          <p:val>
                                            <p:strVal val="#ppt_y+.1"/>
                                          </p:val>
                                        </p:tav>
                                        <p:tav tm="100000">
                                          <p:val>
                                            <p:strVal val="#ppt_y"/>
                                          </p:val>
                                        </p:tav>
                                      </p:tavLst>
                                    </p:anim>
                                  </p:childTnLst>
                                </p:cTn>
                              </p:par>
                              <p:par>
                                <p:cTn id="121" presetID="42" presetClass="entr" presetSubtype="0" fill="hold" nodeType="withEffect">
                                  <p:stCondLst>
                                    <p:cond delay="25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1000"/>
                                        <p:tgtEl>
                                          <p:spTgt spid="18"/>
                                        </p:tgtEl>
                                      </p:cBhvr>
                                    </p:animEffect>
                                    <p:anim calcmode="lin" valueType="num">
                                      <p:cBhvr>
                                        <p:cTn id="124" dur="1000" fill="hold"/>
                                        <p:tgtEl>
                                          <p:spTgt spid="18"/>
                                        </p:tgtEl>
                                        <p:attrNameLst>
                                          <p:attrName>ppt_x</p:attrName>
                                        </p:attrNameLst>
                                      </p:cBhvr>
                                      <p:tavLst>
                                        <p:tav tm="0">
                                          <p:val>
                                            <p:strVal val="#ppt_x"/>
                                          </p:val>
                                        </p:tav>
                                        <p:tav tm="100000">
                                          <p:val>
                                            <p:strVal val="#ppt_x"/>
                                          </p:val>
                                        </p:tav>
                                      </p:tavLst>
                                    </p:anim>
                                    <p:anim calcmode="lin" valueType="num">
                                      <p:cBhvr>
                                        <p:cTn id="125" dur="1000" fill="hold"/>
                                        <p:tgtEl>
                                          <p:spTgt spid="18"/>
                                        </p:tgtEl>
                                        <p:attrNameLst>
                                          <p:attrName>ppt_y</p:attrName>
                                        </p:attrNameLst>
                                      </p:cBhvr>
                                      <p:tavLst>
                                        <p:tav tm="0">
                                          <p:val>
                                            <p:strVal val="#ppt_y+.1"/>
                                          </p:val>
                                        </p:tav>
                                        <p:tav tm="100000">
                                          <p:val>
                                            <p:strVal val="#ppt_y"/>
                                          </p:val>
                                        </p:tav>
                                      </p:tavLst>
                                    </p:anim>
                                  </p:childTnLst>
                                </p:cTn>
                              </p:par>
                            </p:childTnLst>
                          </p:cTn>
                        </p:par>
                        <p:par>
                          <p:cTn id="126" fill="hold">
                            <p:stCondLst>
                              <p:cond delay="5750"/>
                            </p:stCondLst>
                            <p:childTnLst>
                              <p:par>
                                <p:cTn id="127" presetID="32" presetClass="emph" presetSubtype="0" repeatCount="indefinite" fill="hold" nodeType="afterEffect">
                                  <p:stCondLst>
                                    <p:cond delay="250"/>
                                  </p:stCondLst>
                                  <p:childTnLst>
                                    <p:animRot by="120000">
                                      <p:cBhvr>
                                        <p:cTn id="128" dur="150" fill="hold">
                                          <p:stCondLst>
                                            <p:cond delay="0"/>
                                          </p:stCondLst>
                                        </p:cTn>
                                        <p:tgtEl>
                                          <p:spTgt spid="15"/>
                                        </p:tgtEl>
                                        <p:attrNameLst>
                                          <p:attrName>r</p:attrName>
                                        </p:attrNameLst>
                                      </p:cBhvr>
                                    </p:animRot>
                                    <p:animRot by="-240000">
                                      <p:cBhvr>
                                        <p:cTn id="129" dur="300" fill="hold">
                                          <p:stCondLst>
                                            <p:cond delay="300"/>
                                          </p:stCondLst>
                                        </p:cTn>
                                        <p:tgtEl>
                                          <p:spTgt spid="15"/>
                                        </p:tgtEl>
                                        <p:attrNameLst>
                                          <p:attrName>r</p:attrName>
                                        </p:attrNameLst>
                                      </p:cBhvr>
                                    </p:animRot>
                                    <p:animRot by="240000">
                                      <p:cBhvr>
                                        <p:cTn id="130" dur="300" fill="hold">
                                          <p:stCondLst>
                                            <p:cond delay="600"/>
                                          </p:stCondLst>
                                        </p:cTn>
                                        <p:tgtEl>
                                          <p:spTgt spid="15"/>
                                        </p:tgtEl>
                                        <p:attrNameLst>
                                          <p:attrName>r</p:attrName>
                                        </p:attrNameLst>
                                      </p:cBhvr>
                                    </p:animRot>
                                    <p:animRot by="-240000">
                                      <p:cBhvr>
                                        <p:cTn id="131" dur="300" fill="hold">
                                          <p:stCondLst>
                                            <p:cond delay="900"/>
                                          </p:stCondLst>
                                        </p:cTn>
                                        <p:tgtEl>
                                          <p:spTgt spid="15"/>
                                        </p:tgtEl>
                                        <p:attrNameLst>
                                          <p:attrName>r</p:attrName>
                                        </p:attrNameLst>
                                      </p:cBhvr>
                                    </p:animRot>
                                    <p:animRot by="120000">
                                      <p:cBhvr>
                                        <p:cTn id="132" dur="300" fill="hold">
                                          <p:stCondLst>
                                            <p:cond delay="1200"/>
                                          </p:stCondLst>
                                        </p:cTn>
                                        <p:tgtEl>
                                          <p:spTgt spid="15"/>
                                        </p:tgtEl>
                                        <p:attrNameLst>
                                          <p:attrName>r</p:attrName>
                                        </p:attrNameLst>
                                      </p:cBhvr>
                                    </p:animRot>
                                  </p:childTnLst>
                                </p:cTn>
                              </p:par>
                              <p:par>
                                <p:cTn id="133" presetID="32" presetClass="emph" presetSubtype="0" repeatCount="indefinite" fill="hold" nodeType="withEffect">
                                  <p:stCondLst>
                                    <p:cond delay="0"/>
                                  </p:stCondLst>
                                  <p:childTnLst>
                                    <p:animRot by="120000">
                                      <p:cBhvr>
                                        <p:cTn id="134" dur="150" fill="hold">
                                          <p:stCondLst>
                                            <p:cond delay="0"/>
                                          </p:stCondLst>
                                        </p:cTn>
                                        <p:tgtEl>
                                          <p:spTgt spid="18"/>
                                        </p:tgtEl>
                                        <p:attrNameLst>
                                          <p:attrName>r</p:attrName>
                                        </p:attrNameLst>
                                      </p:cBhvr>
                                    </p:animRot>
                                    <p:animRot by="-240000">
                                      <p:cBhvr>
                                        <p:cTn id="135" dur="300" fill="hold">
                                          <p:stCondLst>
                                            <p:cond delay="300"/>
                                          </p:stCondLst>
                                        </p:cTn>
                                        <p:tgtEl>
                                          <p:spTgt spid="18"/>
                                        </p:tgtEl>
                                        <p:attrNameLst>
                                          <p:attrName>r</p:attrName>
                                        </p:attrNameLst>
                                      </p:cBhvr>
                                    </p:animRot>
                                    <p:animRot by="240000">
                                      <p:cBhvr>
                                        <p:cTn id="136" dur="300" fill="hold">
                                          <p:stCondLst>
                                            <p:cond delay="600"/>
                                          </p:stCondLst>
                                        </p:cTn>
                                        <p:tgtEl>
                                          <p:spTgt spid="18"/>
                                        </p:tgtEl>
                                        <p:attrNameLst>
                                          <p:attrName>r</p:attrName>
                                        </p:attrNameLst>
                                      </p:cBhvr>
                                    </p:animRot>
                                    <p:animRot by="-240000">
                                      <p:cBhvr>
                                        <p:cTn id="137" dur="300" fill="hold">
                                          <p:stCondLst>
                                            <p:cond delay="900"/>
                                          </p:stCondLst>
                                        </p:cTn>
                                        <p:tgtEl>
                                          <p:spTgt spid="18"/>
                                        </p:tgtEl>
                                        <p:attrNameLst>
                                          <p:attrName>r</p:attrName>
                                        </p:attrNameLst>
                                      </p:cBhvr>
                                    </p:animRot>
                                    <p:animRot by="120000">
                                      <p:cBhvr>
                                        <p:cTn id="138" dur="300" fill="hold">
                                          <p:stCondLst>
                                            <p:cond delay="1200"/>
                                          </p:stCondLst>
                                        </p:cTn>
                                        <p:tgtEl>
                                          <p:spTgt spid="18"/>
                                        </p:tgtEl>
                                        <p:attrNameLst>
                                          <p:attrName>r</p:attrName>
                                        </p:attrNameLst>
                                      </p:cBhvr>
                                    </p:animRot>
                                  </p:childTnLst>
                                </p:cTn>
                              </p:par>
                            </p:childTnLst>
                          </p:cTn>
                        </p:par>
                        <p:par>
                          <p:cTn id="139" fill="hold">
                            <p:stCondLst>
                              <p:cond delay="7500"/>
                            </p:stCondLst>
                            <p:childTnLst>
                              <p:par>
                                <p:cTn id="140" presetID="42" presetClass="entr" presetSubtype="0" repeatCount="indefinite" fill="hold" nodeType="afterEffect">
                                  <p:stCondLst>
                                    <p:cond delay="0"/>
                                  </p:stCondLst>
                                  <p:childTnLst>
                                    <p:set>
                                      <p:cBhvr>
                                        <p:cTn id="141" dur="1" fill="hold">
                                          <p:stCondLst>
                                            <p:cond delay="0"/>
                                          </p:stCondLst>
                                        </p:cTn>
                                        <p:tgtEl>
                                          <p:spTgt spid="27"/>
                                        </p:tgtEl>
                                        <p:attrNameLst>
                                          <p:attrName>style.visibility</p:attrName>
                                        </p:attrNameLst>
                                      </p:cBhvr>
                                      <p:to>
                                        <p:strVal val="visible"/>
                                      </p:to>
                                    </p:set>
                                    <p:animEffect transition="in" filter="fade">
                                      <p:cBhvr>
                                        <p:cTn id="142" dur="1000"/>
                                        <p:tgtEl>
                                          <p:spTgt spid="27"/>
                                        </p:tgtEl>
                                      </p:cBhvr>
                                    </p:animEffect>
                                    <p:anim calcmode="lin" valueType="num">
                                      <p:cBhvr>
                                        <p:cTn id="143" dur="1000" fill="hold"/>
                                        <p:tgtEl>
                                          <p:spTgt spid="27"/>
                                        </p:tgtEl>
                                        <p:attrNameLst>
                                          <p:attrName>ppt_x</p:attrName>
                                        </p:attrNameLst>
                                      </p:cBhvr>
                                      <p:tavLst>
                                        <p:tav tm="0">
                                          <p:val>
                                            <p:strVal val="#ppt_x"/>
                                          </p:val>
                                        </p:tav>
                                        <p:tav tm="100000">
                                          <p:val>
                                            <p:strVal val="#ppt_x"/>
                                          </p:val>
                                        </p:tav>
                                      </p:tavLst>
                                    </p:anim>
                                    <p:anim calcmode="lin" valueType="num">
                                      <p:cBhvr>
                                        <p:cTn id="144" dur="1000" fill="hold"/>
                                        <p:tgtEl>
                                          <p:spTgt spid="27"/>
                                        </p:tgtEl>
                                        <p:attrNameLst>
                                          <p:attrName>ppt_y</p:attrName>
                                        </p:attrNameLst>
                                      </p:cBhvr>
                                      <p:tavLst>
                                        <p:tav tm="0">
                                          <p:val>
                                            <p:strVal val="#ppt_y+.1"/>
                                          </p:val>
                                        </p:tav>
                                        <p:tav tm="100000">
                                          <p:val>
                                            <p:strVal val="#ppt_y"/>
                                          </p:val>
                                        </p:tav>
                                      </p:tavLst>
                                    </p:anim>
                                  </p:childTnLst>
                                </p:cTn>
                              </p:par>
                            </p:childTnLst>
                          </p:cTn>
                        </p:par>
                        <p:par>
                          <p:cTn id="145" fill="hold">
                            <p:stCondLst>
                              <p:cond delay="8500"/>
                            </p:stCondLst>
                            <p:childTnLst>
                              <p:par>
                                <p:cTn id="146" presetID="42" presetClass="entr" presetSubtype="0" repeatCount="indefinite" fill="hold" nodeType="afterEffect">
                                  <p:stCondLst>
                                    <p:cond delay="0"/>
                                  </p:stCondLst>
                                  <p:childTnLst>
                                    <p:set>
                                      <p:cBhvr>
                                        <p:cTn id="147" dur="1" fill="hold">
                                          <p:stCondLst>
                                            <p:cond delay="0"/>
                                          </p:stCondLst>
                                        </p:cTn>
                                        <p:tgtEl>
                                          <p:spTgt spid="28"/>
                                        </p:tgtEl>
                                        <p:attrNameLst>
                                          <p:attrName>style.visibility</p:attrName>
                                        </p:attrNameLst>
                                      </p:cBhvr>
                                      <p:to>
                                        <p:strVal val="visible"/>
                                      </p:to>
                                    </p:set>
                                    <p:animEffect transition="in" filter="fade">
                                      <p:cBhvr>
                                        <p:cTn id="148" dur="1000"/>
                                        <p:tgtEl>
                                          <p:spTgt spid="28"/>
                                        </p:tgtEl>
                                      </p:cBhvr>
                                    </p:animEffect>
                                    <p:anim calcmode="lin" valueType="num">
                                      <p:cBhvr>
                                        <p:cTn id="149" dur="1000" fill="hold"/>
                                        <p:tgtEl>
                                          <p:spTgt spid="28"/>
                                        </p:tgtEl>
                                        <p:attrNameLst>
                                          <p:attrName>ppt_x</p:attrName>
                                        </p:attrNameLst>
                                      </p:cBhvr>
                                      <p:tavLst>
                                        <p:tav tm="0">
                                          <p:val>
                                            <p:strVal val="#ppt_x"/>
                                          </p:val>
                                        </p:tav>
                                        <p:tav tm="100000">
                                          <p:val>
                                            <p:strVal val="#ppt_x"/>
                                          </p:val>
                                        </p:tav>
                                      </p:tavLst>
                                    </p:anim>
                                    <p:anim calcmode="lin" valueType="num">
                                      <p:cBhvr>
                                        <p:cTn id="150" dur="1000" fill="hold"/>
                                        <p:tgtEl>
                                          <p:spTgt spid="28"/>
                                        </p:tgtEl>
                                        <p:attrNameLst>
                                          <p:attrName>ppt_y</p:attrName>
                                        </p:attrNameLst>
                                      </p:cBhvr>
                                      <p:tavLst>
                                        <p:tav tm="0">
                                          <p:val>
                                            <p:strVal val="#ppt_y+.1"/>
                                          </p:val>
                                        </p:tav>
                                        <p:tav tm="100000">
                                          <p:val>
                                            <p:strVal val="#ppt_y"/>
                                          </p:val>
                                        </p:tav>
                                      </p:tavLst>
                                    </p:anim>
                                  </p:childTnLst>
                                </p:cTn>
                              </p:par>
                              <p:par>
                                <p:cTn id="151" presetID="42" presetClass="entr" presetSubtype="0" repeatCount="indefinite" fill="hold" nodeType="withEffect">
                                  <p:stCondLst>
                                    <p:cond delay="0"/>
                                  </p:stCondLst>
                                  <p:childTnLst>
                                    <p:set>
                                      <p:cBhvr>
                                        <p:cTn id="152" dur="1" fill="hold">
                                          <p:stCondLst>
                                            <p:cond delay="0"/>
                                          </p:stCondLst>
                                        </p:cTn>
                                        <p:tgtEl>
                                          <p:spTgt spid="29"/>
                                        </p:tgtEl>
                                        <p:attrNameLst>
                                          <p:attrName>style.visibility</p:attrName>
                                        </p:attrNameLst>
                                      </p:cBhvr>
                                      <p:to>
                                        <p:strVal val="visible"/>
                                      </p:to>
                                    </p:set>
                                    <p:animEffect transition="in" filter="fade">
                                      <p:cBhvr>
                                        <p:cTn id="153" dur="1000"/>
                                        <p:tgtEl>
                                          <p:spTgt spid="29"/>
                                        </p:tgtEl>
                                      </p:cBhvr>
                                    </p:animEffect>
                                    <p:anim calcmode="lin" valueType="num">
                                      <p:cBhvr>
                                        <p:cTn id="154" dur="1000" fill="hold"/>
                                        <p:tgtEl>
                                          <p:spTgt spid="29"/>
                                        </p:tgtEl>
                                        <p:attrNameLst>
                                          <p:attrName>ppt_x</p:attrName>
                                        </p:attrNameLst>
                                      </p:cBhvr>
                                      <p:tavLst>
                                        <p:tav tm="0">
                                          <p:val>
                                            <p:strVal val="#ppt_x"/>
                                          </p:val>
                                        </p:tav>
                                        <p:tav tm="100000">
                                          <p:val>
                                            <p:strVal val="#ppt_x"/>
                                          </p:val>
                                        </p:tav>
                                      </p:tavLst>
                                    </p:anim>
                                    <p:anim calcmode="lin" valueType="num">
                                      <p:cBhvr>
                                        <p:cTn id="155" dur="1000" fill="hold"/>
                                        <p:tgtEl>
                                          <p:spTgt spid="29"/>
                                        </p:tgtEl>
                                        <p:attrNameLst>
                                          <p:attrName>ppt_y</p:attrName>
                                        </p:attrNameLst>
                                      </p:cBhvr>
                                      <p:tavLst>
                                        <p:tav tm="0">
                                          <p:val>
                                            <p:strVal val="#ppt_y+.1"/>
                                          </p:val>
                                        </p:tav>
                                        <p:tav tm="100000">
                                          <p:val>
                                            <p:strVal val="#ppt_y"/>
                                          </p:val>
                                        </p:tav>
                                      </p:tavLst>
                                    </p:anim>
                                  </p:childTnLst>
                                </p:cTn>
                              </p:par>
                            </p:childTnLst>
                          </p:cTn>
                        </p:par>
                        <p:par>
                          <p:cTn id="156" fill="hold">
                            <p:stCondLst>
                              <p:cond delay="9500"/>
                            </p:stCondLst>
                            <p:childTnLst>
                              <p:par>
                                <p:cTn id="157" presetID="42" presetClass="entr" presetSubtype="0" repeatCount="indefinite" fill="hold" nodeType="after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1000"/>
                                        <p:tgtEl>
                                          <p:spTgt spid="30"/>
                                        </p:tgtEl>
                                      </p:cBhvr>
                                    </p:animEffect>
                                    <p:anim calcmode="lin" valueType="num">
                                      <p:cBhvr>
                                        <p:cTn id="160" dur="1000" fill="hold"/>
                                        <p:tgtEl>
                                          <p:spTgt spid="30"/>
                                        </p:tgtEl>
                                        <p:attrNameLst>
                                          <p:attrName>ppt_x</p:attrName>
                                        </p:attrNameLst>
                                      </p:cBhvr>
                                      <p:tavLst>
                                        <p:tav tm="0">
                                          <p:val>
                                            <p:strVal val="#ppt_x"/>
                                          </p:val>
                                        </p:tav>
                                        <p:tav tm="100000">
                                          <p:val>
                                            <p:strVal val="#ppt_x"/>
                                          </p:val>
                                        </p:tav>
                                      </p:tavLst>
                                    </p:anim>
                                    <p:anim calcmode="lin" valueType="num">
                                      <p:cBhvr>
                                        <p:cTn id="161" dur="1000" fill="hold"/>
                                        <p:tgtEl>
                                          <p:spTgt spid="30"/>
                                        </p:tgtEl>
                                        <p:attrNameLst>
                                          <p:attrName>ppt_y</p:attrName>
                                        </p:attrNameLst>
                                      </p:cBhvr>
                                      <p:tavLst>
                                        <p:tav tm="0">
                                          <p:val>
                                            <p:strVal val="#ppt_y+.1"/>
                                          </p:val>
                                        </p:tav>
                                        <p:tav tm="100000">
                                          <p:val>
                                            <p:strVal val="#ppt_y"/>
                                          </p:val>
                                        </p:tav>
                                      </p:tavLst>
                                    </p:anim>
                                  </p:childTnLst>
                                </p:cTn>
                              </p:par>
                              <p:par>
                                <p:cTn id="162" presetID="42" presetClass="entr" presetSubtype="0" repeatCount="indefinite" fill="hold" nodeType="with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fade">
                                      <p:cBhvr>
                                        <p:cTn id="164" dur="1000"/>
                                        <p:tgtEl>
                                          <p:spTgt spid="31"/>
                                        </p:tgtEl>
                                      </p:cBhvr>
                                    </p:animEffect>
                                    <p:anim calcmode="lin" valueType="num">
                                      <p:cBhvr>
                                        <p:cTn id="165" dur="1000" fill="hold"/>
                                        <p:tgtEl>
                                          <p:spTgt spid="31"/>
                                        </p:tgtEl>
                                        <p:attrNameLst>
                                          <p:attrName>ppt_x</p:attrName>
                                        </p:attrNameLst>
                                      </p:cBhvr>
                                      <p:tavLst>
                                        <p:tav tm="0">
                                          <p:val>
                                            <p:strVal val="#ppt_x"/>
                                          </p:val>
                                        </p:tav>
                                        <p:tav tm="100000">
                                          <p:val>
                                            <p:strVal val="#ppt_x"/>
                                          </p:val>
                                        </p:tav>
                                      </p:tavLst>
                                    </p:anim>
                                    <p:anim calcmode="lin" valueType="num">
                                      <p:cBhvr>
                                        <p:cTn id="166" dur="1000" fill="hold"/>
                                        <p:tgtEl>
                                          <p:spTgt spid="31"/>
                                        </p:tgtEl>
                                        <p:attrNameLst>
                                          <p:attrName>ppt_y</p:attrName>
                                        </p:attrNameLst>
                                      </p:cBhvr>
                                      <p:tavLst>
                                        <p:tav tm="0">
                                          <p:val>
                                            <p:strVal val="#ppt_y+.1"/>
                                          </p:val>
                                        </p:tav>
                                        <p:tav tm="100000">
                                          <p:val>
                                            <p:strVal val="#ppt_y"/>
                                          </p:val>
                                        </p:tav>
                                      </p:tavLst>
                                    </p:anim>
                                  </p:childTnLst>
                                </p:cTn>
                              </p:par>
                            </p:childTnLst>
                          </p:cTn>
                        </p:par>
                        <p:par>
                          <p:cTn id="167" fill="hold">
                            <p:stCondLst>
                              <p:cond delay="10500"/>
                            </p:stCondLst>
                            <p:childTnLst>
                              <p:par>
                                <p:cTn id="168" presetID="42" presetClass="entr" presetSubtype="0" repeatCount="indefinite" fill="hold" nodeType="afterEffect">
                                  <p:stCondLst>
                                    <p:cond delay="0"/>
                                  </p:stCondLst>
                                  <p:childTnLst>
                                    <p:set>
                                      <p:cBhvr>
                                        <p:cTn id="169" dur="1" fill="hold">
                                          <p:stCondLst>
                                            <p:cond delay="0"/>
                                          </p:stCondLst>
                                        </p:cTn>
                                        <p:tgtEl>
                                          <p:spTgt spid="32"/>
                                        </p:tgtEl>
                                        <p:attrNameLst>
                                          <p:attrName>style.visibility</p:attrName>
                                        </p:attrNameLst>
                                      </p:cBhvr>
                                      <p:to>
                                        <p:strVal val="visible"/>
                                      </p:to>
                                    </p:set>
                                    <p:animEffect transition="in" filter="fade">
                                      <p:cBhvr>
                                        <p:cTn id="170" dur="1000"/>
                                        <p:tgtEl>
                                          <p:spTgt spid="32"/>
                                        </p:tgtEl>
                                      </p:cBhvr>
                                    </p:animEffect>
                                    <p:anim calcmode="lin" valueType="num">
                                      <p:cBhvr>
                                        <p:cTn id="171" dur="1000" fill="hold"/>
                                        <p:tgtEl>
                                          <p:spTgt spid="32"/>
                                        </p:tgtEl>
                                        <p:attrNameLst>
                                          <p:attrName>ppt_x</p:attrName>
                                        </p:attrNameLst>
                                      </p:cBhvr>
                                      <p:tavLst>
                                        <p:tav tm="0">
                                          <p:val>
                                            <p:strVal val="#ppt_x"/>
                                          </p:val>
                                        </p:tav>
                                        <p:tav tm="100000">
                                          <p:val>
                                            <p:strVal val="#ppt_x"/>
                                          </p:val>
                                        </p:tav>
                                      </p:tavLst>
                                    </p:anim>
                                    <p:anim calcmode="lin" valueType="num">
                                      <p:cBhvr>
                                        <p:cTn id="172" dur="1000" fill="hold"/>
                                        <p:tgtEl>
                                          <p:spTgt spid="32"/>
                                        </p:tgtEl>
                                        <p:attrNameLst>
                                          <p:attrName>ppt_y</p:attrName>
                                        </p:attrNameLst>
                                      </p:cBhvr>
                                      <p:tavLst>
                                        <p:tav tm="0">
                                          <p:val>
                                            <p:strVal val="#ppt_y+.1"/>
                                          </p:val>
                                        </p:tav>
                                        <p:tav tm="100000">
                                          <p:val>
                                            <p:strVal val="#ppt_y"/>
                                          </p:val>
                                        </p:tav>
                                      </p:tavLst>
                                    </p:anim>
                                  </p:childTnLst>
                                </p:cTn>
                              </p:par>
                            </p:childTnLst>
                          </p:cTn>
                        </p:par>
                        <p:par>
                          <p:cTn id="173" fill="hold">
                            <p:stCondLst>
                              <p:cond delay="11500"/>
                            </p:stCondLst>
                            <p:childTnLst>
                              <p:par>
                                <p:cTn id="174" presetID="42" presetClass="entr" presetSubtype="0" repeatCount="indefinite" fill="hold" nodeType="afterEffect">
                                  <p:stCondLst>
                                    <p:cond delay="0"/>
                                  </p:stCondLst>
                                  <p:childTnLst>
                                    <p:set>
                                      <p:cBhvr>
                                        <p:cTn id="175" dur="1" fill="hold">
                                          <p:stCondLst>
                                            <p:cond delay="0"/>
                                          </p:stCondLst>
                                        </p:cTn>
                                        <p:tgtEl>
                                          <p:spTgt spid="38"/>
                                        </p:tgtEl>
                                        <p:attrNameLst>
                                          <p:attrName>style.visibility</p:attrName>
                                        </p:attrNameLst>
                                      </p:cBhvr>
                                      <p:to>
                                        <p:strVal val="visible"/>
                                      </p:to>
                                    </p:set>
                                    <p:animEffect transition="in" filter="fade">
                                      <p:cBhvr>
                                        <p:cTn id="176" dur="1250"/>
                                        <p:tgtEl>
                                          <p:spTgt spid="38"/>
                                        </p:tgtEl>
                                      </p:cBhvr>
                                    </p:animEffect>
                                    <p:anim calcmode="lin" valueType="num">
                                      <p:cBhvr>
                                        <p:cTn id="177" dur="1250" fill="hold"/>
                                        <p:tgtEl>
                                          <p:spTgt spid="38"/>
                                        </p:tgtEl>
                                        <p:attrNameLst>
                                          <p:attrName>ppt_x</p:attrName>
                                        </p:attrNameLst>
                                      </p:cBhvr>
                                      <p:tavLst>
                                        <p:tav tm="0">
                                          <p:val>
                                            <p:strVal val="#ppt_x"/>
                                          </p:val>
                                        </p:tav>
                                        <p:tav tm="100000">
                                          <p:val>
                                            <p:strVal val="#ppt_x"/>
                                          </p:val>
                                        </p:tav>
                                      </p:tavLst>
                                    </p:anim>
                                    <p:anim calcmode="lin" valueType="num">
                                      <p:cBhvr>
                                        <p:cTn id="178" dur="1250" fill="hold"/>
                                        <p:tgtEl>
                                          <p:spTgt spid="38"/>
                                        </p:tgtEl>
                                        <p:attrNameLst>
                                          <p:attrName>ppt_y</p:attrName>
                                        </p:attrNameLst>
                                      </p:cBhvr>
                                      <p:tavLst>
                                        <p:tav tm="0">
                                          <p:val>
                                            <p:strVal val="#ppt_y+.1"/>
                                          </p:val>
                                        </p:tav>
                                        <p:tav tm="100000">
                                          <p:val>
                                            <p:strVal val="#ppt_y"/>
                                          </p:val>
                                        </p:tav>
                                      </p:tavLst>
                                    </p:anim>
                                  </p:childTnLst>
                                </p:cTn>
                              </p:par>
                              <p:par>
                                <p:cTn id="179" presetID="32" presetClass="emph" presetSubtype="0" repeatCount="indefinite" fill="hold" nodeType="withEffect">
                                  <p:stCondLst>
                                    <p:cond delay="0"/>
                                  </p:stCondLst>
                                  <p:childTnLst>
                                    <p:animRot by="120000">
                                      <p:cBhvr>
                                        <p:cTn id="180" dur="100" fill="hold">
                                          <p:stCondLst>
                                            <p:cond delay="0"/>
                                          </p:stCondLst>
                                        </p:cTn>
                                        <p:tgtEl>
                                          <p:spTgt spid="38"/>
                                        </p:tgtEl>
                                        <p:attrNameLst>
                                          <p:attrName>r</p:attrName>
                                        </p:attrNameLst>
                                      </p:cBhvr>
                                    </p:animRot>
                                    <p:animRot by="-240000">
                                      <p:cBhvr>
                                        <p:cTn id="181" dur="200" fill="hold">
                                          <p:stCondLst>
                                            <p:cond delay="200"/>
                                          </p:stCondLst>
                                        </p:cTn>
                                        <p:tgtEl>
                                          <p:spTgt spid="38"/>
                                        </p:tgtEl>
                                        <p:attrNameLst>
                                          <p:attrName>r</p:attrName>
                                        </p:attrNameLst>
                                      </p:cBhvr>
                                    </p:animRot>
                                    <p:animRot by="240000">
                                      <p:cBhvr>
                                        <p:cTn id="182" dur="200" fill="hold">
                                          <p:stCondLst>
                                            <p:cond delay="400"/>
                                          </p:stCondLst>
                                        </p:cTn>
                                        <p:tgtEl>
                                          <p:spTgt spid="38"/>
                                        </p:tgtEl>
                                        <p:attrNameLst>
                                          <p:attrName>r</p:attrName>
                                        </p:attrNameLst>
                                      </p:cBhvr>
                                    </p:animRot>
                                    <p:animRot by="-240000">
                                      <p:cBhvr>
                                        <p:cTn id="183" dur="200" fill="hold">
                                          <p:stCondLst>
                                            <p:cond delay="600"/>
                                          </p:stCondLst>
                                        </p:cTn>
                                        <p:tgtEl>
                                          <p:spTgt spid="38"/>
                                        </p:tgtEl>
                                        <p:attrNameLst>
                                          <p:attrName>r</p:attrName>
                                        </p:attrNameLst>
                                      </p:cBhvr>
                                    </p:animRot>
                                    <p:animRot by="120000">
                                      <p:cBhvr>
                                        <p:cTn id="184"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7" grpId="0" animBg="1"/>
      <p:bldP spid="8" grpId="0" animBg="1"/>
      <p:bldP spid="23" grpId="0" animBg="1"/>
      <p:bldP spid="26" grpId="0" animBg="1"/>
      <p:bldP spid="41" grpId="0" animBg="1"/>
      <p:bldP spid="41" grpId="1" animBg="1"/>
      <p:bldP spid="42" grpId="0" animBg="1"/>
      <p:bldP spid="42" grpId="1" animBg="1"/>
      <p:bldP spid="44" grpId="0"/>
      <p:bldP spid="4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00">
                <a:alpha val="23000"/>
              </a:srgbClr>
            </a:gs>
            <a:gs pos="21000">
              <a:schemeClr val="accent4">
                <a:lumMod val="60000"/>
                <a:lumOff val="40000"/>
                <a:alpha val="41000"/>
              </a:schemeClr>
            </a:gs>
            <a:gs pos="50000">
              <a:schemeClr val="accent5">
                <a:lumMod val="20000"/>
                <a:lumOff val="80000"/>
              </a:schemeClr>
            </a:gs>
            <a:gs pos="73600">
              <a:schemeClr val="accent6">
                <a:lumMod val="20000"/>
                <a:lumOff val="80000"/>
              </a:schemeClr>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85" name="Oval 84">
            <a:extLst>
              <a:ext uri="{FF2B5EF4-FFF2-40B4-BE49-F238E27FC236}">
                <a16:creationId xmlns:a16="http://schemas.microsoft.com/office/drawing/2014/main" id="{3FE37BDA-F4C3-40D6-8BE5-E0BA2DD23421}"/>
              </a:ext>
            </a:extLst>
          </p:cNvPr>
          <p:cNvSpPr/>
          <p:nvPr/>
        </p:nvSpPr>
        <p:spPr>
          <a:xfrm>
            <a:off x="-1166400" y="4120091"/>
            <a:ext cx="11510549" cy="3190170"/>
          </a:xfrm>
          <a:prstGeom prst="ellipse">
            <a:avLst/>
          </a:prstGeom>
          <a:solidFill>
            <a:srgbClr val="E5F0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hlinkClick r:id="rId2" action="ppaction://hlinksldjump"/>
            <a:extLst>
              <a:ext uri="{FF2B5EF4-FFF2-40B4-BE49-F238E27FC236}">
                <a16:creationId xmlns:a16="http://schemas.microsoft.com/office/drawing/2014/main" id="{3881EB0A-D4DE-48B5-8E6C-AB4C0A44E106}"/>
              </a:ext>
            </a:extLst>
          </p:cNvPr>
          <p:cNvSpPr/>
          <p:nvPr/>
        </p:nvSpPr>
        <p:spPr>
          <a:xfrm>
            <a:off x="839956" y="4503989"/>
            <a:ext cx="7385194" cy="2381356"/>
          </a:xfrm>
          <a:custGeom>
            <a:avLst/>
            <a:gdLst>
              <a:gd name="connsiteX0" fmla="*/ 0 w 5099194"/>
              <a:gd name="connsiteY0" fmla="*/ 2324206 h 2324206"/>
              <a:gd name="connsiteX1" fmla="*/ 2022617 w 5099194"/>
              <a:gd name="connsiteY1" fmla="*/ 0 h 2324206"/>
              <a:gd name="connsiteX2" fmla="*/ 3076577 w 5099194"/>
              <a:gd name="connsiteY2" fmla="*/ 0 h 2324206"/>
              <a:gd name="connsiteX3" fmla="*/ 5099194 w 5099194"/>
              <a:gd name="connsiteY3" fmla="*/ 2324206 h 2324206"/>
              <a:gd name="connsiteX4" fmla="*/ 0 w 5099194"/>
              <a:gd name="connsiteY4" fmla="*/ 2324206 h 2324206"/>
              <a:gd name="connsiteX0" fmla="*/ 0 w 6432694"/>
              <a:gd name="connsiteY0" fmla="*/ 2324206 h 2324206"/>
              <a:gd name="connsiteX1" fmla="*/ 3356117 w 6432694"/>
              <a:gd name="connsiteY1" fmla="*/ 0 h 2324206"/>
              <a:gd name="connsiteX2" fmla="*/ 4410077 w 6432694"/>
              <a:gd name="connsiteY2" fmla="*/ 0 h 2324206"/>
              <a:gd name="connsiteX3" fmla="*/ 6432694 w 6432694"/>
              <a:gd name="connsiteY3" fmla="*/ 2324206 h 2324206"/>
              <a:gd name="connsiteX4" fmla="*/ 0 w 6432694"/>
              <a:gd name="connsiteY4" fmla="*/ 2324206 h 2324206"/>
              <a:gd name="connsiteX0" fmla="*/ 0 w 7385194"/>
              <a:gd name="connsiteY0" fmla="*/ 2324206 h 2381356"/>
              <a:gd name="connsiteX1" fmla="*/ 3356117 w 7385194"/>
              <a:gd name="connsiteY1" fmla="*/ 0 h 2381356"/>
              <a:gd name="connsiteX2" fmla="*/ 4410077 w 7385194"/>
              <a:gd name="connsiteY2" fmla="*/ 0 h 2381356"/>
              <a:gd name="connsiteX3" fmla="*/ 7385194 w 7385194"/>
              <a:gd name="connsiteY3" fmla="*/ 2381356 h 2381356"/>
              <a:gd name="connsiteX4" fmla="*/ 0 w 7385194"/>
              <a:gd name="connsiteY4" fmla="*/ 2324206 h 2381356"/>
              <a:gd name="connsiteX0" fmla="*/ 0 w 7385194"/>
              <a:gd name="connsiteY0" fmla="*/ 2324206 h 2381356"/>
              <a:gd name="connsiteX1" fmla="*/ 3356117 w 7385194"/>
              <a:gd name="connsiteY1" fmla="*/ 0 h 2381356"/>
              <a:gd name="connsiteX2" fmla="*/ 4410077 w 7385194"/>
              <a:gd name="connsiteY2" fmla="*/ 0 h 2381356"/>
              <a:gd name="connsiteX3" fmla="*/ 7385194 w 7385194"/>
              <a:gd name="connsiteY3" fmla="*/ 2381356 h 2381356"/>
              <a:gd name="connsiteX4" fmla="*/ 0 w 7385194"/>
              <a:gd name="connsiteY4" fmla="*/ 2324206 h 2381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5194" h="2381356">
                <a:moveTo>
                  <a:pt x="0" y="2324206"/>
                </a:moveTo>
                <a:lnTo>
                  <a:pt x="3356117" y="0"/>
                </a:lnTo>
                <a:lnTo>
                  <a:pt x="4410077" y="0"/>
                </a:lnTo>
                <a:lnTo>
                  <a:pt x="7385194" y="2381356"/>
                </a:lnTo>
                <a:lnTo>
                  <a:pt x="0" y="2324206"/>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703D705-C4CF-42AD-92C2-EC06F39FAF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01" y="4635912"/>
            <a:ext cx="1662218" cy="1402102"/>
          </a:xfrm>
          <a:prstGeom prst="rect">
            <a:avLst/>
          </a:prstGeom>
        </p:spPr>
      </p:pic>
      <p:pic>
        <p:nvPicPr>
          <p:cNvPr id="21" name="Picture 20">
            <a:extLst>
              <a:ext uri="{FF2B5EF4-FFF2-40B4-BE49-F238E27FC236}">
                <a16:creationId xmlns:a16="http://schemas.microsoft.com/office/drawing/2014/main" id="{BF147273-D85D-42E0-AB8E-5F06650E2A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819" y="4520471"/>
            <a:ext cx="1108508" cy="935041"/>
          </a:xfrm>
          <a:prstGeom prst="rect">
            <a:avLst/>
          </a:prstGeom>
        </p:spPr>
      </p:pic>
      <p:pic>
        <p:nvPicPr>
          <p:cNvPr id="22" name="Picture 21">
            <a:extLst>
              <a:ext uri="{FF2B5EF4-FFF2-40B4-BE49-F238E27FC236}">
                <a16:creationId xmlns:a16="http://schemas.microsoft.com/office/drawing/2014/main" id="{463EEA54-615A-46D0-B32C-E0B922E20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1810" y="4588860"/>
            <a:ext cx="706327" cy="595796"/>
          </a:xfrm>
          <a:prstGeom prst="rect">
            <a:avLst/>
          </a:prstGeom>
        </p:spPr>
      </p:pic>
      <p:sp>
        <p:nvSpPr>
          <p:cNvPr id="83" name="Oval 82">
            <a:extLst>
              <a:ext uri="{FF2B5EF4-FFF2-40B4-BE49-F238E27FC236}">
                <a16:creationId xmlns:a16="http://schemas.microsoft.com/office/drawing/2014/main" id="{E8A1C908-5F0C-4081-B82B-FA22F66265EA}"/>
              </a:ext>
            </a:extLst>
          </p:cNvPr>
          <p:cNvSpPr/>
          <p:nvPr/>
        </p:nvSpPr>
        <p:spPr>
          <a:xfrm>
            <a:off x="2650506" y="4160606"/>
            <a:ext cx="4266544" cy="44451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7CDD250-0FFA-46E4-ABD9-93E1387DEB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94402" flipH="1">
            <a:off x="-461500" y="5259000"/>
            <a:ext cx="2046789" cy="719073"/>
          </a:xfrm>
          <a:prstGeom prst="rect">
            <a:avLst/>
          </a:prstGeom>
        </p:spPr>
      </p:pic>
      <p:pic>
        <p:nvPicPr>
          <p:cNvPr id="24" name="Picture 23">
            <a:extLst>
              <a:ext uri="{FF2B5EF4-FFF2-40B4-BE49-F238E27FC236}">
                <a16:creationId xmlns:a16="http://schemas.microsoft.com/office/drawing/2014/main" id="{B0636AF7-84B8-49BE-94DF-03D6F36C83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53732" flipH="1">
            <a:off x="1707202" y="4447026"/>
            <a:ext cx="2198836" cy="719073"/>
          </a:xfrm>
          <a:prstGeom prst="rect">
            <a:avLst/>
          </a:prstGeom>
        </p:spPr>
      </p:pic>
      <p:sp>
        <p:nvSpPr>
          <p:cNvPr id="16" name="Isosceles Triangle 15">
            <a:extLst>
              <a:ext uri="{FF2B5EF4-FFF2-40B4-BE49-F238E27FC236}">
                <a16:creationId xmlns:a16="http://schemas.microsoft.com/office/drawing/2014/main" id="{7185FD9A-348F-4AD4-9BC9-D2D60833ADE0}"/>
              </a:ext>
            </a:extLst>
          </p:cNvPr>
          <p:cNvSpPr/>
          <p:nvPr/>
        </p:nvSpPr>
        <p:spPr>
          <a:xfrm rot="3715302">
            <a:off x="654264" y="2569876"/>
            <a:ext cx="2885290" cy="5858034"/>
          </a:xfrm>
          <a:custGeom>
            <a:avLst/>
            <a:gdLst>
              <a:gd name="connsiteX0" fmla="*/ 0 w 4687910"/>
              <a:gd name="connsiteY0" fmla="*/ 4675031 h 4675031"/>
              <a:gd name="connsiteX1" fmla="*/ 2343955 w 4687910"/>
              <a:gd name="connsiteY1" fmla="*/ 0 h 4675031"/>
              <a:gd name="connsiteX2" fmla="*/ 4687910 w 4687910"/>
              <a:gd name="connsiteY2" fmla="*/ 4675031 h 4675031"/>
              <a:gd name="connsiteX3" fmla="*/ 0 w 4687910"/>
              <a:gd name="connsiteY3" fmla="*/ 4675031 h 4675031"/>
              <a:gd name="connsiteX0" fmla="*/ 0 w 4687910"/>
              <a:gd name="connsiteY0" fmla="*/ 4675031 h 4675031"/>
              <a:gd name="connsiteX1" fmla="*/ 2337185 w 4687910"/>
              <a:gd name="connsiteY1" fmla="*/ 864692 h 4675031"/>
              <a:gd name="connsiteX2" fmla="*/ 2343955 w 4687910"/>
              <a:gd name="connsiteY2" fmla="*/ 0 h 4675031"/>
              <a:gd name="connsiteX3" fmla="*/ 4687910 w 4687910"/>
              <a:gd name="connsiteY3" fmla="*/ 4675031 h 4675031"/>
              <a:gd name="connsiteX4" fmla="*/ 0 w 4687910"/>
              <a:gd name="connsiteY4" fmla="*/ 4675031 h 4675031"/>
              <a:gd name="connsiteX0" fmla="*/ 0 w 4687910"/>
              <a:gd name="connsiteY0" fmla="*/ 4675031 h 4675031"/>
              <a:gd name="connsiteX1" fmla="*/ 2337185 w 4687910"/>
              <a:gd name="connsiteY1" fmla="*/ 864692 h 4675031"/>
              <a:gd name="connsiteX2" fmla="*/ 2343955 w 4687910"/>
              <a:gd name="connsiteY2" fmla="*/ 0 h 4675031"/>
              <a:gd name="connsiteX3" fmla="*/ 2955371 w 4687910"/>
              <a:gd name="connsiteY3" fmla="*/ 1122270 h 4675031"/>
              <a:gd name="connsiteX4" fmla="*/ 4687910 w 4687910"/>
              <a:gd name="connsiteY4" fmla="*/ 4675031 h 4675031"/>
              <a:gd name="connsiteX5" fmla="*/ 0 w 4687910"/>
              <a:gd name="connsiteY5" fmla="*/ 4675031 h 4675031"/>
              <a:gd name="connsiteX0" fmla="*/ 0 w 4687910"/>
              <a:gd name="connsiteY0" fmla="*/ 4675031 h 4675031"/>
              <a:gd name="connsiteX1" fmla="*/ 2337185 w 4687910"/>
              <a:gd name="connsiteY1" fmla="*/ 864692 h 4675031"/>
              <a:gd name="connsiteX2" fmla="*/ 2343955 w 4687910"/>
              <a:gd name="connsiteY2" fmla="*/ 0 h 4675031"/>
              <a:gd name="connsiteX3" fmla="*/ 2955371 w 4687910"/>
              <a:gd name="connsiteY3" fmla="*/ 1122270 h 4675031"/>
              <a:gd name="connsiteX4" fmla="*/ 2813704 w 4687910"/>
              <a:gd name="connsiteY4" fmla="*/ 2049549 h 4675031"/>
              <a:gd name="connsiteX5" fmla="*/ 4687910 w 4687910"/>
              <a:gd name="connsiteY5" fmla="*/ 4675031 h 4675031"/>
              <a:gd name="connsiteX6" fmla="*/ 0 w 4687910"/>
              <a:gd name="connsiteY6" fmla="*/ 4675031 h 4675031"/>
              <a:gd name="connsiteX0" fmla="*/ 114531 w 4802441"/>
              <a:gd name="connsiteY0" fmla="*/ 4675031 h 4675031"/>
              <a:gd name="connsiteX1" fmla="*/ 1498680 w 4802441"/>
              <a:gd name="connsiteY1" fmla="*/ 2564703 h 4675031"/>
              <a:gd name="connsiteX2" fmla="*/ 2451716 w 4802441"/>
              <a:gd name="connsiteY2" fmla="*/ 864692 h 4675031"/>
              <a:gd name="connsiteX3" fmla="*/ 2458486 w 4802441"/>
              <a:gd name="connsiteY3" fmla="*/ 0 h 4675031"/>
              <a:gd name="connsiteX4" fmla="*/ 3069902 w 4802441"/>
              <a:gd name="connsiteY4" fmla="*/ 1122270 h 4675031"/>
              <a:gd name="connsiteX5" fmla="*/ 2928235 w 4802441"/>
              <a:gd name="connsiteY5" fmla="*/ 2049549 h 4675031"/>
              <a:gd name="connsiteX6" fmla="*/ 4802441 w 4802441"/>
              <a:gd name="connsiteY6" fmla="*/ 4675031 h 4675031"/>
              <a:gd name="connsiteX7" fmla="*/ 114531 w 4802441"/>
              <a:gd name="connsiteY7" fmla="*/ 4675031 h 4675031"/>
              <a:gd name="connsiteX0" fmla="*/ 114531 w 4802441"/>
              <a:gd name="connsiteY0" fmla="*/ 4675031 h 4675031"/>
              <a:gd name="connsiteX1" fmla="*/ 1498680 w 4802441"/>
              <a:gd name="connsiteY1" fmla="*/ 2526067 h 4675031"/>
              <a:gd name="connsiteX2" fmla="*/ 2451716 w 4802441"/>
              <a:gd name="connsiteY2" fmla="*/ 864692 h 4675031"/>
              <a:gd name="connsiteX3" fmla="*/ 2458486 w 4802441"/>
              <a:gd name="connsiteY3" fmla="*/ 0 h 4675031"/>
              <a:gd name="connsiteX4" fmla="*/ 3069902 w 4802441"/>
              <a:gd name="connsiteY4" fmla="*/ 1122270 h 4675031"/>
              <a:gd name="connsiteX5" fmla="*/ 2928235 w 4802441"/>
              <a:gd name="connsiteY5" fmla="*/ 2049549 h 4675031"/>
              <a:gd name="connsiteX6" fmla="*/ 4802441 w 4802441"/>
              <a:gd name="connsiteY6" fmla="*/ 4675031 h 4675031"/>
              <a:gd name="connsiteX7" fmla="*/ 114531 w 4802441"/>
              <a:gd name="connsiteY7" fmla="*/ 4675031 h 4675031"/>
              <a:gd name="connsiteX0" fmla="*/ 125997 w 4813907"/>
              <a:gd name="connsiteY0" fmla="*/ 4675031 h 4675031"/>
              <a:gd name="connsiteX1" fmla="*/ 1754845 w 4813907"/>
              <a:gd name="connsiteY1" fmla="*/ 3749560 h 4675031"/>
              <a:gd name="connsiteX2" fmla="*/ 1510146 w 4813907"/>
              <a:gd name="connsiteY2" fmla="*/ 2526067 h 4675031"/>
              <a:gd name="connsiteX3" fmla="*/ 2463182 w 4813907"/>
              <a:gd name="connsiteY3" fmla="*/ 864692 h 4675031"/>
              <a:gd name="connsiteX4" fmla="*/ 2469952 w 4813907"/>
              <a:gd name="connsiteY4" fmla="*/ 0 h 4675031"/>
              <a:gd name="connsiteX5" fmla="*/ 3081368 w 4813907"/>
              <a:gd name="connsiteY5" fmla="*/ 1122270 h 4675031"/>
              <a:gd name="connsiteX6" fmla="*/ 2939701 w 4813907"/>
              <a:gd name="connsiteY6" fmla="*/ 2049549 h 4675031"/>
              <a:gd name="connsiteX7" fmla="*/ 4813907 w 4813907"/>
              <a:gd name="connsiteY7" fmla="*/ 4675031 h 4675031"/>
              <a:gd name="connsiteX8" fmla="*/ 125997 w 4813907"/>
              <a:gd name="connsiteY8" fmla="*/ 4675031 h 4675031"/>
              <a:gd name="connsiteX0" fmla="*/ 125997 w 4813907"/>
              <a:gd name="connsiteY0" fmla="*/ 4675031 h 4675031"/>
              <a:gd name="connsiteX1" fmla="*/ 1754845 w 4813907"/>
              <a:gd name="connsiteY1" fmla="*/ 3749560 h 4675031"/>
              <a:gd name="connsiteX2" fmla="*/ 1510146 w 4813907"/>
              <a:gd name="connsiteY2" fmla="*/ 2526067 h 4675031"/>
              <a:gd name="connsiteX3" fmla="*/ 2463182 w 4813907"/>
              <a:gd name="connsiteY3" fmla="*/ 864692 h 4675031"/>
              <a:gd name="connsiteX4" fmla="*/ 2469952 w 4813907"/>
              <a:gd name="connsiteY4" fmla="*/ 0 h 4675031"/>
              <a:gd name="connsiteX5" fmla="*/ 3081368 w 4813907"/>
              <a:gd name="connsiteY5" fmla="*/ 1122270 h 4675031"/>
              <a:gd name="connsiteX6" fmla="*/ 2939701 w 4813907"/>
              <a:gd name="connsiteY6" fmla="*/ 2049549 h 4675031"/>
              <a:gd name="connsiteX7" fmla="*/ 3248794 w 4813907"/>
              <a:gd name="connsiteY7" fmla="*/ 3118495 h 4675031"/>
              <a:gd name="connsiteX8" fmla="*/ 4813907 w 4813907"/>
              <a:gd name="connsiteY8" fmla="*/ 4675031 h 4675031"/>
              <a:gd name="connsiteX9" fmla="*/ 125997 w 4813907"/>
              <a:gd name="connsiteY9" fmla="*/ 4675031 h 4675031"/>
              <a:gd name="connsiteX0" fmla="*/ 125997 w 4813907"/>
              <a:gd name="connsiteY0" fmla="*/ 4675031 h 4675031"/>
              <a:gd name="connsiteX1" fmla="*/ 1754845 w 4813907"/>
              <a:gd name="connsiteY1" fmla="*/ 3749560 h 4675031"/>
              <a:gd name="connsiteX2" fmla="*/ 1510146 w 4813907"/>
              <a:gd name="connsiteY2" fmla="*/ 2526067 h 4675031"/>
              <a:gd name="connsiteX3" fmla="*/ 2463182 w 4813907"/>
              <a:gd name="connsiteY3" fmla="*/ 864692 h 4675031"/>
              <a:gd name="connsiteX4" fmla="*/ 2469952 w 4813907"/>
              <a:gd name="connsiteY4" fmla="*/ 0 h 4675031"/>
              <a:gd name="connsiteX5" fmla="*/ 3081368 w 4813907"/>
              <a:gd name="connsiteY5" fmla="*/ 1122270 h 4675031"/>
              <a:gd name="connsiteX6" fmla="*/ 2939701 w 4813907"/>
              <a:gd name="connsiteY6" fmla="*/ 2049549 h 4675031"/>
              <a:gd name="connsiteX7" fmla="*/ 3248794 w 4813907"/>
              <a:gd name="connsiteY7" fmla="*/ 3118495 h 4675031"/>
              <a:gd name="connsiteX8" fmla="*/ 4472287 w 4813907"/>
              <a:gd name="connsiteY8" fmla="*/ 3942743 h 4675031"/>
              <a:gd name="connsiteX9" fmla="*/ 4813907 w 4813907"/>
              <a:gd name="connsiteY9" fmla="*/ 4675031 h 4675031"/>
              <a:gd name="connsiteX10" fmla="*/ 125997 w 4813907"/>
              <a:gd name="connsiteY10"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570166 w 4873927"/>
              <a:gd name="connsiteY3" fmla="*/ 2526067 h 4675031"/>
              <a:gd name="connsiteX4" fmla="*/ 2523202 w 4873927"/>
              <a:gd name="connsiteY4" fmla="*/ 864692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892138 w 4873927"/>
              <a:gd name="connsiteY3" fmla="*/ 2294247 h 4675031"/>
              <a:gd name="connsiteX4" fmla="*/ 2523202 w 4873927"/>
              <a:gd name="connsiteY4" fmla="*/ 864692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892138 w 4873927"/>
              <a:gd name="connsiteY3" fmla="*/ 2294247 h 4675031"/>
              <a:gd name="connsiteX4" fmla="*/ 2523202 w 4873927"/>
              <a:gd name="connsiteY4" fmla="*/ 864692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892138 w 4873927"/>
              <a:gd name="connsiteY3" fmla="*/ 2294247 h 4675031"/>
              <a:gd name="connsiteX4" fmla="*/ 2561839 w 4873927"/>
              <a:gd name="connsiteY4" fmla="*/ 838934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3927" h="4675031">
                <a:moveTo>
                  <a:pt x="186017" y="4675031"/>
                </a:moveTo>
                <a:cubicBezTo>
                  <a:pt x="-444030" y="4583034"/>
                  <a:pt x="706263" y="4625022"/>
                  <a:pt x="977738" y="4470777"/>
                </a:cubicBezTo>
                <a:cubicBezTo>
                  <a:pt x="1249213" y="4316532"/>
                  <a:pt x="1735445" y="4015723"/>
                  <a:pt x="1814865" y="3749560"/>
                </a:cubicBezTo>
                <a:cubicBezTo>
                  <a:pt x="1894285" y="3483397"/>
                  <a:pt x="1636707" y="2680613"/>
                  <a:pt x="1892138" y="2294247"/>
                </a:cubicBezTo>
                <a:cubicBezTo>
                  <a:pt x="2778634" y="1560152"/>
                  <a:pt x="2410457" y="1225601"/>
                  <a:pt x="2561839" y="838934"/>
                </a:cubicBezTo>
                <a:cubicBezTo>
                  <a:pt x="2564096" y="550703"/>
                  <a:pt x="2527715" y="288231"/>
                  <a:pt x="2529972" y="0"/>
                </a:cubicBezTo>
                <a:cubicBezTo>
                  <a:pt x="2738070" y="434191"/>
                  <a:pt x="2933290" y="688079"/>
                  <a:pt x="3141388" y="1122270"/>
                </a:cubicBezTo>
                <a:cubicBezTo>
                  <a:pt x="3235833" y="1332625"/>
                  <a:pt x="2905276" y="1839194"/>
                  <a:pt x="2999721" y="2049549"/>
                </a:cubicBezTo>
                <a:cubicBezTo>
                  <a:pt x="3128510" y="2247025"/>
                  <a:pt x="3180025" y="2921019"/>
                  <a:pt x="3308814" y="3118495"/>
                </a:cubicBezTo>
                <a:cubicBezTo>
                  <a:pt x="3596442" y="3401830"/>
                  <a:pt x="4244679" y="3659408"/>
                  <a:pt x="4532307" y="3942743"/>
                </a:cubicBezTo>
                <a:lnTo>
                  <a:pt x="4873927" y="4675031"/>
                </a:lnTo>
                <a:lnTo>
                  <a:pt x="186017" y="4675031"/>
                </a:lnTo>
                <a:close/>
              </a:path>
            </a:pathLst>
          </a:custGeom>
          <a:blipFill dpi="0" rotWithShape="1">
            <a:blip r:embed="rId8">
              <a:extLst>
                <a:ext uri="{BEBA8EAE-BF5A-486C-A8C5-ECC9F3942E4B}">
                  <a14:imgProps xmlns:a14="http://schemas.microsoft.com/office/drawing/2010/main">
                    <a14:imgLayer r:embed="rId9">
                      <a14:imgEffect>
                        <a14:saturation sat="198000"/>
                      </a14:imgEffect>
                      <a14:imgEffect>
                        <a14:brightnessContrast contrast="-3000"/>
                      </a14:imgEffect>
                    </a14:imgLayer>
                  </a14:imgProps>
                </a:ext>
                <a:ext uri="{28A0092B-C50C-407E-A947-70E740481C1C}">
                  <a14:useLocalDpi xmlns:a14="http://schemas.microsoft.com/office/drawing/2010/main" val="0"/>
                </a:ext>
              </a:extLst>
            </a:blip>
            <a:srcRect/>
            <a:stretch>
              <a:fillRect t="-34702"/>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4532E93-9009-4AF7-B9DD-38406C081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17801" flipH="1">
            <a:off x="7935296" y="4904964"/>
            <a:ext cx="1662218" cy="1402102"/>
          </a:xfrm>
          <a:prstGeom prst="rect">
            <a:avLst/>
          </a:prstGeom>
        </p:spPr>
      </p:pic>
      <p:pic>
        <p:nvPicPr>
          <p:cNvPr id="29" name="Picture 28">
            <a:extLst>
              <a:ext uri="{FF2B5EF4-FFF2-40B4-BE49-F238E27FC236}">
                <a16:creationId xmlns:a16="http://schemas.microsoft.com/office/drawing/2014/main" id="{77CBA711-EB92-4682-9E1C-FBF7AA81D7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17801" flipH="1">
            <a:off x="7111785" y="4652537"/>
            <a:ext cx="1108508" cy="935041"/>
          </a:xfrm>
          <a:prstGeom prst="rect">
            <a:avLst/>
          </a:prstGeom>
        </p:spPr>
      </p:pic>
      <p:pic>
        <p:nvPicPr>
          <p:cNvPr id="30" name="Picture 29">
            <a:extLst>
              <a:ext uri="{FF2B5EF4-FFF2-40B4-BE49-F238E27FC236}">
                <a16:creationId xmlns:a16="http://schemas.microsoft.com/office/drawing/2014/main" id="{399B5528-5E09-42CE-80BD-990EB1D3C6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17801" flipH="1">
            <a:off x="6359424" y="4603723"/>
            <a:ext cx="706327" cy="595796"/>
          </a:xfrm>
          <a:prstGeom prst="rect">
            <a:avLst/>
          </a:prstGeom>
        </p:spPr>
      </p:pic>
      <p:pic>
        <p:nvPicPr>
          <p:cNvPr id="31" name="Picture 30">
            <a:extLst>
              <a:ext uri="{FF2B5EF4-FFF2-40B4-BE49-F238E27FC236}">
                <a16:creationId xmlns:a16="http://schemas.microsoft.com/office/drawing/2014/main" id="{B2CDF4BB-6A18-4783-9BC6-3D5289848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23399">
            <a:off x="7648338" y="5518582"/>
            <a:ext cx="2046789" cy="719073"/>
          </a:xfrm>
          <a:prstGeom prst="rect">
            <a:avLst/>
          </a:prstGeom>
        </p:spPr>
      </p:pic>
      <p:pic>
        <p:nvPicPr>
          <p:cNvPr id="32" name="Picture 31">
            <a:extLst>
              <a:ext uri="{FF2B5EF4-FFF2-40B4-BE49-F238E27FC236}">
                <a16:creationId xmlns:a16="http://schemas.microsoft.com/office/drawing/2014/main" id="{F10AB10F-BF95-4F31-B9A5-B64A015BF7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64069">
            <a:off x="5442585" y="4440459"/>
            <a:ext cx="2198836" cy="719073"/>
          </a:xfrm>
          <a:prstGeom prst="rect">
            <a:avLst/>
          </a:prstGeom>
        </p:spPr>
      </p:pic>
      <p:pic>
        <p:nvPicPr>
          <p:cNvPr id="27" name="Picture 26">
            <a:extLst>
              <a:ext uri="{FF2B5EF4-FFF2-40B4-BE49-F238E27FC236}">
                <a16:creationId xmlns:a16="http://schemas.microsoft.com/office/drawing/2014/main" id="{6BDF4905-CA19-4C42-BAF3-9A955D5E530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272107" y="6300303"/>
            <a:ext cx="6353957" cy="533230"/>
          </a:xfrm>
          <a:prstGeom prst="rect">
            <a:avLst/>
          </a:prstGeom>
        </p:spPr>
      </p:pic>
      <p:sp>
        <p:nvSpPr>
          <p:cNvPr id="17" name="Isosceles Triangle 15">
            <a:extLst>
              <a:ext uri="{FF2B5EF4-FFF2-40B4-BE49-F238E27FC236}">
                <a16:creationId xmlns:a16="http://schemas.microsoft.com/office/drawing/2014/main" id="{160309A3-4DC0-45D6-9B00-091195A90F41}"/>
              </a:ext>
            </a:extLst>
          </p:cNvPr>
          <p:cNvSpPr/>
          <p:nvPr/>
        </p:nvSpPr>
        <p:spPr>
          <a:xfrm rot="18353704" flipH="1">
            <a:off x="5567965" y="3007452"/>
            <a:ext cx="2885290" cy="5025307"/>
          </a:xfrm>
          <a:custGeom>
            <a:avLst/>
            <a:gdLst>
              <a:gd name="connsiteX0" fmla="*/ 0 w 4687910"/>
              <a:gd name="connsiteY0" fmla="*/ 4675031 h 4675031"/>
              <a:gd name="connsiteX1" fmla="*/ 2343955 w 4687910"/>
              <a:gd name="connsiteY1" fmla="*/ 0 h 4675031"/>
              <a:gd name="connsiteX2" fmla="*/ 4687910 w 4687910"/>
              <a:gd name="connsiteY2" fmla="*/ 4675031 h 4675031"/>
              <a:gd name="connsiteX3" fmla="*/ 0 w 4687910"/>
              <a:gd name="connsiteY3" fmla="*/ 4675031 h 4675031"/>
              <a:gd name="connsiteX0" fmla="*/ 0 w 4687910"/>
              <a:gd name="connsiteY0" fmla="*/ 4675031 h 4675031"/>
              <a:gd name="connsiteX1" fmla="*/ 2337185 w 4687910"/>
              <a:gd name="connsiteY1" fmla="*/ 864692 h 4675031"/>
              <a:gd name="connsiteX2" fmla="*/ 2343955 w 4687910"/>
              <a:gd name="connsiteY2" fmla="*/ 0 h 4675031"/>
              <a:gd name="connsiteX3" fmla="*/ 4687910 w 4687910"/>
              <a:gd name="connsiteY3" fmla="*/ 4675031 h 4675031"/>
              <a:gd name="connsiteX4" fmla="*/ 0 w 4687910"/>
              <a:gd name="connsiteY4" fmla="*/ 4675031 h 4675031"/>
              <a:gd name="connsiteX0" fmla="*/ 0 w 4687910"/>
              <a:gd name="connsiteY0" fmla="*/ 4675031 h 4675031"/>
              <a:gd name="connsiteX1" fmla="*/ 2337185 w 4687910"/>
              <a:gd name="connsiteY1" fmla="*/ 864692 h 4675031"/>
              <a:gd name="connsiteX2" fmla="*/ 2343955 w 4687910"/>
              <a:gd name="connsiteY2" fmla="*/ 0 h 4675031"/>
              <a:gd name="connsiteX3" fmla="*/ 2955371 w 4687910"/>
              <a:gd name="connsiteY3" fmla="*/ 1122270 h 4675031"/>
              <a:gd name="connsiteX4" fmla="*/ 4687910 w 4687910"/>
              <a:gd name="connsiteY4" fmla="*/ 4675031 h 4675031"/>
              <a:gd name="connsiteX5" fmla="*/ 0 w 4687910"/>
              <a:gd name="connsiteY5" fmla="*/ 4675031 h 4675031"/>
              <a:gd name="connsiteX0" fmla="*/ 0 w 4687910"/>
              <a:gd name="connsiteY0" fmla="*/ 4675031 h 4675031"/>
              <a:gd name="connsiteX1" fmla="*/ 2337185 w 4687910"/>
              <a:gd name="connsiteY1" fmla="*/ 864692 h 4675031"/>
              <a:gd name="connsiteX2" fmla="*/ 2343955 w 4687910"/>
              <a:gd name="connsiteY2" fmla="*/ 0 h 4675031"/>
              <a:gd name="connsiteX3" fmla="*/ 2955371 w 4687910"/>
              <a:gd name="connsiteY3" fmla="*/ 1122270 h 4675031"/>
              <a:gd name="connsiteX4" fmla="*/ 2813704 w 4687910"/>
              <a:gd name="connsiteY4" fmla="*/ 2049549 h 4675031"/>
              <a:gd name="connsiteX5" fmla="*/ 4687910 w 4687910"/>
              <a:gd name="connsiteY5" fmla="*/ 4675031 h 4675031"/>
              <a:gd name="connsiteX6" fmla="*/ 0 w 4687910"/>
              <a:gd name="connsiteY6" fmla="*/ 4675031 h 4675031"/>
              <a:gd name="connsiteX0" fmla="*/ 114531 w 4802441"/>
              <a:gd name="connsiteY0" fmla="*/ 4675031 h 4675031"/>
              <a:gd name="connsiteX1" fmla="*/ 1498680 w 4802441"/>
              <a:gd name="connsiteY1" fmla="*/ 2564703 h 4675031"/>
              <a:gd name="connsiteX2" fmla="*/ 2451716 w 4802441"/>
              <a:gd name="connsiteY2" fmla="*/ 864692 h 4675031"/>
              <a:gd name="connsiteX3" fmla="*/ 2458486 w 4802441"/>
              <a:gd name="connsiteY3" fmla="*/ 0 h 4675031"/>
              <a:gd name="connsiteX4" fmla="*/ 3069902 w 4802441"/>
              <a:gd name="connsiteY4" fmla="*/ 1122270 h 4675031"/>
              <a:gd name="connsiteX5" fmla="*/ 2928235 w 4802441"/>
              <a:gd name="connsiteY5" fmla="*/ 2049549 h 4675031"/>
              <a:gd name="connsiteX6" fmla="*/ 4802441 w 4802441"/>
              <a:gd name="connsiteY6" fmla="*/ 4675031 h 4675031"/>
              <a:gd name="connsiteX7" fmla="*/ 114531 w 4802441"/>
              <a:gd name="connsiteY7" fmla="*/ 4675031 h 4675031"/>
              <a:gd name="connsiteX0" fmla="*/ 114531 w 4802441"/>
              <a:gd name="connsiteY0" fmla="*/ 4675031 h 4675031"/>
              <a:gd name="connsiteX1" fmla="*/ 1498680 w 4802441"/>
              <a:gd name="connsiteY1" fmla="*/ 2526067 h 4675031"/>
              <a:gd name="connsiteX2" fmla="*/ 2451716 w 4802441"/>
              <a:gd name="connsiteY2" fmla="*/ 864692 h 4675031"/>
              <a:gd name="connsiteX3" fmla="*/ 2458486 w 4802441"/>
              <a:gd name="connsiteY3" fmla="*/ 0 h 4675031"/>
              <a:gd name="connsiteX4" fmla="*/ 3069902 w 4802441"/>
              <a:gd name="connsiteY4" fmla="*/ 1122270 h 4675031"/>
              <a:gd name="connsiteX5" fmla="*/ 2928235 w 4802441"/>
              <a:gd name="connsiteY5" fmla="*/ 2049549 h 4675031"/>
              <a:gd name="connsiteX6" fmla="*/ 4802441 w 4802441"/>
              <a:gd name="connsiteY6" fmla="*/ 4675031 h 4675031"/>
              <a:gd name="connsiteX7" fmla="*/ 114531 w 4802441"/>
              <a:gd name="connsiteY7" fmla="*/ 4675031 h 4675031"/>
              <a:gd name="connsiteX0" fmla="*/ 125997 w 4813907"/>
              <a:gd name="connsiteY0" fmla="*/ 4675031 h 4675031"/>
              <a:gd name="connsiteX1" fmla="*/ 1754845 w 4813907"/>
              <a:gd name="connsiteY1" fmla="*/ 3749560 h 4675031"/>
              <a:gd name="connsiteX2" fmla="*/ 1510146 w 4813907"/>
              <a:gd name="connsiteY2" fmla="*/ 2526067 h 4675031"/>
              <a:gd name="connsiteX3" fmla="*/ 2463182 w 4813907"/>
              <a:gd name="connsiteY3" fmla="*/ 864692 h 4675031"/>
              <a:gd name="connsiteX4" fmla="*/ 2469952 w 4813907"/>
              <a:gd name="connsiteY4" fmla="*/ 0 h 4675031"/>
              <a:gd name="connsiteX5" fmla="*/ 3081368 w 4813907"/>
              <a:gd name="connsiteY5" fmla="*/ 1122270 h 4675031"/>
              <a:gd name="connsiteX6" fmla="*/ 2939701 w 4813907"/>
              <a:gd name="connsiteY6" fmla="*/ 2049549 h 4675031"/>
              <a:gd name="connsiteX7" fmla="*/ 4813907 w 4813907"/>
              <a:gd name="connsiteY7" fmla="*/ 4675031 h 4675031"/>
              <a:gd name="connsiteX8" fmla="*/ 125997 w 4813907"/>
              <a:gd name="connsiteY8" fmla="*/ 4675031 h 4675031"/>
              <a:gd name="connsiteX0" fmla="*/ 125997 w 4813907"/>
              <a:gd name="connsiteY0" fmla="*/ 4675031 h 4675031"/>
              <a:gd name="connsiteX1" fmla="*/ 1754845 w 4813907"/>
              <a:gd name="connsiteY1" fmla="*/ 3749560 h 4675031"/>
              <a:gd name="connsiteX2" fmla="*/ 1510146 w 4813907"/>
              <a:gd name="connsiteY2" fmla="*/ 2526067 h 4675031"/>
              <a:gd name="connsiteX3" fmla="*/ 2463182 w 4813907"/>
              <a:gd name="connsiteY3" fmla="*/ 864692 h 4675031"/>
              <a:gd name="connsiteX4" fmla="*/ 2469952 w 4813907"/>
              <a:gd name="connsiteY4" fmla="*/ 0 h 4675031"/>
              <a:gd name="connsiteX5" fmla="*/ 3081368 w 4813907"/>
              <a:gd name="connsiteY5" fmla="*/ 1122270 h 4675031"/>
              <a:gd name="connsiteX6" fmla="*/ 2939701 w 4813907"/>
              <a:gd name="connsiteY6" fmla="*/ 2049549 h 4675031"/>
              <a:gd name="connsiteX7" fmla="*/ 3248794 w 4813907"/>
              <a:gd name="connsiteY7" fmla="*/ 3118495 h 4675031"/>
              <a:gd name="connsiteX8" fmla="*/ 4813907 w 4813907"/>
              <a:gd name="connsiteY8" fmla="*/ 4675031 h 4675031"/>
              <a:gd name="connsiteX9" fmla="*/ 125997 w 4813907"/>
              <a:gd name="connsiteY9" fmla="*/ 4675031 h 4675031"/>
              <a:gd name="connsiteX0" fmla="*/ 125997 w 4813907"/>
              <a:gd name="connsiteY0" fmla="*/ 4675031 h 4675031"/>
              <a:gd name="connsiteX1" fmla="*/ 1754845 w 4813907"/>
              <a:gd name="connsiteY1" fmla="*/ 3749560 h 4675031"/>
              <a:gd name="connsiteX2" fmla="*/ 1510146 w 4813907"/>
              <a:gd name="connsiteY2" fmla="*/ 2526067 h 4675031"/>
              <a:gd name="connsiteX3" fmla="*/ 2463182 w 4813907"/>
              <a:gd name="connsiteY3" fmla="*/ 864692 h 4675031"/>
              <a:gd name="connsiteX4" fmla="*/ 2469952 w 4813907"/>
              <a:gd name="connsiteY4" fmla="*/ 0 h 4675031"/>
              <a:gd name="connsiteX5" fmla="*/ 3081368 w 4813907"/>
              <a:gd name="connsiteY5" fmla="*/ 1122270 h 4675031"/>
              <a:gd name="connsiteX6" fmla="*/ 2939701 w 4813907"/>
              <a:gd name="connsiteY6" fmla="*/ 2049549 h 4675031"/>
              <a:gd name="connsiteX7" fmla="*/ 3248794 w 4813907"/>
              <a:gd name="connsiteY7" fmla="*/ 3118495 h 4675031"/>
              <a:gd name="connsiteX8" fmla="*/ 4472287 w 4813907"/>
              <a:gd name="connsiteY8" fmla="*/ 3942743 h 4675031"/>
              <a:gd name="connsiteX9" fmla="*/ 4813907 w 4813907"/>
              <a:gd name="connsiteY9" fmla="*/ 4675031 h 4675031"/>
              <a:gd name="connsiteX10" fmla="*/ 125997 w 4813907"/>
              <a:gd name="connsiteY10"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570166 w 4873927"/>
              <a:gd name="connsiteY3" fmla="*/ 2526067 h 4675031"/>
              <a:gd name="connsiteX4" fmla="*/ 2523202 w 4873927"/>
              <a:gd name="connsiteY4" fmla="*/ 864692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892138 w 4873927"/>
              <a:gd name="connsiteY3" fmla="*/ 2294247 h 4675031"/>
              <a:gd name="connsiteX4" fmla="*/ 2523202 w 4873927"/>
              <a:gd name="connsiteY4" fmla="*/ 864692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892138 w 4873927"/>
              <a:gd name="connsiteY3" fmla="*/ 2294247 h 4675031"/>
              <a:gd name="connsiteX4" fmla="*/ 2523202 w 4873927"/>
              <a:gd name="connsiteY4" fmla="*/ 864692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 name="connsiteX0" fmla="*/ 186017 w 4873927"/>
              <a:gd name="connsiteY0" fmla="*/ 4675031 h 4675031"/>
              <a:gd name="connsiteX1" fmla="*/ 977738 w 4873927"/>
              <a:gd name="connsiteY1" fmla="*/ 4470777 h 4675031"/>
              <a:gd name="connsiteX2" fmla="*/ 1814865 w 4873927"/>
              <a:gd name="connsiteY2" fmla="*/ 3749560 h 4675031"/>
              <a:gd name="connsiteX3" fmla="*/ 1892138 w 4873927"/>
              <a:gd name="connsiteY3" fmla="*/ 2294247 h 4675031"/>
              <a:gd name="connsiteX4" fmla="*/ 2561839 w 4873927"/>
              <a:gd name="connsiteY4" fmla="*/ 838934 h 4675031"/>
              <a:gd name="connsiteX5" fmla="*/ 2529972 w 4873927"/>
              <a:gd name="connsiteY5" fmla="*/ 0 h 4675031"/>
              <a:gd name="connsiteX6" fmla="*/ 3141388 w 4873927"/>
              <a:gd name="connsiteY6" fmla="*/ 1122270 h 4675031"/>
              <a:gd name="connsiteX7" fmla="*/ 2999721 w 4873927"/>
              <a:gd name="connsiteY7" fmla="*/ 2049549 h 4675031"/>
              <a:gd name="connsiteX8" fmla="*/ 3308814 w 4873927"/>
              <a:gd name="connsiteY8" fmla="*/ 3118495 h 4675031"/>
              <a:gd name="connsiteX9" fmla="*/ 4532307 w 4873927"/>
              <a:gd name="connsiteY9" fmla="*/ 3942743 h 4675031"/>
              <a:gd name="connsiteX10" fmla="*/ 4873927 w 4873927"/>
              <a:gd name="connsiteY10" fmla="*/ 4675031 h 4675031"/>
              <a:gd name="connsiteX11" fmla="*/ 186017 w 4873927"/>
              <a:gd name="connsiteY11" fmla="*/ 4675031 h 467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73927" h="4675031">
                <a:moveTo>
                  <a:pt x="186017" y="4675031"/>
                </a:moveTo>
                <a:cubicBezTo>
                  <a:pt x="-444030" y="4583034"/>
                  <a:pt x="706263" y="4625022"/>
                  <a:pt x="977738" y="4470777"/>
                </a:cubicBezTo>
                <a:cubicBezTo>
                  <a:pt x="1249213" y="4316532"/>
                  <a:pt x="1735445" y="4015723"/>
                  <a:pt x="1814865" y="3749560"/>
                </a:cubicBezTo>
                <a:cubicBezTo>
                  <a:pt x="1894285" y="3483397"/>
                  <a:pt x="1636707" y="2680613"/>
                  <a:pt x="1892138" y="2294247"/>
                </a:cubicBezTo>
                <a:cubicBezTo>
                  <a:pt x="2778634" y="1560152"/>
                  <a:pt x="2410457" y="1225601"/>
                  <a:pt x="2561839" y="838934"/>
                </a:cubicBezTo>
                <a:cubicBezTo>
                  <a:pt x="2564096" y="550703"/>
                  <a:pt x="2527715" y="288231"/>
                  <a:pt x="2529972" y="0"/>
                </a:cubicBezTo>
                <a:cubicBezTo>
                  <a:pt x="2738070" y="434191"/>
                  <a:pt x="2933290" y="688079"/>
                  <a:pt x="3141388" y="1122270"/>
                </a:cubicBezTo>
                <a:cubicBezTo>
                  <a:pt x="3235833" y="1332625"/>
                  <a:pt x="2905276" y="1839194"/>
                  <a:pt x="2999721" y="2049549"/>
                </a:cubicBezTo>
                <a:cubicBezTo>
                  <a:pt x="3128510" y="2247025"/>
                  <a:pt x="3180025" y="2921019"/>
                  <a:pt x="3308814" y="3118495"/>
                </a:cubicBezTo>
                <a:cubicBezTo>
                  <a:pt x="3596442" y="3401830"/>
                  <a:pt x="4244679" y="3659408"/>
                  <a:pt x="4532307" y="3942743"/>
                </a:cubicBezTo>
                <a:lnTo>
                  <a:pt x="4873927" y="4675031"/>
                </a:lnTo>
                <a:lnTo>
                  <a:pt x="186017" y="4675031"/>
                </a:lnTo>
                <a:close/>
              </a:path>
            </a:pathLst>
          </a:custGeom>
          <a:solidFill>
            <a:srgbClr val="F8A0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31E264-92DC-4E67-BEA3-79B027A41B1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3182" y="2459865"/>
            <a:ext cx="1617547" cy="2044124"/>
          </a:xfrm>
          <a:prstGeom prst="rect">
            <a:avLst/>
          </a:prstGeom>
        </p:spPr>
      </p:pic>
      <p:pic>
        <p:nvPicPr>
          <p:cNvPr id="5" name="Picture 4">
            <a:extLst>
              <a:ext uri="{FF2B5EF4-FFF2-40B4-BE49-F238E27FC236}">
                <a16:creationId xmlns:a16="http://schemas.microsoft.com/office/drawing/2014/main" id="{38503C64-1619-4C90-8B52-E0C45F538951}"/>
              </a:ext>
            </a:extLst>
          </p:cNvPr>
          <p:cNvPicPr>
            <a:picLocks noChangeAspect="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flipH="1">
            <a:off x="4692740" y="3504555"/>
            <a:ext cx="1838455" cy="1131357"/>
          </a:xfrm>
          <a:prstGeom prst="rect">
            <a:avLst/>
          </a:prstGeom>
        </p:spPr>
      </p:pic>
      <p:pic>
        <p:nvPicPr>
          <p:cNvPr id="9" name="Picture 8">
            <a:extLst>
              <a:ext uri="{FF2B5EF4-FFF2-40B4-BE49-F238E27FC236}">
                <a16:creationId xmlns:a16="http://schemas.microsoft.com/office/drawing/2014/main" id="{2B4DFBEB-28F9-42A9-A0E2-963C4375476C}"/>
              </a:ext>
            </a:extLst>
          </p:cNvPr>
          <p:cNvPicPr>
            <a:picLocks noChangeAspect="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t="19018"/>
          <a:stretch/>
        </p:blipFill>
        <p:spPr>
          <a:xfrm>
            <a:off x="3483608" y="2792909"/>
            <a:ext cx="2455576" cy="1988571"/>
          </a:xfrm>
          <a:prstGeom prst="rect">
            <a:avLst/>
          </a:prstGeom>
        </p:spPr>
      </p:pic>
      <p:pic>
        <p:nvPicPr>
          <p:cNvPr id="3" name="Picture 2">
            <a:extLst>
              <a:ext uri="{FF2B5EF4-FFF2-40B4-BE49-F238E27FC236}">
                <a16:creationId xmlns:a16="http://schemas.microsoft.com/office/drawing/2014/main" id="{0710A6A7-ECF6-49C6-B688-840ED9D7B9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19274" y="3199354"/>
            <a:ext cx="3338049" cy="1304635"/>
          </a:xfrm>
          <a:prstGeom prst="rect">
            <a:avLst/>
          </a:prstGeom>
        </p:spPr>
      </p:pic>
      <p:pic>
        <p:nvPicPr>
          <p:cNvPr id="11" name="Picture 10">
            <a:extLst>
              <a:ext uri="{FF2B5EF4-FFF2-40B4-BE49-F238E27FC236}">
                <a16:creationId xmlns:a16="http://schemas.microsoft.com/office/drawing/2014/main" id="{BA6F3205-2361-423A-972B-6D828A8C9B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5468" y="4249617"/>
            <a:ext cx="642192" cy="254374"/>
          </a:xfrm>
          <a:prstGeom prst="rect">
            <a:avLst/>
          </a:prstGeom>
        </p:spPr>
      </p:pic>
      <p:sp>
        <p:nvSpPr>
          <p:cNvPr id="41" name="Oval 40">
            <a:extLst>
              <a:ext uri="{FF2B5EF4-FFF2-40B4-BE49-F238E27FC236}">
                <a16:creationId xmlns:a16="http://schemas.microsoft.com/office/drawing/2014/main" id="{46B524E7-9137-406C-A1F6-588479DFE9E5}"/>
              </a:ext>
            </a:extLst>
          </p:cNvPr>
          <p:cNvSpPr/>
          <p:nvPr/>
        </p:nvSpPr>
        <p:spPr>
          <a:xfrm rot="1918228">
            <a:off x="6820660" y="5945330"/>
            <a:ext cx="2046679" cy="55948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heo">
            <a:extLst>
              <a:ext uri="{FF2B5EF4-FFF2-40B4-BE49-F238E27FC236}">
                <a16:creationId xmlns:a16="http://schemas.microsoft.com/office/drawing/2014/main" id="{CEA00528-6898-4EA1-B1D6-9F50E3F1345F}"/>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50410">
            <a:off x="6259621" y="5028770"/>
            <a:ext cx="2871747" cy="1435874"/>
          </a:xfrm>
          <a:prstGeom prst="rect">
            <a:avLst/>
          </a:prstGeom>
        </p:spPr>
      </p:pic>
      <p:pic>
        <p:nvPicPr>
          <p:cNvPr id="36" name="Picture 35">
            <a:extLst>
              <a:ext uri="{FF2B5EF4-FFF2-40B4-BE49-F238E27FC236}">
                <a16:creationId xmlns:a16="http://schemas.microsoft.com/office/drawing/2014/main" id="{8E3B8177-6943-4B68-B9D1-3FE46965B3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05555">
            <a:off x="6178474" y="5279809"/>
            <a:ext cx="1399707" cy="1180671"/>
          </a:xfrm>
          <a:prstGeom prst="rect">
            <a:avLst/>
          </a:prstGeom>
        </p:spPr>
      </p:pic>
      <p:pic>
        <p:nvPicPr>
          <p:cNvPr id="38" name="Picture 37">
            <a:extLst>
              <a:ext uri="{FF2B5EF4-FFF2-40B4-BE49-F238E27FC236}">
                <a16:creationId xmlns:a16="http://schemas.microsoft.com/office/drawing/2014/main" id="{37D80A9F-080F-4F5E-BC3B-1EE63D674EE4}"/>
              </a:ext>
            </a:extLst>
          </p:cNvPr>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799257" flipH="1">
            <a:off x="198708" y="5319862"/>
            <a:ext cx="2055615" cy="1414796"/>
          </a:xfrm>
          <a:prstGeom prst="rect">
            <a:avLst/>
          </a:prstGeom>
        </p:spPr>
      </p:pic>
      <p:pic>
        <p:nvPicPr>
          <p:cNvPr id="45" name="Picture 44">
            <a:extLst>
              <a:ext uri="{FF2B5EF4-FFF2-40B4-BE49-F238E27FC236}">
                <a16:creationId xmlns:a16="http://schemas.microsoft.com/office/drawing/2014/main" id="{E66D5937-597B-4CFC-8E3E-5081EC6F4198}"/>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541663">
            <a:off x="-570021" y="6138737"/>
            <a:ext cx="2043424" cy="592245"/>
          </a:xfrm>
          <a:prstGeom prst="rect">
            <a:avLst/>
          </a:prstGeom>
        </p:spPr>
      </p:pic>
      <p:pic>
        <p:nvPicPr>
          <p:cNvPr id="20" name="Picture 19">
            <a:extLst>
              <a:ext uri="{FF2B5EF4-FFF2-40B4-BE49-F238E27FC236}">
                <a16:creationId xmlns:a16="http://schemas.microsoft.com/office/drawing/2014/main" id="{757AE630-DD65-4161-94F2-69AB9EC07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964" y="5455512"/>
            <a:ext cx="1662218" cy="1402102"/>
          </a:xfrm>
          <a:prstGeom prst="rect">
            <a:avLst/>
          </a:prstGeom>
        </p:spPr>
      </p:pic>
      <p:pic>
        <p:nvPicPr>
          <p:cNvPr id="35" name="Picture 34">
            <a:extLst>
              <a:ext uri="{FF2B5EF4-FFF2-40B4-BE49-F238E27FC236}">
                <a16:creationId xmlns:a16="http://schemas.microsoft.com/office/drawing/2014/main" id="{3E48758E-6C60-4BC6-A800-3C026EF9415C}"/>
              </a:ext>
            </a:extLst>
          </p:cNvPr>
          <p:cNvPicPr>
            <a:picLocks noChangeAspect="1"/>
          </p:cNvPicPr>
          <p:nvPr/>
        </p:nvPicPr>
        <p:blipFill>
          <a:blip r:embed="rId2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flipH="1">
            <a:off x="5799402" y="5886823"/>
            <a:ext cx="1979481" cy="1152180"/>
          </a:xfrm>
          <a:prstGeom prst="rect">
            <a:avLst/>
          </a:prstGeom>
        </p:spPr>
      </p:pic>
      <p:pic>
        <p:nvPicPr>
          <p:cNvPr id="42" name="Picture 41">
            <a:extLst>
              <a:ext uri="{FF2B5EF4-FFF2-40B4-BE49-F238E27FC236}">
                <a16:creationId xmlns:a16="http://schemas.microsoft.com/office/drawing/2014/main" id="{9DF4665F-625B-415F-A497-5D61D291D3A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478025">
            <a:off x="7429714" y="5873801"/>
            <a:ext cx="1099500" cy="1090986"/>
          </a:xfrm>
          <a:prstGeom prst="rect">
            <a:avLst/>
          </a:prstGeom>
        </p:spPr>
      </p:pic>
      <p:sp>
        <p:nvSpPr>
          <p:cNvPr id="48" name="Oval 47">
            <a:extLst>
              <a:ext uri="{FF2B5EF4-FFF2-40B4-BE49-F238E27FC236}">
                <a16:creationId xmlns:a16="http://schemas.microsoft.com/office/drawing/2014/main" id="{57295558-6F52-42B4-81DC-A331804B575D}"/>
              </a:ext>
            </a:extLst>
          </p:cNvPr>
          <p:cNvSpPr/>
          <p:nvPr/>
        </p:nvSpPr>
        <p:spPr>
          <a:xfrm rot="304041">
            <a:off x="5414013" y="898281"/>
            <a:ext cx="3777364" cy="2412518"/>
          </a:xfrm>
          <a:custGeom>
            <a:avLst/>
            <a:gdLst>
              <a:gd name="connsiteX0" fmla="*/ 0 w 4021141"/>
              <a:gd name="connsiteY0" fmla="*/ 1309632 h 2619263"/>
              <a:gd name="connsiteX1" fmla="*/ 2010571 w 4021141"/>
              <a:gd name="connsiteY1" fmla="*/ 0 h 2619263"/>
              <a:gd name="connsiteX2" fmla="*/ 4021142 w 4021141"/>
              <a:gd name="connsiteY2" fmla="*/ 1309632 h 2619263"/>
              <a:gd name="connsiteX3" fmla="*/ 2010571 w 4021141"/>
              <a:gd name="connsiteY3" fmla="*/ 2619264 h 2619263"/>
              <a:gd name="connsiteX4" fmla="*/ 0 w 4021141"/>
              <a:gd name="connsiteY4" fmla="*/ 1309632 h 2619263"/>
              <a:gd name="connsiteX0" fmla="*/ 25419 w 4046561"/>
              <a:gd name="connsiteY0" fmla="*/ 1309632 h 2640260"/>
              <a:gd name="connsiteX1" fmla="*/ 2035990 w 4046561"/>
              <a:gd name="connsiteY1" fmla="*/ 0 h 2640260"/>
              <a:gd name="connsiteX2" fmla="*/ 4046561 w 4046561"/>
              <a:gd name="connsiteY2" fmla="*/ 1309632 h 2640260"/>
              <a:gd name="connsiteX3" fmla="*/ 2035990 w 4046561"/>
              <a:gd name="connsiteY3" fmla="*/ 2619264 h 2640260"/>
              <a:gd name="connsiteX4" fmla="*/ 975239 w 4046561"/>
              <a:gd name="connsiteY4" fmla="*/ 2060334 h 2640260"/>
              <a:gd name="connsiteX5" fmla="*/ 25419 w 4046561"/>
              <a:gd name="connsiteY5" fmla="*/ 1309632 h 2640260"/>
              <a:gd name="connsiteX0" fmla="*/ 25419 w 4118648"/>
              <a:gd name="connsiteY0" fmla="*/ 1309632 h 2651745"/>
              <a:gd name="connsiteX1" fmla="*/ 2035990 w 4118648"/>
              <a:gd name="connsiteY1" fmla="*/ 0 h 2651745"/>
              <a:gd name="connsiteX2" fmla="*/ 4046561 w 4118648"/>
              <a:gd name="connsiteY2" fmla="*/ 1309632 h 2651745"/>
              <a:gd name="connsiteX3" fmla="*/ 3473740 w 4118648"/>
              <a:gd name="connsiteY3" fmla="*/ 2446699 h 2651745"/>
              <a:gd name="connsiteX4" fmla="*/ 2035990 w 4118648"/>
              <a:gd name="connsiteY4" fmla="*/ 2619264 h 2651745"/>
              <a:gd name="connsiteX5" fmla="*/ 975239 w 4118648"/>
              <a:gd name="connsiteY5" fmla="*/ 2060334 h 2651745"/>
              <a:gd name="connsiteX6" fmla="*/ 25419 w 4118648"/>
              <a:gd name="connsiteY6" fmla="*/ 1309632 h 2651745"/>
              <a:gd name="connsiteX0" fmla="*/ 25419 w 4092251"/>
              <a:gd name="connsiteY0" fmla="*/ 1339868 h 2681981"/>
              <a:gd name="connsiteX1" fmla="*/ 2035990 w 4092251"/>
              <a:gd name="connsiteY1" fmla="*/ 30236 h 2681981"/>
              <a:gd name="connsiteX2" fmla="*/ 2160094 w 4092251"/>
              <a:gd name="connsiteY2" fmla="*/ 493589 h 2681981"/>
              <a:gd name="connsiteX3" fmla="*/ 4046561 w 4092251"/>
              <a:gd name="connsiteY3" fmla="*/ 1339868 h 2681981"/>
              <a:gd name="connsiteX4" fmla="*/ 3473740 w 4092251"/>
              <a:gd name="connsiteY4" fmla="*/ 2476935 h 2681981"/>
              <a:gd name="connsiteX5" fmla="*/ 2035990 w 4092251"/>
              <a:gd name="connsiteY5" fmla="*/ 2649500 h 2681981"/>
              <a:gd name="connsiteX6" fmla="*/ 975239 w 4092251"/>
              <a:gd name="connsiteY6" fmla="*/ 2090570 h 2681981"/>
              <a:gd name="connsiteX7" fmla="*/ 25419 w 4092251"/>
              <a:gd name="connsiteY7" fmla="*/ 1339868 h 2681981"/>
              <a:gd name="connsiteX0" fmla="*/ 2813 w 4069645"/>
              <a:gd name="connsiteY0" fmla="*/ 1311828 h 2653941"/>
              <a:gd name="connsiteX1" fmla="*/ 707934 w 4069645"/>
              <a:gd name="connsiteY1" fmla="*/ 336760 h 2653941"/>
              <a:gd name="connsiteX2" fmla="*/ 2013384 w 4069645"/>
              <a:gd name="connsiteY2" fmla="*/ 2196 h 2653941"/>
              <a:gd name="connsiteX3" fmla="*/ 2137488 w 4069645"/>
              <a:gd name="connsiteY3" fmla="*/ 465549 h 2653941"/>
              <a:gd name="connsiteX4" fmla="*/ 4023955 w 4069645"/>
              <a:gd name="connsiteY4" fmla="*/ 1311828 h 2653941"/>
              <a:gd name="connsiteX5" fmla="*/ 3451134 w 4069645"/>
              <a:gd name="connsiteY5" fmla="*/ 2448895 h 2653941"/>
              <a:gd name="connsiteX6" fmla="*/ 2013384 w 4069645"/>
              <a:gd name="connsiteY6" fmla="*/ 2621460 h 2653941"/>
              <a:gd name="connsiteX7" fmla="*/ 952633 w 4069645"/>
              <a:gd name="connsiteY7" fmla="*/ 2062530 h 2653941"/>
              <a:gd name="connsiteX8" fmla="*/ 2813 w 4069645"/>
              <a:gd name="connsiteY8" fmla="*/ 1311828 h 2653941"/>
              <a:gd name="connsiteX0" fmla="*/ 2813 w 4043283"/>
              <a:gd name="connsiteY0" fmla="*/ 1311828 h 2653941"/>
              <a:gd name="connsiteX1" fmla="*/ 707934 w 4043283"/>
              <a:gd name="connsiteY1" fmla="*/ 336760 h 2653941"/>
              <a:gd name="connsiteX2" fmla="*/ 2013384 w 4043283"/>
              <a:gd name="connsiteY2" fmla="*/ 2196 h 2653941"/>
              <a:gd name="connsiteX3" fmla="*/ 2137488 w 4043283"/>
              <a:gd name="connsiteY3" fmla="*/ 465549 h 2653941"/>
              <a:gd name="connsiteX4" fmla="*/ 2897343 w 4043283"/>
              <a:gd name="connsiteY4" fmla="*/ 529943 h 2653941"/>
              <a:gd name="connsiteX5" fmla="*/ 4023955 w 4043283"/>
              <a:gd name="connsiteY5" fmla="*/ 1311828 h 2653941"/>
              <a:gd name="connsiteX6" fmla="*/ 3451134 w 4043283"/>
              <a:gd name="connsiteY6" fmla="*/ 2448895 h 2653941"/>
              <a:gd name="connsiteX7" fmla="*/ 2013384 w 4043283"/>
              <a:gd name="connsiteY7" fmla="*/ 2621460 h 2653941"/>
              <a:gd name="connsiteX8" fmla="*/ 952633 w 4043283"/>
              <a:gd name="connsiteY8" fmla="*/ 2062530 h 2653941"/>
              <a:gd name="connsiteX9" fmla="*/ 2813 w 4043283"/>
              <a:gd name="connsiteY9" fmla="*/ 1311828 h 2653941"/>
              <a:gd name="connsiteX0" fmla="*/ 2813 w 4043283"/>
              <a:gd name="connsiteY0" fmla="*/ 1311828 h 2639667"/>
              <a:gd name="connsiteX1" fmla="*/ 707934 w 4043283"/>
              <a:gd name="connsiteY1" fmla="*/ 336760 h 2639667"/>
              <a:gd name="connsiteX2" fmla="*/ 2013384 w 4043283"/>
              <a:gd name="connsiteY2" fmla="*/ 2196 h 2639667"/>
              <a:gd name="connsiteX3" fmla="*/ 2137488 w 4043283"/>
              <a:gd name="connsiteY3" fmla="*/ 465549 h 2639667"/>
              <a:gd name="connsiteX4" fmla="*/ 2897343 w 4043283"/>
              <a:gd name="connsiteY4" fmla="*/ 529943 h 2639667"/>
              <a:gd name="connsiteX5" fmla="*/ 4023955 w 4043283"/>
              <a:gd name="connsiteY5" fmla="*/ 1311828 h 2639667"/>
              <a:gd name="connsiteX6" fmla="*/ 3451134 w 4043283"/>
              <a:gd name="connsiteY6" fmla="*/ 2448895 h 2639667"/>
              <a:gd name="connsiteX7" fmla="*/ 2013384 w 4043283"/>
              <a:gd name="connsiteY7" fmla="*/ 2621460 h 2639667"/>
              <a:gd name="connsiteX8" fmla="*/ 1004148 w 4043283"/>
              <a:gd name="connsiteY8" fmla="*/ 2255712 h 2639667"/>
              <a:gd name="connsiteX9" fmla="*/ 952633 w 4043283"/>
              <a:gd name="connsiteY9" fmla="*/ 2062530 h 2639667"/>
              <a:gd name="connsiteX10" fmla="*/ 2813 w 4043283"/>
              <a:gd name="connsiteY10" fmla="*/ 1311828 h 26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3283" h="2639667">
                <a:moveTo>
                  <a:pt x="2813" y="1311828"/>
                </a:moveTo>
                <a:cubicBezTo>
                  <a:pt x="-37970" y="1024200"/>
                  <a:pt x="372839" y="555032"/>
                  <a:pt x="707934" y="336760"/>
                </a:cubicBezTo>
                <a:cubicBezTo>
                  <a:pt x="1043029" y="118488"/>
                  <a:pt x="1775125" y="-19269"/>
                  <a:pt x="2013384" y="2196"/>
                </a:cubicBezTo>
                <a:cubicBezTo>
                  <a:pt x="2251643" y="23661"/>
                  <a:pt x="2003041" y="351833"/>
                  <a:pt x="2137488" y="465549"/>
                </a:cubicBezTo>
                <a:cubicBezTo>
                  <a:pt x="2271935" y="579265"/>
                  <a:pt x="2582932" y="388897"/>
                  <a:pt x="2897343" y="529943"/>
                </a:cubicBezTo>
                <a:cubicBezTo>
                  <a:pt x="3211754" y="670990"/>
                  <a:pt x="3918778" y="1017761"/>
                  <a:pt x="4023955" y="1311828"/>
                </a:cubicBezTo>
                <a:cubicBezTo>
                  <a:pt x="4129132" y="1605895"/>
                  <a:pt x="3786229" y="2230623"/>
                  <a:pt x="3451134" y="2448895"/>
                </a:cubicBezTo>
                <a:cubicBezTo>
                  <a:pt x="3116039" y="2667167"/>
                  <a:pt x="2421215" y="2653657"/>
                  <a:pt x="2013384" y="2621460"/>
                </a:cubicBezTo>
                <a:cubicBezTo>
                  <a:pt x="1605553" y="2589263"/>
                  <a:pt x="1180940" y="2348867"/>
                  <a:pt x="1004148" y="2255712"/>
                </a:cubicBezTo>
                <a:cubicBezTo>
                  <a:pt x="827356" y="2162557"/>
                  <a:pt x="1136694" y="2206965"/>
                  <a:pt x="952633" y="2062530"/>
                </a:cubicBezTo>
                <a:cubicBezTo>
                  <a:pt x="617538" y="1844258"/>
                  <a:pt x="43596" y="1599456"/>
                  <a:pt x="2813" y="1311828"/>
                </a:cubicBez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chữa</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tràng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9" name="Rectangle: Diagonal Corners Snipped 48">
            <a:extLst>
              <a:ext uri="{FF2B5EF4-FFF2-40B4-BE49-F238E27FC236}">
                <a16:creationId xmlns:a16="http://schemas.microsoft.com/office/drawing/2014/main" id="{992EE222-51DB-479A-8785-F912F801BF53}"/>
              </a:ext>
            </a:extLst>
          </p:cNvPr>
          <p:cNvSpPr/>
          <p:nvPr/>
        </p:nvSpPr>
        <p:spPr>
          <a:xfrm>
            <a:off x="6386967" y="654913"/>
            <a:ext cx="2429818" cy="690086"/>
          </a:xfrm>
          <a:custGeom>
            <a:avLst/>
            <a:gdLst>
              <a:gd name="connsiteX0" fmla="*/ 0 w 2455576"/>
              <a:gd name="connsiteY0" fmla="*/ 0 h 548418"/>
              <a:gd name="connsiteX1" fmla="*/ 2181367 w 2455576"/>
              <a:gd name="connsiteY1" fmla="*/ 0 h 548418"/>
              <a:gd name="connsiteX2" fmla="*/ 2455576 w 2455576"/>
              <a:gd name="connsiteY2" fmla="*/ 274209 h 548418"/>
              <a:gd name="connsiteX3" fmla="*/ 2455576 w 2455576"/>
              <a:gd name="connsiteY3" fmla="*/ 548418 h 548418"/>
              <a:gd name="connsiteX4" fmla="*/ 2455576 w 2455576"/>
              <a:gd name="connsiteY4" fmla="*/ 548418 h 548418"/>
              <a:gd name="connsiteX5" fmla="*/ 274209 w 2455576"/>
              <a:gd name="connsiteY5" fmla="*/ 548418 h 548418"/>
              <a:gd name="connsiteX6" fmla="*/ 0 w 2455576"/>
              <a:gd name="connsiteY6" fmla="*/ 274209 h 548418"/>
              <a:gd name="connsiteX7" fmla="*/ 0 w 2455576"/>
              <a:gd name="connsiteY7" fmla="*/ 0 h 548418"/>
              <a:gd name="connsiteX0" fmla="*/ 0 w 2455576"/>
              <a:gd name="connsiteY0" fmla="*/ 0 h 690086"/>
              <a:gd name="connsiteX1" fmla="*/ 2181367 w 2455576"/>
              <a:gd name="connsiteY1" fmla="*/ 0 h 690086"/>
              <a:gd name="connsiteX2" fmla="*/ 2455576 w 2455576"/>
              <a:gd name="connsiteY2" fmla="*/ 274209 h 690086"/>
              <a:gd name="connsiteX3" fmla="*/ 2455576 w 2455576"/>
              <a:gd name="connsiteY3" fmla="*/ 548418 h 690086"/>
              <a:gd name="connsiteX4" fmla="*/ 1760117 w 2455576"/>
              <a:gd name="connsiteY4" fmla="*/ 690086 h 690086"/>
              <a:gd name="connsiteX5" fmla="*/ 274209 w 2455576"/>
              <a:gd name="connsiteY5" fmla="*/ 548418 h 690086"/>
              <a:gd name="connsiteX6" fmla="*/ 0 w 2455576"/>
              <a:gd name="connsiteY6" fmla="*/ 274209 h 690086"/>
              <a:gd name="connsiteX7" fmla="*/ 0 w 2455576"/>
              <a:gd name="connsiteY7" fmla="*/ 0 h 690086"/>
              <a:gd name="connsiteX0" fmla="*/ 0 w 2455576"/>
              <a:gd name="connsiteY0" fmla="*/ 0 h 690086"/>
              <a:gd name="connsiteX1" fmla="*/ 2181367 w 2455576"/>
              <a:gd name="connsiteY1" fmla="*/ 0 h 690086"/>
              <a:gd name="connsiteX2" fmla="*/ 2429818 w 2455576"/>
              <a:gd name="connsiteY2" fmla="*/ 274209 h 690086"/>
              <a:gd name="connsiteX3" fmla="*/ 2455576 w 2455576"/>
              <a:gd name="connsiteY3" fmla="*/ 548418 h 690086"/>
              <a:gd name="connsiteX4" fmla="*/ 1760117 w 2455576"/>
              <a:gd name="connsiteY4" fmla="*/ 690086 h 690086"/>
              <a:gd name="connsiteX5" fmla="*/ 274209 w 2455576"/>
              <a:gd name="connsiteY5" fmla="*/ 548418 h 690086"/>
              <a:gd name="connsiteX6" fmla="*/ 0 w 2455576"/>
              <a:gd name="connsiteY6" fmla="*/ 274209 h 690086"/>
              <a:gd name="connsiteX7" fmla="*/ 0 w 2455576"/>
              <a:gd name="connsiteY7" fmla="*/ 0 h 690086"/>
              <a:gd name="connsiteX0" fmla="*/ 0 w 2429818"/>
              <a:gd name="connsiteY0" fmla="*/ 0 h 690086"/>
              <a:gd name="connsiteX1" fmla="*/ 2181367 w 2429818"/>
              <a:gd name="connsiteY1" fmla="*/ 0 h 690086"/>
              <a:gd name="connsiteX2" fmla="*/ 2429818 w 2429818"/>
              <a:gd name="connsiteY2" fmla="*/ 274209 h 690086"/>
              <a:gd name="connsiteX3" fmla="*/ 2404061 w 2429818"/>
              <a:gd name="connsiteY3" fmla="*/ 548418 h 690086"/>
              <a:gd name="connsiteX4" fmla="*/ 1760117 w 2429818"/>
              <a:gd name="connsiteY4" fmla="*/ 690086 h 690086"/>
              <a:gd name="connsiteX5" fmla="*/ 274209 w 2429818"/>
              <a:gd name="connsiteY5" fmla="*/ 548418 h 690086"/>
              <a:gd name="connsiteX6" fmla="*/ 0 w 2429818"/>
              <a:gd name="connsiteY6" fmla="*/ 274209 h 690086"/>
              <a:gd name="connsiteX7" fmla="*/ 0 w 2429818"/>
              <a:gd name="connsiteY7" fmla="*/ 0 h 690086"/>
              <a:gd name="connsiteX0" fmla="*/ 0 w 2429818"/>
              <a:gd name="connsiteY0" fmla="*/ 0 h 690086"/>
              <a:gd name="connsiteX1" fmla="*/ 2168488 w 2429818"/>
              <a:gd name="connsiteY1" fmla="*/ 51515 h 690086"/>
              <a:gd name="connsiteX2" fmla="*/ 2429818 w 2429818"/>
              <a:gd name="connsiteY2" fmla="*/ 274209 h 690086"/>
              <a:gd name="connsiteX3" fmla="*/ 2404061 w 2429818"/>
              <a:gd name="connsiteY3" fmla="*/ 548418 h 690086"/>
              <a:gd name="connsiteX4" fmla="*/ 1760117 w 2429818"/>
              <a:gd name="connsiteY4" fmla="*/ 690086 h 690086"/>
              <a:gd name="connsiteX5" fmla="*/ 274209 w 2429818"/>
              <a:gd name="connsiteY5" fmla="*/ 548418 h 690086"/>
              <a:gd name="connsiteX6" fmla="*/ 0 w 2429818"/>
              <a:gd name="connsiteY6" fmla="*/ 274209 h 690086"/>
              <a:gd name="connsiteX7" fmla="*/ 0 w 2429818"/>
              <a:gd name="connsiteY7"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818" h="690086">
                <a:moveTo>
                  <a:pt x="0" y="0"/>
                </a:moveTo>
                <a:lnTo>
                  <a:pt x="2168488" y="51515"/>
                </a:lnTo>
                <a:lnTo>
                  <a:pt x="2429818" y="274209"/>
                </a:lnTo>
                <a:lnTo>
                  <a:pt x="2404061" y="548418"/>
                </a:lnTo>
                <a:lnTo>
                  <a:pt x="1760117" y="690086"/>
                </a:lnTo>
                <a:lnTo>
                  <a:pt x="274209" y="548418"/>
                </a:lnTo>
                <a:lnTo>
                  <a:pt x="0" y="274209"/>
                </a:lnTo>
                <a:lnTo>
                  <a:pt x="0" y="0"/>
                </a:lnTo>
                <a:close/>
              </a:path>
            </a:pathLst>
          </a:cu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8B4415"/>
                </a:solidFill>
                <a:effectLst>
                  <a:outerShdw blurRad="38100" dist="38100" dir="2700000" algn="tl">
                    <a:srgbClr val="000000">
                      <a:alpha val="43137"/>
                    </a:srgbClr>
                  </a:outerShdw>
                </a:effectLst>
              </a:rPr>
              <a:t>Mật</a:t>
            </a:r>
            <a:r>
              <a:rPr lang="en-US" sz="3200" b="1" dirty="0">
                <a:solidFill>
                  <a:srgbClr val="8B4415"/>
                </a:solidFill>
                <a:effectLst>
                  <a:outerShdw blurRad="38100" dist="38100" dir="2700000" algn="tl">
                    <a:srgbClr val="000000">
                      <a:alpha val="43137"/>
                    </a:srgbClr>
                  </a:outerShdw>
                </a:effectLst>
              </a:rPr>
              <a:t> </a:t>
            </a:r>
            <a:r>
              <a:rPr lang="en-US" sz="3200" b="1" dirty="0" err="1">
                <a:solidFill>
                  <a:srgbClr val="8B4415"/>
                </a:solidFill>
                <a:effectLst>
                  <a:outerShdw blurRad="38100" dist="38100" dir="2700000" algn="tl">
                    <a:srgbClr val="000000">
                      <a:alpha val="43137"/>
                    </a:srgbClr>
                  </a:outerShdw>
                </a:effectLst>
              </a:rPr>
              <a:t>lợn</a:t>
            </a:r>
            <a:endParaRPr lang="en-US" sz="3200" b="1" dirty="0">
              <a:solidFill>
                <a:srgbClr val="8B4415"/>
              </a:solidFill>
              <a:effectLst>
                <a:outerShdw blurRad="38100" dist="38100" dir="2700000" algn="tl">
                  <a:srgbClr val="000000">
                    <a:alpha val="43137"/>
                  </a:srgbClr>
                </a:outerShdw>
              </a:effectLst>
            </a:endParaRPr>
          </a:p>
        </p:txBody>
      </p:sp>
      <p:sp>
        <p:nvSpPr>
          <p:cNvPr id="46" name="Cloud 45">
            <a:extLst>
              <a:ext uri="{FF2B5EF4-FFF2-40B4-BE49-F238E27FC236}">
                <a16:creationId xmlns:a16="http://schemas.microsoft.com/office/drawing/2014/main" id="{C7E40C62-8F89-4976-B6FA-6B375A085388}"/>
              </a:ext>
            </a:extLst>
          </p:cNvPr>
          <p:cNvSpPr/>
          <p:nvPr/>
        </p:nvSpPr>
        <p:spPr>
          <a:xfrm>
            <a:off x="4872137" y="334769"/>
            <a:ext cx="1983347" cy="1247944"/>
          </a:xfrm>
          <a:prstGeom prst="cloud">
            <a:avLst/>
          </a:prstGeom>
          <a:blipFill dpi="0" rotWithShape="1">
            <a:blip r:embed="rId2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47">
            <a:extLst>
              <a:ext uri="{FF2B5EF4-FFF2-40B4-BE49-F238E27FC236}">
                <a16:creationId xmlns:a16="http://schemas.microsoft.com/office/drawing/2014/main" id="{D78815E8-1235-4C51-AE7C-D3C2720045A0}"/>
              </a:ext>
            </a:extLst>
          </p:cNvPr>
          <p:cNvSpPr/>
          <p:nvPr/>
        </p:nvSpPr>
        <p:spPr>
          <a:xfrm rot="21353214" flipH="1">
            <a:off x="-432421" y="783905"/>
            <a:ext cx="4266673" cy="2013315"/>
          </a:xfrm>
          <a:custGeom>
            <a:avLst/>
            <a:gdLst>
              <a:gd name="connsiteX0" fmla="*/ 0 w 4021141"/>
              <a:gd name="connsiteY0" fmla="*/ 1309632 h 2619263"/>
              <a:gd name="connsiteX1" fmla="*/ 2010571 w 4021141"/>
              <a:gd name="connsiteY1" fmla="*/ 0 h 2619263"/>
              <a:gd name="connsiteX2" fmla="*/ 4021142 w 4021141"/>
              <a:gd name="connsiteY2" fmla="*/ 1309632 h 2619263"/>
              <a:gd name="connsiteX3" fmla="*/ 2010571 w 4021141"/>
              <a:gd name="connsiteY3" fmla="*/ 2619264 h 2619263"/>
              <a:gd name="connsiteX4" fmla="*/ 0 w 4021141"/>
              <a:gd name="connsiteY4" fmla="*/ 1309632 h 2619263"/>
              <a:gd name="connsiteX0" fmla="*/ 25419 w 4046561"/>
              <a:gd name="connsiteY0" fmla="*/ 1309632 h 2640260"/>
              <a:gd name="connsiteX1" fmla="*/ 2035990 w 4046561"/>
              <a:gd name="connsiteY1" fmla="*/ 0 h 2640260"/>
              <a:gd name="connsiteX2" fmla="*/ 4046561 w 4046561"/>
              <a:gd name="connsiteY2" fmla="*/ 1309632 h 2640260"/>
              <a:gd name="connsiteX3" fmla="*/ 2035990 w 4046561"/>
              <a:gd name="connsiteY3" fmla="*/ 2619264 h 2640260"/>
              <a:gd name="connsiteX4" fmla="*/ 975239 w 4046561"/>
              <a:gd name="connsiteY4" fmla="*/ 2060334 h 2640260"/>
              <a:gd name="connsiteX5" fmla="*/ 25419 w 4046561"/>
              <a:gd name="connsiteY5" fmla="*/ 1309632 h 2640260"/>
              <a:gd name="connsiteX0" fmla="*/ 25419 w 4118648"/>
              <a:gd name="connsiteY0" fmla="*/ 1309632 h 2651745"/>
              <a:gd name="connsiteX1" fmla="*/ 2035990 w 4118648"/>
              <a:gd name="connsiteY1" fmla="*/ 0 h 2651745"/>
              <a:gd name="connsiteX2" fmla="*/ 4046561 w 4118648"/>
              <a:gd name="connsiteY2" fmla="*/ 1309632 h 2651745"/>
              <a:gd name="connsiteX3" fmla="*/ 3473740 w 4118648"/>
              <a:gd name="connsiteY3" fmla="*/ 2446699 h 2651745"/>
              <a:gd name="connsiteX4" fmla="*/ 2035990 w 4118648"/>
              <a:gd name="connsiteY4" fmla="*/ 2619264 h 2651745"/>
              <a:gd name="connsiteX5" fmla="*/ 975239 w 4118648"/>
              <a:gd name="connsiteY5" fmla="*/ 2060334 h 2651745"/>
              <a:gd name="connsiteX6" fmla="*/ 25419 w 4118648"/>
              <a:gd name="connsiteY6" fmla="*/ 1309632 h 2651745"/>
              <a:gd name="connsiteX0" fmla="*/ 25419 w 4092251"/>
              <a:gd name="connsiteY0" fmla="*/ 1339868 h 2681981"/>
              <a:gd name="connsiteX1" fmla="*/ 2035990 w 4092251"/>
              <a:gd name="connsiteY1" fmla="*/ 30236 h 2681981"/>
              <a:gd name="connsiteX2" fmla="*/ 2160094 w 4092251"/>
              <a:gd name="connsiteY2" fmla="*/ 493589 h 2681981"/>
              <a:gd name="connsiteX3" fmla="*/ 4046561 w 4092251"/>
              <a:gd name="connsiteY3" fmla="*/ 1339868 h 2681981"/>
              <a:gd name="connsiteX4" fmla="*/ 3473740 w 4092251"/>
              <a:gd name="connsiteY4" fmla="*/ 2476935 h 2681981"/>
              <a:gd name="connsiteX5" fmla="*/ 2035990 w 4092251"/>
              <a:gd name="connsiteY5" fmla="*/ 2649500 h 2681981"/>
              <a:gd name="connsiteX6" fmla="*/ 975239 w 4092251"/>
              <a:gd name="connsiteY6" fmla="*/ 2090570 h 2681981"/>
              <a:gd name="connsiteX7" fmla="*/ 25419 w 4092251"/>
              <a:gd name="connsiteY7" fmla="*/ 1339868 h 2681981"/>
              <a:gd name="connsiteX0" fmla="*/ 2813 w 4069645"/>
              <a:gd name="connsiteY0" fmla="*/ 1311828 h 2653941"/>
              <a:gd name="connsiteX1" fmla="*/ 707934 w 4069645"/>
              <a:gd name="connsiteY1" fmla="*/ 336760 h 2653941"/>
              <a:gd name="connsiteX2" fmla="*/ 2013384 w 4069645"/>
              <a:gd name="connsiteY2" fmla="*/ 2196 h 2653941"/>
              <a:gd name="connsiteX3" fmla="*/ 2137488 w 4069645"/>
              <a:gd name="connsiteY3" fmla="*/ 465549 h 2653941"/>
              <a:gd name="connsiteX4" fmla="*/ 4023955 w 4069645"/>
              <a:gd name="connsiteY4" fmla="*/ 1311828 h 2653941"/>
              <a:gd name="connsiteX5" fmla="*/ 3451134 w 4069645"/>
              <a:gd name="connsiteY5" fmla="*/ 2448895 h 2653941"/>
              <a:gd name="connsiteX6" fmla="*/ 2013384 w 4069645"/>
              <a:gd name="connsiteY6" fmla="*/ 2621460 h 2653941"/>
              <a:gd name="connsiteX7" fmla="*/ 952633 w 4069645"/>
              <a:gd name="connsiteY7" fmla="*/ 2062530 h 2653941"/>
              <a:gd name="connsiteX8" fmla="*/ 2813 w 4069645"/>
              <a:gd name="connsiteY8" fmla="*/ 1311828 h 2653941"/>
              <a:gd name="connsiteX0" fmla="*/ 2813 w 4043283"/>
              <a:gd name="connsiteY0" fmla="*/ 1311828 h 2653941"/>
              <a:gd name="connsiteX1" fmla="*/ 707934 w 4043283"/>
              <a:gd name="connsiteY1" fmla="*/ 336760 h 2653941"/>
              <a:gd name="connsiteX2" fmla="*/ 2013384 w 4043283"/>
              <a:gd name="connsiteY2" fmla="*/ 2196 h 2653941"/>
              <a:gd name="connsiteX3" fmla="*/ 2137488 w 4043283"/>
              <a:gd name="connsiteY3" fmla="*/ 465549 h 2653941"/>
              <a:gd name="connsiteX4" fmla="*/ 2897343 w 4043283"/>
              <a:gd name="connsiteY4" fmla="*/ 529943 h 2653941"/>
              <a:gd name="connsiteX5" fmla="*/ 4023955 w 4043283"/>
              <a:gd name="connsiteY5" fmla="*/ 1311828 h 2653941"/>
              <a:gd name="connsiteX6" fmla="*/ 3451134 w 4043283"/>
              <a:gd name="connsiteY6" fmla="*/ 2448895 h 2653941"/>
              <a:gd name="connsiteX7" fmla="*/ 2013384 w 4043283"/>
              <a:gd name="connsiteY7" fmla="*/ 2621460 h 2653941"/>
              <a:gd name="connsiteX8" fmla="*/ 952633 w 4043283"/>
              <a:gd name="connsiteY8" fmla="*/ 2062530 h 2653941"/>
              <a:gd name="connsiteX9" fmla="*/ 2813 w 4043283"/>
              <a:gd name="connsiteY9" fmla="*/ 1311828 h 2653941"/>
              <a:gd name="connsiteX0" fmla="*/ 2813 w 4043283"/>
              <a:gd name="connsiteY0" fmla="*/ 1311828 h 2639667"/>
              <a:gd name="connsiteX1" fmla="*/ 707934 w 4043283"/>
              <a:gd name="connsiteY1" fmla="*/ 336760 h 2639667"/>
              <a:gd name="connsiteX2" fmla="*/ 2013384 w 4043283"/>
              <a:gd name="connsiteY2" fmla="*/ 2196 h 2639667"/>
              <a:gd name="connsiteX3" fmla="*/ 2137488 w 4043283"/>
              <a:gd name="connsiteY3" fmla="*/ 465549 h 2639667"/>
              <a:gd name="connsiteX4" fmla="*/ 2897343 w 4043283"/>
              <a:gd name="connsiteY4" fmla="*/ 529943 h 2639667"/>
              <a:gd name="connsiteX5" fmla="*/ 4023955 w 4043283"/>
              <a:gd name="connsiteY5" fmla="*/ 1311828 h 2639667"/>
              <a:gd name="connsiteX6" fmla="*/ 3451134 w 4043283"/>
              <a:gd name="connsiteY6" fmla="*/ 2448895 h 2639667"/>
              <a:gd name="connsiteX7" fmla="*/ 2013384 w 4043283"/>
              <a:gd name="connsiteY7" fmla="*/ 2621460 h 2639667"/>
              <a:gd name="connsiteX8" fmla="*/ 1004148 w 4043283"/>
              <a:gd name="connsiteY8" fmla="*/ 2255712 h 2639667"/>
              <a:gd name="connsiteX9" fmla="*/ 952633 w 4043283"/>
              <a:gd name="connsiteY9" fmla="*/ 2062530 h 2639667"/>
              <a:gd name="connsiteX10" fmla="*/ 2813 w 4043283"/>
              <a:gd name="connsiteY10" fmla="*/ 1311828 h 26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3283" h="2639667">
                <a:moveTo>
                  <a:pt x="2813" y="1311828"/>
                </a:moveTo>
                <a:cubicBezTo>
                  <a:pt x="-37970" y="1024200"/>
                  <a:pt x="372839" y="555032"/>
                  <a:pt x="707934" y="336760"/>
                </a:cubicBezTo>
                <a:cubicBezTo>
                  <a:pt x="1043029" y="118488"/>
                  <a:pt x="1775125" y="-19269"/>
                  <a:pt x="2013384" y="2196"/>
                </a:cubicBezTo>
                <a:cubicBezTo>
                  <a:pt x="2251643" y="23661"/>
                  <a:pt x="2003041" y="351833"/>
                  <a:pt x="2137488" y="465549"/>
                </a:cubicBezTo>
                <a:cubicBezTo>
                  <a:pt x="2271935" y="579265"/>
                  <a:pt x="2582932" y="388897"/>
                  <a:pt x="2897343" y="529943"/>
                </a:cubicBezTo>
                <a:cubicBezTo>
                  <a:pt x="3211754" y="670990"/>
                  <a:pt x="3918778" y="1017761"/>
                  <a:pt x="4023955" y="1311828"/>
                </a:cubicBezTo>
                <a:cubicBezTo>
                  <a:pt x="4129132" y="1605895"/>
                  <a:pt x="3786229" y="2230623"/>
                  <a:pt x="3451134" y="2448895"/>
                </a:cubicBezTo>
                <a:cubicBezTo>
                  <a:pt x="3116039" y="2667167"/>
                  <a:pt x="2421215" y="2653657"/>
                  <a:pt x="2013384" y="2621460"/>
                </a:cubicBezTo>
                <a:cubicBezTo>
                  <a:pt x="1605553" y="2589263"/>
                  <a:pt x="1180940" y="2348867"/>
                  <a:pt x="1004148" y="2255712"/>
                </a:cubicBezTo>
                <a:cubicBezTo>
                  <a:pt x="827356" y="2162557"/>
                  <a:pt x="1136694" y="2206965"/>
                  <a:pt x="952633" y="2062530"/>
                </a:cubicBezTo>
                <a:cubicBezTo>
                  <a:pt x="617538" y="1844258"/>
                  <a:pt x="43596" y="1599456"/>
                  <a:pt x="2813" y="1311828"/>
                </a:cubicBezTo>
                <a:close/>
              </a:path>
            </a:pathLst>
          </a:cu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mắt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3" name="Rectangle: Diagonal Corners Snipped 48">
            <a:extLst>
              <a:ext uri="{FF2B5EF4-FFF2-40B4-BE49-F238E27FC236}">
                <a16:creationId xmlns:a16="http://schemas.microsoft.com/office/drawing/2014/main" id="{6F70FDE4-311F-4F15-A10B-C3B2B5B0A943}"/>
              </a:ext>
            </a:extLst>
          </p:cNvPr>
          <p:cNvSpPr/>
          <p:nvPr/>
        </p:nvSpPr>
        <p:spPr>
          <a:xfrm rot="21437222" flipH="1">
            <a:off x="30325" y="444304"/>
            <a:ext cx="2429818" cy="690086"/>
          </a:xfrm>
          <a:custGeom>
            <a:avLst/>
            <a:gdLst>
              <a:gd name="connsiteX0" fmla="*/ 0 w 2455576"/>
              <a:gd name="connsiteY0" fmla="*/ 0 h 548418"/>
              <a:gd name="connsiteX1" fmla="*/ 2181367 w 2455576"/>
              <a:gd name="connsiteY1" fmla="*/ 0 h 548418"/>
              <a:gd name="connsiteX2" fmla="*/ 2455576 w 2455576"/>
              <a:gd name="connsiteY2" fmla="*/ 274209 h 548418"/>
              <a:gd name="connsiteX3" fmla="*/ 2455576 w 2455576"/>
              <a:gd name="connsiteY3" fmla="*/ 548418 h 548418"/>
              <a:gd name="connsiteX4" fmla="*/ 2455576 w 2455576"/>
              <a:gd name="connsiteY4" fmla="*/ 548418 h 548418"/>
              <a:gd name="connsiteX5" fmla="*/ 274209 w 2455576"/>
              <a:gd name="connsiteY5" fmla="*/ 548418 h 548418"/>
              <a:gd name="connsiteX6" fmla="*/ 0 w 2455576"/>
              <a:gd name="connsiteY6" fmla="*/ 274209 h 548418"/>
              <a:gd name="connsiteX7" fmla="*/ 0 w 2455576"/>
              <a:gd name="connsiteY7" fmla="*/ 0 h 548418"/>
              <a:gd name="connsiteX0" fmla="*/ 0 w 2455576"/>
              <a:gd name="connsiteY0" fmla="*/ 0 h 690086"/>
              <a:gd name="connsiteX1" fmla="*/ 2181367 w 2455576"/>
              <a:gd name="connsiteY1" fmla="*/ 0 h 690086"/>
              <a:gd name="connsiteX2" fmla="*/ 2455576 w 2455576"/>
              <a:gd name="connsiteY2" fmla="*/ 274209 h 690086"/>
              <a:gd name="connsiteX3" fmla="*/ 2455576 w 2455576"/>
              <a:gd name="connsiteY3" fmla="*/ 548418 h 690086"/>
              <a:gd name="connsiteX4" fmla="*/ 1760117 w 2455576"/>
              <a:gd name="connsiteY4" fmla="*/ 690086 h 690086"/>
              <a:gd name="connsiteX5" fmla="*/ 274209 w 2455576"/>
              <a:gd name="connsiteY5" fmla="*/ 548418 h 690086"/>
              <a:gd name="connsiteX6" fmla="*/ 0 w 2455576"/>
              <a:gd name="connsiteY6" fmla="*/ 274209 h 690086"/>
              <a:gd name="connsiteX7" fmla="*/ 0 w 2455576"/>
              <a:gd name="connsiteY7" fmla="*/ 0 h 690086"/>
              <a:gd name="connsiteX0" fmla="*/ 0 w 2455576"/>
              <a:gd name="connsiteY0" fmla="*/ 0 h 690086"/>
              <a:gd name="connsiteX1" fmla="*/ 2181367 w 2455576"/>
              <a:gd name="connsiteY1" fmla="*/ 0 h 690086"/>
              <a:gd name="connsiteX2" fmla="*/ 2429818 w 2455576"/>
              <a:gd name="connsiteY2" fmla="*/ 274209 h 690086"/>
              <a:gd name="connsiteX3" fmla="*/ 2455576 w 2455576"/>
              <a:gd name="connsiteY3" fmla="*/ 548418 h 690086"/>
              <a:gd name="connsiteX4" fmla="*/ 1760117 w 2455576"/>
              <a:gd name="connsiteY4" fmla="*/ 690086 h 690086"/>
              <a:gd name="connsiteX5" fmla="*/ 274209 w 2455576"/>
              <a:gd name="connsiteY5" fmla="*/ 548418 h 690086"/>
              <a:gd name="connsiteX6" fmla="*/ 0 w 2455576"/>
              <a:gd name="connsiteY6" fmla="*/ 274209 h 690086"/>
              <a:gd name="connsiteX7" fmla="*/ 0 w 2455576"/>
              <a:gd name="connsiteY7" fmla="*/ 0 h 690086"/>
              <a:gd name="connsiteX0" fmla="*/ 0 w 2429818"/>
              <a:gd name="connsiteY0" fmla="*/ 0 h 690086"/>
              <a:gd name="connsiteX1" fmla="*/ 2181367 w 2429818"/>
              <a:gd name="connsiteY1" fmla="*/ 0 h 690086"/>
              <a:gd name="connsiteX2" fmla="*/ 2429818 w 2429818"/>
              <a:gd name="connsiteY2" fmla="*/ 274209 h 690086"/>
              <a:gd name="connsiteX3" fmla="*/ 2404061 w 2429818"/>
              <a:gd name="connsiteY3" fmla="*/ 548418 h 690086"/>
              <a:gd name="connsiteX4" fmla="*/ 1760117 w 2429818"/>
              <a:gd name="connsiteY4" fmla="*/ 690086 h 690086"/>
              <a:gd name="connsiteX5" fmla="*/ 274209 w 2429818"/>
              <a:gd name="connsiteY5" fmla="*/ 548418 h 690086"/>
              <a:gd name="connsiteX6" fmla="*/ 0 w 2429818"/>
              <a:gd name="connsiteY6" fmla="*/ 274209 h 690086"/>
              <a:gd name="connsiteX7" fmla="*/ 0 w 2429818"/>
              <a:gd name="connsiteY7" fmla="*/ 0 h 690086"/>
              <a:gd name="connsiteX0" fmla="*/ 0 w 2429818"/>
              <a:gd name="connsiteY0" fmla="*/ 0 h 690086"/>
              <a:gd name="connsiteX1" fmla="*/ 2168488 w 2429818"/>
              <a:gd name="connsiteY1" fmla="*/ 51515 h 690086"/>
              <a:gd name="connsiteX2" fmla="*/ 2429818 w 2429818"/>
              <a:gd name="connsiteY2" fmla="*/ 274209 h 690086"/>
              <a:gd name="connsiteX3" fmla="*/ 2404061 w 2429818"/>
              <a:gd name="connsiteY3" fmla="*/ 548418 h 690086"/>
              <a:gd name="connsiteX4" fmla="*/ 1760117 w 2429818"/>
              <a:gd name="connsiteY4" fmla="*/ 690086 h 690086"/>
              <a:gd name="connsiteX5" fmla="*/ 274209 w 2429818"/>
              <a:gd name="connsiteY5" fmla="*/ 548418 h 690086"/>
              <a:gd name="connsiteX6" fmla="*/ 0 w 2429818"/>
              <a:gd name="connsiteY6" fmla="*/ 274209 h 690086"/>
              <a:gd name="connsiteX7" fmla="*/ 0 w 2429818"/>
              <a:gd name="connsiteY7" fmla="*/ 0 h 6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818" h="690086">
                <a:moveTo>
                  <a:pt x="0" y="0"/>
                </a:moveTo>
                <a:lnTo>
                  <a:pt x="2168488" y="51515"/>
                </a:lnTo>
                <a:lnTo>
                  <a:pt x="2429818" y="274209"/>
                </a:lnTo>
                <a:lnTo>
                  <a:pt x="2404061" y="548418"/>
                </a:lnTo>
                <a:lnTo>
                  <a:pt x="1760117" y="690086"/>
                </a:lnTo>
                <a:lnTo>
                  <a:pt x="274209" y="548418"/>
                </a:lnTo>
                <a:lnTo>
                  <a:pt x="0" y="274209"/>
                </a:lnTo>
                <a:lnTo>
                  <a:pt x="0" y="0"/>
                </a:lnTo>
                <a:close/>
              </a:path>
            </a:pathLst>
          </a:custGeom>
        </p:spPr>
        <p:style>
          <a:lnRef idx="2">
            <a:schemeClr val="accent1"/>
          </a:lnRef>
          <a:fillRef idx="1">
            <a:schemeClr val="lt1"/>
          </a:fillRef>
          <a:effectRef idx="0">
            <a:schemeClr val="accent1"/>
          </a:effectRef>
          <a:fontRef idx="minor">
            <a:schemeClr val="dk1"/>
          </a:fontRef>
        </p:style>
        <p:txBody>
          <a:bodyPr rtlCol="0" anchor="ctr"/>
          <a:lstStyle/>
          <a:p>
            <a:pPr marL="166688"/>
            <a:r>
              <a:rPr lang="en-US" sz="2800" b="1" dirty="0" err="1">
                <a:solidFill>
                  <a:schemeClr val="accent2">
                    <a:lumMod val="50000"/>
                  </a:schemeClr>
                </a:solidFill>
                <a:effectLst>
                  <a:outerShdw blurRad="38100" dist="38100" dir="2700000" algn="tl">
                    <a:srgbClr val="000000">
                      <a:alpha val="43137"/>
                    </a:srgbClr>
                  </a:outerShdw>
                </a:effectLst>
              </a:rPr>
              <a:t>Mật</a:t>
            </a:r>
            <a:r>
              <a:rPr lang="en-US" sz="2800" b="1" dirty="0">
                <a:solidFill>
                  <a:schemeClr val="accent2">
                    <a:lumMod val="50000"/>
                  </a:schemeClr>
                </a:solidFill>
                <a:effectLst>
                  <a:outerShdw blurRad="38100" dist="38100" dir="2700000" algn="tl">
                    <a:srgbClr val="000000">
                      <a:alpha val="43137"/>
                    </a:srgbClr>
                  </a:outerShdw>
                </a:effectLst>
              </a:rPr>
              <a:t> </a:t>
            </a:r>
            <a:r>
              <a:rPr lang="en-US" sz="2800" b="1" dirty="0" err="1">
                <a:solidFill>
                  <a:schemeClr val="accent2">
                    <a:lumMod val="50000"/>
                  </a:schemeClr>
                </a:solidFill>
                <a:effectLst>
                  <a:outerShdw blurRad="38100" dist="38100" dir="2700000" algn="tl">
                    <a:srgbClr val="000000">
                      <a:alpha val="43137"/>
                    </a:srgbClr>
                  </a:outerShdw>
                </a:effectLst>
              </a:rPr>
              <a:t>cá</a:t>
            </a:r>
            <a:r>
              <a:rPr lang="en-US" sz="2800" b="1" dirty="0">
                <a:solidFill>
                  <a:schemeClr val="accent2">
                    <a:lumMod val="50000"/>
                  </a:schemeClr>
                </a:solidFill>
                <a:effectLst>
                  <a:outerShdw blurRad="38100" dist="38100" dir="2700000" algn="tl">
                    <a:srgbClr val="000000">
                      <a:alpha val="43137"/>
                    </a:srgbClr>
                  </a:outerShdw>
                </a:effectLst>
              </a:rPr>
              <a:t> </a:t>
            </a:r>
            <a:r>
              <a:rPr lang="en-US" sz="2800" b="1" dirty="0" err="1">
                <a:solidFill>
                  <a:schemeClr val="accent2">
                    <a:lumMod val="50000"/>
                  </a:schemeClr>
                </a:solidFill>
                <a:effectLst>
                  <a:outerShdw blurRad="38100" dist="38100" dir="2700000" algn="tl">
                    <a:srgbClr val="000000">
                      <a:alpha val="43137"/>
                    </a:srgbClr>
                  </a:outerShdw>
                </a:effectLst>
              </a:rPr>
              <a:t>trắm</a:t>
            </a:r>
            <a:endParaRPr lang="en-US" sz="2800" b="1" dirty="0">
              <a:solidFill>
                <a:schemeClr val="accent2">
                  <a:lumMod val="50000"/>
                </a:schemeClr>
              </a:solidFill>
              <a:effectLst>
                <a:outerShdw blurRad="38100" dist="38100" dir="2700000" algn="tl">
                  <a:srgbClr val="000000">
                    <a:alpha val="43137"/>
                  </a:srgbClr>
                </a:outerShdw>
              </a:effectLst>
            </a:endParaRPr>
          </a:p>
        </p:txBody>
      </p:sp>
      <p:sp>
        <p:nvSpPr>
          <p:cNvPr id="54" name="Cloud 53">
            <a:extLst>
              <a:ext uri="{FF2B5EF4-FFF2-40B4-BE49-F238E27FC236}">
                <a16:creationId xmlns:a16="http://schemas.microsoft.com/office/drawing/2014/main" id="{70340DC6-2B2D-41DD-8F8C-AF5312AC8372}"/>
              </a:ext>
            </a:extLst>
          </p:cNvPr>
          <p:cNvSpPr/>
          <p:nvPr/>
        </p:nvSpPr>
        <p:spPr>
          <a:xfrm flipH="1">
            <a:off x="2341866" y="165376"/>
            <a:ext cx="1983347" cy="1247944"/>
          </a:xfrm>
          <a:prstGeom prst="cloud">
            <a:avLst/>
          </a:prstGeom>
          <a:blipFill dpi="0" rotWithShape="1">
            <a:blip r:embed="rId2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D545D1F7-66C2-4D12-880B-54BAE6B9D72A}"/>
              </a:ext>
            </a:extLst>
          </p:cNvPr>
          <p:cNvSpPr/>
          <p:nvPr/>
        </p:nvSpPr>
        <p:spPr>
          <a:xfrm>
            <a:off x="5836087" y="2878254"/>
            <a:ext cx="467431" cy="384143"/>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452093A-1B61-4960-B011-A607D4A2ED6D}"/>
              </a:ext>
            </a:extLst>
          </p:cNvPr>
          <p:cNvSpPr/>
          <p:nvPr/>
        </p:nvSpPr>
        <p:spPr>
          <a:xfrm>
            <a:off x="5619811" y="3187445"/>
            <a:ext cx="168135" cy="138176"/>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CC53A12C-7F96-4119-AC39-B77FA9DD2EF9}"/>
              </a:ext>
            </a:extLst>
          </p:cNvPr>
          <p:cNvSpPr/>
          <p:nvPr/>
        </p:nvSpPr>
        <p:spPr>
          <a:xfrm rot="831800">
            <a:off x="3242675" y="2051981"/>
            <a:ext cx="480072" cy="421483"/>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13D2B0B-D478-4E01-8B99-C546B56714EA}"/>
              </a:ext>
            </a:extLst>
          </p:cNvPr>
          <p:cNvSpPr/>
          <p:nvPr/>
        </p:nvSpPr>
        <p:spPr>
          <a:xfrm>
            <a:off x="3783223" y="2484360"/>
            <a:ext cx="252006" cy="229548"/>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Connector: Curved 61">
            <a:extLst>
              <a:ext uri="{FF2B5EF4-FFF2-40B4-BE49-F238E27FC236}">
                <a16:creationId xmlns:a16="http://schemas.microsoft.com/office/drawing/2014/main" id="{05952D66-449E-475F-A47C-64A3594771DC}"/>
              </a:ext>
            </a:extLst>
          </p:cNvPr>
          <p:cNvCxnSpPr>
            <a:cxnSpLocks/>
          </p:cNvCxnSpPr>
          <p:nvPr/>
        </p:nvCxnSpPr>
        <p:spPr>
          <a:xfrm flipV="1">
            <a:off x="2096909" y="4551566"/>
            <a:ext cx="2054237" cy="924526"/>
          </a:xfrm>
          <a:prstGeom prst="curvedConnector3">
            <a:avLst>
              <a:gd name="adj1" fmla="val 74451"/>
            </a:avLst>
          </a:prstGeom>
          <a:ln w="76200">
            <a:solidFill>
              <a:schemeClr val="accent2">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 name="Connector: Curved 77">
            <a:extLst>
              <a:ext uri="{FF2B5EF4-FFF2-40B4-BE49-F238E27FC236}">
                <a16:creationId xmlns:a16="http://schemas.microsoft.com/office/drawing/2014/main" id="{E173E400-192F-46B9-83BF-B858E5229ACE}"/>
              </a:ext>
            </a:extLst>
          </p:cNvPr>
          <p:cNvCxnSpPr>
            <a:cxnSpLocks/>
          </p:cNvCxnSpPr>
          <p:nvPr/>
        </p:nvCxnSpPr>
        <p:spPr>
          <a:xfrm rot="10800000">
            <a:off x="5360217" y="4530807"/>
            <a:ext cx="1556833" cy="1069318"/>
          </a:xfrm>
          <a:prstGeom prst="curvedConnector3">
            <a:avLst>
              <a:gd name="adj1" fmla="val 62409"/>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5819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wipe(up)">
                                      <p:cBhvr>
                                        <p:cTn id="33" dur="1500"/>
                                        <p:tgtEl>
                                          <p:spTgt spid="8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1500"/>
                                        <p:tgtEl>
                                          <p:spTgt spid="16"/>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1500"/>
                                        <p:tgtEl>
                                          <p:spTgt spid="17"/>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300"/>
                                        <p:tgtEl>
                                          <p:spTgt spid="27"/>
                                        </p:tgtEl>
                                      </p:cBhvr>
                                    </p:animEffect>
                                  </p:childTnLst>
                                </p:cTn>
                              </p:par>
                            </p:childTnLst>
                          </p:cTn>
                        </p:par>
                        <p:par>
                          <p:cTn id="44" fill="hold">
                            <p:stCondLst>
                              <p:cond delay="5300"/>
                            </p:stCondLst>
                            <p:childTnLst>
                              <p:par>
                                <p:cTn id="45" presetID="10"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300"/>
                                        <p:tgtEl>
                                          <p:spTgt spid="36"/>
                                        </p:tgtEl>
                                      </p:cBhvr>
                                    </p:animEffect>
                                  </p:childTnLst>
                                </p:cTn>
                              </p:par>
                            </p:childTnLst>
                          </p:cTn>
                        </p:par>
                        <p:par>
                          <p:cTn id="48" fill="hold">
                            <p:stCondLst>
                              <p:cond delay="5600"/>
                            </p:stCondLst>
                            <p:childTnLst>
                              <p:par>
                                <p:cTn id="49" presetID="10"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300"/>
                                        <p:tgtEl>
                                          <p:spTgt spid="20"/>
                                        </p:tgtEl>
                                      </p:cBhvr>
                                    </p:animEffect>
                                  </p:childTnLst>
                                </p:cTn>
                              </p:par>
                            </p:childTnLst>
                          </p:cTn>
                        </p:par>
                        <p:par>
                          <p:cTn id="52" fill="hold">
                            <p:stCondLst>
                              <p:cond delay="59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300"/>
                                        <p:tgtEl>
                                          <p:spTgt spid="35"/>
                                        </p:tgtEl>
                                      </p:cBhvr>
                                    </p:animEffect>
                                  </p:childTnLst>
                                </p:cTn>
                              </p:par>
                            </p:childTnLst>
                          </p:cTn>
                        </p:par>
                        <p:par>
                          <p:cTn id="56" fill="hold">
                            <p:stCondLst>
                              <p:cond delay="6200"/>
                            </p:stCondLst>
                            <p:childTnLst>
                              <p:par>
                                <p:cTn id="57" presetID="10" presetClass="entr" presetSubtype="0" fill="hold"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300"/>
                                        <p:tgtEl>
                                          <p:spTgt spid="42"/>
                                        </p:tgtEl>
                                      </p:cBhvr>
                                    </p:animEffect>
                                  </p:childTnLst>
                                </p:cTn>
                              </p:par>
                            </p:childTnLst>
                          </p:cTn>
                        </p:par>
                        <p:par>
                          <p:cTn id="60" fill="hold">
                            <p:stCondLst>
                              <p:cond delay="65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300"/>
                                        <p:tgtEl>
                                          <p:spTgt spid="19"/>
                                        </p:tgtEl>
                                      </p:cBhvr>
                                    </p:animEffect>
                                  </p:childTnLst>
                                </p:cTn>
                              </p:par>
                            </p:childTnLst>
                          </p:cTn>
                        </p:par>
                        <p:par>
                          <p:cTn id="64" fill="hold">
                            <p:stCondLst>
                              <p:cond delay="6800"/>
                            </p:stCondLst>
                            <p:childTnLst>
                              <p:par>
                                <p:cTn id="65" presetID="10"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300"/>
                                        <p:tgtEl>
                                          <p:spTgt spid="21"/>
                                        </p:tgtEl>
                                      </p:cBhvr>
                                    </p:animEffect>
                                  </p:childTnLst>
                                </p:cTn>
                              </p:par>
                            </p:childTnLst>
                          </p:cTn>
                        </p:par>
                        <p:par>
                          <p:cTn id="68" fill="hold">
                            <p:stCondLst>
                              <p:cond delay="7100"/>
                            </p:stCondLst>
                            <p:childTnLst>
                              <p:par>
                                <p:cTn id="69" presetID="10" presetClass="entr" presetSubtype="0"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300"/>
                                        <p:tgtEl>
                                          <p:spTgt spid="22"/>
                                        </p:tgtEl>
                                      </p:cBhvr>
                                    </p:animEffect>
                                  </p:childTnLst>
                                </p:cTn>
                              </p:par>
                            </p:childTnLst>
                          </p:cTn>
                        </p:par>
                        <p:par>
                          <p:cTn id="72" fill="hold">
                            <p:stCondLst>
                              <p:cond delay="7400"/>
                            </p:stCondLst>
                            <p:childTnLst>
                              <p:par>
                                <p:cTn id="73" presetID="10" presetClass="entr" presetSubtype="0"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300"/>
                                        <p:tgtEl>
                                          <p:spTgt spid="25"/>
                                        </p:tgtEl>
                                      </p:cBhvr>
                                    </p:animEffect>
                                  </p:childTnLst>
                                </p:cTn>
                              </p:par>
                            </p:childTnLst>
                          </p:cTn>
                        </p:par>
                        <p:par>
                          <p:cTn id="76" fill="hold">
                            <p:stCondLst>
                              <p:cond delay="7700"/>
                            </p:stCondLst>
                            <p:childTnLst>
                              <p:par>
                                <p:cTn id="77" presetID="10" presetClass="entr" presetSubtype="0"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300"/>
                                        <p:tgtEl>
                                          <p:spTgt spid="24"/>
                                        </p:tgtEl>
                                      </p:cBhvr>
                                    </p:animEffect>
                                  </p:childTnLst>
                                </p:cTn>
                              </p:par>
                            </p:childTnLst>
                          </p:cTn>
                        </p:par>
                        <p:par>
                          <p:cTn id="80" fill="hold">
                            <p:stCondLst>
                              <p:cond delay="8000"/>
                            </p:stCondLst>
                            <p:childTnLst>
                              <p:par>
                                <p:cTn id="81" presetID="10" presetClass="entr" presetSubtype="0"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300"/>
                                        <p:tgtEl>
                                          <p:spTgt spid="28"/>
                                        </p:tgtEl>
                                      </p:cBhvr>
                                    </p:animEffect>
                                  </p:childTnLst>
                                </p:cTn>
                              </p:par>
                            </p:childTnLst>
                          </p:cTn>
                        </p:par>
                        <p:par>
                          <p:cTn id="84" fill="hold">
                            <p:stCondLst>
                              <p:cond delay="8300"/>
                            </p:stCondLst>
                            <p:childTnLst>
                              <p:par>
                                <p:cTn id="85" presetID="10" presetClass="entr" presetSubtype="0" fill="hold" nodeType="after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300"/>
                                        <p:tgtEl>
                                          <p:spTgt spid="29"/>
                                        </p:tgtEl>
                                      </p:cBhvr>
                                    </p:animEffect>
                                  </p:childTnLst>
                                </p:cTn>
                              </p:par>
                            </p:childTnLst>
                          </p:cTn>
                        </p:par>
                        <p:par>
                          <p:cTn id="88" fill="hold">
                            <p:stCondLst>
                              <p:cond delay="8600"/>
                            </p:stCondLst>
                            <p:childTnLst>
                              <p:par>
                                <p:cTn id="89" presetID="10"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300"/>
                                        <p:tgtEl>
                                          <p:spTgt spid="30"/>
                                        </p:tgtEl>
                                      </p:cBhvr>
                                    </p:animEffect>
                                  </p:childTnLst>
                                </p:cTn>
                              </p:par>
                            </p:childTnLst>
                          </p:cTn>
                        </p:par>
                        <p:par>
                          <p:cTn id="92" fill="hold">
                            <p:stCondLst>
                              <p:cond delay="8900"/>
                            </p:stCondLst>
                            <p:childTnLst>
                              <p:par>
                                <p:cTn id="93" presetID="10" presetClass="entr" presetSubtype="0" fill="hold" nodeType="after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300"/>
                                        <p:tgtEl>
                                          <p:spTgt spid="31"/>
                                        </p:tgtEl>
                                      </p:cBhvr>
                                    </p:animEffect>
                                  </p:childTnLst>
                                </p:cTn>
                              </p:par>
                            </p:childTnLst>
                          </p:cTn>
                        </p:par>
                        <p:par>
                          <p:cTn id="96" fill="hold">
                            <p:stCondLst>
                              <p:cond delay="9200"/>
                            </p:stCondLst>
                            <p:childTnLst>
                              <p:par>
                                <p:cTn id="97" presetID="10" presetClass="entr" presetSubtype="0" fill="hold" nodeType="after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300"/>
                                        <p:tgtEl>
                                          <p:spTgt spid="32"/>
                                        </p:tgtEl>
                                      </p:cBhvr>
                                    </p:animEffect>
                                  </p:childTnLst>
                                </p:cTn>
                              </p:par>
                            </p:childTnLst>
                          </p:cTn>
                        </p:par>
                        <p:par>
                          <p:cTn id="100" fill="hold">
                            <p:stCondLst>
                              <p:cond delay="9500"/>
                            </p:stCondLst>
                            <p:childTnLst>
                              <p:par>
                                <p:cTn id="101" presetID="10" presetClass="entr" presetSubtype="0" fill="hold"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750"/>
                                        <p:tgtEl>
                                          <p:spTgt spid="38"/>
                                        </p:tgtEl>
                                      </p:cBhvr>
                                    </p:animEffect>
                                  </p:childTnLst>
                                </p:cTn>
                              </p:par>
                            </p:childTnLst>
                          </p:cTn>
                        </p:par>
                        <p:par>
                          <p:cTn id="104" fill="hold">
                            <p:stCondLst>
                              <p:cond delay="10250"/>
                            </p:stCondLst>
                            <p:childTnLst>
                              <p:par>
                                <p:cTn id="105" presetID="10" presetClass="entr" presetSubtype="0" fill="hold" nodeType="after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750"/>
                                        <p:tgtEl>
                                          <p:spTgt spid="45"/>
                                        </p:tgtEl>
                                      </p:cBhvr>
                                    </p:animEffect>
                                  </p:childTnLst>
                                </p:cTn>
                              </p:par>
                            </p:childTnLst>
                          </p:cTn>
                        </p:par>
                        <p:par>
                          <p:cTn id="108" fill="hold">
                            <p:stCondLst>
                              <p:cond delay="11000"/>
                            </p:stCondLst>
                            <p:childTnLst>
                              <p:par>
                                <p:cTn id="109" presetID="10" presetClass="entr" presetSubtype="0" fill="hold" nodeType="after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750"/>
                                        <p:tgtEl>
                                          <p:spTgt spid="40"/>
                                        </p:tgtEl>
                                      </p:cBhvr>
                                    </p:animEffect>
                                  </p:childTnLst>
                                </p:cTn>
                              </p:par>
                            </p:childTnLst>
                          </p:cTn>
                        </p:par>
                        <p:par>
                          <p:cTn id="112" fill="hold">
                            <p:stCondLst>
                              <p:cond delay="11750"/>
                            </p:stCondLst>
                            <p:childTnLst>
                              <p:par>
                                <p:cTn id="113" presetID="10"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750"/>
                                        <p:tgtEl>
                                          <p:spTgt spid="41"/>
                                        </p:tgtEl>
                                      </p:cBhvr>
                                    </p:animEffect>
                                  </p:childTnLst>
                                </p:cTn>
                              </p:par>
                            </p:childTnLst>
                          </p:cTn>
                        </p:par>
                        <p:par>
                          <p:cTn id="116" fill="hold">
                            <p:stCondLst>
                              <p:cond delay="12500"/>
                            </p:stCondLst>
                            <p:childTnLst>
                              <p:par>
                                <p:cTn id="117" presetID="22" presetClass="entr" presetSubtype="1" fill="hold" grpId="0" nodeType="afterEffect">
                                  <p:stCondLst>
                                    <p:cond delay="0"/>
                                  </p:stCondLst>
                                  <p:childTnLst>
                                    <p:set>
                                      <p:cBhvr>
                                        <p:cTn id="118" dur="1" fill="hold">
                                          <p:stCondLst>
                                            <p:cond delay="0"/>
                                          </p:stCondLst>
                                        </p:cTn>
                                        <p:tgtEl>
                                          <p:spTgt spid="85"/>
                                        </p:tgtEl>
                                        <p:attrNameLst>
                                          <p:attrName>style.visibility</p:attrName>
                                        </p:attrNameLst>
                                      </p:cBhvr>
                                      <p:to>
                                        <p:strVal val="visible"/>
                                      </p:to>
                                    </p:set>
                                    <p:animEffect transition="in" filter="wipe(up)">
                                      <p:cBhvr>
                                        <p:cTn id="119" dur="2000"/>
                                        <p:tgtEl>
                                          <p:spTgt spid="85"/>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repeatCount="indefinite" fill="hold" nodeType="click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wipe(left)">
                                      <p:cBhvr>
                                        <p:cTn id="124" dur="1000"/>
                                        <p:tgtEl>
                                          <p:spTgt spid="62"/>
                                        </p:tgtEl>
                                      </p:cBhvr>
                                    </p:animEffect>
                                  </p:childTnLst>
                                </p:cTn>
                              </p:par>
                            </p:childTnLst>
                          </p:cTn>
                        </p:par>
                        <p:par>
                          <p:cTn id="125" fill="hold">
                            <p:stCondLst>
                              <p:cond delay="1000"/>
                            </p:stCondLst>
                            <p:childTnLst>
                              <p:par>
                                <p:cTn id="126" presetID="10" presetClass="entr" presetSubtype="0" repeatCount="indefinite" fill="hold" grpId="0" nodeType="after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1000"/>
                                        <p:tgtEl>
                                          <p:spTgt spid="58"/>
                                        </p:tgtEl>
                                      </p:cBhvr>
                                    </p:animEffect>
                                  </p:childTnLst>
                                </p:cTn>
                              </p:par>
                            </p:childTnLst>
                          </p:cTn>
                        </p:par>
                        <p:par>
                          <p:cTn id="129" fill="hold">
                            <p:stCondLst>
                              <p:cond delay="2000"/>
                            </p:stCondLst>
                            <p:childTnLst>
                              <p:par>
                                <p:cTn id="130" presetID="10" presetClass="entr" presetSubtype="0" repeatCount="indefinite" fill="hold" grpId="0" nodeType="afterEffect">
                                  <p:stCondLst>
                                    <p:cond delay="0"/>
                                  </p:stCondLst>
                                  <p:childTnLst>
                                    <p:set>
                                      <p:cBhvr>
                                        <p:cTn id="131" dur="1" fill="hold">
                                          <p:stCondLst>
                                            <p:cond delay="0"/>
                                          </p:stCondLst>
                                        </p:cTn>
                                        <p:tgtEl>
                                          <p:spTgt spid="57"/>
                                        </p:tgtEl>
                                        <p:attrNameLst>
                                          <p:attrName>style.visibility</p:attrName>
                                        </p:attrNameLst>
                                      </p:cBhvr>
                                      <p:to>
                                        <p:strVal val="visible"/>
                                      </p:to>
                                    </p:set>
                                    <p:animEffect transition="in" filter="fade">
                                      <p:cBhvr>
                                        <p:cTn id="132" dur="1000"/>
                                        <p:tgtEl>
                                          <p:spTgt spid="57"/>
                                        </p:tgtEl>
                                      </p:cBhvr>
                                    </p:animEffect>
                                  </p:childTnLst>
                                </p:cTn>
                              </p:par>
                            </p:childTnLst>
                          </p:cTn>
                        </p:par>
                        <p:par>
                          <p:cTn id="133" fill="hold">
                            <p:stCondLst>
                              <p:cond delay="3000"/>
                            </p:stCondLst>
                            <p:childTnLst>
                              <p:par>
                                <p:cTn id="134" presetID="10" presetClass="entr" presetSubtype="0" fill="hold" grpId="0" nodeType="after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fade">
                                      <p:cBhvr>
                                        <p:cTn id="136" dur="1000"/>
                                        <p:tgtEl>
                                          <p:spTgt spid="5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4"/>
                                        </p:tgtEl>
                                        <p:attrNameLst>
                                          <p:attrName>style.visibility</p:attrName>
                                        </p:attrNameLst>
                                      </p:cBhvr>
                                      <p:to>
                                        <p:strVal val="visible"/>
                                      </p:to>
                                    </p:set>
                                    <p:animEffect transition="in" filter="fade">
                                      <p:cBhvr>
                                        <p:cTn id="139" dur="1000"/>
                                        <p:tgtEl>
                                          <p:spTgt spid="5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fade">
                                      <p:cBhvr>
                                        <p:cTn id="142" dur="1000"/>
                                        <p:tgtEl>
                                          <p:spTgt spid="53"/>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2" repeatCount="indefinite" fill="hold" nodeType="clickEffect">
                                  <p:stCondLst>
                                    <p:cond delay="0"/>
                                  </p:stCondLst>
                                  <p:childTnLst>
                                    <p:set>
                                      <p:cBhvr>
                                        <p:cTn id="146" dur="1" fill="hold">
                                          <p:stCondLst>
                                            <p:cond delay="0"/>
                                          </p:stCondLst>
                                        </p:cTn>
                                        <p:tgtEl>
                                          <p:spTgt spid="78"/>
                                        </p:tgtEl>
                                        <p:attrNameLst>
                                          <p:attrName>style.visibility</p:attrName>
                                        </p:attrNameLst>
                                      </p:cBhvr>
                                      <p:to>
                                        <p:strVal val="visible"/>
                                      </p:to>
                                    </p:set>
                                    <p:animEffect transition="in" filter="wipe(right)">
                                      <p:cBhvr>
                                        <p:cTn id="147" dur="1000"/>
                                        <p:tgtEl>
                                          <p:spTgt spid="78"/>
                                        </p:tgtEl>
                                      </p:cBhvr>
                                    </p:animEffect>
                                  </p:childTnLst>
                                </p:cTn>
                              </p:par>
                            </p:childTnLst>
                          </p:cTn>
                        </p:par>
                        <p:par>
                          <p:cTn id="148" fill="hold">
                            <p:stCondLst>
                              <p:cond delay="1000"/>
                            </p:stCondLst>
                            <p:childTnLst>
                              <p:par>
                                <p:cTn id="149" presetID="10" presetClass="entr" presetSubtype="0" repeatCount="indefinite" fill="hold" grpId="0" nodeType="afterEffect">
                                  <p:stCondLst>
                                    <p:cond delay="0"/>
                                  </p:stCondLst>
                                  <p:childTnLst>
                                    <p:set>
                                      <p:cBhvr>
                                        <p:cTn id="150" dur="1" fill="hold">
                                          <p:stCondLst>
                                            <p:cond delay="0"/>
                                          </p:stCondLst>
                                        </p:cTn>
                                        <p:tgtEl>
                                          <p:spTgt spid="56"/>
                                        </p:tgtEl>
                                        <p:attrNameLst>
                                          <p:attrName>style.visibility</p:attrName>
                                        </p:attrNameLst>
                                      </p:cBhvr>
                                      <p:to>
                                        <p:strVal val="visible"/>
                                      </p:to>
                                    </p:set>
                                    <p:animEffect transition="in" filter="fade">
                                      <p:cBhvr>
                                        <p:cTn id="151" dur="1000"/>
                                        <p:tgtEl>
                                          <p:spTgt spid="56"/>
                                        </p:tgtEl>
                                      </p:cBhvr>
                                    </p:animEffect>
                                  </p:childTnLst>
                                </p:cTn>
                              </p:par>
                            </p:childTnLst>
                          </p:cTn>
                        </p:par>
                        <p:par>
                          <p:cTn id="152" fill="hold">
                            <p:stCondLst>
                              <p:cond delay="2000"/>
                            </p:stCondLst>
                            <p:childTnLst>
                              <p:par>
                                <p:cTn id="153" presetID="10" presetClass="entr" presetSubtype="0" repeatCount="indefinite" fill="hold" grpId="0" nodeType="afterEffect">
                                  <p:stCondLst>
                                    <p:cond delay="0"/>
                                  </p:stCondLst>
                                  <p:childTnLst>
                                    <p:set>
                                      <p:cBhvr>
                                        <p:cTn id="154" dur="1" fill="hold">
                                          <p:stCondLst>
                                            <p:cond delay="0"/>
                                          </p:stCondLst>
                                        </p:cTn>
                                        <p:tgtEl>
                                          <p:spTgt spid="55"/>
                                        </p:tgtEl>
                                        <p:attrNameLst>
                                          <p:attrName>style.visibility</p:attrName>
                                        </p:attrNameLst>
                                      </p:cBhvr>
                                      <p:to>
                                        <p:strVal val="visible"/>
                                      </p:to>
                                    </p:set>
                                    <p:animEffect transition="in" filter="fade">
                                      <p:cBhvr>
                                        <p:cTn id="155" dur="1000"/>
                                        <p:tgtEl>
                                          <p:spTgt spid="55"/>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4" fill="hold" grpId="0" nodeType="clickEffect">
                                  <p:stCondLst>
                                    <p:cond delay="0"/>
                                  </p:stCondLst>
                                  <p:childTnLst>
                                    <p:set>
                                      <p:cBhvr>
                                        <p:cTn id="159" dur="1" fill="hold">
                                          <p:stCondLst>
                                            <p:cond delay="0"/>
                                          </p:stCondLst>
                                        </p:cTn>
                                        <p:tgtEl>
                                          <p:spTgt spid="48"/>
                                        </p:tgtEl>
                                        <p:attrNameLst>
                                          <p:attrName>style.visibility</p:attrName>
                                        </p:attrNameLst>
                                      </p:cBhvr>
                                      <p:to>
                                        <p:strVal val="visible"/>
                                      </p:to>
                                    </p:set>
                                    <p:animEffect transition="in" filter="wipe(down)">
                                      <p:cBhvr>
                                        <p:cTn id="160" dur="500"/>
                                        <p:tgtEl>
                                          <p:spTgt spid="48"/>
                                        </p:tgtEl>
                                      </p:cBhvr>
                                    </p:animEffect>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46"/>
                                        </p:tgtEl>
                                        <p:attrNameLst>
                                          <p:attrName>style.visibility</p:attrName>
                                        </p:attrNameLst>
                                      </p:cBhvr>
                                      <p:to>
                                        <p:strVal val="visible"/>
                                      </p:to>
                                    </p:set>
                                    <p:animEffect transition="in" filter="fade">
                                      <p:cBhvr>
                                        <p:cTn id="165" dur="1000"/>
                                        <p:tgtEl>
                                          <p:spTgt spid="46"/>
                                        </p:tgtEl>
                                      </p:cBhvr>
                                    </p:animEffect>
                                    <p:anim calcmode="lin" valueType="num">
                                      <p:cBhvr>
                                        <p:cTn id="166" dur="1000" fill="hold"/>
                                        <p:tgtEl>
                                          <p:spTgt spid="46"/>
                                        </p:tgtEl>
                                        <p:attrNameLst>
                                          <p:attrName>ppt_x</p:attrName>
                                        </p:attrNameLst>
                                      </p:cBhvr>
                                      <p:tavLst>
                                        <p:tav tm="0">
                                          <p:val>
                                            <p:strVal val="#ppt_x"/>
                                          </p:val>
                                        </p:tav>
                                        <p:tav tm="100000">
                                          <p:val>
                                            <p:strVal val="#ppt_x"/>
                                          </p:val>
                                        </p:tav>
                                      </p:tavLst>
                                    </p:anim>
                                    <p:anim calcmode="lin" valueType="num">
                                      <p:cBhvr>
                                        <p:cTn id="16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49"/>
                                        </p:tgtEl>
                                        <p:attrNameLst>
                                          <p:attrName>style.visibility</p:attrName>
                                        </p:attrNameLst>
                                      </p:cBhvr>
                                      <p:to>
                                        <p:strVal val="visible"/>
                                      </p:to>
                                    </p:set>
                                    <p:animEffect transition="in" filter="barn(inVertical)">
                                      <p:cBhvr>
                                        <p:cTn id="1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3" grpId="0" animBg="1"/>
      <p:bldP spid="16" grpId="0" animBg="1"/>
      <p:bldP spid="17" grpId="0" animBg="1"/>
      <p:bldP spid="41" grpId="0" animBg="1"/>
      <p:bldP spid="48" grpId="0" animBg="1"/>
      <p:bldP spid="49" grpId="0" animBg="1"/>
      <p:bldP spid="46" grpId="0" animBg="1"/>
      <p:bldP spid="52" grpId="0" animBg="1"/>
      <p:bldP spid="53" grpId="0" animBg="1"/>
      <p:bldP spid="54" grpId="0" animBg="1"/>
      <p:bldP spid="55" grpId="0" animBg="1"/>
      <p:bldP spid="56" grpId="0" animBg="1"/>
      <p:bldP spid="57"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8AD8300-4074-4C77-ACB9-50CE4306EFC6}"/>
              </a:ext>
            </a:extLst>
          </p:cNvPr>
          <p:cNvSpPr/>
          <p:nvPr/>
        </p:nvSpPr>
        <p:spPr>
          <a:xfrm>
            <a:off x="-2478" y="686056"/>
            <a:ext cx="9144000" cy="270781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96A055-2961-47D9-868C-BC7FA7061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4800"/>
            <a:ext cx="4819650" cy="2743200"/>
          </a:xfrm>
          <a:prstGeom prst="rect">
            <a:avLst/>
          </a:prstGeom>
        </p:spPr>
      </p:pic>
      <p:pic>
        <p:nvPicPr>
          <p:cNvPr id="4" name="Picture 3">
            <a:extLst>
              <a:ext uri="{FF2B5EF4-FFF2-40B4-BE49-F238E27FC236}">
                <a16:creationId xmlns:a16="http://schemas.microsoft.com/office/drawing/2014/main" id="{3F6E0955-F037-4C5E-95CB-2CDEDC9B9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350" y="4114800"/>
            <a:ext cx="4819650" cy="2743200"/>
          </a:xfrm>
          <a:prstGeom prst="rect">
            <a:avLst/>
          </a:prstGeom>
        </p:spPr>
      </p:pic>
      <p:grpSp>
        <p:nvGrpSpPr>
          <p:cNvPr id="11" name="Group 10">
            <a:extLst>
              <a:ext uri="{FF2B5EF4-FFF2-40B4-BE49-F238E27FC236}">
                <a16:creationId xmlns:a16="http://schemas.microsoft.com/office/drawing/2014/main" id="{78E17C18-FA97-40DE-A360-16C63212977F}"/>
              </a:ext>
            </a:extLst>
          </p:cNvPr>
          <p:cNvGrpSpPr/>
          <p:nvPr/>
        </p:nvGrpSpPr>
        <p:grpSpPr>
          <a:xfrm>
            <a:off x="2525096" y="4816176"/>
            <a:ext cx="1647825" cy="1647825"/>
            <a:chOff x="2409825" y="400050"/>
            <a:chExt cx="3657600" cy="3657600"/>
          </a:xfrm>
        </p:grpSpPr>
        <p:sp>
          <p:nvSpPr>
            <p:cNvPr id="12" name="Oval 11">
              <a:extLst>
                <a:ext uri="{FF2B5EF4-FFF2-40B4-BE49-F238E27FC236}">
                  <a16:creationId xmlns:a16="http://schemas.microsoft.com/office/drawing/2014/main" id="{15B3467F-6782-411C-A85A-86302E5B9DDA}"/>
                </a:ext>
              </a:extLst>
            </p:cNvPr>
            <p:cNvSpPr/>
            <p:nvPr/>
          </p:nvSpPr>
          <p:spPr>
            <a:xfrm>
              <a:off x="2743200" y="723900"/>
              <a:ext cx="3017520" cy="301752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ot;Not Allowed&quot; Symbol 12">
              <a:extLst>
                <a:ext uri="{FF2B5EF4-FFF2-40B4-BE49-F238E27FC236}">
                  <a16:creationId xmlns:a16="http://schemas.microsoft.com/office/drawing/2014/main" id="{60F842B3-1EAF-4B96-BADC-2656EFB7A682}"/>
                </a:ext>
              </a:extLst>
            </p:cNvPr>
            <p:cNvSpPr/>
            <p:nvPr/>
          </p:nvSpPr>
          <p:spPr>
            <a:xfrm>
              <a:off x="2409825" y="400050"/>
              <a:ext cx="3657600" cy="3657600"/>
            </a:xfrm>
            <a:prstGeom prst="noSmoking">
              <a:avLst>
                <a:gd name="adj" fmla="val 8750"/>
              </a:avLst>
            </a:prstGeom>
            <a:solidFill>
              <a:srgbClr val="FF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
            <a:extLst>
              <a:ext uri="{FF2B5EF4-FFF2-40B4-BE49-F238E27FC236}">
                <a16:creationId xmlns:a16="http://schemas.microsoft.com/office/drawing/2014/main" id="{EC86529A-9DAC-4B64-9D8B-4B5C98E48451}"/>
              </a:ext>
            </a:extLst>
          </p:cNvPr>
          <p:cNvGrpSpPr/>
          <p:nvPr/>
        </p:nvGrpSpPr>
        <p:grpSpPr>
          <a:xfrm>
            <a:off x="7148589" y="4808388"/>
            <a:ext cx="1647825" cy="1647825"/>
            <a:chOff x="2409825" y="400050"/>
            <a:chExt cx="3657600" cy="3657600"/>
          </a:xfrm>
        </p:grpSpPr>
        <p:sp>
          <p:nvSpPr>
            <p:cNvPr id="18" name="Oval 17">
              <a:extLst>
                <a:ext uri="{FF2B5EF4-FFF2-40B4-BE49-F238E27FC236}">
                  <a16:creationId xmlns:a16="http://schemas.microsoft.com/office/drawing/2014/main" id="{2B82EC23-9B3D-4C6C-85B4-52431019CC4E}"/>
                </a:ext>
              </a:extLst>
            </p:cNvPr>
            <p:cNvSpPr/>
            <p:nvPr/>
          </p:nvSpPr>
          <p:spPr>
            <a:xfrm>
              <a:off x="2743200" y="723900"/>
              <a:ext cx="3017520" cy="301752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quot;Not Allowed&quot; Symbol 18">
              <a:extLst>
                <a:ext uri="{FF2B5EF4-FFF2-40B4-BE49-F238E27FC236}">
                  <a16:creationId xmlns:a16="http://schemas.microsoft.com/office/drawing/2014/main" id="{FF67727F-23B8-4498-87A1-8B42E608F784}"/>
                </a:ext>
              </a:extLst>
            </p:cNvPr>
            <p:cNvSpPr/>
            <p:nvPr/>
          </p:nvSpPr>
          <p:spPr>
            <a:xfrm>
              <a:off x="2409825" y="400050"/>
              <a:ext cx="3657600" cy="3657600"/>
            </a:xfrm>
            <a:prstGeom prst="noSmoking">
              <a:avLst>
                <a:gd name="adj" fmla="val 8750"/>
              </a:avLst>
            </a:prstGeom>
            <a:solidFill>
              <a:srgbClr val="FF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a:extLst>
              <a:ext uri="{FF2B5EF4-FFF2-40B4-BE49-F238E27FC236}">
                <a16:creationId xmlns:a16="http://schemas.microsoft.com/office/drawing/2014/main" id="{66045203-927A-45E7-B178-BC0F68866D51}"/>
              </a:ext>
            </a:extLst>
          </p:cNvPr>
          <p:cNvGrpSpPr/>
          <p:nvPr/>
        </p:nvGrpSpPr>
        <p:grpSpPr>
          <a:xfrm>
            <a:off x="-1456194" y="693398"/>
            <a:ext cx="13146958" cy="3105553"/>
            <a:chOff x="241448" y="1483374"/>
            <a:chExt cx="9090574" cy="2185863"/>
          </a:xfrm>
        </p:grpSpPr>
        <p:pic>
          <p:nvPicPr>
            <p:cNvPr id="37" name="Picture 36">
              <a:extLst>
                <a:ext uri="{FF2B5EF4-FFF2-40B4-BE49-F238E27FC236}">
                  <a16:creationId xmlns:a16="http://schemas.microsoft.com/office/drawing/2014/main" id="{2F727DDA-3261-4E59-BD9A-398893EF3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289" y="1483374"/>
              <a:ext cx="2857501" cy="1764649"/>
            </a:xfrm>
            <a:prstGeom prst="rect">
              <a:avLst/>
            </a:prstGeom>
          </p:spPr>
        </p:pic>
        <p:pic>
          <p:nvPicPr>
            <p:cNvPr id="38" name="Picture 37">
              <a:extLst>
                <a:ext uri="{FF2B5EF4-FFF2-40B4-BE49-F238E27FC236}">
                  <a16:creationId xmlns:a16="http://schemas.microsoft.com/office/drawing/2014/main" id="{2B976CFE-B9CD-41AD-89C8-88DBE35DC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994" y="1483374"/>
              <a:ext cx="2857501" cy="1764649"/>
            </a:xfrm>
            <a:prstGeom prst="rect">
              <a:avLst/>
            </a:prstGeom>
          </p:spPr>
        </p:pic>
        <p:pic>
          <p:nvPicPr>
            <p:cNvPr id="39" name="Picture 38">
              <a:extLst>
                <a:ext uri="{FF2B5EF4-FFF2-40B4-BE49-F238E27FC236}">
                  <a16:creationId xmlns:a16="http://schemas.microsoft.com/office/drawing/2014/main" id="{B9D04D69-DCF0-4632-8A12-0D6A23725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7593" y="1805961"/>
              <a:ext cx="2857501" cy="1764649"/>
            </a:xfrm>
            <a:prstGeom prst="rect">
              <a:avLst/>
            </a:prstGeom>
          </p:spPr>
        </p:pic>
        <p:pic>
          <p:nvPicPr>
            <p:cNvPr id="40" name="Picture 39">
              <a:extLst>
                <a:ext uri="{FF2B5EF4-FFF2-40B4-BE49-F238E27FC236}">
                  <a16:creationId xmlns:a16="http://schemas.microsoft.com/office/drawing/2014/main" id="{B9C764CD-B049-4D82-8FF2-18C403B88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926">
              <a:off x="2653707" y="1844297"/>
              <a:ext cx="2857501" cy="1764649"/>
            </a:xfrm>
            <a:prstGeom prst="rect">
              <a:avLst/>
            </a:prstGeom>
          </p:spPr>
        </p:pic>
        <p:pic>
          <p:nvPicPr>
            <p:cNvPr id="41" name="Picture 40">
              <a:extLst>
                <a:ext uri="{FF2B5EF4-FFF2-40B4-BE49-F238E27FC236}">
                  <a16:creationId xmlns:a16="http://schemas.microsoft.com/office/drawing/2014/main" id="{03EA21D4-8D91-4F53-BA68-13FFA59E5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8863" y="1591400"/>
              <a:ext cx="2857501" cy="1764649"/>
            </a:xfrm>
            <a:prstGeom prst="rect">
              <a:avLst/>
            </a:prstGeom>
          </p:spPr>
        </p:pic>
        <p:pic>
          <p:nvPicPr>
            <p:cNvPr id="42" name="Picture 41">
              <a:extLst>
                <a:ext uri="{FF2B5EF4-FFF2-40B4-BE49-F238E27FC236}">
                  <a16:creationId xmlns:a16="http://schemas.microsoft.com/office/drawing/2014/main" id="{C59A1594-0F5D-4066-92EA-05601F891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448" y="1741670"/>
              <a:ext cx="2857501" cy="1764649"/>
            </a:xfrm>
            <a:prstGeom prst="rect">
              <a:avLst/>
            </a:prstGeom>
          </p:spPr>
        </p:pic>
        <p:pic>
          <p:nvPicPr>
            <p:cNvPr id="43" name="Picture 42">
              <a:extLst>
                <a:ext uri="{FF2B5EF4-FFF2-40B4-BE49-F238E27FC236}">
                  <a16:creationId xmlns:a16="http://schemas.microsoft.com/office/drawing/2014/main" id="{17B200DA-5565-4BC1-9C0B-9CC8687BE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4521" y="1904588"/>
              <a:ext cx="2857501" cy="1764649"/>
            </a:xfrm>
            <a:prstGeom prst="rect">
              <a:avLst/>
            </a:prstGeom>
          </p:spPr>
        </p:pic>
      </p:grpSp>
      <p:grpSp>
        <p:nvGrpSpPr>
          <p:cNvPr id="35" name="Group 34">
            <a:extLst>
              <a:ext uri="{FF2B5EF4-FFF2-40B4-BE49-F238E27FC236}">
                <a16:creationId xmlns:a16="http://schemas.microsoft.com/office/drawing/2014/main" id="{603C5967-1AFF-4763-921F-D508B8F080DC}"/>
              </a:ext>
            </a:extLst>
          </p:cNvPr>
          <p:cNvGrpSpPr/>
          <p:nvPr/>
        </p:nvGrpSpPr>
        <p:grpSpPr>
          <a:xfrm>
            <a:off x="50948" y="1819049"/>
            <a:ext cx="9090574" cy="1850188"/>
            <a:chOff x="241448" y="1483374"/>
            <a:chExt cx="9090574" cy="2185863"/>
          </a:xfrm>
        </p:grpSpPr>
        <p:pic>
          <p:nvPicPr>
            <p:cNvPr id="22" name="Picture 21">
              <a:extLst>
                <a:ext uri="{FF2B5EF4-FFF2-40B4-BE49-F238E27FC236}">
                  <a16:creationId xmlns:a16="http://schemas.microsoft.com/office/drawing/2014/main" id="{137C670E-6E8F-4CBB-BC3B-8F203FAC40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89" y="1483374"/>
              <a:ext cx="2857501" cy="1764649"/>
            </a:xfrm>
            <a:prstGeom prst="rect">
              <a:avLst/>
            </a:prstGeom>
          </p:spPr>
        </p:pic>
        <p:pic>
          <p:nvPicPr>
            <p:cNvPr id="29" name="Picture 28">
              <a:extLst>
                <a:ext uri="{FF2B5EF4-FFF2-40B4-BE49-F238E27FC236}">
                  <a16:creationId xmlns:a16="http://schemas.microsoft.com/office/drawing/2014/main" id="{34AB68FB-8E96-4B04-B2AE-497DEDA7D7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994" y="1483374"/>
              <a:ext cx="2857501" cy="1764649"/>
            </a:xfrm>
            <a:prstGeom prst="rect">
              <a:avLst/>
            </a:prstGeom>
          </p:spPr>
        </p:pic>
        <p:pic>
          <p:nvPicPr>
            <p:cNvPr id="30" name="Picture 29">
              <a:extLst>
                <a:ext uri="{FF2B5EF4-FFF2-40B4-BE49-F238E27FC236}">
                  <a16:creationId xmlns:a16="http://schemas.microsoft.com/office/drawing/2014/main" id="{16202375-98F7-416B-8E3D-C4F249C137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7593" y="1805961"/>
              <a:ext cx="2857501" cy="1764649"/>
            </a:xfrm>
            <a:prstGeom prst="rect">
              <a:avLst/>
            </a:prstGeom>
          </p:spPr>
        </p:pic>
        <p:pic>
          <p:nvPicPr>
            <p:cNvPr id="31" name="Picture 30">
              <a:extLst>
                <a:ext uri="{FF2B5EF4-FFF2-40B4-BE49-F238E27FC236}">
                  <a16:creationId xmlns:a16="http://schemas.microsoft.com/office/drawing/2014/main" id="{EDE91636-04B5-4F5A-9551-AEEFE7DC6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6926">
              <a:off x="2653707" y="1844297"/>
              <a:ext cx="2857501" cy="1764649"/>
            </a:xfrm>
            <a:prstGeom prst="rect">
              <a:avLst/>
            </a:prstGeom>
          </p:spPr>
        </p:pic>
        <p:pic>
          <p:nvPicPr>
            <p:cNvPr id="32" name="Picture 31">
              <a:extLst>
                <a:ext uri="{FF2B5EF4-FFF2-40B4-BE49-F238E27FC236}">
                  <a16:creationId xmlns:a16="http://schemas.microsoft.com/office/drawing/2014/main" id="{850F21D9-1083-4E83-BE04-C5DFBC7B2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8863" y="1591400"/>
              <a:ext cx="2857501" cy="1764649"/>
            </a:xfrm>
            <a:prstGeom prst="rect">
              <a:avLst/>
            </a:prstGeom>
          </p:spPr>
        </p:pic>
        <p:pic>
          <p:nvPicPr>
            <p:cNvPr id="33" name="Picture 32">
              <a:extLst>
                <a:ext uri="{FF2B5EF4-FFF2-40B4-BE49-F238E27FC236}">
                  <a16:creationId xmlns:a16="http://schemas.microsoft.com/office/drawing/2014/main" id="{14954EF3-60C3-47A0-84B0-1BD055707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448" y="1741670"/>
              <a:ext cx="2857501" cy="1764649"/>
            </a:xfrm>
            <a:prstGeom prst="rect">
              <a:avLst/>
            </a:prstGeom>
          </p:spPr>
        </p:pic>
        <p:pic>
          <p:nvPicPr>
            <p:cNvPr id="34" name="Picture 33">
              <a:extLst>
                <a:ext uri="{FF2B5EF4-FFF2-40B4-BE49-F238E27FC236}">
                  <a16:creationId xmlns:a16="http://schemas.microsoft.com/office/drawing/2014/main" id="{C53CFEB8-6383-43ED-942E-8C3B5B404A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4521" y="1904588"/>
              <a:ext cx="2857501" cy="1764649"/>
            </a:xfrm>
            <a:prstGeom prst="rect">
              <a:avLst/>
            </a:prstGeom>
          </p:spPr>
        </p:pic>
      </p:grpSp>
      <p:pic>
        <p:nvPicPr>
          <p:cNvPr id="24" name="Picture 23">
            <a:extLst>
              <a:ext uri="{FF2B5EF4-FFF2-40B4-BE49-F238E27FC236}">
                <a16:creationId xmlns:a16="http://schemas.microsoft.com/office/drawing/2014/main" id="{6BA01797-71C7-4795-B65B-669F7DB65FD3}"/>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401787"/>
            <a:ext cx="9144000" cy="3055906"/>
          </a:xfrm>
          <a:prstGeom prst="rect">
            <a:avLst/>
          </a:prstGeom>
        </p:spPr>
      </p:pic>
      <p:sp>
        <p:nvSpPr>
          <p:cNvPr id="20" name="Rectangle 19">
            <a:extLst>
              <a:ext uri="{FF2B5EF4-FFF2-40B4-BE49-F238E27FC236}">
                <a16:creationId xmlns:a16="http://schemas.microsoft.com/office/drawing/2014/main" id="{93AECFAA-37C6-43C5-968C-D6D58AB6CB79}"/>
              </a:ext>
            </a:extLst>
          </p:cNvPr>
          <p:cNvSpPr/>
          <p:nvPr/>
        </p:nvSpPr>
        <p:spPr>
          <a:xfrm>
            <a:off x="0" y="3429000"/>
            <a:ext cx="9144000" cy="666750"/>
          </a:xfrm>
          <a:prstGeom prst="rect">
            <a:avLst/>
          </a:prstGeom>
          <a:solidFill>
            <a:srgbClr val="A7E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Giúp tiêu diệt sâu đục thân</a:t>
            </a:r>
          </a:p>
        </p:txBody>
      </p:sp>
      <p:grpSp>
        <p:nvGrpSpPr>
          <p:cNvPr id="10" name="Group 9">
            <a:extLst>
              <a:ext uri="{FF2B5EF4-FFF2-40B4-BE49-F238E27FC236}">
                <a16:creationId xmlns:a16="http://schemas.microsoft.com/office/drawing/2014/main" id="{DE2D2E09-DE6A-483E-831C-C5F3F13DA6CB}"/>
              </a:ext>
            </a:extLst>
          </p:cNvPr>
          <p:cNvGrpSpPr/>
          <p:nvPr/>
        </p:nvGrpSpPr>
        <p:grpSpPr>
          <a:xfrm>
            <a:off x="383478" y="4161019"/>
            <a:ext cx="1647825" cy="1647825"/>
            <a:chOff x="2409825" y="400050"/>
            <a:chExt cx="3657600" cy="3657600"/>
          </a:xfrm>
        </p:grpSpPr>
        <p:sp>
          <p:nvSpPr>
            <p:cNvPr id="9" name="Oval 8">
              <a:extLst>
                <a:ext uri="{FF2B5EF4-FFF2-40B4-BE49-F238E27FC236}">
                  <a16:creationId xmlns:a16="http://schemas.microsoft.com/office/drawing/2014/main" id="{AFD9E3BA-8185-4644-BA95-DEEFB133CFCB}"/>
                </a:ext>
              </a:extLst>
            </p:cNvPr>
            <p:cNvSpPr/>
            <p:nvPr/>
          </p:nvSpPr>
          <p:spPr>
            <a:xfrm>
              <a:off x="2743200" y="723900"/>
              <a:ext cx="3017520" cy="301752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ot;Not Allowed&quot; Symbol 7">
              <a:extLst>
                <a:ext uri="{FF2B5EF4-FFF2-40B4-BE49-F238E27FC236}">
                  <a16:creationId xmlns:a16="http://schemas.microsoft.com/office/drawing/2014/main" id="{251BE077-F400-4E6A-B76E-F773D09FE5A0}"/>
                </a:ext>
              </a:extLst>
            </p:cNvPr>
            <p:cNvSpPr/>
            <p:nvPr/>
          </p:nvSpPr>
          <p:spPr>
            <a:xfrm>
              <a:off x="2409825" y="400050"/>
              <a:ext cx="3657600" cy="3657600"/>
            </a:xfrm>
            <a:prstGeom prst="noSmoking">
              <a:avLst>
                <a:gd name="adj" fmla="val 8750"/>
              </a:avLst>
            </a:prstGeom>
            <a:solidFill>
              <a:srgbClr val="FF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02364A7A-E197-4FF9-837F-4CAF48B6A723}"/>
              </a:ext>
            </a:extLst>
          </p:cNvPr>
          <p:cNvGrpSpPr/>
          <p:nvPr/>
        </p:nvGrpSpPr>
        <p:grpSpPr>
          <a:xfrm>
            <a:off x="4967093" y="4192760"/>
            <a:ext cx="1647825" cy="1647825"/>
            <a:chOff x="2409825" y="400050"/>
            <a:chExt cx="3657600" cy="3657600"/>
          </a:xfrm>
        </p:grpSpPr>
        <p:sp>
          <p:nvSpPr>
            <p:cNvPr id="15" name="Oval 14">
              <a:extLst>
                <a:ext uri="{FF2B5EF4-FFF2-40B4-BE49-F238E27FC236}">
                  <a16:creationId xmlns:a16="http://schemas.microsoft.com/office/drawing/2014/main" id="{FAE03319-BB7D-4192-BE2B-BE20519AFF47}"/>
                </a:ext>
              </a:extLst>
            </p:cNvPr>
            <p:cNvSpPr/>
            <p:nvPr/>
          </p:nvSpPr>
          <p:spPr>
            <a:xfrm>
              <a:off x="2743200" y="723900"/>
              <a:ext cx="3017520" cy="301752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quot;Not Allowed&quot; Symbol 15">
              <a:extLst>
                <a:ext uri="{FF2B5EF4-FFF2-40B4-BE49-F238E27FC236}">
                  <a16:creationId xmlns:a16="http://schemas.microsoft.com/office/drawing/2014/main" id="{15842DE8-2420-48B0-9353-26422E85C85B}"/>
                </a:ext>
              </a:extLst>
            </p:cNvPr>
            <p:cNvSpPr/>
            <p:nvPr/>
          </p:nvSpPr>
          <p:spPr>
            <a:xfrm>
              <a:off x="2409825" y="400050"/>
              <a:ext cx="3657600" cy="3657600"/>
            </a:xfrm>
            <a:prstGeom prst="noSmoking">
              <a:avLst>
                <a:gd name="adj" fmla="val 8750"/>
              </a:avLst>
            </a:prstGeom>
            <a:solidFill>
              <a:srgbClr val="FF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Rectangle 43">
            <a:extLst>
              <a:ext uri="{FF2B5EF4-FFF2-40B4-BE49-F238E27FC236}">
                <a16:creationId xmlns:a16="http://schemas.microsoft.com/office/drawing/2014/main" id="{0DCFA9D8-A551-45C2-A53E-AB91C40AEAAE}"/>
              </a:ext>
            </a:extLst>
          </p:cNvPr>
          <p:cNvSpPr/>
          <p:nvPr/>
        </p:nvSpPr>
        <p:spPr>
          <a:xfrm>
            <a:off x="-2478" y="0"/>
            <a:ext cx="9144000" cy="6712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Ong thụ phấn cho cây trồng</a:t>
            </a:r>
          </a:p>
        </p:txBody>
      </p:sp>
      <p:pic>
        <p:nvPicPr>
          <p:cNvPr id="46" name="Picture 45">
            <a:extLst>
              <a:ext uri="{FF2B5EF4-FFF2-40B4-BE49-F238E27FC236}">
                <a16:creationId xmlns:a16="http://schemas.microsoft.com/office/drawing/2014/main" id="{C87FD9D9-42E3-4CDB-9ECD-441E84283B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13818" y="518817"/>
            <a:ext cx="1374330" cy="1099463"/>
          </a:xfrm>
          <a:prstGeom prst="rect">
            <a:avLst/>
          </a:prstGeom>
        </p:spPr>
      </p:pic>
    </p:spTree>
    <p:extLst>
      <p:ext uri="{BB962C8B-B14F-4D97-AF65-F5344CB8AC3E}">
        <p14:creationId xmlns:p14="http://schemas.microsoft.com/office/powerpoint/2010/main" val="1904319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0-#ppt_w/2"/>
                                          </p:val>
                                        </p:tav>
                                        <p:tav tm="100000">
                                          <p:val>
                                            <p:strVal val="#ppt_x"/>
                                          </p:val>
                                        </p:tav>
                                      </p:tavLst>
                                    </p:anim>
                                    <p:anim calcmode="lin" valueType="num">
                                      <p:cBhvr additive="base">
                                        <p:cTn id="17" dur="75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250"/>
                            </p:stCondLst>
                            <p:childTnLst>
                              <p:par>
                                <p:cTn id="19" presetID="2" presetClass="entr" presetSubtype="2"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750" fill="hold"/>
                                        <p:tgtEl>
                                          <p:spTgt spid="45"/>
                                        </p:tgtEl>
                                        <p:attrNameLst>
                                          <p:attrName>ppt_x</p:attrName>
                                        </p:attrNameLst>
                                      </p:cBhvr>
                                      <p:tavLst>
                                        <p:tav tm="0">
                                          <p:val>
                                            <p:strVal val="1+#ppt_w/2"/>
                                          </p:val>
                                        </p:tav>
                                        <p:tav tm="100000">
                                          <p:val>
                                            <p:strVal val="#ppt_x"/>
                                          </p:val>
                                        </p:tav>
                                      </p:tavLst>
                                    </p:anim>
                                    <p:anim calcmode="lin" valueType="num">
                                      <p:cBhvr additive="base">
                                        <p:cTn id="22" dur="750" fill="hold"/>
                                        <p:tgtEl>
                                          <p:spTgt spid="4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750" fill="hold"/>
                                        <p:tgtEl>
                                          <p:spTgt spid="35"/>
                                        </p:tgtEl>
                                        <p:attrNameLst>
                                          <p:attrName>ppt_x</p:attrName>
                                        </p:attrNameLst>
                                      </p:cBhvr>
                                      <p:tavLst>
                                        <p:tav tm="0">
                                          <p:val>
                                            <p:strVal val="1+#ppt_w/2"/>
                                          </p:val>
                                        </p:tav>
                                        <p:tav tm="100000">
                                          <p:val>
                                            <p:strVal val="#ppt_x"/>
                                          </p:val>
                                        </p:tav>
                                      </p:tavLst>
                                    </p:anim>
                                    <p:anim calcmode="lin" valueType="num">
                                      <p:cBhvr additive="base">
                                        <p:cTn id="26" dur="750" fill="hold"/>
                                        <p:tgtEl>
                                          <p:spTgt spid="3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750" fill="hold"/>
                                        <p:tgtEl>
                                          <p:spTgt spid="24"/>
                                        </p:tgtEl>
                                        <p:attrNameLst>
                                          <p:attrName>ppt_x</p:attrName>
                                        </p:attrNameLst>
                                      </p:cBhvr>
                                      <p:tavLst>
                                        <p:tav tm="0">
                                          <p:val>
                                            <p:strVal val="1+#ppt_w/2"/>
                                          </p:val>
                                        </p:tav>
                                        <p:tav tm="100000">
                                          <p:val>
                                            <p:strVal val="#ppt_x"/>
                                          </p:val>
                                        </p:tav>
                                      </p:tavLst>
                                    </p:anim>
                                    <p:anim calcmode="lin" valueType="num">
                                      <p:cBhvr additive="base">
                                        <p:cTn id="30" dur="750" fill="hold"/>
                                        <p:tgtEl>
                                          <p:spTgt spid="24"/>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1"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path" presetSubtype="0" accel="50000" decel="50000" fill="hold" nodeType="clickEffect">
                                  <p:stCondLst>
                                    <p:cond delay="0"/>
                                  </p:stCondLst>
                                  <p:childTnLst>
                                    <p:animMotion origin="layout" path="M 0.07517 2.96296E-6 C 0.08507 0.06296 0.11736 0.1081 0.14982 0.1081 C 0.18159 0.1081 0.20972 0.06296 0.21961 2.96296E-6 C 0.23298 0.06296 0.26059 0.1081 0.29357 0.1081 C 0.32586 0.1081 0.35416 0.06296 0.36302 2.96296E-6 C 0.37656 0.06296 0.40503 0.1081 0.43732 0.1081 C 0.47031 0.1081 0.5026 0.06296 0.51163 2.96296E-6 C 0.52118 0.06296 0.54965 0.1081 0.58663 0.1081 C 0.61406 0.1081 0.64635 0.06296 0.65607 2.96296E-6 C 0.66562 0.06296 0.69791 0.1081 0.7302 0.1081 C 0.7625 0.1081 0.79079 0.06296 0.80034 2.96296E-6 C 0.81423 0.06296 0.84166 0.1081 0.87482 0.1081 C 0.90711 0.1081 0.93524 0.06296 0.94895 2.96296E-6 C 0.95781 0.06296 0.98611 0.1081 1.0184 0.1081 C 1.05139 0.1081 1.08385 0.06296 1.09253 2.96296E-6 C 1.10243 0.06296 1.13055 0.1081 1.16753 0.1081 C 1.19982 0.1081 1.22743 0.06296 1.23715 2.96296E-6 " pathEditMode="relative" rAng="0" ptsTypes="AAAAAAAAAAAAAAAAA">
                                      <p:cBhvr>
                                        <p:cTn id="39" dur="7000" fill="hold"/>
                                        <p:tgtEl>
                                          <p:spTgt spid="46"/>
                                        </p:tgtEl>
                                        <p:attrNameLst>
                                          <p:attrName>ppt_x</p:attrName>
                                          <p:attrName>ppt_y</p:attrName>
                                        </p:attrNameLst>
                                      </p:cBhvr>
                                      <p:rCtr x="58108" y="5394"/>
                                    </p:animMotion>
                                  </p:childTnLst>
                                </p:cTn>
                              </p:par>
                            </p:childTnLst>
                          </p:cTn>
                        </p:par>
                        <p:par>
                          <p:cTn id="40" fill="hold">
                            <p:stCondLst>
                              <p:cond delay="7000"/>
                            </p:stCondLst>
                            <p:childTnLst>
                              <p:par>
                                <p:cTn id="41" presetID="10" presetClass="exit" presetSubtype="0" fill="hold" nodeType="afterEffect">
                                  <p:stCondLst>
                                    <p:cond delay="250"/>
                                  </p:stCondLst>
                                  <p:childTnLst>
                                    <p:animEffect transition="out" filter="fade">
                                      <p:cBhvr>
                                        <p:cTn id="42" dur="1000"/>
                                        <p:tgtEl>
                                          <p:spTgt spid="35"/>
                                        </p:tgtEl>
                                      </p:cBhvr>
                                    </p:animEffect>
                                    <p:set>
                                      <p:cBhvr>
                                        <p:cTn id="43" dur="1" fill="hold">
                                          <p:stCondLst>
                                            <p:cond delay="999"/>
                                          </p:stCondLst>
                                        </p:cTn>
                                        <p:tgtEl>
                                          <p:spTgt spid="35"/>
                                        </p:tgtEl>
                                        <p:attrNameLst>
                                          <p:attrName>style.visibility</p:attrName>
                                        </p:attrNameLst>
                                      </p:cBhvr>
                                      <p:to>
                                        <p:strVal val="hidden"/>
                                      </p:to>
                                    </p:set>
                                  </p:childTnLst>
                                </p:cTn>
                              </p:par>
                            </p:childTnLst>
                          </p:cTn>
                        </p:par>
                        <p:par>
                          <p:cTn id="44" fill="hold">
                            <p:stCondLst>
                              <p:cond delay="8250"/>
                            </p:stCondLst>
                            <p:childTnLst>
                              <p:par>
                                <p:cTn id="45" presetID="10"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500"/>
                                        <p:tgtEl>
                                          <p:spTgt spid="36"/>
                                        </p:tgtEl>
                                      </p:cBhvr>
                                    </p:animEffect>
                                  </p:childTnLst>
                                </p:cTn>
                              </p:par>
                            </p:childTnLst>
                          </p:cTn>
                        </p:par>
                        <p:par>
                          <p:cTn id="48" fill="hold">
                            <p:stCondLst>
                              <p:cond delay="9750"/>
                            </p:stCondLst>
                            <p:childTnLst>
                              <p:par>
                                <p:cTn id="49" presetID="10" presetClass="entr" presetSubtype="0" fill="hold" nodeType="afterEffect">
                                  <p:stCondLst>
                                    <p:cond delay="250"/>
                                  </p:stCondLst>
                                  <p:childTnLst>
                                    <p:set>
                                      <p:cBhvr>
                                        <p:cTn id="50" dur="1" fill="hold">
                                          <p:stCondLst>
                                            <p:cond delay="0"/>
                                          </p:stCondLst>
                                        </p:cTn>
                                        <p:tgtEl>
                                          <p:spTgt spid="44">
                                            <p:txEl>
                                              <p:pRg st="0" end="0"/>
                                            </p:txEl>
                                          </p:spTgt>
                                        </p:tgtEl>
                                        <p:attrNameLst>
                                          <p:attrName>style.visibility</p:attrName>
                                        </p:attrNameLst>
                                      </p:cBhvr>
                                      <p:to>
                                        <p:strVal val="visible"/>
                                      </p:to>
                                    </p:set>
                                    <p:animEffect transition="in" filter="fade">
                                      <p:cBhvr>
                                        <p:cTn id="51" dur="750"/>
                                        <p:tgtEl>
                                          <p:spTgt spid="4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par>
                          <p:cTn id="59" fill="hold">
                            <p:stCondLst>
                              <p:cond delay="1000"/>
                            </p:stCondLst>
                            <p:childTnLst>
                              <p:par>
                                <p:cTn id="60" presetID="42" presetClass="entr" presetSubtype="0"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par>
                          <p:cTn id="71" fill="hold">
                            <p:stCondLst>
                              <p:cond delay="3000"/>
                            </p:stCondLst>
                            <p:childTnLst>
                              <p:par>
                                <p:cTn id="72" presetID="42" presetClass="entr" presetSubtype="0" fill="hold"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000"/>
                                        <p:tgtEl>
                                          <p:spTgt spid="10"/>
                                        </p:tgtEl>
                                      </p:cBhvr>
                                    </p:animEffect>
                                    <p:anim calcmode="lin" valueType="num">
                                      <p:cBhvr>
                                        <p:cTn id="75" dur="1000" fill="hold"/>
                                        <p:tgtEl>
                                          <p:spTgt spid="10"/>
                                        </p:tgtEl>
                                        <p:attrNameLst>
                                          <p:attrName>ppt_x</p:attrName>
                                        </p:attrNameLst>
                                      </p:cBhvr>
                                      <p:tavLst>
                                        <p:tav tm="0">
                                          <p:val>
                                            <p:strVal val="#ppt_x"/>
                                          </p:val>
                                        </p:tav>
                                        <p:tav tm="100000">
                                          <p:val>
                                            <p:strVal val="#ppt_x"/>
                                          </p:val>
                                        </p:tav>
                                      </p:tavLst>
                                    </p:anim>
                                    <p:anim calcmode="lin" valueType="num">
                                      <p:cBhvr>
                                        <p:cTn id="76" dur="1000" fill="hold"/>
                                        <p:tgtEl>
                                          <p:spTgt spid="10"/>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10" presetClass="entr" presetSubtype="0" fill="hold" nodeType="afterEffect">
                                  <p:stCondLst>
                                    <p:cond delay="250"/>
                                  </p:stCondLst>
                                  <p:childTnLst>
                                    <p:set>
                                      <p:cBhvr>
                                        <p:cTn id="79" dur="1" fill="hold">
                                          <p:stCondLst>
                                            <p:cond delay="0"/>
                                          </p:stCondLst>
                                        </p:cTn>
                                        <p:tgtEl>
                                          <p:spTgt spid="20">
                                            <p:txEl>
                                              <p:pRg st="0" end="0"/>
                                            </p:txEl>
                                          </p:spTgt>
                                        </p:tgtEl>
                                        <p:attrNameLst>
                                          <p:attrName>style.visibility</p:attrName>
                                        </p:attrNameLst>
                                      </p:cBhvr>
                                      <p:to>
                                        <p:strVal val="visible"/>
                                      </p:to>
                                    </p:set>
                                    <p:animEffect transition="in" filter="fade">
                                      <p:cBhvr>
                                        <p:cTn id="80" dur="7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0"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0B0469-851B-457F-9AF0-00135F8967A0}"/>
              </a:ext>
            </a:extLst>
          </p:cNvPr>
          <p:cNvSpPr/>
          <p:nvPr/>
        </p:nvSpPr>
        <p:spPr>
          <a:xfrm>
            <a:off x="253388" y="2972723"/>
            <a:ext cx="8088176" cy="2554545"/>
          </a:xfrm>
          <a:prstGeom prst="rect">
            <a:avLst/>
          </a:prstGeom>
          <a:noFill/>
        </p:spPr>
        <p:txBody>
          <a:bodyPr wrap="none">
            <a:spAutoFit/>
          </a:bodyPr>
          <a:lstStyle/>
          <a:p>
            <a:pPr>
              <a:defRPr/>
            </a:pPr>
            <a:r>
              <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Truyền bệnh dịch, </a:t>
            </a:r>
          </a:p>
          <a:p>
            <a:pPr>
              <a:defRPr/>
            </a:pPr>
            <a:r>
              <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phá hại mùa màng, </a:t>
            </a:r>
          </a:p>
          <a:p>
            <a:pPr>
              <a:defRPr/>
            </a:pPr>
            <a:r>
              <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gây nguy hiểm tính mạng </a:t>
            </a:r>
          </a:p>
          <a:p>
            <a:pPr>
              <a:defRPr/>
            </a:pPr>
            <a:r>
              <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con </a:t>
            </a:r>
            <a:r>
              <a:rPr lang="vi-VN" sz="4000" b="1" cap="all" dirty="0" err="1">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người</a:t>
            </a:r>
            <a:r>
              <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a:t>
            </a:r>
            <a:r>
              <a:rPr lang="vi-VN"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 . .</a:t>
            </a:r>
            <a:endParaRPr lang="en-US" sz="4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4" name="Picture 15" descr="con%20muoi">
            <a:extLst>
              <a:ext uri="{FF2B5EF4-FFF2-40B4-BE49-F238E27FC236}">
                <a16:creationId xmlns:a16="http://schemas.microsoft.com/office/drawing/2014/main" id="{57E7D5D1-6A0B-45DA-A4C2-DFB1010A3729}"/>
              </a:ext>
            </a:extLst>
          </p:cNvPr>
          <p:cNvPicPr>
            <a:picLocks noChangeAspect="1" noChangeArrowheads="1"/>
          </p:cNvPicPr>
          <p:nvPr/>
        </p:nvPicPr>
        <p:blipFill>
          <a:blip r:embed="rId2"/>
          <a:srcRect/>
          <a:stretch>
            <a:fillRect/>
          </a:stretch>
        </p:blipFill>
        <p:spPr bwMode="auto">
          <a:xfrm>
            <a:off x="28460" y="36255"/>
            <a:ext cx="29337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12" descr="norway_rat1">
            <a:extLst>
              <a:ext uri="{FF2B5EF4-FFF2-40B4-BE49-F238E27FC236}">
                <a16:creationId xmlns:a16="http://schemas.microsoft.com/office/drawing/2014/main" id="{0789F395-852C-4324-B26A-587414C30341}"/>
              </a:ext>
            </a:extLst>
          </p:cNvPr>
          <p:cNvPicPr>
            <a:picLocks noChangeAspect="1" noChangeArrowheads="1"/>
          </p:cNvPicPr>
          <p:nvPr/>
        </p:nvPicPr>
        <p:blipFill>
          <a:blip r:embed="rId3"/>
          <a:srcRect/>
          <a:stretch>
            <a:fillRect/>
          </a:stretch>
        </p:blipFill>
        <p:spPr bwMode="auto">
          <a:xfrm>
            <a:off x="3027803" y="36255"/>
            <a:ext cx="2971800" cy="2581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1EB1A5F3-A17C-4FEF-A542-599534D2174F}"/>
              </a:ext>
            </a:extLst>
          </p:cNvPr>
          <p:cNvPicPr>
            <a:picLocks noChangeAspect="1"/>
          </p:cNvPicPr>
          <p:nvPr/>
        </p:nvPicPr>
        <p:blipFill>
          <a:blip r:embed="rId4"/>
          <a:stretch>
            <a:fillRect/>
          </a:stretch>
        </p:blipFill>
        <p:spPr>
          <a:xfrm>
            <a:off x="6065246" y="30174"/>
            <a:ext cx="3050294" cy="2581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334891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FD23D-BC73-4445-A64C-F6EB72AA6609}"/>
              </a:ext>
            </a:extLst>
          </p:cNvPr>
          <p:cNvSpPr/>
          <p:nvPr/>
        </p:nvSpPr>
        <p:spPr>
          <a:xfrm>
            <a:off x="0" y="0"/>
            <a:ext cx="9144000" cy="81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Các loài động vật quý hiếm có nguy c</a:t>
            </a:r>
            <a:r>
              <a:rPr lang="vi-VN" sz="3200" b="1">
                <a:solidFill>
                  <a:srgbClr val="FFFF00"/>
                </a:solidFill>
                <a:latin typeface="Times New Roman" panose="02020603050405020304" pitchFamily="18" charset="0"/>
                <a:cs typeface="Times New Roman" panose="02020603050405020304" pitchFamily="18" charset="0"/>
              </a:rPr>
              <a:t>ơ</a:t>
            </a:r>
            <a:r>
              <a:rPr lang="en-US" sz="3200" b="1">
                <a:solidFill>
                  <a:srgbClr val="FFFF00"/>
                </a:solidFill>
                <a:latin typeface="Times New Roman" panose="02020603050405020304" pitchFamily="18" charset="0"/>
                <a:cs typeface="Times New Roman" panose="02020603050405020304" pitchFamily="18" charset="0"/>
              </a:rPr>
              <a:t> tuyệt chủng</a:t>
            </a:r>
          </a:p>
        </p:txBody>
      </p:sp>
      <p:pic>
        <p:nvPicPr>
          <p:cNvPr id="4" name="Picture 3">
            <a:extLst>
              <a:ext uri="{FF2B5EF4-FFF2-40B4-BE49-F238E27FC236}">
                <a16:creationId xmlns:a16="http://schemas.microsoft.com/office/drawing/2014/main" id="{F8D5ACA3-12D4-4B15-A433-386838F06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5" y="1377122"/>
            <a:ext cx="7753350" cy="4103756"/>
          </a:xfrm>
          <a:prstGeom prst="rect">
            <a:avLst/>
          </a:prstGeom>
        </p:spPr>
      </p:pic>
      <p:sp>
        <p:nvSpPr>
          <p:cNvPr id="5" name="TextBox 4">
            <a:extLst>
              <a:ext uri="{FF2B5EF4-FFF2-40B4-BE49-F238E27FC236}">
                <a16:creationId xmlns:a16="http://schemas.microsoft.com/office/drawing/2014/main" id="{66E2ECC6-9BE1-4381-A405-26AD7428CA33}"/>
              </a:ext>
            </a:extLst>
          </p:cNvPr>
          <p:cNvSpPr txBox="1"/>
          <p:nvPr/>
        </p:nvSpPr>
        <p:spPr>
          <a:xfrm>
            <a:off x="695325" y="5684907"/>
            <a:ext cx="775335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Thỏ Pika</a:t>
            </a:r>
          </a:p>
        </p:txBody>
      </p:sp>
    </p:spTree>
    <p:extLst>
      <p:ext uri="{BB962C8B-B14F-4D97-AF65-F5344CB8AC3E}">
        <p14:creationId xmlns:p14="http://schemas.microsoft.com/office/powerpoint/2010/main" val="4068071461"/>
      </p:ext>
    </p:extLst>
  </p:cSld>
  <p:clrMapOvr>
    <a:masterClrMapping/>
  </p:clrMapOvr>
  <p:transition spd="slow">
    <p:strips dir="ld"/>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FD23D-BC73-4445-A64C-F6EB72AA6609}"/>
              </a:ext>
            </a:extLst>
          </p:cNvPr>
          <p:cNvSpPr/>
          <p:nvPr/>
        </p:nvSpPr>
        <p:spPr>
          <a:xfrm>
            <a:off x="0" y="0"/>
            <a:ext cx="9144000" cy="81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Các loài động vật quý hiếm có nguy c</a:t>
            </a:r>
            <a:r>
              <a:rPr lang="vi-VN" sz="3200" b="1">
                <a:solidFill>
                  <a:srgbClr val="FFFF00"/>
                </a:solidFill>
                <a:latin typeface="Times New Roman" panose="02020603050405020304" pitchFamily="18" charset="0"/>
                <a:cs typeface="Times New Roman" panose="02020603050405020304" pitchFamily="18" charset="0"/>
              </a:rPr>
              <a:t>ơ</a:t>
            </a:r>
            <a:r>
              <a:rPr lang="en-US" sz="3200" b="1">
                <a:solidFill>
                  <a:srgbClr val="FFFF00"/>
                </a:solidFill>
                <a:latin typeface="Times New Roman" panose="02020603050405020304" pitchFamily="18" charset="0"/>
                <a:cs typeface="Times New Roman" panose="02020603050405020304" pitchFamily="18" charset="0"/>
              </a:rPr>
              <a:t> tuyệt chủng</a:t>
            </a:r>
          </a:p>
        </p:txBody>
      </p:sp>
      <p:pic>
        <p:nvPicPr>
          <p:cNvPr id="4" name="Picture 3">
            <a:extLst>
              <a:ext uri="{FF2B5EF4-FFF2-40B4-BE49-F238E27FC236}">
                <a16:creationId xmlns:a16="http://schemas.microsoft.com/office/drawing/2014/main" id="{F8D5ACA3-12D4-4B15-A433-386838F06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87" y="1278731"/>
            <a:ext cx="7515225" cy="4300538"/>
          </a:xfrm>
          <a:prstGeom prst="rect">
            <a:avLst/>
          </a:prstGeom>
        </p:spPr>
      </p:pic>
      <p:sp>
        <p:nvSpPr>
          <p:cNvPr id="5" name="TextBox 4">
            <a:extLst>
              <a:ext uri="{FF2B5EF4-FFF2-40B4-BE49-F238E27FC236}">
                <a16:creationId xmlns:a16="http://schemas.microsoft.com/office/drawing/2014/main" id="{66E2ECC6-9BE1-4381-A405-26AD7428CA33}"/>
              </a:ext>
            </a:extLst>
          </p:cNvPr>
          <p:cNvSpPr txBox="1"/>
          <p:nvPr/>
        </p:nvSpPr>
        <p:spPr>
          <a:xfrm>
            <a:off x="695325" y="5684907"/>
            <a:ext cx="775335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Rái cá khổng lồ</a:t>
            </a:r>
          </a:p>
        </p:txBody>
      </p:sp>
    </p:spTree>
    <p:extLst>
      <p:ext uri="{BB962C8B-B14F-4D97-AF65-F5344CB8AC3E}">
        <p14:creationId xmlns:p14="http://schemas.microsoft.com/office/powerpoint/2010/main" val="858518319"/>
      </p:ext>
    </p:extLst>
  </p:cSld>
  <p:clrMapOvr>
    <a:masterClrMapping/>
  </p:clrMapOvr>
  <p:transition spd="slow">
    <p:strips dir="rd"/>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FD23D-BC73-4445-A64C-F6EB72AA6609}"/>
              </a:ext>
            </a:extLst>
          </p:cNvPr>
          <p:cNvSpPr/>
          <p:nvPr/>
        </p:nvSpPr>
        <p:spPr>
          <a:xfrm>
            <a:off x="0" y="0"/>
            <a:ext cx="9144000" cy="81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Các loài động vật quý hiếm có nguy c</a:t>
            </a:r>
            <a:r>
              <a:rPr lang="vi-VN" sz="3200" b="1">
                <a:solidFill>
                  <a:srgbClr val="FFFF00"/>
                </a:solidFill>
                <a:latin typeface="Times New Roman" panose="02020603050405020304" pitchFamily="18" charset="0"/>
                <a:cs typeface="Times New Roman" panose="02020603050405020304" pitchFamily="18" charset="0"/>
              </a:rPr>
              <a:t>ơ</a:t>
            </a:r>
            <a:r>
              <a:rPr lang="en-US" sz="3200" b="1">
                <a:solidFill>
                  <a:srgbClr val="FFFF00"/>
                </a:solidFill>
                <a:latin typeface="Times New Roman" panose="02020603050405020304" pitchFamily="18" charset="0"/>
                <a:cs typeface="Times New Roman" panose="02020603050405020304" pitchFamily="18" charset="0"/>
              </a:rPr>
              <a:t> tuyệt chủng</a:t>
            </a:r>
          </a:p>
        </p:txBody>
      </p:sp>
      <p:pic>
        <p:nvPicPr>
          <p:cNvPr id="4" name="Picture 3">
            <a:extLst>
              <a:ext uri="{FF2B5EF4-FFF2-40B4-BE49-F238E27FC236}">
                <a16:creationId xmlns:a16="http://schemas.microsoft.com/office/drawing/2014/main" id="{F8D5ACA3-12D4-4B15-A433-386838F06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25" y="1248965"/>
            <a:ext cx="6915150" cy="4360069"/>
          </a:xfrm>
          <a:prstGeom prst="rect">
            <a:avLst/>
          </a:prstGeom>
        </p:spPr>
      </p:pic>
      <p:sp>
        <p:nvSpPr>
          <p:cNvPr id="5" name="TextBox 4">
            <a:extLst>
              <a:ext uri="{FF2B5EF4-FFF2-40B4-BE49-F238E27FC236}">
                <a16:creationId xmlns:a16="http://schemas.microsoft.com/office/drawing/2014/main" id="{66E2ECC6-9BE1-4381-A405-26AD7428CA33}"/>
              </a:ext>
            </a:extLst>
          </p:cNvPr>
          <p:cNvSpPr txBox="1"/>
          <p:nvPr/>
        </p:nvSpPr>
        <p:spPr>
          <a:xfrm>
            <a:off x="695325" y="5684907"/>
            <a:ext cx="775335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Sao la</a:t>
            </a:r>
          </a:p>
        </p:txBody>
      </p:sp>
    </p:spTree>
    <p:extLst>
      <p:ext uri="{BB962C8B-B14F-4D97-AF65-F5344CB8AC3E}">
        <p14:creationId xmlns:p14="http://schemas.microsoft.com/office/powerpoint/2010/main" val="1882162329"/>
      </p:ext>
    </p:extLst>
  </p:cSld>
  <p:clrMapOvr>
    <a:masterClrMapping/>
  </p:clrMapOvr>
  <p:transition spd="slow">
    <p:strips dir="rd"/>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FD23D-BC73-4445-A64C-F6EB72AA6609}"/>
              </a:ext>
            </a:extLst>
          </p:cNvPr>
          <p:cNvSpPr/>
          <p:nvPr/>
        </p:nvSpPr>
        <p:spPr>
          <a:xfrm>
            <a:off x="0" y="0"/>
            <a:ext cx="9144000" cy="8191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Nạn săn bắt động vật hoang dã</a:t>
            </a:r>
          </a:p>
        </p:txBody>
      </p:sp>
      <p:pic>
        <p:nvPicPr>
          <p:cNvPr id="4" name="Picture 3">
            <a:extLst>
              <a:ext uri="{FF2B5EF4-FFF2-40B4-BE49-F238E27FC236}">
                <a16:creationId xmlns:a16="http://schemas.microsoft.com/office/drawing/2014/main" id="{F8D5ACA3-12D4-4B15-A433-386838F06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150"/>
            <a:ext cx="9144000" cy="6038850"/>
          </a:xfrm>
          <a:prstGeom prst="rect">
            <a:avLst/>
          </a:prstGeom>
        </p:spPr>
      </p:pic>
    </p:spTree>
    <p:extLst>
      <p:ext uri="{BB962C8B-B14F-4D97-AF65-F5344CB8AC3E}">
        <p14:creationId xmlns:p14="http://schemas.microsoft.com/office/powerpoint/2010/main" val="1406106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childTnLst>
                          </p:cTn>
                        </p:par>
                        <p:par>
                          <p:cTn id="8" fill="hold">
                            <p:stCondLst>
                              <p:cond delay="1250"/>
                            </p:stCondLst>
                            <p:childTnLst>
                              <p:par>
                                <p:cTn id="9" presetID="42" presetClass="entr" presetSubtype="0"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90B90-C91D-42FF-889B-0A84A860F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894957" cy="1803042"/>
          </a:xfrm>
          <a:prstGeom prst="rect">
            <a:avLst/>
          </a:prstGeom>
          <a:ln>
            <a:solidFill>
              <a:schemeClr val="tx1"/>
            </a:solidFill>
          </a:ln>
        </p:spPr>
      </p:pic>
      <p:pic>
        <p:nvPicPr>
          <p:cNvPr id="5" name="Picture 4">
            <a:extLst>
              <a:ext uri="{FF2B5EF4-FFF2-40B4-BE49-F238E27FC236}">
                <a16:creationId xmlns:a16="http://schemas.microsoft.com/office/drawing/2014/main" id="{16881F70-D446-4DC1-AEBB-5E48BA8AD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4957" y="0"/>
            <a:ext cx="3206840" cy="1805772"/>
          </a:xfrm>
          <a:prstGeom prst="rect">
            <a:avLst/>
          </a:prstGeom>
          <a:ln>
            <a:solidFill>
              <a:schemeClr val="tx1"/>
            </a:solidFill>
          </a:ln>
        </p:spPr>
      </p:pic>
      <p:pic>
        <p:nvPicPr>
          <p:cNvPr id="7" name="Picture 6">
            <a:extLst>
              <a:ext uri="{FF2B5EF4-FFF2-40B4-BE49-F238E27FC236}">
                <a16:creationId xmlns:a16="http://schemas.microsoft.com/office/drawing/2014/main" id="{EFF435D7-2509-4DCA-B8AF-8A83F418F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796" y="0"/>
            <a:ext cx="3042204" cy="1810522"/>
          </a:xfrm>
          <a:prstGeom prst="rect">
            <a:avLst/>
          </a:prstGeom>
          <a:ln>
            <a:solidFill>
              <a:schemeClr val="tx1"/>
            </a:solidFill>
          </a:ln>
        </p:spPr>
      </p:pic>
      <p:pic>
        <p:nvPicPr>
          <p:cNvPr id="9" name="Picture 8">
            <a:extLst>
              <a:ext uri="{FF2B5EF4-FFF2-40B4-BE49-F238E27FC236}">
                <a16:creationId xmlns:a16="http://schemas.microsoft.com/office/drawing/2014/main" id="{00B0F56E-9817-4FD4-9015-3D2EFF14A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290360"/>
            <a:ext cx="2573114" cy="1803042"/>
          </a:xfrm>
          <a:prstGeom prst="rect">
            <a:avLst/>
          </a:prstGeom>
          <a:ln>
            <a:solidFill>
              <a:schemeClr val="tx1"/>
            </a:solidFill>
          </a:ln>
        </p:spPr>
      </p:pic>
      <p:pic>
        <p:nvPicPr>
          <p:cNvPr id="11" name="Picture 10">
            <a:extLst>
              <a:ext uri="{FF2B5EF4-FFF2-40B4-BE49-F238E27FC236}">
                <a16:creationId xmlns:a16="http://schemas.microsoft.com/office/drawing/2014/main" id="{81A86227-78A9-45BE-8360-30AFC437A1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3114" y="2290362"/>
            <a:ext cx="2320858" cy="1830877"/>
          </a:xfrm>
          <a:prstGeom prst="rect">
            <a:avLst/>
          </a:prstGeom>
          <a:ln>
            <a:solidFill>
              <a:schemeClr val="tx1"/>
            </a:solidFill>
          </a:ln>
        </p:spPr>
      </p:pic>
      <p:pic>
        <p:nvPicPr>
          <p:cNvPr id="13" name="Picture 12">
            <a:extLst>
              <a:ext uri="{FF2B5EF4-FFF2-40B4-BE49-F238E27FC236}">
                <a16:creationId xmlns:a16="http://schemas.microsoft.com/office/drawing/2014/main" id="{8D87D96C-4482-4F0E-AC6F-0A698D5276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4767" y="2290361"/>
            <a:ext cx="2171639" cy="1802421"/>
          </a:xfrm>
          <a:prstGeom prst="rect">
            <a:avLst/>
          </a:prstGeom>
          <a:ln>
            <a:solidFill>
              <a:schemeClr val="tx1"/>
            </a:solidFill>
          </a:ln>
        </p:spPr>
      </p:pic>
      <p:pic>
        <p:nvPicPr>
          <p:cNvPr id="15" name="Picture 14">
            <a:extLst>
              <a:ext uri="{FF2B5EF4-FFF2-40B4-BE49-F238E27FC236}">
                <a16:creationId xmlns:a16="http://schemas.microsoft.com/office/drawing/2014/main" id="{CB09DA67-4F9C-490B-B74B-CA821D7505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6407" y="2290361"/>
            <a:ext cx="2054715" cy="1830877"/>
          </a:xfrm>
          <a:prstGeom prst="rect">
            <a:avLst/>
          </a:prstGeom>
          <a:ln>
            <a:solidFill>
              <a:schemeClr val="tx1"/>
            </a:solidFill>
          </a:ln>
        </p:spPr>
      </p:pic>
      <p:pic>
        <p:nvPicPr>
          <p:cNvPr id="17" name="Picture 16">
            <a:extLst>
              <a:ext uri="{FF2B5EF4-FFF2-40B4-BE49-F238E27FC236}">
                <a16:creationId xmlns:a16="http://schemas.microsoft.com/office/drawing/2014/main" id="{64ADDABC-8052-4528-809F-D84EE1CFCD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606477"/>
            <a:ext cx="2882988" cy="1808678"/>
          </a:xfrm>
          <a:prstGeom prst="rect">
            <a:avLst/>
          </a:prstGeom>
          <a:ln>
            <a:solidFill>
              <a:schemeClr val="tx1"/>
            </a:solidFill>
          </a:ln>
        </p:spPr>
      </p:pic>
      <p:pic>
        <p:nvPicPr>
          <p:cNvPr id="19" name="Picture 18">
            <a:extLst>
              <a:ext uri="{FF2B5EF4-FFF2-40B4-BE49-F238E27FC236}">
                <a16:creationId xmlns:a16="http://schemas.microsoft.com/office/drawing/2014/main" id="{C18137E2-E9E9-4E26-8ECD-EA519F454A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2989" y="4611228"/>
            <a:ext cx="3231686" cy="1803927"/>
          </a:xfrm>
          <a:prstGeom prst="rect">
            <a:avLst/>
          </a:prstGeom>
          <a:ln>
            <a:solidFill>
              <a:schemeClr val="tx1"/>
            </a:solidFill>
          </a:ln>
        </p:spPr>
      </p:pic>
      <p:pic>
        <p:nvPicPr>
          <p:cNvPr id="21" name="Picture 20">
            <a:extLst>
              <a:ext uri="{FF2B5EF4-FFF2-40B4-BE49-F238E27FC236}">
                <a16:creationId xmlns:a16="http://schemas.microsoft.com/office/drawing/2014/main" id="{FA796F60-C56A-41BF-AB6B-2C94A3974F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4675" y="4612734"/>
            <a:ext cx="3029326" cy="1802421"/>
          </a:xfrm>
          <a:prstGeom prst="rect">
            <a:avLst/>
          </a:prstGeom>
          <a:ln>
            <a:solidFill>
              <a:schemeClr val="tx1"/>
            </a:solidFill>
          </a:ln>
        </p:spPr>
      </p:pic>
      <p:sp>
        <p:nvSpPr>
          <p:cNvPr id="22" name="Rectangle 21">
            <a:extLst>
              <a:ext uri="{FF2B5EF4-FFF2-40B4-BE49-F238E27FC236}">
                <a16:creationId xmlns:a16="http://schemas.microsoft.com/office/drawing/2014/main" id="{2CFCD614-9DD8-4BC3-A5DB-B947DF1EF46A}"/>
              </a:ext>
            </a:extLst>
          </p:cNvPr>
          <p:cNvSpPr/>
          <p:nvPr/>
        </p:nvSpPr>
        <p:spPr>
          <a:xfrm>
            <a:off x="-12879" y="1813252"/>
            <a:ext cx="548640" cy="48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23" name="Rectangle 22">
            <a:extLst>
              <a:ext uri="{FF2B5EF4-FFF2-40B4-BE49-F238E27FC236}">
                <a16:creationId xmlns:a16="http://schemas.microsoft.com/office/drawing/2014/main" id="{CA653A1E-82CE-4081-B1DC-9F89714E2890}"/>
              </a:ext>
            </a:extLst>
          </p:cNvPr>
          <p:cNvSpPr/>
          <p:nvPr/>
        </p:nvSpPr>
        <p:spPr>
          <a:xfrm>
            <a:off x="6100887" y="1818002"/>
            <a:ext cx="548640" cy="480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24" name="Rectangle 23">
            <a:extLst>
              <a:ext uri="{FF2B5EF4-FFF2-40B4-BE49-F238E27FC236}">
                <a16:creationId xmlns:a16="http://schemas.microsoft.com/office/drawing/2014/main" id="{69119EB5-D488-451A-85D5-81A6388E709E}"/>
              </a:ext>
            </a:extLst>
          </p:cNvPr>
          <p:cNvSpPr/>
          <p:nvPr/>
        </p:nvSpPr>
        <p:spPr>
          <a:xfrm>
            <a:off x="2894047" y="1810523"/>
            <a:ext cx="548640" cy="48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25" name="Rectangle 24">
            <a:extLst>
              <a:ext uri="{FF2B5EF4-FFF2-40B4-BE49-F238E27FC236}">
                <a16:creationId xmlns:a16="http://schemas.microsoft.com/office/drawing/2014/main" id="{4CF68E07-D410-4B61-B358-4969BBEEE78E}"/>
              </a:ext>
            </a:extLst>
          </p:cNvPr>
          <p:cNvSpPr/>
          <p:nvPr/>
        </p:nvSpPr>
        <p:spPr>
          <a:xfrm>
            <a:off x="-12879" y="4103613"/>
            <a:ext cx="548640" cy="48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26" name="Rectangle 25">
            <a:extLst>
              <a:ext uri="{FF2B5EF4-FFF2-40B4-BE49-F238E27FC236}">
                <a16:creationId xmlns:a16="http://schemas.microsoft.com/office/drawing/2014/main" id="{66ACD106-5299-4A82-BAED-BD8F7A2D51EF}"/>
              </a:ext>
            </a:extLst>
          </p:cNvPr>
          <p:cNvSpPr/>
          <p:nvPr/>
        </p:nvSpPr>
        <p:spPr>
          <a:xfrm>
            <a:off x="4904767" y="4108363"/>
            <a:ext cx="548640" cy="480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p>
        </p:txBody>
      </p:sp>
      <p:sp>
        <p:nvSpPr>
          <p:cNvPr id="27" name="Rectangle 26">
            <a:extLst>
              <a:ext uri="{FF2B5EF4-FFF2-40B4-BE49-F238E27FC236}">
                <a16:creationId xmlns:a16="http://schemas.microsoft.com/office/drawing/2014/main" id="{1D2DC11A-B82E-4CA3-917B-BC959FCB2161}"/>
              </a:ext>
            </a:extLst>
          </p:cNvPr>
          <p:cNvSpPr/>
          <p:nvPr/>
        </p:nvSpPr>
        <p:spPr>
          <a:xfrm>
            <a:off x="2572072" y="4108363"/>
            <a:ext cx="548640" cy="477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p:txBody>
      </p:sp>
      <p:sp>
        <p:nvSpPr>
          <p:cNvPr id="28" name="Rectangle 27">
            <a:extLst>
              <a:ext uri="{FF2B5EF4-FFF2-40B4-BE49-F238E27FC236}">
                <a16:creationId xmlns:a16="http://schemas.microsoft.com/office/drawing/2014/main" id="{007FE6CE-D59C-4B68-ACDC-D78DC4F035E4}"/>
              </a:ext>
            </a:extLst>
          </p:cNvPr>
          <p:cNvSpPr/>
          <p:nvPr/>
        </p:nvSpPr>
        <p:spPr>
          <a:xfrm>
            <a:off x="7073617" y="4108360"/>
            <a:ext cx="548640" cy="484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a:t>
            </a:r>
          </a:p>
        </p:txBody>
      </p:sp>
      <p:sp>
        <p:nvSpPr>
          <p:cNvPr id="29" name="Rectangle 28">
            <a:extLst>
              <a:ext uri="{FF2B5EF4-FFF2-40B4-BE49-F238E27FC236}">
                <a16:creationId xmlns:a16="http://schemas.microsoft.com/office/drawing/2014/main" id="{449B8F98-9033-4399-8C6B-6E5D6B9EBF09}"/>
              </a:ext>
            </a:extLst>
          </p:cNvPr>
          <p:cNvSpPr/>
          <p:nvPr/>
        </p:nvSpPr>
        <p:spPr>
          <a:xfrm>
            <a:off x="-12879" y="6425519"/>
            <a:ext cx="548640" cy="435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a:t>
            </a:r>
          </a:p>
        </p:txBody>
      </p:sp>
      <p:sp>
        <p:nvSpPr>
          <p:cNvPr id="30" name="Rectangle 29">
            <a:extLst>
              <a:ext uri="{FF2B5EF4-FFF2-40B4-BE49-F238E27FC236}">
                <a16:creationId xmlns:a16="http://schemas.microsoft.com/office/drawing/2014/main" id="{FF985EEF-B5FC-4D3E-844F-39C39D96A098}"/>
              </a:ext>
            </a:extLst>
          </p:cNvPr>
          <p:cNvSpPr/>
          <p:nvPr/>
        </p:nvSpPr>
        <p:spPr>
          <a:xfrm>
            <a:off x="6100886" y="6425520"/>
            <a:ext cx="548640" cy="43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p>
        </p:txBody>
      </p:sp>
      <p:sp>
        <p:nvSpPr>
          <p:cNvPr id="31" name="Rectangle 30">
            <a:extLst>
              <a:ext uri="{FF2B5EF4-FFF2-40B4-BE49-F238E27FC236}">
                <a16:creationId xmlns:a16="http://schemas.microsoft.com/office/drawing/2014/main" id="{5BF2490C-5416-46E8-8938-64251DD482D6}"/>
              </a:ext>
            </a:extLst>
          </p:cNvPr>
          <p:cNvSpPr/>
          <p:nvPr/>
        </p:nvSpPr>
        <p:spPr>
          <a:xfrm>
            <a:off x="2869201" y="6422790"/>
            <a:ext cx="548640" cy="445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a:t>
            </a:r>
          </a:p>
        </p:txBody>
      </p:sp>
      <p:sp>
        <p:nvSpPr>
          <p:cNvPr id="33" name="TextBox 32">
            <a:extLst>
              <a:ext uri="{FF2B5EF4-FFF2-40B4-BE49-F238E27FC236}">
                <a16:creationId xmlns:a16="http://schemas.microsoft.com/office/drawing/2014/main" id="{7BAE15CE-559E-431E-AE97-0DDF5EE0510D}"/>
              </a:ext>
            </a:extLst>
          </p:cNvPr>
          <p:cNvSpPr txBox="1"/>
          <p:nvPr/>
        </p:nvSpPr>
        <p:spPr>
          <a:xfrm>
            <a:off x="451970" y="1821560"/>
            <a:ext cx="2347227"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bò</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843FA36-5940-4B27-B646-F80AE68030F6}"/>
              </a:ext>
            </a:extLst>
          </p:cNvPr>
          <p:cNvSpPr txBox="1"/>
          <p:nvPr/>
        </p:nvSpPr>
        <p:spPr>
          <a:xfrm>
            <a:off x="3453746" y="1816615"/>
            <a:ext cx="2660929"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hổ</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15BEA16-1A35-4EF1-B915-D9C1B46A9B9B}"/>
              </a:ext>
            </a:extLst>
          </p:cNvPr>
          <p:cNvSpPr txBox="1"/>
          <p:nvPr/>
        </p:nvSpPr>
        <p:spPr>
          <a:xfrm>
            <a:off x="6660585" y="1816615"/>
            <a:ext cx="2483415"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sóc</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B018824-6694-4972-B6C5-E1508CA2CD89}"/>
              </a:ext>
            </a:extLst>
          </p:cNvPr>
          <p:cNvSpPr txBox="1"/>
          <p:nvPr/>
        </p:nvSpPr>
        <p:spPr>
          <a:xfrm>
            <a:off x="546821" y="4111832"/>
            <a:ext cx="2025252"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voi</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25EAF848-F038-4146-A347-CDA876EECD7A}"/>
              </a:ext>
            </a:extLst>
          </p:cNvPr>
          <p:cNvSpPr txBox="1"/>
          <p:nvPr/>
        </p:nvSpPr>
        <p:spPr>
          <a:xfrm>
            <a:off x="3120712" y="4135401"/>
            <a:ext cx="1773259"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ong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1CA5E992-FBDF-43F6-9A77-DBD3B9A68C61}"/>
              </a:ext>
            </a:extLst>
          </p:cNvPr>
          <p:cNvSpPr txBox="1"/>
          <p:nvPr/>
        </p:nvSpPr>
        <p:spPr>
          <a:xfrm>
            <a:off x="5464203" y="4108931"/>
            <a:ext cx="1609413"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kiến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CC436098-F866-4934-A119-F5F7A69D3D71}"/>
              </a:ext>
            </a:extLst>
          </p:cNvPr>
          <p:cNvSpPr txBox="1"/>
          <p:nvPr/>
        </p:nvSpPr>
        <p:spPr>
          <a:xfrm>
            <a:off x="7629339" y="4108931"/>
            <a:ext cx="1514662"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Con </a:t>
            </a:r>
            <a:r>
              <a:rPr lang="en-US" sz="2400" b="1" dirty="0" err="1">
                <a:solidFill>
                  <a:srgbClr val="FF0000"/>
                </a:solidFill>
                <a:latin typeface="Times New Roman" panose="02020603050405020304" pitchFamily="18" charset="0"/>
                <a:cs typeface="Times New Roman" panose="02020603050405020304" pitchFamily="18" charset="0"/>
              </a:rPr>
              <a:t>ếch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3388068-864E-46A0-99E7-1781A3E9F839}"/>
              </a:ext>
            </a:extLst>
          </p:cNvPr>
          <p:cNvSpPr txBox="1"/>
          <p:nvPr/>
        </p:nvSpPr>
        <p:spPr>
          <a:xfrm>
            <a:off x="546821" y="6415413"/>
            <a:ext cx="2322380"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a:t>
            </a:r>
            <a:r>
              <a:rPr lang="vi-VN" sz="2400" b="1" dirty="0">
                <a:solidFill>
                  <a:srgbClr val="FF0000"/>
                </a:solidFill>
                <a:latin typeface="Times New Roman" panose="02020603050405020304" pitchFamily="18" charset="0"/>
                <a:cs typeface="Times New Roman" panose="02020603050405020304" pitchFamily="18" charset="0"/>
              </a:rPr>
              <a:t>ư</a:t>
            </a:r>
            <a:r>
              <a:rPr lang="en-US" sz="2400" b="1" dirty="0" err="1">
                <a:solidFill>
                  <a:srgbClr val="FF0000"/>
                </a:solidFill>
                <a:latin typeface="Times New Roman" panose="02020603050405020304" pitchFamily="18" charset="0"/>
                <a:cs typeface="Times New Roman" panose="02020603050405020304" pitchFamily="18" charset="0"/>
              </a:rPr>
              <a:t>ơu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cổ</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24633EAA-6426-4CA3-8CCA-375E9BE43C44}"/>
              </a:ext>
            </a:extLst>
          </p:cNvPr>
          <p:cNvSpPr txBox="1"/>
          <p:nvPr/>
        </p:nvSpPr>
        <p:spPr>
          <a:xfrm>
            <a:off x="3419024" y="6401247"/>
            <a:ext cx="2681862"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Chim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5C4F4044-474F-4617-A2C3-A65358990B17}"/>
              </a:ext>
            </a:extLst>
          </p:cNvPr>
          <p:cNvSpPr txBox="1"/>
          <p:nvPr/>
        </p:nvSpPr>
        <p:spPr>
          <a:xfrm>
            <a:off x="6660585" y="6422790"/>
            <a:ext cx="2483415"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Cá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heo</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196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1+#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0-#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0-#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0-#ppt_w/2"/>
                                          </p:val>
                                        </p:tav>
                                        <p:tav tm="100000">
                                          <p:val>
                                            <p:strVal val="#ppt_x"/>
                                          </p:val>
                                        </p:tav>
                                      </p:tavLst>
                                    </p:anim>
                                    <p:anim calcmode="lin" valueType="num">
                                      <p:cBhvr additive="base">
                                        <p:cTn id="48" dur="500" fill="hold"/>
                                        <p:tgtEl>
                                          <p:spTgt spid="26"/>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0-#ppt_w/2"/>
                                          </p:val>
                                        </p:tav>
                                        <p:tav tm="100000">
                                          <p:val>
                                            <p:strVal val="#ppt_x"/>
                                          </p:val>
                                        </p:tav>
                                      </p:tavLst>
                                    </p:anim>
                                    <p:anim calcmode="lin" valueType="num">
                                      <p:cBhvr additive="base">
                                        <p:cTn id="53" dur="500" fill="hold"/>
                                        <p:tgtEl>
                                          <p:spTgt spid="11"/>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0-#ppt_w/2"/>
                                          </p:val>
                                        </p:tav>
                                        <p:tav tm="100000">
                                          <p:val>
                                            <p:strVal val="#ppt_x"/>
                                          </p:val>
                                        </p:tav>
                                      </p:tavLst>
                                    </p:anim>
                                    <p:anim calcmode="lin" valueType="num">
                                      <p:cBhvr additive="base">
                                        <p:cTn id="57" dur="500" fill="hold"/>
                                        <p:tgtEl>
                                          <p:spTgt spid="27"/>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2" presetClass="entr" presetSubtype="8"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0-#ppt_w/2"/>
                                          </p:val>
                                        </p:tav>
                                        <p:tav tm="100000">
                                          <p:val>
                                            <p:strVal val="#ppt_x"/>
                                          </p:val>
                                        </p:tav>
                                      </p:tavLst>
                                    </p:anim>
                                    <p:anim calcmode="lin" valueType="num">
                                      <p:cBhvr additive="base">
                                        <p:cTn id="62" dur="500" fill="hold"/>
                                        <p:tgtEl>
                                          <p:spTgt spid="9"/>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0-#ppt_w/2"/>
                                          </p:val>
                                        </p:tav>
                                        <p:tav tm="100000">
                                          <p:val>
                                            <p:strVal val="#ppt_x"/>
                                          </p:val>
                                        </p:tav>
                                      </p:tavLst>
                                    </p:anim>
                                    <p:anim calcmode="lin" valueType="num">
                                      <p:cBhvr additive="base">
                                        <p:cTn id="66" dur="500" fill="hold"/>
                                        <p:tgtEl>
                                          <p:spTgt spid="25"/>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1+#ppt_w/2"/>
                                          </p:val>
                                        </p:tav>
                                        <p:tav tm="100000">
                                          <p:val>
                                            <p:strVal val="#ppt_x"/>
                                          </p:val>
                                        </p:tav>
                                      </p:tavLst>
                                    </p:anim>
                                    <p:anim calcmode="lin" valueType="num">
                                      <p:cBhvr additive="base">
                                        <p:cTn id="71" dur="500" fill="hold"/>
                                        <p:tgtEl>
                                          <p:spTgt spid="17"/>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1+#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par>
                          <p:cTn id="76" fill="hold">
                            <p:stCondLst>
                              <p:cond delay="4000"/>
                            </p:stCondLst>
                            <p:childTnLst>
                              <p:par>
                                <p:cTn id="77" presetID="2" presetClass="entr" presetSubtype="2"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1+#ppt_w/2"/>
                                          </p:val>
                                        </p:tav>
                                        <p:tav tm="100000">
                                          <p:val>
                                            <p:strVal val="#ppt_x"/>
                                          </p:val>
                                        </p:tav>
                                      </p:tavLst>
                                    </p:anim>
                                    <p:anim calcmode="lin" valueType="num">
                                      <p:cBhvr additive="base">
                                        <p:cTn id="80" dur="500" fill="hold"/>
                                        <p:tgtEl>
                                          <p:spTgt spid="19"/>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1+#ppt_w/2"/>
                                          </p:val>
                                        </p:tav>
                                        <p:tav tm="100000">
                                          <p:val>
                                            <p:strVal val="#ppt_x"/>
                                          </p:val>
                                        </p:tav>
                                      </p:tavLst>
                                    </p:anim>
                                    <p:anim calcmode="lin" valueType="num">
                                      <p:cBhvr additive="base">
                                        <p:cTn id="84" dur="500" fill="hold"/>
                                        <p:tgtEl>
                                          <p:spTgt spid="31"/>
                                        </p:tgtEl>
                                        <p:attrNameLst>
                                          <p:attrName>ppt_y</p:attrName>
                                        </p:attrNameLst>
                                      </p:cBhvr>
                                      <p:tavLst>
                                        <p:tav tm="0">
                                          <p:val>
                                            <p:strVal val="#ppt_y"/>
                                          </p:val>
                                        </p:tav>
                                        <p:tav tm="100000">
                                          <p:val>
                                            <p:strVal val="#ppt_y"/>
                                          </p:val>
                                        </p:tav>
                                      </p:tavLst>
                                    </p:anim>
                                  </p:childTnLst>
                                </p:cTn>
                              </p:par>
                            </p:childTnLst>
                          </p:cTn>
                        </p:par>
                        <p:par>
                          <p:cTn id="85" fill="hold">
                            <p:stCondLst>
                              <p:cond delay="4500"/>
                            </p:stCondLst>
                            <p:childTnLst>
                              <p:par>
                                <p:cTn id="86" presetID="2" presetClass="entr" presetSubtype="2" fill="hold" nodeType="after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1+#ppt_w/2"/>
                                          </p:val>
                                        </p:tav>
                                        <p:tav tm="100000">
                                          <p:val>
                                            <p:strVal val="#ppt_x"/>
                                          </p:val>
                                        </p:tav>
                                      </p:tavLst>
                                    </p:anim>
                                    <p:anim calcmode="lin" valueType="num">
                                      <p:cBhvr additive="base">
                                        <p:cTn id="89" dur="500" fill="hold"/>
                                        <p:tgtEl>
                                          <p:spTgt spid="21"/>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additive="base">
                                        <p:cTn id="92" dur="500" fill="hold"/>
                                        <p:tgtEl>
                                          <p:spTgt spid="30"/>
                                        </p:tgtEl>
                                        <p:attrNameLst>
                                          <p:attrName>ppt_x</p:attrName>
                                        </p:attrNameLst>
                                      </p:cBhvr>
                                      <p:tavLst>
                                        <p:tav tm="0">
                                          <p:val>
                                            <p:strVal val="1+#ppt_w/2"/>
                                          </p:val>
                                        </p:tav>
                                        <p:tav tm="100000">
                                          <p:val>
                                            <p:strVal val="#ppt_x"/>
                                          </p:val>
                                        </p:tav>
                                      </p:tavLst>
                                    </p:anim>
                                    <p:anim calcmode="lin" valueType="num">
                                      <p:cBhvr additive="base">
                                        <p:cTn id="9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34">
                                            <p:txEl>
                                              <p:pRg st="0" end="0"/>
                                            </p:txEl>
                                          </p:spTgt>
                                        </p:tgtEl>
                                        <p:attrNameLst>
                                          <p:attrName>style.visibility</p:attrName>
                                        </p:attrNameLst>
                                      </p:cBhvr>
                                      <p:to>
                                        <p:strVal val="visible"/>
                                      </p:to>
                                    </p:set>
                                    <p:animEffect transition="in" filter="fade">
                                      <p:cBhvr>
                                        <p:cTn id="103" dur="500"/>
                                        <p:tgtEl>
                                          <p:spTgt spid="34">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5">
                                            <p:txEl>
                                              <p:pRg st="0" end="0"/>
                                            </p:txEl>
                                          </p:spTgt>
                                        </p:tgtEl>
                                        <p:attrNameLst>
                                          <p:attrName>style.visibility</p:attrName>
                                        </p:attrNameLst>
                                      </p:cBhvr>
                                      <p:to>
                                        <p:strVal val="visible"/>
                                      </p:to>
                                    </p:set>
                                    <p:animEffect transition="in" filter="fade">
                                      <p:cBhvr>
                                        <p:cTn id="108" dur="500"/>
                                        <p:tgtEl>
                                          <p:spTgt spid="35">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500"/>
                                        <p:tgtEl>
                                          <p:spTgt spid="3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fade">
                                      <p:cBhvr>
                                        <p:cTn id="123" dur="5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fade">
                                      <p:cBhvr>
                                        <p:cTn id="128" dur="500"/>
                                        <p:tgtEl>
                                          <p:spTgt spid="3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500"/>
                                        <p:tgtEl>
                                          <p:spTgt spid="40"/>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1"/>
                                        </p:tgtEl>
                                        <p:attrNameLst>
                                          <p:attrName>style.visibility</p:attrName>
                                        </p:attrNameLst>
                                      </p:cBhvr>
                                      <p:to>
                                        <p:strVal val="visible"/>
                                      </p:to>
                                    </p:set>
                                    <p:animEffect transition="in" filter="fade">
                                      <p:cBhvr>
                                        <p:cTn id="138" dur="500"/>
                                        <p:tgtEl>
                                          <p:spTgt spid="4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fade">
                                      <p:cBhvr>
                                        <p:cTn id="1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4" restart="whenNotActive" fill="hold" evtFilter="cancelBubble" nodeType="interactiveSeq">
                <p:stCondLst>
                  <p:cond evt="onClick" delay="0">
                    <p:tgtEl>
                      <p:spTgt spid="22"/>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fill="hold" nodeType="withEffect">
                                  <p:stCondLst>
                                    <p:cond delay="0"/>
                                  </p:stCondLst>
                                  <p:childTnLst>
                                    <p:animClr clrSpc="rgb" dir="cw">
                                      <p:cBhvr>
                                        <p:cTn id="148" dur="2000" fill="hold"/>
                                        <p:tgtEl>
                                          <p:spTgt spid="22"/>
                                        </p:tgtEl>
                                        <p:attrNameLst>
                                          <p:attrName>fillcolor</p:attrName>
                                        </p:attrNameLst>
                                      </p:cBhvr>
                                      <p:to>
                                        <a:srgbClr val="70AD47"/>
                                      </p:to>
                                    </p:animClr>
                                    <p:set>
                                      <p:cBhvr>
                                        <p:cTn id="149" dur="2000" fill="hold"/>
                                        <p:tgtEl>
                                          <p:spTgt spid="22"/>
                                        </p:tgtEl>
                                        <p:attrNameLst>
                                          <p:attrName>fill.type</p:attrName>
                                        </p:attrNameLst>
                                      </p:cBhvr>
                                      <p:to>
                                        <p:strVal val="solid"/>
                                      </p:to>
                                    </p:set>
                                    <p:set>
                                      <p:cBhvr>
                                        <p:cTn id="150"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51" restart="whenNotActive" fill="hold" evtFilter="cancelBubble" nodeType="interactiveSeq">
                <p:stCondLst>
                  <p:cond evt="onClick" delay="0">
                    <p:tgtEl>
                      <p:spTgt spid="2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withEffect">
                                  <p:stCondLst>
                                    <p:cond delay="0"/>
                                  </p:stCondLst>
                                  <p:childTnLst>
                                    <p:animClr clrSpc="rgb" dir="cw">
                                      <p:cBhvr>
                                        <p:cTn id="155" dur="1250" fill="hold"/>
                                        <p:tgtEl>
                                          <p:spTgt spid="24"/>
                                        </p:tgtEl>
                                        <p:attrNameLst>
                                          <p:attrName>fillcolor</p:attrName>
                                        </p:attrNameLst>
                                      </p:cBhvr>
                                      <p:to>
                                        <a:srgbClr val="70AD47"/>
                                      </p:to>
                                    </p:animClr>
                                    <p:set>
                                      <p:cBhvr>
                                        <p:cTn id="156" dur="1250" fill="hold"/>
                                        <p:tgtEl>
                                          <p:spTgt spid="24"/>
                                        </p:tgtEl>
                                        <p:attrNameLst>
                                          <p:attrName>fill.type</p:attrName>
                                        </p:attrNameLst>
                                      </p:cBhvr>
                                      <p:to>
                                        <p:strVal val="solid"/>
                                      </p:to>
                                    </p:set>
                                    <p:set>
                                      <p:cBhvr>
                                        <p:cTn id="157" dur="1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8" restart="whenNotActive" fill="hold" evtFilter="cancelBubble" nodeType="interactiveSeq">
                <p:stCondLst>
                  <p:cond evt="onClick" delay="0">
                    <p:tgtEl>
                      <p:spTgt spid="23"/>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withEffect">
                                  <p:stCondLst>
                                    <p:cond delay="0"/>
                                  </p:stCondLst>
                                  <p:childTnLst>
                                    <p:animClr clrSpc="rgb" dir="cw">
                                      <p:cBhvr>
                                        <p:cTn id="162" dur="1250" fill="hold"/>
                                        <p:tgtEl>
                                          <p:spTgt spid="23"/>
                                        </p:tgtEl>
                                        <p:attrNameLst>
                                          <p:attrName>fillcolor</p:attrName>
                                        </p:attrNameLst>
                                      </p:cBhvr>
                                      <p:to>
                                        <a:srgbClr val="70AD47"/>
                                      </p:to>
                                    </p:animClr>
                                    <p:set>
                                      <p:cBhvr>
                                        <p:cTn id="163" dur="1250" fill="hold"/>
                                        <p:tgtEl>
                                          <p:spTgt spid="23"/>
                                        </p:tgtEl>
                                        <p:attrNameLst>
                                          <p:attrName>fill.type</p:attrName>
                                        </p:attrNameLst>
                                      </p:cBhvr>
                                      <p:to>
                                        <p:strVal val="solid"/>
                                      </p:to>
                                    </p:set>
                                    <p:set>
                                      <p:cBhvr>
                                        <p:cTn id="164" dur="1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withEffect">
                                  <p:stCondLst>
                                    <p:cond delay="0"/>
                                  </p:stCondLst>
                                  <p:childTnLst>
                                    <p:animClr clrSpc="rgb" dir="cw">
                                      <p:cBhvr>
                                        <p:cTn id="169" dur="1250" fill="hold"/>
                                        <p:tgtEl>
                                          <p:spTgt spid="28"/>
                                        </p:tgtEl>
                                        <p:attrNameLst>
                                          <p:attrName>fillcolor</p:attrName>
                                        </p:attrNameLst>
                                      </p:cBhvr>
                                      <p:to>
                                        <a:srgbClr val="70AD47"/>
                                      </p:to>
                                    </p:animClr>
                                    <p:set>
                                      <p:cBhvr>
                                        <p:cTn id="170" dur="1250" fill="hold"/>
                                        <p:tgtEl>
                                          <p:spTgt spid="28"/>
                                        </p:tgtEl>
                                        <p:attrNameLst>
                                          <p:attrName>fill.type</p:attrName>
                                        </p:attrNameLst>
                                      </p:cBhvr>
                                      <p:to>
                                        <p:strVal val="solid"/>
                                      </p:to>
                                    </p:set>
                                    <p:set>
                                      <p:cBhvr>
                                        <p:cTn id="171" dur="1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26"/>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withEffect">
                                  <p:stCondLst>
                                    <p:cond delay="0"/>
                                  </p:stCondLst>
                                  <p:childTnLst>
                                    <p:animClr clrSpc="rgb" dir="cw">
                                      <p:cBhvr>
                                        <p:cTn id="176" dur="1250" fill="hold"/>
                                        <p:tgtEl>
                                          <p:spTgt spid="26"/>
                                        </p:tgtEl>
                                        <p:attrNameLst>
                                          <p:attrName>fillcolor</p:attrName>
                                        </p:attrNameLst>
                                      </p:cBhvr>
                                      <p:to>
                                        <a:srgbClr val="70AD47"/>
                                      </p:to>
                                    </p:animClr>
                                    <p:set>
                                      <p:cBhvr>
                                        <p:cTn id="177" dur="1250" fill="hold"/>
                                        <p:tgtEl>
                                          <p:spTgt spid="26"/>
                                        </p:tgtEl>
                                        <p:attrNameLst>
                                          <p:attrName>fill.type</p:attrName>
                                        </p:attrNameLst>
                                      </p:cBhvr>
                                      <p:to>
                                        <p:strVal val="solid"/>
                                      </p:to>
                                    </p:set>
                                    <p:set>
                                      <p:cBhvr>
                                        <p:cTn id="178" dur="1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79" restart="whenNotActive" fill="hold" evtFilter="cancelBubble" nodeType="interactiveSeq">
                <p:stCondLst>
                  <p:cond evt="onClick" delay="0">
                    <p:tgtEl>
                      <p:spTgt spid="27"/>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withEffect">
                                  <p:stCondLst>
                                    <p:cond delay="0"/>
                                  </p:stCondLst>
                                  <p:childTnLst>
                                    <p:animClr clrSpc="rgb" dir="cw">
                                      <p:cBhvr>
                                        <p:cTn id="183" dur="1250" fill="hold"/>
                                        <p:tgtEl>
                                          <p:spTgt spid="27"/>
                                        </p:tgtEl>
                                        <p:attrNameLst>
                                          <p:attrName>fillcolor</p:attrName>
                                        </p:attrNameLst>
                                      </p:cBhvr>
                                      <p:to>
                                        <a:srgbClr val="70AD47"/>
                                      </p:to>
                                    </p:animClr>
                                    <p:set>
                                      <p:cBhvr>
                                        <p:cTn id="184" dur="1250" fill="hold"/>
                                        <p:tgtEl>
                                          <p:spTgt spid="27"/>
                                        </p:tgtEl>
                                        <p:attrNameLst>
                                          <p:attrName>fill.type</p:attrName>
                                        </p:attrNameLst>
                                      </p:cBhvr>
                                      <p:to>
                                        <p:strVal val="solid"/>
                                      </p:to>
                                    </p:set>
                                    <p:set>
                                      <p:cBhvr>
                                        <p:cTn id="185" dur="1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86" restart="whenNotActive" fill="hold" evtFilter="cancelBubble" nodeType="interactiveSeq">
                <p:stCondLst>
                  <p:cond evt="onClick" delay="0">
                    <p:tgtEl>
                      <p:spTgt spid="25"/>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withEffect">
                                  <p:stCondLst>
                                    <p:cond delay="0"/>
                                  </p:stCondLst>
                                  <p:childTnLst>
                                    <p:animClr clrSpc="rgb" dir="cw">
                                      <p:cBhvr>
                                        <p:cTn id="190" dur="1250" fill="hold"/>
                                        <p:tgtEl>
                                          <p:spTgt spid="25"/>
                                        </p:tgtEl>
                                        <p:attrNameLst>
                                          <p:attrName>fillcolor</p:attrName>
                                        </p:attrNameLst>
                                      </p:cBhvr>
                                      <p:to>
                                        <a:srgbClr val="70AD47"/>
                                      </p:to>
                                    </p:animClr>
                                    <p:set>
                                      <p:cBhvr>
                                        <p:cTn id="191" dur="1250" fill="hold"/>
                                        <p:tgtEl>
                                          <p:spTgt spid="25"/>
                                        </p:tgtEl>
                                        <p:attrNameLst>
                                          <p:attrName>fill.type</p:attrName>
                                        </p:attrNameLst>
                                      </p:cBhvr>
                                      <p:to>
                                        <p:strVal val="solid"/>
                                      </p:to>
                                    </p:set>
                                    <p:set>
                                      <p:cBhvr>
                                        <p:cTn id="192" dur="1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93" restart="whenNotActive" fill="hold" evtFilter="cancelBubble" nodeType="interactiveSeq">
                <p:stCondLst>
                  <p:cond evt="onClick" delay="0">
                    <p:tgtEl>
                      <p:spTgt spid="29"/>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withEffect">
                                  <p:stCondLst>
                                    <p:cond delay="0"/>
                                  </p:stCondLst>
                                  <p:childTnLst>
                                    <p:animClr clrSpc="rgb" dir="cw">
                                      <p:cBhvr>
                                        <p:cTn id="197" dur="1250" fill="hold"/>
                                        <p:tgtEl>
                                          <p:spTgt spid="29"/>
                                        </p:tgtEl>
                                        <p:attrNameLst>
                                          <p:attrName>fillcolor</p:attrName>
                                        </p:attrNameLst>
                                      </p:cBhvr>
                                      <p:to>
                                        <a:srgbClr val="70AD47"/>
                                      </p:to>
                                    </p:animClr>
                                    <p:set>
                                      <p:cBhvr>
                                        <p:cTn id="198" dur="1250" fill="hold"/>
                                        <p:tgtEl>
                                          <p:spTgt spid="29"/>
                                        </p:tgtEl>
                                        <p:attrNameLst>
                                          <p:attrName>fill.type</p:attrName>
                                        </p:attrNameLst>
                                      </p:cBhvr>
                                      <p:to>
                                        <p:strVal val="solid"/>
                                      </p:to>
                                    </p:set>
                                    <p:set>
                                      <p:cBhvr>
                                        <p:cTn id="199" dur="1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200" restart="whenNotActive" fill="hold" evtFilter="cancelBubble" nodeType="interactiveSeq">
                <p:stCondLst>
                  <p:cond evt="onClick" delay="0">
                    <p:tgtEl>
                      <p:spTgt spid="31"/>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withEffect">
                                  <p:stCondLst>
                                    <p:cond delay="0"/>
                                  </p:stCondLst>
                                  <p:childTnLst>
                                    <p:animClr clrSpc="rgb" dir="cw">
                                      <p:cBhvr>
                                        <p:cTn id="204" dur="1250" fill="hold"/>
                                        <p:tgtEl>
                                          <p:spTgt spid="31"/>
                                        </p:tgtEl>
                                        <p:attrNameLst>
                                          <p:attrName>fillcolor</p:attrName>
                                        </p:attrNameLst>
                                      </p:cBhvr>
                                      <p:to>
                                        <a:srgbClr val="70AD47"/>
                                      </p:to>
                                    </p:animClr>
                                    <p:set>
                                      <p:cBhvr>
                                        <p:cTn id="205" dur="1250" fill="hold"/>
                                        <p:tgtEl>
                                          <p:spTgt spid="31"/>
                                        </p:tgtEl>
                                        <p:attrNameLst>
                                          <p:attrName>fill.type</p:attrName>
                                        </p:attrNameLst>
                                      </p:cBhvr>
                                      <p:to>
                                        <p:strVal val="solid"/>
                                      </p:to>
                                    </p:set>
                                    <p:set>
                                      <p:cBhvr>
                                        <p:cTn id="206" dur="1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207" restart="whenNotActive" fill="hold" evtFilter="cancelBubble" nodeType="interactiveSeq">
                <p:stCondLst>
                  <p:cond evt="onClick" delay="0">
                    <p:tgtEl>
                      <p:spTgt spid="30"/>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withEffect">
                                  <p:stCondLst>
                                    <p:cond delay="0"/>
                                  </p:stCondLst>
                                  <p:childTnLst>
                                    <p:animClr clrSpc="rgb" dir="cw">
                                      <p:cBhvr>
                                        <p:cTn id="211" dur="1250" fill="hold"/>
                                        <p:tgtEl>
                                          <p:spTgt spid="30"/>
                                        </p:tgtEl>
                                        <p:attrNameLst>
                                          <p:attrName>fillcolor</p:attrName>
                                        </p:attrNameLst>
                                      </p:cBhvr>
                                      <p:to>
                                        <a:srgbClr val="70AD47"/>
                                      </p:to>
                                    </p:animClr>
                                    <p:set>
                                      <p:cBhvr>
                                        <p:cTn id="212" dur="1250" fill="hold"/>
                                        <p:tgtEl>
                                          <p:spTgt spid="30"/>
                                        </p:tgtEl>
                                        <p:attrNameLst>
                                          <p:attrName>fill.type</p:attrName>
                                        </p:attrNameLst>
                                      </p:cBhvr>
                                      <p:to>
                                        <p:strVal val="solid"/>
                                      </p:to>
                                    </p:set>
                                    <p:set>
                                      <p:cBhvr>
                                        <p:cTn id="213" dur="1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p:bldP spid="36" grpId="0"/>
      <p:bldP spid="37" grpId="0"/>
      <p:bldP spid="38" grpId="0"/>
      <p:bldP spid="39" grpId="0"/>
      <p:bldP spid="40" grpId="0"/>
      <p:bldP spid="41" grpId="0"/>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FD23D-BC73-4445-A64C-F6EB72AA6609}"/>
              </a:ext>
            </a:extLst>
          </p:cNvPr>
          <p:cNvSpPr/>
          <p:nvPr/>
        </p:nvSpPr>
        <p:spPr>
          <a:xfrm>
            <a:off x="0" y="0"/>
            <a:ext cx="9144000" cy="8191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Nạn săn bắt động vật hoang dã</a:t>
            </a:r>
          </a:p>
        </p:txBody>
      </p:sp>
      <p:pic>
        <p:nvPicPr>
          <p:cNvPr id="4" name="Picture 3">
            <a:extLst>
              <a:ext uri="{FF2B5EF4-FFF2-40B4-BE49-F238E27FC236}">
                <a16:creationId xmlns:a16="http://schemas.microsoft.com/office/drawing/2014/main" id="{F8D5ACA3-12D4-4B15-A433-386838F06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150"/>
            <a:ext cx="9143999" cy="6038849"/>
          </a:xfrm>
          <a:prstGeom prst="rect">
            <a:avLst/>
          </a:prstGeom>
        </p:spPr>
      </p:pic>
    </p:spTree>
    <p:extLst>
      <p:ext uri="{BB962C8B-B14F-4D97-AF65-F5344CB8AC3E}">
        <p14:creationId xmlns:p14="http://schemas.microsoft.com/office/powerpoint/2010/main" val="608605621"/>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FD23D-BC73-4445-A64C-F6EB72AA6609}"/>
              </a:ext>
            </a:extLst>
          </p:cNvPr>
          <p:cNvSpPr/>
          <p:nvPr/>
        </p:nvSpPr>
        <p:spPr>
          <a:xfrm>
            <a:off x="0" y="0"/>
            <a:ext cx="9144000" cy="8191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Nạn săn bắt động vật hoang dã</a:t>
            </a:r>
          </a:p>
        </p:txBody>
      </p:sp>
      <p:pic>
        <p:nvPicPr>
          <p:cNvPr id="4" name="Picture 3">
            <a:extLst>
              <a:ext uri="{FF2B5EF4-FFF2-40B4-BE49-F238E27FC236}">
                <a16:creationId xmlns:a16="http://schemas.microsoft.com/office/drawing/2014/main" id="{F8D5ACA3-12D4-4B15-A433-386838F06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150"/>
            <a:ext cx="9144000" cy="6038850"/>
          </a:xfrm>
          <a:prstGeom prst="rect">
            <a:avLst/>
          </a:prstGeom>
        </p:spPr>
      </p:pic>
    </p:spTree>
    <p:extLst>
      <p:ext uri="{BB962C8B-B14F-4D97-AF65-F5344CB8AC3E}">
        <p14:creationId xmlns:p14="http://schemas.microsoft.com/office/powerpoint/2010/main" val="7478499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extBox 5"/>
          <p:cNvSpPr txBox="1"/>
          <p:nvPr/>
        </p:nvSpPr>
        <p:spPr>
          <a:xfrm>
            <a:off x="634464" y="753414"/>
            <a:ext cx="5588000" cy="1077218"/>
          </a:xfrm>
          <a:prstGeom prst="rect">
            <a:avLst/>
          </a:prstGeom>
          <a:noFill/>
        </p:spPr>
        <p:txBody>
          <a:bodyPr wrap="squar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Hoạt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động</a:t>
            </a:r>
            <a:r>
              <a:rPr lang="en-US" sz="3200" b="1" dirty="0">
                <a:solidFill>
                  <a:srgbClr val="FFFF00"/>
                </a:solidFill>
                <a:latin typeface="Times New Roman" panose="02020603050405020304" pitchFamily="18" charset="0"/>
                <a:cs typeface="Times New Roman" panose="02020603050405020304" pitchFamily="18" charset="0"/>
              </a:rPr>
              <a:t> 4:</a:t>
            </a:r>
            <a:r>
              <a:rPr lang="vi-VN" sz="3200" b="1" dirty="0">
                <a:solidFill>
                  <a:srgbClr val="FFFF00"/>
                </a:solidFill>
                <a:latin typeface="Times New Roman"/>
                <a:ea typeface="Times New Roman"/>
              </a:rPr>
              <a:t> Tìm hiểu đặc điểm chung của côn trùng.</a:t>
            </a:r>
            <a:endParaRPr lang="en-US" sz="3200" b="1" dirty="0">
              <a:solidFill>
                <a:srgbClr val="FFFF00"/>
              </a:solidFill>
              <a:latin typeface="Times New Roman" panose="02020603050405020304" pitchFamily="18" charset="0"/>
              <a:cs typeface="Times New Roman" panose="02020603050405020304" pitchFamily="18" charset="0"/>
            </a:endParaRPr>
          </a:p>
        </p:txBody>
      </p:sp>
      <p:pic>
        <p:nvPicPr>
          <p:cNvPr id="4" name="Picture 3" descr="Tu-vung-tieng-anh-ve-cac-loai-con-trung"/>
          <p:cNvPicPr>
            <a:picLocks noChangeAspect="1"/>
          </p:cNvPicPr>
          <p:nvPr/>
        </p:nvPicPr>
        <p:blipFill>
          <a:blip r:embed="rId3"/>
          <a:stretch>
            <a:fillRect/>
          </a:stretch>
        </p:blipFill>
        <p:spPr>
          <a:xfrm>
            <a:off x="634464" y="2139178"/>
            <a:ext cx="4910014" cy="2896461"/>
          </a:xfrm>
          <a:prstGeom prst="rect">
            <a:avLst/>
          </a:prstGeom>
          <a:noFill/>
          <a:ln w="9525">
            <a:noFill/>
          </a:ln>
        </p:spPr>
      </p:pic>
    </p:spTree>
    <p:extLst>
      <p:ext uri="{BB962C8B-B14F-4D97-AF65-F5344CB8AC3E}">
        <p14:creationId xmlns:p14="http://schemas.microsoft.com/office/powerpoint/2010/main" val="1560153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2" y="1183853"/>
            <a:ext cx="3059832" cy="19814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167" y="1183853"/>
            <a:ext cx="2902914" cy="20269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528851" y="403868"/>
            <a:ext cx="1869532" cy="30017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72" y="3165316"/>
            <a:ext cx="3059832" cy="183518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2870" y="3068360"/>
            <a:ext cx="2902913" cy="1744163"/>
          </a:xfrm>
          <a:prstGeom prst="rect">
            <a:avLst/>
          </a:prstGeom>
        </p:spPr>
      </p:pic>
      <p:pic>
        <p:nvPicPr>
          <p:cNvPr id="7" name="Picture 6" descr="chau chau"/>
          <p:cNvPicPr>
            <a:picLocks noChangeAspect="1"/>
          </p:cNvPicPr>
          <p:nvPr/>
        </p:nvPicPr>
        <p:blipFill>
          <a:blip r:embed="rId7"/>
          <a:stretch>
            <a:fillRect/>
          </a:stretch>
        </p:blipFill>
        <p:spPr>
          <a:xfrm>
            <a:off x="5977670" y="2798974"/>
            <a:ext cx="3181256" cy="2220199"/>
          </a:xfrm>
          <a:prstGeom prst="rect">
            <a:avLst/>
          </a:prstGeom>
          <a:noFill/>
          <a:ln w="9525">
            <a:noFill/>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495" y="5000503"/>
            <a:ext cx="3075353" cy="185749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6781" y="4741114"/>
            <a:ext cx="5725146" cy="2116885"/>
          </a:xfrm>
          <a:prstGeom prst="rect">
            <a:avLst/>
          </a:prstGeom>
        </p:spPr>
      </p:pic>
      <p:sp>
        <p:nvSpPr>
          <p:cNvPr id="10" name="TextBox 9"/>
          <p:cNvSpPr txBox="1"/>
          <p:nvPr/>
        </p:nvSpPr>
        <p:spPr>
          <a:xfrm>
            <a:off x="82486" y="2580541"/>
            <a:ext cx="102868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Ruồi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54167" y="2483585"/>
            <a:ext cx="1234422"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Muỗi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964412" y="2336216"/>
            <a:ext cx="1986849"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Cà Cuống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8639" y="4415729"/>
            <a:ext cx="1237366"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Gián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054182" y="4244462"/>
            <a:ext cx="145145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Bướm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977670" y="4201852"/>
            <a:ext cx="218450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Châu chấu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 y="6273225"/>
            <a:ext cx="181794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Ong mật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779912" y="6273224"/>
            <a:ext cx="102868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Tằm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28495" y="292387"/>
            <a:ext cx="8953432" cy="584775"/>
          </a:xfrm>
          <a:prstGeom prst="rect">
            <a:avLst/>
          </a:prstGeom>
        </p:spPr>
        <p:txBody>
          <a:bodyPr wrap="square">
            <a:spAutoFit/>
          </a:bodyPr>
          <a:lstStyle/>
          <a:p>
            <a:r>
              <a:rPr lang="en-US" sz="3200" b="1" dirty="0" err="1">
                <a:latin typeface="Times New Roman"/>
                <a:ea typeface="Times New Roman"/>
              </a:rPr>
              <a:t>Hãy</a:t>
            </a:r>
            <a:r>
              <a:rPr lang="en-US" sz="3200" b="1" dirty="0">
                <a:latin typeface="Times New Roman"/>
                <a:ea typeface="Times New Roman"/>
              </a:rPr>
              <a:t> </a:t>
            </a:r>
            <a:r>
              <a:rPr lang="en-US" sz="3200" b="1" dirty="0" err="1">
                <a:latin typeface="Times New Roman"/>
                <a:ea typeface="Times New Roman"/>
              </a:rPr>
              <a:t>chỉ</a:t>
            </a:r>
            <a:r>
              <a:rPr lang="en-US" sz="3200" b="1" dirty="0">
                <a:latin typeface="Times New Roman"/>
                <a:ea typeface="Times New Roman"/>
              </a:rPr>
              <a:t> </a:t>
            </a:r>
            <a:r>
              <a:rPr lang="vi-VN" sz="3200" b="1" dirty="0">
                <a:latin typeface="Times New Roman"/>
                <a:ea typeface="Times New Roman"/>
              </a:rPr>
              <a:t>ra các bộ phận</a:t>
            </a:r>
            <a:r>
              <a:rPr lang="en-US" sz="3200" b="1" dirty="0">
                <a:latin typeface="Times New Roman"/>
                <a:ea typeface="Times New Roman"/>
              </a:rPr>
              <a:t> </a:t>
            </a:r>
            <a:r>
              <a:rPr lang="en-US" sz="3200" b="1" dirty="0" err="1">
                <a:latin typeface="Times New Roman"/>
                <a:ea typeface="Times New Roman"/>
              </a:rPr>
              <a:t>của</a:t>
            </a:r>
            <a:r>
              <a:rPr lang="en-US" sz="3200" b="1" dirty="0">
                <a:latin typeface="Times New Roman"/>
                <a:ea typeface="Times New Roman"/>
              </a:rPr>
              <a:t> </a:t>
            </a:r>
            <a:r>
              <a:rPr lang="vi-VN" sz="3200" b="1" dirty="0">
                <a:latin typeface="Times New Roman"/>
                <a:ea typeface="Times New Roman"/>
              </a:rPr>
              <a:t>các con </a:t>
            </a:r>
            <a:r>
              <a:rPr lang="en-US" sz="3200" b="1" dirty="0" err="1">
                <a:latin typeface="Times New Roman"/>
                <a:ea typeface="Times New Roman"/>
              </a:rPr>
              <a:t>côn</a:t>
            </a:r>
            <a:r>
              <a:rPr lang="en-US" sz="3200" b="1" dirty="0">
                <a:latin typeface="Times New Roman"/>
                <a:ea typeface="Times New Roman"/>
              </a:rPr>
              <a:t> </a:t>
            </a:r>
            <a:r>
              <a:rPr lang="en-US" sz="3200" b="1" dirty="0" err="1">
                <a:latin typeface="Times New Roman"/>
                <a:ea typeface="Times New Roman"/>
              </a:rPr>
              <a:t>trùng</a:t>
            </a:r>
            <a:r>
              <a:rPr lang="vi-VN" sz="3200" b="1" dirty="0">
                <a:latin typeface="Times New Roman"/>
                <a:ea typeface="Times New Roman"/>
              </a:rPr>
              <a:t>?</a:t>
            </a:r>
            <a:endParaRPr lang="en-US" sz="3200" b="1" dirty="0"/>
          </a:p>
        </p:txBody>
      </p:sp>
    </p:spTree>
    <p:extLst>
      <p:ext uri="{BB962C8B-B14F-4D97-AF65-F5344CB8AC3E}">
        <p14:creationId xmlns:p14="http://schemas.microsoft.com/office/powerpoint/2010/main" val="2649607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097" y="1376943"/>
            <a:ext cx="6336703" cy="3495675"/>
          </a:xfrm>
          <a:prstGeom prst="rect">
            <a:avLst/>
          </a:prstGeom>
        </p:spPr>
      </p:pic>
      <p:sp>
        <p:nvSpPr>
          <p:cNvPr id="6" name="TextBox 5"/>
          <p:cNvSpPr txBox="1"/>
          <p:nvPr/>
        </p:nvSpPr>
        <p:spPr>
          <a:xfrm>
            <a:off x="467544" y="2812941"/>
            <a:ext cx="1008112" cy="584775"/>
          </a:xfrm>
          <a:prstGeom prst="rect">
            <a:avLst/>
          </a:prstGeom>
          <a:ln w="38100">
            <a:solidFill>
              <a:srgbClr val="00FF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Đầu</a:t>
            </a:r>
            <a:endParaRPr lang="en-US" sz="3200" b="1" dirty="0">
              <a:latin typeface="Times New Roman" panose="02020603050405020304" pitchFamily="18" charset="0"/>
              <a:cs typeface="Times New Roman" panose="02020603050405020304" pitchFamily="18" charset="0"/>
            </a:endParaRPr>
          </a:p>
        </p:txBody>
      </p:sp>
      <p:sp>
        <p:nvSpPr>
          <p:cNvPr id="7" name="Right Arrow 6"/>
          <p:cNvSpPr/>
          <p:nvPr/>
        </p:nvSpPr>
        <p:spPr>
          <a:xfrm>
            <a:off x="1475656" y="3003731"/>
            <a:ext cx="1656184" cy="121049"/>
          </a:xfrm>
          <a:prstGeom prst="rightArrow">
            <a:avLst/>
          </a:prstGeom>
          <a:solidFill>
            <a:srgbClr val="00FF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3131840" y="2651273"/>
            <a:ext cx="494826" cy="809367"/>
          </a:xfrm>
          <a:prstGeom prst="ellipse">
            <a:avLst/>
          </a:prstGeom>
          <a:noFill/>
          <a:ln w="38100" cap="flat" cmpd="sng">
            <a:solidFill>
              <a:srgbClr val="00FF00"/>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9" name="Oval 8"/>
          <p:cNvSpPr/>
          <p:nvPr/>
        </p:nvSpPr>
        <p:spPr>
          <a:xfrm>
            <a:off x="3626665" y="2686992"/>
            <a:ext cx="1126829" cy="720725"/>
          </a:xfrm>
          <a:prstGeom prst="ellipse">
            <a:avLst/>
          </a:prstGeom>
          <a:noFill/>
          <a:ln w="38100" cap="flat" cmpd="sng">
            <a:solidFill>
              <a:srgbClr val="FF6600"/>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10" name="TextBox 9"/>
          <p:cNvSpPr txBox="1"/>
          <p:nvPr/>
        </p:nvSpPr>
        <p:spPr>
          <a:xfrm>
            <a:off x="3626666" y="1065104"/>
            <a:ext cx="1197362" cy="584775"/>
          </a:xfrm>
          <a:prstGeom prst="rect">
            <a:avLst/>
          </a:prstGeom>
          <a:ln w="38100">
            <a:solidFill>
              <a:schemeClr val="accent6"/>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Ngực</a:t>
            </a:r>
            <a:endParaRPr lang="en-US" sz="3200" b="1" dirty="0">
              <a:latin typeface="Times New Roman" panose="02020603050405020304" pitchFamily="18" charset="0"/>
              <a:cs typeface="Times New Roman" panose="02020603050405020304" pitchFamily="18" charset="0"/>
            </a:endParaRPr>
          </a:p>
        </p:txBody>
      </p:sp>
      <p:sp>
        <p:nvSpPr>
          <p:cNvPr id="11" name="Right Arrow 10"/>
          <p:cNvSpPr/>
          <p:nvPr/>
        </p:nvSpPr>
        <p:spPr>
          <a:xfrm rot="5400000">
            <a:off x="3643412" y="2114102"/>
            <a:ext cx="1041304" cy="112863"/>
          </a:xfrm>
          <a:prstGeom prst="rightArrow">
            <a:avLst/>
          </a:prstGeom>
          <a:solidFill>
            <a:schemeClr val="accent6"/>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2" name="Oval 11"/>
          <p:cNvSpPr/>
          <p:nvPr/>
        </p:nvSpPr>
        <p:spPr>
          <a:xfrm>
            <a:off x="4753495" y="2686992"/>
            <a:ext cx="1258665" cy="773649"/>
          </a:xfrm>
          <a:prstGeom prst="ellipse">
            <a:avLst/>
          </a:prstGeom>
          <a:noFill/>
          <a:ln w="28575" cap="flat" cmpd="sng">
            <a:solidFill>
              <a:srgbClr val="FFFF00"/>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13" name="Rectangle 12"/>
          <p:cNvSpPr/>
          <p:nvPr/>
        </p:nvSpPr>
        <p:spPr>
          <a:xfrm>
            <a:off x="6301424" y="922429"/>
            <a:ext cx="1043509" cy="504825"/>
          </a:xfrm>
          <a:prstGeom prst="rect">
            <a:avLst/>
          </a:prstGeom>
          <a:solidFill>
            <a:schemeClr val="bg1"/>
          </a:solidFill>
          <a:ln w="57150" cap="flat" cmpd="sng">
            <a:solidFill>
              <a:srgbClr val="FFFF0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Bụng</a:t>
            </a:r>
          </a:p>
        </p:txBody>
      </p:sp>
      <p:sp>
        <p:nvSpPr>
          <p:cNvPr id="14" name="Right Arrow 13"/>
          <p:cNvSpPr/>
          <p:nvPr/>
        </p:nvSpPr>
        <p:spPr>
          <a:xfrm rot="7755171" flipV="1">
            <a:off x="5403483" y="1992811"/>
            <a:ext cx="1700981" cy="126705"/>
          </a:xfrm>
          <a:prstGeom prst="rightArrow">
            <a:avLst/>
          </a:prstGeom>
          <a:solidFill>
            <a:srgbClr val="FFFF00"/>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6" name="TextBox 15"/>
          <p:cNvSpPr txBox="1"/>
          <p:nvPr/>
        </p:nvSpPr>
        <p:spPr>
          <a:xfrm>
            <a:off x="4878771" y="4826794"/>
            <a:ext cx="1375202" cy="584775"/>
          </a:xfrm>
          <a:prstGeom prst="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Chân</a:t>
            </a:r>
            <a:endParaRPr lang="en-US" sz="3200" b="1" dirty="0">
              <a:latin typeface="Times New Roman" panose="02020603050405020304" pitchFamily="18" charset="0"/>
              <a:cs typeface="Times New Roman" panose="02020603050405020304" pitchFamily="18" charset="0"/>
            </a:endParaRPr>
          </a:p>
        </p:txBody>
      </p:sp>
      <p:sp>
        <p:nvSpPr>
          <p:cNvPr id="17" name="Right Arrow 16"/>
          <p:cNvSpPr/>
          <p:nvPr/>
        </p:nvSpPr>
        <p:spPr>
          <a:xfrm rot="17003170">
            <a:off x="5134422" y="4371515"/>
            <a:ext cx="765313" cy="100404"/>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7344933" y="4394419"/>
            <a:ext cx="1375202" cy="584775"/>
          </a:xfrm>
          <a:prstGeom prst="rect">
            <a:avLst/>
          </a:prstGeom>
          <a:ln w="57150">
            <a:solidFill>
              <a:schemeClr val="accent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Cánh</a:t>
            </a:r>
            <a:endParaRPr lang="en-US" sz="3200" b="1" dirty="0">
              <a:latin typeface="Times New Roman" panose="02020603050405020304" pitchFamily="18" charset="0"/>
              <a:cs typeface="Times New Roman" panose="02020603050405020304" pitchFamily="18" charset="0"/>
            </a:endParaRPr>
          </a:p>
        </p:txBody>
      </p:sp>
      <p:sp>
        <p:nvSpPr>
          <p:cNvPr id="19" name="Right Arrow 18"/>
          <p:cNvSpPr/>
          <p:nvPr/>
        </p:nvSpPr>
        <p:spPr>
          <a:xfrm rot="12719338">
            <a:off x="6459322" y="3861946"/>
            <a:ext cx="1369967" cy="156770"/>
          </a:xfrm>
          <a:prstGeom prst="rightArrow">
            <a:avLst/>
          </a:prstGeom>
          <a:solidFill>
            <a:schemeClr val="accent4"/>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0" name="TextBox 19"/>
          <p:cNvSpPr txBox="1"/>
          <p:nvPr/>
        </p:nvSpPr>
        <p:spPr>
          <a:xfrm>
            <a:off x="1474321" y="4242019"/>
            <a:ext cx="1657519"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1. Ruồi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825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5368" y="1688759"/>
            <a:ext cx="5861637" cy="3516982"/>
          </a:xfrm>
          <a:prstGeom prst="rect">
            <a:avLst/>
          </a:prstGeom>
        </p:spPr>
      </p:pic>
      <p:sp>
        <p:nvSpPr>
          <p:cNvPr id="6" name="TextBox 5"/>
          <p:cNvSpPr txBox="1"/>
          <p:nvPr/>
        </p:nvSpPr>
        <p:spPr>
          <a:xfrm>
            <a:off x="820982" y="2754474"/>
            <a:ext cx="1008112" cy="584775"/>
          </a:xfrm>
          <a:prstGeom prst="rect">
            <a:avLst/>
          </a:prstGeom>
          <a:ln w="38100">
            <a:solidFill>
              <a:srgbClr val="00FF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Đầu</a:t>
            </a:r>
            <a:endParaRPr lang="en-US" sz="3200" b="1" dirty="0">
              <a:latin typeface="Times New Roman" panose="02020603050405020304" pitchFamily="18" charset="0"/>
              <a:cs typeface="Times New Roman" panose="02020603050405020304" pitchFamily="18" charset="0"/>
            </a:endParaRPr>
          </a:p>
        </p:txBody>
      </p:sp>
      <p:sp>
        <p:nvSpPr>
          <p:cNvPr id="7" name="Right Arrow 6"/>
          <p:cNvSpPr/>
          <p:nvPr/>
        </p:nvSpPr>
        <p:spPr>
          <a:xfrm>
            <a:off x="1829092" y="3005516"/>
            <a:ext cx="2180875" cy="121049"/>
          </a:xfrm>
          <a:prstGeom prst="rightArrow">
            <a:avLst/>
          </a:prstGeom>
          <a:solidFill>
            <a:srgbClr val="00FF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4009969" y="2834177"/>
            <a:ext cx="509259" cy="584775"/>
          </a:xfrm>
          <a:prstGeom prst="ellipse">
            <a:avLst/>
          </a:prstGeom>
          <a:noFill/>
          <a:ln w="38100" cap="flat" cmpd="sng">
            <a:solidFill>
              <a:srgbClr val="00FF00"/>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9" name="Oval 8"/>
          <p:cNvSpPr/>
          <p:nvPr/>
        </p:nvSpPr>
        <p:spPr>
          <a:xfrm>
            <a:off x="4533812" y="2513128"/>
            <a:ext cx="988877" cy="642097"/>
          </a:xfrm>
          <a:prstGeom prst="ellipse">
            <a:avLst/>
          </a:prstGeom>
          <a:noFill/>
          <a:ln w="38100" cap="flat" cmpd="sng">
            <a:solidFill>
              <a:srgbClr val="FF6600"/>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10" name="TextBox 9"/>
          <p:cNvSpPr txBox="1"/>
          <p:nvPr/>
        </p:nvSpPr>
        <p:spPr>
          <a:xfrm>
            <a:off x="4533812" y="1099669"/>
            <a:ext cx="1197362" cy="584775"/>
          </a:xfrm>
          <a:prstGeom prst="rect">
            <a:avLst/>
          </a:prstGeom>
          <a:ln w="38100">
            <a:solidFill>
              <a:schemeClr val="accent6"/>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Ngực</a:t>
            </a:r>
            <a:endParaRPr lang="en-US" sz="3200" b="1" dirty="0">
              <a:latin typeface="Times New Roman" panose="02020603050405020304" pitchFamily="18" charset="0"/>
              <a:cs typeface="Times New Roman" panose="02020603050405020304" pitchFamily="18" charset="0"/>
            </a:endParaRPr>
          </a:p>
        </p:txBody>
      </p:sp>
      <p:sp>
        <p:nvSpPr>
          <p:cNvPr id="11" name="Right Arrow 10"/>
          <p:cNvSpPr/>
          <p:nvPr/>
        </p:nvSpPr>
        <p:spPr>
          <a:xfrm rot="5400000">
            <a:off x="4654518" y="2030122"/>
            <a:ext cx="804216" cy="112863"/>
          </a:xfrm>
          <a:prstGeom prst="rightArrow">
            <a:avLst/>
          </a:prstGeom>
          <a:solidFill>
            <a:schemeClr val="accent6"/>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2" name="Rectangle 11"/>
          <p:cNvSpPr/>
          <p:nvPr/>
        </p:nvSpPr>
        <p:spPr>
          <a:xfrm>
            <a:off x="6841174" y="1388206"/>
            <a:ext cx="1079500" cy="504825"/>
          </a:xfrm>
          <a:prstGeom prst="rect">
            <a:avLst/>
          </a:prstGeom>
          <a:solidFill>
            <a:schemeClr val="bg1"/>
          </a:solidFill>
          <a:ln w="57150" cap="flat" cmpd="sng">
            <a:solidFill>
              <a:srgbClr val="FFFF0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Cánh</a:t>
            </a:r>
          </a:p>
        </p:txBody>
      </p:sp>
      <p:sp>
        <p:nvSpPr>
          <p:cNvPr id="13" name="Right Arrow 12"/>
          <p:cNvSpPr/>
          <p:nvPr/>
        </p:nvSpPr>
        <p:spPr>
          <a:xfrm rot="7755171" flipV="1">
            <a:off x="5943233" y="2528352"/>
            <a:ext cx="1700981" cy="126705"/>
          </a:xfrm>
          <a:prstGeom prst="rightArrow">
            <a:avLst/>
          </a:prstGeom>
          <a:solidFill>
            <a:srgbClr val="FFFF00"/>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5132493" y="5205741"/>
            <a:ext cx="1375202" cy="584775"/>
          </a:xfrm>
          <a:prstGeom prst="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Chân</a:t>
            </a:r>
            <a:endParaRPr lang="en-US" sz="3200" b="1" dirty="0">
              <a:latin typeface="Times New Roman" panose="02020603050405020304" pitchFamily="18" charset="0"/>
              <a:cs typeface="Times New Roman" panose="02020603050405020304" pitchFamily="18" charset="0"/>
            </a:endParaRPr>
          </a:p>
        </p:txBody>
      </p:sp>
      <p:sp>
        <p:nvSpPr>
          <p:cNvPr id="15" name="Right Arrow 14"/>
          <p:cNvSpPr/>
          <p:nvPr/>
        </p:nvSpPr>
        <p:spPr>
          <a:xfrm rot="17003170" flipV="1">
            <a:off x="5539278" y="4828556"/>
            <a:ext cx="658578" cy="91839"/>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6" name="Rectangle 15"/>
          <p:cNvSpPr/>
          <p:nvPr/>
        </p:nvSpPr>
        <p:spPr>
          <a:xfrm>
            <a:off x="2215274" y="5204193"/>
            <a:ext cx="1043509" cy="504825"/>
          </a:xfrm>
          <a:prstGeom prst="rect">
            <a:avLst/>
          </a:prstGeom>
          <a:solidFill>
            <a:schemeClr val="bg1"/>
          </a:solidFill>
          <a:ln w="57150" cap="flat" cmpd="sng">
            <a:solidFill>
              <a:srgbClr val="00B0F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Bụng</a:t>
            </a:r>
          </a:p>
        </p:txBody>
      </p:sp>
      <p:sp>
        <p:nvSpPr>
          <p:cNvPr id="17" name="Right Arrow 16"/>
          <p:cNvSpPr/>
          <p:nvPr/>
        </p:nvSpPr>
        <p:spPr>
          <a:xfrm rot="20251961">
            <a:off x="2587037" y="4446232"/>
            <a:ext cx="3255728" cy="138345"/>
          </a:xfrm>
          <a:prstGeom prst="rightArrow">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902099" y="3927794"/>
            <a:ext cx="166986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2.Muỗi</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1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06124" y="1592359"/>
            <a:ext cx="4823838" cy="33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030050" y="1946549"/>
            <a:ext cx="5089227" cy="284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5385822"/>
            <a:ext cx="2737030"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3. Cà Cuống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740352" y="5356413"/>
            <a:ext cx="156933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4. Gián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233485" y="944648"/>
            <a:ext cx="1069105" cy="584775"/>
          </a:xfrm>
          <a:prstGeom prst="rect">
            <a:avLst/>
          </a:prstGeom>
          <a:ln w="38100">
            <a:solidFill>
              <a:srgbClr val="00FF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Đầu</a:t>
            </a:r>
            <a:endParaRPr lang="en-US" sz="3200" b="1" dirty="0">
              <a:latin typeface="Times New Roman" panose="02020603050405020304" pitchFamily="18" charset="0"/>
              <a:cs typeface="Times New Roman" panose="02020603050405020304" pitchFamily="18" charset="0"/>
            </a:endParaRPr>
          </a:p>
        </p:txBody>
      </p:sp>
      <p:sp>
        <p:nvSpPr>
          <p:cNvPr id="12" name="Right Arrow 11"/>
          <p:cNvSpPr/>
          <p:nvPr/>
        </p:nvSpPr>
        <p:spPr>
          <a:xfrm rot="9722486" flipV="1">
            <a:off x="2122905" y="1570537"/>
            <a:ext cx="2183409" cy="127410"/>
          </a:xfrm>
          <a:prstGeom prst="rightArrow">
            <a:avLst/>
          </a:prstGeom>
          <a:solidFill>
            <a:srgbClr val="00FF00"/>
          </a:solidFill>
          <a:ln>
            <a:solidFill>
              <a:srgbClr val="00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3" name="Right Arrow 12"/>
          <p:cNvSpPr/>
          <p:nvPr/>
        </p:nvSpPr>
        <p:spPr>
          <a:xfrm rot="1152543" flipV="1">
            <a:off x="5254841" y="1478780"/>
            <a:ext cx="2313883" cy="101287"/>
          </a:xfrm>
          <a:prstGeom prst="rightArrow">
            <a:avLst/>
          </a:prstGeom>
          <a:solidFill>
            <a:srgbClr val="00FF00"/>
          </a:solidFill>
          <a:ln>
            <a:solidFill>
              <a:srgbClr val="00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4169356" y="1802107"/>
            <a:ext cx="1197362" cy="584775"/>
          </a:xfrm>
          <a:prstGeom prst="rect">
            <a:avLst/>
          </a:prstGeom>
          <a:ln w="38100">
            <a:solidFill>
              <a:schemeClr val="accent6"/>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Ngực</a:t>
            </a:r>
            <a:endParaRPr lang="en-US" sz="3200" b="1" dirty="0">
              <a:latin typeface="Times New Roman" panose="02020603050405020304" pitchFamily="18" charset="0"/>
              <a:cs typeface="Times New Roman" panose="02020603050405020304" pitchFamily="18" charset="0"/>
            </a:endParaRPr>
          </a:p>
        </p:txBody>
      </p:sp>
      <p:sp>
        <p:nvSpPr>
          <p:cNvPr id="15" name="Right Arrow 14"/>
          <p:cNvSpPr/>
          <p:nvPr/>
        </p:nvSpPr>
        <p:spPr>
          <a:xfrm rot="10409877" flipV="1">
            <a:off x="2043239" y="2215589"/>
            <a:ext cx="2144921" cy="108527"/>
          </a:xfrm>
          <a:prstGeom prst="rightArrow">
            <a:avLst/>
          </a:prstGeom>
          <a:solidFill>
            <a:schemeClr val="accent6"/>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6" name="Right Arrow 15"/>
          <p:cNvSpPr/>
          <p:nvPr/>
        </p:nvSpPr>
        <p:spPr>
          <a:xfrm rot="204197">
            <a:off x="5334657" y="2085821"/>
            <a:ext cx="1835733" cy="129658"/>
          </a:xfrm>
          <a:prstGeom prst="rightArrow">
            <a:avLst/>
          </a:prstGeom>
          <a:solidFill>
            <a:schemeClr val="accent6"/>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7" name="Rectangle 16"/>
          <p:cNvSpPr/>
          <p:nvPr/>
        </p:nvSpPr>
        <p:spPr>
          <a:xfrm>
            <a:off x="4275901" y="2761465"/>
            <a:ext cx="1043509" cy="504825"/>
          </a:xfrm>
          <a:prstGeom prst="rect">
            <a:avLst/>
          </a:prstGeom>
          <a:solidFill>
            <a:schemeClr val="bg1"/>
          </a:solidFill>
          <a:ln w="57150" cap="flat" cmpd="sng">
            <a:solidFill>
              <a:srgbClr val="00B0F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Bụng</a:t>
            </a:r>
          </a:p>
        </p:txBody>
      </p:sp>
      <p:sp>
        <p:nvSpPr>
          <p:cNvPr id="18" name="Right Arrow 17"/>
          <p:cNvSpPr/>
          <p:nvPr/>
        </p:nvSpPr>
        <p:spPr>
          <a:xfrm rot="9606903" flipV="1">
            <a:off x="2898263" y="3207858"/>
            <a:ext cx="1381135" cy="108029"/>
          </a:xfrm>
          <a:prstGeom prst="rightArrow">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9" name="Right Arrow 18"/>
          <p:cNvSpPr/>
          <p:nvPr/>
        </p:nvSpPr>
        <p:spPr>
          <a:xfrm rot="1148083" flipV="1">
            <a:off x="5271514" y="3267957"/>
            <a:ext cx="1658887" cy="106032"/>
          </a:xfrm>
          <a:prstGeom prst="rightArrow">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0" name="Rectangle 19"/>
          <p:cNvSpPr/>
          <p:nvPr/>
        </p:nvSpPr>
        <p:spPr>
          <a:xfrm>
            <a:off x="4252927" y="3547552"/>
            <a:ext cx="1079500" cy="504825"/>
          </a:xfrm>
          <a:prstGeom prst="rect">
            <a:avLst/>
          </a:prstGeom>
          <a:solidFill>
            <a:schemeClr val="bg1"/>
          </a:solidFill>
          <a:ln w="57150" cap="flat" cmpd="sng">
            <a:solidFill>
              <a:srgbClr val="FFFF0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Cánh</a:t>
            </a:r>
          </a:p>
        </p:txBody>
      </p:sp>
      <p:sp>
        <p:nvSpPr>
          <p:cNvPr id="21" name="Right Arrow 20"/>
          <p:cNvSpPr/>
          <p:nvPr/>
        </p:nvSpPr>
        <p:spPr>
          <a:xfrm rot="9567716" flipV="1">
            <a:off x="2609539" y="4059598"/>
            <a:ext cx="1700981" cy="126705"/>
          </a:xfrm>
          <a:prstGeom prst="rightArrow">
            <a:avLst/>
          </a:prstGeom>
          <a:solidFill>
            <a:srgbClr val="FFFF00"/>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rgbClr val="FF0000"/>
              </a:solidFill>
            </a:endParaRPr>
          </a:p>
        </p:txBody>
      </p:sp>
      <p:sp>
        <p:nvSpPr>
          <p:cNvPr id="22" name="Right Arrow 21"/>
          <p:cNvSpPr/>
          <p:nvPr/>
        </p:nvSpPr>
        <p:spPr>
          <a:xfrm rot="978809" flipV="1">
            <a:off x="5322456" y="4051259"/>
            <a:ext cx="2057320" cy="145688"/>
          </a:xfrm>
          <a:prstGeom prst="rightArrow">
            <a:avLst/>
          </a:prstGeom>
          <a:solidFill>
            <a:srgbClr val="FFFF00"/>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3" name="TextBox 22"/>
          <p:cNvSpPr txBox="1"/>
          <p:nvPr/>
        </p:nvSpPr>
        <p:spPr>
          <a:xfrm>
            <a:off x="4164910" y="4573526"/>
            <a:ext cx="1375202" cy="584775"/>
          </a:xfrm>
          <a:prstGeom prst="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Chân</a:t>
            </a:r>
            <a:endParaRPr lang="en-US" sz="3200" b="1" dirty="0">
              <a:latin typeface="Times New Roman" panose="02020603050405020304" pitchFamily="18" charset="0"/>
              <a:cs typeface="Times New Roman" panose="02020603050405020304" pitchFamily="18" charset="0"/>
            </a:endParaRPr>
          </a:p>
        </p:txBody>
      </p:sp>
      <p:sp>
        <p:nvSpPr>
          <p:cNvPr id="24" name="Right Arrow 23"/>
          <p:cNvSpPr/>
          <p:nvPr/>
        </p:nvSpPr>
        <p:spPr>
          <a:xfrm rot="201196" flipV="1">
            <a:off x="5568121" y="4877556"/>
            <a:ext cx="1338522" cy="121183"/>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5" name="Right Arrow 24"/>
          <p:cNvSpPr/>
          <p:nvPr/>
        </p:nvSpPr>
        <p:spPr>
          <a:xfrm rot="11132443" flipV="1">
            <a:off x="2924822" y="4739849"/>
            <a:ext cx="1249457" cy="138301"/>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9873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right)">
                                      <p:cBhvr>
                                        <p:cTn id="58" dur="500"/>
                                        <p:tgtEl>
                                          <p:spTgt spid="24"/>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1" y="1140033"/>
            <a:ext cx="335867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026" y="1146449"/>
            <a:ext cx="338849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181322" y="963925"/>
            <a:ext cx="1069105" cy="584775"/>
          </a:xfrm>
          <a:prstGeom prst="rect">
            <a:avLst/>
          </a:prstGeom>
          <a:ln w="38100">
            <a:solidFill>
              <a:srgbClr val="00FF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Đầu</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169356" y="1802107"/>
            <a:ext cx="1197362" cy="584775"/>
          </a:xfrm>
          <a:prstGeom prst="rect">
            <a:avLst/>
          </a:prstGeom>
          <a:ln w="38100">
            <a:solidFill>
              <a:srgbClr val="FF0066"/>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Ngực</a:t>
            </a:r>
            <a:endParaRPr lang="en-US" sz="3200" b="1" dirty="0">
              <a:latin typeface="Times New Roman" panose="02020603050405020304" pitchFamily="18" charset="0"/>
              <a:cs typeface="Times New Roman" panose="02020603050405020304" pitchFamily="18" charset="0"/>
            </a:endParaRPr>
          </a:p>
        </p:txBody>
      </p:sp>
      <p:sp>
        <p:nvSpPr>
          <p:cNvPr id="9" name="Rectangle 8"/>
          <p:cNvSpPr/>
          <p:nvPr/>
        </p:nvSpPr>
        <p:spPr>
          <a:xfrm>
            <a:off x="4275901" y="2761465"/>
            <a:ext cx="1043509" cy="504825"/>
          </a:xfrm>
          <a:prstGeom prst="rect">
            <a:avLst/>
          </a:prstGeom>
          <a:solidFill>
            <a:schemeClr val="bg1"/>
          </a:solidFill>
          <a:ln w="57150" cap="flat" cmpd="sng">
            <a:solidFill>
              <a:srgbClr val="00B0F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Bụng</a:t>
            </a:r>
          </a:p>
        </p:txBody>
      </p:sp>
      <p:sp>
        <p:nvSpPr>
          <p:cNvPr id="10" name="Rectangle 9"/>
          <p:cNvSpPr/>
          <p:nvPr/>
        </p:nvSpPr>
        <p:spPr>
          <a:xfrm>
            <a:off x="4252927" y="3547552"/>
            <a:ext cx="1079500" cy="504825"/>
          </a:xfrm>
          <a:prstGeom prst="rect">
            <a:avLst/>
          </a:prstGeom>
          <a:solidFill>
            <a:schemeClr val="bg1"/>
          </a:solidFill>
          <a:ln w="57150" cap="flat" cmpd="sng">
            <a:solidFill>
              <a:srgbClr val="FFFF0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Cánh</a:t>
            </a:r>
          </a:p>
        </p:txBody>
      </p:sp>
      <p:sp>
        <p:nvSpPr>
          <p:cNvPr id="11" name="TextBox 10"/>
          <p:cNvSpPr txBox="1"/>
          <p:nvPr/>
        </p:nvSpPr>
        <p:spPr>
          <a:xfrm>
            <a:off x="4164910" y="4573526"/>
            <a:ext cx="1375202" cy="584775"/>
          </a:xfrm>
          <a:prstGeom prst="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Chân</a:t>
            </a:r>
            <a:endParaRPr lang="en-US" sz="3200" b="1" dirty="0">
              <a:latin typeface="Times New Roman" panose="02020603050405020304" pitchFamily="18" charset="0"/>
              <a:cs typeface="Times New Roman" panose="02020603050405020304"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07735">
            <a:off x="732640" y="1656569"/>
            <a:ext cx="3725396" cy="97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403964">
            <a:off x="5202158" y="1177790"/>
            <a:ext cx="1323736"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rot="9536177" flipV="1">
            <a:off x="950468" y="2635636"/>
            <a:ext cx="3346483" cy="116354"/>
          </a:xfrm>
          <a:prstGeom prst="rightArrow">
            <a:avLst/>
          </a:prstGeom>
          <a:solidFill>
            <a:srgbClr val="FF0066"/>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6" name="Right Arrow 15"/>
          <p:cNvSpPr/>
          <p:nvPr/>
        </p:nvSpPr>
        <p:spPr>
          <a:xfrm rot="942795" flipV="1">
            <a:off x="5377978" y="2149494"/>
            <a:ext cx="1228060" cy="102061"/>
          </a:xfrm>
          <a:prstGeom prst="rightArrow">
            <a:avLst/>
          </a:prstGeom>
          <a:solidFill>
            <a:srgbClr val="FF0066"/>
          </a:solidFill>
          <a:ln>
            <a:solidFill>
              <a:srgbClr val="FF006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7" name="Right Arrow 16"/>
          <p:cNvSpPr/>
          <p:nvPr/>
        </p:nvSpPr>
        <p:spPr>
          <a:xfrm rot="9371243" flipV="1">
            <a:off x="1571447" y="3660349"/>
            <a:ext cx="2840283" cy="129696"/>
          </a:xfrm>
          <a:prstGeom prst="rightArrow">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8" name="Right Arrow 17"/>
          <p:cNvSpPr/>
          <p:nvPr/>
        </p:nvSpPr>
        <p:spPr>
          <a:xfrm rot="179534" flipV="1">
            <a:off x="5294549" y="3045126"/>
            <a:ext cx="2018137" cy="115155"/>
          </a:xfrm>
          <a:prstGeom prst="rightArrow">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9" name="Right Arrow 18"/>
          <p:cNvSpPr/>
          <p:nvPr/>
        </p:nvSpPr>
        <p:spPr>
          <a:xfrm rot="11275502" flipV="1">
            <a:off x="2332680" y="3584345"/>
            <a:ext cx="1920000" cy="136585"/>
          </a:xfrm>
          <a:prstGeom prst="rightArrow">
            <a:avLst/>
          </a:prstGeom>
          <a:solidFill>
            <a:srgbClr val="FFFF00"/>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rgbClr val="FF0000"/>
              </a:solidFill>
            </a:endParaRPr>
          </a:p>
        </p:txBody>
      </p:sp>
      <p:sp>
        <p:nvSpPr>
          <p:cNvPr id="20" name="Right Arrow 19"/>
          <p:cNvSpPr/>
          <p:nvPr/>
        </p:nvSpPr>
        <p:spPr>
          <a:xfrm flipV="1">
            <a:off x="5332427" y="3725195"/>
            <a:ext cx="2983989" cy="127443"/>
          </a:xfrm>
          <a:prstGeom prst="rightArrow">
            <a:avLst/>
          </a:prstGeom>
          <a:solidFill>
            <a:srgbClr val="FFFF00"/>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rgbClr val="FF0000"/>
              </a:solidFill>
            </a:endParaRPr>
          </a:p>
        </p:txBody>
      </p:sp>
      <p:sp>
        <p:nvSpPr>
          <p:cNvPr id="21" name="Right Arrow 20"/>
          <p:cNvSpPr/>
          <p:nvPr/>
        </p:nvSpPr>
        <p:spPr>
          <a:xfrm rot="11789033">
            <a:off x="883854" y="4232803"/>
            <a:ext cx="3331412" cy="165943"/>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2" name="Right Arrow 21"/>
          <p:cNvSpPr/>
          <p:nvPr/>
        </p:nvSpPr>
        <p:spPr>
          <a:xfrm rot="19284408" flipV="1">
            <a:off x="5172647" y="3777416"/>
            <a:ext cx="3222021" cy="128013"/>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3" name="TextBox 22"/>
          <p:cNvSpPr txBox="1"/>
          <p:nvPr/>
        </p:nvSpPr>
        <p:spPr>
          <a:xfrm>
            <a:off x="248633" y="5019020"/>
            <a:ext cx="1875095"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5.Bướm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6360069" y="4603989"/>
            <a:ext cx="278393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6. Châu chấu</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85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right)">
                                      <p:cBhvr>
                                        <p:cTn id="10" dur="500"/>
                                        <p:tgtEl>
                                          <p:spTgt spid="2052"/>
                                        </p:tgtEl>
                                      </p:cBhvr>
                                    </p:animEffect>
                                  </p:childTnLst>
                                </p:cTn>
                              </p:par>
                              <p:par>
                                <p:cTn id="11" presetID="22" presetClass="entr" presetSubtype="8" fill="hold" nodeType="withEffect">
                                  <p:stCondLst>
                                    <p:cond delay="0"/>
                                  </p:stCondLst>
                                  <p:childTnLst>
                                    <p:set>
                                      <p:cBhvr>
                                        <p:cTn id="12" dur="1" fill="hold">
                                          <p:stCondLst>
                                            <p:cond delay="0"/>
                                          </p:stCondLst>
                                        </p:cTn>
                                        <p:tgtEl>
                                          <p:spTgt spid="2053"/>
                                        </p:tgtEl>
                                        <p:attrNameLst>
                                          <p:attrName>style.visibility</p:attrName>
                                        </p:attrNameLst>
                                      </p:cBhvr>
                                      <p:to>
                                        <p:strVal val="visible"/>
                                      </p:to>
                                    </p:set>
                                    <p:animEffect transition="in" filter="wipe(left)">
                                      <p:cBhvr>
                                        <p:cTn id="13" dur="500"/>
                                        <p:tgtEl>
                                          <p:spTgt spid="205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right)">
                                      <p:cBhvr>
                                        <p:cTn id="49" dur="500"/>
                                        <p:tgtEl>
                                          <p:spTgt spid="1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down)">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4" grpId="0" animBg="1"/>
      <p:bldP spid="16" grpId="0" animBg="1"/>
      <p:bldP spid="17" grpId="0" animBg="1"/>
      <p:bldP spid="18" grpId="0" animBg="1"/>
      <p:bldP spid="19" grpId="0" animBg="1"/>
      <p:bldP spid="20" grpId="0" animBg="1"/>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2" y="1179821"/>
            <a:ext cx="2737030" cy="38100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414" y="925289"/>
            <a:ext cx="3960950" cy="4392488"/>
          </a:xfrm>
          <a:prstGeom prst="rect">
            <a:avLst/>
          </a:prstGeom>
        </p:spPr>
      </p:pic>
      <p:sp>
        <p:nvSpPr>
          <p:cNvPr id="7" name="TextBox 6"/>
          <p:cNvSpPr txBox="1"/>
          <p:nvPr/>
        </p:nvSpPr>
        <p:spPr>
          <a:xfrm>
            <a:off x="3450123" y="925289"/>
            <a:ext cx="1069105" cy="584775"/>
          </a:xfrm>
          <a:prstGeom prst="rect">
            <a:avLst/>
          </a:prstGeom>
          <a:ln w="38100">
            <a:solidFill>
              <a:srgbClr val="00FF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Đầu</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478454" y="1781168"/>
            <a:ext cx="1197362" cy="584775"/>
          </a:xfrm>
          <a:prstGeom prst="rect">
            <a:avLst/>
          </a:prstGeom>
          <a:ln w="38100">
            <a:solidFill>
              <a:srgbClr val="FF0066"/>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Ngực</a:t>
            </a:r>
            <a:endParaRPr lang="en-US" sz="3200" b="1" dirty="0">
              <a:latin typeface="Times New Roman" panose="02020603050405020304" pitchFamily="18" charset="0"/>
              <a:cs typeface="Times New Roman" panose="02020603050405020304" pitchFamily="18" charset="0"/>
            </a:endParaRPr>
          </a:p>
        </p:txBody>
      </p:sp>
      <p:sp>
        <p:nvSpPr>
          <p:cNvPr id="9" name="Rectangle 8"/>
          <p:cNvSpPr/>
          <p:nvPr/>
        </p:nvSpPr>
        <p:spPr>
          <a:xfrm>
            <a:off x="3544702" y="2722829"/>
            <a:ext cx="1043509" cy="504825"/>
          </a:xfrm>
          <a:prstGeom prst="rect">
            <a:avLst/>
          </a:prstGeom>
          <a:solidFill>
            <a:schemeClr val="bg1"/>
          </a:solidFill>
          <a:ln w="57150" cap="flat" cmpd="sng">
            <a:solidFill>
              <a:srgbClr val="00B0F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Bụng</a:t>
            </a:r>
          </a:p>
        </p:txBody>
      </p:sp>
      <p:sp>
        <p:nvSpPr>
          <p:cNvPr id="10" name="Rectangle 9"/>
          <p:cNvSpPr/>
          <p:nvPr/>
        </p:nvSpPr>
        <p:spPr>
          <a:xfrm>
            <a:off x="3521728" y="3508916"/>
            <a:ext cx="1079500" cy="504825"/>
          </a:xfrm>
          <a:prstGeom prst="rect">
            <a:avLst/>
          </a:prstGeom>
          <a:solidFill>
            <a:schemeClr val="bg1"/>
          </a:solidFill>
          <a:ln w="57150" cap="flat" cmpd="sng">
            <a:solidFill>
              <a:srgbClr val="FFFF00"/>
            </a:solidFill>
            <a:prstDash val="solid"/>
            <a:miter/>
            <a:headEnd type="none" w="med" len="med"/>
            <a:tailEnd type="none" w="med" len="med"/>
          </a:ln>
        </p:spPr>
        <p:txBody>
          <a:bodyPr wrap="none"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lgn="ctr"/>
            <a:r>
              <a:rPr lang="vi-VN" altLang="en-US" sz="2500" b="1" dirty="0">
                <a:latin typeface="+mj-lt"/>
                <a:ea typeface="Arial" panose="020B0604020202020204" pitchFamily="34" charset="0"/>
              </a:rPr>
              <a:t>Cánh</a:t>
            </a:r>
          </a:p>
        </p:txBody>
      </p:sp>
      <p:sp>
        <p:nvSpPr>
          <p:cNvPr id="11" name="TextBox 10"/>
          <p:cNvSpPr txBox="1"/>
          <p:nvPr/>
        </p:nvSpPr>
        <p:spPr>
          <a:xfrm>
            <a:off x="3433711" y="4534890"/>
            <a:ext cx="1375202" cy="584775"/>
          </a:xfrm>
          <a:prstGeom prst="rect">
            <a:avLst/>
          </a:prstGeom>
          <a:ln w="57150">
            <a:solidFill>
              <a:srgbClr val="00206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3200" b="1" dirty="0">
                <a:latin typeface="Times New Roman" panose="02020603050405020304" pitchFamily="18" charset="0"/>
                <a:cs typeface="Times New Roman" panose="02020603050405020304" pitchFamily="18" charset="0"/>
              </a:rPr>
              <a:t>Chân</a:t>
            </a:r>
            <a:endParaRPr lang="en-US" sz="3200" b="1" dirty="0">
              <a:latin typeface="Times New Roman" panose="02020603050405020304" pitchFamily="18" charset="0"/>
              <a:cs typeface="Times New Roman" panose="02020603050405020304" pitchFamily="18" charset="0"/>
            </a:endParaRPr>
          </a:p>
        </p:txBody>
      </p:sp>
      <p:sp>
        <p:nvSpPr>
          <p:cNvPr id="12" name="Right Arrow 11"/>
          <p:cNvSpPr/>
          <p:nvPr/>
        </p:nvSpPr>
        <p:spPr>
          <a:xfrm rot="9722486" flipV="1">
            <a:off x="1300493" y="1595473"/>
            <a:ext cx="2183409" cy="81327"/>
          </a:xfrm>
          <a:prstGeom prst="rightArrow">
            <a:avLst/>
          </a:prstGeom>
          <a:solidFill>
            <a:srgbClr val="00FF00"/>
          </a:solidFill>
          <a:ln>
            <a:solidFill>
              <a:srgbClr val="00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3" name="Right Arrow 12"/>
          <p:cNvSpPr/>
          <p:nvPr/>
        </p:nvSpPr>
        <p:spPr>
          <a:xfrm rot="2013127" flipV="1">
            <a:off x="4198994" y="2280822"/>
            <a:ext cx="3789257" cy="91735"/>
          </a:xfrm>
          <a:prstGeom prst="rightArrow">
            <a:avLst/>
          </a:prstGeom>
          <a:solidFill>
            <a:srgbClr val="00FF00"/>
          </a:solidFill>
          <a:ln>
            <a:solidFill>
              <a:srgbClr val="00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4" name="Right Arrow 13"/>
          <p:cNvSpPr/>
          <p:nvPr/>
        </p:nvSpPr>
        <p:spPr>
          <a:xfrm rot="3694290" flipV="1">
            <a:off x="4057234" y="2077816"/>
            <a:ext cx="1876774" cy="67461"/>
          </a:xfrm>
          <a:prstGeom prst="rightArrow">
            <a:avLst/>
          </a:prstGeom>
          <a:solidFill>
            <a:srgbClr val="00FF00"/>
          </a:solidFill>
          <a:ln>
            <a:solidFill>
              <a:srgbClr val="00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5" name="Right Arrow 14"/>
          <p:cNvSpPr/>
          <p:nvPr/>
        </p:nvSpPr>
        <p:spPr>
          <a:xfrm rot="10385049" flipV="1">
            <a:off x="1421800" y="2162816"/>
            <a:ext cx="2019078" cy="91856"/>
          </a:xfrm>
          <a:prstGeom prst="rightArrow">
            <a:avLst/>
          </a:prstGeom>
          <a:solidFill>
            <a:srgbClr val="FF0066"/>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6" name="Right Arrow 15"/>
          <p:cNvSpPr/>
          <p:nvPr/>
        </p:nvSpPr>
        <p:spPr>
          <a:xfrm rot="1475673">
            <a:off x="4544583" y="2763113"/>
            <a:ext cx="3427109" cy="130424"/>
          </a:xfrm>
          <a:prstGeom prst="rightArrow">
            <a:avLst/>
          </a:prstGeom>
          <a:solidFill>
            <a:srgbClr val="FF0066"/>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7" name="Right Arrow 16"/>
          <p:cNvSpPr/>
          <p:nvPr/>
        </p:nvSpPr>
        <p:spPr>
          <a:xfrm rot="9371243" flipV="1">
            <a:off x="1297871" y="3417374"/>
            <a:ext cx="2328948" cy="131825"/>
          </a:xfrm>
          <a:prstGeom prst="rightArrow">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8" name="Right Arrow 17"/>
          <p:cNvSpPr/>
          <p:nvPr/>
        </p:nvSpPr>
        <p:spPr>
          <a:xfrm rot="995953">
            <a:off x="4515849" y="3339060"/>
            <a:ext cx="3647516" cy="138795"/>
          </a:xfrm>
          <a:prstGeom prst="rightArrow">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9" name="Right Arrow 18"/>
          <p:cNvSpPr/>
          <p:nvPr/>
        </p:nvSpPr>
        <p:spPr>
          <a:xfrm rot="1845417" flipV="1">
            <a:off x="4494008" y="3285256"/>
            <a:ext cx="1854822" cy="141737"/>
          </a:xfrm>
          <a:prstGeom prst="rightArrow">
            <a:avLst/>
          </a:prstGeom>
          <a:solidFill>
            <a:srgbClr val="00B0F0"/>
          </a:solidFill>
          <a:ln>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0" name="Right Arrow 19"/>
          <p:cNvSpPr/>
          <p:nvPr/>
        </p:nvSpPr>
        <p:spPr>
          <a:xfrm rot="12833900" flipV="1">
            <a:off x="1777028" y="3134056"/>
            <a:ext cx="1920000" cy="136585"/>
          </a:xfrm>
          <a:prstGeom prst="rightArrow">
            <a:avLst/>
          </a:prstGeom>
          <a:solidFill>
            <a:srgbClr val="FFFF00"/>
          </a:soli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rgbClr val="FF0000"/>
              </a:solidFill>
            </a:endParaRPr>
          </a:p>
        </p:txBody>
      </p:sp>
      <p:sp>
        <p:nvSpPr>
          <p:cNvPr id="21" name="Right Arrow 20"/>
          <p:cNvSpPr/>
          <p:nvPr/>
        </p:nvSpPr>
        <p:spPr>
          <a:xfrm rot="20981244">
            <a:off x="4622988" y="3354545"/>
            <a:ext cx="3496834" cy="137028"/>
          </a:xfrm>
          <a:prstGeom prst="rightArrow">
            <a:avLst/>
          </a:prstGeom>
          <a:solidFill>
            <a:srgbClr val="FFFF00"/>
          </a:solidFill>
          <a:ln>
            <a:solidFill>
              <a:schemeClr val="accent6"/>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rgbClr val="FF0000"/>
              </a:solidFill>
            </a:endParaRPr>
          </a:p>
        </p:txBody>
      </p:sp>
      <p:sp>
        <p:nvSpPr>
          <p:cNvPr id="22" name="Right Arrow 21"/>
          <p:cNvSpPr/>
          <p:nvPr/>
        </p:nvSpPr>
        <p:spPr>
          <a:xfrm rot="12078532">
            <a:off x="788119" y="4378233"/>
            <a:ext cx="2699775" cy="105601"/>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3" name="Right Arrow 22"/>
          <p:cNvSpPr/>
          <p:nvPr/>
        </p:nvSpPr>
        <p:spPr>
          <a:xfrm rot="18510870">
            <a:off x="4312250" y="3546231"/>
            <a:ext cx="2901347" cy="179902"/>
          </a:xfrm>
          <a:prstGeom prst="rightArrow">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4" name="TextBox 23"/>
          <p:cNvSpPr txBox="1"/>
          <p:nvPr/>
        </p:nvSpPr>
        <p:spPr>
          <a:xfrm>
            <a:off x="77563" y="5024918"/>
            <a:ext cx="1817947"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Ong mật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5421419" y="5311688"/>
            <a:ext cx="1028683"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Tằm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75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Rectangle 2"/>
          <p:cNvSpPr/>
          <p:nvPr/>
        </p:nvSpPr>
        <p:spPr>
          <a:xfrm>
            <a:off x="914400" y="1862435"/>
            <a:ext cx="5549900" cy="1754326"/>
          </a:xfrm>
          <a:prstGeom prst="rect">
            <a:avLst/>
          </a:prstGeom>
        </p:spPr>
        <p:txBody>
          <a:bodyPr wrap="square">
            <a:spAutoFit/>
          </a:bodyPr>
          <a:lstStyle/>
          <a:p>
            <a:pPr algn="ctr">
              <a:defRPr/>
            </a:pPr>
            <a:r>
              <a:rPr lang="vi-VN" sz="3600" b="1" dirty="0">
                <a:solidFill>
                  <a:schemeClr val="bg1"/>
                </a:solidFill>
                <a:latin typeface="Times New Roman" panose="02020603050405020304" pitchFamily="18" charset="0"/>
                <a:cs typeface="Times New Roman" panose="02020603050405020304" pitchFamily="18" charset="0"/>
              </a:rPr>
              <a:t>Cơ thể động vật thường gồm </a:t>
            </a:r>
            <a:r>
              <a:rPr lang="en-US" sz="3600" b="1" dirty="0">
                <a:solidFill>
                  <a:schemeClr val="bg1"/>
                </a:solidFill>
                <a:latin typeface="Times New Roman" panose="02020603050405020304" pitchFamily="18" charset="0"/>
                <a:cs typeface="Times New Roman" panose="02020603050405020304" pitchFamily="18" charset="0"/>
              </a:rPr>
              <a:t>5</a:t>
            </a:r>
            <a:r>
              <a:rPr lang="vi-VN" sz="3600" b="1" dirty="0">
                <a:solidFill>
                  <a:schemeClr val="bg1"/>
                </a:solidFill>
                <a:latin typeface="Times New Roman" panose="02020603050405020304" pitchFamily="18" charset="0"/>
                <a:cs typeface="Times New Roman" panose="02020603050405020304" pitchFamily="18" charset="0"/>
              </a:rPr>
              <a:t> phần: đầu, </a:t>
            </a:r>
            <a:r>
              <a:rPr lang="en-US" sz="3600" b="1" dirty="0" err="1">
                <a:solidFill>
                  <a:schemeClr val="bg1"/>
                </a:solidFill>
                <a:latin typeface="Times New Roman" panose="02020603050405020304" pitchFamily="18" charset="0"/>
                <a:cs typeface="Times New Roman" panose="02020603050405020304" pitchFamily="18" charset="0"/>
              </a:rPr>
              <a:t>ngực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bụng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chân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cánh</a:t>
            </a:r>
            <a:r>
              <a:rPr lang="en-US" sz="3600" b="1" dirty="0">
                <a:solidFill>
                  <a:schemeClr val="bg1"/>
                </a:solidFill>
                <a:latin typeface="Times New Roman" panose="02020603050405020304" pitchFamily="18" charset="0"/>
                <a:cs typeface="Times New Roman" panose="02020603050405020304" pitchFamily="18" charset="0"/>
              </a:rPr>
              <a:t>(</a:t>
            </a:r>
            <a:r>
              <a:rPr lang="en-US" sz="3600" b="1" dirty="0" err="1">
                <a:solidFill>
                  <a:schemeClr val="bg1"/>
                </a:solidFill>
                <a:latin typeface="Times New Roman" panose="02020603050405020304" pitchFamily="18" charset="0"/>
                <a:cs typeface="Times New Roman" panose="02020603050405020304" pitchFamily="18" charset="0"/>
              </a:rPr>
              <a:t>nếu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có</a:t>
            </a:r>
            <a:r>
              <a:rPr lang="en-US" sz="3600" b="1" dirty="0">
                <a:solidFill>
                  <a:schemeClr val="bg1"/>
                </a:solidFill>
                <a:latin typeface="Times New Roman" panose="02020603050405020304" pitchFamily="18" charset="0"/>
                <a:cs typeface="Times New Roman" panose="02020603050405020304" pitchFamily="18" charset="0"/>
              </a:rPr>
              <a:t>)</a:t>
            </a:r>
            <a:endParaRPr lang="vi-VN"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512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6" name="Text Box 8">
            <a:extLst>
              <a:ext uri="{FF2B5EF4-FFF2-40B4-BE49-F238E27FC236}">
                <a16:creationId xmlns:a16="http://schemas.microsoft.com/office/drawing/2014/main" id="{5980F354-6479-410D-A736-E98605DA426B}"/>
              </a:ext>
            </a:extLst>
          </p:cNvPr>
          <p:cNvSpPr txBox="1">
            <a:spLocks noChangeArrowheads="1"/>
          </p:cNvSpPr>
          <p:nvPr/>
        </p:nvSpPr>
        <p:spPr bwMode="auto">
          <a:xfrm>
            <a:off x="220337" y="0"/>
            <a:ext cx="72490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vi-VN" b="1" dirty="0" err="1">
                <a:solidFill>
                  <a:srgbClr val="C00000"/>
                </a:solidFill>
                <a:latin typeface="Times New Roman" panose="02020603050405020304" pitchFamily="18" charset="0"/>
                <a:cs typeface="Times New Roman" panose="02020603050405020304" pitchFamily="18" charset="0"/>
              </a:rPr>
              <a:t>Hoạt</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động</a:t>
            </a:r>
            <a:r>
              <a:rPr lang="en-US" altLang="vi-VN" b="1" dirty="0">
                <a:solidFill>
                  <a:srgbClr val="C00000"/>
                </a:solidFill>
                <a:latin typeface="Times New Roman" panose="02020603050405020304" pitchFamily="18" charset="0"/>
                <a:cs typeface="Times New Roman" panose="02020603050405020304" pitchFamily="18" charset="0"/>
              </a:rPr>
              <a:t> 1: Quan </a:t>
            </a:r>
            <a:r>
              <a:rPr lang="en-US" altLang="vi-VN" b="1" dirty="0" err="1">
                <a:solidFill>
                  <a:srgbClr val="C00000"/>
                </a:solidFill>
                <a:latin typeface="Times New Roman" panose="02020603050405020304" pitchFamily="18" charset="0"/>
                <a:cs typeface="Times New Roman" panose="02020603050405020304" pitchFamily="18" charset="0"/>
              </a:rPr>
              <a:t>sát</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các</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tranh</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trong</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sách</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giáo</a:t>
            </a:r>
            <a:r>
              <a:rPr lang="en-US" altLang="vi-VN" b="1" dirty="0">
                <a:solidFill>
                  <a:srgbClr val="C00000"/>
                </a:solidFill>
                <a:latin typeface="Times New Roman" panose="02020603050405020304" pitchFamily="18" charset="0"/>
                <a:cs typeface="Times New Roman" panose="02020603050405020304" pitchFamily="18" charset="0"/>
              </a:rPr>
              <a:t> khoa (</a:t>
            </a:r>
            <a:r>
              <a:rPr lang="en-US" altLang="vi-VN" b="1" dirty="0" err="1">
                <a:solidFill>
                  <a:srgbClr val="C00000"/>
                </a:solidFill>
                <a:latin typeface="Times New Roman" panose="02020603050405020304" pitchFamily="18" charset="0"/>
                <a:cs typeface="Times New Roman" panose="02020603050405020304" pitchFamily="18" charset="0"/>
              </a:rPr>
              <a:t>trang</a:t>
            </a:r>
            <a:r>
              <a:rPr lang="en-US" altLang="vi-VN" b="1" dirty="0">
                <a:solidFill>
                  <a:srgbClr val="C00000"/>
                </a:solidFill>
                <a:latin typeface="Times New Roman" panose="02020603050405020304" pitchFamily="18" charset="0"/>
                <a:cs typeface="Times New Roman" panose="02020603050405020304" pitchFamily="18" charset="0"/>
              </a:rPr>
              <a:t> 94, 95), </a:t>
            </a:r>
            <a:r>
              <a:rPr lang="en-US" altLang="vi-VN" b="1" dirty="0" err="1">
                <a:solidFill>
                  <a:srgbClr val="C00000"/>
                </a:solidFill>
                <a:latin typeface="Times New Roman" panose="02020603050405020304" pitchFamily="18" charset="0"/>
                <a:cs typeface="Times New Roman" panose="02020603050405020304" pitchFamily="18" charset="0"/>
              </a:rPr>
              <a:t>hãy</a:t>
            </a:r>
            <a:r>
              <a:rPr lang="en-US" altLang="vi-VN" b="1" dirty="0">
                <a:solidFill>
                  <a:srgbClr val="C00000"/>
                </a:solidFill>
                <a:latin typeface="Times New Roman" panose="02020603050405020304" pitchFamily="18" charset="0"/>
                <a:cs typeface="Times New Roman" panose="02020603050405020304" pitchFamily="18" charset="0"/>
              </a:rPr>
              <a:t> chia </a:t>
            </a:r>
            <a:r>
              <a:rPr lang="en-US" altLang="vi-VN" b="1" dirty="0" err="1">
                <a:solidFill>
                  <a:srgbClr val="C00000"/>
                </a:solidFill>
                <a:latin typeface="Times New Roman" panose="02020603050405020304" pitchFamily="18" charset="0"/>
                <a:cs typeface="Times New Roman" panose="02020603050405020304" pitchFamily="18" charset="0"/>
              </a:rPr>
              <a:t>các</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loại</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động</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vật</a:t>
            </a:r>
            <a:r>
              <a:rPr lang="en-US" altLang="vi-VN" b="1" dirty="0">
                <a:solidFill>
                  <a:srgbClr val="C00000"/>
                </a:solidFill>
                <a:latin typeface="Times New Roman" panose="02020603050405020304" pitchFamily="18" charset="0"/>
                <a:cs typeface="Times New Roman" panose="02020603050405020304" pitchFamily="18" charset="0"/>
              </a:rPr>
              <a:t> </a:t>
            </a:r>
            <a:r>
              <a:rPr lang="en-US" altLang="vi-VN" b="1" dirty="0" err="1">
                <a:solidFill>
                  <a:srgbClr val="C00000"/>
                </a:solidFill>
                <a:latin typeface="Times New Roman" panose="02020603050405020304" pitchFamily="18" charset="0"/>
                <a:cs typeface="Times New Roman" panose="02020603050405020304" pitchFamily="18" charset="0"/>
              </a:rPr>
              <a:t>thành</a:t>
            </a:r>
            <a:r>
              <a:rPr lang="en-US" altLang="vi-VN" b="1" dirty="0">
                <a:solidFill>
                  <a:srgbClr val="C00000"/>
                </a:solidFill>
                <a:latin typeface="Times New Roman" panose="02020603050405020304" pitchFamily="18" charset="0"/>
                <a:cs typeface="Times New Roman" panose="02020603050405020304" pitchFamily="18" charset="0"/>
              </a:rPr>
              <a:t> 2 </a:t>
            </a:r>
            <a:r>
              <a:rPr lang="en-US" altLang="vi-VN" b="1" dirty="0" err="1">
                <a:solidFill>
                  <a:srgbClr val="C00000"/>
                </a:solidFill>
                <a:latin typeface="Times New Roman" panose="02020603050405020304" pitchFamily="18" charset="0"/>
                <a:cs typeface="Times New Roman" panose="02020603050405020304" pitchFamily="18" charset="0"/>
              </a:rPr>
              <a:t>nhóm</a:t>
            </a:r>
            <a:r>
              <a:rPr lang="en-US" altLang="vi-VN" b="1" dirty="0">
                <a:solidFill>
                  <a:srgbClr val="C00000"/>
                </a:solidFill>
                <a:latin typeface="Times New Roman" panose="02020603050405020304" pitchFamily="18" charset="0"/>
                <a:cs typeface="Times New Roman" panose="02020603050405020304" pitchFamily="18" charset="0"/>
              </a:rPr>
              <a:t>.</a:t>
            </a:r>
          </a:p>
        </p:txBody>
      </p:sp>
      <p:graphicFrame>
        <p:nvGraphicFramePr>
          <p:cNvPr id="7" name="Group 3">
            <a:extLst>
              <a:ext uri="{FF2B5EF4-FFF2-40B4-BE49-F238E27FC236}">
                <a16:creationId xmlns:a16="http://schemas.microsoft.com/office/drawing/2014/main" id="{6A54EA21-E66D-40AC-8511-EB0B670230FB}"/>
              </a:ext>
            </a:extLst>
          </p:cNvPr>
          <p:cNvGraphicFramePr>
            <a:graphicFrameLocks noGrp="1"/>
          </p:cNvGraphicFramePr>
          <p:nvPr>
            <p:extLst>
              <p:ext uri="{D42A27DB-BD31-4B8C-83A1-F6EECF244321}">
                <p14:modId xmlns:p14="http://schemas.microsoft.com/office/powerpoint/2010/main" val="4199965218"/>
              </p:ext>
            </p:extLst>
          </p:nvPr>
        </p:nvGraphicFramePr>
        <p:xfrm>
          <a:off x="792431" y="2061417"/>
          <a:ext cx="7249099" cy="3686729"/>
        </p:xfrm>
        <a:graphic>
          <a:graphicData uri="http://schemas.openxmlformats.org/drawingml/2006/table">
            <a:tbl>
              <a:tblPr/>
              <a:tblGrid>
                <a:gridCol w="3625233">
                  <a:extLst>
                    <a:ext uri="{9D8B030D-6E8A-4147-A177-3AD203B41FA5}">
                      <a16:colId xmlns:a16="http://schemas.microsoft.com/office/drawing/2014/main" val="20000"/>
                    </a:ext>
                  </a:extLst>
                </a:gridCol>
                <a:gridCol w="3623866">
                  <a:extLst>
                    <a:ext uri="{9D8B030D-6E8A-4147-A177-3AD203B41FA5}">
                      <a16:colId xmlns:a16="http://schemas.microsoft.com/office/drawing/2014/main" val="20001"/>
                    </a:ext>
                  </a:extLst>
                </a:gridCol>
              </a:tblGrid>
              <a:tr h="16775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hình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dạng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kích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thước</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to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lớn</a:t>
                      </a:r>
                      <a:endPar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hình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dạng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kích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thước</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nhỏ</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bé</a:t>
                      </a:r>
                      <a:endPar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177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 name="Picture 4">
            <a:extLst>
              <a:ext uri="{FF2B5EF4-FFF2-40B4-BE49-F238E27FC236}">
                <a16:creationId xmlns:a16="http://schemas.microsoft.com/office/drawing/2014/main" id="{AFA6D87F-7F7D-4CDF-92EB-327F5202A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7895" y="0"/>
            <a:ext cx="1646105" cy="129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7576"/>
                                        </p:tgtEl>
                                        <p:attrNameLst>
                                          <p:attrName>style.visibility</p:attrName>
                                        </p:attrNameLst>
                                      </p:cBhvr>
                                      <p:to>
                                        <p:strVal val="visible"/>
                                      </p:to>
                                    </p:set>
                                    <p:animEffect transition="in" filter="fade">
                                      <p:cBhvr>
                                        <p:cTn id="7" dur="1000"/>
                                        <p:tgtEl>
                                          <p:spTgt spid="237576"/>
                                        </p:tgtEl>
                                      </p:cBhvr>
                                    </p:animEffect>
                                    <p:anim calcmode="lin" valueType="num">
                                      <p:cBhvr>
                                        <p:cTn id="8" dur="1000" fill="hold"/>
                                        <p:tgtEl>
                                          <p:spTgt spid="237576"/>
                                        </p:tgtEl>
                                        <p:attrNameLst>
                                          <p:attrName>ppt_x</p:attrName>
                                        </p:attrNameLst>
                                      </p:cBhvr>
                                      <p:tavLst>
                                        <p:tav tm="0">
                                          <p:val>
                                            <p:strVal val="#ppt_x"/>
                                          </p:val>
                                        </p:tav>
                                        <p:tav tm="100000">
                                          <p:val>
                                            <p:strVal val="#ppt_x"/>
                                          </p:val>
                                        </p:tav>
                                      </p:tavLst>
                                    </p:anim>
                                    <p:anim calcmode="lin" valueType="num">
                                      <p:cBhvr>
                                        <p:cTn id="9" dur="1000" fill="hold"/>
                                        <p:tgtEl>
                                          <p:spTgt spid="2375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21" presetClass="entr" presetSubtype="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u-hoi-cham-1"/>
          <p:cNvPicPr>
            <a:picLocks noChangeAspect="1"/>
          </p:cNvPicPr>
          <p:nvPr/>
        </p:nvPicPr>
        <p:blipFill>
          <a:blip r:embed="rId2"/>
          <a:stretch>
            <a:fillRect/>
          </a:stretch>
        </p:blipFill>
        <p:spPr>
          <a:xfrm>
            <a:off x="663509" y="276776"/>
            <a:ext cx="648072" cy="847240"/>
          </a:xfrm>
          <a:prstGeom prst="rect">
            <a:avLst/>
          </a:prstGeom>
          <a:noFill/>
          <a:ln w="9525">
            <a:noFill/>
          </a:ln>
        </p:spPr>
      </p:pic>
      <p:sp>
        <p:nvSpPr>
          <p:cNvPr id="6" name="Rectangle 5"/>
          <p:cNvSpPr/>
          <p:nvPr/>
        </p:nvSpPr>
        <p:spPr>
          <a:xfrm>
            <a:off x="1341108" y="360961"/>
            <a:ext cx="6840760" cy="584775"/>
          </a:xfrm>
          <a:prstGeom prst="rect">
            <a:avLst/>
          </a:prstGeom>
        </p:spPr>
        <p:txBody>
          <a:bodyPr wrap="square">
            <a:spAutoFit/>
          </a:bodyPr>
          <a:lstStyle/>
          <a:p>
            <a:pPr algn="just">
              <a:spcAft>
                <a:spcPts val="0"/>
              </a:spcAft>
            </a:pPr>
            <a:r>
              <a:rPr lang="en-US" sz="3200" b="1" dirty="0" err="1">
                <a:solidFill>
                  <a:srgbClr val="0070C0"/>
                </a:solidFill>
                <a:latin typeface="Times New Roman"/>
                <a:ea typeface="Times New Roman"/>
              </a:rPr>
              <a:t>Trên</a:t>
            </a:r>
            <a:r>
              <a:rPr lang="en-US" sz="3200" b="1" dirty="0">
                <a:solidFill>
                  <a:srgbClr val="0070C0"/>
                </a:solidFill>
                <a:latin typeface="Times New Roman"/>
                <a:ea typeface="Times New Roman"/>
              </a:rPr>
              <a:t> </a:t>
            </a:r>
            <a:r>
              <a:rPr lang="en-US" sz="3200" b="1" dirty="0" err="1">
                <a:solidFill>
                  <a:srgbClr val="0070C0"/>
                </a:solidFill>
                <a:latin typeface="Times New Roman"/>
                <a:ea typeface="Times New Roman"/>
              </a:rPr>
              <a:t>đầu</a:t>
            </a:r>
            <a:r>
              <a:rPr lang="en-US" sz="3200" b="1" dirty="0">
                <a:solidFill>
                  <a:srgbClr val="0070C0"/>
                </a:solidFill>
                <a:latin typeface="Times New Roman"/>
                <a:ea typeface="Times New Roman"/>
              </a:rPr>
              <a:t> </a:t>
            </a:r>
            <a:r>
              <a:rPr lang="en-US" sz="3200" b="1" dirty="0" err="1">
                <a:solidFill>
                  <a:srgbClr val="0070C0"/>
                </a:solidFill>
                <a:latin typeface="Times New Roman"/>
                <a:ea typeface="Times New Roman"/>
              </a:rPr>
              <a:t>côn</a:t>
            </a:r>
            <a:r>
              <a:rPr lang="en-US" sz="3200" b="1" dirty="0">
                <a:solidFill>
                  <a:srgbClr val="0070C0"/>
                </a:solidFill>
                <a:latin typeface="Times New Roman"/>
                <a:ea typeface="Times New Roman"/>
              </a:rPr>
              <a:t> </a:t>
            </a:r>
            <a:r>
              <a:rPr lang="en-US" sz="3200" b="1" dirty="0" err="1">
                <a:solidFill>
                  <a:srgbClr val="0070C0"/>
                </a:solidFill>
                <a:latin typeface="Times New Roman"/>
                <a:ea typeface="Times New Roman"/>
              </a:rPr>
              <a:t>trùng</a:t>
            </a:r>
            <a:r>
              <a:rPr lang="en-US" sz="3200" b="1" dirty="0">
                <a:solidFill>
                  <a:srgbClr val="0070C0"/>
                </a:solidFill>
                <a:latin typeface="Times New Roman"/>
                <a:ea typeface="Times New Roman"/>
              </a:rPr>
              <a:t> </a:t>
            </a:r>
            <a:r>
              <a:rPr lang="en-US" sz="3200" b="1" dirty="0" err="1">
                <a:solidFill>
                  <a:srgbClr val="0070C0"/>
                </a:solidFill>
                <a:latin typeface="Times New Roman"/>
                <a:ea typeface="Times New Roman"/>
              </a:rPr>
              <a:t>thường</a:t>
            </a:r>
            <a:r>
              <a:rPr lang="en-US" sz="3200" b="1" dirty="0">
                <a:solidFill>
                  <a:srgbClr val="0070C0"/>
                </a:solidFill>
                <a:latin typeface="Times New Roman"/>
                <a:ea typeface="Times New Roman"/>
              </a:rPr>
              <a:t> </a:t>
            </a:r>
            <a:r>
              <a:rPr lang="en-US" sz="3200" b="1" dirty="0" err="1">
                <a:solidFill>
                  <a:srgbClr val="0070C0"/>
                </a:solidFill>
                <a:latin typeface="Times New Roman"/>
                <a:ea typeface="Times New Roman"/>
              </a:rPr>
              <a:t>có</a:t>
            </a:r>
            <a:r>
              <a:rPr lang="en-US" sz="3200" b="1" dirty="0">
                <a:solidFill>
                  <a:srgbClr val="0070C0"/>
                </a:solidFill>
                <a:latin typeface="Times New Roman"/>
                <a:ea typeface="Times New Roman"/>
              </a:rPr>
              <a:t> </a:t>
            </a:r>
            <a:r>
              <a:rPr lang="en-US" sz="3200" b="1" dirty="0" err="1">
                <a:solidFill>
                  <a:srgbClr val="0070C0"/>
                </a:solidFill>
                <a:latin typeface="Times New Roman"/>
                <a:ea typeface="Times New Roman"/>
              </a:rPr>
              <a:t>gì</a:t>
            </a:r>
            <a:r>
              <a:rPr lang="en-US" sz="3200" b="1" dirty="0">
                <a:solidFill>
                  <a:srgbClr val="0070C0"/>
                </a:solidFill>
                <a:latin typeface="Times New Roman"/>
                <a:ea typeface="Times New Roman"/>
              </a:rPr>
              <a:t>?</a:t>
            </a:r>
            <a:endParaRPr lang="en-US" sz="2800" b="1" dirty="0">
              <a:solidFill>
                <a:srgbClr val="0070C0"/>
              </a:solidFill>
              <a:effectLst/>
              <a:latin typeface="Times New Roman"/>
              <a:ea typeface="Times New Roman"/>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4" y="1337620"/>
            <a:ext cx="3456384" cy="3956618"/>
          </a:xfrm>
          <a:prstGeom prst="rect">
            <a:avLst/>
          </a:prstGeom>
          <a:ln>
            <a:solidFill>
              <a:srgbClr val="CC00CC"/>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322" y="1309555"/>
            <a:ext cx="3851920" cy="3984683"/>
          </a:xfrm>
          <a:prstGeom prst="rect">
            <a:avLst/>
          </a:prstGeom>
        </p:spPr>
      </p:pic>
      <p:sp>
        <p:nvSpPr>
          <p:cNvPr id="10" name="TextBox 9"/>
          <p:cNvSpPr txBox="1"/>
          <p:nvPr/>
        </p:nvSpPr>
        <p:spPr>
          <a:xfrm>
            <a:off x="13248" y="5114128"/>
            <a:ext cx="218450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Châu chấu</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522421" y="5114128"/>
            <a:ext cx="1669861"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Muỗi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758847" y="1485277"/>
            <a:ext cx="1116124" cy="584775"/>
          </a:xfrm>
          <a:prstGeom prst="rect">
            <a:avLst/>
          </a:prstGeom>
          <a:noFill/>
          <a:ln w="38100">
            <a:solidFill>
              <a:schemeClr val="accent6">
                <a:lumMod val="75000"/>
              </a:schemeClr>
            </a:solidFill>
          </a:ln>
        </p:spPr>
        <p:txBody>
          <a:bodyPr wrap="square" rtlCol="0">
            <a:spAutoFit/>
          </a:bodyPr>
          <a:lstStyle/>
          <a:p>
            <a:r>
              <a:rPr lang="vi-VN" sz="3200" b="1" dirty="0">
                <a:latin typeface="Times New Roman" panose="02020603050405020304" pitchFamily="18" charset="0"/>
                <a:cs typeface="Times New Roman" panose="02020603050405020304" pitchFamily="18" charset="0"/>
              </a:rPr>
              <a:t>Râu</a:t>
            </a:r>
            <a:endParaRPr lang="en-US" sz="3200" b="1" dirty="0">
              <a:latin typeface="Times New Roman" panose="02020603050405020304" pitchFamily="18" charset="0"/>
              <a:cs typeface="Times New Roman" panose="02020603050405020304" pitchFamily="18" charset="0"/>
            </a:endParaRPr>
          </a:p>
        </p:txBody>
      </p:sp>
      <p:sp>
        <p:nvSpPr>
          <p:cNvPr id="14" name="Oval 13"/>
          <p:cNvSpPr/>
          <p:nvPr/>
        </p:nvSpPr>
        <p:spPr>
          <a:xfrm rot="891991">
            <a:off x="3107340" y="2138256"/>
            <a:ext cx="494826" cy="809367"/>
          </a:xfrm>
          <a:prstGeom prst="ellipse">
            <a:avLst/>
          </a:prstGeom>
          <a:noFill/>
          <a:ln w="76200" cap="flat" cmpd="sng">
            <a:solidFill>
              <a:srgbClr val="FF0000"/>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15" name="Oval 14"/>
          <p:cNvSpPr/>
          <p:nvPr/>
        </p:nvSpPr>
        <p:spPr>
          <a:xfrm rot="20345904">
            <a:off x="6194208" y="2600824"/>
            <a:ext cx="325180" cy="854594"/>
          </a:xfrm>
          <a:prstGeom prst="ellipse">
            <a:avLst/>
          </a:prstGeom>
          <a:noFill/>
          <a:ln w="76200" cap="flat" cmpd="sng">
            <a:solidFill>
              <a:srgbClr val="FF0000"/>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16" name="Right Arrow 15"/>
          <p:cNvSpPr/>
          <p:nvPr/>
        </p:nvSpPr>
        <p:spPr>
          <a:xfrm rot="9722486" flipV="1">
            <a:off x="3618850" y="2169432"/>
            <a:ext cx="661446" cy="106381"/>
          </a:xfrm>
          <a:prstGeom prst="rightArrow">
            <a:avLst/>
          </a:prstGeom>
          <a:solidFill>
            <a:srgbClr val="FF0000"/>
          </a:solidFill>
          <a:ln>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7" name="Right Arrow 16"/>
          <p:cNvSpPr/>
          <p:nvPr/>
        </p:nvSpPr>
        <p:spPr>
          <a:xfrm rot="1489051" flipV="1">
            <a:off x="4198565" y="2461442"/>
            <a:ext cx="2049811" cy="111058"/>
          </a:xfrm>
          <a:prstGeom prst="rightArrow">
            <a:avLst/>
          </a:prstGeom>
          <a:solidFill>
            <a:srgbClr val="FF0000"/>
          </a:solidFill>
          <a:ln>
            <a:solidFill>
              <a:srgbClr val="FF00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3780129" y="2900529"/>
            <a:ext cx="1116124" cy="584775"/>
          </a:xfrm>
          <a:prstGeom prst="rect">
            <a:avLst/>
          </a:prstGeom>
          <a:noFill/>
          <a:ln w="38100">
            <a:solidFill>
              <a:srgbClr val="CC00CC"/>
            </a:solidFill>
          </a:ln>
        </p:spPr>
        <p:txBody>
          <a:bodyPr wrap="square" rtlCol="0">
            <a:spAutoFit/>
          </a:bodyPr>
          <a:lstStyle/>
          <a:p>
            <a:r>
              <a:rPr lang="vi-VN" sz="3200" b="1" dirty="0">
                <a:latin typeface="Times New Roman" panose="02020603050405020304" pitchFamily="18" charset="0"/>
                <a:cs typeface="Times New Roman" panose="02020603050405020304" pitchFamily="18" charset="0"/>
              </a:rPr>
              <a:t>Mắt</a:t>
            </a:r>
            <a:endParaRPr lang="en-US" sz="3200" b="1" dirty="0">
              <a:latin typeface="Times New Roman" panose="02020603050405020304" pitchFamily="18" charset="0"/>
              <a:cs typeface="Times New Roman" panose="02020603050405020304" pitchFamily="18" charset="0"/>
            </a:endParaRPr>
          </a:p>
        </p:txBody>
      </p:sp>
      <p:sp>
        <p:nvSpPr>
          <p:cNvPr id="19" name="Right Arrow 18"/>
          <p:cNvSpPr/>
          <p:nvPr/>
        </p:nvSpPr>
        <p:spPr>
          <a:xfrm rot="11632600" flipV="1">
            <a:off x="3181058" y="3051367"/>
            <a:ext cx="665068" cy="139533"/>
          </a:xfrm>
          <a:prstGeom prst="rightArrow">
            <a:avLst/>
          </a:prstGeom>
          <a:solidFill>
            <a:srgbClr val="CC00CC"/>
          </a:solidFill>
          <a:ln>
            <a:solidFill>
              <a:srgbClr val="CC00CC"/>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0" name="Oval 19"/>
          <p:cNvSpPr/>
          <p:nvPr/>
        </p:nvSpPr>
        <p:spPr>
          <a:xfrm rot="891991">
            <a:off x="2957904" y="2813152"/>
            <a:ext cx="234443" cy="480748"/>
          </a:xfrm>
          <a:prstGeom prst="ellipse">
            <a:avLst/>
          </a:prstGeom>
          <a:noFill/>
          <a:ln w="57150" cap="flat" cmpd="sng">
            <a:solidFill>
              <a:srgbClr val="CC00CC"/>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21" name="Oval 20"/>
          <p:cNvSpPr/>
          <p:nvPr/>
        </p:nvSpPr>
        <p:spPr>
          <a:xfrm rot="891991">
            <a:off x="6640916" y="2924995"/>
            <a:ext cx="281507" cy="533119"/>
          </a:xfrm>
          <a:prstGeom prst="ellipse">
            <a:avLst/>
          </a:prstGeom>
          <a:noFill/>
          <a:ln w="76200" cap="flat" cmpd="sng">
            <a:solidFill>
              <a:srgbClr val="CC00CC"/>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a:latin typeface="Arial" panose="020B0604020202020204" pitchFamily="34" charset="0"/>
              <a:ea typeface="Arial" panose="020B0604020202020204" pitchFamily="34" charset="0"/>
            </a:endParaRPr>
          </a:p>
        </p:txBody>
      </p:sp>
      <p:sp>
        <p:nvSpPr>
          <p:cNvPr id="22" name="Right Arrow 21"/>
          <p:cNvSpPr/>
          <p:nvPr/>
        </p:nvSpPr>
        <p:spPr>
          <a:xfrm flipV="1">
            <a:off x="4871234" y="3086778"/>
            <a:ext cx="1839179" cy="106138"/>
          </a:xfrm>
          <a:prstGeom prst="rightArrow">
            <a:avLst/>
          </a:prstGeom>
          <a:solidFill>
            <a:srgbClr val="CC00CC"/>
          </a:solidFill>
          <a:ln>
            <a:solidFill>
              <a:srgbClr val="CC00CC"/>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3" name="TextBox 22"/>
          <p:cNvSpPr txBox="1"/>
          <p:nvPr/>
        </p:nvSpPr>
        <p:spPr>
          <a:xfrm>
            <a:off x="3618562" y="3998095"/>
            <a:ext cx="1604908" cy="1077218"/>
          </a:xfrm>
          <a:prstGeom prst="rect">
            <a:avLst/>
          </a:prstGeom>
          <a:noFill/>
          <a:ln w="38100">
            <a:solidFill>
              <a:srgbClr val="3333FF"/>
            </a:solidFill>
          </a:ln>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Vòi (Miệng)</a:t>
            </a:r>
            <a:endParaRPr lang="en-US" sz="3200" b="1" dirty="0">
              <a:latin typeface="Times New Roman" panose="02020603050405020304" pitchFamily="18" charset="0"/>
              <a:cs typeface="Times New Roman" panose="02020603050405020304" pitchFamily="18" charset="0"/>
            </a:endParaRPr>
          </a:p>
        </p:txBody>
      </p:sp>
      <p:sp>
        <p:nvSpPr>
          <p:cNvPr id="24" name="Right Arrow 23"/>
          <p:cNvSpPr/>
          <p:nvPr/>
        </p:nvSpPr>
        <p:spPr>
          <a:xfrm rot="12918379" flipV="1">
            <a:off x="2994844" y="3813416"/>
            <a:ext cx="623352" cy="163609"/>
          </a:xfrm>
          <a:prstGeom prst="rightArrow">
            <a:avLst/>
          </a:prstGeom>
          <a:solidFill>
            <a:srgbClr val="3333FF"/>
          </a:solidFill>
          <a:ln>
            <a:solidFill>
              <a:srgbClr val="3333FF"/>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
        <p:nvSpPr>
          <p:cNvPr id="25" name="Right Arrow 24"/>
          <p:cNvSpPr/>
          <p:nvPr/>
        </p:nvSpPr>
        <p:spPr>
          <a:xfrm rot="20502690" flipV="1">
            <a:off x="5161915" y="3759706"/>
            <a:ext cx="1444955" cy="159725"/>
          </a:xfrm>
          <a:prstGeom prst="rightArrow">
            <a:avLst/>
          </a:prstGeom>
          <a:solidFill>
            <a:srgbClr val="3333FF"/>
          </a:solidFill>
          <a:ln>
            <a:solidFill>
              <a:srgbClr val="3333FF"/>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785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par>
                          <p:cTn id="19" fill="hold">
                            <p:stCondLst>
                              <p:cond delay="500"/>
                            </p:stCondLst>
                            <p:childTnLst>
                              <p:par>
                                <p:cTn id="20" presetID="6"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right)">
                                      <p:cBhvr>
                                        <p:cTn id="38" dur="500"/>
                                        <p:tgtEl>
                                          <p:spTgt spid="19"/>
                                        </p:tgtEl>
                                      </p:cBhvr>
                                    </p:animEffect>
                                  </p:childTnLst>
                                </p:cTn>
                              </p:par>
                            </p:childTnLst>
                          </p:cTn>
                        </p:par>
                        <p:par>
                          <p:cTn id="39" fill="hold">
                            <p:stCondLst>
                              <p:cond delay="500"/>
                            </p:stCondLst>
                            <p:childTnLst>
                              <p:par>
                                <p:cTn id="40" presetID="6" presetClass="entr" presetSubtype="16"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childTnLst>
                          </p:cTn>
                        </p:par>
                        <p:par>
                          <p:cTn id="51" fill="hold">
                            <p:stCondLst>
                              <p:cond delay="500"/>
                            </p:stCondLst>
                            <p:childTnLst>
                              <p:par>
                                <p:cTn id="52" presetID="6" presetClass="entr" presetSubtype="16"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circle(in)">
                                      <p:cBhvr>
                                        <p:cTn id="5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orizontal Scroll 17"/>
          <p:cNvSpPr/>
          <p:nvPr/>
        </p:nvSpPr>
        <p:spPr>
          <a:xfrm>
            <a:off x="236801" y="1228563"/>
            <a:ext cx="8568952" cy="1145459"/>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spcAft>
                <a:spcPts val="0"/>
              </a:spcAft>
            </a:pPr>
            <a:r>
              <a:rPr lang="vi-VN" sz="3200" b="1" dirty="0">
                <a:latin typeface="Times New Roman"/>
                <a:ea typeface="Times New Roman"/>
              </a:rPr>
              <a:t>Côn trùng có 6 chân. Chân phân thành các đốt</a:t>
            </a:r>
            <a:endParaRPr lang="en-US" sz="3200" b="1" dirty="0">
              <a:effectLst/>
              <a:latin typeface="Times New Roman"/>
              <a:ea typeface="Times New Roman"/>
            </a:endParaRPr>
          </a:p>
        </p:txBody>
      </p:sp>
      <p:sp>
        <p:nvSpPr>
          <p:cNvPr id="5" name="Rectangle 4"/>
          <p:cNvSpPr/>
          <p:nvPr/>
        </p:nvSpPr>
        <p:spPr>
          <a:xfrm>
            <a:off x="850205" y="1079538"/>
            <a:ext cx="8252580" cy="584775"/>
          </a:xfrm>
          <a:prstGeom prst="rect">
            <a:avLst/>
          </a:prstGeom>
        </p:spPr>
        <p:txBody>
          <a:bodyPr wrap="none">
            <a:spAutoFit/>
          </a:bodyPr>
          <a:lstStyle/>
          <a:p>
            <a:r>
              <a:rPr lang="en-US" sz="3200" b="1" dirty="0" err="1">
                <a:solidFill>
                  <a:srgbClr val="7030A0"/>
                </a:solidFill>
                <a:latin typeface="Times New Roman"/>
                <a:ea typeface="Times New Roman"/>
              </a:rPr>
              <a:t>Côn</a:t>
            </a:r>
            <a:r>
              <a:rPr lang="en-US" sz="3200" b="1" dirty="0">
                <a:solidFill>
                  <a:srgbClr val="7030A0"/>
                </a:solidFill>
                <a:latin typeface="Times New Roman"/>
                <a:ea typeface="Times New Roman"/>
              </a:rPr>
              <a:t> </a:t>
            </a:r>
            <a:r>
              <a:rPr lang="en-US" sz="3200" b="1" dirty="0" err="1">
                <a:solidFill>
                  <a:srgbClr val="7030A0"/>
                </a:solidFill>
                <a:latin typeface="Times New Roman"/>
                <a:ea typeface="Times New Roman"/>
              </a:rPr>
              <a:t>trùng</a:t>
            </a:r>
            <a:r>
              <a:rPr lang="en-US" sz="3200" b="1" dirty="0">
                <a:solidFill>
                  <a:srgbClr val="7030A0"/>
                </a:solidFill>
                <a:latin typeface="Times New Roman"/>
                <a:ea typeface="Times New Roman"/>
              </a:rPr>
              <a:t> </a:t>
            </a:r>
            <a:r>
              <a:rPr lang="en-US" sz="3200" b="1" dirty="0" err="1">
                <a:solidFill>
                  <a:srgbClr val="7030A0"/>
                </a:solidFill>
                <a:latin typeface="Times New Roman"/>
                <a:ea typeface="Times New Roman"/>
              </a:rPr>
              <a:t>có</a:t>
            </a:r>
            <a:r>
              <a:rPr lang="en-US" sz="3200" b="1" dirty="0">
                <a:solidFill>
                  <a:srgbClr val="7030A0"/>
                </a:solidFill>
                <a:latin typeface="Times New Roman"/>
                <a:ea typeface="Times New Roman"/>
              </a:rPr>
              <a:t> </a:t>
            </a:r>
            <a:r>
              <a:rPr lang="en-US" sz="3200" b="1" dirty="0" err="1">
                <a:solidFill>
                  <a:srgbClr val="7030A0"/>
                </a:solidFill>
                <a:latin typeface="Times New Roman"/>
                <a:ea typeface="Times New Roman"/>
              </a:rPr>
              <a:t>mấy</a:t>
            </a:r>
            <a:r>
              <a:rPr lang="en-US" sz="3200" b="1" dirty="0">
                <a:solidFill>
                  <a:srgbClr val="7030A0"/>
                </a:solidFill>
                <a:latin typeface="Times New Roman"/>
                <a:ea typeface="Times New Roman"/>
              </a:rPr>
              <a:t> </a:t>
            </a:r>
            <a:r>
              <a:rPr lang="en-US" sz="3200" b="1" dirty="0" err="1">
                <a:solidFill>
                  <a:srgbClr val="7030A0"/>
                </a:solidFill>
                <a:latin typeface="Times New Roman"/>
                <a:ea typeface="Times New Roman"/>
              </a:rPr>
              <a:t>chân</a:t>
            </a:r>
            <a:r>
              <a:rPr lang="en-US" sz="3200" b="1" dirty="0">
                <a:solidFill>
                  <a:srgbClr val="7030A0"/>
                </a:solidFill>
                <a:latin typeface="Times New Roman"/>
                <a:ea typeface="Times New Roman"/>
              </a:rPr>
              <a:t>?</a:t>
            </a:r>
            <a:r>
              <a:rPr lang="vi-VN" sz="3200" b="1" dirty="0">
                <a:solidFill>
                  <a:srgbClr val="7030A0"/>
                </a:solidFill>
                <a:latin typeface="Times New Roman"/>
                <a:ea typeface="Times New Roman"/>
              </a:rPr>
              <a:t> Chân có gì đặc biệt?</a:t>
            </a:r>
            <a:r>
              <a:rPr lang="en-US" sz="3200" b="1" dirty="0">
                <a:solidFill>
                  <a:srgbClr val="7030A0"/>
                </a:solidFill>
                <a:latin typeface="Times New Roman"/>
                <a:ea typeface="Times New Roman"/>
              </a:rPr>
              <a:t> </a:t>
            </a:r>
            <a:endParaRPr lang="en-US" sz="3200" b="1" dirty="0">
              <a:solidFill>
                <a:srgbClr val="7030A0"/>
              </a:solidFill>
            </a:endParaRPr>
          </a:p>
        </p:txBody>
      </p:sp>
      <p:pic>
        <p:nvPicPr>
          <p:cNvPr id="6" name="Picture 5" descr="dau-hoi-cham-1"/>
          <p:cNvPicPr>
            <a:picLocks noChangeAspect="1"/>
          </p:cNvPicPr>
          <p:nvPr/>
        </p:nvPicPr>
        <p:blipFill>
          <a:blip r:embed="rId2"/>
          <a:stretch>
            <a:fillRect/>
          </a:stretch>
        </p:blipFill>
        <p:spPr>
          <a:xfrm>
            <a:off x="236801" y="954053"/>
            <a:ext cx="648072" cy="847240"/>
          </a:xfrm>
          <a:prstGeom prst="rect">
            <a:avLst/>
          </a:prstGeom>
          <a:noFill/>
          <a:ln w="9525">
            <a:noFill/>
          </a:ln>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9481" y="3081680"/>
            <a:ext cx="3672411" cy="282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888739" y="3124546"/>
            <a:ext cx="3535060" cy="284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rot="21437035">
            <a:off x="2381652" y="3838625"/>
            <a:ext cx="367113" cy="410362"/>
          </a:xfrm>
          <a:prstGeom prst="ellipse">
            <a:avLst/>
          </a:prstGeom>
          <a:noFill/>
          <a:ln w="76200" cap="flat" cmpd="sng">
            <a:solidFill>
              <a:srgbClr val="3333FF"/>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dirty="0">
              <a:latin typeface="Arial" panose="020B0604020202020204" pitchFamily="34" charset="0"/>
              <a:ea typeface="Arial" panose="020B0604020202020204" pitchFamily="34" charset="0"/>
            </a:endParaRPr>
          </a:p>
        </p:txBody>
      </p:sp>
      <p:sp>
        <p:nvSpPr>
          <p:cNvPr id="10" name="Oval 9"/>
          <p:cNvSpPr/>
          <p:nvPr/>
        </p:nvSpPr>
        <p:spPr>
          <a:xfrm rot="21437035">
            <a:off x="6546182" y="3572131"/>
            <a:ext cx="367113" cy="410362"/>
          </a:xfrm>
          <a:prstGeom prst="ellipse">
            <a:avLst/>
          </a:prstGeom>
          <a:noFill/>
          <a:ln w="76200" cap="flat" cmpd="sng">
            <a:solidFill>
              <a:srgbClr val="3333FF"/>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dirty="0">
              <a:latin typeface="Arial" panose="020B0604020202020204" pitchFamily="34" charset="0"/>
              <a:ea typeface="Arial" panose="020B0604020202020204" pitchFamily="34" charset="0"/>
            </a:endParaRPr>
          </a:p>
        </p:txBody>
      </p:sp>
      <p:sp>
        <p:nvSpPr>
          <p:cNvPr id="11" name="Oval 10"/>
          <p:cNvSpPr/>
          <p:nvPr/>
        </p:nvSpPr>
        <p:spPr>
          <a:xfrm rot="21437035">
            <a:off x="2463265" y="2912187"/>
            <a:ext cx="367113" cy="410362"/>
          </a:xfrm>
          <a:prstGeom prst="ellipse">
            <a:avLst/>
          </a:prstGeom>
          <a:noFill/>
          <a:ln w="76200" cap="flat" cmpd="sng">
            <a:solidFill>
              <a:srgbClr val="3333FF"/>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dirty="0">
              <a:latin typeface="Arial" panose="020B0604020202020204" pitchFamily="34" charset="0"/>
              <a:ea typeface="Arial" panose="020B0604020202020204" pitchFamily="34" charset="0"/>
            </a:endParaRPr>
          </a:p>
        </p:txBody>
      </p:sp>
      <p:sp>
        <p:nvSpPr>
          <p:cNvPr id="13" name="Oval 12"/>
          <p:cNvSpPr/>
          <p:nvPr/>
        </p:nvSpPr>
        <p:spPr>
          <a:xfrm rot="21437035">
            <a:off x="8099210" y="3624976"/>
            <a:ext cx="367113" cy="410362"/>
          </a:xfrm>
          <a:prstGeom prst="ellipse">
            <a:avLst/>
          </a:prstGeom>
          <a:noFill/>
          <a:ln w="76200" cap="flat" cmpd="sng">
            <a:solidFill>
              <a:srgbClr val="3333FF"/>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dirty="0">
              <a:latin typeface="Arial" panose="020B0604020202020204" pitchFamily="34" charset="0"/>
              <a:ea typeface="Arial" panose="020B0604020202020204" pitchFamily="34" charset="0"/>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2180" b="99728" l="5306" r="94694">
                        <a14:backgroundMark x1="37551" y1="71662" x2="37551" y2="71662"/>
                        <a14:backgroundMark x1="43469" y1="72480" x2="43469" y2="72480"/>
                        <a14:backgroundMark x1="43878" y1="67575" x2="43878" y2="67575"/>
                        <a14:backgroundMark x1="43878" y1="63215" x2="43878" y2="63215"/>
                        <a14:backgroundMark x1="41020" y1="63215" x2="41020" y2="63215"/>
                        <a14:backgroundMark x1="39184" y1="63760" x2="39184" y2="63760"/>
                        <a14:backgroundMark x1="35510" y1="65123" x2="35510" y2="65123"/>
                        <a14:backgroundMark x1="33469" y1="65668" x2="33469" y2="65668"/>
                        <a14:backgroundMark x1="30612" y1="69210" x2="30612" y2="69210"/>
                        <a14:backgroundMark x1="30612" y1="69210" x2="30612" y2="69210"/>
                        <a14:backgroundMark x1="28980" y1="70027" x2="28980" y2="70027"/>
                        <a14:backgroundMark x1="26939" y1="70027" x2="26939" y2="70027"/>
                        <a14:backgroundMark x1="26122" y1="70027" x2="26122" y2="70027"/>
                        <a14:backgroundMark x1="24490" y1="70027" x2="23265" y2="70027"/>
                        <a14:backgroundMark x1="22653" y1="70027" x2="21020" y2="69755"/>
                        <a14:backgroundMark x1="21020" y1="69755" x2="21020" y2="69755"/>
                        <a14:backgroundMark x1="21020" y1="69755" x2="21020" y2="69755"/>
                        <a14:backgroundMark x1="21020" y1="69755" x2="21020" y2="69755"/>
                        <a14:backgroundMark x1="21020" y1="69755" x2="21020" y2="69755"/>
                        <a14:backgroundMark x1="19796" y1="69755" x2="19796" y2="69755"/>
                        <a14:backgroundMark x1="17347" y1="72207" x2="17347" y2="72207"/>
                        <a14:backgroundMark x1="17347" y1="72207" x2="17347" y2="72207"/>
                        <a14:backgroundMark x1="16939" y1="72480" x2="16939" y2="72480"/>
                        <a14:backgroundMark x1="15714" y1="73569" x2="15714" y2="73569"/>
                        <a14:backgroundMark x1="14082" y1="74932" x2="14082" y2="74932"/>
                        <a14:backgroundMark x1="13673" y1="76022" x2="13673" y2="76022"/>
                        <a14:backgroundMark x1="13673" y1="76022" x2="13673" y2="76022"/>
                        <a14:backgroundMark x1="12857" y1="77112" x2="12857" y2="77112"/>
                        <a14:backgroundMark x1="12041" y1="78474" x2="12041" y2="78474"/>
                        <a14:backgroundMark x1="11633" y1="79019" x2="11633" y2="79019"/>
                        <a14:backgroundMark x1="11224" y1="79564" x2="11224" y2="79564"/>
                        <a14:backgroundMark x1="10408" y1="80381" x2="10408" y2="80381"/>
                        <a14:backgroundMark x1="9184" y1="82016" x2="7959" y2="84469"/>
                        <a14:backgroundMark x1="7143" y1="87466" x2="7143" y2="89373"/>
                        <a14:backgroundMark x1="6327" y1="92371" x2="6327" y2="92371"/>
                        <a14:backgroundMark x1="6327" y1="92371" x2="6327" y2="92371"/>
                        <a14:backgroundMark x1="6327" y1="94278" x2="6327" y2="94278"/>
                        <a14:backgroundMark x1="9184" y1="97275" x2="9184" y2="97275"/>
                        <a14:backgroundMark x1="13265" y1="97275" x2="16122" y2="95913"/>
                        <a14:backgroundMark x1="17755" y1="95368" x2="19796" y2="93188"/>
                        <a14:backgroundMark x1="21429" y1="92371" x2="22653" y2="92371"/>
                        <a14:backgroundMark x1="24490" y1="90736" x2="25714" y2="90463"/>
                        <a14:backgroundMark x1="25714" y1="90463" x2="25714" y2="90463"/>
                        <a14:backgroundMark x1="26939" y1="91281" x2="26939" y2="91281"/>
                        <a14:backgroundMark x1="27347" y1="94278" x2="28163" y2="95913"/>
                        <a14:backgroundMark x1="28980" y1="96730" x2="28980" y2="96730"/>
                        <a14:backgroundMark x1="30612" y1="97820" x2="30612" y2="97820"/>
                        <a14:backgroundMark x1="30612" y1="98365" x2="30612" y2="98365"/>
                        <a14:backgroundMark x1="33061" y1="98365" x2="33061" y2="98365"/>
                        <a14:backgroundMark x1="34286" y1="98365" x2="34286" y2="98365"/>
                        <a14:backgroundMark x1="25306" y1="98365" x2="25306" y2="98365"/>
                        <a14:backgroundMark x1="24898" y1="98365" x2="23673" y2="98365"/>
                        <a14:backgroundMark x1="21837" y1="98365" x2="20204" y2="98365"/>
                        <a14:backgroundMark x1="18980" y1="98365" x2="17755" y2="98365"/>
                        <a14:backgroundMark x1="16531" y1="98365" x2="14490" y2="96730"/>
                        <a14:backgroundMark x1="12857" y1="95368" x2="12857" y2="95368"/>
                        <a14:backgroundMark x1="12041" y1="94278" x2="12041" y2="94278"/>
                        <a14:backgroundMark x1="12041" y1="92371" x2="12041" y2="90463"/>
                        <a14:backgroundMark x1="12041" y1="89918" x2="13265" y2="88283"/>
                        <a14:backgroundMark x1="13265" y1="88011" x2="17755" y2="85014"/>
                        <a14:backgroundMark x1="18163" y1="84469" x2="18163" y2="84469"/>
                        <a14:backgroundMark x1="18980" y1="83379" x2="23673" y2="79019"/>
                        <a14:backgroundMark x1="23673" y1="79019" x2="23673" y2="79019"/>
                        <a14:backgroundMark x1="23673" y1="79019" x2="23673" y2="79019"/>
                        <a14:backgroundMark x1="28571" y1="79019" x2="31429" y2="79564"/>
                        <a14:backgroundMark x1="31429" y1="79564" x2="31429" y2="79564"/>
                        <a14:backgroundMark x1="33061" y1="79564" x2="33061" y2="79564"/>
                        <a14:backgroundMark x1="35510" y1="83924" x2="36735" y2="85014"/>
                        <a14:backgroundMark x1="36735" y1="87466" x2="36735" y2="89373"/>
                        <a14:backgroundMark x1="36735" y1="91281" x2="36735" y2="91281"/>
                        <a14:backgroundMark x1="23673" y1="90736" x2="23673" y2="90736"/>
                        <a14:backgroundMark x1="22857" y1="88011" x2="23673" y2="83379"/>
                        <a14:backgroundMark x1="23673" y1="83379" x2="23673" y2="83379"/>
                      </a14:backgroundRemoval>
                    </a14:imgEffect>
                  </a14:imgLayer>
                </a14:imgProps>
              </a:ext>
              <a:ext uri="{28A0092B-C50C-407E-A947-70E740481C1C}">
                <a14:useLocalDpi xmlns:a14="http://schemas.microsoft.com/office/drawing/2010/main" val="0"/>
              </a:ext>
            </a:extLst>
          </a:blip>
          <a:stretch>
            <a:fillRect/>
          </a:stretch>
        </p:blipFill>
        <p:spPr>
          <a:xfrm rot="5400000">
            <a:off x="2826688" y="3059374"/>
            <a:ext cx="3706637" cy="2808315"/>
          </a:xfrm>
          <a:prstGeom prst="rect">
            <a:avLst/>
          </a:prstGeom>
        </p:spPr>
      </p:pic>
      <p:sp>
        <p:nvSpPr>
          <p:cNvPr id="15" name="Oval 14"/>
          <p:cNvSpPr/>
          <p:nvPr/>
        </p:nvSpPr>
        <p:spPr>
          <a:xfrm rot="21437035">
            <a:off x="3789428" y="4161678"/>
            <a:ext cx="367113" cy="410362"/>
          </a:xfrm>
          <a:prstGeom prst="ellipse">
            <a:avLst/>
          </a:prstGeom>
          <a:noFill/>
          <a:ln w="76200" cap="flat" cmpd="sng">
            <a:solidFill>
              <a:srgbClr val="3333FF"/>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dirty="0">
              <a:latin typeface="Arial" panose="020B0604020202020204" pitchFamily="34" charset="0"/>
              <a:ea typeface="Arial" panose="020B0604020202020204" pitchFamily="34" charset="0"/>
            </a:endParaRPr>
          </a:p>
        </p:txBody>
      </p:sp>
      <p:sp>
        <p:nvSpPr>
          <p:cNvPr id="16" name="Oval 15"/>
          <p:cNvSpPr/>
          <p:nvPr/>
        </p:nvSpPr>
        <p:spPr>
          <a:xfrm rot="21437035">
            <a:off x="5307844" y="3783217"/>
            <a:ext cx="367113" cy="410362"/>
          </a:xfrm>
          <a:prstGeom prst="ellipse">
            <a:avLst/>
          </a:prstGeom>
          <a:noFill/>
          <a:ln w="76200" cap="flat" cmpd="sng">
            <a:solidFill>
              <a:srgbClr val="3333FF"/>
            </a:solidFill>
            <a:prstDash val="solid"/>
            <a:round/>
            <a:headEnd type="none" w="med" len="med"/>
            <a:tailEnd type="none" w="med" len="med"/>
          </a:ln>
        </p:spPr>
        <p:txBody>
          <a:bodyPr anchor="t"/>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1" i="0" u="none" kern="1200" baseline="0">
                <a:solidFill>
                  <a:schemeClr val="tx1"/>
                </a:solidFill>
                <a:latin typeface="+mn-lt"/>
                <a:ea typeface="+mn-ea"/>
                <a:cs typeface="+mn-cs"/>
              </a:defRPr>
            </a:lvl9pPr>
          </a:lstStyle>
          <a:p>
            <a:pPr lvl="0" indent="0"/>
            <a:endParaRPr lang="en-US" altLang="en-US"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3422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6" presetClass="exit" presetSubtype="21" fill="hold" nodeType="with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9" grpId="0" animBg="1"/>
      <p:bldP spid="10" grpId="0" animBg="1"/>
      <p:bldP spid="11" grpId="0" animBg="1"/>
      <p:bldP spid="13"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uXVJ"/>
          <p:cNvPicPr>
            <a:picLocks noChangeAspect="1"/>
          </p:cNvPicPr>
          <p:nvPr/>
        </p:nvPicPr>
        <p:blipFill>
          <a:blip r:embed="rId2"/>
          <a:stretch>
            <a:fillRect/>
          </a:stretch>
        </p:blipFill>
        <p:spPr>
          <a:xfrm>
            <a:off x="456482" y="536125"/>
            <a:ext cx="931350" cy="961815"/>
          </a:xfrm>
          <a:prstGeom prst="rect">
            <a:avLst/>
          </a:prstGeom>
          <a:noFill/>
          <a:ln w="9525">
            <a:noFill/>
          </a:ln>
        </p:spPr>
      </p:pic>
      <p:sp>
        <p:nvSpPr>
          <p:cNvPr id="6" name="Rectangle 5"/>
          <p:cNvSpPr/>
          <p:nvPr/>
        </p:nvSpPr>
        <p:spPr>
          <a:xfrm>
            <a:off x="1450860" y="815613"/>
            <a:ext cx="7165744" cy="584775"/>
          </a:xfrm>
          <a:prstGeom prst="rect">
            <a:avLst/>
          </a:prstGeom>
        </p:spPr>
        <p:txBody>
          <a:bodyPr wrap="none">
            <a:spAutoFit/>
          </a:bodyPr>
          <a:lstStyle/>
          <a:p>
            <a:pPr algn="just">
              <a:spcAft>
                <a:spcPts val="0"/>
              </a:spcAft>
            </a:pPr>
            <a:r>
              <a:rPr lang="en-US" sz="3200" b="1" dirty="0" err="1">
                <a:solidFill>
                  <a:srgbClr val="002060"/>
                </a:solidFill>
                <a:effectLst>
                  <a:outerShdw blurRad="38100" dist="38100" dir="2700000" algn="tl">
                    <a:srgbClr val="000000">
                      <a:alpha val="43137"/>
                    </a:srgbClr>
                  </a:outerShdw>
                </a:effectLst>
                <a:latin typeface="Times New Roman"/>
                <a:ea typeface="Times New Roman"/>
              </a:rPr>
              <a:t>Cơ</a:t>
            </a:r>
            <a:r>
              <a:rPr lang="en-US" sz="3200" b="1" dirty="0">
                <a:solidFill>
                  <a:srgbClr val="002060"/>
                </a:solidFill>
                <a:effectLst>
                  <a:outerShdw blurRad="38100" dist="38100" dir="2700000" algn="tl">
                    <a:srgbClr val="000000">
                      <a:alpha val="43137"/>
                    </a:srgbClr>
                  </a:outerShdw>
                </a:effectLst>
                <a:latin typeface="Times New Roman"/>
                <a:ea typeface="Times New Roman"/>
              </a:rPr>
              <a:t> </a:t>
            </a:r>
            <a:r>
              <a:rPr lang="en-US" sz="3200" b="1" dirty="0" err="1">
                <a:solidFill>
                  <a:srgbClr val="002060"/>
                </a:solidFill>
                <a:effectLst>
                  <a:outerShdw blurRad="38100" dist="38100" dir="2700000" algn="tl">
                    <a:srgbClr val="000000">
                      <a:alpha val="43137"/>
                    </a:srgbClr>
                  </a:outerShdw>
                </a:effectLst>
                <a:latin typeface="Times New Roman"/>
                <a:ea typeface="Times New Roman"/>
              </a:rPr>
              <a:t>thể</a:t>
            </a:r>
            <a:r>
              <a:rPr lang="en-US" sz="3200" b="1" dirty="0">
                <a:solidFill>
                  <a:srgbClr val="002060"/>
                </a:solidFill>
                <a:effectLst>
                  <a:outerShdw blurRad="38100" dist="38100" dir="2700000" algn="tl">
                    <a:srgbClr val="000000">
                      <a:alpha val="43137"/>
                    </a:srgbClr>
                  </a:outerShdw>
                </a:effectLst>
                <a:latin typeface="Times New Roman"/>
                <a:ea typeface="Times New Roman"/>
              </a:rPr>
              <a:t> </a:t>
            </a:r>
            <a:r>
              <a:rPr lang="en-US" sz="3200" b="1" dirty="0" err="1">
                <a:solidFill>
                  <a:srgbClr val="002060"/>
                </a:solidFill>
                <a:effectLst>
                  <a:outerShdw blurRad="38100" dist="38100" dir="2700000" algn="tl">
                    <a:srgbClr val="000000">
                      <a:alpha val="43137"/>
                    </a:srgbClr>
                  </a:outerShdw>
                </a:effectLst>
                <a:latin typeface="Times New Roman"/>
                <a:ea typeface="Times New Roman"/>
              </a:rPr>
              <a:t>côn</a:t>
            </a:r>
            <a:r>
              <a:rPr lang="en-US" sz="3200" b="1" dirty="0">
                <a:solidFill>
                  <a:srgbClr val="002060"/>
                </a:solidFill>
                <a:effectLst>
                  <a:outerShdw blurRad="38100" dist="38100" dir="2700000" algn="tl">
                    <a:srgbClr val="000000">
                      <a:alpha val="43137"/>
                    </a:srgbClr>
                  </a:outerShdw>
                </a:effectLst>
                <a:latin typeface="Times New Roman"/>
                <a:ea typeface="Times New Roman"/>
              </a:rPr>
              <a:t> </a:t>
            </a:r>
            <a:r>
              <a:rPr lang="en-US" sz="3200" b="1" dirty="0" err="1">
                <a:solidFill>
                  <a:srgbClr val="002060"/>
                </a:solidFill>
                <a:effectLst>
                  <a:outerShdw blurRad="38100" dist="38100" dir="2700000" algn="tl">
                    <a:srgbClr val="000000">
                      <a:alpha val="43137"/>
                    </a:srgbClr>
                  </a:outerShdw>
                </a:effectLst>
                <a:latin typeface="Times New Roman"/>
                <a:ea typeface="Times New Roman"/>
              </a:rPr>
              <a:t>trùng</a:t>
            </a:r>
            <a:r>
              <a:rPr lang="en-US" sz="3200" b="1" dirty="0">
                <a:solidFill>
                  <a:srgbClr val="002060"/>
                </a:solidFill>
                <a:effectLst>
                  <a:outerShdw blurRad="38100" dist="38100" dir="2700000" algn="tl">
                    <a:srgbClr val="000000">
                      <a:alpha val="43137"/>
                    </a:srgbClr>
                  </a:outerShdw>
                </a:effectLst>
                <a:latin typeface="Times New Roman"/>
                <a:ea typeface="Times New Roman"/>
              </a:rPr>
              <a:t> </a:t>
            </a:r>
            <a:r>
              <a:rPr lang="en-US" sz="3200" b="1" dirty="0" err="1">
                <a:solidFill>
                  <a:srgbClr val="002060"/>
                </a:solidFill>
                <a:effectLst>
                  <a:outerShdw blurRad="38100" dist="38100" dir="2700000" algn="tl">
                    <a:srgbClr val="000000">
                      <a:alpha val="43137"/>
                    </a:srgbClr>
                  </a:outerShdw>
                </a:effectLst>
                <a:latin typeface="Times New Roman"/>
                <a:ea typeface="Times New Roman"/>
              </a:rPr>
              <a:t>có</a:t>
            </a:r>
            <a:r>
              <a:rPr lang="en-US" sz="3200" b="1" dirty="0">
                <a:solidFill>
                  <a:srgbClr val="002060"/>
                </a:solidFill>
                <a:effectLst>
                  <a:outerShdw blurRad="38100" dist="38100" dir="2700000" algn="tl">
                    <a:srgbClr val="000000">
                      <a:alpha val="43137"/>
                    </a:srgbClr>
                  </a:outerShdw>
                </a:effectLst>
                <a:latin typeface="Times New Roman"/>
                <a:ea typeface="Times New Roman"/>
              </a:rPr>
              <a:t> </a:t>
            </a:r>
            <a:r>
              <a:rPr lang="en-US" sz="3200" b="1" dirty="0" err="1">
                <a:solidFill>
                  <a:srgbClr val="002060"/>
                </a:solidFill>
                <a:effectLst>
                  <a:outerShdw blurRad="38100" dist="38100" dir="2700000" algn="tl">
                    <a:srgbClr val="000000">
                      <a:alpha val="43137"/>
                    </a:srgbClr>
                  </a:outerShdw>
                </a:effectLst>
                <a:latin typeface="Times New Roman"/>
                <a:ea typeface="Times New Roman"/>
              </a:rPr>
              <a:t>xương</a:t>
            </a:r>
            <a:r>
              <a:rPr lang="en-US" sz="3200" b="1" dirty="0">
                <a:solidFill>
                  <a:srgbClr val="002060"/>
                </a:solidFill>
                <a:effectLst>
                  <a:outerShdw blurRad="38100" dist="38100" dir="2700000" algn="tl">
                    <a:srgbClr val="000000">
                      <a:alpha val="43137"/>
                    </a:srgbClr>
                  </a:outerShdw>
                </a:effectLst>
                <a:latin typeface="Times New Roman"/>
                <a:ea typeface="Times New Roman"/>
              </a:rPr>
              <a:t> </a:t>
            </a:r>
            <a:r>
              <a:rPr lang="en-US" sz="3200" b="1" dirty="0" err="1">
                <a:solidFill>
                  <a:srgbClr val="002060"/>
                </a:solidFill>
                <a:effectLst>
                  <a:outerShdw blurRad="38100" dist="38100" dir="2700000" algn="tl">
                    <a:srgbClr val="000000">
                      <a:alpha val="43137"/>
                    </a:srgbClr>
                  </a:outerShdw>
                </a:effectLst>
                <a:latin typeface="Times New Roman"/>
                <a:ea typeface="Times New Roman"/>
              </a:rPr>
              <a:t>sống</a:t>
            </a:r>
            <a:r>
              <a:rPr lang="en-US" sz="3200" b="1" dirty="0">
                <a:solidFill>
                  <a:srgbClr val="002060"/>
                </a:solidFill>
                <a:effectLst>
                  <a:outerShdw blurRad="38100" dist="38100" dir="2700000" algn="tl">
                    <a:srgbClr val="000000">
                      <a:alpha val="43137"/>
                    </a:srgbClr>
                  </a:outerShdw>
                </a:effectLst>
                <a:latin typeface="Times New Roman"/>
                <a:ea typeface="Times New Roman"/>
              </a:rPr>
              <a:t> </a:t>
            </a:r>
            <a:r>
              <a:rPr lang="en-US" sz="3200" b="1" dirty="0" err="1">
                <a:solidFill>
                  <a:srgbClr val="002060"/>
                </a:solidFill>
                <a:effectLst>
                  <a:outerShdw blurRad="38100" dist="38100" dir="2700000" algn="tl">
                    <a:srgbClr val="000000">
                      <a:alpha val="43137"/>
                    </a:srgbClr>
                  </a:outerShdw>
                </a:effectLst>
                <a:latin typeface="Times New Roman"/>
                <a:ea typeface="Times New Roman"/>
              </a:rPr>
              <a:t>không</a:t>
            </a:r>
            <a:r>
              <a:rPr lang="en-US" sz="3200" b="1" dirty="0">
                <a:solidFill>
                  <a:srgbClr val="002060"/>
                </a:solidFill>
                <a:effectLst>
                  <a:outerShdw blurRad="38100" dist="38100" dir="2700000" algn="tl">
                    <a:srgbClr val="000000">
                      <a:alpha val="43137"/>
                    </a:srgbClr>
                  </a:outerShdw>
                </a:effectLst>
                <a:latin typeface="Times New Roman"/>
                <a:ea typeface="Times New Roman"/>
              </a:rPr>
              <a:t>?</a:t>
            </a:r>
          </a:p>
        </p:txBody>
      </p:sp>
      <p:pic>
        <p:nvPicPr>
          <p:cNvPr id="7" name="Picture 6" descr="800px-Robal"/>
          <p:cNvPicPr>
            <a:picLocks noChangeAspect="1"/>
          </p:cNvPicPr>
          <p:nvPr/>
        </p:nvPicPr>
        <p:blipFill>
          <a:blip r:embed="rId3"/>
          <a:stretch>
            <a:fillRect/>
          </a:stretch>
        </p:blipFill>
        <p:spPr>
          <a:xfrm>
            <a:off x="922158" y="2031039"/>
            <a:ext cx="7538274" cy="3694250"/>
          </a:xfrm>
          <a:prstGeom prst="rect">
            <a:avLst/>
          </a:prstGeom>
          <a:solidFill>
            <a:srgbClr val="9999FF"/>
          </a:solidFill>
          <a:ln w="9525">
            <a:noFill/>
          </a:ln>
        </p:spPr>
      </p:pic>
      <p:sp>
        <p:nvSpPr>
          <p:cNvPr id="8" name="Rounded Rectangle 7"/>
          <p:cNvSpPr/>
          <p:nvPr/>
        </p:nvSpPr>
        <p:spPr>
          <a:xfrm>
            <a:off x="1309283" y="1422749"/>
            <a:ext cx="6060281"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spcAft>
                <a:spcPts val="0"/>
              </a:spcAft>
            </a:pPr>
            <a:r>
              <a:rPr lang="en-US" sz="3200" b="1" dirty="0" err="1">
                <a:latin typeface="Times New Roman"/>
                <a:ea typeface="Times New Roman"/>
              </a:rPr>
              <a:t>Côn</a:t>
            </a:r>
            <a:r>
              <a:rPr lang="en-US" sz="3200" b="1" dirty="0">
                <a:latin typeface="Times New Roman"/>
                <a:ea typeface="Times New Roman"/>
              </a:rPr>
              <a:t> </a:t>
            </a:r>
            <a:r>
              <a:rPr lang="en-US" sz="3200" b="1" dirty="0" err="1">
                <a:latin typeface="Times New Roman"/>
                <a:ea typeface="Times New Roman"/>
              </a:rPr>
              <a:t>trùng</a:t>
            </a:r>
            <a:r>
              <a:rPr lang="en-US" sz="3200" b="1" dirty="0">
                <a:latin typeface="Times New Roman"/>
                <a:ea typeface="Times New Roman"/>
              </a:rPr>
              <a:t> </a:t>
            </a:r>
            <a:r>
              <a:rPr lang="en-US" sz="3200" b="1" dirty="0" err="1">
                <a:latin typeface="Times New Roman"/>
                <a:ea typeface="Times New Roman"/>
              </a:rPr>
              <a:t>không</a:t>
            </a:r>
            <a:r>
              <a:rPr lang="en-US" sz="3200" b="1" dirty="0">
                <a:latin typeface="Times New Roman"/>
                <a:ea typeface="Times New Roman"/>
              </a:rPr>
              <a:t> </a:t>
            </a:r>
            <a:r>
              <a:rPr lang="en-US" sz="3200" b="1" dirty="0" err="1">
                <a:latin typeface="Times New Roman"/>
                <a:ea typeface="Times New Roman"/>
              </a:rPr>
              <a:t>có</a:t>
            </a:r>
            <a:r>
              <a:rPr lang="en-US" sz="3200" b="1" dirty="0">
                <a:latin typeface="Times New Roman"/>
                <a:ea typeface="Times New Roman"/>
              </a:rPr>
              <a:t> </a:t>
            </a:r>
            <a:r>
              <a:rPr lang="en-US" sz="3200" b="1" dirty="0" err="1">
                <a:latin typeface="Times New Roman"/>
                <a:ea typeface="Times New Roman"/>
              </a:rPr>
              <a:t>xương</a:t>
            </a:r>
            <a:r>
              <a:rPr lang="en-US" sz="3200" b="1" dirty="0">
                <a:latin typeface="Times New Roman"/>
                <a:ea typeface="Times New Roman"/>
              </a:rPr>
              <a:t> </a:t>
            </a:r>
            <a:r>
              <a:rPr lang="en-US" sz="3200" b="1" dirty="0" err="1">
                <a:latin typeface="Times New Roman"/>
                <a:ea typeface="Times New Roman"/>
              </a:rPr>
              <a:t>sống</a:t>
            </a:r>
            <a:endParaRPr lang="en-US" sz="3200" b="1" dirty="0">
              <a:effectLst/>
              <a:latin typeface="Times New Roman"/>
              <a:ea typeface="Times New Roman"/>
            </a:endParaRPr>
          </a:p>
        </p:txBody>
      </p:sp>
    </p:spTree>
    <p:extLst>
      <p:ext uri="{BB962C8B-B14F-4D97-AF65-F5344CB8AC3E}">
        <p14:creationId xmlns:p14="http://schemas.microsoft.com/office/powerpoint/2010/main" val="213281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02610" y="3144529"/>
            <a:ext cx="7776864" cy="2448272"/>
          </a:xfrm>
          <a:prstGeom prst="roundRect">
            <a:avLst/>
          </a:prstGeom>
          <a:ln w="57150"/>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rgbClr val="3333CC"/>
                </a:solidFill>
                <a:latin typeface="Times New Roman"/>
                <a:ea typeface="Times New Roman"/>
              </a:rPr>
              <a:t>Côn</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trùng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sâu</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bọ</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là</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những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động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vật</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không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xương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sống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Chúng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có</a:t>
            </a:r>
            <a:r>
              <a:rPr lang="en-US" sz="3200" b="1" dirty="0">
                <a:solidFill>
                  <a:srgbClr val="3333CC"/>
                </a:solidFill>
                <a:latin typeface="Times New Roman"/>
                <a:ea typeface="Times New Roman"/>
              </a:rPr>
              <a:t> 6 </a:t>
            </a:r>
            <a:r>
              <a:rPr lang="en-US" sz="3200" b="1" dirty="0" err="1">
                <a:solidFill>
                  <a:srgbClr val="3333CC"/>
                </a:solidFill>
                <a:latin typeface="Times New Roman"/>
                <a:ea typeface="Times New Roman"/>
              </a:rPr>
              <a:t>chân</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và</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chân</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phân</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thành</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các</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đốt</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Phần</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lớn</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các</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loài</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côn</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trùng</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đều</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có</a:t>
            </a:r>
            <a:r>
              <a:rPr lang="en-US" sz="3200" b="1" dirty="0">
                <a:solidFill>
                  <a:srgbClr val="3333CC"/>
                </a:solidFill>
                <a:latin typeface="Times New Roman"/>
                <a:ea typeface="Times New Roman"/>
              </a:rPr>
              <a:t> </a:t>
            </a:r>
            <a:r>
              <a:rPr lang="en-US" sz="3200" b="1" dirty="0" err="1">
                <a:solidFill>
                  <a:srgbClr val="3333CC"/>
                </a:solidFill>
                <a:latin typeface="Times New Roman"/>
                <a:ea typeface="Times New Roman"/>
              </a:rPr>
              <a:t>cánh</a:t>
            </a:r>
            <a:r>
              <a:rPr lang="en-US" sz="3200" b="1" dirty="0">
                <a:solidFill>
                  <a:srgbClr val="3333CC"/>
                </a:solidFill>
                <a:latin typeface="Times New Roman"/>
                <a:ea typeface="Times New Roman"/>
              </a:rPr>
              <a:t>.</a:t>
            </a:r>
            <a:endParaRPr lang="en-US" sz="3200" b="1" dirty="0">
              <a:solidFill>
                <a:srgbClr val="3333CC"/>
              </a:solidFill>
            </a:endParaRPr>
          </a:p>
        </p:txBody>
      </p:sp>
      <p:sp>
        <p:nvSpPr>
          <p:cNvPr id="8" name="Round Diagonal Corner Rectangle 7"/>
          <p:cNvSpPr/>
          <p:nvPr/>
        </p:nvSpPr>
        <p:spPr>
          <a:xfrm>
            <a:off x="370562" y="857694"/>
            <a:ext cx="8496944" cy="1304855"/>
          </a:xfrm>
          <a:prstGeom prst="round2Diag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ectangle 8"/>
          <p:cNvSpPr/>
          <p:nvPr/>
        </p:nvSpPr>
        <p:spPr>
          <a:xfrm>
            <a:off x="514578" y="971512"/>
            <a:ext cx="8352928" cy="1077218"/>
          </a:xfrm>
          <a:prstGeom prst="rect">
            <a:avLst/>
          </a:prstGeom>
        </p:spPr>
        <p:txBody>
          <a:bodyPr wrap="square">
            <a:spAutoFit/>
          </a:bodyPr>
          <a:lstStyle/>
          <a:p>
            <a:pPr marL="342900" lvl="0" indent="-342900" algn="just">
              <a:spcAft>
                <a:spcPts val="0"/>
              </a:spcAft>
              <a:buFont typeface="Wingdings"/>
              <a:buChar char=""/>
            </a:pPr>
            <a:r>
              <a:rPr lang="en-US" sz="3200" b="1" dirty="0" err="1">
                <a:effectLst/>
                <a:latin typeface="Times New Roman"/>
                <a:ea typeface="Times New Roman"/>
              </a:rPr>
              <a:t>Hoạt</a:t>
            </a:r>
            <a:r>
              <a:rPr lang="en-US" sz="3200" b="1" dirty="0">
                <a:effectLst/>
                <a:latin typeface="Times New Roman"/>
                <a:ea typeface="Times New Roman"/>
              </a:rPr>
              <a:t> </a:t>
            </a:r>
            <a:r>
              <a:rPr lang="en-US" sz="3200" b="1" dirty="0" err="1">
                <a:effectLst/>
                <a:latin typeface="Times New Roman"/>
                <a:ea typeface="Times New Roman"/>
              </a:rPr>
              <a:t>động</a:t>
            </a:r>
            <a:r>
              <a:rPr lang="en-US" sz="3200" b="1" dirty="0">
                <a:effectLst/>
                <a:latin typeface="Times New Roman"/>
                <a:ea typeface="Times New Roman"/>
              </a:rPr>
              <a:t> 4</a:t>
            </a:r>
            <a:r>
              <a:rPr lang="vi-VN" sz="3200" b="1" dirty="0">
                <a:effectLst/>
                <a:latin typeface="Times New Roman"/>
                <a:ea typeface="Times New Roman"/>
              </a:rPr>
              <a:t>: Tìm hiểu đặc điểm chung của côn trùng.</a:t>
            </a:r>
            <a:endParaRPr lang="en-US" sz="3200" dirty="0">
              <a:effectLst/>
              <a:latin typeface="Times New Roman"/>
              <a:ea typeface="Times New Roman"/>
            </a:endParaRPr>
          </a:p>
        </p:txBody>
      </p:sp>
      <p:sp>
        <p:nvSpPr>
          <p:cNvPr id="10" name="TextBox 9"/>
          <p:cNvSpPr txBox="1"/>
          <p:nvPr/>
        </p:nvSpPr>
        <p:spPr>
          <a:xfrm>
            <a:off x="514578" y="2424449"/>
            <a:ext cx="2222452"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Kết luận: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28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5" y="764705"/>
            <a:ext cx="2830133" cy="19442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679" y="787320"/>
            <a:ext cx="3143378" cy="19216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488" y="787319"/>
            <a:ext cx="2865512" cy="19216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2" y="2887303"/>
            <a:ext cx="2857500" cy="16938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1679" y="2887303"/>
            <a:ext cx="3143378" cy="169382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8488" y="2887303"/>
            <a:ext cx="2865512" cy="169382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1679" y="4687098"/>
            <a:ext cx="3143378" cy="215850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78489" y="4687098"/>
            <a:ext cx="2865512" cy="2158504"/>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687097"/>
            <a:ext cx="2843808" cy="2191327"/>
          </a:xfrm>
          <a:prstGeom prst="rect">
            <a:avLst/>
          </a:prstGeom>
        </p:spPr>
      </p:pic>
      <p:pic>
        <p:nvPicPr>
          <p:cNvPr id="17" name="Picture 16" descr="dau-hoi-cham-1"/>
          <p:cNvPicPr>
            <a:picLocks noChangeAspect="1"/>
          </p:cNvPicPr>
          <p:nvPr/>
        </p:nvPicPr>
        <p:blipFill>
          <a:blip r:embed="rId11"/>
          <a:stretch>
            <a:fillRect/>
          </a:stretch>
        </p:blipFill>
        <p:spPr>
          <a:xfrm>
            <a:off x="48815" y="-8059"/>
            <a:ext cx="648072" cy="847240"/>
          </a:xfrm>
          <a:prstGeom prst="rect">
            <a:avLst/>
          </a:prstGeom>
          <a:noFill/>
          <a:ln w="9525">
            <a:noFill/>
          </a:ln>
        </p:spPr>
      </p:pic>
      <p:sp>
        <p:nvSpPr>
          <p:cNvPr id="18" name="Round Diagonal Corner Rectangle 17"/>
          <p:cNvSpPr/>
          <p:nvPr/>
        </p:nvSpPr>
        <p:spPr>
          <a:xfrm>
            <a:off x="756944" y="116632"/>
            <a:ext cx="7632848" cy="504056"/>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b="1" dirty="0">
                <a:latin typeface="Times New Roman"/>
                <a:ea typeface="Times New Roman"/>
              </a:rPr>
              <a:t>Hãy nêu màu sắc của các con côn trùng?</a:t>
            </a:r>
            <a:endParaRPr lang="en-US" sz="3200" b="1" dirty="0"/>
          </a:p>
        </p:txBody>
      </p:sp>
    </p:spTree>
    <p:extLst>
      <p:ext uri="{BB962C8B-B14F-4D97-AF65-F5344CB8AC3E}">
        <p14:creationId xmlns:p14="http://schemas.microsoft.com/office/powerpoint/2010/main" val="4222076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u-hoi-cham-1"/>
          <p:cNvPicPr>
            <a:picLocks noChangeAspect="1"/>
          </p:cNvPicPr>
          <p:nvPr/>
        </p:nvPicPr>
        <p:blipFill>
          <a:blip r:embed="rId2"/>
          <a:stretch>
            <a:fillRect/>
          </a:stretch>
        </p:blipFill>
        <p:spPr>
          <a:xfrm>
            <a:off x="48815" y="-8059"/>
            <a:ext cx="648072" cy="847240"/>
          </a:xfrm>
          <a:prstGeom prst="rect">
            <a:avLst/>
          </a:prstGeom>
          <a:noFill/>
          <a:ln w="9525">
            <a:noFill/>
          </a:ln>
        </p:spPr>
      </p:pic>
      <p:sp>
        <p:nvSpPr>
          <p:cNvPr id="3" name="Round Diagonal Corner Rectangle 2"/>
          <p:cNvSpPr/>
          <p:nvPr/>
        </p:nvSpPr>
        <p:spPr>
          <a:xfrm>
            <a:off x="723527" y="16380"/>
            <a:ext cx="7704856" cy="822801"/>
          </a:xfrm>
          <a:prstGeom prst="round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b="1" dirty="0">
                <a:latin typeface="Times New Roman"/>
                <a:ea typeface="Times New Roman"/>
              </a:rPr>
              <a:t>Chân, cánh của các con côn trùng có gì khác nhau? </a:t>
            </a:r>
            <a:endParaRPr lang="en-US" sz="32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975" y="2996952"/>
            <a:ext cx="2908208" cy="1800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3001373"/>
            <a:ext cx="2974568" cy="18135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1037852"/>
            <a:ext cx="2994784" cy="18002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96952"/>
            <a:ext cx="2987824" cy="18002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86359" y="477254"/>
            <a:ext cx="1801123" cy="28956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4975" y="1055720"/>
            <a:ext cx="2892061" cy="18002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4941168"/>
            <a:ext cx="2987824" cy="191683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4976" y="4941168"/>
            <a:ext cx="2908208" cy="188860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4052" y="4941168"/>
            <a:ext cx="2978696" cy="187398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872" y="3011483"/>
            <a:ext cx="2908208" cy="18002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073" y="3015904"/>
            <a:ext cx="2974568" cy="181356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073" y="1052383"/>
            <a:ext cx="2994784" cy="18002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03" y="3011483"/>
            <a:ext cx="2987824" cy="180020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3256" y="491785"/>
            <a:ext cx="1801123" cy="28956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872" y="1070251"/>
            <a:ext cx="2892061" cy="1800200"/>
          </a:xfrm>
          <a:prstGeom prst="rect">
            <a:avLst/>
          </a:prstGeom>
        </p:spPr>
      </p:pic>
    </p:spTree>
    <p:extLst>
      <p:ext uri="{BB962C8B-B14F-4D97-AF65-F5344CB8AC3E}">
        <p14:creationId xmlns:p14="http://schemas.microsoft.com/office/powerpoint/2010/main" val="3162419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42570" y="3103545"/>
            <a:ext cx="8208912" cy="2592288"/>
          </a:xfrm>
          <a:prstGeom prst="roundRect">
            <a:avLst/>
          </a:prstGeom>
          <a:ln w="57150"/>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latin typeface="Times New Roman"/>
                <a:ea typeface="Times New Roman"/>
              </a:rPr>
              <a:t>Côn trùng có nhiều loài khác nhau, mỗi loài có đặc điểm hình dáng, màu sắc, kích thước khác nhau. Ngay trong cùng một loài các giống khác nhau thì đặc điểm bên ngoài cũng khác nhau.</a:t>
            </a:r>
            <a:endParaRPr lang="en-US" sz="3200" b="1" dirty="0"/>
          </a:p>
        </p:txBody>
      </p:sp>
      <p:sp>
        <p:nvSpPr>
          <p:cNvPr id="9" name="Round Diagonal Corner Rectangle 8"/>
          <p:cNvSpPr/>
          <p:nvPr/>
        </p:nvSpPr>
        <p:spPr>
          <a:xfrm>
            <a:off x="395536" y="1006602"/>
            <a:ext cx="8496944" cy="1157937"/>
          </a:xfrm>
          <a:prstGeom prst="round2DiagRect">
            <a:avLst/>
          </a:prstGeom>
          <a:ln w="38100"/>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p:cNvSpPr/>
          <p:nvPr/>
        </p:nvSpPr>
        <p:spPr>
          <a:xfrm>
            <a:off x="442570" y="1087321"/>
            <a:ext cx="8352928" cy="1077218"/>
          </a:xfrm>
          <a:prstGeom prst="rect">
            <a:avLst/>
          </a:prstGeom>
        </p:spPr>
        <p:txBody>
          <a:bodyPr wrap="square">
            <a:spAutoFit/>
          </a:bodyPr>
          <a:lstStyle/>
          <a:p>
            <a:pPr marL="342900" lvl="0" indent="-342900" algn="just">
              <a:spcAft>
                <a:spcPts val="0"/>
              </a:spcAft>
              <a:buFont typeface="Wingdings"/>
              <a:buChar char=""/>
            </a:pPr>
            <a:r>
              <a:rPr lang="en-US" sz="3200" b="1" dirty="0" err="1">
                <a:effectLst/>
                <a:latin typeface="Times New Roman"/>
                <a:ea typeface="Times New Roman"/>
              </a:rPr>
              <a:t>Hoạt</a:t>
            </a:r>
            <a:r>
              <a:rPr lang="en-US" sz="3200" b="1" dirty="0">
                <a:effectLst/>
                <a:latin typeface="Times New Roman"/>
                <a:ea typeface="Times New Roman"/>
              </a:rPr>
              <a:t> </a:t>
            </a:r>
            <a:r>
              <a:rPr lang="en-US" sz="3200" b="1" dirty="0" err="1">
                <a:effectLst/>
                <a:latin typeface="Times New Roman"/>
                <a:ea typeface="Times New Roman"/>
              </a:rPr>
              <a:t>động</a:t>
            </a:r>
            <a:r>
              <a:rPr lang="en-US" sz="3200" b="1" dirty="0">
                <a:effectLst/>
                <a:latin typeface="Times New Roman"/>
                <a:ea typeface="Times New Roman"/>
              </a:rPr>
              <a:t> 4</a:t>
            </a:r>
            <a:r>
              <a:rPr lang="vi-VN" sz="3200" b="1" dirty="0">
                <a:effectLst/>
                <a:latin typeface="Times New Roman"/>
                <a:ea typeface="Times New Roman"/>
              </a:rPr>
              <a:t>: Tìm hiểu đặc điểm chung của côn trùng.</a:t>
            </a:r>
            <a:endParaRPr lang="en-US" sz="3200" dirty="0">
              <a:effectLst/>
              <a:latin typeface="Times New Roman"/>
              <a:ea typeface="Times New Roman"/>
            </a:endParaRPr>
          </a:p>
        </p:txBody>
      </p:sp>
      <p:sp>
        <p:nvSpPr>
          <p:cNvPr id="11" name="TextBox 10"/>
          <p:cNvSpPr txBox="1"/>
          <p:nvPr/>
        </p:nvSpPr>
        <p:spPr>
          <a:xfrm>
            <a:off x="514578" y="2311457"/>
            <a:ext cx="2222452"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Kết luận: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25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extBox 5"/>
          <p:cNvSpPr txBox="1"/>
          <p:nvPr/>
        </p:nvSpPr>
        <p:spPr>
          <a:xfrm>
            <a:off x="776132" y="2351781"/>
            <a:ext cx="5588000" cy="1077218"/>
          </a:xfrm>
          <a:prstGeom prst="rect">
            <a:avLst/>
          </a:prstGeom>
          <a:noFill/>
        </p:spPr>
        <p:txBody>
          <a:bodyPr wrap="square" rtlCol="0">
            <a:spAutoFit/>
          </a:bodyPr>
          <a:lstStyle/>
          <a:p>
            <a:r>
              <a:rPr lang="en-US" sz="3200" b="1" dirty="0" err="1">
                <a:solidFill>
                  <a:srgbClr val="FFFF00"/>
                </a:solidFill>
                <a:latin typeface="Times New Roman" panose="02020603050405020304" pitchFamily="18" charset="0"/>
                <a:cs typeface="Times New Roman" panose="02020603050405020304" pitchFamily="18" charset="0"/>
              </a:rPr>
              <a:t>Hoạt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động</a:t>
            </a:r>
            <a:r>
              <a:rPr lang="en-US" sz="3200" b="1" dirty="0">
                <a:solidFill>
                  <a:srgbClr val="FFFF00"/>
                </a:solidFill>
                <a:latin typeface="Times New Roman" panose="02020603050405020304" pitchFamily="18" charset="0"/>
                <a:cs typeface="Times New Roman" panose="02020603050405020304" pitchFamily="18" charset="0"/>
              </a:rPr>
              <a:t> 5:</a:t>
            </a:r>
            <a:r>
              <a:rPr lang="vi-VN" sz="3200" b="1" dirty="0">
                <a:solidFill>
                  <a:srgbClr val="FFFF00"/>
                </a:solidFill>
                <a:latin typeface="Times New Roman"/>
                <a:ea typeface="Times New Roman"/>
              </a:rPr>
              <a:t> Ích lợi và tác hại của côn trùng.</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732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00" y="4869161"/>
            <a:ext cx="2865512" cy="19888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598" y="2627530"/>
            <a:ext cx="3143378" cy="21203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490" y="2627531"/>
            <a:ext cx="2869556" cy="21203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8488" y="-33390"/>
            <a:ext cx="2865512" cy="24542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00" y="2627530"/>
            <a:ext cx="2843758" cy="21424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02837" y="-241788"/>
            <a:ext cx="2454276" cy="287107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1176" y="-10297"/>
            <a:ext cx="3143378" cy="243118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8500" y="4916460"/>
            <a:ext cx="2865512" cy="195932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175" y="4869162"/>
            <a:ext cx="3143378" cy="1988838"/>
          </a:xfrm>
          <a:prstGeom prst="rect">
            <a:avLst/>
          </a:prstGeom>
        </p:spPr>
      </p:pic>
      <p:sp>
        <p:nvSpPr>
          <p:cNvPr id="14" name="TextBox 13"/>
          <p:cNvSpPr txBox="1"/>
          <p:nvPr/>
        </p:nvSpPr>
        <p:spPr>
          <a:xfrm>
            <a:off x="0" y="1897668"/>
            <a:ext cx="1741934"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Cà cuống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944598" y="1888082"/>
            <a:ext cx="1008112"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Muỗi</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6278490" y="1888082"/>
            <a:ext cx="1071020"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Gián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7020" y="4224642"/>
            <a:ext cx="977163"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Ruồi</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516287" y="4213795"/>
            <a:ext cx="1540885"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Ong mật</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637093" y="6313262"/>
            <a:ext cx="1215813"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Bướm</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738602" y="2630470"/>
            <a:ext cx="1925308" cy="52322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solidFill>
                  <a:schemeClr val="bg1"/>
                </a:solidFill>
                <a:latin typeface="Times New Roman" panose="02020603050405020304" pitchFamily="18" charset="0"/>
                <a:cs typeface="Times New Roman" panose="02020603050405020304" pitchFamily="18" charset="0"/>
              </a:rPr>
              <a:t>Châu chấu</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542864" y="6313262"/>
            <a:ext cx="1545112" cy="523220"/>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latin typeface="Times New Roman" panose="02020603050405020304" pitchFamily="18" charset="0"/>
                <a:cs typeface="Times New Roman" panose="02020603050405020304" pitchFamily="18" charset="0"/>
              </a:rPr>
              <a:t>Con tằm</a:t>
            </a:r>
            <a:endParaRPr lang="en-US" sz="28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278490" y="6352564"/>
            <a:ext cx="1245838" cy="523220"/>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vi-VN" sz="2800" b="1" dirty="0">
                <a:latin typeface="Times New Roman" panose="02020603050405020304" pitchFamily="18" charset="0"/>
                <a:cs typeface="Times New Roman" panose="02020603050405020304" pitchFamily="18" charset="0"/>
              </a:rPr>
              <a:t>Sâu bọ</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39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9471" y="219998"/>
            <a:ext cx="3044423"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vi-VN" sz="3200" b="1" dirty="0">
                <a:latin typeface="Times New Roman"/>
                <a:ea typeface="Times New Roman"/>
              </a:rPr>
              <a:t>Côn trùng có lợi</a:t>
            </a:r>
            <a:endParaRPr lang="en-US" sz="3200" b="1" dirty="0"/>
          </a:p>
        </p:txBody>
      </p:sp>
      <p:cxnSp>
        <p:nvCxnSpPr>
          <p:cNvPr id="4" name="Straight Connector 3"/>
          <p:cNvCxnSpPr/>
          <p:nvPr/>
        </p:nvCxnSpPr>
        <p:spPr>
          <a:xfrm>
            <a:off x="4499992" y="404664"/>
            <a:ext cx="0" cy="4320480"/>
          </a:xfrm>
          <a:prstGeom prst="line">
            <a:avLst/>
          </a:prstGeom>
          <a:ln w="57150"/>
        </p:spPr>
        <p:style>
          <a:lnRef idx="1">
            <a:schemeClr val="dk1"/>
          </a:lnRef>
          <a:fillRef idx="0">
            <a:schemeClr val="dk1"/>
          </a:fillRef>
          <a:effectRef idx="0">
            <a:schemeClr val="dk1"/>
          </a:effectRef>
          <a:fontRef idx="minor">
            <a:schemeClr val="tx1"/>
          </a:fontRef>
        </p:style>
      </p:cxnSp>
      <p:sp>
        <p:nvSpPr>
          <p:cNvPr id="5" name="Rectangle 4"/>
          <p:cNvSpPr/>
          <p:nvPr/>
        </p:nvSpPr>
        <p:spPr>
          <a:xfrm>
            <a:off x="5508103" y="219997"/>
            <a:ext cx="3135795"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vi-VN" sz="3200" b="1" dirty="0">
                <a:latin typeface="Times New Roman"/>
                <a:ea typeface="Times New Roman"/>
              </a:rPr>
              <a:t>Côn trùng có hại</a:t>
            </a:r>
            <a:endParaRPr lang="en-US" sz="3200" b="1" dirty="0"/>
          </a:p>
        </p:txBody>
      </p:sp>
      <p:sp>
        <p:nvSpPr>
          <p:cNvPr id="6" name="Rectangle 5"/>
          <p:cNvSpPr/>
          <p:nvPr/>
        </p:nvSpPr>
        <p:spPr>
          <a:xfrm>
            <a:off x="854504" y="1048379"/>
            <a:ext cx="1938351" cy="584775"/>
          </a:xfrm>
          <a:prstGeom prst="rect">
            <a:avLst/>
          </a:prstGeom>
        </p:spPr>
        <p:txBody>
          <a:bodyPr wrap="none">
            <a:spAutoFit/>
          </a:bodyPr>
          <a:lstStyle/>
          <a:p>
            <a:r>
              <a:rPr lang="vi-VN" sz="3200" b="1" dirty="0">
                <a:latin typeface="Times New Roman"/>
                <a:ea typeface="Times New Roman"/>
              </a:rPr>
              <a:t>- Con tằm</a:t>
            </a:r>
            <a:endParaRPr lang="en-US" sz="3200" b="1" dirty="0"/>
          </a:p>
        </p:txBody>
      </p:sp>
      <p:sp>
        <p:nvSpPr>
          <p:cNvPr id="7" name="Rectangle 6"/>
          <p:cNvSpPr/>
          <p:nvPr/>
        </p:nvSpPr>
        <p:spPr>
          <a:xfrm>
            <a:off x="854504" y="1638208"/>
            <a:ext cx="2678938" cy="584775"/>
          </a:xfrm>
          <a:prstGeom prst="rect">
            <a:avLst/>
          </a:prstGeom>
        </p:spPr>
        <p:txBody>
          <a:bodyPr wrap="none">
            <a:spAutoFit/>
          </a:bodyPr>
          <a:lstStyle/>
          <a:p>
            <a:r>
              <a:rPr lang="vi-VN" sz="3200" b="1" dirty="0">
                <a:latin typeface="Times New Roman"/>
                <a:ea typeface="Times New Roman"/>
              </a:rPr>
              <a:t>- Con ong mật</a:t>
            </a:r>
            <a:endParaRPr lang="en-US" sz="3200" b="1" dirty="0"/>
          </a:p>
        </p:txBody>
      </p:sp>
      <p:sp>
        <p:nvSpPr>
          <p:cNvPr id="8" name="Rectangle 7"/>
          <p:cNvSpPr/>
          <p:nvPr/>
        </p:nvSpPr>
        <p:spPr>
          <a:xfrm>
            <a:off x="854504" y="2272515"/>
            <a:ext cx="2299027" cy="584775"/>
          </a:xfrm>
          <a:prstGeom prst="rect">
            <a:avLst/>
          </a:prstGeom>
        </p:spPr>
        <p:txBody>
          <a:bodyPr wrap="none">
            <a:spAutoFit/>
          </a:bodyPr>
          <a:lstStyle/>
          <a:p>
            <a:r>
              <a:rPr lang="vi-VN" sz="3200" b="1" dirty="0">
                <a:latin typeface="Times New Roman"/>
                <a:ea typeface="Times New Roman"/>
              </a:rPr>
              <a:t>- Con bướm</a:t>
            </a:r>
            <a:endParaRPr lang="en-US" sz="3200" b="1" dirty="0"/>
          </a:p>
        </p:txBody>
      </p:sp>
      <p:sp>
        <p:nvSpPr>
          <p:cNvPr id="9" name="Rectangle 8"/>
          <p:cNvSpPr/>
          <p:nvPr/>
        </p:nvSpPr>
        <p:spPr>
          <a:xfrm>
            <a:off x="854504" y="2857290"/>
            <a:ext cx="2794355" cy="584775"/>
          </a:xfrm>
          <a:prstGeom prst="rect">
            <a:avLst/>
          </a:prstGeom>
        </p:spPr>
        <p:txBody>
          <a:bodyPr wrap="none">
            <a:spAutoFit/>
          </a:bodyPr>
          <a:lstStyle/>
          <a:p>
            <a:r>
              <a:rPr lang="vi-VN" sz="3200" b="1" dirty="0">
                <a:latin typeface="Times New Roman"/>
                <a:ea typeface="Times New Roman"/>
              </a:rPr>
              <a:t>- Con cà cuống</a:t>
            </a:r>
            <a:endParaRPr lang="en-US" sz="3200" b="1" dirty="0"/>
          </a:p>
        </p:txBody>
      </p:sp>
      <p:sp>
        <p:nvSpPr>
          <p:cNvPr id="13" name="Rectangle 12"/>
          <p:cNvSpPr/>
          <p:nvPr/>
        </p:nvSpPr>
        <p:spPr>
          <a:xfrm>
            <a:off x="5513574" y="1048379"/>
            <a:ext cx="2007281" cy="584775"/>
          </a:xfrm>
          <a:prstGeom prst="rect">
            <a:avLst/>
          </a:prstGeom>
        </p:spPr>
        <p:txBody>
          <a:bodyPr wrap="none">
            <a:spAutoFit/>
          </a:bodyPr>
          <a:lstStyle/>
          <a:p>
            <a:r>
              <a:rPr lang="vi-VN" sz="3200" b="1" dirty="0">
                <a:latin typeface="Times New Roman"/>
                <a:ea typeface="Times New Roman"/>
              </a:rPr>
              <a:t>- Con gián</a:t>
            </a:r>
            <a:endParaRPr lang="en-US" sz="3200" b="1" dirty="0"/>
          </a:p>
        </p:txBody>
      </p:sp>
      <p:sp>
        <p:nvSpPr>
          <p:cNvPr id="14" name="Rectangle 13"/>
          <p:cNvSpPr/>
          <p:nvPr/>
        </p:nvSpPr>
        <p:spPr>
          <a:xfrm>
            <a:off x="5481785" y="1687740"/>
            <a:ext cx="2383986" cy="584775"/>
          </a:xfrm>
          <a:prstGeom prst="rect">
            <a:avLst/>
          </a:prstGeom>
        </p:spPr>
        <p:txBody>
          <a:bodyPr wrap="none">
            <a:spAutoFit/>
          </a:bodyPr>
          <a:lstStyle/>
          <a:p>
            <a:r>
              <a:rPr lang="vi-VN" sz="3200" b="1" dirty="0">
                <a:latin typeface="Times New Roman"/>
                <a:ea typeface="Times New Roman"/>
              </a:rPr>
              <a:t>- Con sâu bọ</a:t>
            </a:r>
            <a:endParaRPr lang="en-US" sz="3200" b="1" dirty="0"/>
          </a:p>
        </p:txBody>
      </p:sp>
      <p:sp>
        <p:nvSpPr>
          <p:cNvPr id="16" name="Rectangle 15"/>
          <p:cNvSpPr/>
          <p:nvPr/>
        </p:nvSpPr>
        <p:spPr>
          <a:xfrm>
            <a:off x="5481785" y="2846688"/>
            <a:ext cx="1984839" cy="584775"/>
          </a:xfrm>
          <a:prstGeom prst="rect">
            <a:avLst/>
          </a:prstGeom>
        </p:spPr>
        <p:txBody>
          <a:bodyPr wrap="none">
            <a:spAutoFit/>
          </a:bodyPr>
          <a:lstStyle/>
          <a:p>
            <a:r>
              <a:rPr lang="vi-VN" sz="3200" b="1" dirty="0">
                <a:latin typeface="Times New Roman"/>
                <a:ea typeface="Times New Roman"/>
              </a:rPr>
              <a:t>- Con ruồi</a:t>
            </a:r>
            <a:endParaRPr lang="en-US" sz="3200" b="1" dirty="0"/>
          </a:p>
        </p:txBody>
      </p:sp>
      <p:sp>
        <p:nvSpPr>
          <p:cNvPr id="17" name="Rectangle 16"/>
          <p:cNvSpPr/>
          <p:nvPr/>
        </p:nvSpPr>
        <p:spPr>
          <a:xfrm>
            <a:off x="5517975" y="3442065"/>
            <a:ext cx="2143536" cy="584775"/>
          </a:xfrm>
          <a:prstGeom prst="rect">
            <a:avLst/>
          </a:prstGeom>
        </p:spPr>
        <p:txBody>
          <a:bodyPr wrap="none">
            <a:spAutoFit/>
          </a:bodyPr>
          <a:lstStyle/>
          <a:p>
            <a:r>
              <a:rPr lang="vi-VN" sz="3200" b="1" dirty="0">
                <a:latin typeface="Times New Roman"/>
                <a:ea typeface="Times New Roman"/>
              </a:rPr>
              <a:t>- Con muỗi</a:t>
            </a:r>
            <a:endParaRPr lang="en-US" sz="3200" b="1" dirty="0"/>
          </a:p>
        </p:txBody>
      </p:sp>
      <p:sp>
        <p:nvSpPr>
          <p:cNvPr id="18" name="Rectangle 17"/>
          <p:cNvSpPr/>
          <p:nvPr/>
        </p:nvSpPr>
        <p:spPr>
          <a:xfrm>
            <a:off x="5481785" y="2261913"/>
            <a:ext cx="3044423" cy="584775"/>
          </a:xfrm>
          <a:prstGeom prst="rect">
            <a:avLst/>
          </a:prstGeom>
        </p:spPr>
        <p:txBody>
          <a:bodyPr wrap="none">
            <a:spAutoFit/>
          </a:bodyPr>
          <a:lstStyle/>
          <a:p>
            <a:r>
              <a:rPr lang="vi-VN" sz="3200" b="1" dirty="0">
                <a:latin typeface="Times New Roman"/>
                <a:ea typeface="Times New Roman"/>
              </a:rPr>
              <a:t>- Con châu chấu</a:t>
            </a:r>
            <a:endParaRPr lang="en-US" sz="3200" b="1" dirty="0"/>
          </a:p>
        </p:txBody>
      </p:sp>
    </p:spTree>
    <p:extLst>
      <p:ext uri="{BB962C8B-B14F-4D97-AF65-F5344CB8AC3E}">
        <p14:creationId xmlns:p14="http://schemas.microsoft.com/office/powerpoint/2010/main" val="97633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p:bldP spid="14"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2451" name="Group 3">
            <a:extLst>
              <a:ext uri="{FF2B5EF4-FFF2-40B4-BE49-F238E27FC236}">
                <a16:creationId xmlns:a16="http://schemas.microsoft.com/office/drawing/2014/main" id="{DB5236BC-D8AB-4309-864B-C29B5C5E3733}"/>
              </a:ext>
            </a:extLst>
          </p:cNvPr>
          <p:cNvGraphicFramePr>
            <a:graphicFrameLocks noGrp="1"/>
          </p:cNvGraphicFramePr>
          <p:nvPr>
            <p:extLst>
              <p:ext uri="{D42A27DB-BD31-4B8C-83A1-F6EECF244321}">
                <p14:modId xmlns:p14="http://schemas.microsoft.com/office/powerpoint/2010/main" val="2815086048"/>
              </p:ext>
            </p:extLst>
          </p:nvPr>
        </p:nvGraphicFramePr>
        <p:xfrm>
          <a:off x="245412" y="1717714"/>
          <a:ext cx="8631887" cy="3985133"/>
        </p:xfrm>
        <a:graphic>
          <a:graphicData uri="http://schemas.openxmlformats.org/drawingml/2006/table">
            <a:tbl>
              <a:tblPr/>
              <a:tblGrid>
                <a:gridCol w="4316757">
                  <a:extLst>
                    <a:ext uri="{9D8B030D-6E8A-4147-A177-3AD203B41FA5}">
                      <a16:colId xmlns:a16="http://schemas.microsoft.com/office/drawing/2014/main" val="20000"/>
                    </a:ext>
                  </a:extLst>
                </a:gridCol>
                <a:gridCol w="4315130">
                  <a:extLst>
                    <a:ext uri="{9D8B030D-6E8A-4147-A177-3AD203B41FA5}">
                      <a16:colId xmlns:a16="http://schemas.microsoft.com/office/drawing/2014/main" val="20001"/>
                    </a:ext>
                  </a:extLst>
                </a:gridCol>
              </a:tblGrid>
              <a:tr h="14922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hình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dạng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kích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thước</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to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lớn</a:t>
                      </a:r>
                      <a:endPar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vật</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hình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dạng</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kích</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thước</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nhỏ</a:t>
                      </a:r>
                      <a:r>
                        <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bé</a:t>
                      </a:r>
                      <a:endParaRPr kumimoji="0" lang="en-US" sz="2800" b="1" i="0" u="none" strike="noStrike" cap="none" normalizeH="0" baseline="0" dirty="0">
                        <a:ln>
                          <a:noFill/>
                        </a:ln>
                        <a:solidFill>
                          <a:schemeClr val="accent3">
                            <a:lumMod val="50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ahoma"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161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bò</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hổ</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voi</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hươu</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cao</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cổ</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cá</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heo</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chim</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đại</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bàng</a:t>
                      </a:r>
                      <a:endPar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sóc</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ong</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kiến</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con </a:t>
                      </a:r>
                      <a:r>
                        <a:rPr kumimoji="0" 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ếch</a:t>
                      </a:r>
                      <a:r>
                        <a:rPr kumimoji="0" lang="en-US" sz="2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4" name="Picture 4">
            <a:extLst>
              <a:ext uri="{FF2B5EF4-FFF2-40B4-BE49-F238E27FC236}">
                <a16:creationId xmlns:a16="http://schemas.microsoft.com/office/drawing/2014/main" id="{F673933D-2EF0-4BD3-A2AD-36C63C3CA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24100" cy="15796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circle(in)">
                                      <p:cBhvr>
                                        <p:cTn id="7" dur="2000"/>
                                        <p:tgtEl>
                                          <p:spTgt spid="23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48514" cy="2420888"/>
          </a:xfrm>
          <a:prstGeom prst="rect">
            <a:avLst/>
          </a:prstGeom>
        </p:spPr>
      </p:pic>
      <p:sp>
        <p:nvSpPr>
          <p:cNvPr id="4" name="Rounded Rectangle 3"/>
          <p:cNvSpPr/>
          <p:nvPr/>
        </p:nvSpPr>
        <p:spPr>
          <a:xfrm>
            <a:off x="971600" y="5949280"/>
            <a:ext cx="7200800" cy="720080"/>
          </a:xfrm>
          <a:prstGeom prst="roundRect">
            <a:avLst/>
          </a:prstGeom>
          <a:ln w="38100"/>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Con tằm nhả tơ để dệt lụa tơ tằm</a:t>
            </a:r>
            <a:endParaRPr lang="en-US" sz="3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0"/>
            <a:ext cx="4752528" cy="24208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275" y="2564904"/>
            <a:ext cx="6267450" cy="3240360"/>
          </a:xfrm>
          <a:prstGeom prst="rect">
            <a:avLst/>
          </a:prstGeom>
        </p:spPr>
      </p:pic>
    </p:spTree>
    <p:extLst>
      <p:ext uri="{BB962C8B-B14F-4D97-AF65-F5344CB8AC3E}">
        <p14:creationId xmlns:p14="http://schemas.microsoft.com/office/powerpoint/2010/main" val="1196550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2" y="116632"/>
            <a:ext cx="2815385" cy="338437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371" y="-58975"/>
            <a:ext cx="3683174" cy="3675836"/>
          </a:xfrm>
          <a:prstGeom prst="rect">
            <a:avLst/>
          </a:prstGeom>
        </p:spPr>
      </p:pic>
      <p:sp>
        <p:nvSpPr>
          <p:cNvPr id="4" name="Rounded Rectangle 3"/>
          <p:cNvSpPr/>
          <p:nvPr/>
        </p:nvSpPr>
        <p:spPr>
          <a:xfrm>
            <a:off x="539552" y="3861048"/>
            <a:ext cx="8352928" cy="2520280"/>
          </a:xfrm>
          <a:prstGeom prst="roundRect">
            <a:avLst/>
          </a:prstGeom>
          <a:ln w="38100"/>
        </p:spPr>
        <p:style>
          <a:lnRef idx="1">
            <a:schemeClr val="accent5"/>
          </a:lnRef>
          <a:fillRef idx="2">
            <a:schemeClr val="accent5"/>
          </a:fillRef>
          <a:effectRef idx="1">
            <a:schemeClr val="accent5"/>
          </a:effectRef>
          <a:fontRef idx="minor">
            <a:schemeClr val="dk1"/>
          </a:fontRef>
        </p:style>
        <p:txBody>
          <a:bodyPr rtlCol="0" anchor="ctr"/>
          <a:lstStyle/>
          <a:p>
            <a:pPr marL="457200" indent="-457200">
              <a:buFontTx/>
              <a:buChar char="-"/>
            </a:pPr>
            <a:r>
              <a:rPr lang="vi-VN" sz="3600" b="1" dirty="0">
                <a:latin typeface="Times New Roman" panose="02020603050405020304" pitchFamily="18" charset="0"/>
                <a:cs typeface="Times New Roman" panose="02020603050405020304" pitchFamily="18" charset="0"/>
              </a:rPr>
              <a:t>Cho mật ong, sữa ong chúa, sáp ong.</a:t>
            </a:r>
          </a:p>
          <a:p>
            <a:pPr marL="457200" indent="-457200">
              <a:buFontTx/>
              <a:buChar char="-"/>
            </a:pPr>
            <a:r>
              <a:rPr lang="vi-VN" sz="3600" b="1" dirty="0">
                <a:latin typeface="Times New Roman" panose="02020603050405020304" pitchFamily="18" charset="0"/>
                <a:cs typeface="Times New Roman" panose="02020603050405020304" pitchFamily="18" charset="0"/>
              </a:rPr>
              <a:t> Thụ phấn làm tăng sản lượng cây trồng, cân bằng hệ sinh thái làm hạ thấp được quần thể côn trồng gây hại.</a:t>
            </a:r>
            <a:endParaRPr lang="en-US" sz="3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99120"/>
            <a:ext cx="3071614" cy="3359646"/>
          </a:xfrm>
          <a:prstGeom prst="rect">
            <a:avLst/>
          </a:prstGeom>
        </p:spPr>
      </p:pic>
    </p:spTree>
    <p:extLst>
      <p:ext uri="{BB962C8B-B14F-4D97-AF65-F5344CB8AC3E}">
        <p14:creationId xmlns:p14="http://schemas.microsoft.com/office/powerpoint/2010/main" val="2465574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6" y="214312"/>
            <a:ext cx="4382261" cy="32866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4312"/>
            <a:ext cx="4392488" cy="3286696"/>
          </a:xfrm>
          <a:prstGeom prst="rect">
            <a:avLst/>
          </a:prstGeom>
        </p:spPr>
      </p:pic>
      <p:sp>
        <p:nvSpPr>
          <p:cNvPr id="4" name="Rounded Rectangle 3"/>
          <p:cNvSpPr/>
          <p:nvPr/>
        </p:nvSpPr>
        <p:spPr>
          <a:xfrm>
            <a:off x="467544" y="4437112"/>
            <a:ext cx="8208912" cy="1584176"/>
          </a:xfrm>
          <a:prstGeom prst="roundRect">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b="1" dirty="0">
                <a:latin typeface="Times New Roman" panose="02020603050405020304" pitchFamily="18" charset="0"/>
                <a:cs typeface="Times New Roman" panose="02020603050405020304" pitchFamily="18" charset="0"/>
              </a:rPr>
              <a:t>Con bướm giúp thực vật có hoa thụ phấn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151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45" y="28631"/>
            <a:ext cx="4179315" cy="347237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702" y="38472"/>
            <a:ext cx="4830787" cy="346253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45" y="3717033"/>
            <a:ext cx="5043411" cy="3140968"/>
          </a:xfrm>
          <a:prstGeom prst="rect">
            <a:avLst/>
          </a:prstGeom>
        </p:spPr>
      </p:pic>
      <p:sp>
        <p:nvSpPr>
          <p:cNvPr id="5" name="Rounded Rectangle 4"/>
          <p:cNvSpPr/>
          <p:nvPr/>
        </p:nvSpPr>
        <p:spPr>
          <a:xfrm>
            <a:off x="5220071" y="4077072"/>
            <a:ext cx="3864417" cy="2304256"/>
          </a:xfrm>
          <a:prstGeom prst="roundRect">
            <a:avLst/>
          </a:prstGeom>
          <a:ln w="38100"/>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b="1" dirty="0">
                <a:latin typeface="Times New Roman" panose="02020603050405020304" pitchFamily="18" charset="0"/>
                <a:cs typeface="Times New Roman" panose="02020603050405020304" pitchFamily="18" charset="0"/>
              </a:rPr>
              <a:t>Cà cuống được chế biến làm thức ăn cho con người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2942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4"/>
            <a:ext cx="2411760" cy="1608196"/>
          </a:xfrm>
          <a:prstGeom prst="rect">
            <a:avLst/>
          </a:prstGeom>
        </p:spPr>
      </p:pic>
      <p:sp>
        <p:nvSpPr>
          <p:cNvPr id="3" name="Rounded Rectangle 2"/>
          <p:cNvSpPr/>
          <p:nvPr/>
        </p:nvSpPr>
        <p:spPr>
          <a:xfrm>
            <a:off x="2411760" y="20604"/>
            <a:ext cx="6732240" cy="16081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3200" b="1" dirty="0">
                <a:latin typeface="Times New Roman" panose="02020603050405020304" pitchFamily="18" charset="0"/>
                <a:cs typeface="Times New Roman" panose="02020603050405020304" pitchFamily="18" charset="0"/>
              </a:rPr>
              <a:t>Con gián làm nhiễm khuẩn thức ăn, gậm nhấm làm hư hỏng đồ đạc, lan truyền, phát tán một số mầm bệnh</a:t>
            </a:r>
            <a:endParaRPr lang="en-US"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1" y="2046015"/>
            <a:ext cx="2405042" cy="2016224"/>
          </a:xfrm>
          <a:prstGeom prst="rect">
            <a:avLst/>
          </a:prstGeom>
        </p:spPr>
      </p:pic>
      <p:sp>
        <p:nvSpPr>
          <p:cNvPr id="5" name="Rounded Rectangle 4"/>
          <p:cNvSpPr/>
          <p:nvPr/>
        </p:nvSpPr>
        <p:spPr>
          <a:xfrm>
            <a:off x="2456773" y="2046015"/>
            <a:ext cx="6732240"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vi-VN" alt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Con ruồi mang theo các vi khuẩn từ những nơi kém vệ sinh tới nguồn thức ăn của con người thông qua đặc điểm sống của chúng.</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34" y="4524416"/>
            <a:ext cx="2381250" cy="2016224"/>
          </a:xfrm>
          <a:prstGeom prst="rect">
            <a:avLst/>
          </a:prstGeom>
        </p:spPr>
      </p:pic>
      <p:sp>
        <p:nvSpPr>
          <p:cNvPr id="7" name="Rounded Rectangle 6"/>
          <p:cNvSpPr/>
          <p:nvPr/>
        </p:nvSpPr>
        <p:spPr>
          <a:xfrm>
            <a:off x="2397905" y="4524416"/>
            <a:ext cx="6732240" cy="201622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vi-VN" alt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Con muỗi là trung gian truyền nhiễm, lây lan các dịch bệnh nguy hiểm cho con người như sốt xuất huyết, sốt rét,...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423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3" y="11863"/>
            <a:ext cx="3315041" cy="2193001"/>
          </a:xfrm>
          <a:prstGeom prst="rect">
            <a:avLst/>
          </a:prstGeom>
        </p:spPr>
      </p:pic>
      <p:sp>
        <p:nvSpPr>
          <p:cNvPr id="3" name="Rounded Rectangle 2"/>
          <p:cNvSpPr/>
          <p:nvPr/>
        </p:nvSpPr>
        <p:spPr>
          <a:xfrm>
            <a:off x="3635896" y="352279"/>
            <a:ext cx="5328592" cy="151216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vi-VN" sz="3600" b="1" dirty="0">
                <a:latin typeface="Times New Roman" panose="02020603050405020304" pitchFamily="18" charset="0"/>
                <a:cs typeface="Times New Roman" panose="02020603050405020304" pitchFamily="18" charset="0"/>
              </a:rPr>
              <a:t>Châu chấu ăn hại lá cây phá hoại mùa màng.</a:t>
            </a:r>
            <a:endParaRPr lang="en-US" sz="3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3" y="2248419"/>
            <a:ext cx="3316351" cy="2404717"/>
          </a:xfrm>
          <a:prstGeom prst="rect">
            <a:avLst/>
          </a:prstGeom>
        </p:spPr>
      </p:pic>
      <p:sp>
        <p:nvSpPr>
          <p:cNvPr id="5" name="Rounded Rectangle 4"/>
          <p:cNvSpPr/>
          <p:nvPr/>
        </p:nvSpPr>
        <p:spPr>
          <a:xfrm>
            <a:off x="3491880" y="2164045"/>
            <a:ext cx="5652120" cy="234507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600" b="1" dirty="0">
                <a:latin typeface="Times New Roman" panose="02020603050405020304" pitchFamily="18" charset="0"/>
                <a:cs typeface="Times New Roman" panose="02020603050405020304" pitchFamily="18" charset="0"/>
              </a:rPr>
              <a:t>Con sâu bọ không chỉ gây hại cho cây trồng, mùa màng mà con gây hại đến sức khỏe con người.</a:t>
            </a:r>
            <a:endParaRPr lang="en-US" sz="3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0" y="4725144"/>
            <a:ext cx="3567336" cy="2132856"/>
          </a:xfrm>
          <a:prstGeom prst="rect">
            <a:avLst/>
          </a:prstGeom>
        </p:spPr>
      </p:pic>
      <p:sp>
        <p:nvSpPr>
          <p:cNvPr id="7" name="Rounded Rectangle 6"/>
          <p:cNvSpPr/>
          <p:nvPr/>
        </p:nvSpPr>
        <p:spPr>
          <a:xfrm>
            <a:off x="3779912" y="4725144"/>
            <a:ext cx="5364088" cy="20162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fontAlgn="base">
              <a:spcBef>
                <a:spcPct val="0"/>
              </a:spcBef>
              <a:spcAft>
                <a:spcPct val="0"/>
              </a:spcAft>
            </a:pPr>
            <a:r>
              <a:rPr lang="vi-VN" alt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Bướm đẻ ấu trùng gây hại cho nông nghiệp và chúng còn phá hủy quần áo, vải sợi, lông thú, da và thảm.</a:t>
            </a:r>
          </a:p>
        </p:txBody>
      </p:sp>
    </p:spTree>
    <p:extLst>
      <p:ext uri="{BB962C8B-B14F-4D97-AF65-F5344CB8AC3E}">
        <p14:creationId xmlns:p14="http://schemas.microsoft.com/office/powerpoint/2010/main" val="1944746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6383" y="19294"/>
            <a:ext cx="4283968" cy="29776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3358"/>
            <a:ext cx="4283078" cy="2963594"/>
          </a:xfrm>
          <a:prstGeom prst="rect">
            <a:avLst/>
          </a:prstGeom>
        </p:spPr>
      </p:pic>
      <p:sp>
        <p:nvSpPr>
          <p:cNvPr id="6" name="Rounded Rectangle 5"/>
          <p:cNvSpPr/>
          <p:nvPr/>
        </p:nvSpPr>
        <p:spPr>
          <a:xfrm>
            <a:off x="5796136" y="4293096"/>
            <a:ext cx="2915816" cy="14401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200" b="1" dirty="0">
                <a:latin typeface="Times New Roman" panose="02020603050405020304" pitchFamily="18" charset="0"/>
                <a:cs typeface="Times New Roman" panose="02020603050405020304" pitchFamily="18" charset="0"/>
              </a:rPr>
              <a:t>Phun thuốc diệt côn trùng</a:t>
            </a:r>
            <a:endParaRPr lang="en-US" sz="32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284984"/>
            <a:ext cx="5040560" cy="3573016"/>
          </a:xfrm>
          <a:prstGeom prst="rect">
            <a:avLst/>
          </a:prstGeom>
        </p:spPr>
      </p:pic>
    </p:spTree>
    <p:extLst>
      <p:ext uri="{BB962C8B-B14F-4D97-AF65-F5344CB8AC3E}">
        <p14:creationId xmlns:p14="http://schemas.microsoft.com/office/powerpoint/2010/main" val="1085572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8" y="34458"/>
            <a:ext cx="4267200" cy="281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41385"/>
            <a:ext cx="4464497" cy="2811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8" y="3933056"/>
            <a:ext cx="4267200"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6768" y="2996952"/>
            <a:ext cx="9019728" cy="5933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b="1" dirty="0">
                <a:latin typeface="Times New Roman" panose="02020603050405020304" pitchFamily="18" charset="0"/>
                <a:cs typeface="Times New Roman" panose="02020603050405020304" pitchFamily="18" charset="0"/>
              </a:rPr>
              <a:t>Làm vệ sinh nhà cửa, chuồng trại gia súc, gia cầm</a:t>
            </a:r>
            <a:endParaRPr lang="en-US" sz="3200" b="1" dirty="0">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6632" y="3933056"/>
            <a:ext cx="4509864"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640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41"/>
            <a:ext cx="4427984" cy="2574299"/>
          </a:xfrm>
          <a:prstGeom prst="rect">
            <a:avLst/>
          </a:prstGeom>
        </p:spPr>
      </p:pic>
      <p:sp>
        <p:nvSpPr>
          <p:cNvPr id="3" name="Rounded Rectangle 2"/>
          <p:cNvSpPr/>
          <p:nvPr/>
        </p:nvSpPr>
        <p:spPr>
          <a:xfrm>
            <a:off x="331912" y="2708920"/>
            <a:ext cx="3168352" cy="7200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b="1" dirty="0">
                <a:latin typeface="Times New Roman" panose="02020603050405020304" pitchFamily="18" charset="0"/>
                <a:cs typeface="Times New Roman" panose="02020603050405020304" pitchFamily="18" charset="0"/>
              </a:rPr>
              <a:t>Dùng bình xịt</a:t>
            </a:r>
            <a:endParaRPr lang="en-US" sz="32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324" y="24974"/>
            <a:ext cx="4445171" cy="246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5031963" y="2584140"/>
            <a:ext cx="3725092" cy="9696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b="1" dirty="0">
                <a:latin typeface="Times New Roman" panose="02020603050405020304" pitchFamily="18" charset="0"/>
                <a:cs typeface="Times New Roman" panose="02020603050405020304" pitchFamily="18" charset="0"/>
              </a:rPr>
              <a:t>Ngủ mùng để chống muỗi</a:t>
            </a:r>
            <a:endParaRPr lang="en-US" sz="3200" b="1"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79" y="3736567"/>
            <a:ext cx="4427984" cy="302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5229733" y="5085184"/>
            <a:ext cx="3168352" cy="98072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b="1" dirty="0">
                <a:latin typeface="Times New Roman" panose="02020603050405020304" pitchFamily="18" charset="0"/>
                <a:cs typeface="Times New Roman" panose="02020603050405020304" pitchFamily="18" charset="0"/>
              </a:rPr>
              <a:t>Thức ăn được đậy kín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215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5"/>
          <p:cNvSpPr/>
          <p:nvPr/>
        </p:nvSpPr>
        <p:spPr>
          <a:xfrm>
            <a:off x="246406" y="1321405"/>
            <a:ext cx="8399962" cy="1095012"/>
          </a:xfrm>
          <a:prstGeom prst="round2DiagRect">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 name="Rectangle 6"/>
          <p:cNvSpPr/>
          <p:nvPr/>
        </p:nvSpPr>
        <p:spPr>
          <a:xfrm>
            <a:off x="318414" y="1339199"/>
            <a:ext cx="8208912" cy="1077218"/>
          </a:xfrm>
          <a:prstGeom prst="rect">
            <a:avLst/>
          </a:prstGeom>
        </p:spPr>
        <p:txBody>
          <a:bodyPr wrap="square">
            <a:spAutoFit/>
          </a:bodyPr>
          <a:lstStyle/>
          <a:p>
            <a:pPr marL="342900" lvl="0" indent="-342900" algn="just">
              <a:spcAft>
                <a:spcPts val="0"/>
              </a:spcAft>
              <a:buFont typeface="Wingdings"/>
              <a:buChar char=""/>
            </a:pPr>
            <a:r>
              <a:rPr lang="en-US" sz="3200" b="1" dirty="0" err="1">
                <a:latin typeface="Times New Roman"/>
                <a:ea typeface="Times New Roman"/>
              </a:rPr>
              <a:t>Hoạt</a:t>
            </a:r>
            <a:r>
              <a:rPr lang="en-US" sz="3200" b="1" dirty="0">
                <a:latin typeface="Times New Roman"/>
                <a:ea typeface="Times New Roman"/>
              </a:rPr>
              <a:t> </a:t>
            </a:r>
            <a:r>
              <a:rPr lang="en-US" sz="3200" b="1" dirty="0" err="1">
                <a:latin typeface="Times New Roman"/>
                <a:ea typeface="Times New Roman"/>
              </a:rPr>
              <a:t>động</a:t>
            </a:r>
            <a:r>
              <a:rPr lang="vi-VN" sz="3200" b="1" dirty="0">
                <a:latin typeface="Times New Roman"/>
                <a:ea typeface="Times New Roman"/>
              </a:rPr>
              <a:t> </a:t>
            </a:r>
            <a:r>
              <a:rPr lang="en-US" sz="3200" b="1" dirty="0">
                <a:latin typeface="Times New Roman"/>
                <a:ea typeface="Times New Roman"/>
              </a:rPr>
              <a:t>5</a:t>
            </a:r>
            <a:r>
              <a:rPr lang="vi-VN" sz="3200" b="1" dirty="0">
                <a:latin typeface="Times New Roman"/>
                <a:ea typeface="Times New Roman"/>
              </a:rPr>
              <a:t>: Ích lợi và tác hại của côn trùng.</a:t>
            </a:r>
            <a:endParaRPr lang="en-US" sz="3200" dirty="0">
              <a:effectLst/>
              <a:latin typeface="Times New Roman"/>
              <a:ea typeface="Times New Roman"/>
            </a:endParaRPr>
          </a:p>
        </p:txBody>
      </p:sp>
      <p:sp>
        <p:nvSpPr>
          <p:cNvPr id="8" name="TextBox 7"/>
          <p:cNvSpPr txBox="1"/>
          <p:nvPr/>
        </p:nvSpPr>
        <p:spPr>
          <a:xfrm>
            <a:off x="514578" y="2707468"/>
            <a:ext cx="2222452" cy="584775"/>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Kết luận: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83568" y="3456536"/>
            <a:ext cx="8208912" cy="259228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spcAft>
                <a:spcPts val="0"/>
              </a:spcAft>
            </a:pPr>
            <a:r>
              <a:rPr lang="en-US" sz="3200" b="1" dirty="0" err="1">
                <a:latin typeface="Times New Roman"/>
                <a:ea typeface="Times New Roman"/>
              </a:rPr>
              <a:t>Côn</a:t>
            </a:r>
            <a:r>
              <a:rPr lang="en-US" sz="3200" b="1" dirty="0">
                <a:latin typeface="Times New Roman"/>
                <a:ea typeface="Times New Roman"/>
              </a:rPr>
              <a:t> </a:t>
            </a:r>
            <a:r>
              <a:rPr lang="en-US" sz="3200" b="1" dirty="0" err="1">
                <a:latin typeface="Times New Roman"/>
                <a:ea typeface="Times New Roman"/>
              </a:rPr>
              <a:t>trùng</a:t>
            </a:r>
            <a:r>
              <a:rPr lang="en-US" sz="3200" b="1" dirty="0">
                <a:latin typeface="Times New Roman"/>
                <a:ea typeface="Times New Roman"/>
              </a:rPr>
              <a:t> (</a:t>
            </a:r>
            <a:r>
              <a:rPr lang="en-US" sz="3200" b="1" dirty="0" err="1">
                <a:latin typeface="Times New Roman"/>
                <a:ea typeface="Times New Roman"/>
              </a:rPr>
              <a:t>ong</a:t>
            </a:r>
            <a:r>
              <a:rPr lang="en-US" sz="3200" b="1" dirty="0">
                <a:latin typeface="Times New Roman"/>
                <a:ea typeface="Times New Roman"/>
              </a:rPr>
              <a:t>, </a:t>
            </a:r>
            <a:r>
              <a:rPr lang="en-US" sz="3200" b="1" dirty="0" err="1">
                <a:latin typeface="Times New Roman"/>
                <a:ea typeface="Times New Roman"/>
              </a:rPr>
              <a:t>tằm</a:t>
            </a:r>
            <a:r>
              <a:rPr lang="en-US" sz="3200" b="1" dirty="0">
                <a:latin typeface="Times New Roman"/>
                <a:ea typeface="Times New Roman"/>
              </a:rPr>
              <a:t>) </a:t>
            </a:r>
            <a:r>
              <a:rPr lang="en-US" sz="3200" b="1" dirty="0" err="1">
                <a:latin typeface="Times New Roman"/>
                <a:ea typeface="Times New Roman"/>
              </a:rPr>
              <a:t>có</a:t>
            </a:r>
            <a:r>
              <a:rPr lang="en-US" sz="3200" b="1" dirty="0">
                <a:latin typeface="Times New Roman"/>
                <a:ea typeface="Times New Roman"/>
              </a:rPr>
              <a:t> </a:t>
            </a:r>
            <a:r>
              <a:rPr lang="en-US" sz="3200" b="1" dirty="0" err="1">
                <a:latin typeface="Times New Roman"/>
                <a:ea typeface="Times New Roman"/>
              </a:rPr>
              <a:t>lợi</a:t>
            </a:r>
            <a:r>
              <a:rPr lang="en-US" sz="3200" b="1" dirty="0">
                <a:latin typeface="Times New Roman"/>
                <a:ea typeface="Times New Roman"/>
              </a:rPr>
              <a:t> </a:t>
            </a:r>
            <a:r>
              <a:rPr lang="en-US" sz="3200" b="1" dirty="0" err="1">
                <a:latin typeface="Times New Roman"/>
                <a:ea typeface="Times New Roman"/>
              </a:rPr>
              <a:t>cho</a:t>
            </a:r>
            <a:r>
              <a:rPr lang="en-US" sz="3200" b="1" dirty="0">
                <a:latin typeface="Times New Roman"/>
                <a:ea typeface="Times New Roman"/>
              </a:rPr>
              <a:t> </a:t>
            </a:r>
            <a:r>
              <a:rPr lang="en-US" sz="3200" b="1" dirty="0" err="1">
                <a:latin typeface="Times New Roman"/>
                <a:ea typeface="Times New Roman"/>
              </a:rPr>
              <a:t>người</a:t>
            </a:r>
            <a:r>
              <a:rPr lang="en-US" sz="3200" b="1" dirty="0">
                <a:latin typeface="Times New Roman"/>
                <a:ea typeface="Times New Roman"/>
              </a:rPr>
              <a:t> </a:t>
            </a:r>
            <a:r>
              <a:rPr lang="en-US" sz="3200" b="1" dirty="0" err="1">
                <a:latin typeface="Times New Roman"/>
                <a:ea typeface="Times New Roman"/>
              </a:rPr>
              <a:t>và</a:t>
            </a:r>
            <a:r>
              <a:rPr lang="en-US" sz="3200" b="1" dirty="0">
                <a:latin typeface="Times New Roman"/>
                <a:ea typeface="Times New Roman"/>
              </a:rPr>
              <a:t> </a:t>
            </a:r>
            <a:r>
              <a:rPr lang="en-US" sz="3200" b="1" dirty="0" err="1">
                <a:latin typeface="Times New Roman"/>
                <a:ea typeface="Times New Roman"/>
              </a:rPr>
              <a:t>cây</a:t>
            </a:r>
            <a:r>
              <a:rPr lang="en-US" sz="3200" b="1" dirty="0">
                <a:latin typeface="Times New Roman"/>
                <a:ea typeface="Times New Roman"/>
              </a:rPr>
              <a:t> </a:t>
            </a:r>
            <a:r>
              <a:rPr lang="en-US" sz="3200" b="1" dirty="0" err="1">
                <a:latin typeface="Times New Roman"/>
                <a:ea typeface="Times New Roman"/>
              </a:rPr>
              <a:t>cối</a:t>
            </a:r>
            <a:r>
              <a:rPr lang="en-US" sz="3200" b="1" dirty="0">
                <a:latin typeface="Times New Roman"/>
                <a:ea typeface="Times New Roman"/>
              </a:rPr>
              <a:t>; </a:t>
            </a:r>
            <a:r>
              <a:rPr lang="en-US" sz="3200" b="1" dirty="0" err="1">
                <a:latin typeface="Times New Roman"/>
                <a:ea typeface="Times New Roman"/>
              </a:rPr>
              <a:t>Một</a:t>
            </a:r>
            <a:r>
              <a:rPr lang="en-US" sz="3200" b="1" dirty="0">
                <a:latin typeface="Times New Roman"/>
                <a:ea typeface="Times New Roman"/>
              </a:rPr>
              <a:t> </a:t>
            </a:r>
            <a:r>
              <a:rPr lang="en-US" sz="3200" b="1" dirty="0" err="1">
                <a:latin typeface="Times New Roman"/>
                <a:ea typeface="Times New Roman"/>
              </a:rPr>
              <a:t>số</a:t>
            </a:r>
            <a:r>
              <a:rPr lang="en-US" sz="3200" b="1" dirty="0">
                <a:latin typeface="Times New Roman"/>
                <a:ea typeface="Times New Roman"/>
              </a:rPr>
              <a:t> </a:t>
            </a:r>
            <a:r>
              <a:rPr lang="en-US" sz="3200" b="1" dirty="0" err="1">
                <a:latin typeface="Times New Roman"/>
                <a:ea typeface="Times New Roman"/>
              </a:rPr>
              <a:t>côn</a:t>
            </a:r>
            <a:r>
              <a:rPr lang="en-US" sz="3200" b="1" dirty="0">
                <a:latin typeface="Times New Roman"/>
                <a:ea typeface="Times New Roman"/>
              </a:rPr>
              <a:t> </a:t>
            </a:r>
            <a:r>
              <a:rPr lang="en-US" sz="3200" b="1" dirty="0" err="1">
                <a:latin typeface="Times New Roman"/>
                <a:ea typeface="Times New Roman"/>
              </a:rPr>
              <a:t>trùng</a:t>
            </a:r>
            <a:r>
              <a:rPr lang="en-US" sz="3200" b="1" dirty="0">
                <a:latin typeface="Times New Roman"/>
                <a:ea typeface="Times New Roman"/>
              </a:rPr>
              <a:t> </a:t>
            </a:r>
            <a:r>
              <a:rPr lang="en-US" sz="3200" b="1" dirty="0" err="1">
                <a:latin typeface="Times New Roman"/>
                <a:ea typeface="Times New Roman"/>
              </a:rPr>
              <a:t>có</a:t>
            </a:r>
            <a:r>
              <a:rPr lang="en-US" sz="3200" b="1" dirty="0">
                <a:latin typeface="Times New Roman"/>
                <a:ea typeface="Times New Roman"/>
              </a:rPr>
              <a:t> </a:t>
            </a:r>
            <a:r>
              <a:rPr lang="en-US" sz="3200" b="1" dirty="0" err="1">
                <a:latin typeface="Times New Roman"/>
                <a:ea typeface="Times New Roman"/>
              </a:rPr>
              <a:t>hại</a:t>
            </a:r>
            <a:r>
              <a:rPr lang="en-US" sz="3200" b="1" dirty="0">
                <a:latin typeface="Times New Roman"/>
                <a:ea typeface="Times New Roman"/>
              </a:rPr>
              <a:t> (</a:t>
            </a:r>
            <a:r>
              <a:rPr lang="en-US" sz="3200" b="1" dirty="0" err="1">
                <a:latin typeface="Times New Roman"/>
                <a:ea typeface="Times New Roman"/>
              </a:rPr>
              <a:t>bướm</a:t>
            </a:r>
            <a:r>
              <a:rPr lang="en-US" sz="3200" b="1" dirty="0">
                <a:latin typeface="Times New Roman"/>
                <a:ea typeface="Times New Roman"/>
              </a:rPr>
              <a:t> </a:t>
            </a:r>
            <a:r>
              <a:rPr lang="en-US" sz="3200" b="1" dirty="0" err="1">
                <a:latin typeface="Times New Roman"/>
                <a:ea typeface="Times New Roman"/>
              </a:rPr>
              <a:t>đẻ</a:t>
            </a:r>
            <a:r>
              <a:rPr lang="en-US" sz="3200" b="1" dirty="0">
                <a:latin typeface="Times New Roman"/>
                <a:ea typeface="Times New Roman"/>
              </a:rPr>
              <a:t> </a:t>
            </a:r>
            <a:r>
              <a:rPr lang="en-US" sz="3200" b="1" dirty="0" err="1">
                <a:latin typeface="Times New Roman"/>
                <a:ea typeface="Times New Roman"/>
              </a:rPr>
              <a:t>trứng</a:t>
            </a:r>
            <a:r>
              <a:rPr lang="en-US" sz="3200" b="1" dirty="0">
                <a:latin typeface="Times New Roman"/>
                <a:ea typeface="Times New Roman"/>
              </a:rPr>
              <a:t> </a:t>
            </a:r>
            <a:r>
              <a:rPr lang="en-US" sz="3200" b="1" dirty="0" err="1">
                <a:latin typeface="Times New Roman"/>
                <a:ea typeface="Times New Roman"/>
              </a:rPr>
              <a:t>sâu</a:t>
            </a:r>
            <a:r>
              <a:rPr lang="en-US" sz="3200" b="1" dirty="0">
                <a:latin typeface="Times New Roman"/>
                <a:ea typeface="Times New Roman"/>
              </a:rPr>
              <a:t>, </a:t>
            </a:r>
            <a:r>
              <a:rPr lang="en-US" sz="3200" b="1" dirty="0" err="1">
                <a:latin typeface="Times New Roman"/>
                <a:ea typeface="Times New Roman"/>
              </a:rPr>
              <a:t>châu</a:t>
            </a:r>
            <a:r>
              <a:rPr lang="en-US" sz="3200" b="1" dirty="0">
                <a:latin typeface="Times New Roman"/>
                <a:ea typeface="Times New Roman"/>
              </a:rPr>
              <a:t> </a:t>
            </a:r>
            <a:r>
              <a:rPr lang="en-US" sz="3200" b="1" dirty="0" err="1">
                <a:latin typeface="Times New Roman"/>
                <a:ea typeface="Times New Roman"/>
              </a:rPr>
              <a:t>chấu</a:t>
            </a:r>
            <a:r>
              <a:rPr lang="en-US" sz="3200" b="1" dirty="0">
                <a:latin typeface="Times New Roman"/>
                <a:ea typeface="Times New Roman"/>
              </a:rPr>
              <a:t>, </a:t>
            </a:r>
            <a:r>
              <a:rPr lang="en-US" sz="3200" b="1" dirty="0" err="1">
                <a:latin typeface="Times New Roman"/>
                <a:ea typeface="Times New Roman"/>
              </a:rPr>
              <a:t>ruồi</a:t>
            </a:r>
            <a:r>
              <a:rPr lang="en-US" sz="3200" b="1" dirty="0">
                <a:latin typeface="Times New Roman"/>
                <a:ea typeface="Times New Roman"/>
              </a:rPr>
              <a:t>, </a:t>
            </a:r>
            <a:r>
              <a:rPr lang="en-US" sz="3200" b="1" dirty="0" err="1">
                <a:latin typeface="Times New Roman"/>
                <a:ea typeface="Times New Roman"/>
              </a:rPr>
              <a:t>muỗi</a:t>
            </a:r>
            <a:r>
              <a:rPr lang="en-US" sz="3200" b="1" dirty="0">
                <a:latin typeface="Times New Roman"/>
                <a:ea typeface="Times New Roman"/>
              </a:rPr>
              <a:t>, </a:t>
            </a:r>
            <a:r>
              <a:rPr lang="en-US" sz="3200" b="1" dirty="0" err="1">
                <a:latin typeface="Times New Roman"/>
                <a:ea typeface="Times New Roman"/>
              </a:rPr>
              <a:t>gián</a:t>
            </a:r>
            <a:r>
              <a:rPr lang="vi-VN" sz="3200" b="1" dirty="0">
                <a:latin typeface="Times New Roman"/>
                <a:ea typeface="Times New Roman"/>
              </a:rPr>
              <a:t>, </a:t>
            </a:r>
            <a:r>
              <a:rPr lang="en-US" sz="3200" b="1" dirty="0" err="1">
                <a:latin typeface="Times New Roman"/>
                <a:ea typeface="Times New Roman"/>
              </a:rPr>
              <a:t>chấy</a:t>
            </a:r>
            <a:r>
              <a:rPr lang="en-US" sz="3200" b="1" dirty="0">
                <a:latin typeface="Times New Roman"/>
                <a:ea typeface="Times New Roman"/>
              </a:rPr>
              <a:t>, …). </a:t>
            </a:r>
            <a:r>
              <a:rPr lang="en-US" sz="3200" b="1" dirty="0" err="1">
                <a:latin typeface="Times New Roman"/>
                <a:ea typeface="Times New Roman"/>
              </a:rPr>
              <a:t>Một</a:t>
            </a:r>
            <a:r>
              <a:rPr lang="en-US" sz="3200" b="1" dirty="0">
                <a:latin typeface="Times New Roman"/>
                <a:ea typeface="Times New Roman"/>
              </a:rPr>
              <a:t> </a:t>
            </a:r>
            <a:r>
              <a:rPr lang="en-US" sz="3200" b="1" dirty="0" err="1">
                <a:latin typeface="Times New Roman"/>
                <a:ea typeface="Times New Roman"/>
              </a:rPr>
              <a:t>số</a:t>
            </a:r>
            <a:r>
              <a:rPr lang="en-US" sz="3200" b="1" dirty="0">
                <a:latin typeface="Times New Roman"/>
                <a:ea typeface="Times New Roman"/>
              </a:rPr>
              <a:t> </a:t>
            </a:r>
            <a:r>
              <a:rPr lang="en-US" sz="3200" b="1" dirty="0" err="1">
                <a:latin typeface="Times New Roman"/>
                <a:ea typeface="Times New Roman"/>
              </a:rPr>
              <a:t>loài</a:t>
            </a:r>
            <a:r>
              <a:rPr lang="en-US" sz="3200" b="1" dirty="0">
                <a:latin typeface="Times New Roman"/>
                <a:ea typeface="Times New Roman"/>
              </a:rPr>
              <a:t> </a:t>
            </a:r>
            <a:r>
              <a:rPr lang="en-US" sz="3200" b="1" dirty="0" err="1">
                <a:latin typeface="Times New Roman"/>
                <a:ea typeface="Times New Roman"/>
              </a:rPr>
              <a:t>côn</a:t>
            </a:r>
            <a:r>
              <a:rPr lang="en-US" sz="3200" b="1" dirty="0">
                <a:latin typeface="Times New Roman"/>
                <a:ea typeface="Times New Roman"/>
              </a:rPr>
              <a:t> </a:t>
            </a:r>
            <a:r>
              <a:rPr lang="en-US" sz="3200" b="1" dirty="0" err="1">
                <a:latin typeface="Times New Roman"/>
                <a:ea typeface="Times New Roman"/>
              </a:rPr>
              <a:t>trùng</a:t>
            </a:r>
            <a:r>
              <a:rPr lang="en-US" sz="3200" b="1" dirty="0">
                <a:latin typeface="Times New Roman"/>
                <a:ea typeface="Times New Roman"/>
              </a:rPr>
              <a:t> </a:t>
            </a:r>
            <a:r>
              <a:rPr lang="en-US" sz="3200" b="1" dirty="0" err="1">
                <a:latin typeface="Times New Roman"/>
                <a:ea typeface="Times New Roman"/>
              </a:rPr>
              <a:t>không</a:t>
            </a:r>
            <a:r>
              <a:rPr lang="en-US" sz="3200" b="1" dirty="0">
                <a:latin typeface="Times New Roman"/>
                <a:ea typeface="Times New Roman"/>
              </a:rPr>
              <a:t> </a:t>
            </a:r>
            <a:r>
              <a:rPr lang="en-US" sz="3200" b="1" dirty="0" err="1">
                <a:latin typeface="Times New Roman"/>
                <a:ea typeface="Times New Roman"/>
              </a:rPr>
              <a:t>ảnh</a:t>
            </a:r>
            <a:r>
              <a:rPr lang="en-US" sz="3200" b="1" dirty="0">
                <a:latin typeface="Times New Roman"/>
                <a:ea typeface="Times New Roman"/>
              </a:rPr>
              <a:t> </a:t>
            </a:r>
            <a:r>
              <a:rPr lang="en-US" sz="3200" b="1" dirty="0" err="1">
                <a:latin typeface="Times New Roman"/>
                <a:ea typeface="Times New Roman"/>
              </a:rPr>
              <a:t>hưởng</a:t>
            </a:r>
            <a:r>
              <a:rPr lang="en-US" sz="3200" b="1" dirty="0">
                <a:latin typeface="Times New Roman"/>
                <a:ea typeface="Times New Roman"/>
              </a:rPr>
              <a:t> </a:t>
            </a:r>
            <a:r>
              <a:rPr lang="en-US" sz="3200" b="1" dirty="0" err="1">
                <a:latin typeface="Times New Roman"/>
                <a:ea typeface="Times New Roman"/>
              </a:rPr>
              <a:t>gì</a:t>
            </a:r>
            <a:r>
              <a:rPr lang="en-US" sz="3200" b="1" dirty="0">
                <a:latin typeface="Times New Roman"/>
                <a:ea typeface="Times New Roman"/>
              </a:rPr>
              <a:t> </a:t>
            </a:r>
            <a:r>
              <a:rPr lang="en-US" sz="3200" b="1" dirty="0" err="1">
                <a:latin typeface="Times New Roman"/>
                <a:ea typeface="Times New Roman"/>
              </a:rPr>
              <a:t>đến</a:t>
            </a:r>
            <a:r>
              <a:rPr lang="en-US" sz="3200" b="1" dirty="0">
                <a:latin typeface="Times New Roman"/>
                <a:ea typeface="Times New Roman"/>
              </a:rPr>
              <a:t> </a:t>
            </a:r>
            <a:r>
              <a:rPr lang="en-US" sz="3200" b="1" dirty="0" err="1">
                <a:latin typeface="Times New Roman"/>
                <a:ea typeface="Times New Roman"/>
              </a:rPr>
              <a:t>cuộc</a:t>
            </a:r>
            <a:r>
              <a:rPr lang="en-US" sz="3200" b="1" dirty="0">
                <a:latin typeface="Times New Roman"/>
                <a:ea typeface="Times New Roman"/>
              </a:rPr>
              <a:t> </a:t>
            </a:r>
            <a:r>
              <a:rPr lang="en-US" sz="3200" b="1" dirty="0" err="1">
                <a:latin typeface="Times New Roman"/>
                <a:ea typeface="Times New Roman"/>
              </a:rPr>
              <a:t>sống</a:t>
            </a:r>
            <a:r>
              <a:rPr lang="en-US" sz="3200" b="1" dirty="0">
                <a:latin typeface="Times New Roman"/>
                <a:ea typeface="Times New Roman"/>
              </a:rPr>
              <a:t> con </a:t>
            </a:r>
            <a:r>
              <a:rPr lang="en-US" sz="3200" b="1" dirty="0" err="1">
                <a:latin typeface="Times New Roman"/>
                <a:ea typeface="Times New Roman"/>
              </a:rPr>
              <a:t>người</a:t>
            </a:r>
            <a:r>
              <a:rPr lang="en-US" sz="3200" b="1" dirty="0">
                <a:latin typeface="Times New Roman"/>
                <a:ea typeface="Times New Roman"/>
              </a:rPr>
              <a:t>. </a:t>
            </a:r>
            <a:endParaRPr lang="en-US" sz="3200" b="1" dirty="0">
              <a:effectLst/>
              <a:latin typeface="Times New Roman"/>
              <a:ea typeface="Times New Roman"/>
            </a:endParaRPr>
          </a:p>
        </p:txBody>
      </p:sp>
    </p:spTree>
    <p:extLst>
      <p:ext uri="{BB962C8B-B14F-4D97-AF65-F5344CB8AC3E}">
        <p14:creationId xmlns:p14="http://schemas.microsoft.com/office/powerpoint/2010/main" val="372836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584200" y="2044700"/>
            <a:ext cx="8559800" cy="1569660"/>
          </a:xfrm>
          <a:prstGeom prst="rect">
            <a:avLst/>
          </a:prstGeom>
          <a:noFill/>
        </p:spPr>
        <p:txBody>
          <a:bodyPr wrap="square" rtlCol="0">
            <a:spAutoFit/>
          </a:bodyPr>
          <a:lstStyle/>
          <a:p>
            <a:r>
              <a:rPr lang="en-US" sz="4800" b="1" dirty="0" err="1">
                <a:solidFill>
                  <a:schemeClr val="bg1"/>
                </a:solidFill>
                <a:latin typeface="Times New Roman" panose="02020603050405020304" pitchFamily="18" charset="0"/>
                <a:cs typeface="Times New Roman" panose="02020603050405020304" pitchFamily="18" charset="0"/>
              </a:rPr>
              <a:t>Hãy</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nêu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một</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vài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điểm</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giống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và</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khác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nhau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giữa</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các</a:t>
            </a:r>
            <a:r>
              <a:rPr lang="en-US" sz="4800" b="1" dirty="0">
                <a:solidFill>
                  <a:schemeClr val="bg1"/>
                </a:solidFill>
                <a:latin typeface="Times New Roman" panose="02020603050405020304" pitchFamily="18" charset="0"/>
                <a:cs typeface="Times New Roman" panose="02020603050405020304" pitchFamily="18" charset="0"/>
              </a:rPr>
              <a:t> con </a:t>
            </a:r>
            <a:r>
              <a:rPr lang="en-US" sz="4800" b="1" dirty="0" err="1">
                <a:solidFill>
                  <a:schemeClr val="bg1"/>
                </a:solidFill>
                <a:latin typeface="Times New Roman" panose="02020603050405020304" pitchFamily="18" charset="0"/>
                <a:cs typeface="Times New Roman" panose="02020603050405020304" pitchFamily="18" charset="0"/>
              </a:rPr>
              <a:t>vật</a:t>
            </a:r>
            <a:r>
              <a:rPr lang="en-US" sz="4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821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790B90-C91D-42FF-889B-0A84A860F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292601" cy="3492500"/>
          </a:xfrm>
          <a:prstGeom prst="rect">
            <a:avLst/>
          </a:prstGeom>
          <a:ln>
            <a:solidFill>
              <a:schemeClr val="tx1"/>
            </a:solidFill>
          </a:ln>
        </p:spPr>
      </p:pic>
      <p:pic>
        <p:nvPicPr>
          <p:cNvPr id="5" name="Picture 4">
            <a:extLst>
              <a:ext uri="{FF2B5EF4-FFF2-40B4-BE49-F238E27FC236}">
                <a16:creationId xmlns:a16="http://schemas.microsoft.com/office/drawing/2014/main" id="{FA796F60-C56A-41BF-AB6B-2C94A3974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300" y="0"/>
            <a:ext cx="4711700" cy="3492500"/>
          </a:xfrm>
          <a:prstGeom prst="rect">
            <a:avLst/>
          </a:prstGeom>
          <a:ln>
            <a:solidFill>
              <a:schemeClr val="tx1"/>
            </a:solidFill>
          </a:ln>
        </p:spPr>
      </p:pic>
      <p:sp>
        <p:nvSpPr>
          <p:cNvPr id="6" name="TextBox 5"/>
          <p:cNvSpPr txBox="1"/>
          <p:nvPr/>
        </p:nvSpPr>
        <p:spPr>
          <a:xfrm>
            <a:off x="215900" y="3873500"/>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Giống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009900" y="3873500"/>
            <a:ext cx="5892800" cy="954107"/>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thuộc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loại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nuôi</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mẹ</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5900" y="5105400"/>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4156345861"/>
              </p:ext>
            </p:extLst>
          </p:nvPr>
        </p:nvGraphicFramePr>
        <p:xfrm>
          <a:off x="2717800" y="5208607"/>
          <a:ext cx="6096000" cy="1522393"/>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43916">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978477">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3784600" y="5208607"/>
            <a:ext cx="12954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Bò</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788150" y="5208607"/>
            <a:ext cx="12954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heo</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2" name="TextBox 11"/>
          <p:cNvSpPr txBox="1"/>
          <p:nvPr/>
        </p:nvSpPr>
        <p:spPr>
          <a:xfrm>
            <a:off x="2667000" y="5731827"/>
            <a:ext cx="17653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4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705100" y="6151840"/>
            <a:ext cx="24384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cạn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867400" y="5731827"/>
            <a:ext cx="16891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vây</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842000" y="6151840"/>
            <a:ext cx="30607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54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5900" y="3873500"/>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Giống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009900" y="3873500"/>
            <a:ext cx="58928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cạn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5900" y="4763194"/>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1670393349"/>
              </p:ext>
            </p:extLst>
          </p:nvPr>
        </p:nvGraphicFramePr>
        <p:xfrm>
          <a:off x="2705100" y="4658330"/>
          <a:ext cx="6096000" cy="1975148"/>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6137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1413778">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3784600" y="4674455"/>
            <a:ext cx="12954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Voi</a:t>
            </a:r>
            <a:r>
              <a:rPr lang="en-US" sz="2800" b="1" dirty="0">
                <a:solidFill>
                  <a:srgbClr val="FF0000"/>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6724650" y="4690580"/>
            <a:ext cx="1295400" cy="523220"/>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Kiến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05100" y="5221935"/>
            <a:ext cx="17653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4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717800" y="5652888"/>
            <a:ext cx="24384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Đẻ</a:t>
            </a:r>
            <a:r>
              <a:rPr lang="en-US" sz="2800" b="1" dirty="0">
                <a:solidFill>
                  <a:srgbClr val="002060"/>
                </a:solidFill>
                <a:latin typeface="Times New Roman" panose="02020603050405020304" pitchFamily="18" charset="0"/>
                <a:cs typeface="Times New Roman" panose="02020603050405020304" pitchFamily="18" charset="0"/>
              </a:rPr>
              <a:t> con</a:t>
            </a:r>
          </a:p>
        </p:txBody>
      </p:sp>
      <p:sp>
        <p:nvSpPr>
          <p:cNvPr id="14" name="TextBox 13"/>
          <p:cNvSpPr txBox="1"/>
          <p:nvPr/>
        </p:nvSpPr>
        <p:spPr>
          <a:xfrm>
            <a:off x="5842000" y="5246050"/>
            <a:ext cx="24384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6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53100" y="5652888"/>
            <a:ext cx="30607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Đẻ</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trứng</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00B0F56E-9817-4FD4-9015-3D2EFF14A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32300" cy="3873500"/>
          </a:xfrm>
          <a:prstGeom prst="rect">
            <a:avLst/>
          </a:prstGeom>
          <a:ln>
            <a:solidFill>
              <a:schemeClr val="tx1"/>
            </a:solidFill>
          </a:ln>
        </p:spPr>
      </p:pic>
      <p:pic>
        <p:nvPicPr>
          <p:cNvPr id="17" name="Picture 16">
            <a:extLst>
              <a:ext uri="{FF2B5EF4-FFF2-40B4-BE49-F238E27FC236}">
                <a16:creationId xmlns:a16="http://schemas.microsoft.com/office/drawing/2014/main" id="{8D87D96C-4482-4F0E-AC6F-0A698D527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0"/>
            <a:ext cx="4597401" cy="3873500"/>
          </a:xfrm>
          <a:prstGeom prst="rect">
            <a:avLst/>
          </a:prstGeom>
          <a:ln>
            <a:solidFill>
              <a:schemeClr val="tx1"/>
            </a:solidFill>
          </a:ln>
        </p:spPr>
      </p:pic>
    </p:spTree>
    <p:extLst>
      <p:ext uri="{BB962C8B-B14F-4D97-AF65-F5344CB8AC3E}">
        <p14:creationId xmlns:p14="http://schemas.microsoft.com/office/powerpoint/2010/main" val="158186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5900" y="3873500"/>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Giống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009900" y="3873500"/>
            <a:ext cx="58928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cạn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15900" y="4541053"/>
            <a:ext cx="2844800" cy="523220"/>
          </a:xfrm>
          <a:prstGeom prst="rect">
            <a:avLst/>
          </a:prstGeom>
          <a:noFill/>
        </p:spPr>
        <p:txBody>
          <a:bodyPr wrap="square" rtlCol="0">
            <a:spAutoFit/>
          </a:bodyPr>
          <a:lstStyle/>
          <a:p>
            <a:pPr marL="457200" indent="-457200">
              <a:buFont typeface="Wingdings" panose="05000000000000000000" pitchFamily="2" charset="2"/>
              <a:buChar char="v"/>
            </a:pPr>
            <a:r>
              <a:rPr lang="en-US" sz="2800" b="1" dirty="0" err="1">
                <a:solidFill>
                  <a:srgbClr val="FF0000"/>
                </a:solidFill>
                <a:latin typeface="Times New Roman" panose="02020603050405020304" pitchFamily="18" charset="0"/>
                <a:cs typeface="Times New Roman" panose="02020603050405020304" pitchFamily="18" charset="0"/>
              </a:rPr>
              <a:t>Khác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nhau</a:t>
            </a:r>
            <a:r>
              <a:rPr lang="en-US" sz="2800" b="1" dirty="0">
                <a:solidFill>
                  <a:srgbClr val="FF0000"/>
                </a:solidFill>
                <a:latin typeface="Times New Roman" panose="02020603050405020304" pitchFamily="18" charset="0"/>
                <a:cs typeface="Times New Roman" panose="02020603050405020304"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2644115640"/>
              </p:ext>
            </p:extLst>
          </p:nvPr>
        </p:nvGraphicFramePr>
        <p:xfrm>
          <a:off x="2717800" y="4636855"/>
          <a:ext cx="6096000" cy="1801801"/>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5845">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13459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10" name="TextBox 9"/>
          <p:cNvSpPr txBox="1"/>
          <p:nvPr/>
        </p:nvSpPr>
        <p:spPr>
          <a:xfrm>
            <a:off x="3848100" y="4562970"/>
            <a:ext cx="12954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Ong </a:t>
            </a:r>
          </a:p>
        </p:txBody>
      </p:sp>
      <p:sp>
        <p:nvSpPr>
          <p:cNvPr id="11" name="TextBox 10"/>
          <p:cNvSpPr txBox="1"/>
          <p:nvPr/>
        </p:nvSpPr>
        <p:spPr>
          <a:xfrm>
            <a:off x="6737350" y="4562970"/>
            <a:ext cx="1295400" cy="954107"/>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Sóc</a:t>
            </a:r>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829300" y="5128417"/>
            <a:ext cx="17653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4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806700" y="5730288"/>
            <a:ext cx="24384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bay</a:t>
            </a:r>
          </a:p>
        </p:txBody>
      </p:sp>
      <p:sp>
        <p:nvSpPr>
          <p:cNvPr id="14" name="TextBox 13"/>
          <p:cNvSpPr txBox="1"/>
          <p:nvPr/>
        </p:nvSpPr>
        <p:spPr>
          <a:xfrm>
            <a:off x="2806700" y="5095795"/>
            <a:ext cx="259715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nhiều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chân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829300" y="5715511"/>
            <a:ext cx="3060700"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bay</a:t>
            </a:r>
          </a:p>
        </p:txBody>
      </p:sp>
      <p:pic>
        <p:nvPicPr>
          <p:cNvPr id="16" name="Picture 15">
            <a:extLst>
              <a:ext uri="{FF2B5EF4-FFF2-40B4-BE49-F238E27FC236}">
                <a16:creationId xmlns:a16="http://schemas.microsoft.com/office/drawing/2014/main" id="{EFF435D7-2509-4DCA-B8AF-8A83F418F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4572000" cy="3873500"/>
          </a:xfrm>
          <a:prstGeom prst="rect">
            <a:avLst/>
          </a:prstGeom>
          <a:ln>
            <a:solidFill>
              <a:schemeClr val="tx1"/>
            </a:solidFill>
          </a:ln>
        </p:spPr>
      </p:pic>
      <p:pic>
        <p:nvPicPr>
          <p:cNvPr id="17" name="Picture 16">
            <a:extLst>
              <a:ext uri="{FF2B5EF4-FFF2-40B4-BE49-F238E27FC236}">
                <a16:creationId xmlns:a16="http://schemas.microsoft.com/office/drawing/2014/main" id="{81A86227-78A9-45BE-8360-30AFC437A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32300" cy="3873500"/>
          </a:xfrm>
          <a:prstGeom prst="rect">
            <a:avLst/>
          </a:prstGeom>
          <a:ln>
            <a:solidFill>
              <a:schemeClr val="tx1"/>
            </a:solidFill>
          </a:ln>
        </p:spPr>
      </p:pic>
    </p:spTree>
    <p:extLst>
      <p:ext uri="{BB962C8B-B14F-4D97-AF65-F5344CB8AC3E}">
        <p14:creationId xmlns:p14="http://schemas.microsoft.com/office/powerpoint/2010/main" val="324928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2584</TotalTime>
  <Words>1223</Words>
  <Application>Microsoft Office PowerPoint</Application>
  <PresentationFormat>On-screen Show (4:3)</PresentationFormat>
  <Paragraphs>236</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Calibri</vt:lpstr>
      <vt:lpstr>Calibri Light</vt:lpstr>
      <vt:lpstr>HP001 5 hàng</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Joker</dc:creator>
  <cp:lastModifiedBy>duphong</cp:lastModifiedBy>
  <cp:revision>218</cp:revision>
  <dcterms:created xsi:type="dcterms:W3CDTF">2018-04-05T10:44:09Z</dcterms:created>
  <dcterms:modified xsi:type="dcterms:W3CDTF">2022-03-01T02:14:34Z</dcterms:modified>
</cp:coreProperties>
</file>