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2" r:id="rId3"/>
    <p:sldId id="313" r:id="rId4"/>
    <p:sldId id="259" r:id="rId5"/>
    <p:sldId id="261" r:id="rId6"/>
    <p:sldId id="262" r:id="rId7"/>
    <p:sldId id="270" r:id="rId8"/>
    <p:sldId id="263" r:id="rId9"/>
    <p:sldId id="264" r:id="rId10"/>
    <p:sldId id="265" r:id="rId11"/>
    <p:sldId id="271" r:id="rId12"/>
    <p:sldId id="267" r:id="rId13"/>
    <p:sldId id="269" r:id="rId14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FAD534F-D740-4CAC-AAA2-04DD1565138E}">
          <p14:sldIdLst>
            <p14:sldId id="272"/>
            <p14:sldId id="313"/>
            <p14:sldId id="259"/>
            <p14:sldId id="261"/>
            <p14:sldId id="262"/>
            <p14:sldId id="270"/>
            <p14:sldId id="263"/>
            <p14:sldId id="264"/>
          </p14:sldIdLst>
        </p14:section>
        <p14:section name="Untitled Section" id="{9BE767CA-BDEB-4ABB-BD4C-0628B9591973}">
          <p14:sldIdLst>
            <p14:sldId id="265"/>
            <p14:sldId id="271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5" y="7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09"/>
            <a:ext cx="6858000" cy="1792267"/>
          </a:xfrm>
        </p:spPr>
        <p:txBody>
          <a:bodyPr anchor="b"/>
          <a:lstStyle>
            <a:lvl1pPr algn="ctr">
              <a:defRPr sz="450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3892"/>
            <a:ext cx="6858000" cy="124290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6435" indent="0" algn="ctr">
              <a:buNone/>
              <a:defRPr sz="1350"/>
            </a:lvl3pPr>
            <a:lvl4pPr marL="1029335" indent="0" algn="ctr">
              <a:buNone/>
              <a:defRPr sz="1200"/>
            </a:lvl4pPr>
            <a:lvl5pPr marL="1372870" indent="0" algn="ctr">
              <a:buNone/>
              <a:defRPr sz="1200"/>
            </a:lvl5pPr>
            <a:lvl6pPr marL="1715770" indent="0" algn="ctr">
              <a:buNone/>
              <a:defRPr sz="1200"/>
            </a:lvl6pPr>
            <a:lvl7pPr marL="2059305" indent="0" algn="ctr">
              <a:buNone/>
              <a:defRPr sz="1200"/>
            </a:lvl7pPr>
            <a:lvl8pPr marL="2402205" indent="0" algn="ctr">
              <a:buNone/>
              <a:defRPr sz="1200"/>
            </a:lvl8pPr>
            <a:lvl9pPr marL="274574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83"/>
            <a:ext cx="1971675" cy="43626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83"/>
            <a:ext cx="5800725" cy="43626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303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7349"/>
            <a:ext cx="6400801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42819" indent="0" algn="ctr">
              <a:buNone/>
              <a:defRPr/>
            </a:lvl2pPr>
            <a:lvl3pPr marL="685634" indent="0" algn="ctr">
              <a:buNone/>
              <a:defRPr/>
            </a:lvl3pPr>
            <a:lvl4pPr marL="1028451" indent="0" algn="ctr">
              <a:buNone/>
              <a:defRPr/>
            </a:lvl4pPr>
            <a:lvl5pPr marL="1371270" indent="0" algn="ctr">
              <a:buNone/>
              <a:defRPr/>
            </a:lvl5pPr>
            <a:lvl6pPr marL="1714088" indent="0" algn="ctr">
              <a:buNone/>
              <a:defRPr/>
            </a:lvl6pPr>
            <a:lvl7pPr marL="2056904" indent="0" algn="ctr">
              <a:buNone/>
              <a:defRPr/>
            </a:lvl7pPr>
            <a:lvl8pPr marL="2399721" indent="0" algn="ctr">
              <a:buNone/>
              <a:defRPr/>
            </a:lvl8pPr>
            <a:lvl9pPr marL="27425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C7331-2717-4812-B087-C0BD7A853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980A39-BE18-463C-BC20-1C3F16457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9D357E-E202-4190-8D68-EAA0CFDA1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FFE4-4691-414D-AB96-6264CB611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84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B532C8-D672-4756-BBDD-DE2BFB195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8A2E71-3FE2-4F73-B919-B9F5DAB59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A4064-95F8-4A4A-9913-63C3C57D6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75B3-D24F-4261-869E-C147F58B8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3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7"/>
            <a:ext cx="7772400" cy="102250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5"/>
            <a:ext cx="7772400" cy="112618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19" indent="0">
              <a:buNone/>
              <a:defRPr sz="1350"/>
            </a:lvl2pPr>
            <a:lvl3pPr marL="685634" indent="0">
              <a:buNone/>
              <a:defRPr sz="1200"/>
            </a:lvl3pPr>
            <a:lvl4pPr marL="1028451" indent="0">
              <a:buNone/>
              <a:defRPr sz="1050"/>
            </a:lvl4pPr>
            <a:lvl5pPr marL="1371270" indent="0">
              <a:buNone/>
              <a:defRPr sz="1050"/>
            </a:lvl5pPr>
            <a:lvl6pPr marL="1714088" indent="0">
              <a:buNone/>
              <a:defRPr sz="1050"/>
            </a:lvl6pPr>
            <a:lvl7pPr marL="2056904" indent="0">
              <a:buNone/>
              <a:defRPr sz="1050"/>
            </a:lvl7pPr>
            <a:lvl8pPr marL="2399721" indent="0">
              <a:buNone/>
              <a:defRPr sz="1050"/>
            </a:lvl8pPr>
            <a:lvl9pPr marL="274253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38273-14A2-46CC-B0DC-B2449D637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5669BF-EA02-4DED-9380-A4DDC59FF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C5A593-3EA5-44CA-B03E-AC57C0EBD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7E0B-CA5C-4E88-946D-5D423BA38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16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1265"/>
            <a:ext cx="4038600" cy="33976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5"/>
            <a:ext cx="4038600" cy="33976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4AF51A-37F1-4ECC-BC66-4BE0FA419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B94B0-7C21-46A0-873B-0656AC0DB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D3330-49DA-416D-BE39-2F9B53DA8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07C9-EEEA-4126-9C8A-9070F1863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66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2401"/>
            <a:ext cx="4040187" cy="4802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9" indent="0">
              <a:buNone/>
              <a:defRPr sz="1500" b="1"/>
            </a:lvl2pPr>
            <a:lvl3pPr marL="685634" indent="0">
              <a:buNone/>
              <a:defRPr sz="1350" b="1"/>
            </a:lvl3pPr>
            <a:lvl4pPr marL="1028451" indent="0">
              <a:buNone/>
              <a:defRPr sz="1200" b="1"/>
            </a:lvl4pPr>
            <a:lvl5pPr marL="1371270" indent="0">
              <a:buNone/>
              <a:defRPr sz="1200" b="1"/>
            </a:lvl5pPr>
            <a:lvl6pPr marL="1714088" indent="0">
              <a:buNone/>
              <a:defRPr sz="1200" b="1"/>
            </a:lvl6pPr>
            <a:lvl7pPr marL="2056904" indent="0">
              <a:buNone/>
              <a:defRPr sz="1200" b="1"/>
            </a:lvl7pPr>
            <a:lvl8pPr marL="2399721" indent="0">
              <a:buNone/>
              <a:defRPr sz="1200" b="1"/>
            </a:lvl8pPr>
            <a:lvl9pPr marL="27425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2668"/>
            <a:ext cx="4040187" cy="296621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9" indent="0">
              <a:buNone/>
              <a:defRPr sz="1500" b="1"/>
            </a:lvl2pPr>
            <a:lvl3pPr marL="685634" indent="0">
              <a:buNone/>
              <a:defRPr sz="1350" b="1"/>
            </a:lvl3pPr>
            <a:lvl4pPr marL="1028451" indent="0">
              <a:buNone/>
              <a:defRPr sz="1200" b="1"/>
            </a:lvl4pPr>
            <a:lvl5pPr marL="1371270" indent="0">
              <a:buNone/>
              <a:defRPr sz="1200" b="1"/>
            </a:lvl5pPr>
            <a:lvl6pPr marL="1714088" indent="0">
              <a:buNone/>
              <a:defRPr sz="1200" b="1"/>
            </a:lvl6pPr>
            <a:lvl7pPr marL="2056904" indent="0">
              <a:buNone/>
              <a:defRPr sz="1200" b="1"/>
            </a:lvl7pPr>
            <a:lvl8pPr marL="2399721" indent="0">
              <a:buNone/>
              <a:defRPr sz="1200" b="1"/>
            </a:lvl8pPr>
            <a:lvl9pPr marL="27425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8"/>
            <a:ext cx="4041775" cy="296621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772242-2B80-494E-834E-7BA7D3DF9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3E4933-968D-45E3-AA86-972A8952A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3A8A25-9467-4898-A315-4BAE5337C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FB3D-1CCA-4759-A795-A76805CBD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78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07E414-0C87-4D37-91EF-B994EECEB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F214C3-46C5-4C19-AE76-82B51082D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56862C-E0A6-4322-986D-D1E97C2087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6AB1-9073-44D2-ACE4-A98C90AA9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7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A15204-72A5-4B84-9617-EB4DE7630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612840-809C-4FC7-8EE2-5FE5CB3D1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ACAF5D-2B58-4DB7-90C1-93E0918C6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562C-3420-4E66-80F8-BAE1194FD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52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980"/>
            <a:ext cx="3008313" cy="87234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81"/>
            <a:ext cx="5111751" cy="43939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7325"/>
            <a:ext cx="3008313" cy="3521556"/>
          </a:xfrm>
        </p:spPr>
        <p:txBody>
          <a:bodyPr/>
          <a:lstStyle>
            <a:lvl1pPr marL="0" indent="0">
              <a:buNone/>
              <a:defRPr sz="1050"/>
            </a:lvl1pPr>
            <a:lvl2pPr marL="342819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70" indent="0">
              <a:buNone/>
              <a:defRPr sz="675"/>
            </a:lvl5pPr>
            <a:lvl6pPr marL="1714088" indent="0">
              <a:buNone/>
              <a:defRPr sz="675"/>
            </a:lvl6pPr>
            <a:lvl7pPr marL="2056904" indent="0">
              <a:buNone/>
              <a:defRPr sz="675"/>
            </a:lvl7pPr>
            <a:lvl8pPr marL="2399721" indent="0">
              <a:buNone/>
              <a:defRPr sz="675"/>
            </a:lvl8pPr>
            <a:lvl9pPr marL="27425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5B130-07A1-484C-A09B-D4A2CAC44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EDB0D-2A63-47C6-A9D7-7F4BE1958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101BF-79A5-449E-B9F8-417CDCD52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DC88-6E25-4CF0-866E-4219A8CD3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92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3603785"/>
            <a:ext cx="5486400" cy="42544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460007"/>
            <a:ext cx="5486400" cy="3088958"/>
          </a:xfrm>
        </p:spPr>
        <p:txBody>
          <a:bodyPr/>
          <a:lstStyle>
            <a:lvl1pPr marL="0" indent="0">
              <a:buNone/>
              <a:defRPr sz="2400"/>
            </a:lvl1pPr>
            <a:lvl2pPr marL="342819" indent="0">
              <a:buNone/>
              <a:defRPr sz="2100"/>
            </a:lvl2pPr>
            <a:lvl3pPr marL="685634" indent="0">
              <a:buNone/>
              <a:defRPr sz="1800"/>
            </a:lvl3pPr>
            <a:lvl4pPr marL="1028451" indent="0">
              <a:buNone/>
              <a:defRPr sz="1500"/>
            </a:lvl4pPr>
            <a:lvl5pPr marL="1371270" indent="0">
              <a:buNone/>
              <a:defRPr sz="1500"/>
            </a:lvl5pPr>
            <a:lvl6pPr marL="1714088" indent="0">
              <a:buNone/>
              <a:defRPr sz="1500"/>
            </a:lvl6pPr>
            <a:lvl7pPr marL="2056904" indent="0">
              <a:buNone/>
              <a:defRPr sz="1500"/>
            </a:lvl7pPr>
            <a:lvl8pPr marL="2399721" indent="0">
              <a:buNone/>
              <a:defRPr sz="1500"/>
            </a:lvl8pPr>
            <a:lvl9pPr marL="2742537" indent="0">
              <a:buNone/>
              <a:defRPr sz="15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4029233"/>
            <a:ext cx="5486400" cy="604206"/>
          </a:xfrm>
        </p:spPr>
        <p:txBody>
          <a:bodyPr/>
          <a:lstStyle>
            <a:lvl1pPr marL="0" indent="0">
              <a:buNone/>
              <a:defRPr sz="1050"/>
            </a:lvl1pPr>
            <a:lvl2pPr marL="342819" indent="0">
              <a:buNone/>
              <a:defRPr sz="900"/>
            </a:lvl2pPr>
            <a:lvl3pPr marL="685634" indent="0">
              <a:buNone/>
              <a:defRPr sz="750"/>
            </a:lvl3pPr>
            <a:lvl4pPr marL="1028451" indent="0">
              <a:buNone/>
              <a:defRPr sz="675"/>
            </a:lvl4pPr>
            <a:lvl5pPr marL="1371270" indent="0">
              <a:buNone/>
              <a:defRPr sz="675"/>
            </a:lvl5pPr>
            <a:lvl6pPr marL="1714088" indent="0">
              <a:buNone/>
              <a:defRPr sz="675"/>
            </a:lvl6pPr>
            <a:lvl7pPr marL="2056904" indent="0">
              <a:buNone/>
              <a:defRPr sz="675"/>
            </a:lvl7pPr>
            <a:lvl8pPr marL="2399721" indent="0">
              <a:buNone/>
              <a:defRPr sz="675"/>
            </a:lvl8pPr>
            <a:lvl9pPr marL="274253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FE953-C197-43A1-A992-65E7150C5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CBBEB-4593-4A43-AF14-07DE44899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A5F4F-FB36-4E3D-B260-21CB9B8AF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B9B9-BBA8-44D5-A816-053878C82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347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4C6E2-35A8-44DA-AFB8-DE9C6C5C1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D4418-3049-4CBC-BB14-A6CAB3B6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ED7590-8C6D-4AA0-A1C1-F48A18F59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67F3-99B9-4B0E-B648-15CFE460F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394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71"/>
            <a:ext cx="2057400" cy="4392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06171"/>
            <a:ext cx="6019800" cy="4392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1E537-9A29-490B-B94B-A5417EB2B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5A526-4CED-4692-B209-A2B520DDA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651F7A-DEFC-44E8-8BD4-876879C19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9242-11EC-4847-A635-0F625A658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5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25"/>
            <a:ext cx="7886700" cy="2141425"/>
          </a:xfrm>
        </p:spPr>
        <p:txBody>
          <a:bodyPr anchor="b"/>
          <a:lstStyle>
            <a:lvl1pPr>
              <a:defRPr sz="450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109"/>
            <a:ext cx="7886700" cy="11261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64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9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8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9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2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5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17"/>
            <a:ext cx="3886200" cy="3266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17"/>
            <a:ext cx="3886200" cy="3266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83"/>
            <a:ext cx="7886700" cy="995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1975"/>
            <a:ext cx="3868340" cy="6184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80450"/>
            <a:ext cx="3868340" cy="2765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975"/>
            <a:ext cx="3887391" cy="6184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450"/>
            <a:ext cx="3887391" cy="2765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00"/>
            <a:ext cx="2949178" cy="1201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17"/>
            <a:ext cx="4629150" cy="36584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00"/>
            <a:ext cx="2949178" cy="28611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6435" indent="0">
              <a:buNone/>
              <a:defRPr sz="900"/>
            </a:lvl3pPr>
            <a:lvl4pPr marL="1029335" indent="0">
              <a:buNone/>
              <a:defRPr sz="750"/>
            </a:lvl4pPr>
            <a:lvl5pPr marL="1372870" indent="0">
              <a:buNone/>
              <a:defRPr sz="750"/>
            </a:lvl5pPr>
            <a:lvl6pPr marL="1715770" indent="0">
              <a:buNone/>
              <a:defRPr sz="750"/>
            </a:lvl6pPr>
            <a:lvl7pPr marL="2059305" indent="0">
              <a:buNone/>
              <a:defRPr sz="750"/>
            </a:lvl7pPr>
            <a:lvl8pPr marL="2402205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00"/>
            <a:ext cx="2949178" cy="1201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1217"/>
            <a:ext cx="4629150" cy="36584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6435" indent="0">
              <a:buNone/>
              <a:defRPr sz="1800"/>
            </a:lvl3pPr>
            <a:lvl4pPr marL="1029335" indent="0">
              <a:buNone/>
              <a:defRPr sz="1500"/>
            </a:lvl4pPr>
            <a:lvl5pPr marL="1372870" indent="0">
              <a:buNone/>
              <a:defRPr sz="1500"/>
            </a:lvl5pPr>
            <a:lvl6pPr marL="1715770" indent="0">
              <a:buNone/>
              <a:defRPr sz="1500"/>
            </a:lvl6pPr>
            <a:lvl7pPr marL="2059305" indent="0">
              <a:buNone/>
              <a:defRPr sz="1500"/>
            </a:lvl7pPr>
            <a:lvl8pPr marL="2402205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00"/>
            <a:ext cx="2949178" cy="28611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6435" indent="0">
              <a:buNone/>
              <a:defRPr sz="900"/>
            </a:lvl3pPr>
            <a:lvl4pPr marL="1029335" indent="0">
              <a:buNone/>
              <a:defRPr sz="750"/>
            </a:lvl4pPr>
            <a:lvl5pPr marL="1372870" indent="0">
              <a:buNone/>
              <a:defRPr sz="750"/>
            </a:lvl5pPr>
            <a:lvl6pPr marL="1715770" indent="0">
              <a:buNone/>
              <a:defRPr sz="750"/>
            </a:lvl6pPr>
            <a:lvl7pPr marL="2059305" indent="0">
              <a:buNone/>
              <a:defRPr sz="750"/>
            </a:lvl7pPr>
            <a:lvl8pPr marL="2402205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4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83"/>
            <a:ext cx="7886700" cy="995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17"/>
            <a:ext cx="7886700" cy="326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434"/>
            <a:ext cx="2057400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434"/>
            <a:ext cx="3086100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434"/>
            <a:ext cx="2057400" cy="274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6435" rtl="0" eaLnBrk="1" latinLnBrk="0" hangingPunct="1">
        <a:lnSpc>
          <a:spcPct val="90000"/>
        </a:lnSpc>
        <a:spcBef>
          <a:spcPct val="0"/>
        </a:spcBef>
        <a:buNone/>
        <a:defRPr sz="33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64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8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42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432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785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55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29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190" indent="-171450" algn="l" defTabSz="6864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50369C-215B-4D5A-94C9-1B509FB8A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169"/>
            <a:ext cx="8229600" cy="85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67726D-6B1E-4861-9593-1E3FF68B6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1262"/>
            <a:ext cx="8229600" cy="339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FE43EF-6C53-4567-914E-8563368604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8257"/>
            <a:ext cx="2133600" cy="3575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8550E0-EA7B-4301-9B19-AE1AC523C9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8257"/>
            <a:ext cx="2895600" cy="3575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31EE0CC-57A6-43A3-AF0A-780D7D7296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8257"/>
            <a:ext cx="2133600" cy="3575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A55C6B94-01FA-4D4F-AB41-4940F263B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4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25">
          <a:solidFill>
            <a:schemeClr val="tx2"/>
          </a:solidFill>
          <a:latin typeface="Arial" charset="0"/>
        </a:defRPr>
      </a:lvl5pPr>
      <a:lvl6pPr marL="342819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6pPr>
      <a:lvl7pPr marL="685634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7pPr>
      <a:lvl8pPr marL="1028451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8pPr>
      <a:lvl9pPr marL="1371270" algn="ctr" rtl="0" fontAlgn="base">
        <a:spcBef>
          <a:spcPct val="0"/>
        </a:spcBef>
        <a:spcAft>
          <a:spcPct val="0"/>
        </a:spcAft>
        <a:defRPr sz="3299">
          <a:solidFill>
            <a:schemeClr val="tx2"/>
          </a:solidFill>
          <a:latin typeface="Arial" charset="0"/>
        </a:defRPr>
      </a:lvl9pPr>
    </p:titleStyle>
    <p:bodyStyle>
      <a:lvl1pPr marL="254794" indent="-254794" algn="l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4832" indent="-211932" algn="l" rtl="0" eaLnBrk="0" fontAlgn="base" hangingPunct="0">
        <a:spcBef>
          <a:spcPct val="20000"/>
        </a:spcBef>
        <a:spcAft>
          <a:spcPct val="0"/>
        </a:spcAft>
        <a:buChar char="–"/>
        <a:defRPr sz="2025">
          <a:solidFill>
            <a:schemeClr val="tx1"/>
          </a:solidFill>
          <a:latin typeface="+mn-lt"/>
        </a:defRPr>
      </a:lvl2pPr>
      <a:lvl3pPr marL="854869" indent="-169069" algn="l" rtl="0" eaLnBrk="0" fontAlgn="base" hangingPunct="0">
        <a:spcBef>
          <a:spcPct val="20000"/>
        </a:spcBef>
        <a:spcAft>
          <a:spcPct val="0"/>
        </a:spcAft>
        <a:buChar char="•"/>
        <a:defRPr sz="1725">
          <a:solidFill>
            <a:schemeClr val="tx1"/>
          </a:solidFill>
          <a:latin typeface="+mn-lt"/>
        </a:defRPr>
      </a:lvl3pPr>
      <a:lvl4pPr marL="1197769" indent="-169069" algn="l" rtl="0" eaLnBrk="0" fontAlgn="base" hangingPunct="0">
        <a:spcBef>
          <a:spcPct val="20000"/>
        </a:spcBef>
        <a:spcAft>
          <a:spcPct val="0"/>
        </a:spcAft>
        <a:buChar char="–"/>
        <a:defRPr sz="1425">
          <a:solidFill>
            <a:schemeClr val="tx1"/>
          </a:solidFill>
          <a:latin typeface="+mn-lt"/>
        </a:defRPr>
      </a:lvl4pPr>
      <a:lvl5pPr marL="1540669" indent="-169069" algn="l" rtl="0" eaLnBrk="0" fontAlgn="base" hangingPunct="0">
        <a:spcBef>
          <a:spcPct val="20000"/>
        </a:spcBef>
        <a:spcAft>
          <a:spcPct val="0"/>
        </a:spcAft>
        <a:buChar char="»"/>
        <a:defRPr sz="1425">
          <a:solidFill>
            <a:schemeClr val="tx1"/>
          </a:solidFill>
          <a:latin typeface="+mn-lt"/>
        </a:defRPr>
      </a:lvl5pPr>
      <a:lvl6pPr marL="1885494" indent="-17140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12" indent="-17140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129" indent="-17140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947" indent="-171409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9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4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51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70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8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4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21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7" algn="l" defTabSz="6856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8263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645920" y="344805"/>
            <a:ext cx="63833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3000" b="1" dirty="0">
                <a:ln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000" b="1">
                <a:ln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GIANG BIÊN</a:t>
            </a:r>
            <a:endParaRPr lang="en-US" sz="3000" b="1" dirty="0">
              <a:ln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93936" y="1700093"/>
            <a:ext cx="855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MÔN TOÁN 3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1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2944" y="712290"/>
            <a:ext cx="3417923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629" y="1153591"/>
            <a:ext cx="757843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271" y="2510506"/>
            <a:ext cx="8918929" cy="4924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2: So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886" y="2897969"/>
            <a:ext cx="8915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06400" y="64799"/>
            <a:ext cx="2210400" cy="51660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252800" y="619200"/>
            <a:ext cx="7056000" cy="342720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100 000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97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bldLvl="2"/>
      <p:bldP spid="12" grpId="0" animBg="1"/>
      <p:bldP spid="13" grpId="0" build="p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083"/>
            <a:ext cx="7886700" cy="9950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200" dirty="0"/>
          </a:p>
        </p:txBody>
      </p:sp>
      <p:pic>
        <p:nvPicPr>
          <p:cNvPr id="4" name="PA_图片 10">
            <a:extLst>
              <a:ext uri="{FF2B5EF4-FFF2-40B4-BE49-F238E27FC236}">
                <a16:creationId xmlns:a16="http://schemas.microsoft.com/office/drawing/2014/main" id="{FCAE35CF-1E67-4F37-AF8E-472450A3C1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013" y="1488682"/>
            <a:ext cx="4097201" cy="4097201"/>
          </a:xfrm>
          <a:prstGeom prst="rect">
            <a:avLst/>
          </a:prstGeom>
        </p:spPr>
      </p:pic>
      <p:pic>
        <p:nvPicPr>
          <p:cNvPr id="6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25" y="770924"/>
            <a:ext cx="835034" cy="8350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9259" y="770924"/>
            <a:ext cx="58899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in.</a:t>
            </a:r>
          </a:p>
        </p:txBody>
      </p:sp>
      <p:pic>
        <p:nvPicPr>
          <p:cNvPr id="10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29" y="1898272"/>
            <a:ext cx="835034" cy="835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9259" y="1881633"/>
            <a:ext cx="465772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95" y="898873"/>
            <a:ext cx="8880492" cy="173126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</a:p>
          <a:p>
            <a:pPr algn="ctr">
              <a:defRPr/>
            </a:pPr>
            <a:r>
              <a:rPr lang="en-US" sz="5400" dirty="0"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</a:p>
        </p:txBody>
      </p:sp>
      <p:sp>
        <p:nvSpPr>
          <p:cNvPr id="19459" name="WordArt 11" descr="Narrow vertical"/>
          <p:cNvSpPr>
            <a:spLocks noChangeArrowheads="1" noChangeShapeType="1" noTextEdit="1"/>
          </p:cNvSpPr>
          <p:nvPr/>
        </p:nvSpPr>
        <p:spPr bwMode="auto">
          <a:xfrm rot="650815">
            <a:off x="2150269" y="3640728"/>
            <a:ext cx="1828800" cy="1773291"/>
          </a:xfrm>
          <a:prstGeom prst="rect">
            <a:avLst/>
          </a:prstGeom>
        </p:spPr>
        <p:txBody>
          <a:bodyPr spcFirstLastPara="1" wrap="none" lIns="68598" tIns="34299" rIns="68598" bIns="34299" fromWordArt="1">
            <a:prstTxWarp prst="textArchUp">
              <a:avLst>
                <a:gd name="adj" fmla="val 12354452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Bye bye!</a:t>
            </a:r>
          </a:p>
        </p:txBody>
      </p:sp>
      <p:sp>
        <p:nvSpPr>
          <p:cNvPr id="19460" name="WordArt 12"/>
          <p:cNvSpPr>
            <a:spLocks noChangeArrowheads="1" noChangeShapeType="1" noTextEdit="1"/>
          </p:cNvSpPr>
          <p:nvPr/>
        </p:nvSpPr>
        <p:spPr bwMode="auto">
          <a:xfrm rot="568297">
            <a:off x="4639867" y="3803994"/>
            <a:ext cx="1821656" cy="972450"/>
          </a:xfrm>
          <a:prstGeom prst="rect">
            <a:avLst/>
          </a:prstGeom>
        </p:spPr>
        <p:txBody>
          <a:bodyPr wrap="none" lIns="68598" tIns="34299" rIns="68598" bIns="34299" fromWordArt="1">
            <a:prstTxWarp prst="textWave2">
              <a:avLst>
                <a:gd name="adj1" fmla="val 20644"/>
                <a:gd name="adj2" fmla="val -4301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0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See you again !</a:t>
            </a:r>
          </a:p>
        </p:txBody>
      </p:sp>
    </p:spTree>
    <p:extLst>
      <p:ext uri="{BB962C8B-B14F-4D97-AF65-F5344CB8AC3E}">
        <p14:creationId xmlns:p14="http://schemas.microsoft.com/office/powerpoint/2010/main" val="298965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AF8C2D71-6D23-4224-A9B2-55EA1A43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10" y="2382"/>
            <a:ext cx="9370220" cy="52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2AD04ABF-526F-416C-B62D-193A8817A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1" y="377009"/>
            <a:ext cx="5998369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634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40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</a:endParaRPr>
          </a:p>
          <a:p>
            <a:pPr defTabSz="685634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Thứ hai ngày 28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A78D8C2B-8170-4D8F-AF5D-D601168D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394" y="1256990"/>
            <a:ext cx="519946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634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Toán</a:t>
            </a:r>
            <a:endParaRPr lang="en-US" altLang="en-US" sz="2400" b="1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1F48996-43E0-4DC7-8047-A1CC6107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786629"/>
            <a:ext cx="61007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634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So sánh các số trong phạm vi 100 000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/>
          <p:nvPr/>
        </p:nvSpPr>
        <p:spPr>
          <a:xfrm>
            <a:off x="2680335" y="673735"/>
            <a:ext cx="1905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33827" name="Rectangle 35"/>
          <p:cNvSpPr/>
          <p:nvPr/>
        </p:nvSpPr>
        <p:spPr>
          <a:xfrm>
            <a:off x="4853651" y="674025"/>
            <a:ext cx="14401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</a:p>
        </p:txBody>
      </p:sp>
      <p:sp>
        <p:nvSpPr>
          <p:cNvPr id="2053" name="Rectangle 5"/>
          <p:cNvSpPr/>
          <p:nvPr/>
        </p:nvSpPr>
        <p:spPr>
          <a:xfrm>
            <a:off x="4394736" y="794824"/>
            <a:ext cx="45759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700" b="1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3831" name="AutoShape 39"/>
          <p:cNvSpPr/>
          <p:nvPr/>
        </p:nvSpPr>
        <p:spPr>
          <a:xfrm rot="-5400000">
            <a:off x="3411855" y="510540"/>
            <a:ext cx="228600" cy="1524000"/>
          </a:xfrm>
          <a:prstGeom prst="leftBrace">
            <a:avLst>
              <a:gd name="adj1" fmla="val 44791"/>
              <a:gd name="adj2" fmla="val 46606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1350" dirty="0">
              <a:latin typeface="Verdana" panose="020B0604030504040204" pitchFamily="34" charset="0"/>
            </a:endParaRPr>
          </a:p>
        </p:txBody>
      </p:sp>
      <p:sp>
        <p:nvSpPr>
          <p:cNvPr id="33832" name="Text Box 40"/>
          <p:cNvSpPr txBox="1"/>
          <p:nvPr/>
        </p:nvSpPr>
        <p:spPr>
          <a:xfrm>
            <a:off x="2878293" y="1405940"/>
            <a:ext cx="1522934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chữ số</a:t>
            </a:r>
          </a:p>
        </p:txBody>
      </p:sp>
      <p:sp>
        <p:nvSpPr>
          <p:cNvPr id="33834" name="AutoShape 42"/>
          <p:cNvSpPr/>
          <p:nvPr/>
        </p:nvSpPr>
        <p:spPr>
          <a:xfrm rot="-5400000">
            <a:off x="5481955" y="682625"/>
            <a:ext cx="228600" cy="1247140"/>
          </a:xfrm>
          <a:prstGeom prst="leftBrace">
            <a:avLst>
              <a:gd name="adj1" fmla="val 40364"/>
              <a:gd name="adj2" fmla="val 46606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1350" dirty="0">
              <a:latin typeface="Verdana" panose="020B0604030504040204" pitchFamily="34" charset="0"/>
            </a:endParaRPr>
          </a:p>
        </p:txBody>
      </p:sp>
      <p:sp>
        <p:nvSpPr>
          <p:cNvPr id="33835" name="Text Box 43"/>
          <p:cNvSpPr txBox="1"/>
          <p:nvPr/>
        </p:nvSpPr>
        <p:spPr>
          <a:xfrm>
            <a:off x="4937471" y="1405940"/>
            <a:ext cx="151935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chữ số</a:t>
            </a:r>
          </a:p>
        </p:txBody>
      </p:sp>
      <p:sp>
        <p:nvSpPr>
          <p:cNvPr id="2054" name="Rectangle 6"/>
          <p:cNvSpPr/>
          <p:nvPr/>
        </p:nvSpPr>
        <p:spPr>
          <a:xfrm>
            <a:off x="4415155" y="1336675"/>
            <a:ext cx="5575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Rectangle 6"/>
          <p:cNvSpPr/>
          <p:nvPr/>
        </p:nvSpPr>
        <p:spPr>
          <a:xfrm>
            <a:off x="4424045" y="684530"/>
            <a:ext cx="9201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055" name="Rectangle 7"/>
          <p:cNvSpPr/>
          <p:nvPr/>
        </p:nvSpPr>
        <p:spPr>
          <a:xfrm>
            <a:off x="3016885" y="1990725"/>
            <a:ext cx="3326130" cy="554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00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99 999</a:t>
            </a:r>
            <a:r>
              <a:rPr sz="30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300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  <p:sp>
        <p:nvSpPr>
          <p:cNvPr id="2060" name="Rectangle 12"/>
          <p:cNvSpPr/>
          <p:nvPr/>
        </p:nvSpPr>
        <p:spPr>
          <a:xfrm>
            <a:off x="4208104" y="2106452"/>
            <a:ext cx="52578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sz="2700" b="1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056" name="Rectangle 8"/>
          <p:cNvSpPr/>
          <p:nvPr/>
        </p:nvSpPr>
        <p:spPr>
          <a:xfrm rot="10800000">
            <a:off x="4300261" y="1949945"/>
            <a:ext cx="361072" cy="646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605" b="1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</a:p>
        </p:txBody>
      </p:sp>
      <p:grpSp>
        <p:nvGrpSpPr>
          <p:cNvPr id="33841" name="Group 11"/>
          <p:cNvGrpSpPr/>
          <p:nvPr/>
        </p:nvGrpSpPr>
        <p:grpSpPr>
          <a:xfrm>
            <a:off x="182880" y="2809882"/>
            <a:ext cx="8843010" cy="2061210"/>
            <a:chOff x="457200" y="3325215"/>
            <a:chExt cx="8458200" cy="1801631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7200" y="3429000"/>
              <a:ext cx="8382000" cy="144780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39" name="Text Box 4"/>
            <p:cNvSpPr txBox="1"/>
            <p:nvPr/>
          </p:nvSpPr>
          <p:spPr>
            <a:xfrm>
              <a:off x="457200" y="3325215"/>
              <a:ext cx="8458200" cy="180163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sánh các số có số chữ số khác nhau: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Số nào có nhiều chữ số hơn thì số đó lớn hơn.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Số nào có ít chữ số hơn thì số đó bé hơn.</a:t>
              </a:r>
            </a:p>
          </p:txBody>
        </p:sp>
      </p:grpSp>
      <p:sp>
        <p:nvSpPr>
          <p:cNvPr id="33845" name="Text Box 53"/>
          <p:cNvSpPr txBox="1"/>
          <p:nvPr/>
        </p:nvSpPr>
        <p:spPr>
          <a:xfrm>
            <a:off x="562610" y="5080"/>
            <a:ext cx="678878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000" b="1" dirty="0">
                <a:latin typeface="Times New Roman" panose="02020603050405020304" pitchFamily="18" charset="0"/>
              </a:rPr>
              <a:t>Ví dụ 1:</a:t>
            </a:r>
            <a:r>
              <a:rPr sz="3000" dirty="0">
                <a:latin typeface="Times New Roman" panose="02020603050405020304" pitchFamily="18" charset="0"/>
              </a:rPr>
              <a:t> So sánh 100 000 và 99 999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5262" y="6145"/>
            <a:ext cx="14879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So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3827" grpId="0"/>
      <p:bldP spid="2053" grpId="0"/>
      <p:bldP spid="33831" grpId="0" bldLvl="0" animBg="1"/>
      <p:bldP spid="33831" grpId="1" bldLvl="0" animBg="1"/>
      <p:bldP spid="33832" grpId="0"/>
      <p:bldP spid="33832" grpId="1"/>
      <p:bldP spid="33834" grpId="0" bldLvl="0" animBg="1"/>
      <p:bldP spid="33834" grpId="1" bldLvl="0" animBg="1"/>
      <p:bldP spid="33835" grpId="0"/>
      <p:bldP spid="33835" grpId="1"/>
      <p:bldP spid="2054" grpId="0"/>
      <p:bldP spid="2054" grpId="1"/>
      <p:bldP spid="2054" grpId="2"/>
      <p:bldP spid="2" grpId="0" bldLvl="0" animBg="1"/>
      <p:bldP spid="2055" grpId="0"/>
      <p:bldP spid="3384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175950" y="609636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266583" y="1004887"/>
            <a:ext cx="736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828801" y="576268"/>
            <a:ext cx="1242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76 200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906726" y="576268"/>
            <a:ext cx="1242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76 199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032800" y="57626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4085100" y="57626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1822450" y="57626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897825" y="576268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2304103" y="576268"/>
            <a:ext cx="514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   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4377751" y="583468"/>
            <a:ext cx="514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2308050" y="1014115"/>
            <a:ext cx="514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      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4340727" y="1024070"/>
            <a:ext cx="514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51511" y="558887"/>
            <a:ext cx="6858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4017276" y="1470685"/>
            <a:ext cx="1242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76 200</a:t>
            </a: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1874020" y="1470686"/>
            <a:ext cx="1242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76 199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196958" y="1510305"/>
            <a:ext cx="569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 rot="10800000">
            <a:off x="3030702" y="150522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 flipV="1">
            <a:off x="1939348" y="1068913"/>
            <a:ext cx="80385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 flipV="1">
            <a:off x="4063426" y="1068913"/>
            <a:ext cx="828675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74" name="Text Box 46"/>
          <p:cNvSpPr txBox="1">
            <a:spLocks noChangeArrowheads="1"/>
          </p:cNvSpPr>
          <p:nvPr/>
        </p:nvSpPr>
        <p:spPr bwMode="auto">
          <a:xfrm>
            <a:off x="533400" y="70628"/>
            <a:ext cx="67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76 200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76 199.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1200" y="2527976"/>
            <a:ext cx="8906400" cy="224676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, ta so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cặp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21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0" grpId="0"/>
      <p:bldP spid="48141" grpId="0"/>
      <p:bldP spid="48142" grpId="0"/>
      <p:bldP spid="48143" grpId="0"/>
      <p:bldP spid="48171" grpId="0" animBg="1"/>
      <p:bldP spid="48171" grpId="1" animBg="1"/>
      <p:bldP spid="48172" grpId="0" animBg="1"/>
      <p:bldP spid="48172" grpId="1" animBg="1"/>
      <p:bldP spid="4817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roup 15"/>
          <p:cNvGrpSpPr>
            <a:grpSpLocks/>
          </p:cNvGrpSpPr>
          <p:nvPr/>
        </p:nvGrpSpPr>
        <p:grpSpPr bwMode="auto">
          <a:xfrm>
            <a:off x="381000" y="2030955"/>
            <a:ext cx="8534400" cy="1144058"/>
            <a:chOff x="304800" y="3810000"/>
            <a:chExt cx="8534400" cy="1524000"/>
          </a:xfrm>
        </p:grpSpPr>
        <p:sp>
          <p:nvSpPr>
            <p:cNvPr id="12" name="Rectangle 11"/>
            <p:cNvSpPr/>
            <p:nvPr/>
          </p:nvSpPr>
          <p:spPr>
            <a:xfrm>
              <a:off x="304800" y="3810000"/>
              <a:ext cx="8382000" cy="1524000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95" name="Text Box 4"/>
            <p:cNvSpPr txBox="1">
              <a:spLocks noChangeArrowheads="1"/>
            </p:cNvSpPr>
            <p:nvPr/>
          </p:nvSpPr>
          <p:spPr bwMode="auto">
            <a:xfrm>
              <a:off x="381000" y="3810000"/>
              <a:ext cx="8458200" cy="127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cùng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từng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cặp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</a:rPr>
                <a:t> ở </a:t>
              </a:r>
              <a:r>
                <a:rPr lang="en-US" sz="2800" dirty="0" err="1">
                  <a:latin typeface="Times New Roman" pitchFamily="18" charset="0"/>
                </a:rPr>
                <a:t>cùng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hàng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giống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nhau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bằng</a:t>
              </a:r>
              <a:r>
                <a:rPr lang="en-US" sz="2800" dirty="0">
                  <a:latin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</a:rPr>
                <a:t>nhau</a:t>
              </a:r>
              <a:r>
                <a:rPr lang="en-US" sz="2800" dirty="0">
                  <a:latin typeface="Times New Roman" pitchFamily="18" charset="0"/>
                </a:rPr>
                <a:t>.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67200" y="1058505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latin typeface="Arial" pitchFamily="34" charset="0"/>
              </a:rPr>
              <a:t>…</a:t>
            </a:r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1981201" y="1058505"/>
            <a:ext cx="1912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Arial" pitchFamily="34" charset="0"/>
              </a:rPr>
              <a:t>76 200</a:t>
            </a: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5257801" y="1058505"/>
            <a:ext cx="19127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Arial" pitchFamily="34" charset="0"/>
              </a:rPr>
              <a:t>76 200</a:t>
            </a: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2286000" y="105850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0099"/>
                </a:solidFill>
                <a:latin typeface="Arial" pitchFamily="34" charset="0"/>
              </a:rPr>
              <a:t>6</a:t>
            </a:r>
            <a:endParaRPr lang="en-US" sz="44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5562600" y="105850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0099"/>
                </a:solidFill>
                <a:latin typeface="Arial" pitchFamily="34" charset="0"/>
              </a:rPr>
              <a:t>6</a:t>
            </a:r>
            <a:endParaRPr lang="en-US" sz="44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1981200" y="105850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7</a:t>
            </a:r>
            <a:endParaRPr lang="en-US" sz="44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5257800" y="105850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7</a:t>
            </a:r>
            <a:endParaRPr lang="en-US" sz="44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2743200" y="1058505"/>
            <a:ext cx="514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pitchFamily="34" charset="0"/>
              </a:rPr>
              <a:t>2             </a:t>
            </a: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6019800" y="1058505"/>
            <a:ext cx="514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Arial" pitchFamily="34" charset="0"/>
              </a:rPr>
              <a:t>2             </a:t>
            </a: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6324600" y="105850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99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3048000" y="105850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99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267200" y="1058505"/>
            <a:ext cx="6096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270254" y="187999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</a:rPr>
              <a:t> 3 : </a:t>
            </a:r>
            <a:r>
              <a:rPr lang="en-US" sz="2800" dirty="0">
                <a:latin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</a:rPr>
              <a:t> 76 200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76 200.</a:t>
            </a:r>
          </a:p>
        </p:txBody>
      </p:sp>
    </p:spTree>
    <p:extLst>
      <p:ext uri="{BB962C8B-B14F-4D97-AF65-F5344CB8AC3E}">
        <p14:creationId xmlns:p14="http://schemas.microsoft.com/office/powerpoint/2010/main" val="9373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5168" grpId="0"/>
      <p:bldP spid="5169" grpId="0"/>
      <p:bldP spid="5171" grpId="0"/>
      <p:bldP spid="5174" grpId="0"/>
      <p:bldP spid="5175" grpId="0"/>
      <p:bldP spid="5176" grpId="0"/>
      <p:bldP spid="5177" grpId="0"/>
      <p:bldP spid="14" grpId="0" animBg="1"/>
      <p:bldP spid="5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6128"/>
            <a:ext cx="8859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100 000,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944" y="1014690"/>
            <a:ext cx="3417923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629" y="1455991"/>
            <a:ext cx="757843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71" y="2812906"/>
            <a:ext cx="8918929" cy="4924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2: So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86" y="3200369"/>
            <a:ext cx="8915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7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 bldLvl="2"/>
      <p:bldP spid="5" grpId="0" animBg="1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354839"/>
            <a:ext cx="49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           ? (SGK/147)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677650" y="435282"/>
            <a:ext cx="1144749" cy="343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&gt;, &lt;, =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2764" y="1509920"/>
            <a:ext cx="28777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89 156   ...  98 516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 rot="10800000">
            <a:off x="1711801" y="1536359"/>
            <a:ext cx="42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13301" y="3217219"/>
            <a:ext cx="2967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78 659   ...   76 860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6564" y="3217219"/>
            <a:ext cx="2967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79 650   ...   79 650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13300" y="1509920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67 628   ...    67 728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13300" y="2396763"/>
            <a:ext cx="2967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89 999   ...   90 000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36564" y="2396763"/>
            <a:ext cx="2967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69 731   ...   69 713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764" y="1937180"/>
            <a:ext cx="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9624" y="1931560"/>
            <a:ext cx="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 rot="10800000">
            <a:off x="1410601" y="1983959"/>
            <a:ext cx="422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pic>
        <p:nvPicPr>
          <p:cNvPr id="14" name="图片 13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443685BA-2CAE-46C2-A70B-FEDB83209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3" y="3859200"/>
            <a:ext cx="6886577" cy="1289063"/>
          </a:xfrm>
          <a:prstGeom prst="rect">
            <a:avLst/>
          </a:prstGeom>
        </p:spPr>
      </p:pic>
      <p:pic>
        <p:nvPicPr>
          <p:cNvPr id="15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05" y="-47848"/>
            <a:ext cx="1652695" cy="16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9222" grpId="0"/>
      <p:bldP spid="8199" grpId="0"/>
      <p:bldP spid="8199" grpId="1"/>
      <p:bldP spid="8199" grpId="2"/>
      <p:bldP spid="8200" grpId="0"/>
      <p:bldP spid="8200" grpId="1"/>
      <p:bldP spid="8200" grpId="2"/>
      <p:bldP spid="8201" grpId="0"/>
      <p:bldP spid="8201" grpId="1"/>
      <p:bldP spid="8201" grpId="2"/>
      <p:bldP spid="8202" grpId="0"/>
      <p:bldP spid="8202" grpId="1"/>
      <p:bldP spid="8202" grpId="2"/>
      <p:bldP spid="8203" grpId="0"/>
      <p:bldP spid="8203" grpId="1"/>
      <p:bldP spid="8203" grpId="2"/>
      <p:bldP spid="2" grpId="0"/>
      <p:bldP spid="2" grpId="1"/>
      <p:bldP spid="19" grpId="0"/>
      <p:bldP spid="19" grpId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81000" y="102838"/>
            <a:ext cx="42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(SGK/147)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65126" y="889279"/>
            <a:ext cx="8169275" cy="116955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FontTx/>
              <a:buAutoNum type="alphaLcParenR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83 269; 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92 36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29 863;  68 932.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33400" y="2221331"/>
            <a:ext cx="2276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2248800" y="1554883"/>
            <a:ext cx="278400" cy="439517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05600" y="1517689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92 368</a:t>
            </a:r>
          </a:p>
        </p:txBody>
      </p:sp>
      <p:sp>
        <p:nvSpPr>
          <p:cNvPr id="54282" name="Text Box 6"/>
          <p:cNvSpPr txBox="1">
            <a:spLocks noChangeArrowheads="1"/>
          </p:cNvSpPr>
          <p:nvPr/>
        </p:nvSpPr>
        <p:spPr bwMode="auto">
          <a:xfrm>
            <a:off x="762001" y="2763369"/>
            <a:ext cx="5610703" cy="13849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74 203; 100 000; 54 307; 90 214.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1957000" y="1018879"/>
            <a:ext cx="1882247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205600" y="1527192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92 368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892199" y="2903846"/>
            <a:ext cx="174278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564" y="1526780"/>
            <a:ext cx="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1400" y="1515414"/>
            <a:ext cx="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7752" y="1532483"/>
            <a:ext cx="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1564" y="1546883"/>
            <a:ext cx="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19107" y="4150915"/>
            <a:ext cx="3223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54 307</a:t>
            </a:r>
          </a:p>
        </p:txBody>
      </p:sp>
      <p:pic>
        <p:nvPicPr>
          <p:cNvPr id="22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86" y="377561"/>
            <a:ext cx="3685580" cy="28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542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1.66667E-6 -4.95529E-6 L 0.06024 0.132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003" y="663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277" grpId="0" animBg="1"/>
      <p:bldP spid="54277" grpId="1" animBg="1"/>
      <p:bldP spid="10247" grpId="0"/>
      <p:bldP spid="10247" grpId="1"/>
      <p:bldP spid="54282" grpId="0"/>
      <p:bldP spid="2" grpId="0"/>
      <p:bldP spid="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990600" y="1700152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30 620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743200" y="1700152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8258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419600" y="1700152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31 855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248400" y="1700152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16 999</a:t>
            </a:r>
          </a:p>
        </p:txBody>
      </p:sp>
      <p:sp>
        <p:nvSpPr>
          <p:cNvPr id="30811" name="Text Box 3"/>
          <p:cNvSpPr txBox="1">
            <a:spLocks noChangeArrowheads="1"/>
          </p:cNvSpPr>
          <p:nvPr/>
        </p:nvSpPr>
        <p:spPr bwMode="auto">
          <a:xfrm>
            <a:off x="-36000" y="644983"/>
            <a:ext cx="912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lvl="1" indent="0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30 620; 8258; 31 855; 16 999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2" name="Rectangle 92"/>
          <p:cNvSpPr>
            <a:spLocks noChangeArrowheads="1"/>
          </p:cNvSpPr>
          <p:nvPr/>
        </p:nvSpPr>
        <p:spPr bwMode="auto">
          <a:xfrm>
            <a:off x="420844" y="1069214"/>
            <a:ext cx="220605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4" name="Text Box 94"/>
          <p:cNvSpPr txBox="1">
            <a:spLocks noChangeArrowheads="1"/>
          </p:cNvSpPr>
          <p:nvPr/>
        </p:nvSpPr>
        <p:spPr bwMode="auto">
          <a:xfrm>
            <a:off x="413644" y="98867"/>
            <a:ext cx="5159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(SGK/147)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-199200" y="3203618"/>
            <a:ext cx="934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lvl="1" indent="0"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 65 372; 56 372; 76 253; 56 327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92"/>
          <p:cNvSpPr>
            <a:spLocks noChangeArrowheads="1"/>
          </p:cNvSpPr>
          <p:nvPr/>
        </p:nvSpPr>
        <p:spPr bwMode="auto">
          <a:xfrm>
            <a:off x="263547" y="3627371"/>
            <a:ext cx="220605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8400" y="252000"/>
            <a:ext cx="7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1644" y="2584800"/>
            <a:ext cx="7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4288" y="2653899"/>
            <a:ext cx="7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4071" y="2663281"/>
            <a:ext cx="7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6444" y="1708334"/>
            <a:ext cx="49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8844" y="1708334"/>
            <a:ext cx="49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3697" y="1694688"/>
            <a:ext cx="49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0444" y="1709534"/>
            <a:ext cx="49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0400" y="1709534"/>
            <a:ext cx="493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B9C91476-12EA-48D3-B8C1-391B4D3A3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70" y="4253323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76 253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857902C9-7862-4914-855C-7AAAB8793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202" y="4253323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65 372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7FD51FA0-D4E3-45F4-8677-D98C5D114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522" y="4241670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56 372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A5C702B-BDE7-416A-8A10-1EFC6123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315" y="4241670"/>
            <a:ext cx="1447800" cy="52322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56 327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30AFDF-27B0-4538-874B-2E301A00D884}"/>
              </a:ext>
            </a:extLst>
          </p:cNvPr>
          <p:cNvSpPr txBox="1"/>
          <p:nvPr/>
        </p:nvSpPr>
        <p:spPr>
          <a:xfrm>
            <a:off x="2243591" y="4450938"/>
            <a:ext cx="7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BC0AA7-0B43-4550-BAF5-A49A77CCD277}"/>
              </a:ext>
            </a:extLst>
          </p:cNvPr>
          <p:cNvSpPr txBox="1"/>
          <p:nvPr/>
        </p:nvSpPr>
        <p:spPr>
          <a:xfrm>
            <a:off x="4246235" y="4462888"/>
            <a:ext cx="7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B1FE91-5AE5-44B5-9BA0-FCDADDA76BE0}"/>
              </a:ext>
            </a:extLst>
          </p:cNvPr>
          <p:cNvSpPr txBox="1"/>
          <p:nvPr/>
        </p:nvSpPr>
        <p:spPr>
          <a:xfrm>
            <a:off x="6076018" y="4472271"/>
            <a:ext cx="7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2451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3.33333E-6 0.02682 L -0.2125 0.1646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6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.00833 0.03792 L -0.3875 0.1646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800" y="63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.04583 0.02686 L 0.3875 0.16019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7100" y="67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Motion origin="layout" path="M 0 4.16185E-6 L 0.22083 0.1576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10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811" grpId="0"/>
      <p:bldP spid="30812" grpId="0"/>
      <p:bldP spid="30814" grpId="0"/>
      <p:bldP spid="45" grpId="0"/>
      <p:bldP spid="46" grpId="0"/>
      <p:bldP spid="4" grpId="0"/>
      <p:bldP spid="16" grpId="0"/>
      <p:bldP spid="17" grpId="0"/>
      <p:bldP spid="5" grpId="0"/>
      <p:bldP spid="5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755</Words>
  <Application>Microsoft Office PowerPoint</Application>
  <PresentationFormat>Custom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HP001 4 hàng</vt:lpstr>
      <vt:lpstr>Times New Roman</vt:lpstr>
      <vt:lpstr>Verdana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Lenovo</dc:creator>
  <cp:lastModifiedBy>duphong</cp:lastModifiedBy>
  <cp:revision>46</cp:revision>
  <dcterms:created xsi:type="dcterms:W3CDTF">2020-04-19T13:55:26Z</dcterms:created>
  <dcterms:modified xsi:type="dcterms:W3CDTF">2022-03-28T01:55:39Z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