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11" r:id="rId4"/>
  </p:sldMasterIdLst>
  <p:notesMasterIdLst>
    <p:notesMasterId r:id="rId13"/>
  </p:notesMasterIdLst>
  <p:sldIdLst>
    <p:sldId id="257" r:id="rId5"/>
    <p:sldId id="270" r:id="rId6"/>
    <p:sldId id="271" r:id="rId7"/>
    <p:sldId id="313" r:id="rId8"/>
    <p:sldId id="266" r:id="rId9"/>
    <p:sldId id="265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818F4"/>
    <a:srgbClr val="DD5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175B-9436-45C8-B584-121D0CD1DE5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529F3-B23B-4D24-99AA-69FFB0F9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6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6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8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71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0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6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77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3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1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6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511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56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5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86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59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13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41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80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4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81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050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67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3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69" indent="0" algn="ctr">
              <a:buNone/>
              <a:defRPr/>
            </a:lvl2pPr>
            <a:lvl3pPr marL="913333" indent="0" algn="ctr">
              <a:buNone/>
              <a:defRPr/>
            </a:lvl3pPr>
            <a:lvl4pPr marL="1370000" indent="0" algn="ctr">
              <a:buNone/>
              <a:defRPr/>
            </a:lvl4pPr>
            <a:lvl5pPr marL="1826669" indent="0" algn="ctr">
              <a:buNone/>
              <a:defRPr/>
            </a:lvl5pPr>
            <a:lvl6pPr marL="2283337" indent="0" algn="ctr">
              <a:buNone/>
              <a:defRPr/>
            </a:lvl6pPr>
            <a:lvl7pPr marL="2740002" indent="0" algn="ctr">
              <a:buNone/>
              <a:defRPr/>
            </a:lvl7pPr>
            <a:lvl8pPr marL="3196668" indent="0" algn="ctr">
              <a:buNone/>
              <a:defRPr/>
            </a:lvl8pPr>
            <a:lvl9pPr marL="36533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C7331-2717-4812-B087-C0BD7A853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980A39-BE18-463C-BC20-1C3F16457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9D357E-E202-4190-8D68-EAA0CFDA1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FFE4-4691-414D-AB96-6264CB611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986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B532C8-D672-4756-BBDD-DE2BFB195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8A2E71-3FE2-4F73-B919-B9F5DAB59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A4064-95F8-4A4A-9913-63C3C57D6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75B3-D24F-4261-869E-C147F58B8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317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996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8"/>
          </a:xfrm>
        </p:spPr>
        <p:txBody>
          <a:bodyPr anchor="b"/>
          <a:lstStyle>
            <a:lvl1pPr marL="0" indent="0">
              <a:buNone/>
              <a:defRPr sz="1998"/>
            </a:lvl1pPr>
            <a:lvl2pPr marL="456669" indent="0">
              <a:buNone/>
              <a:defRPr sz="1798"/>
            </a:lvl2pPr>
            <a:lvl3pPr marL="913333" indent="0">
              <a:buNone/>
              <a:defRPr sz="1599"/>
            </a:lvl3pPr>
            <a:lvl4pPr marL="1370000" indent="0">
              <a:buNone/>
              <a:defRPr sz="1399"/>
            </a:lvl4pPr>
            <a:lvl5pPr marL="1826669" indent="0">
              <a:buNone/>
              <a:defRPr sz="1399"/>
            </a:lvl5pPr>
            <a:lvl6pPr marL="2283337" indent="0">
              <a:buNone/>
              <a:defRPr sz="1399"/>
            </a:lvl6pPr>
            <a:lvl7pPr marL="2740002" indent="0">
              <a:buNone/>
              <a:defRPr sz="1399"/>
            </a:lvl7pPr>
            <a:lvl8pPr marL="3196668" indent="0">
              <a:buNone/>
              <a:defRPr sz="1399"/>
            </a:lvl8pPr>
            <a:lvl9pPr marL="3653334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38273-14A2-46CC-B0DC-B2449D637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669BF-EA02-4DED-9380-A4DDC59FF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5A593-3EA5-44CA-B03E-AC57C0EBD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7E0B-CA5C-4E88-946D-5D423BA38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103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4"/>
          </a:xfr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4"/>
          </a:xfr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AF51A-37F1-4ECC-BC66-4BE0FA419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B94B0-7C21-46A0-873B-0656AC0DB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D3330-49DA-416D-BE39-2F9B53DA8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07C9-EEEA-4126-9C8A-9070F186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29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43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4"/>
            <a:ext cx="5386916" cy="639764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669" indent="0">
              <a:buNone/>
              <a:defRPr sz="1998" b="1"/>
            </a:lvl2pPr>
            <a:lvl3pPr marL="913333" indent="0">
              <a:buNone/>
              <a:defRPr sz="1798" b="1"/>
            </a:lvl3pPr>
            <a:lvl4pPr marL="1370000" indent="0">
              <a:buNone/>
              <a:defRPr sz="1599" b="1"/>
            </a:lvl4pPr>
            <a:lvl5pPr marL="1826669" indent="0">
              <a:buNone/>
              <a:defRPr sz="1599" b="1"/>
            </a:lvl5pPr>
            <a:lvl6pPr marL="2283337" indent="0">
              <a:buNone/>
              <a:defRPr sz="1599" b="1"/>
            </a:lvl6pPr>
            <a:lvl7pPr marL="2740002" indent="0">
              <a:buNone/>
              <a:defRPr sz="1599" b="1"/>
            </a:lvl7pPr>
            <a:lvl8pPr marL="3196668" indent="0">
              <a:buNone/>
              <a:defRPr sz="1599" b="1"/>
            </a:lvl8pPr>
            <a:lvl9pPr marL="3653334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7"/>
            <a:ext cx="5386916" cy="3951288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4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669" indent="0">
              <a:buNone/>
              <a:defRPr sz="1998" b="1"/>
            </a:lvl2pPr>
            <a:lvl3pPr marL="913333" indent="0">
              <a:buNone/>
              <a:defRPr sz="1798" b="1"/>
            </a:lvl3pPr>
            <a:lvl4pPr marL="1370000" indent="0">
              <a:buNone/>
              <a:defRPr sz="1599" b="1"/>
            </a:lvl4pPr>
            <a:lvl5pPr marL="1826669" indent="0">
              <a:buNone/>
              <a:defRPr sz="1599" b="1"/>
            </a:lvl5pPr>
            <a:lvl6pPr marL="2283337" indent="0">
              <a:buNone/>
              <a:defRPr sz="1599" b="1"/>
            </a:lvl6pPr>
            <a:lvl7pPr marL="2740002" indent="0">
              <a:buNone/>
              <a:defRPr sz="1599" b="1"/>
            </a:lvl7pPr>
            <a:lvl8pPr marL="3196668" indent="0">
              <a:buNone/>
              <a:defRPr sz="1599" b="1"/>
            </a:lvl8pPr>
            <a:lvl9pPr marL="3653334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772242-2B80-494E-834E-7BA7D3DF9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3E4933-968D-45E3-AA86-972A8952A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3A8A25-9467-4898-A315-4BAE5337C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FB3D-1CCA-4759-A795-A76805CBD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708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07E414-0C87-4D37-91EF-B994EECEB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214C3-46C5-4C19-AE76-82B51082D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56862C-E0A6-4322-986D-D1E97C208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6AB1-9073-44D2-ACE4-A98C90AA9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78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A15204-72A5-4B84-9617-EB4DE7630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612840-809C-4FC7-8EE2-5FE5CB3D1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ACAF5D-2B58-4DB7-90C1-93E0918C6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562C-3420-4E66-80F8-BAE1194FD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062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4"/>
            <a:ext cx="4011084" cy="1162052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5"/>
            <a:ext cx="6815668" cy="5853113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4"/>
          </a:xfrm>
        </p:spPr>
        <p:txBody>
          <a:bodyPr/>
          <a:lstStyle>
            <a:lvl1pPr marL="0" indent="0">
              <a:buNone/>
              <a:defRPr sz="1399"/>
            </a:lvl1pPr>
            <a:lvl2pPr marL="456669" indent="0">
              <a:buNone/>
              <a:defRPr sz="1199"/>
            </a:lvl2pPr>
            <a:lvl3pPr marL="913333" indent="0">
              <a:buNone/>
              <a:defRPr sz="999"/>
            </a:lvl3pPr>
            <a:lvl4pPr marL="1370000" indent="0">
              <a:buNone/>
              <a:defRPr sz="899"/>
            </a:lvl4pPr>
            <a:lvl5pPr marL="1826669" indent="0">
              <a:buNone/>
              <a:defRPr sz="899"/>
            </a:lvl5pPr>
            <a:lvl6pPr marL="2283337" indent="0">
              <a:buNone/>
              <a:defRPr sz="899"/>
            </a:lvl6pPr>
            <a:lvl7pPr marL="2740002" indent="0">
              <a:buNone/>
              <a:defRPr sz="899"/>
            </a:lvl7pPr>
            <a:lvl8pPr marL="3196668" indent="0">
              <a:buNone/>
              <a:defRPr sz="899"/>
            </a:lvl8pPr>
            <a:lvl9pPr marL="3653334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5B130-07A1-484C-A09B-D4A2CAC44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EDB0D-2A63-47C6-A9D7-7F4BE1958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101BF-79A5-449E-B9F8-417CDCD52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DC88-6E25-4CF0-866E-4219A8CD3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99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197"/>
            </a:lvl1pPr>
            <a:lvl2pPr marL="456669" indent="0">
              <a:buNone/>
              <a:defRPr sz="2797"/>
            </a:lvl2pPr>
            <a:lvl3pPr marL="913333" indent="0">
              <a:buNone/>
              <a:defRPr sz="2398"/>
            </a:lvl3pPr>
            <a:lvl4pPr marL="1370000" indent="0">
              <a:buNone/>
              <a:defRPr sz="1998"/>
            </a:lvl4pPr>
            <a:lvl5pPr marL="1826669" indent="0">
              <a:buNone/>
              <a:defRPr sz="1998"/>
            </a:lvl5pPr>
            <a:lvl6pPr marL="2283337" indent="0">
              <a:buNone/>
              <a:defRPr sz="1998"/>
            </a:lvl6pPr>
            <a:lvl7pPr marL="2740002" indent="0">
              <a:buNone/>
              <a:defRPr sz="1998"/>
            </a:lvl7pPr>
            <a:lvl8pPr marL="3196668" indent="0">
              <a:buNone/>
              <a:defRPr sz="1998"/>
            </a:lvl8pPr>
            <a:lvl9pPr marL="3653334" indent="0">
              <a:buNone/>
              <a:defRPr sz="1998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0"/>
            <a:ext cx="73152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6669" indent="0">
              <a:buNone/>
              <a:defRPr sz="1199"/>
            </a:lvl2pPr>
            <a:lvl3pPr marL="913333" indent="0">
              <a:buNone/>
              <a:defRPr sz="999"/>
            </a:lvl3pPr>
            <a:lvl4pPr marL="1370000" indent="0">
              <a:buNone/>
              <a:defRPr sz="899"/>
            </a:lvl4pPr>
            <a:lvl5pPr marL="1826669" indent="0">
              <a:buNone/>
              <a:defRPr sz="899"/>
            </a:lvl5pPr>
            <a:lvl6pPr marL="2283337" indent="0">
              <a:buNone/>
              <a:defRPr sz="899"/>
            </a:lvl6pPr>
            <a:lvl7pPr marL="2740002" indent="0">
              <a:buNone/>
              <a:defRPr sz="899"/>
            </a:lvl7pPr>
            <a:lvl8pPr marL="3196668" indent="0">
              <a:buNone/>
              <a:defRPr sz="899"/>
            </a:lvl8pPr>
            <a:lvl9pPr marL="3653334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FE953-C197-43A1-A992-65E7150C5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CBBEB-4593-4A43-AF14-07DE44899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A5F4F-FB36-4E3D-B260-21CB9B8AF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B9B9-BBA8-44D5-A816-053878C82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778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4C6E2-35A8-44DA-AFB8-DE9C6C5C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D4418-3049-4CBC-BB14-A6CAB3B6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ED7590-8C6D-4AA0-A1C1-F48A18F59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67F3-99B9-4B0E-B648-15CFE460F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854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1E537-9A29-490B-B94B-A5417EB2B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5A526-4CED-4692-B209-A2B520DDA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651F7A-DEFC-44E8-8BD4-876879C19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9242-11EC-4847-A635-0F625A658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14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5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5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97277-7A13-41CB-BDD9-5E93DD44B6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46248-0222-4A3A-B22E-4E2A0B918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4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FF1FC-8BB6-4DBB-9940-F696B55795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6283F-E79A-4174-97F4-305C981B4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50369C-215B-4D5A-94C9-1B509FB8A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67726D-6B1E-4861-9593-1E3FF68B6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FE43EF-6C53-4567-914E-8563368604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9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8550E0-EA7B-4301-9B19-AE1AC523C9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1EE0CC-57A6-43A3-AF0A-780D7D7296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9"/>
            </a:lvl1pPr>
          </a:lstStyle>
          <a:p>
            <a:pPr>
              <a:defRPr/>
            </a:pPr>
            <a:fld id="{A55C6B94-01FA-4D4F-AB41-4940F263B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9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9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9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9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96">
          <a:solidFill>
            <a:schemeClr val="tx2"/>
          </a:solidFill>
          <a:latin typeface="Arial" charset="0"/>
        </a:defRPr>
      </a:lvl5pPr>
      <a:lvl6pPr marL="456669" algn="ctr" rtl="0" fontAlgn="base">
        <a:spcBef>
          <a:spcPct val="0"/>
        </a:spcBef>
        <a:spcAft>
          <a:spcPct val="0"/>
        </a:spcAft>
        <a:defRPr sz="4395">
          <a:solidFill>
            <a:schemeClr val="tx2"/>
          </a:solidFill>
          <a:latin typeface="Arial" charset="0"/>
        </a:defRPr>
      </a:lvl6pPr>
      <a:lvl7pPr marL="913333" algn="ctr" rtl="0" fontAlgn="base">
        <a:spcBef>
          <a:spcPct val="0"/>
        </a:spcBef>
        <a:spcAft>
          <a:spcPct val="0"/>
        </a:spcAft>
        <a:defRPr sz="4395">
          <a:solidFill>
            <a:schemeClr val="tx2"/>
          </a:solidFill>
          <a:latin typeface="Arial" charset="0"/>
        </a:defRPr>
      </a:lvl7pPr>
      <a:lvl8pPr marL="1370000" algn="ctr" rtl="0" fontAlgn="base">
        <a:spcBef>
          <a:spcPct val="0"/>
        </a:spcBef>
        <a:spcAft>
          <a:spcPct val="0"/>
        </a:spcAft>
        <a:defRPr sz="4395">
          <a:solidFill>
            <a:schemeClr val="tx2"/>
          </a:solidFill>
          <a:latin typeface="Arial" charset="0"/>
        </a:defRPr>
      </a:lvl8pPr>
      <a:lvl9pPr marL="1826669" algn="ctr" rtl="0" fontAlgn="base">
        <a:spcBef>
          <a:spcPct val="0"/>
        </a:spcBef>
        <a:spcAft>
          <a:spcPct val="0"/>
        </a:spcAft>
        <a:defRPr sz="4395">
          <a:solidFill>
            <a:schemeClr val="tx2"/>
          </a:solidFill>
          <a:latin typeface="Arial" charset="0"/>
        </a:defRPr>
      </a:lvl9pPr>
    </p:titleStyle>
    <p:bodyStyle>
      <a:lvl1pPr marL="339411" indent="-339411" algn="l" rtl="0" eaLnBrk="0" fontAlgn="base" hangingPunct="0">
        <a:spcBef>
          <a:spcPct val="20000"/>
        </a:spcBef>
        <a:spcAft>
          <a:spcPct val="0"/>
        </a:spcAft>
        <a:buChar char="•"/>
        <a:defRPr sz="3097">
          <a:solidFill>
            <a:schemeClr val="tx1"/>
          </a:solidFill>
          <a:latin typeface="+mn-lt"/>
          <a:ea typeface="+mn-ea"/>
          <a:cs typeface="+mn-cs"/>
        </a:defRPr>
      </a:lvl1pPr>
      <a:lvl2pPr marL="739092" indent="-282315" algn="l" rtl="0" eaLnBrk="0" fontAlgn="base" hangingPunct="0">
        <a:spcBef>
          <a:spcPct val="20000"/>
        </a:spcBef>
        <a:spcAft>
          <a:spcPct val="0"/>
        </a:spcAft>
        <a:buChar char="–"/>
        <a:defRPr sz="2698">
          <a:solidFill>
            <a:schemeClr val="tx1"/>
          </a:solidFill>
          <a:latin typeface="+mn-lt"/>
        </a:defRPr>
      </a:lvl2pPr>
      <a:lvl3pPr marL="1138771" indent="-225217" algn="l" rtl="0" eaLnBrk="0" fontAlgn="base" hangingPunct="0">
        <a:spcBef>
          <a:spcPct val="20000"/>
        </a:spcBef>
        <a:spcAft>
          <a:spcPct val="0"/>
        </a:spcAft>
        <a:buChar char="•"/>
        <a:defRPr sz="2298">
          <a:solidFill>
            <a:schemeClr val="tx1"/>
          </a:solidFill>
          <a:latin typeface="+mn-lt"/>
        </a:defRPr>
      </a:lvl3pPr>
      <a:lvl4pPr marL="1595548" indent="-225217" algn="l" rtl="0" eaLnBrk="0" fontAlgn="base" hangingPunct="0">
        <a:spcBef>
          <a:spcPct val="20000"/>
        </a:spcBef>
        <a:spcAft>
          <a:spcPct val="0"/>
        </a:spcAft>
        <a:buChar char="–"/>
        <a:defRPr sz="1898">
          <a:solidFill>
            <a:schemeClr val="tx1"/>
          </a:solidFill>
          <a:latin typeface="+mn-lt"/>
        </a:defRPr>
      </a:lvl4pPr>
      <a:lvl5pPr marL="2052325" indent="-225217" algn="l" rtl="0" eaLnBrk="0" fontAlgn="base" hangingPunct="0">
        <a:spcBef>
          <a:spcPct val="20000"/>
        </a:spcBef>
        <a:spcAft>
          <a:spcPct val="0"/>
        </a:spcAft>
        <a:buChar char="»"/>
        <a:defRPr sz="1898">
          <a:solidFill>
            <a:schemeClr val="tx1"/>
          </a:solidFill>
          <a:latin typeface="+mn-lt"/>
        </a:defRPr>
      </a:lvl5pPr>
      <a:lvl6pPr marL="2511667" indent="-228334" algn="l" rtl="0" fontAlgn="base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6pPr>
      <a:lvl7pPr marL="2968334" indent="-228334" algn="l" rtl="0" fontAlgn="base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7pPr>
      <a:lvl8pPr marL="3425001" indent="-228334" algn="l" rtl="0" fontAlgn="base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8pPr>
      <a:lvl9pPr marL="3881669" indent="-228334" algn="l" rtl="0" fontAlgn="base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69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33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0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669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337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002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668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334" algn="l" defTabSz="91333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14800" y="914400"/>
            <a:ext cx="434340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08827" y="68007"/>
            <a:ext cx="12198284" cy="6858000"/>
            <a:chOff x="108826" y="68007"/>
            <a:chExt cx="12198284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108826" y="68007"/>
              <a:ext cx="12198284" cy="6858000"/>
              <a:chOff x="108826" y="68007"/>
              <a:chExt cx="12198284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26" y="68007"/>
                <a:ext cx="12198284" cy="685800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2400" y="76200"/>
                <a:ext cx="1188720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377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9300" y="92928"/>
              <a:ext cx="853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TIỂU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 CỰ KHỐI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11" y="1992826"/>
              <a:ext cx="109727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CÁC CON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VỚI TIẾT HỌC MÔN TOÁN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6354" y="3321902"/>
              <a:ext cx="764889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4468" y="5980922"/>
              <a:ext cx="2667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2021 - 2022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6452251"/>
              <a:ext cx="2362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GV. Lê Thị Bích Thủy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114800" y="848499"/>
            <a:ext cx="4572000" cy="0"/>
          </a:xfrm>
          <a:prstGeom prst="line">
            <a:avLst/>
          </a:prstGeom>
          <a:ln>
            <a:solidFill>
              <a:srgbClr val="FBD25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2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15" y="515517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u="sng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5400" b="1" i="0" u="sng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&gt;, &lt;, =</a:t>
            </a:r>
          </a:p>
          <a:p>
            <a:pPr algn="ctr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6842 + 3  ….  29 686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6842 + 3  &lt;  29 686</a:t>
            </a:r>
            <a:endParaRPr lang="en-US" sz="5400" b="1" dirty="0">
              <a:solidFill>
                <a:srgbClr val="1818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4843" y="3080629"/>
            <a:ext cx="3108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5" grpId="0" animBg="1"/>
      <p:bldP spid="5" grpId="1" animBg="1"/>
      <p:bldP spid="5" grpId="2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818F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1818F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998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818F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5301" y="3013502"/>
            <a:ext cx="4421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5" grpId="0" animBg="1"/>
      <p:bldP spid="5" grpId="1" animBg="1"/>
      <p:bldP spid="5" grpId="2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AF8C2D71-6D23-4224-A9B2-55EA1A43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5" y="3173"/>
            <a:ext cx="12482069" cy="695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2AD04ABF-526F-416C-B62D-193A8817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66" y="536939"/>
            <a:ext cx="7990427" cy="107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3197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  <a:p>
            <a:pPr defTabSz="9133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7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Thứ tư ngày 30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A78D8C2B-8170-4D8F-AF5D-D601168D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525" y="1709162"/>
            <a:ext cx="6926200" cy="5843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7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Toán</a:t>
            </a:r>
            <a:endParaRPr lang="en-US" altLang="en-US" sz="3197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1F48996-43E0-4DC7-8047-A1CC6107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950" y="2400967"/>
            <a:ext cx="8126826" cy="5843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33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7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Luyện tập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426" y="0"/>
            <a:ext cx="12198284" cy="6858000"/>
            <a:chOff x="0" y="0"/>
            <a:chExt cx="121982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284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2400" y="76200"/>
              <a:ext cx="1188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0" y="-115342"/>
            <a:ext cx="3417646" cy="1708823"/>
          </a:xfrm>
          <a:prstGeom prst="rect">
            <a:avLst/>
          </a:prstGeom>
        </p:spPr>
      </p:pic>
      <p:sp>
        <p:nvSpPr>
          <p:cNvPr id="124" name="Rectangle 4"/>
          <p:cNvSpPr>
            <a:spLocks noChangeArrowheads="1"/>
          </p:cNvSpPr>
          <p:nvPr/>
        </p:nvSpPr>
        <p:spPr bwMode="auto">
          <a:xfrm>
            <a:off x="397107" y="1420427"/>
            <a:ext cx="6924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E05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E05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E05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860370" y="2277770"/>
            <a:ext cx="6924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3897; 3898; …..  ; …..   ; …..  ; ….</a:t>
            </a: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860369" y="3139107"/>
            <a:ext cx="8616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24 686; 24 687; …....   ; …...    ; …...    ;  …….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860369" y="4000444"/>
            <a:ext cx="8668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99 995; 99 996; …....   ; ……..  ; ……   ; …...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108176" y="5104168"/>
            <a:ext cx="5750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nl-NL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có nhận xét gì các về dãy số? </a:t>
            </a:r>
            <a:endParaRPr lang="vi-VN" altLang="en-US" sz="2800" dirty="0">
              <a:solidFill>
                <a:srgbClr val="1818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116864" y="5703895"/>
            <a:ext cx="54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dãy số hơn kém nhau 1 đơn vị.</a:t>
            </a:r>
            <a:endParaRPr lang="vi-VN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7155" y="22908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386690" y="22782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500302" y="22842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05705" y="227054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923794" y="313489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24 688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289029" y="3130227"/>
            <a:ext cx="143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24 689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627005" y="3120415"/>
            <a:ext cx="1412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24 690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936455" y="3112043"/>
            <a:ext cx="1592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24 691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939141" y="398686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304376" y="3991534"/>
            <a:ext cx="143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642352" y="3991053"/>
            <a:ext cx="1412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951802" y="3982681"/>
            <a:ext cx="1592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0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777272" y="940448"/>
            <a:ext cx="434340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32923"/>
            <a:ext cx="12198284" cy="6858000"/>
            <a:chOff x="0" y="0"/>
            <a:chExt cx="121982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284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2400" y="76200"/>
              <a:ext cx="1188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25" y="-101576"/>
            <a:ext cx="3417646" cy="1708823"/>
          </a:xfrm>
          <a:prstGeom prst="rect">
            <a:avLst/>
          </a:prstGeom>
        </p:spPr>
      </p:pic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420213" y="1375740"/>
            <a:ext cx="2354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213" y="2339433"/>
            <a:ext cx="381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X + 1536 = 6924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45289" y="2339433"/>
            <a:ext cx="381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X - 636 = 5618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0213" y="4388579"/>
            <a:ext cx="381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X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 2826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5289" y="4388579"/>
            <a:ext cx="381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X : 3 = 1628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61454" y="2848339"/>
            <a:ext cx="30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6924 - 1536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61454" y="3398560"/>
            <a:ext cx="222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5388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00855" y="2813785"/>
            <a:ext cx="30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5618 + 636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00855" y="3364006"/>
            <a:ext cx="204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6254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36298" y="4897485"/>
            <a:ext cx="30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2826 : 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36298" y="5447706"/>
            <a:ext cx="217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1413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12080" y="4932039"/>
            <a:ext cx="30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1628 x 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012079" y="5482260"/>
            <a:ext cx="227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4884</a:t>
            </a:r>
          </a:p>
        </p:txBody>
      </p:sp>
    </p:spTree>
    <p:extLst>
      <p:ext uri="{BB962C8B-B14F-4D97-AF65-F5344CB8AC3E}">
        <p14:creationId xmlns:p14="http://schemas.microsoft.com/office/powerpoint/2010/main" val="162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64" grpId="0"/>
      <p:bldP spid="72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777272" y="940448"/>
            <a:ext cx="434340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0"/>
            <a:ext cx="12198284" cy="6858000"/>
            <a:chOff x="0" y="0"/>
            <a:chExt cx="121982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284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2400" y="76200"/>
              <a:ext cx="118872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-39265"/>
            <a:ext cx="3417646" cy="1708823"/>
          </a:xfrm>
          <a:prstGeom prst="rect">
            <a:avLst/>
          </a:prstGeom>
        </p:spPr>
      </p:pic>
      <p:sp>
        <p:nvSpPr>
          <p:cNvPr id="33" name="Rectangle 3"/>
          <p:cNvSpPr>
            <a:spLocks noGrp="1" noChangeArrowheads="1"/>
          </p:cNvSpPr>
          <p:nvPr>
            <p:ph idx="1"/>
          </p:nvPr>
        </p:nvSpPr>
        <p:spPr>
          <a:xfrm>
            <a:off x="234612" y="1456638"/>
            <a:ext cx="11804988" cy="1204763"/>
          </a:xfrm>
        </p:spPr>
        <p:txBody>
          <a:bodyPr lIns="0" tIns="0" rIns="0" bIns="0"/>
          <a:lstStyle/>
          <a:p>
            <a:pPr marL="228600" indent="-228600" algn="just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315m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3608" y="2862798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16888" y="2853361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553339" y="3208960"/>
            <a:ext cx="0" cy="3341130"/>
          </a:xfrm>
          <a:prstGeom prst="line">
            <a:avLst/>
          </a:prstGeom>
          <a:ln w="19050">
            <a:solidFill>
              <a:srgbClr val="1818F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71810" y="3508712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315m </a:t>
            </a:r>
            <a:r>
              <a:rPr lang="en-US" alt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828696" y="3267696"/>
            <a:ext cx="748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mương đội thủy lợi đào </a:t>
            </a:r>
            <a:r>
              <a:rPr lang="vi-VN" sz="280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trong </a:t>
            </a:r>
            <a:r>
              <a:rPr lang="vi-VN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ngày là:</a:t>
            </a:r>
            <a:endParaRPr lang="en-US" sz="2800" dirty="0">
              <a:solidFill>
                <a:srgbClr val="1818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6549" y="4287129"/>
            <a:ext cx="380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alt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5653684" y="4152465"/>
            <a:ext cx="314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315 : 3 = 105 (m)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84629" y="4530645"/>
            <a:ext cx="7769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mét mương đội thủy lợi đào </a:t>
            </a:r>
            <a:r>
              <a:rPr lang="vi-VN" sz="280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trong </a:t>
            </a:r>
            <a:r>
              <a:rPr lang="en-US" sz="280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solidFill>
                <a:srgbClr val="1818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2800" dirty="0">
              <a:solidFill>
                <a:srgbClr val="1818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99105" y="5362707"/>
            <a:ext cx="328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105 x 8 = 840 (m)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80957" y="5793594"/>
            <a:ext cx="4189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840 </a:t>
            </a:r>
            <a:r>
              <a:rPr 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81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endParaRPr lang="en-US" sz="2800" dirty="0">
              <a:solidFill>
                <a:srgbClr val="1818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777272" y="940448"/>
            <a:ext cx="4343400" cy="0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0"/>
            <a:ext cx="121982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76200"/>
            <a:ext cx="1188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2" y="-832619"/>
            <a:ext cx="4127350" cy="59380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344892" y="1524000"/>
            <a:ext cx="6850532" cy="13190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giỏi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FF0000"/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67716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367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Snap ITC</vt:lpstr>
      <vt:lpstr>Tahoma</vt:lpstr>
      <vt:lpstr>Times New Roman</vt:lpstr>
      <vt:lpstr>2_Office Theme</vt:lpstr>
      <vt:lpstr>4_Office Theme</vt:lpstr>
      <vt:lpstr>1_Office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 (trang 149)</dc:title>
  <dc:creator>Lê Thị Bích Thủy</dc:creator>
  <cp:lastModifiedBy>Admin</cp:lastModifiedBy>
  <cp:revision>52</cp:revision>
  <dcterms:created xsi:type="dcterms:W3CDTF">2022-03-21T08:21:45Z</dcterms:created>
  <dcterms:modified xsi:type="dcterms:W3CDTF">2022-03-26T14:27:22Z</dcterms:modified>
</cp:coreProperties>
</file>