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58" r:id="rId4"/>
    <p:sldId id="259" r:id="rId5"/>
    <p:sldId id="261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C13A170-AD52-4A37-98DF-9EC8E1C94859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3AB5549-BC04-44AC-9568-18A6FA5BCC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599" cy="6248400"/>
          </a:xfrm>
        </p:spPr>
      </p:pic>
    </p:spTree>
    <p:extLst>
      <p:ext uri="{BB962C8B-B14F-4D97-AF65-F5344CB8AC3E}">
        <p14:creationId xmlns:p14="http://schemas.microsoft.com/office/powerpoint/2010/main" val="30250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0120"/>
            <a:ext cx="8305800" cy="617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42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2296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67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8305800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79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81000"/>
            <a:ext cx="8229600" cy="617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139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ar01"/>
          <p:cNvPicPr>
            <a:picLocks noChangeAspect="1" noChangeArrowheads="1"/>
          </p:cNvPicPr>
          <p:nvPr/>
        </p:nvPicPr>
        <p:blipFill>
          <a:blip r:embed="rId2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152400"/>
            <a:ext cx="9067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bar01"/>
          <p:cNvPicPr>
            <a:picLocks noChangeAspect="1" noChangeArrowheads="1"/>
          </p:cNvPicPr>
          <p:nvPr/>
        </p:nvPicPr>
        <p:blipFill>
          <a:blip r:embed="rId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0"/>
            <a:ext cx="883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762000" y="244475"/>
            <a:ext cx="7848600" cy="17367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r>
              <a:rPr lang="en-US" sz="5400" b="1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thầy, cô và các em sức khỏe</a:t>
            </a:r>
          </a:p>
        </p:txBody>
      </p:sp>
      <p:sp>
        <p:nvSpPr>
          <p:cNvPr id="7" name="WordArt 5"/>
          <p:cNvSpPr>
            <a:spLocks noChangeArrowheads="1" noChangeShapeType="1" noTextEdit="1"/>
          </p:cNvSpPr>
          <p:nvPr/>
        </p:nvSpPr>
        <p:spPr bwMode="auto">
          <a:xfrm>
            <a:off x="3200400" y="5029200"/>
            <a:ext cx="4400550" cy="10699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8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r>
              <a:rPr lang="en-US" sz="60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8" name="Picture 6" descr="Pool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4724400"/>
            <a:ext cx="24130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blumen-pflanzen17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981200"/>
            <a:ext cx="6172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63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</TotalTime>
  <Words>12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Times New Roman</vt:lpstr>
      <vt:lpstr>Wingdings 2</vt:lpstr>
      <vt:lpstr>Austin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 computer</dc:creator>
  <cp:lastModifiedBy>duphong</cp:lastModifiedBy>
  <cp:revision>3</cp:revision>
  <dcterms:created xsi:type="dcterms:W3CDTF">2016-08-28T15:19:52Z</dcterms:created>
  <dcterms:modified xsi:type="dcterms:W3CDTF">2022-03-16T02:00:21Z</dcterms:modified>
</cp:coreProperties>
</file>