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9" r:id="rId2"/>
  </p:sldMasterIdLst>
  <p:sldIdLst>
    <p:sldId id="276" r:id="rId3"/>
    <p:sldId id="278" r:id="rId4"/>
    <p:sldId id="279" r:id="rId5"/>
    <p:sldId id="280" r:id="rId6"/>
    <p:sldId id="281" r:id="rId7"/>
    <p:sldId id="282" r:id="rId8"/>
    <p:sldId id="277" r:id="rId9"/>
    <p:sldId id="273" r:id="rId10"/>
    <p:sldId id="286" r:id="rId11"/>
    <p:sldId id="259" r:id="rId12"/>
    <p:sldId id="267" r:id="rId13"/>
    <p:sldId id="265" r:id="rId14"/>
    <p:sldId id="258" r:id="rId15"/>
    <p:sldId id="260" r:id="rId16"/>
    <p:sldId id="264" r:id="rId17"/>
    <p:sldId id="275" r:id="rId18"/>
    <p:sldId id="288" r:id="rId19"/>
  </p:sldIdLst>
  <p:sldSz cx="9144000" cy="6858000" type="screen4x3"/>
  <p:notesSz cx="6858000" cy="9144000"/>
  <p:custDataLst>
    <p:tags r:id="rId20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CC"/>
    <a:srgbClr val="000099"/>
    <a:srgbClr val="FF3300"/>
    <a:srgbClr val="FFB7DB"/>
    <a:srgbClr val="FFB9FF"/>
    <a:srgbClr val="FFE5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32EBF8-8E73-4638-B8B1-7D090355F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BBB31-6EB1-46CD-8948-91026BB94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F9EA5-8A1C-4D7E-A3B2-74E678956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E6095-C7DE-475C-BCF6-2165032B4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50DA87-1FB1-4E20-ACFE-9C24D0A55E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19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0C8FE-F1A0-4587-BC53-D994F72D72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2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695C7-1C15-4DC2-8AA0-B9B286C701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40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97E23-5DC5-4DC4-9104-1803BCBB7A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1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22C98-2A7E-4FAA-A780-64F7C097F0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45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29951C-ACF5-4985-A1B5-3FC75B5DE1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9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842F17-28B9-4477-920A-91D3DD4AC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8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87326-7B3B-49B5-A939-92A450DFC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6C2E7-A511-4538-A8BA-91EFC8E18A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30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F5FA1-15CB-4E95-B7AB-4C4AA2A1F3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210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93229-EBC3-4B46-9524-F56CFE7C85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04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C77D0-ED8D-48C6-8F52-8732CA4070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641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2C66A-8FEA-4178-8334-5495ED0DF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0AD8-0E94-4F89-8BEA-23DD9E8BF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03948-69B7-413A-B63A-CDEF84025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709D7-A33C-40AA-91BF-B20A8D076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0B7B5-1A59-4611-B561-35DAF9BB1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E115-C54B-4FFD-B6D8-222D37282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89B2-9666-4926-A787-B5FBBBEFB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04C79-5401-4925-B668-3E7B46593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D3E26FAE-11A8-4090-B00A-FDFB45762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AB1C87-6239-43BF-931F-BD2EBB67F7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2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tags" Target="../tags/tag30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3.em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2.em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/><Relationship Id="rId13" Type="http://schemas.openxmlformats.org/officeDocument/2006/relationships/tags" Target="../tags/tag43.xml"/><Relationship Id="rId18" Type="http://schemas.openxmlformats.org/officeDocument/2006/relationships/tags" Target="../tags/tag48.xml"/><Relationship Id="rId3" Type="http://schemas.openxmlformats.org/officeDocument/2006/relationships/tags" Target="../tags/tag33.xml"/><Relationship Id="rId21" Type="http://schemas.openxmlformats.org/officeDocument/2006/relationships/tags" Target="../tags/tag51.xml"/><Relationship Id="rId7" Type="http://schemas.openxmlformats.org/officeDocument/2006/relationships/tags" Target="../tags/tag37.xml"/><Relationship Id="rId12" Type="http://schemas.openxmlformats.org/officeDocument/2006/relationships/tags" Target="../tags/tag42.xml"/><Relationship Id="rId17" Type="http://schemas.openxmlformats.org/officeDocument/2006/relationships/tags" Target="../tags/tag47.xml"/><Relationship Id="rId2" Type="http://schemas.openxmlformats.org/officeDocument/2006/relationships/tags" Target="../tags/tag32.xml"/><Relationship Id="rId16" Type="http://schemas.openxmlformats.org/officeDocument/2006/relationships/tags" Target="../tags/tag46.xml"/><Relationship Id="rId20" Type="http://schemas.openxmlformats.org/officeDocument/2006/relationships/tags" Target="../tags/tag50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11" Type="http://schemas.openxmlformats.org/officeDocument/2006/relationships/tags" Target="../tags/tag41.xml"/><Relationship Id="rId24" Type="http://schemas.openxmlformats.org/officeDocument/2006/relationships/image" Target="../media/image3.emf"/><Relationship Id="rId5" Type="http://schemas.openxmlformats.org/officeDocument/2006/relationships/tags" Target="../tags/tag35.xml"/><Relationship Id="rId15" Type="http://schemas.openxmlformats.org/officeDocument/2006/relationships/tags" Target="../tags/tag45.xml"/><Relationship Id="rId23" Type="http://schemas.openxmlformats.org/officeDocument/2006/relationships/image" Target="../media/image2.emf"/><Relationship Id="rId10" Type="http://schemas.openxmlformats.org/officeDocument/2006/relationships/tags" Target="../tags/tag40.xml"/><Relationship Id="rId19" Type="http://schemas.openxmlformats.org/officeDocument/2006/relationships/tags" Target="../tags/tag49.xml"/><Relationship Id="rId4" Type="http://schemas.openxmlformats.org/officeDocument/2006/relationships/tags" Target="../tags/tag34.xml"/><Relationship Id="rId9" Type="http://schemas.openxmlformats.org/officeDocument/2006/relationships/tags" Target="../tags/tag39.xml"/><Relationship Id="rId14" Type="http://schemas.openxmlformats.org/officeDocument/2006/relationships/tags" Target="../tags/tag44.xml"/><Relationship Id="rId22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13" Type="http://schemas.openxmlformats.org/officeDocument/2006/relationships/tags" Target="../tags/tag64.xml"/><Relationship Id="rId18" Type="http://schemas.openxmlformats.org/officeDocument/2006/relationships/tags" Target="../tags/tag6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12" Type="http://schemas.openxmlformats.org/officeDocument/2006/relationships/tags" Target="../tags/tag63.xml"/><Relationship Id="rId17" Type="http://schemas.openxmlformats.org/officeDocument/2006/relationships/tags" Target="../tags/tag68.xml"/><Relationship Id="rId2" Type="http://schemas.openxmlformats.org/officeDocument/2006/relationships/tags" Target="../tags/tag53.xml"/><Relationship Id="rId16" Type="http://schemas.openxmlformats.org/officeDocument/2006/relationships/tags" Target="../tags/tag67.xml"/><Relationship Id="rId20" Type="http://schemas.openxmlformats.org/officeDocument/2006/relationships/image" Target="../media/image4.emf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tags" Target="../tags/tag62.xml"/><Relationship Id="rId5" Type="http://schemas.openxmlformats.org/officeDocument/2006/relationships/tags" Target="../tags/tag56.xml"/><Relationship Id="rId15" Type="http://schemas.openxmlformats.org/officeDocument/2006/relationships/tags" Target="../tags/tag66.xml"/><Relationship Id="rId10" Type="http://schemas.openxmlformats.org/officeDocument/2006/relationships/tags" Target="../tags/tag61.xml"/><Relationship Id="rId19" Type="http://schemas.openxmlformats.org/officeDocument/2006/relationships/slideLayout" Target="../slideLayouts/slideLayout18.xml"/><Relationship Id="rId4" Type="http://schemas.openxmlformats.org/officeDocument/2006/relationships/tags" Target="../tags/tag55.xml"/><Relationship Id="rId9" Type="http://schemas.openxmlformats.org/officeDocument/2006/relationships/tags" Target="../tags/tag60.xml"/><Relationship Id="rId14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tags" Target="../tags/tag82.xml"/><Relationship Id="rId18" Type="http://schemas.openxmlformats.org/officeDocument/2006/relationships/tags" Target="../tags/tag87.xml"/><Relationship Id="rId26" Type="http://schemas.openxmlformats.org/officeDocument/2006/relationships/tags" Target="../tags/tag95.xml"/><Relationship Id="rId3" Type="http://schemas.openxmlformats.org/officeDocument/2006/relationships/tags" Target="../tags/tag72.xml"/><Relationship Id="rId21" Type="http://schemas.openxmlformats.org/officeDocument/2006/relationships/tags" Target="../tags/tag90.xml"/><Relationship Id="rId7" Type="http://schemas.openxmlformats.org/officeDocument/2006/relationships/tags" Target="../tags/tag76.xml"/><Relationship Id="rId12" Type="http://schemas.openxmlformats.org/officeDocument/2006/relationships/tags" Target="../tags/tag81.xml"/><Relationship Id="rId17" Type="http://schemas.openxmlformats.org/officeDocument/2006/relationships/tags" Target="../tags/tag86.xml"/><Relationship Id="rId25" Type="http://schemas.openxmlformats.org/officeDocument/2006/relationships/tags" Target="../tags/tag94.xml"/><Relationship Id="rId2" Type="http://schemas.openxmlformats.org/officeDocument/2006/relationships/tags" Target="../tags/tag71.xml"/><Relationship Id="rId16" Type="http://schemas.openxmlformats.org/officeDocument/2006/relationships/tags" Target="../tags/tag85.xml"/><Relationship Id="rId20" Type="http://schemas.openxmlformats.org/officeDocument/2006/relationships/tags" Target="../tags/tag89.xml"/><Relationship Id="rId29" Type="http://schemas.openxmlformats.org/officeDocument/2006/relationships/tags" Target="../tags/tag98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24" Type="http://schemas.openxmlformats.org/officeDocument/2006/relationships/tags" Target="../tags/tag93.xml"/><Relationship Id="rId32" Type="http://schemas.openxmlformats.org/officeDocument/2006/relationships/image" Target="../media/image3.emf"/><Relationship Id="rId5" Type="http://schemas.openxmlformats.org/officeDocument/2006/relationships/tags" Target="../tags/tag74.xml"/><Relationship Id="rId15" Type="http://schemas.openxmlformats.org/officeDocument/2006/relationships/tags" Target="../tags/tag84.xml"/><Relationship Id="rId23" Type="http://schemas.openxmlformats.org/officeDocument/2006/relationships/tags" Target="../tags/tag92.xml"/><Relationship Id="rId28" Type="http://schemas.openxmlformats.org/officeDocument/2006/relationships/tags" Target="../tags/tag97.xml"/><Relationship Id="rId10" Type="http://schemas.openxmlformats.org/officeDocument/2006/relationships/tags" Target="../tags/tag79.xml"/><Relationship Id="rId19" Type="http://schemas.openxmlformats.org/officeDocument/2006/relationships/tags" Target="../tags/tag88.xml"/><Relationship Id="rId31" Type="http://schemas.openxmlformats.org/officeDocument/2006/relationships/image" Target="../media/image2.emf"/><Relationship Id="rId4" Type="http://schemas.openxmlformats.org/officeDocument/2006/relationships/tags" Target="../tags/tag73.xml"/><Relationship Id="rId9" Type="http://schemas.openxmlformats.org/officeDocument/2006/relationships/tags" Target="../tags/tag78.xml"/><Relationship Id="rId14" Type="http://schemas.openxmlformats.org/officeDocument/2006/relationships/tags" Target="../tags/tag83.xml"/><Relationship Id="rId22" Type="http://schemas.openxmlformats.org/officeDocument/2006/relationships/tags" Target="../tags/tag91.xml"/><Relationship Id="rId27" Type="http://schemas.openxmlformats.org/officeDocument/2006/relationships/tags" Target="../tags/tag96.xml"/><Relationship Id="rId30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13" Type="http://schemas.openxmlformats.org/officeDocument/2006/relationships/tags" Target="../tags/tag111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tags" Target="../tags/tag110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5" Type="http://schemas.openxmlformats.org/officeDocument/2006/relationships/tags" Target="../tags/tag103.xml"/><Relationship Id="rId15" Type="http://schemas.openxmlformats.org/officeDocument/2006/relationships/slideLayout" Target="../slideLayouts/slideLayout18.xml"/><Relationship Id="rId10" Type="http://schemas.openxmlformats.org/officeDocument/2006/relationships/tags" Target="../tags/tag108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tags" Target="../tags/tag138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tags" Target="../tags/tag137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tags" Target="../tags/tag136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Layout" Target="../slideLayouts/slideLayout18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tags" Target="../tags/tag1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9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2345</a:t>
            </a:r>
          </a:p>
        </p:txBody>
      </p:sp>
      <p:sp>
        <p:nvSpPr>
          <p:cNvPr id="23" name="mmprod_feedback_7000"/>
          <p:cNvSpPr/>
          <p:nvPr>
            <p:custDataLst>
              <p:tags r:id="rId3"/>
            </p:custDataLst>
          </p:nvPr>
        </p:nvSpPr>
        <p:spPr bwMode="auto">
          <a:xfrm>
            <a:off x="685800" y="4191000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Đúng! Click bất cứ đâu để tiếp tục</a:t>
            </a:r>
            <a:endParaRPr kumimoji="0" lang="en-US" strike="noStrike" cap="none" normalizeH="0" baseline="0" dirty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24" name="mmprod_feedback_7002"/>
          <p:cNvSpPr/>
          <p:nvPr>
            <p:custDataLst>
              <p:tags r:id="rId4"/>
            </p:custDataLst>
          </p:nvPr>
        </p:nvSpPr>
        <p:spPr bwMode="auto">
          <a:xfrm>
            <a:off x="4953000" y="4114800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Chưa đúng ! Click bất cứ đâu để tiếp tụ</a:t>
            </a:r>
            <a:r>
              <a:rPr kumimoji="0" lang="vi-VN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c</a:t>
            </a:r>
            <a:endParaRPr kumimoji="0" lang="en-US" strike="noStrike" cap="none" normalizeH="0" baseline="0" dirty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5" name="mmprod_feedback_7009"/>
          <p:cNvSpPr/>
          <p:nvPr>
            <p:custDataLst>
              <p:tags r:id="rId5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6" name="mmprod_feedback_7006"/>
          <p:cNvSpPr/>
          <p:nvPr>
            <p:custDataLst>
              <p:tags r:id="rId6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Trả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lời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của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:</a:t>
            </a:r>
          </a:p>
        </p:txBody>
      </p:sp>
      <p:sp>
        <p:nvSpPr>
          <p:cNvPr id="27" name="mmprod_feedback_7010"/>
          <p:cNvSpPr/>
          <p:nvPr>
            <p:custDataLst>
              <p:tags r:id="rId7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8" name="mmprod_feedback_7011"/>
          <p:cNvSpPr/>
          <p:nvPr>
            <p:custDataLst>
              <p:tags r:id="rId8"/>
            </p:custDataLst>
          </p:nvPr>
        </p:nvSpPr>
        <p:spPr bwMode="auto">
          <a:xfrm>
            <a:off x="2819400" y="4876800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chưa hoàn thành câu hỏi này!</a:t>
            </a:r>
            <a:endParaRPr kumimoji="0" lang="en-US" strike="noStrike" cap="none" normalizeH="0" baseline="0" dirty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29" name="mmprod_feedback_7007"/>
          <p:cNvSpPr/>
          <p:nvPr>
            <p:custDataLst>
              <p:tags r:id="rId9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phải hoàn thành trước khi tiếp tục.</a:t>
            </a:r>
            <a:endParaRPr kumimoji="0" lang="en-US" strike="noStrike" cap="none" normalizeH="0" baseline="0" dirty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grpSp>
        <p:nvGrpSpPr>
          <p:cNvPr id="32" name="mmprod_Button104"/>
          <p:cNvGrpSpPr/>
          <p:nvPr>
            <p:custDataLst>
              <p:tags r:id="rId10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30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Xác nhận</a:t>
              </a:r>
            </a:p>
          </p:txBody>
        </p:sp>
        <p:sp>
          <p:nvSpPr>
            <p:cNvPr id="31" name="mmprod_ButtonText105"/>
            <p:cNvSpPr/>
            <p:nvPr>
              <p:custDataLst>
                <p:tags r:id="rId29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 dirty="0" err="1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Xác</a:t>
              </a:r>
              <a:r>
                <a:rPr kumimoji="0" lang="en-US" sz="1400" strike="noStrike" cap="none" normalizeH="0" baseline="0" dirty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 </a:t>
              </a:r>
              <a:r>
                <a:rPr kumimoji="0" lang="en-US" sz="1400" strike="noStrike" cap="none" normalizeH="0" baseline="0" dirty="0" err="1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nhận</a:t>
              </a:r>
              <a:endParaRPr kumimoji="0" lang="en-US" sz="1400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endParaRPr>
            </a:p>
          </p:txBody>
        </p:sp>
      </p:grpSp>
      <p:grpSp>
        <p:nvGrpSpPr>
          <p:cNvPr id="35" name="mmprod_Button106"/>
          <p:cNvGrpSpPr/>
          <p:nvPr>
            <p:custDataLst>
              <p:tags r:id="rId11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33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Làm lại</a:t>
              </a:r>
            </a:p>
          </p:txBody>
        </p:sp>
        <p:sp>
          <p:nvSpPr>
            <p:cNvPr id="34" name="mmprod_ButtonText107"/>
            <p:cNvSpPr/>
            <p:nvPr>
              <p:custDataLst>
                <p:tags r:id="rId28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 dirty="0" err="1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Làm</a:t>
              </a:r>
              <a:r>
                <a:rPr kumimoji="0" lang="en-US" sz="1400" strike="noStrike" cap="none" normalizeH="0" baseline="0" dirty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 </a:t>
              </a:r>
              <a:r>
                <a:rPr kumimoji="0" lang="en-US" sz="1400" strike="noStrike" cap="none" normalizeH="0" baseline="0" dirty="0" err="1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lại</a:t>
              </a:r>
              <a:endParaRPr kumimoji="0" lang="en-US" sz="1400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endParaRPr>
            </a:p>
          </p:txBody>
        </p:sp>
      </p:grpSp>
      <p:grpSp>
        <p:nvGrpSpPr>
          <p:cNvPr id="61" name="mmprod_answer10019"/>
          <p:cNvGrpSpPr/>
          <p:nvPr>
            <p:custDataLst>
              <p:tags r:id="rId12"/>
            </p:custDataLst>
          </p:nvPr>
        </p:nvGrpSpPr>
        <p:grpSpPr>
          <a:xfrm>
            <a:off x="673100" y="1645921"/>
            <a:ext cx="5755640" cy="426719"/>
            <a:chOff x="673100" y="1645921"/>
            <a:chExt cx="5755640" cy="426719"/>
          </a:xfrm>
        </p:grpSpPr>
        <p:sp>
          <p:nvSpPr>
            <p:cNvPr id="4" name="mmprod_s2_1041"/>
            <p:cNvSpPr txBox="1"/>
            <p:nvPr>
              <p:custDataLst>
                <p:tags r:id="rId25"/>
              </p:custDataLst>
            </p:nvPr>
          </p:nvSpPr>
          <p:spPr>
            <a:xfrm>
              <a:off x="1079500" y="1645921"/>
              <a:ext cx="427037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A) </a:t>
              </a:r>
            </a:p>
          </p:txBody>
        </p:sp>
        <p:sp>
          <p:nvSpPr>
            <p:cNvPr id="5" name="mmprod_s1_1021"/>
            <p:cNvSpPr txBox="1"/>
            <p:nvPr>
              <p:custDataLst>
                <p:tags r:id="rId26"/>
              </p:custDataLst>
            </p:nvPr>
          </p:nvSpPr>
          <p:spPr>
            <a:xfrm>
              <a:off x="1511300" y="1645921"/>
              <a:ext cx="49174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vi-VN" sz="2800"/>
                <a:t>hai trăm</a:t>
              </a:r>
              <a:endParaRPr lang="en-US" sz="2800">
                <a:latin typeface=".VnTime"/>
              </a:endParaRPr>
            </a:p>
          </p:txBody>
        </p:sp>
        <p:pic>
          <p:nvPicPr>
            <p:cNvPr id="60" name="mmprod_answer_input10019" descr="radio2.emf"/>
            <p:cNvPicPr>
              <a:picLocks noChangeAspect="1"/>
            </p:cNvPicPr>
            <p:nvPr>
              <p:custDataLst>
                <p:tags r:id="rId27"/>
              </p:custDataLst>
            </p:nvPr>
          </p:nvPicPr>
          <p:blipFill>
            <a:blip r:embed="rId31"/>
            <a:stretch>
              <a:fillRect/>
            </a:stretch>
          </p:blipFill>
          <p:spPr>
            <a:xfrm>
              <a:off x="673100" y="1757016"/>
              <a:ext cx="205646" cy="204522"/>
            </a:xfrm>
            <a:prstGeom prst="rect">
              <a:avLst/>
            </a:prstGeom>
          </p:spPr>
        </p:pic>
      </p:grpSp>
      <p:grpSp>
        <p:nvGrpSpPr>
          <p:cNvPr id="63" name="mmprod_answer10021"/>
          <p:cNvGrpSpPr/>
          <p:nvPr>
            <p:custDataLst>
              <p:tags r:id="rId13"/>
            </p:custDataLst>
          </p:nvPr>
        </p:nvGrpSpPr>
        <p:grpSpPr>
          <a:xfrm>
            <a:off x="673100" y="2245361"/>
            <a:ext cx="5755640" cy="426719"/>
            <a:chOff x="673100" y="2245361"/>
            <a:chExt cx="5755640" cy="426719"/>
          </a:xfrm>
        </p:grpSpPr>
        <p:sp>
          <p:nvSpPr>
            <p:cNvPr id="9" name="mmprod_s2_1042"/>
            <p:cNvSpPr txBox="1"/>
            <p:nvPr>
              <p:custDataLst>
                <p:tags r:id="rId22"/>
              </p:custDataLst>
            </p:nvPr>
          </p:nvSpPr>
          <p:spPr>
            <a:xfrm>
              <a:off x="1079500" y="2245361"/>
              <a:ext cx="412750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B) </a:t>
              </a:r>
            </a:p>
          </p:txBody>
        </p:sp>
        <p:sp>
          <p:nvSpPr>
            <p:cNvPr id="10" name="mmprod_s1_1022"/>
            <p:cNvSpPr txBox="1"/>
            <p:nvPr>
              <p:custDataLst>
                <p:tags r:id="rId23"/>
              </p:custDataLst>
            </p:nvPr>
          </p:nvSpPr>
          <p:spPr>
            <a:xfrm>
              <a:off x="1498600" y="2245361"/>
              <a:ext cx="49301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vi-VN" sz="2800"/>
                <a:t>ba trăm</a:t>
              </a:r>
              <a:endParaRPr lang="en-US" sz="2800">
                <a:latin typeface=".VnTime"/>
              </a:endParaRPr>
            </a:p>
          </p:txBody>
        </p:sp>
        <p:pic>
          <p:nvPicPr>
            <p:cNvPr id="62" name="mmprod_answer_input10021" descr="radio1.emf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2356459"/>
              <a:ext cx="205646" cy="204522"/>
            </a:xfrm>
            <a:prstGeom prst="rect">
              <a:avLst/>
            </a:prstGeom>
          </p:spPr>
        </p:pic>
      </p:grpSp>
      <p:grpSp>
        <p:nvGrpSpPr>
          <p:cNvPr id="65" name="mmprod_answer10023"/>
          <p:cNvGrpSpPr/>
          <p:nvPr>
            <p:custDataLst>
              <p:tags r:id="rId14"/>
            </p:custDataLst>
          </p:nvPr>
        </p:nvGrpSpPr>
        <p:grpSpPr>
          <a:xfrm>
            <a:off x="673100" y="2844801"/>
            <a:ext cx="5755640" cy="426719"/>
            <a:chOff x="673100" y="2844801"/>
            <a:chExt cx="5755640" cy="426719"/>
          </a:xfrm>
        </p:grpSpPr>
        <p:sp>
          <p:nvSpPr>
            <p:cNvPr id="14" name="mmprod_s2_1043"/>
            <p:cNvSpPr txBox="1"/>
            <p:nvPr>
              <p:custDataLst>
                <p:tags r:id="rId19"/>
              </p:custDataLst>
            </p:nvPr>
          </p:nvSpPr>
          <p:spPr>
            <a:xfrm>
              <a:off x="1079500" y="2844801"/>
              <a:ext cx="412750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C) </a:t>
              </a:r>
            </a:p>
          </p:txBody>
        </p:sp>
        <p:sp>
          <p:nvSpPr>
            <p:cNvPr id="15" name="mmprod_s1_1023"/>
            <p:cNvSpPr txBox="1"/>
            <p:nvPr>
              <p:custDataLst>
                <p:tags r:id="rId20"/>
              </p:custDataLst>
            </p:nvPr>
          </p:nvSpPr>
          <p:spPr>
            <a:xfrm>
              <a:off x="1498600" y="2844801"/>
              <a:ext cx="49301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vi-VN" sz="2800"/>
                <a:t>Năm tram</a:t>
              </a:r>
              <a:endParaRPr lang="en-US" sz="2800">
                <a:latin typeface=".VnTime"/>
              </a:endParaRPr>
            </a:p>
          </p:txBody>
        </p:sp>
        <p:pic>
          <p:nvPicPr>
            <p:cNvPr id="64" name="mmprod_answer_input10023" descr="radio1.emf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2955899"/>
              <a:ext cx="205646" cy="204522"/>
            </a:xfrm>
            <a:prstGeom prst="rect">
              <a:avLst/>
            </a:prstGeom>
          </p:spPr>
        </p:pic>
      </p:grpSp>
      <p:grpSp>
        <p:nvGrpSpPr>
          <p:cNvPr id="67" name="mmprod_answer10025"/>
          <p:cNvGrpSpPr/>
          <p:nvPr>
            <p:custDataLst>
              <p:tags r:id="rId15"/>
            </p:custDataLst>
          </p:nvPr>
        </p:nvGrpSpPr>
        <p:grpSpPr>
          <a:xfrm>
            <a:off x="673100" y="3444241"/>
            <a:ext cx="5755640" cy="426719"/>
            <a:chOff x="673100" y="3444241"/>
            <a:chExt cx="5755640" cy="426719"/>
          </a:xfrm>
        </p:grpSpPr>
        <p:sp>
          <p:nvSpPr>
            <p:cNvPr id="19" name="mmprod_s2_1044"/>
            <p:cNvSpPr txBox="1"/>
            <p:nvPr>
              <p:custDataLst>
                <p:tags r:id="rId16"/>
              </p:custDataLst>
            </p:nvPr>
          </p:nvSpPr>
          <p:spPr>
            <a:xfrm>
              <a:off x="1079500" y="3444241"/>
              <a:ext cx="427037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D) </a:t>
              </a:r>
            </a:p>
          </p:txBody>
        </p:sp>
        <p:sp>
          <p:nvSpPr>
            <p:cNvPr id="20" name="mmprod_s1_1024"/>
            <p:cNvSpPr txBox="1"/>
            <p:nvPr>
              <p:custDataLst>
                <p:tags r:id="rId17"/>
              </p:custDataLst>
            </p:nvPr>
          </p:nvSpPr>
          <p:spPr>
            <a:xfrm>
              <a:off x="1511300" y="3444241"/>
              <a:ext cx="49174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vi-VN" sz="2800"/>
                <a:t>Hai nghìn ba trăm bốn mươi lăm</a:t>
              </a:r>
              <a:endParaRPr lang="en-US" sz="2800">
                <a:latin typeface=".VnTime"/>
              </a:endParaRPr>
            </a:p>
          </p:txBody>
        </p:sp>
        <p:pic>
          <p:nvPicPr>
            <p:cNvPr id="66" name="mmprod_answer_input10025" descr="radio1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3555339"/>
              <a:ext cx="205646" cy="204522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 autoUpdateAnimBg="0"/>
      <p:bldP spid="24" grpId="0" animBg="1" autoUpdateAnimBg="0"/>
      <p:bldP spid="25" grpId="0" animBg="1" autoUpdateAnimBg="0"/>
      <p:bldP spid="26" grpId="0" animBg="1" autoUpdateAnimBg="0"/>
      <p:bldP spid="27" grpId="0" animBg="1" autoUpdateAnimBg="0"/>
      <p:bldP spid="28" grpId="0" animBg="1" autoUpdateAnimBg="0"/>
      <p:bldP spid="29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29" name="Group 61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896883390"/>
              </p:ext>
            </p:extLst>
          </p:nvPr>
        </p:nvGraphicFramePr>
        <p:xfrm>
          <a:off x="533400" y="1004887"/>
          <a:ext cx="8153399" cy="4141153"/>
        </p:xfrm>
        <a:graphic>
          <a:graphicData uri="http://schemas.openxmlformats.org/drawingml/2006/table">
            <a:tbl>
              <a:tblPr/>
              <a:tblGrid>
                <a:gridCol w="175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7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20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735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Hàng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nghìn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990600" y="1916112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990600" y="2438400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990600" y="2959100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990600" y="3479800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2649538" y="1916112"/>
            <a:ext cx="1054100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</a:t>
            </a:r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2649538" y="2438400"/>
            <a:ext cx="1054100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1000</a:t>
            </a: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4383088" y="1851025"/>
            <a:ext cx="603250" cy="455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7211" name="Oval 43"/>
          <p:cNvSpPr>
            <a:spLocks noChangeArrowheads="1"/>
          </p:cNvSpPr>
          <p:nvPr/>
        </p:nvSpPr>
        <p:spPr bwMode="auto">
          <a:xfrm>
            <a:off x="4383088" y="2371725"/>
            <a:ext cx="603250" cy="457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7212" name="Oval 44"/>
          <p:cNvSpPr>
            <a:spLocks noChangeArrowheads="1"/>
          </p:cNvSpPr>
          <p:nvPr/>
        </p:nvSpPr>
        <p:spPr bwMode="auto">
          <a:xfrm>
            <a:off x="4383088" y="2959100"/>
            <a:ext cx="603250" cy="455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7213" name="Oval 45"/>
          <p:cNvSpPr>
            <a:spLocks noChangeArrowheads="1"/>
          </p:cNvSpPr>
          <p:nvPr/>
        </p:nvSpPr>
        <p:spPr bwMode="auto">
          <a:xfrm>
            <a:off x="5889625" y="1851025"/>
            <a:ext cx="603250" cy="455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10</a:t>
            </a:r>
          </a:p>
        </p:txBody>
      </p:sp>
      <p:sp>
        <p:nvSpPr>
          <p:cNvPr id="7214" name="Oval 46"/>
          <p:cNvSpPr>
            <a:spLocks noChangeArrowheads="1"/>
          </p:cNvSpPr>
          <p:nvPr/>
        </p:nvSpPr>
        <p:spPr bwMode="auto">
          <a:xfrm>
            <a:off x="7473950" y="1843087"/>
            <a:ext cx="527050" cy="398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15" name="Oval 47"/>
          <p:cNvSpPr>
            <a:spLocks noChangeArrowheads="1"/>
          </p:cNvSpPr>
          <p:nvPr/>
        </p:nvSpPr>
        <p:spPr bwMode="auto">
          <a:xfrm>
            <a:off x="7473950" y="2298700"/>
            <a:ext cx="527050" cy="400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16" name="Oval 48"/>
          <p:cNvSpPr>
            <a:spLocks noChangeArrowheads="1"/>
          </p:cNvSpPr>
          <p:nvPr/>
        </p:nvSpPr>
        <p:spPr bwMode="auto">
          <a:xfrm>
            <a:off x="7473950" y="2763837"/>
            <a:ext cx="527050" cy="398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17" name="Oval 49"/>
          <p:cNvSpPr>
            <a:spLocks noChangeArrowheads="1"/>
          </p:cNvSpPr>
          <p:nvPr/>
        </p:nvSpPr>
        <p:spPr bwMode="auto">
          <a:xfrm>
            <a:off x="7473950" y="3219450"/>
            <a:ext cx="527050" cy="398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18" name="Oval 50"/>
          <p:cNvSpPr>
            <a:spLocks noChangeArrowheads="1"/>
          </p:cNvSpPr>
          <p:nvPr/>
        </p:nvSpPr>
        <p:spPr bwMode="auto">
          <a:xfrm>
            <a:off x="7473950" y="3732212"/>
            <a:ext cx="527050" cy="400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19" name="Oval 51"/>
          <p:cNvSpPr>
            <a:spLocks noChangeArrowheads="1"/>
          </p:cNvSpPr>
          <p:nvPr/>
        </p:nvSpPr>
        <p:spPr bwMode="auto">
          <a:xfrm>
            <a:off x="7473950" y="4197350"/>
            <a:ext cx="527050" cy="398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1219200" y="464185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2971800" y="464185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4495800" y="4627562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6019800" y="4627562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7543800" y="4627562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914400" y="5119687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bg1"/>
                </a:solidFill>
              </a:rPr>
              <a:t>Viết số</a:t>
            </a:r>
            <a:r>
              <a:rPr lang="en-US" sz="2400" b="1">
                <a:solidFill>
                  <a:schemeClr val="bg1"/>
                </a:solidFill>
                <a:latin typeface=".VnTime" pitchFamily="34" charset="0"/>
              </a:rPr>
              <a:t>:</a:t>
            </a:r>
            <a:r>
              <a:rPr lang="en-US" sz="2800">
                <a:solidFill>
                  <a:schemeClr val="bg1"/>
                </a:solidFill>
                <a:latin typeface=".VnTime" pitchFamily="34" charset="0"/>
              </a:rPr>
              <a:t>  </a:t>
            </a:r>
            <a:r>
              <a:rPr lang="en-US" sz="2800" b="1">
                <a:solidFill>
                  <a:schemeClr val="bg1"/>
                </a:solidFill>
                <a:latin typeface=".VnTime" pitchFamily="34" charset="0"/>
              </a:rPr>
              <a:t>42 316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914400" y="5500687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bg1"/>
                </a:solidFill>
              </a:rPr>
              <a:t>Đọc số</a:t>
            </a:r>
            <a:r>
              <a:rPr lang="en-US" sz="2800" b="1">
                <a:solidFill>
                  <a:schemeClr val="bg1"/>
                </a:solidFill>
              </a:rPr>
              <a:t>: </a:t>
            </a:r>
            <a:r>
              <a:rPr lang="en-US" sz="2800">
                <a:solidFill>
                  <a:schemeClr val="bg1"/>
                </a:solidFill>
              </a:rPr>
              <a:t> </a:t>
            </a:r>
            <a:r>
              <a:rPr lang="en-US" sz="2800" b="1">
                <a:solidFill>
                  <a:schemeClr val="bg1"/>
                </a:solidFill>
              </a:rPr>
              <a:t>Bốn mươi hai nghìn ba trăm mười sáu.</a:t>
            </a:r>
          </a:p>
        </p:txBody>
      </p:sp>
      <p:sp>
        <p:nvSpPr>
          <p:cNvPr id="3" name="Text Box 60"/>
          <p:cNvSpPr txBox="1">
            <a:spLocks noChangeArrowheads="1"/>
          </p:cNvSpPr>
          <p:nvPr/>
        </p:nvSpPr>
        <p:spPr bwMode="auto">
          <a:xfrm>
            <a:off x="3779838" y="-1190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chemeClr val="bg1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4" grpId="0" animBg="1"/>
      <p:bldP spid="7205" grpId="0" animBg="1"/>
      <p:bldP spid="7206" grpId="0" animBg="1"/>
      <p:bldP spid="7207" grpId="0" animBg="1"/>
      <p:bldP spid="7208" grpId="0" animBg="1"/>
      <p:bldP spid="7209" grpId="0" animBg="1"/>
      <p:bldP spid="7210" grpId="0" animBg="1"/>
      <p:bldP spid="7211" grpId="0" animBg="1"/>
      <p:bldP spid="7212" grpId="0" animBg="1"/>
      <p:bldP spid="7213" grpId="0" animBg="1"/>
      <p:bldP spid="7214" grpId="0" animBg="1"/>
      <p:bldP spid="7215" grpId="0" animBg="1"/>
      <p:bldP spid="7216" grpId="0" animBg="1"/>
      <p:bldP spid="7217" grpId="0" animBg="1"/>
      <p:bldP spid="7218" grpId="0" animBg="1"/>
      <p:bldP spid="7219" grpId="0" animBg="1"/>
      <p:bldP spid="7220" grpId="0"/>
      <p:bldP spid="7221" grpId="0"/>
      <p:bldP spid="7222" grpId="0"/>
      <p:bldP spid="7223" grpId="0"/>
      <p:bldP spid="7224" grpId="0"/>
      <p:bldP spid="7225" grpId="0"/>
      <p:bldP spid="72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44" name="Group 6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66381404"/>
              </p:ext>
            </p:extLst>
          </p:nvPr>
        </p:nvGraphicFramePr>
        <p:xfrm>
          <a:off x="609600" y="1650047"/>
          <a:ext cx="7772400" cy="3074353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9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735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Hàng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Chục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nghìn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Nghìn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Trăm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Chục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Đơn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vị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990600" y="2581275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990600" y="3114675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rgbClr val="008000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990600" y="3648075"/>
            <a:ext cx="1055688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rgbClr val="008000"/>
                </a:solidFill>
                <a:latin typeface=".VnTime" pitchFamily="34" charset="0"/>
              </a:rPr>
              <a:t>10000</a:t>
            </a:r>
          </a:p>
        </p:txBody>
      </p:sp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2649538" y="2581275"/>
            <a:ext cx="1054100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1000</a:t>
            </a:r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2649538" y="3114675"/>
            <a:ext cx="1054100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1000</a:t>
            </a:r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4383088" y="2516188"/>
            <a:ext cx="603250" cy="455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4383088" y="3048000"/>
            <a:ext cx="603250" cy="457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</a:t>
            </a:r>
          </a:p>
        </p:txBody>
      </p:sp>
      <p:sp>
        <p:nvSpPr>
          <p:cNvPr id="16426" name="Oval 42"/>
          <p:cNvSpPr>
            <a:spLocks noChangeArrowheads="1"/>
          </p:cNvSpPr>
          <p:nvPr/>
        </p:nvSpPr>
        <p:spPr bwMode="auto">
          <a:xfrm>
            <a:off x="5889625" y="2516188"/>
            <a:ext cx="603250" cy="455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rgbClr val="008000"/>
                </a:solidFill>
                <a:latin typeface=".VnTime" pitchFamily="34" charset="0"/>
              </a:rPr>
              <a:t>10</a:t>
            </a:r>
          </a:p>
        </p:txBody>
      </p:sp>
      <p:sp>
        <p:nvSpPr>
          <p:cNvPr id="16427" name="Oval 43"/>
          <p:cNvSpPr>
            <a:spLocks noChangeArrowheads="1"/>
          </p:cNvSpPr>
          <p:nvPr/>
        </p:nvSpPr>
        <p:spPr bwMode="auto">
          <a:xfrm>
            <a:off x="7473950" y="2438400"/>
            <a:ext cx="527050" cy="398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6428" name="Oval 44"/>
          <p:cNvSpPr>
            <a:spLocks noChangeArrowheads="1"/>
          </p:cNvSpPr>
          <p:nvPr/>
        </p:nvSpPr>
        <p:spPr bwMode="auto">
          <a:xfrm>
            <a:off x="7473950" y="2895600"/>
            <a:ext cx="527050" cy="4000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6429" name="Oval 45"/>
          <p:cNvSpPr>
            <a:spLocks noChangeArrowheads="1"/>
          </p:cNvSpPr>
          <p:nvPr/>
        </p:nvSpPr>
        <p:spPr bwMode="auto">
          <a:xfrm>
            <a:off x="7473950" y="3335337"/>
            <a:ext cx="527050" cy="398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6430" name="Oval 46"/>
          <p:cNvSpPr>
            <a:spLocks noChangeArrowheads="1"/>
          </p:cNvSpPr>
          <p:nvPr/>
        </p:nvSpPr>
        <p:spPr bwMode="auto">
          <a:xfrm>
            <a:off x="7473950" y="3792538"/>
            <a:ext cx="527050" cy="398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1219200" y="4267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2971800" y="4267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4495800" y="4267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6019800" y="4267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7543800" y="4267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914400" y="4967288"/>
            <a:ext cx="472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chemeClr val="bg1"/>
                </a:solidFill>
              </a:rPr>
              <a:t>Viết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.VnTime" pitchFamily="34" charset="0"/>
              </a:rPr>
              <a:t>:</a:t>
            </a:r>
            <a:r>
              <a:rPr lang="en-US" sz="2800" dirty="0">
                <a:solidFill>
                  <a:schemeClr val="bg1"/>
                </a:solidFill>
                <a:latin typeface=".VnTime" pitchFamily="34" charset="0"/>
              </a:rPr>
              <a:t>  </a:t>
            </a:r>
            <a:r>
              <a:rPr lang="en-US" sz="2800" b="1" dirty="0">
                <a:solidFill>
                  <a:schemeClr val="bg1"/>
                </a:solidFill>
                <a:latin typeface=".VnTime" pitchFamily="34" charset="0"/>
              </a:rPr>
              <a:t>33 214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914400" y="5424487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chemeClr val="bg1"/>
                </a:solidFill>
              </a:rPr>
              <a:t>Đọc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số</a:t>
            </a:r>
            <a:r>
              <a:rPr lang="en-US" sz="2800" b="1" dirty="0">
                <a:solidFill>
                  <a:schemeClr val="bg1"/>
                </a:solidFill>
              </a:rPr>
              <a:t>: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mươi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nghìn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hai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trăm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mười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bốn</a:t>
            </a:r>
            <a:r>
              <a:rPr lang="en-US" sz="28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442" name="Text Box 58"/>
          <p:cNvSpPr txBox="1">
            <a:spLocks noChangeArrowheads="1"/>
          </p:cNvSpPr>
          <p:nvPr/>
        </p:nvSpPr>
        <p:spPr bwMode="auto">
          <a:xfrm>
            <a:off x="990600" y="609600"/>
            <a:ext cx="4378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</a:rPr>
              <a:t>Bài</a:t>
            </a:r>
            <a:r>
              <a:rPr lang="en-US" sz="2800" b="1" dirty="0">
                <a:solidFill>
                  <a:srgbClr val="0000CC"/>
                </a:solidFill>
              </a:rPr>
              <a:t> 1. </a:t>
            </a:r>
            <a:r>
              <a:rPr lang="en-US" sz="2800" b="1" dirty="0" err="1">
                <a:solidFill>
                  <a:srgbClr val="0000CC"/>
                </a:solidFill>
              </a:rPr>
              <a:t>Viết</a:t>
            </a:r>
            <a:r>
              <a:rPr lang="en-US" sz="2800" b="1" dirty="0">
                <a:solidFill>
                  <a:srgbClr val="0000CC"/>
                </a:solidFill>
              </a:rPr>
              <a:t> (</a:t>
            </a:r>
            <a:r>
              <a:rPr lang="en-US" sz="2800" b="1" dirty="0" err="1">
                <a:solidFill>
                  <a:srgbClr val="0000CC"/>
                </a:solidFill>
              </a:rPr>
              <a:t>theo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mẫu</a:t>
            </a:r>
            <a:r>
              <a:rPr lang="en-US" sz="2800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6443" name="Rectangle 59"/>
          <p:cNvSpPr>
            <a:spLocks noChangeArrowheads="1"/>
          </p:cNvSpPr>
          <p:nvPr/>
        </p:nvSpPr>
        <p:spPr bwMode="auto">
          <a:xfrm>
            <a:off x="2627313" y="3648075"/>
            <a:ext cx="1054100" cy="390525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 b="1">
                <a:solidFill>
                  <a:srgbClr val="008000"/>
                </a:solidFill>
                <a:latin typeface=".VnTime" pitchFamily="34" charset="0"/>
              </a:rPr>
              <a:t>1000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395288" y="1050925"/>
            <a:ext cx="25923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a) </a:t>
            </a:r>
            <a:r>
              <a:rPr lang="en-US" sz="2800" dirty="0" err="1">
                <a:solidFill>
                  <a:schemeClr val="bg1"/>
                </a:solidFill>
              </a:rPr>
              <a:t>Mẫu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7" grpId="0" animBg="1"/>
      <p:bldP spid="16418" grpId="0" animBg="1"/>
      <p:bldP spid="16419" grpId="0" animBg="1"/>
      <p:bldP spid="16421" grpId="0" animBg="1"/>
      <p:bldP spid="16422" grpId="0" animBg="1"/>
      <p:bldP spid="16423" grpId="0" animBg="1"/>
      <p:bldP spid="16424" grpId="0" animBg="1"/>
      <p:bldP spid="16426" grpId="0" animBg="1"/>
      <p:bldP spid="16427" grpId="0" animBg="1"/>
      <p:bldP spid="16428" grpId="0" animBg="1"/>
      <p:bldP spid="16429" grpId="0" animBg="1"/>
      <p:bldP spid="16430" grpId="0" animBg="1"/>
      <p:bldP spid="16433" grpId="0"/>
      <p:bldP spid="16434" grpId="0"/>
      <p:bldP spid="16435" grpId="0"/>
      <p:bldP spid="16436" grpId="0"/>
      <p:bldP spid="16437" grpId="0"/>
      <p:bldP spid="16438" grpId="0"/>
      <p:bldP spid="16439" grpId="0"/>
      <p:bldP spid="16442" grpId="0"/>
      <p:bldP spid="16443" grpId="0" animBg="1"/>
      <p:bldP spid="164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78" name="Group 66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17341225"/>
              </p:ext>
            </p:extLst>
          </p:nvPr>
        </p:nvGraphicFramePr>
        <p:xfrm>
          <a:off x="762000" y="1133475"/>
          <a:ext cx="7772400" cy="3744278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735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Hàng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Chục nghìn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Nghìn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Trăm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Chục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Đơn vị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3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066800" y="2030413"/>
            <a:ext cx="7010400" cy="2074862"/>
            <a:chOff x="768" y="1765"/>
            <a:chExt cx="4416" cy="1307"/>
          </a:xfrm>
        </p:grpSpPr>
        <p:sp>
          <p:nvSpPr>
            <p:cNvPr id="9259" name="Rectangle 34"/>
            <p:cNvSpPr>
              <a:spLocks noChangeArrowheads="1"/>
            </p:cNvSpPr>
            <p:nvPr/>
          </p:nvSpPr>
          <p:spPr bwMode="auto">
            <a:xfrm>
              <a:off x="768" y="1824"/>
              <a:ext cx="665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10000</a:t>
              </a:r>
            </a:p>
          </p:txBody>
        </p:sp>
        <p:sp>
          <p:nvSpPr>
            <p:cNvPr id="9260" name="Rectangle 35"/>
            <p:cNvSpPr>
              <a:spLocks noChangeArrowheads="1"/>
            </p:cNvSpPr>
            <p:nvPr/>
          </p:nvSpPr>
          <p:spPr bwMode="auto">
            <a:xfrm>
              <a:off x="768" y="2153"/>
              <a:ext cx="665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10000</a:t>
              </a:r>
            </a:p>
          </p:txBody>
        </p:sp>
        <p:sp>
          <p:nvSpPr>
            <p:cNvPr id="9261" name="Rectangle 36"/>
            <p:cNvSpPr>
              <a:spLocks noChangeArrowheads="1"/>
            </p:cNvSpPr>
            <p:nvPr/>
          </p:nvSpPr>
          <p:spPr bwMode="auto">
            <a:xfrm>
              <a:off x="1813" y="1807"/>
              <a:ext cx="664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</a:t>
              </a:r>
            </a:p>
          </p:txBody>
        </p:sp>
        <p:sp>
          <p:nvSpPr>
            <p:cNvPr id="9262" name="Rectangle 37"/>
            <p:cNvSpPr>
              <a:spLocks noChangeArrowheads="1"/>
            </p:cNvSpPr>
            <p:nvPr/>
          </p:nvSpPr>
          <p:spPr bwMode="auto">
            <a:xfrm>
              <a:off x="1813" y="2136"/>
              <a:ext cx="664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</a:t>
              </a:r>
            </a:p>
          </p:txBody>
        </p:sp>
        <p:sp>
          <p:nvSpPr>
            <p:cNvPr id="9263" name="Oval 38"/>
            <p:cNvSpPr>
              <a:spLocks noChangeArrowheads="1"/>
            </p:cNvSpPr>
            <p:nvPr/>
          </p:nvSpPr>
          <p:spPr bwMode="auto">
            <a:xfrm>
              <a:off x="2905" y="1776"/>
              <a:ext cx="380" cy="28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</a:t>
              </a:r>
            </a:p>
          </p:txBody>
        </p:sp>
        <p:sp>
          <p:nvSpPr>
            <p:cNvPr id="9264" name="Oval 39"/>
            <p:cNvSpPr>
              <a:spLocks noChangeArrowheads="1"/>
            </p:cNvSpPr>
            <p:nvPr/>
          </p:nvSpPr>
          <p:spPr bwMode="auto">
            <a:xfrm>
              <a:off x="2905" y="2104"/>
              <a:ext cx="380" cy="28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</a:t>
              </a:r>
            </a:p>
          </p:txBody>
        </p:sp>
        <p:sp>
          <p:nvSpPr>
            <p:cNvPr id="9265" name="Oval 40"/>
            <p:cNvSpPr>
              <a:spLocks noChangeArrowheads="1"/>
            </p:cNvSpPr>
            <p:nvPr/>
          </p:nvSpPr>
          <p:spPr bwMode="auto">
            <a:xfrm>
              <a:off x="2905" y="2474"/>
              <a:ext cx="380" cy="28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</a:t>
              </a:r>
            </a:p>
          </p:txBody>
        </p:sp>
        <p:sp>
          <p:nvSpPr>
            <p:cNvPr id="9266" name="Oval 41"/>
            <p:cNvSpPr>
              <a:spLocks noChangeArrowheads="1"/>
            </p:cNvSpPr>
            <p:nvPr/>
          </p:nvSpPr>
          <p:spPr bwMode="auto">
            <a:xfrm>
              <a:off x="3854" y="1776"/>
              <a:ext cx="380" cy="28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</a:t>
              </a:r>
            </a:p>
          </p:txBody>
        </p:sp>
        <p:sp>
          <p:nvSpPr>
            <p:cNvPr id="9267" name="Oval 42"/>
            <p:cNvSpPr>
              <a:spLocks noChangeArrowheads="1"/>
            </p:cNvSpPr>
            <p:nvPr/>
          </p:nvSpPr>
          <p:spPr bwMode="auto">
            <a:xfrm>
              <a:off x="4852" y="1765"/>
              <a:ext cx="332" cy="251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9268" name="Oval 43"/>
            <p:cNvSpPr>
              <a:spLocks noChangeArrowheads="1"/>
            </p:cNvSpPr>
            <p:nvPr/>
          </p:nvSpPr>
          <p:spPr bwMode="auto">
            <a:xfrm>
              <a:off x="4852" y="2100"/>
              <a:ext cx="332" cy="25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9269" name="Rectangle 44"/>
            <p:cNvSpPr>
              <a:spLocks noChangeArrowheads="1"/>
            </p:cNvSpPr>
            <p:nvPr/>
          </p:nvSpPr>
          <p:spPr bwMode="auto">
            <a:xfrm>
              <a:off x="1824" y="2497"/>
              <a:ext cx="664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</a:t>
              </a:r>
            </a:p>
          </p:txBody>
        </p:sp>
        <p:sp>
          <p:nvSpPr>
            <p:cNvPr id="9270" name="Rectangle 45"/>
            <p:cNvSpPr>
              <a:spLocks noChangeArrowheads="1"/>
            </p:cNvSpPr>
            <p:nvPr/>
          </p:nvSpPr>
          <p:spPr bwMode="auto">
            <a:xfrm>
              <a:off x="1824" y="2826"/>
              <a:ext cx="664" cy="246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>
                  <a:solidFill>
                    <a:srgbClr val="000000"/>
                  </a:solidFill>
                  <a:latin typeface=".VnTime" pitchFamily="34" charset="0"/>
                </a:rPr>
                <a:t>1000</a:t>
              </a:r>
            </a:p>
          </p:txBody>
        </p:sp>
      </p:grp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1395413" y="4341813"/>
            <a:ext cx="414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3090863" y="4316413"/>
            <a:ext cx="414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4614863" y="4316413"/>
            <a:ext cx="414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6115050" y="4305300"/>
            <a:ext cx="414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.VnTime" pitchFamily="34" charset="0"/>
              </a:rPr>
              <a:t>1</a:t>
            </a:r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7639050" y="4305300"/>
            <a:ext cx="414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762000" y="4899025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chemeClr val="bg1"/>
                </a:solidFill>
              </a:rPr>
              <a:t>Viết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số</a:t>
            </a:r>
            <a:r>
              <a:rPr lang="en-US" sz="2400" b="1" i="1" dirty="0">
                <a:solidFill>
                  <a:schemeClr val="bg1"/>
                </a:solidFill>
              </a:rPr>
              <a:t>		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24 312</a:t>
            </a:r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819150" y="5257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chemeClr val="bg1"/>
                </a:solidFill>
              </a:rPr>
              <a:t>Đọc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số</a:t>
            </a:r>
            <a:r>
              <a:rPr lang="en-US" sz="2400" b="1" i="1" dirty="0">
                <a:solidFill>
                  <a:schemeClr val="bg1"/>
                </a:solidFill>
              </a:rPr>
              <a:t>		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mươi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tư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nghìn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trăm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mười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372" name="Text Box 60"/>
          <p:cNvSpPr txBox="1">
            <a:spLocks noChangeArrowheads="1"/>
          </p:cNvSpPr>
          <p:nvPr/>
        </p:nvSpPr>
        <p:spPr bwMode="auto">
          <a:xfrm>
            <a:off x="890588" y="577850"/>
            <a:ext cx="201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8" grpId="0" autoUpdateAnimBg="0"/>
      <p:bldP spid="13359" grpId="0" autoUpdateAnimBg="0"/>
      <p:bldP spid="13360" grpId="0" autoUpdateAnimBg="0"/>
      <p:bldP spid="13361" grpId="0" autoUpdateAnimBg="0"/>
      <p:bldP spid="13362" grpId="0" autoUpdateAnimBg="0"/>
      <p:bldP spid="13363" grpId="0" autoUpdateAnimBg="0"/>
      <p:bldP spid="13364" grpId="0" autoUpdateAnimBg="0"/>
      <p:bldP spid="1337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36" name="Group 14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922928615"/>
              </p:ext>
            </p:extLst>
          </p:nvPr>
        </p:nvGraphicFramePr>
        <p:xfrm>
          <a:off x="152400" y="1523999"/>
          <a:ext cx="8915400" cy="4038601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4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0353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Hàng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8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Chục nghìn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Nghìn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Đơn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vị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3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3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3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73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305" name="Text Box 74"/>
          <p:cNvSpPr txBox="1">
            <a:spLocks noChangeArrowheads="1"/>
          </p:cNvSpPr>
          <p:nvPr/>
        </p:nvSpPr>
        <p:spPr bwMode="auto">
          <a:xfrm>
            <a:off x="827088" y="761998"/>
            <a:ext cx="3821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99"/>
                </a:solidFill>
              </a:rPr>
              <a:t>Bài</a:t>
            </a:r>
            <a:r>
              <a:rPr lang="en-US" sz="2800" b="1" dirty="0">
                <a:solidFill>
                  <a:srgbClr val="000099"/>
                </a:solidFill>
              </a:rPr>
              <a:t> 2. </a:t>
            </a:r>
            <a:r>
              <a:rPr lang="en-US" sz="2800" b="1" dirty="0" err="1">
                <a:solidFill>
                  <a:srgbClr val="000099"/>
                </a:solidFill>
              </a:rPr>
              <a:t>Viết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theo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mẫu</a:t>
            </a:r>
            <a:endParaRPr lang="en-US" sz="2800" b="1" dirty="0">
              <a:solidFill>
                <a:srgbClr val="000099"/>
              </a:solidFill>
            </a:endParaRPr>
          </a:p>
        </p:txBody>
      </p:sp>
      <p:sp>
        <p:nvSpPr>
          <p:cNvPr id="8291" name="Rectangle 99"/>
          <p:cNvSpPr>
            <a:spLocks noChangeArrowheads="1"/>
          </p:cNvSpPr>
          <p:nvPr/>
        </p:nvSpPr>
        <p:spPr bwMode="auto">
          <a:xfrm>
            <a:off x="4953000" y="2514598"/>
            <a:ext cx="441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sáu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tám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nghìn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trăm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năm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94" name="Rectangle 102"/>
          <p:cNvSpPr>
            <a:spLocks noChangeArrowheads="1"/>
          </p:cNvSpPr>
          <p:nvPr/>
        </p:nvSpPr>
        <p:spPr bwMode="auto">
          <a:xfrm>
            <a:off x="4859338" y="3200398"/>
            <a:ext cx="4284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lăm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nghìn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một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trăm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tám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bảy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97" name="Rectangle 105"/>
          <p:cNvSpPr>
            <a:spLocks noChangeArrowheads="1"/>
          </p:cNvSpPr>
          <p:nvPr/>
        </p:nvSpPr>
        <p:spPr bwMode="auto">
          <a:xfrm>
            <a:off x="4932363" y="3733798"/>
            <a:ext cx="42116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dirty="0" err="1">
                <a:solidFill>
                  <a:schemeClr val="bg1"/>
                </a:solidFill>
              </a:rPr>
              <a:t>chín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tư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nghìn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trăm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sáu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mươi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mốt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01" name="Rectangle 109"/>
          <p:cNvSpPr>
            <a:spLocks noChangeArrowheads="1"/>
          </p:cNvSpPr>
          <p:nvPr/>
        </p:nvSpPr>
        <p:spPr bwMode="auto">
          <a:xfrm>
            <a:off x="4932363" y="4343398"/>
            <a:ext cx="42116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năm mươi bảy nghìn một trăm ba mươi sáu</a:t>
            </a:r>
          </a:p>
        </p:txBody>
      </p:sp>
      <p:sp>
        <p:nvSpPr>
          <p:cNvPr id="8305" name="Rectangle 113"/>
          <p:cNvSpPr>
            <a:spLocks noChangeArrowheads="1"/>
          </p:cNvSpPr>
          <p:nvPr/>
        </p:nvSpPr>
        <p:spPr bwMode="auto">
          <a:xfrm>
            <a:off x="4932363" y="495299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mười lăm nghìn bốn trăm mười một</a:t>
            </a:r>
          </a:p>
        </p:txBody>
      </p:sp>
      <p:sp>
        <p:nvSpPr>
          <p:cNvPr id="8331" name="Rectangle 139"/>
          <p:cNvSpPr>
            <a:spLocks noChangeArrowheads="1"/>
          </p:cNvSpPr>
          <p:nvPr/>
        </p:nvSpPr>
        <p:spPr bwMode="auto">
          <a:xfrm>
            <a:off x="3810000" y="3200398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35 187</a:t>
            </a:r>
          </a:p>
        </p:txBody>
      </p:sp>
      <p:sp>
        <p:nvSpPr>
          <p:cNvPr id="8332" name="Rectangle 140"/>
          <p:cNvSpPr>
            <a:spLocks noChangeArrowheads="1"/>
          </p:cNvSpPr>
          <p:nvPr/>
        </p:nvSpPr>
        <p:spPr bwMode="auto">
          <a:xfrm>
            <a:off x="3810000" y="3809998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94 361</a:t>
            </a:r>
          </a:p>
        </p:txBody>
      </p:sp>
      <p:sp>
        <p:nvSpPr>
          <p:cNvPr id="8333" name="Rectangle 141"/>
          <p:cNvSpPr>
            <a:spLocks noChangeArrowheads="1"/>
          </p:cNvSpPr>
          <p:nvPr/>
        </p:nvSpPr>
        <p:spPr bwMode="auto">
          <a:xfrm>
            <a:off x="3759200" y="4419598"/>
            <a:ext cx="104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57 136</a:t>
            </a:r>
          </a:p>
        </p:txBody>
      </p:sp>
      <p:sp>
        <p:nvSpPr>
          <p:cNvPr id="8334" name="Rectangle 142"/>
          <p:cNvSpPr>
            <a:spLocks noChangeArrowheads="1"/>
          </p:cNvSpPr>
          <p:nvPr/>
        </p:nvSpPr>
        <p:spPr bwMode="auto">
          <a:xfrm>
            <a:off x="3759200" y="5029198"/>
            <a:ext cx="104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15 411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00" y="2590798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68 352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1" grpId="0" autoUpdateAnimBg="0"/>
      <p:bldP spid="8294" grpId="0" autoUpdateAnimBg="0"/>
      <p:bldP spid="8297" grpId="0" autoUpdateAnimBg="0"/>
      <p:bldP spid="8301" grpId="0" autoUpdateAnimBg="0"/>
      <p:bldP spid="8305" grpId="0" autoUpdateAnimBg="0"/>
      <p:bldP spid="8331" grpId="0" autoUpdateAnimBg="0"/>
      <p:bldP spid="8332" grpId="0" autoUpdateAnimBg="0"/>
      <p:bldP spid="8333" grpId="0" autoUpdateAnimBg="0"/>
      <p:bldP spid="833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838200" y="10668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 3</a:t>
            </a:r>
            <a:r>
              <a:rPr lang="en-US" sz="2800" b="1" u="sng" dirty="0">
                <a:solidFill>
                  <a:srgbClr val="0000FF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057400" y="1066800"/>
            <a:ext cx="281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0" y="1981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cs typeface="Times New Roman" pitchFamily="18" charset="0"/>
              </a:rPr>
              <a:t>23 116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0" y="28194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cs typeface="Times New Roman" pitchFamily="18" charset="0"/>
              </a:rPr>
              <a:t>12 427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36576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cs typeface="Times New Roman" pitchFamily="18" charset="0"/>
              </a:rPr>
              <a:t> 3 116</a:t>
            </a:r>
            <a:r>
              <a:rPr lang="en-US" sz="2800" b="1" dirty="0">
                <a:solidFill>
                  <a:srgbClr val="800080"/>
                </a:solidFill>
                <a:latin typeface=".VnTime" pitchFamily="34" charset="0"/>
              </a:rPr>
              <a:t>  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0" y="44958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cs typeface="Times New Roman" pitchFamily="18" charset="0"/>
              </a:rPr>
              <a:t>82 427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447800" y="19812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Đọc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mươi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một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mười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sáu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447800" y="2819401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Đọc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r>
              <a:rPr lang="en-US" sz="2800" b="1" dirty="0"/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Mười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bốn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mươi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bảy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447800" y="3581401"/>
            <a:ext cx="716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Đọc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solidFill>
                  <a:srgbClr val="FF0000"/>
                </a:solidFill>
              </a:rPr>
              <a:t>Ba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một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mười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sáu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1371600" y="44958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Đọc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là:</a:t>
            </a:r>
            <a:r>
              <a:rPr lang="en-US" sz="2800" b="1" dirty="0" err="1">
                <a:solidFill>
                  <a:srgbClr val="FF0000"/>
                </a:solidFill>
              </a:rPr>
              <a:t>Tám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mươi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bốn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mươi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bảy</a:t>
            </a:r>
            <a:r>
              <a:rPr lang="en-US" sz="2800" b="1" dirty="0">
                <a:solidFill>
                  <a:srgbClr val="FF0000"/>
                </a:solidFill>
              </a:rPr>
              <a:t>.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</p:childTnLst>
        </p:cTn>
      </p:par>
    </p:tnLst>
    <p:bldLst>
      <p:bldP spid="9226" grpId="0"/>
      <p:bldP spid="9227" grpId="0"/>
      <p:bldP spid="9229" grpId="0"/>
      <p:bldP spid="9230" grpId="0"/>
      <p:bldP spid="9231" grpId="0"/>
      <p:bldP spid="9232" grpId="0"/>
      <p:bldP spid="9233" grpId="0"/>
      <p:bldP spid="9233" grpId="1"/>
      <p:bldP spid="9234" grpId="0"/>
      <p:bldP spid="9234" grpId="1"/>
      <p:bldP spid="9235" grpId="0"/>
      <p:bldP spid="9235" grpId="1"/>
      <p:bldP spid="9236" grpId="0"/>
      <p:bldP spid="923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28600" y="1752600"/>
            <a:ext cx="868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</a:rPr>
              <a:t>	</a:t>
            </a:r>
            <a:r>
              <a:rPr lang="en-US" sz="2800" b="1" dirty="0" err="1">
                <a:solidFill>
                  <a:schemeClr val="tx2"/>
                </a:solidFill>
              </a:rPr>
              <a:t>Em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hãy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tự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nghĩ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ra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một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số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có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năm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chữ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số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và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nêu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giá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trị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của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mỗi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hàng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của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số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đó</a:t>
            </a:r>
            <a:r>
              <a:rPr lang="en-US" sz="2800" b="1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827088" y="2829580"/>
            <a:ext cx="50403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</a:rPr>
              <a:t>Em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hãy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nêu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cách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viết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số</a:t>
            </a:r>
            <a:r>
              <a:rPr lang="en-US" sz="2800" b="1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-152400" y="3286780"/>
            <a:ext cx="982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          </a:t>
            </a:r>
            <a:r>
              <a:rPr lang="en-US" sz="2800" b="1" dirty="0" err="1">
                <a:solidFill>
                  <a:srgbClr val="FF3300"/>
                </a:solidFill>
              </a:rPr>
              <a:t>Viết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từ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trái</a:t>
            </a:r>
            <a:r>
              <a:rPr lang="en-US" sz="2800" b="1" dirty="0">
                <a:solidFill>
                  <a:srgbClr val="FF3300"/>
                </a:solidFill>
              </a:rPr>
              <a:t> sang </a:t>
            </a:r>
            <a:r>
              <a:rPr lang="en-US" sz="2800" b="1" dirty="0" err="1">
                <a:solidFill>
                  <a:srgbClr val="FF3300"/>
                </a:solidFill>
              </a:rPr>
              <a:t>phải</a:t>
            </a:r>
            <a:r>
              <a:rPr lang="en-US" sz="2800" b="1" dirty="0">
                <a:solidFill>
                  <a:srgbClr val="FF3300"/>
                </a:solidFill>
              </a:rPr>
              <a:t> (</a:t>
            </a:r>
            <a:r>
              <a:rPr lang="en-US" sz="2800" b="1" dirty="0" err="1">
                <a:solidFill>
                  <a:srgbClr val="FF3300"/>
                </a:solidFill>
              </a:rPr>
              <a:t>từ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hàng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cao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đến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hàng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thấp</a:t>
            </a:r>
            <a:r>
              <a:rPr lang="en-US" sz="2800" b="1" dirty="0">
                <a:solidFill>
                  <a:srgbClr val="FF3300"/>
                </a:solidFill>
              </a:rPr>
              <a:t>).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827088" y="4201180"/>
            <a:ext cx="4735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</a:rPr>
              <a:t>     </a:t>
            </a:r>
            <a:r>
              <a:rPr lang="en-US" sz="2800" b="1" dirty="0" err="1">
                <a:solidFill>
                  <a:schemeClr val="tx2"/>
                </a:solidFill>
              </a:rPr>
              <a:t>Em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hãy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nêu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cách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đọc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số</a:t>
            </a:r>
            <a:r>
              <a:rPr lang="en-US" sz="2800" b="1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-228600" y="4734580"/>
            <a:ext cx="960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             Đọc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từ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trái</a:t>
            </a:r>
            <a:r>
              <a:rPr lang="en-US" sz="2800" b="1" dirty="0">
                <a:solidFill>
                  <a:srgbClr val="FF3300"/>
                </a:solidFill>
              </a:rPr>
              <a:t> sang </a:t>
            </a:r>
            <a:r>
              <a:rPr lang="en-US" sz="2800" b="1" dirty="0" err="1">
                <a:solidFill>
                  <a:srgbClr val="FF3300"/>
                </a:solidFill>
              </a:rPr>
              <a:t>phải</a:t>
            </a:r>
            <a:r>
              <a:rPr lang="en-US" sz="2800" b="1" dirty="0">
                <a:solidFill>
                  <a:srgbClr val="FF3300"/>
                </a:solidFill>
              </a:rPr>
              <a:t> (</a:t>
            </a:r>
            <a:r>
              <a:rPr lang="en-US" sz="2800" b="1" dirty="0" err="1">
                <a:solidFill>
                  <a:srgbClr val="FF3300"/>
                </a:solidFill>
              </a:rPr>
              <a:t>từ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hàng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cao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đến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hàng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thấp</a:t>
            </a:r>
            <a:r>
              <a:rPr lang="en-US" sz="2800" b="1" dirty="0">
                <a:solidFill>
                  <a:srgbClr val="FF33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/>
      <p:bldP spid="12308" grpId="0"/>
      <p:bldP spid="12309" grpId="0"/>
      <p:bldP spid="12310" grpId="0"/>
      <p:bldP spid="123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62000" y="16002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 4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905000" y="1600200"/>
            <a:ext cx="838200" cy="52322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cs typeface="Times New Roman" pitchFamily="18" charset="0"/>
              </a:rPr>
              <a:t> ?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914400" y="24917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99"/>
                </a:solidFill>
                <a:latin typeface=".VnTime" pitchFamily="34" charset="0"/>
              </a:rPr>
              <a:t>60 000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2590800" y="24917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70 000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275138" y="24917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943600" y="24917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057400" y="278064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3733800" y="278064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5410200" y="278064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914400" y="35712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23 000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590800" y="35712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24 000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275138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5943600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2057400" y="3876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3733800" y="3876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5410200" y="3876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914400" y="47142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99"/>
                </a:solidFill>
                <a:latin typeface=".VnTime" pitchFamily="34" charset="0"/>
              </a:rPr>
              <a:t>23 000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2590800" y="47142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99"/>
                </a:solidFill>
                <a:latin typeface=".VnTime" pitchFamily="34" charset="0"/>
              </a:rPr>
              <a:t>23 100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4275138" y="4714220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5943600" y="4714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2057400" y="5019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3733800" y="5019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5410200" y="5019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7620000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7086600" y="3876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Rectangle 38"/>
          <p:cNvSpPr>
            <a:spLocks noChangeArrowheads="1"/>
          </p:cNvSpPr>
          <p:nvPr/>
        </p:nvSpPr>
        <p:spPr bwMode="auto">
          <a:xfrm>
            <a:off x="7620000" y="4714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7086600" y="501902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4275138" y="24917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80 000</a:t>
            </a:r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5940425" y="24917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90 000</a:t>
            </a:r>
          </a:p>
        </p:txBody>
      </p:sp>
      <p:sp>
        <p:nvSpPr>
          <p:cNvPr id="10283" name="Rectangle 43"/>
          <p:cNvSpPr>
            <a:spLocks noChangeArrowheads="1"/>
          </p:cNvSpPr>
          <p:nvPr/>
        </p:nvSpPr>
        <p:spPr bwMode="auto">
          <a:xfrm>
            <a:off x="4275138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25 000</a:t>
            </a:r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5943600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26 000</a:t>
            </a: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7620000" y="3571220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27 000</a:t>
            </a: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4275138" y="4723745"/>
            <a:ext cx="1143000" cy="6096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.VnTime" pitchFamily="34" charset="0"/>
              </a:rPr>
              <a:t>23 200</a:t>
            </a:r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5943600" y="4723745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23 300</a:t>
            </a:r>
          </a:p>
        </p:txBody>
      </p: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7620000" y="4723745"/>
            <a:ext cx="11430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23 400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3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  <p:bldP spid="10279" grpId="0" animBg="1"/>
      <p:bldP spid="10281" grpId="0" animBg="1"/>
      <p:bldP spid="10282" grpId="0" animBg="1"/>
      <p:bldP spid="10283" grpId="0" animBg="1"/>
      <p:bldP spid="10284" grpId="0" animBg="1"/>
      <p:bldP spid="10285" grpId="0" animBg="1"/>
      <p:bldP spid="10286" grpId="0" animBg="1"/>
      <p:bldP spid="10287" grpId="0" animBg="1"/>
      <p:bldP spid="102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00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id="18435" name="Picture 9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10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9144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5" name="Picture 11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839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6" name="Picture 12" descr="bar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48400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6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407351">
            <a:off x="484188" y="2868612"/>
            <a:ext cx="30480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6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40572">
            <a:off x="5257800" y="2971800"/>
            <a:ext cx="2438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WordArt 21"/>
          <p:cNvSpPr>
            <a:spLocks noChangeArrowheads="1" noChangeShapeType="1" noTextEdit="1"/>
          </p:cNvSpPr>
          <p:nvPr/>
        </p:nvSpPr>
        <p:spPr bwMode="auto">
          <a:xfrm>
            <a:off x="685800" y="2286000"/>
            <a:ext cx="737235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chăm ngoan học giỏi</a:t>
            </a:r>
            <a:endParaRPr lang="en-US" sz="4000" kern="10">
              <a:ln w="19050">
                <a:solidFill>
                  <a:schemeClr val="bg1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7848" name="AutoShape 24"/>
          <p:cNvSpPr>
            <a:spLocks noChangeArrowheads="1"/>
          </p:cNvSpPr>
          <p:nvPr/>
        </p:nvSpPr>
        <p:spPr bwMode="auto">
          <a:xfrm>
            <a:off x="304800" y="46482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49" name="AutoShape 25"/>
          <p:cNvSpPr>
            <a:spLocks noChangeArrowheads="1"/>
          </p:cNvSpPr>
          <p:nvPr/>
        </p:nvSpPr>
        <p:spPr bwMode="auto">
          <a:xfrm>
            <a:off x="1524000" y="3810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0" name="AutoShape 26"/>
          <p:cNvSpPr>
            <a:spLocks noChangeArrowheads="1"/>
          </p:cNvSpPr>
          <p:nvPr/>
        </p:nvSpPr>
        <p:spPr bwMode="auto">
          <a:xfrm>
            <a:off x="7620000" y="533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1" name="AutoShape 27"/>
          <p:cNvSpPr>
            <a:spLocks noChangeArrowheads="1"/>
          </p:cNvSpPr>
          <p:nvPr/>
        </p:nvSpPr>
        <p:spPr bwMode="auto">
          <a:xfrm>
            <a:off x="8229600" y="38100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2" name="AutoShape 28"/>
          <p:cNvSpPr>
            <a:spLocks noChangeArrowheads="1"/>
          </p:cNvSpPr>
          <p:nvPr/>
        </p:nvSpPr>
        <p:spPr bwMode="auto">
          <a:xfrm>
            <a:off x="4343400" y="381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3" name="AutoShape 29"/>
          <p:cNvSpPr>
            <a:spLocks noChangeArrowheads="1"/>
          </p:cNvSpPr>
          <p:nvPr/>
        </p:nvSpPr>
        <p:spPr bwMode="auto">
          <a:xfrm>
            <a:off x="6019800" y="1600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4" name="AutoShape 30"/>
          <p:cNvSpPr>
            <a:spLocks noChangeArrowheads="1"/>
          </p:cNvSpPr>
          <p:nvPr/>
        </p:nvSpPr>
        <p:spPr bwMode="auto">
          <a:xfrm>
            <a:off x="3733800" y="4267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  <p:sp>
        <p:nvSpPr>
          <p:cNvPr id="77855" name="AutoShape 31"/>
          <p:cNvSpPr>
            <a:spLocks noChangeArrowheads="1"/>
          </p:cNvSpPr>
          <p:nvPr/>
        </p:nvSpPr>
        <p:spPr bwMode="auto">
          <a:xfrm>
            <a:off x="5257800" y="5867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2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77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77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77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7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77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77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77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77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77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77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77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77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77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10000000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mmprod_feedback_7000"/>
          <p:cNvSpPr/>
          <p:nvPr>
            <p:custDataLst>
              <p:tags r:id="rId3"/>
            </p:custDataLst>
          </p:nvPr>
        </p:nvSpPr>
        <p:spPr bwMode="auto">
          <a:xfrm>
            <a:off x="868680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Đúng!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14" name="mmprod_feedback_7002"/>
          <p:cNvSpPr/>
          <p:nvPr>
            <p:custDataLst>
              <p:tags r:id="rId4"/>
            </p:custDataLst>
          </p:nvPr>
        </p:nvSpPr>
        <p:spPr bwMode="auto">
          <a:xfrm>
            <a:off x="4983479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Chưa đúng 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15" name="mmprod_feedback_7009"/>
          <p:cNvSpPr/>
          <p:nvPr>
            <p:custDataLst>
              <p:tags r:id="rId5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16" name="mmprod_feedback_7006"/>
          <p:cNvSpPr/>
          <p:nvPr>
            <p:custDataLst>
              <p:tags r:id="rId6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lời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của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 </a:t>
            </a:r>
            <a:r>
              <a:rPr kumimoji="0" lang="en-US" strike="noStrike" cap="none" normalizeH="0" baseline="0" dirty="0" err="1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</a:t>
            </a:r>
            <a:r>
              <a:rPr kumimoji="0" lang="en-US" strike="noStrike" cap="none" normalizeH="0" baseline="0" dirty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:</a:t>
            </a:r>
          </a:p>
        </p:txBody>
      </p:sp>
      <p:sp>
        <p:nvSpPr>
          <p:cNvPr id="17" name="mmprod_feedback_7010"/>
          <p:cNvSpPr/>
          <p:nvPr>
            <p:custDataLst>
              <p:tags r:id="rId7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18" name="mmprod_feedback_7011"/>
          <p:cNvSpPr/>
          <p:nvPr>
            <p:custDataLst>
              <p:tags r:id="rId8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chưa hoàn thành câu hỏi này!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19" name="mmprod_feedback_7007"/>
          <p:cNvSpPr/>
          <p:nvPr>
            <p:custDataLst>
              <p:tags r:id="rId9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phải hoàn thành trước khi tiếp tục.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grpSp>
        <p:nvGrpSpPr>
          <p:cNvPr id="22" name="mmprod_Button104"/>
          <p:cNvGrpSpPr/>
          <p:nvPr>
            <p:custDataLst>
              <p:tags r:id="rId10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20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itchFamily="18" charset="0"/>
                </a:rPr>
                <a:t>Xác nhận</a:t>
              </a:r>
            </a:p>
          </p:txBody>
        </p:sp>
        <p:sp>
          <p:nvSpPr>
            <p:cNvPr id="21" name="mmprod_ButtonText105"/>
            <p:cNvSpPr/>
            <p:nvPr>
              <p:custDataLst>
                <p:tags r:id="rId21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Xác nhận</a:t>
              </a:r>
            </a:p>
          </p:txBody>
        </p:sp>
      </p:grpSp>
      <p:grpSp>
        <p:nvGrpSpPr>
          <p:cNvPr id="25" name="mmprod_Button106"/>
          <p:cNvGrpSpPr/>
          <p:nvPr>
            <p:custDataLst>
              <p:tags r:id="rId11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23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itchFamily="18" charset="0"/>
                </a:rPr>
                <a:t>Làm lại</a:t>
              </a:r>
            </a:p>
          </p:txBody>
        </p:sp>
        <p:sp>
          <p:nvSpPr>
            <p:cNvPr id="24" name="mmprod_ButtonText107"/>
            <p:cNvSpPr/>
            <p:nvPr>
              <p:custDataLst>
                <p:tags r:id="rId20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Làm lại</a:t>
              </a:r>
            </a:p>
          </p:txBody>
        </p:sp>
      </p:grpSp>
      <p:grpSp>
        <p:nvGrpSpPr>
          <p:cNvPr id="35" name="mmprod_answer10033"/>
          <p:cNvGrpSpPr/>
          <p:nvPr>
            <p:custDataLst>
              <p:tags r:id="rId12"/>
            </p:custDataLst>
          </p:nvPr>
        </p:nvGrpSpPr>
        <p:grpSpPr>
          <a:xfrm>
            <a:off x="685800" y="1676400"/>
            <a:ext cx="5755640" cy="426719"/>
            <a:chOff x="673100" y="1645921"/>
            <a:chExt cx="5755640" cy="426719"/>
          </a:xfrm>
        </p:grpSpPr>
        <p:sp>
          <p:nvSpPr>
            <p:cNvPr id="4" name="mmprod_s2_1041"/>
            <p:cNvSpPr txBox="1"/>
            <p:nvPr>
              <p:custDataLst>
                <p:tags r:id="rId17"/>
              </p:custDataLst>
            </p:nvPr>
          </p:nvSpPr>
          <p:spPr>
            <a:xfrm>
              <a:off x="1079500" y="1645921"/>
              <a:ext cx="427037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cs typeface="Times New Roman" pitchFamily="18" charset="0"/>
                </a:rPr>
                <a:t>A) </a:t>
              </a:r>
            </a:p>
          </p:txBody>
        </p:sp>
        <p:sp>
          <p:nvSpPr>
            <p:cNvPr id="5" name="mmprod_s1_1021"/>
            <p:cNvSpPr txBox="1"/>
            <p:nvPr>
              <p:custDataLst>
                <p:tags r:id="rId18"/>
              </p:custDataLst>
            </p:nvPr>
          </p:nvSpPr>
          <p:spPr>
            <a:xfrm>
              <a:off x="1511300" y="1645921"/>
              <a:ext cx="49174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cs typeface="Times New Roman" pitchFamily="18" charset="0"/>
                </a:rPr>
                <a:t>Đúng</a:t>
              </a:r>
            </a:p>
          </p:txBody>
        </p:sp>
        <p:pic>
          <p:nvPicPr>
            <p:cNvPr id="34" name="mmprod_answer_input10033" descr="radio2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3"/>
            <a:stretch>
              <a:fillRect/>
            </a:stretch>
          </p:blipFill>
          <p:spPr>
            <a:xfrm>
              <a:off x="673100" y="1757016"/>
              <a:ext cx="205646" cy="204522"/>
            </a:xfrm>
            <a:prstGeom prst="rect">
              <a:avLst/>
            </a:prstGeom>
          </p:spPr>
        </p:pic>
      </p:grpSp>
      <p:grpSp>
        <p:nvGrpSpPr>
          <p:cNvPr id="37" name="mmprod_answer10035"/>
          <p:cNvGrpSpPr/>
          <p:nvPr>
            <p:custDataLst>
              <p:tags r:id="rId13"/>
            </p:custDataLst>
          </p:nvPr>
        </p:nvGrpSpPr>
        <p:grpSpPr>
          <a:xfrm>
            <a:off x="673100" y="2245361"/>
            <a:ext cx="5755640" cy="426719"/>
            <a:chOff x="673100" y="2245361"/>
            <a:chExt cx="5755640" cy="426719"/>
          </a:xfrm>
        </p:grpSpPr>
        <p:sp>
          <p:nvSpPr>
            <p:cNvPr id="9" name="mmprod_s2_1042"/>
            <p:cNvSpPr txBox="1"/>
            <p:nvPr>
              <p:custDataLst>
                <p:tags r:id="rId14"/>
              </p:custDataLst>
            </p:nvPr>
          </p:nvSpPr>
          <p:spPr>
            <a:xfrm>
              <a:off x="1079500" y="2245361"/>
              <a:ext cx="412750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cs typeface="Times New Roman" pitchFamily="18" charset="0"/>
                </a:rPr>
                <a:t>B) </a:t>
              </a:r>
            </a:p>
          </p:txBody>
        </p:sp>
        <p:sp>
          <p:nvSpPr>
            <p:cNvPr id="10" name="mmprod_s1_1022"/>
            <p:cNvSpPr txBox="1"/>
            <p:nvPr>
              <p:custDataLst>
                <p:tags r:id="rId15"/>
              </p:custDataLst>
            </p:nvPr>
          </p:nvSpPr>
          <p:spPr>
            <a:xfrm>
              <a:off x="1498600" y="2245361"/>
              <a:ext cx="49301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cs typeface="Times New Roman" pitchFamily="18" charset="0"/>
                </a:rPr>
                <a:t>Sai</a:t>
              </a:r>
            </a:p>
          </p:txBody>
        </p:sp>
        <p:pic>
          <p:nvPicPr>
            <p:cNvPr id="36" name="mmprod_answer_input10035" descr="radio1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4"/>
            <a:stretch>
              <a:fillRect/>
            </a:stretch>
          </p:blipFill>
          <p:spPr>
            <a:xfrm>
              <a:off x="673100" y="2356459"/>
              <a:ext cx="205646" cy="204522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3213...</a:t>
            </a:r>
          </a:p>
        </p:txBody>
      </p:sp>
      <p:grpSp>
        <p:nvGrpSpPr>
          <p:cNvPr id="30" name="mmprod_question"/>
          <p:cNvGrpSpPr/>
          <p:nvPr>
            <p:custDataLst>
              <p:tags r:id="rId3"/>
            </p:custDataLst>
          </p:nvPr>
        </p:nvGrpSpPr>
        <p:grpSpPr>
          <a:xfrm>
            <a:off x="457200" y="1600200"/>
            <a:ext cx="8229600" cy="975359"/>
            <a:chOff x="457200" y="1600200"/>
            <a:chExt cx="8229600" cy="975359"/>
          </a:xfrm>
        </p:grpSpPr>
        <p:sp>
          <p:nvSpPr>
            <p:cNvPr id="9" name="TextBox 8"/>
            <p:cNvSpPr txBox="1"/>
            <p:nvPr>
              <p:custDataLst>
                <p:tags r:id="rId15"/>
              </p:custDataLst>
            </p:nvPr>
          </p:nvSpPr>
          <p:spPr>
            <a:xfrm>
              <a:off x="457200" y="1600200"/>
              <a:ext cx="8229600" cy="48768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t">
              <a:noAutofit/>
            </a:bodyPr>
            <a:lstStyle/>
            <a:p>
              <a:r>
                <a:rPr lang="vi-VN" sz="3200">
                  <a:latin typeface="Times New Roman"/>
                </a:rPr>
                <a:t>Ba mươi hai nghìn một trăm ba mươi </a:t>
              </a:r>
              <a:endParaRPr lang="en-US" sz="3200">
                <a:latin typeface="Times New Roman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457200" y="2087878"/>
              <a:ext cx="3554881" cy="487681"/>
              <a:chOff x="457200" y="2087878"/>
              <a:chExt cx="3554881" cy="487681"/>
            </a:xfrm>
          </p:grpSpPr>
          <p:sp>
            <p:nvSpPr>
              <p:cNvPr id="10" name="TextBox 9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3910481" y="2087879"/>
                <a:ext cx="101600" cy="487680"/>
              </a:xfrm>
              <a:prstGeom prst="rect">
                <a:avLst/>
              </a:prstGeom>
              <a:noFill/>
              <a:effectLst/>
            </p:spPr>
            <p:txBody>
              <a:bodyPr vert="horz" lIns="0" tIns="0" rIns="0" bIns="0" rtlCol="0" anchor="t">
                <a:noAutofit/>
              </a:bodyPr>
              <a:lstStyle/>
              <a:p>
                <a:endParaRPr lang="en-US" sz="3200">
                  <a:latin typeface="Times New Roman"/>
                </a:endParaRPr>
              </a:p>
            </p:txBody>
          </p:sp>
          <p:sp>
            <p:nvSpPr>
              <p:cNvPr id="20" name="TextBox 19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457200" y="2087878"/>
                <a:ext cx="406400" cy="487680"/>
              </a:xfrm>
              <a:prstGeom prst="rect">
                <a:avLst/>
              </a:prstGeom>
              <a:noFill/>
              <a:effectLst/>
            </p:spPr>
            <p:txBody>
              <a:bodyPr vert="horz" lIns="0" tIns="0" rIns="0" bIns="0" rtlCol="0" anchor="t">
                <a:noAutofit/>
              </a:bodyPr>
              <a:lstStyle/>
              <a:p>
                <a:r>
                  <a:rPr lang="en-US" sz="3200">
                    <a:latin typeface="Times New Roman"/>
                  </a:rPr>
                  <a:t>...</a:t>
                </a:r>
              </a:p>
            </p:txBody>
          </p:sp>
          <p:pic>
            <p:nvPicPr>
              <p:cNvPr id="21" name="mmprod_answer10043" descr="input1.emf"/>
              <p:cNvPicPr>
                <a:picLocks noChangeAspect="1"/>
              </p:cNvPicPr>
              <p:nvPr>
                <p:custDataLst>
                  <p:tags r:id="rId18"/>
                </p:custDataLst>
              </p:nvPr>
            </p:nvPicPr>
            <p:blipFill>
              <a:blip r:embed="rId20"/>
              <a:stretch>
                <a:fillRect/>
              </a:stretch>
            </p:blipFill>
            <p:spPr>
              <a:xfrm>
                <a:off x="1009178" y="2204718"/>
                <a:ext cx="2755725" cy="291156"/>
              </a:xfrm>
              <a:prstGeom prst="rect">
                <a:avLst/>
              </a:prstGeom>
            </p:spPr>
          </p:pic>
        </p:grpSp>
      </p:grpSp>
      <p:sp>
        <p:nvSpPr>
          <p:cNvPr id="31" name="mmprod_feedback_7000"/>
          <p:cNvSpPr/>
          <p:nvPr>
            <p:custDataLst>
              <p:tags r:id="rId4"/>
            </p:custDataLst>
          </p:nvPr>
        </p:nvSpPr>
        <p:spPr bwMode="auto">
          <a:xfrm>
            <a:off x="868680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Đúng!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32" name="mmprod_feedback_7002"/>
          <p:cNvSpPr/>
          <p:nvPr>
            <p:custDataLst>
              <p:tags r:id="rId5"/>
            </p:custDataLst>
          </p:nvPr>
        </p:nvSpPr>
        <p:spPr bwMode="auto">
          <a:xfrm>
            <a:off x="4983479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Chưa đúng 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33" name="mmprod_feedback_7009"/>
          <p:cNvSpPr/>
          <p:nvPr>
            <p:custDataLst>
              <p:tags r:id="rId6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34" name="mmprod_feedback_7006"/>
          <p:cNvSpPr/>
          <p:nvPr>
            <p:custDataLst>
              <p:tags r:id="rId7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của em:</a:t>
            </a:r>
          </a:p>
        </p:txBody>
      </p:sp>
      <p:sp>
        <p:nvSpPr>
          <p:cNvPr id="35" name="mmprod_feedback_7010"/>
          <p:cNvSpPr/>
          <p:nvPr>
            <p:custDataLst>
              <p:tags r:id="rId8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36" name="mmprod_feedback_7011"/>
          <p:cNvSpPr/>
          <p:nvPr>
            <p:custDataLst>
              <p:tags r:id="rId9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chưa hoàn thành câu hỏi này!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sp>
        <p:nvSpPr>
          <p:cNvPr id="37" name="mmprod_feedback_7007"/>
          <p:cNvSpPr/>
          <p:nvPr>
            <p:custDataLst>
              <p:tags r:id="rId10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cs typeface="Times New Roman" pitchFamily="18" charset="0"/>
              </a:rPr>
              <a:t>Em phải hoàn thành trước khi tiếp tục.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cs typeface="Times New Roman" pitchFamily="18" charset="0"/>
            </a:endParaRPr>
          </a:p>
        </p:txBody>
      </p:sp>
      <p:grpSp>
        <p:nvGrpSpPr>
          <p:cNvPr id="40" name="mmprod_Button104"/>
          <p:cNvGrpSpPr/>
          <p:nvPr>
            <p:custDataLst>
              <p:tags r:id="rId11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38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itchFamily="18" charset="0"/>
                </a:rPr>
                <a:t>Xác nhận</a:t>
              </a:r>
            </a:p>
          </p:txBody>
        </p:sp>
        <p:sp>
          <p:nvSpPr>
            <p:cNvPr id="39" name="mmprod_ButtonText105"/>
            <p:cNvSpPr/>
            <p:nvPr>
              <p:custDataLst>
                <p:tags r:id="rId14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Xác nhận</a:t>
              </a:r>
            </a:p>
          </p:txBody>
        </p:sp>
      </p:grpSp>
      <p:grpSp>
        <p:nvGrpSpPr>
          <p:cNvPr id="43" name="mmprod_Button106"/>
          <p:cNvGrpSpPr/>
          <p:nvPr>
            <p:custDataLst>
              <p:tags r:id="rId12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41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itchFamily="18" charset="0"/>
                </a:rPr>
                <a:t>Làm lại</a:t>
              </a:r>
            </a:p>
          </p:txBody>
        </p:sp>
        <p:sp>
          <p:nvSpPr>
            <p:cNvPr id="42" name="mmprod_ButtonText107"/>
            <p:cNvSpPr/>
            <p:nvPr>
              <p:custDataLst>
                <p:tags r:id="rId13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cs typeface="Times New Roman" pitchFamily="18" charset="0"/>
                </a:rPr>
                <a:t>Làm lại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5" grpId="0" animBg="1" autoUpdateAnimBg="0"/>
      <p:bldP spid="36" grpId="0" animBg="1" autoUpdateAnimBg="0"/>
      <p:bldP spid="3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vi-VN"/>
              <a:t>Chọn số thích hợp điền vào chỗ chấm</a:t>
            </a:r>
            <a:endParaRPr lang="en-US">
              <a:latin typeface=".VnTime"/>
            </a:endParaRPr>
          </a:p>
        </p:txBody>
      </p:sp>
      <p:sp>
        <p:nvSpPr>
          <p:cNvPr id="23" name="mmprod_feedback_7000"/>
          <p:cNvSpPr/>
          <p:nvPr>
            <p:custDataLst>
              <p:tags r:id="rId3"/>
            </p:custDataLst>
          </p:nvPr>
        </p:nvSpPr>
        <p:spPr bwMode="auto">
          <a:xfrm>
            <a:off x="868680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Đúng!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4" name="mmprod_feedback_7002"/>
          <p:cNvSpPr/>
          <p:nvPr>
            <p:custDataLst>
              <p:tags r:id="rId4"/>
            </p:custDataLst>
          </p:nvPr>
        </p:nvSpPr>
        <p:spPr bwMode="auto">
          <a:xfrm>
            <a:off x="4983479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Chưa đúng 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5" name="mmprod_feedback_7009"/>
          <p:cNvSpPr/>
          <p:nvPr>
            <p:custDataLst>
              <p:tags r:id="rId5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6" name="mmprod_feedback_7006"/>
          <p:cNvSpPr/>
          <p:nvPr>
            <p:custDataLst>
              <p:tags r:id="rId6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của em:</a:t>
            </a:r>
          </a:p>
        </p:txBody>
      </p:sp>
      <p:sp>
        <p:nvSpPr>
          <p:cNvPr id="27" name="mmprod_feedback_7010"/>
          <p:cNvSpPr/>
          <p:nvPr>
            <p:custDataLst>
              <p:tags r:id="rId7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8" name="mmprod_feedback_7011"/>
          <p:cNvSpPr/>
          <p:nvPr>
            <p:custDataLst>
              <p:tags r:id="rId8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chưa hoàn thành câu hỏi này!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9" name="mmprod_feedback_7007"/>
          <p:cNvSpPr/>
          <p:nvPr>
            <p:custDataLst>
              <p:tags r:id="rId9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phải hoàn thành trước khi tiếp tục.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grpSp>
        <p:nvGrpSpPr>
          <p:cNvPr id="32" name="mmprod_Button104"/>
          <p:cNvGrpSpPr/>
          <p:nvPr>
            <p:custDataLst>
              <p:tags r:id="rId10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30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Xác nhận</a:t>
              </a:r>
            </a:p>
          </p:txBody>
        </p:sp>
        <p:sp>
          <p:nvSpPr>
            <p:cNvPr id="31" name="mmprod_ButtonText105"/>
            <p:cNvSpPr/>
            <p:nvPr>
              <p:custDataLst>
                <p:tags r:id="rId29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Xác nhận</a:t>
              </a:r>
            </a:p>
          </p:txBody>
        </p:sp>
      </p:grpSp>
      <p:grpSp>
        <p:nvGrpSpPr>
          <p:cNvPr id="35" name="mmprod_Button106"/>
          <p:cNvGrpSpPr/>
          <p:nvPr>
            <p:custDataLst>
              <p:tags r:id="rId11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33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Làm lại</a:t>
              </a:r>
            </a:p>
          </p:txBody>
        </p:sp>
        <p:sp>
          <p:nvSpPr>
            <p:cNvPr id="34" name="mmprod_ButtonText107"/>
            <p:cNvSpPr/>
            <p:nvPr>
              <p:custDataLst>
                <p:tags r:id="rId28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Làm lại</a:t>
              </a:r>
            </a:p>
          </p:txBody>
        </p:sp>
      </p:grpSp>
      <p:grpSp>
        <p:nvGrpSpPr>
          <p:cNvPr id="45" name="mmprod_answer10050"/>
          <p:cNvGrpSpPr/>
          <p:nvPr>
            <p:custDataLst>
              <p:tags r:id="rId12"/>
            </p:custDataLst>
          </p:nvPr>
        </p:nvGrpSpPr>
        <p:grpSpPr>
          <a:xfrm>
            <a:off x="673100" y="1645921"/>
            <a:ext cx="5755640" cy="426719"/>
            <a:chOff x="673100" y="1645921"/>
            <a:chExt cx="5755640" cy="426719"/>
          </a:xfrm>
        </p:grpSpPr>
        <p:sp>
          <p:nvSpPr>
            <p:cNvPr id="4" name="mmprod_s2_1041"/>
            <p:cNvSpPr txBox="1"/>
            <p:nvPr>
              <p:custDataLst>
                <p:tags r:id="rId25"/>
              </p:custDataLst>
            </p:nvPr>
          </p:nvSpPr>
          <p:spPr>
            <a:xfrm>
              <a:off x="1079500" y="1645921"/>
              <a:ext cx="427037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A) </a:t>
              </a:r>
            </a:p>
          </p:txBody>
        </p:sp>
        <p:sp>
          <p:nvSpPr>
            <p:cNvPr id="5" name="mmprod_s1_1021"/>
            <p:cNvSpPr txBox="1"/>
            <p:nvPr>
              <p:custDataLst>
                <p:tags r:id="rId26"/>
              </p:custDataLst>
            </p:nvPr>
          </p:nvSpPr>
          <p:spPr>
            <a:xfrm>
              <a:off x="1511300" y="1645921"/>
              <a:ext cx="49174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3</a:t>
              </a:r>
            </a:p>
          </p:txBody>
        </p:sp>
        <p:pic>
          <p:nvPicPr>
            <p:cNvPr id="44" name="mmprod_answer_input10050" descr="radio2.emf"/>
            <p:cNvPicPr>
              <a:picLocks noChangeAspect="1"/>
            </p:cNvPicPr>
            <p:nvPr>
              <p:custDataLst>
                <p:tags r:id="rId27"/>
              </p:custDataLst>
            </p:nvPr>
          </p:nvPicPr>
          <p:blipFill>
            <a:blip r:embed="rId31"/>
            <a:stretch>
              <a:fillRect/>
            </a:stretch>
          </p:blipFill>
          <p:spPr>
            <a:xfrm>
              <a:off x="673100" y="1757017"/>
              <a:ext cx="205646" cy="204522"/>
            </a:xfrm>
            <a:prstGeom prst="rect">
              <a:avLst/>
            </a:prstGeom>
          </p:spPr>
        </p:pic>
      </p:grpSp>
      <p:grpSp>
        <p:nvGrpSpPr>
          <p:cNvPr id="47" name="mmprod_answer10052"/>
          <p:cNvGrpSpPr/>
          <p:nvPr>
            <p:custDataLst>
              <p:tags r:id="rId13"/>
            </p:custDataLst>
          </p:nvPr>
        </p:nvGrpSpPr>
        <p:grpSpPr>
          <a:xfrm>
            <a:off x="673100" y="2245361"/>
            <a:ext cx="5755640" cy="426719"/>
            <a:chOff x="673100" y="2245361"/>
            <a:chExt cx="5755640" cy="426719"/>
          </a:xfrm>
        </p:grpSpPr>
        <p:sp>
          <p:nvSpPr>
            <p:cNvPr id="9" name="mmprod_s2_1042"/>
            <p:cNvSpPr txBox="1"/>
            <p:nvPr>
              <p:custDataLst>
                <p:tags r:id="rId22"/>
              </p:custDataLst>
            </p:nvPr>
          </p:nvSpPr>
          <p:spPr>
            <a:xfrm>
              <a:off x="1079500" y="2245361"/>
              <a:ext cx="412750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B) </a:t>
              </a:r>
            </a:p>
          </p:txBody>
        </p:sp>
        <p:sp>
          <p:nvSpPr>
            <p:cNvPr id="10" name="mmprod_s1_1022"/>
            <p:cNvSpPr txBox="1"/>
            <p:nvPr>
              <p:custDataLst>
                <p:tags r:id="rId23"/>
              </p:custDataLst>
            </p:nvPr>
          </p:nvSpPr>
          <p:spPr>
            <a:xfrm>
              <a:off x="1498600" y="2245361"/>
              <a:ext cx="49301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4</a:t>
              </a:r>
            </a:p>
          </p:txBody>
        </p:sp>
        <p:pic>
          <p:nvPicPr>
            <p:cNvPr id="46" name="mmprod_answer_input10052" descr="radio1.emf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2356459"/>
              <a:ext cx="205646" cy="204522"/>
            </a:xfrm>
            <a:prstGeom prst="rect">
              <a:avLst/>
            </a:prstGeom>
          </p:spPr>
        </p:pic>
      </p:grpSp>
      <p:grpSp>
        <p:nvGrpSpPr>
          <p:cNvPr id="49" name="mmprod_answer10054"/>
          <p:cNvGrpSpPr/>
          <p:nvPr>
            <p:custDataLst>
              <p:tags r:id="rId14"/>
            </p:custDataLst>
          </p:nvPr>
        </p:nvGrpSpPr>
        <p:grpSpPr>
          <a:xfrm>
            <a:off x="673100" y="2844801"/>
            <a:ext cx="5755640" cy="426719"/>
            <a:chOff x="673100" y="2844801"/>
            <a:chExt cx="5755640" cy="426719"/>
          </a:xfrm>
        </p:grpSpPr>
        <p:sp>
          <p:nvSpPr>
            <p:cNvPr id="14" name="mmprod_s2_1043"/>
            <p:cNvSpPr txBox="1"/>
            <p:nvPr>
              <p:custDataLst>
                <p:tags r:id="rId19"/>
              </p:custDataLst>
            </p:nvPr>
          </p:nvSpPr>
          <p:spPr>
            <a:xfrm>
              <a:off x="1079500" y="2844801"/>
              <a:ext cx="412750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C) </a:t>
              </a:r>
            </a:p>
          </p:txBody>
        </p:sp>
        <p:sp>
          <p:nvSpPr>
            <p:cNvPr id="15" name="mmprod_s1_1023"/>
            <p:cNvSpPr txBox="1"/>
            <p:nvPr>
              <p:custDataLst>
                <p:tags r:id="rId20"/>
              </p:custDataLst>
            </p:nvPr>
          </p:nvSpPr>
          <p:spPr>
            <a:xfrm>
              <a:off x="1498600" y="2844801"/>
              <a:ext cx="49301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5</a:t>
              </a:r>
            </a:p>
          </p:txBody>
        </p:sp>
        <p:pic>
          <p:nvPicPr>
            <p:cNvPr id="48" name="mmprod_answer_input10054" descr="radio1.emf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2955899"/>
              <a:ext cx="205646" cy="204522"/>
            </a:xfrm>
            <a:prstGeom prst="rect">
              <a:avLst/>
            </a:prstGeom>
          </p:spPr>
        </p:pic>
      </p:grpSp>
      <p:grpSp>
        <p:nvGrpSpPr>
          <p:cNvPr id="51" name="mmprod_answer10056"/>
          <p:cNvGrpSpPr/>
          <p:nvPr>
            <p:custDataLst>
              <p:tags r:id="rId15"/>
            </p:custDataLst>
          </p:nvPr>
        </p:nvGrpSpPr>
        <p:grpSpPr>
          <a:xfrm>
            <a:off x="673100" y="3444241"/>
            <a:ext cx="5755640" cy="426719"/>
            <a:chOff x="673100" y="3444241"/>
            <a:chExt cx="5755640" cy="426719"/>
          </a:xfrm>
        </p:grpSpPr>
        <p:sp>
          <p:nvSpPr>
            <p:cNvPr id="19" name="mmprod_s2_1044"/>
            <p:cNvSpPr txBox="1"/>
            <p:nvPr>
              <p:custDataLst>
                <p:tags r:id="rId16"/>
              </p:custDataLst>
            </p:nvPr>
          </p:nvSpPr>
          <p:spPr>
            <a:xfrm>
              <a:off x="1079500" y="3444241"/>
              <a:ext cx="427037" cy="426719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D) </a:t>
              </a:r>
            </a:p>
          </p:txBody>
        </p:sp>
        <p:sp>
          <p:nvSpPr>
            <p:cNvPr id="20" name="mmprod_s1_1024"/>
            <p:cNvSpPr txBox="1"/>
            <p:nvPr>
              <p:custDataLst>
                <p:tags r:id="rId17"/>
              </p:custDataLst>
            </p:nvPr>
          </p:nvSpPr>
          <p:spPr>
            <a:xfrm>
              <a:off x="1511300" y="3444241"/>
              <a:ext cx="4917440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6</a:t>
              </a:r>
            </a:p>
          </p:txBody>
        </p:sp>
        <p:pic>
          <p:nvPicPr>
            <p:cNvPr id="50" name="mmprod_answer_input10056" descr="radio1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3100" y="3555339"/>
              <a:ext cx="205646" cy="204522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 autoUpdateAnimBg="0"/>
      <p:bldP spid="24" grpId="0" animBg="1" autoUpdateAnimBg="0"/>
      <p:bldP spid="25" grpId="0" animBg="1" autoUpdateAnimBg="0"/>
      <p:bldP spid="26" grpId="0" animBg="1" autoUpdateAnimBg="0"/>
      <p:bldP spid="27" grpId="0" animBg="1" autoUpdateAnimBg="0"/>
      <p:bldP spid="28" grpId="0" animBg="1" autoUpdateAnimBg="0"/>
      <p:bldP spid="2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en-US">
                <a:latin typeface=".VnTime"/>
              </a:rPr>
              <a:t>Số 32136 có mấy chữ số ?</a:t>
            </a:r>
          </a:p>
        </p:txBody>
      </p:sp>
      <p:grpSp>
        <p:nvGrpSpPr>
          <p:cNvPr id="5" name="mmprod_answer"/>
          <p:cNvGrpSpPr/>
          <p:nvPr>
            <p:custDataLst>
              <p:tags r:id="rId3"/>
            </p:custDataLst>
          </p:nvPr>
        </p:nvGrpSpPr>
        <p:grpSpPr>
          <a:xfrm>
            <a:off x="457200" y="1600200"/>
            <a:ext cx="8229600" cy="3620770"/>
            <a:chOff x="457200" y="1600200"/>
            <a:chExt cx="8229600" cy="3620770"/>
          </a:xfrm>
        </p:grpSpPr>
        <p:sp>
          <p:nvSpPr>
            <p:cNvPr id="3" name="mmprod_text_inner_area"/>
            <p:cNvSpPr/>
            <p:nvPr/>
          </p:nvSpPr>
          <p:spPr bwMode="auto">
            <a:xfrm>
              <a:off x="457200" y="1600200"/>
              <a:ext cx="8229600" cy="3620770"/>
            </a:xfrm>
            <a:prstGeom prst="rect">
              <a:avLst/>
            </a:prstGeom>
            <a:solidFill>
              <a:srgbClr val="A0A0A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" name="mmprod_text_outer_area"/>
            <p:cNvSpPr/>
            <p:nvPr/>
          </p:nvSpPr>
          <p:spPr bwMode="auto">
            <a:xfrm>
              <a:off x="482600" y="1625600"/>
              <a:ext cx="8178800" cy="359537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6" name="mmprod_feedback_7000"/>
          <p:cNvSpPr/>
          <p:nvPr>
            <p:custDataLst>
              <p:tags r:id="rId4"/>
            </p:custDataLst>
          </p:nvPr>
        </p:nvSpPr>
        <p:spPr bwMode="auto">
          <a:xfrm>
            <a:off x="868680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Đúng!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7" name="mmprod_feedback_7002"/>
          <p:cNvSpPr/>
          <p:nvPr>
            <p:custDataLst>
              <p:tags r:id="rId5"/>
            </p:custDataLst>
          </p:nvPr>
        </p:nvSpPr>
        <p:spPr bwMode="auto">
          <a:xfrm>
            <a:off x="4983479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Chưa đúng 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8" name="mmprod_feedback_7009"/>
          <p:cNvSpPr/>
          <p:nvPr>
            <p:custDataLst>
              <p:tags r:id="rId6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9" name="mmprod_feedback_7006"/>
          <p:cNvSpPr/>
          <p:nvPr>
            <p:custDataLst>
              <p:tags r:id="rId7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của em:</a:t>
            </a:r>
          </a:p>
        </p:txBody>
      </p:sp>
      <p:sp>
        <p:nvSpPr>
          <p:cNvPr id="10" name="mmprod_feedback_7010"/>
          <p:cNvSpPr/>
          <p:nvPr>
            <p:custDataLst>
              <p:tags r:id="rId8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11" name="mmprod_feedback_7011"/>
          <p:cNvSpPr/>
          <p:nvPr>
            <p:custDataLst>
              <p:tags r:id="rId9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chưa hoàn thành câu hỏi này!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12" name="mmprod_feedback_7007"/>
          <p:cNvSpPr/>
          <p:nvPr>
            <p:custDataLst>
              <p:tags r:id="rId10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Em phải hoàn thành trước khi tiếp tục.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grpSp>
        <p:nvGrpSpPr>
          <p:cNvPr id="15" name="mmprod_Button104"/>
          <p:cNvGrpSpPr/>
          <p:nvPr>
            <p:custDataLst>
              <p:tags r:id="rId11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13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Xác nhận</a:t>
              </a:r>
            </a:p>
          </p:txBody>
        </p:sp>
        <p:sp>
          <p:nvSpPr>
            <p:cNvPr id="14" name="mmprod_ButtonText105"/>
            <p:cNvSpPr/>
            <p:nvPr>
              <p:custDataLst>
                <p:tags r:id="rId14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Xác nhận</a:t>
              </a:r>
            </a:p>
          </p:txBody>
        </p:sp>
      </p:grpSp>
      <p:grpSp>
        <p:nvGrpSpPr>
          <p:cNvPr id="18" name="mmprod_Button106"/>
          <p:cNvGrpSpPr/>
          <p:nvPr>
            <p:custDataLst>
              <p:tags r:id="rId12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16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Làm lại</a:t>
              </a:r>
            </a:p>
          </p:txBody>
        </p:sp>
        <p:sp>
          <p:nvSpPr>
            <p:cNvPr id="17" name="mmprod_ButtonText107"/>
            <p:cNvSpPr/>
            <p:nvPr>
              <p:custDataLst>
                <p:tags r:id="rId13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Làm lại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en-US" sz="3900">
                <a:latin typeface=".VnTime"/>
              </a:rPr>
              <a:t>Hãy nối nội dung cột A với Cột B cho phù hợp ?</a:t>
            </a:r>
          </a:p>
        </p:txBody>
      </p:sp>
      <p:sp>
        <p:nvSpPr>
          <p:cNvPr id="3" name="mmprod_col_3090"/>
          <p:cNvSpPr txBox="1"/>
          <p:nvPr>
            <p:custDataLst>
              <p:tags r:id="rId3"/>
            </p:custDataLst>
          </p:nvPr>
        </p:nvSpPr>
        <p:spPr>
          <a:xfrm>
            <a:off x="457200" y="1600200"/>
            <a:ext cx="3867911" cy="407336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800">
                <a:latin typeface=".VnTime"/>
              </a:rPr>
              <a:t>cột A</a:t>
            </a:r>
          </a:p>
        </p:txBody>
      </p:sp>
      <p:sp>
        <p:nvSpPr>
          <p:cNvPr id="4" name="mmprod_col_30910"/>
          <p:cNvSpPr txBox="1"/>
          <p:nvPr>
            <p:custDataLst>
              <p:tags r:id="rId4"/>
            </p:custDataLst>
          </p:nvPr>
        </p:nvSpPr>
        <p:spPr>
          <a:xfrm>
            <a:off x="4818888" y="1600200"/>
            <a:ext cx="3867911" cy="407336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800">
                <a:latin typeface=".VnTime"/>
              </a:rPr>
              <a:t>Cột B</a:t>
            </a:r>
          </a:p>
        </p:txBody>
      </p:sp>
      <p:grpSp>
        <p:nvGrpSpPr>
          <p:cNvPr id="8" name="mmprod_answer10074"/>
          <p:cNvGrpSpPr/>
          <p:nvPr>
            <p:custDataLst>
              <p:tags r:id="rId5"/>
            </p:custDataLst>
          </p:nvPr>
        </p:nvGrpSpPr>
        <p:grpSpPr>
          <a:xfrm>
            <a:off x="4818888" y="2098517"/>
            <a:ext cx="3890070" cy="426719"/>
            <a:chOff x="4818888" y="2098517"/>
            <a:chExt cx="3890070" cy="426719"/>
          </a:xfrm>
        </p:grpSpPr>
        <p:sp>
          <p:nvSpPr>
            <p:cNvPr id="6" name="mmprod_ansbullet_10074"/>
            <p:cNvSpPr txBox="1"/>
            <p:nvPr>
              <p:custDataLst>
                <p:tags r:id="rId26"/>
              </p:custDataLst>
            </p:nvPr>
          </p:nvSpPr>
          <p:spPr>
            <a:xfrm>
              <a:off x="4818888" y="2098517"/>
              <a:ext cx="360363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t">
              <a:noAutofit/>
            </a:bodyPr>
            <a:lstStyle/>
            <a:p>
              <a:r>
                <a:rPr lang="en-US" sz="2800">
                  <a:latin typeface=".VnTime"/>
                </a:rPr>
                <a:t>A.</a:t>
              </a:r>
            </a:p>
          </p:txBody>
        </p:sp>
        <p:sp>
          <p:nvSpPr>
            <p:cNvPr id="7" name="mmprod_anstext_10074"/>
            <p:cNvSpPr txBox="1"/>
            <p:nvPr>
              <p:custDataLst>
                <p:tags r:id="rId27"/>
              </p:custDataLst>
            </p:nvPr>
          </p:nvSpPr>
          <p:spPr>
            <a:xfrm>
              <a:off x="5330950" y="2098517"/>
              <a:ext cx="3378008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t">
              <a:noAutofit/>
            </a:bodyPr>
            <a:lstStyle/>
            <a:p>
              <a:r>
                <a:rPr lang="vi-VN" sz="2800"/>
                <a:t>Hai trăm ba mươi tư</a:t>
              </a:r>
              <a:endParaRPr lang="en-US" sz="2800">
                <a:latin typeface=".VnTime"/>
              </a:endParaRPr>
            </a:p>
          </p:txBody>
        </p:sp>
      </p:grpSp>
      <p:grpSp>
        <p:nvGrpSpPr>
          <p:cNvPr id="12" name="mmprod_answer10075"/>
          <p:cNvGrpSpPr/>
          <p:nvPr>
            <p:custDataLst>
              <p:tags r:id="rId6"/>
            </p:custDataLst>
          </p:nvPr>
        </p:nvGrpSpPr>
        <p:grpSpPr>
          <a:xfrm>
            <a:off x="4818888" y="2697957"/>
            <a:ext cx="3904358" cy="853439"/>
            <a:chOff x="4818888" y="2697957"/>
            <a:chExt cx="3904358" cy="853439"/>
          </a:xfrm>
        </p:grpSpPr>
        <p:sp>
          <p:nvSpPr>
            <p:cNvPr id="10" name="mmprod_ansbullet_10075"/>
            <p:cNvSpPr txBox="1"/>
            <p:nvPr>
              <p:custDataLst>
                <p:tags r:id="rId24"/>
              </p:custDataLst>
            </p:nvPr>
          </p:nvSpPr>
          <p:spPr>
            <a:xfrm>
              <a:off x="4818888" y="2697957"/>
              <a:ext cx="346075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t">
              <a:noAutofit/>
            </a:bodyPr>
            <a:lstStyle/>
            <a:p>
              <a:r>
                <a:rPr lang="en-US" sz="2800">
                  <a:latin typeface=".VnTime"/>
                </a:rPr>
                <a:t>B.</a:t>
              </a:r>
            </a:p>
          </p:txBody>
        </p:sp>
        <p:sp>
          <p:nvSpPr>
            <p:cNvPr id="11" name="mmprod_anstext_10075"/>
            <p:cNvSpPr txBox="1"/>
            <p:nvPr>
              <p:custDataLst>
                <p:tags r:id="rId25"/>
              </p:custDataLst>
            </p:nvPr>
          </p:nvSpPr>
          <p:spPr>
            <a:xfrm>
              <a:off x="5330950" y="2697957"/>
              <a:ext cx="3392296" cy="85343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t">
              <a:noAutofit/>
            </a:bodyPr>
            <a:lstStyle/>
            <a:p>
              <a:r>
                <a:rPr lang="vi-VN" sz="2800"/>
                <a:t>Bốn trăm năm mươi sáu</a:t>
              </a:r>
              <a:endParaRPr lang="en-US" sz="2800">
                <a:latin typeface=".VnTime"/>
              </a:endParaRPr>
            </a:p>
          </p:txBody>
        </p:sp>
      </p:grpSp>
      <p:grpSp>
        <p:nvGrpSpPr>
          <p:cNvPr id="16" name="mmprod_item10076"/>
          <p:cNvGrpSpPr/>
          <p:nvPr>
            <p:custDataLst>
              <p:tags r:id="rId7"/>
            </p:custDataLst>
          </p:nvPr>
        </p:nvGrpSpPr>
        <p:grpSpPr>
          <a:xfrm>
            <a:off x="457200" y="2098516"/>
            <a:ext cx="3867910" cy="431800"/>
            <a:chOff x="457200" y="2098516"/>
            <a:chExt cx="3867910" cy="431800"/>
          </a:xfrm>
        </p:grpSpPr>
        <p:sp>
          <p:nvSpPr>
            <p:cNvPr id="14" name="mmprod_item_input_outertext10076"/>
            <p:cNvSpPr/>
            <p:nvPr>
              <p:custDataLst>
                <p:tags r:id="rId22"/>
              </p:custDataLst>
            </p:nvPr>
          </p:nvSpPr>
          <p:spPr bwMode="auto">
            <a:xfrm>
              <a:off x="457200" y="2098516"/>
              <a:ext cx="431800" cy="4318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strike="noStrike" cap="none" normalizeH="0" baseline="0">
                  <a:ln>
                    <a:noFill/>
                  </a:ln>
                  <a:effectLst/>
                  <a:latin typeface=".VnTime"/>
                </a:rPr>
                <a:t>A</a:t>
              </a:r>
            </a:p>
          </p:txBody>
        </p:sp>
        <p:sp>
          <p:nvSpPr>
            <p:cNvPr id="15" name="mmprod_item_label10076"/>
            <p:cNvSpPr txBox="1"/>
            <p:nvPr>
              <p:custDataLst>
                <p:tags r:id="rId23"/>
              </p:custDataLst>
            </p:nvPr>
          </p:nvSpPr>
          <p:spPr>
            <a:xfrm>
              <a:off x="1018539" y="2098517"/>
              <a:ext cx="3306571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234</a:t>
              </a:r>
            </a:p>
          </p:txBody>
        </p:sp>
      </p:grpSp>
      <p:grpSp>
        <p:nvGrpSpPr>
          <p:cNvPr id="20" name="mmprod_item10077"/>
          <p:cNvGrpSpPr/>
          <p:nvPr>
            <p:custDataLst>
              <p:tags r:id="rId8"/>
            </p:custDataLst>
          </p:nvPr>
        </p:nvGrpSpPr>
        <p:grpSpPr>
          <a:xfrm>
            <a:off x="457200" y="2703036"/>
            <a:ext cx="3867910" cy="431800"/>
            <a:chOff x="457200" y="2703036"/>
            <a:chExt cx="3867910" cy="431800"/>
          </a:xfrm>
        </p:grpSpPr>
        <p:sp>
          <p:nvSpPr>
            <p:cNvPr id="18" name="mmprod_item_input_outertext10077"/>
            <p:cNvSpPr/>
            <p:nvPr>
              <p:custDataLst>
                <p:tags r:id="rId20"/>
              </p:custDataLst>
            </p:nvPr>
          </p:nvSpPr>
          <p:spPr bwMode="auto">
            <a:xfrm>
              <a:off x="457200" y="2703036"/>
              <a:ext cx="431800" cy="4318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strike="noStrike" cap="none" normalizeH="0" baseline="0">
                  <a:ln>
                    <a:noFill/>
                  </a:ln>
                  <a:effectLst/>
                  <a:latin typeface=".VnTime"/>
                </a:rPr>
                <a:t>B</a:t>
              </a:r>
            </a:p>
          </p:txBody>
        </p:sp>
        <p:sp>
          <p:nvSpPr>
            <p:cNvPr id="19" name="mmprod_item_label10077"/>
            <p:cNvSpPr txBox="1"/>
            <p:nvPr>
              <p:custDataLst>
                <p:tags r:id="rId21"/>
              </p:custDataLst>
            </p:nvPr>
          </p:nvSpPr>
          <p:spPr>
            <a:xfrm>
              <a:off x="1018539" y="2703037"/>
              <a:ext cx="3306571" cy="426719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sz="2800">
                  <a:latin typeface=".VnTime"/>
                </a:rPr>
                <a:t>456</a:t>
              </a:r>
            </a:p>
          </p:txBody>
        </p:sp>
      </p:grpSp>
      <p:sp>
        <p:nvSpPr>
          <p:cNvPr id="21" name="mmprod_feedback_7000"/>
          <p:cNvSpPr/>
          <p:nvPr>
            <p:custDataLst>
              <p:tags r:id="rId9"/>
            </p:custDataLst>
          </p:nvPr>
        </p:nvSpPr>
        <p:spPr bwMode="auto">
          <a:xfrm>
            <a:off x="868680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Đúng!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2" name="mmprod_feedback_7002"/>
          <p:cNvSpPr/>
          <p:nvPr>
            <p:custDataLst>
              <p:tags r:id="rId10"/>
            </p:custDataLst>
          </p:nvPr>
        </p:nvSpPr>
        <p:spPr bwMode="auto">
          <a:xfrm>
            <a:off x="4983479" y="4542075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Chưa đúng ! Click bất cứ đâu để tiếp tục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3" name="mmprod_feedback_7009"/>
          <p:cNvSpPr/>
          <p:nvPr>
            <p:custDataLst>
              <p:tags r:id="rId11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đã trả lời chính xác!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4" name="mmprod_feedback_7006"/>
          <p:cNvSpPr/>
          <p:nvPr>
            <p:custDataLst>
              <p:tags r:id="rId12"/>
            </p:custDataLst>
          </p:nvPr>
        </p:nvSpPr>
        <p:spPr bwMode="auto">
          <a:xfrm>
            <a:off x="2514600" y="4994671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của em:</a:t>
            </a:r>
          </a:p>
        </p:txBody>
      </p:sp>
      <p:sp>
        <p:nvSpPr>
          <p:cNvPr id="25" name="mmprod_feedback_7010"/>
          <p:cNvSpPr/>
          <p:nvPr>
            <p:custDataLst>
              <p:tags r:id="rId13"/>
            </p:custDataLst>
          </p:nvPr>
        </p:nvSpPr>
        <p:spPr bwMode="auto">
          <a:xfrm>
            <a:off x="2514600" y="5673566"/>
            <a:ext cx="658368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Trả lời đúng là: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6" name="mmprod_feedback_7011"/>
          <p:cNvSpPr/>
          <p:nvPr>
            <p:custDataLst>
              <p:tags r:id="rId14"/>
            </p:custDataLst>
          </p:nvPr>
        </p:nvSpPr>
        <p:spPr bwMode="auto">
          <a:xfrm>
            <a:off x="2514600" y="5334119"/>
            <a:ext cx="3291840" cy="678894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.VnTime"/>
              </a:rPr>
              <a:t>Em chưa hoàn thành câu hỏi này!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sp>
        <p:nvSpPr>
          <p:cNvPr id="27" name="mmprod_feedback_7007"/>
          <p:cNvSpPr/>
          <p:nvPr>
            <p:custDataLst>
              <p:tags r:id="rId15"/>
            </p:custDataLst>
          </p:nvPr>
        </p:nvSpPr>
        <p:spPr bwMode="auto">
          <a:xfrm>
            <a:off x="2679192" y="5663303"/>
            <a:ext cx="3291840" cy="678895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</a:rPr>
              <a:t>Em phải hoàn thành trước khi tiếp tục.</a:t>
            </a:r>
            <a:endParaRPr kumimoji="0" lang="en-US" strike="noStrike" cap="none" normalizeH="0" baseline="0">
              <a:ln>
                <a:noFill/>
              </a:ln>
              <a:solidFill>
                <a:srgbClr val="2B333C"/>
              </a:solidFill>
              <a:effectLst/>
              <a:latin typeface=".VnTime"/>
            </a:endParaRPr>
          </a:p>
        </p:txBody>
      </p:sp>
      <p:grpSp>
        <p:nvGrpSpPr>
          <p:cNvPr id="30" name="mmprod_Button104"/>
          <p:cNvGrpSpPr/>
          <p:nvPr>
            <p:custDataLst>
              <p:tags r:id="rId16"/>
            </p:custDataLst>
          </p:nvPr>
        </p:nvGrpSpPr>
        <p:grpSpPr>
          <a:xfrm>
            <a:off x="6306819" y="5718826"/>
            <a:ext cx="1145540" cy="407336"/>
            <a:chOff x="6306819" y="5718826"/>
            <a:chExt cx="1145540" cy="407336"/>
          </a:xfrm>
        </p:grpSpPr>
        <p:sp>
          <p:nvSpPr>
            <p:cNvPr id="28" name="mmprod_ButtonShape104"/>
            <p:cNvSpPr/>
            <p:nvPr/>
          </p:nvSpPr>
          <p:spPr bwMode="auto">
            <a:xfrm>
              <a:off x="6306819" y="5718826"/>
              <a:ext cx="11455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Xác nhận</a:t>
              </a:r>
            </a:p>
          </p:txBody>
        </p:sp>
        <p:sp>
          <p:nvSpPr>
            <p:cNvPr id="29" name="mmprod_ButtonText105"/>
            <p:cNvSpPr/>
            <p:nvPr>
              <p:custDataLst>
                <p:tags r:id="rId19"/>
              </p:custDataLst>
            </p:nvPr>
          </p:nvSpPr>
          <p:spPr bwMode="auto">
            <a:xfrm>
              <a:off x="6332219" y="5744226"/>
              <a:ext cx="10947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Xác nhận</a:t>
              </a:r>
            </a:p>
          </p:txBody>
        </p:sp>
      </p:grpSp>
      <p:grpSp>
        <p:nvGrpSpPr>
          <p:cNvPr id="33" name="mmprod_Button106"/>
          <p:cNvGrpSpPr/>
          <p:nvPr>
            <p:custDataLst>
              <p:tags r:id="rId17"/>
            </p:custDataLst>
          </p:nvPr>
        </p:nvGrpSpPr>
        <p:grpSpPr>
          <a:xfrm>
            <a:off x="7541259" y="5718826"/>
            <a:ext cx="1145541" cy="407336"/>
            <a:chOff x="7541259" y="5718826"/>
            <a:chExt cx="1145541" cy="407336"/>
          </a:xfrm>
        </p:grpSpPr>
        <p:sp>
          <p:nvSpPr>
            <p:cNvPr id="31" name="mmprod_ButtonShape106"/>
            <p:cNvSpPr/>
            <p:nvPr/>
          </p:nvSpPr>
          <p:spPr bwMode="auto">
            <a:xfrm>
              <a:off x="7541259" y="5718826"/>
              <a:ext cx="11455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.VnTime"/>
                </a:rPr>
                <a:t>Làm lại</a:t>
              </a:r>
            </a:p>
          </p:txBody>
        </p:sp>
        <p:sp>
          <p:nvSpPr>
            <p:cNvPr id="32" name="mmprod_ButtonText107"/>
            <p:cNvSpPr/>
            <p:nvPr>
              <p:custDataLst>
                <p:tags r:id="rId18"/>
              </p:custDataLst>
            </p:nvPr>
          </p:nvSpPr>
          <p:spPr bwMode="auto">
            <a:xfrm>
              <a:off x="7566659" y="5744226"/>
              <a:ext cx="10947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Làm lại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 autoUpdateAnimBg="0"/>
      <p:bldP spid="22" grpId="0" animBg="1" autoUpdateAnimBg="0"/>
      <p:bldP spid="23" grpId="0" animBg="1" autoUpdateAnimBg="0"/>
      <p:bldP spid="24" grpId="0" animBg="1" autoUpdateAnimBg="0"/>
      <p:bldP spid="25" grpId="0" animBg="1" autoUpdateAnimBg="0"/>
      <p:bldP spid="26" grpId="0" animBg="1" autoUpdateAnimBg="0"/>
      <p:bldP spid="2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effectLst/>
        </p:spPr>
        <p:txBody>
          <a:bodyPr wrap="square" lIns="0" tIns="0" rIns="0" bIns="0" anchor="ctr">
            <a:noAutofit/>
          </a:bodyPr>
          <a:lstStyle/>
          <a:p>
            <a:r>
              <a:rPr lang="en-US">
                <a:latin typeface=".VnTime"/>
              </a:rPr>
              <a:t>Kiểm tra bài cũ</a:t>
            </a:r>
          </a:p>
        </p:txBody>
      </p:sp>
      <p:graphicFrame>
        <p:nvGraphicFramePr>
          <p:cNvPr id="3" name="mmprod_scoring_10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457200" y="1600201"/>
          <a:ext cx="8229600" cy="2702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959">
                <a:tc>
                  <a:txBody>
                    <a:bodyPr/>
                    <a:lstStyle/>
                    <a:p>
                      <a:pPr algn="r"/>
                      <a:r>
                        <a:rPr lang="en-US" sz="1900" b="1">
                          <a:latin typeface=".VnTime"/>
                        </a:rPr>
                        <a:t>Your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900" b="0">
                          <a:latin typeface=".VnTime"/>
                        </a:rPr>
                        <a:t>{score}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959">
                <a:tc>
                  <a:txBody>
                    <a:bodyPr/>
                    <a:lstStyle/>
                    <a:p>
                      <a:pPr algn="r"/>
                      <a:r>
                        <a:rPr lang="en-US" sz="1900" b="1">
                          <a:latin typeface=".VnTime"/>
                        </a:rPr>
                        <a:t>Max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900" b="0">
                          <a:latin typeface=".VnTime"/>
                        </a:rPr>
                        <a:t>{max-score}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959">
                <a:tc>
                  <a:txBody>
                    <a:bodyPr/>
                    <a:lstStyle/>
                    <a:p>
                      <a:pPr algn="r"/>
                      <a:r>
                        <a:rPr lang="en-US" sz="1900" b="1">
                          <a:latin typeface=".VnTime"/>
                        </a:rPr>
                        <a:t>Number of Quiz Attempts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900" b="0">
                          <a:latin typeface=".VnTime"/>
                        </a:rPr>
                        <a:t>{total-attempts}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mmprod_feedback_7006"/>
          <p:cNvSpPr/>
          <p:nvPr>
            <p:custDataLst>
              <p:tags r:id="rId4"/>
            </p:custDataLst>
          </p:nvPr>
        </p:nvSpPr>
        <p:spPr bwMode="auto">
          <a:xfrm>
            <a:off x="1691638" y="4542074"/>
            <a:ext cx="4937761" cy="1018342"/>
          </a:xfrm>
          <a:prstGeom prst="rect">
            <a:avLst/>
          </a:prstGeom>
          <a:solidFill>
            <a:srgbClr val="EEEEEE"/>
          </a:solidFill>
          <a:ln w="127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71841" dir="2700013" rotWithShape="0">
              <a:srgbClr val="808080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trike="noStrike" cap="none" normalizeH="0" baseline="0">
                <a:ln>
                  <a:noFill/>
                </a:ln>
                <a:solidFill>
                  <a:srgbClr val="2B333C"/>
                </a:solidFill>
                <a:effectLst/>
                <a:latin typeface="Times New Roman" pitchFamily="18" charset="0"/>
              </a:rPr>
              <a:t>Question Feedback/Review Information Will Appear Here</a:t>
            </a:r>
          </a:p>
        </p:txBody>
      </p:sp>
      <p:grpSp>
        <p:nvGrpSpPr>
          <p:cNvPr id="7" name="mmprod_Button9007"/>
          <p:cNvGrpSpPr/>
          <p:nvPr>
            <p:custDataLst>
              <p:tags r:id="rId5"/>
            </p:custDataLst>
          </p:nvPr>
        </p:nvGrpSpPr>
        <p:grpSpPr>
          <a:xfrm>
            <a:off x="7452359" y="5718826"/>
            <a:ext cx="1234441" cy="407336"/>
            <a:chOff x="7452359" y="5718826"/>
            <a:chExt cx="1234441" cy="407336"/>
          </a:xfrm>
        </p:grpSpPr>
        <p:sp>
          <p:nvSpPr>
            <p:cNvPr id="5" name="mmprod_ButtonShape9007"/>
            <p:cNvSpPr/>
            <p:nvPr/>
          </p:nvSpPr>
          <p:spPr bwMode="auto">
            <a:xfrm>
              <a:off x="7452359" y="5718826"/>
              <a:ext cx="1234441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.VnTime"/>
              </a:endParaRPr>
            </a:p>
          </p:txBody>
        </p:sp>
        <p:sp>
          <p:nvSpPr>
            <p:cNvPr id="6" name="mmprod_ButtonText9008"/>
            <p:cNvSpPr/>
            <p:nvPr>
              <p:custDataLst>
                <p:tags r:id="rId8"/>
              </p:custDataLst>
            </p:nvPr>
          </p:nvSpPr>
          <p:spPr bwMode="auto">
            <a:xfrm>
              <a:off x="7477759" y="5744226"/>
              <a:ext cx="1183641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Review Quiz</a:t>
              </a:r>
            </a:p>
          </p:txBody>
        </p:sp>
      </p:grpSp>
      <p:grpSp>
        <p:nvGrpSpPr>
          <p:cNvPr id="10" name="mmprod_Button9009"/>
          <p:cNvGrpSpPr/>
          <p:nvPr>
            <p:custDataLst>
              <p:tags r:id="rId6"/>
            </p:custDataLst>
          </p:nvPr>
        </p:nvGrpSpPr>
        <p:grpSpPr>
          <a:xfrm>
            <a:off x="6129019" y="5718826"/>
            <a:ext cx="1234440" cy="407336"/>
            <a:chOff x="6129019" y="5718826"/>
            <a:chExt cx="1234440" cy="407336"/>
          </a:xfrm>
        </p:grpSpPr>
        <p:sp>
          <p:nvSpPr>
            <p:cNvPr id="8" name="mmprod_ButtonShape9009"/>
            <p:cNvSpPr/>
            <p:nvPr/>
          </p:nvSpPr>
          <p:spPr bwMode="auto">
            <a:xfrm>
              <a:off x="6129019" y="5718826"/>
              <a:ext cx="1234440" cy="4073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A0A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.VnTime"/>
              </a:endParaRPr>
            </a:p>
          </p:txBody>
        </p:sp>
        <p:sp>
          <p:nvSpPr>
            <p:cNvPr id="9" name="mmprod_ButtonText9010"/>
            <p:cNvSpPr/>
            <p:nvPr>
              <p:custDataLst>
                <p:tags r:id="rId7"/>
              </p:custDataLst>
            </p:nvPr>
          </p:nvSpPr>
          <p:spPr bwMode="auto">
            <a:xfrm>
              <a:off x="6154419" y="5744226"/>
              <a:ext cx="1183640" cy="356536"/>
            </a:xfrm>
            <a:prstGeom prst="roundRect">
              <a:avLst/>
            </a:prstGeom>
            <a:solidFill>
              <a:srgbClr val="FFFFFF"/>
            </a:solidFill>
            <a:ln w="15875" cap="flat" cmpd="sng" algn="ctr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strike="noStrike" cap="none" normalizeH="0" baseline="0">
                  <a:ln>
                    <a:noFill/>
                  </a:ln>
                  <a:solidFill>
                    <a:srgbClr val="2B333C"/>
                  </a:solidFill>
                  <a:effectLst/>
                  <a:latin typeface=".VnTime"/>
                </a:rPr>
                <a:t>Continue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838200" y="14478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chemeClr val="tx2"/>
                </a:solidFill>
                <a:latin typeface="Arial" charset="0"/>
              </a:rPr>
              <a:t>Kiểm</a:t>
            </a:r>
            <a:r>
              <a:rPr lang="en-US" sz="2800" b="1" u="sng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chemeClr val="tx2"/>
                </a:solidFill>
                <a:latin typeface="Arial" charset="0"/>
              </a:rPr>
              <a:t>tra</a:t>
            </a:r>
            <a:r>
              <a:rPr lang="en-US" sz="2800" b="1" u="sng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chemeClr val="tx2"/>
                </a:solidFill>
                <a:latin typeface="Arial" charset="0"/>
              </a:rPr>
              <a:t>bài</a:t>
            </a:r>
            <a:r>
              <a:rPr lang="en-US" sz="2800" b="1" u="sng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chemeClr val="tx2"/>
                </a:solidFill>
                <a:latin typeface="Arial" charset="0"/>
              </a:rPr>
              <a:t>cũ</a:t>
            </a:r>
            <a:r>
              <a:rPr lang="en-US" sz="2800" b="1" u="sng" dirty="0">
                <a:solidFill>
                  <a:schemeClr val="tx2"/>
                </a:solidFill>
                <a:latin typeface="Arial" charset="0"/>
              </a:rPr>
              <a:t>: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827088" y="2057400"/>
            <a:ext cx="7489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các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em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lấy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bảng</a:t>
            </a:r>
            <a:r>
              <a:rPr lang="en-US" sz="2800" dirty="0">
                <a:latin typeface="Arial" charset="0"/>
              </a:rPr>
              <a:t> con, </a:t>
            </a:r>
            <a:r>
              <a:rPr lang="en-US" sz="2800" dirty="0" err="1">
                <a:latin typeface="Arial" charset="0"/>
              </a:rPr>
              <a:t>viết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: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173663" y="2667000"/>
            <a:ext cx="15319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Arial" charset="0"/>
              </a:rPr>
              <a:t>321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900113" y="3292475"/>
            <a:ext cx="74882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-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em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vừa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là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có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mấy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chữ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Nêu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giá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trị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mỗi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hàng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của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đó</a:t>
            </a:r>
            <a:r>
              <a:rPr lang="en-US" sz="2800" dirty="0">
                <a:latin typeface="Arial" charset="0"/>
              </a:rPr>
              <a:t>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42988" y="4495800"/>
            <a:ext cx="525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Hai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nghìn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bốn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trăm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mười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hai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083300" y="4495800"/>
            <a:ext cx="1079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Arial" charset="0"/>
              </a:rPr>
              <a:t>2412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044575" y="4953000"/>
            <a:ext cx="73437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2412 </a:t>
            </a:r>
            <a:r>
              <a:rPr lang="en-US" sz="2800" dirty="0" err="1">
                <a:latin typeface="Arial" charset="0"/>
              </a:rPr>
              <a:t>là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có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mấy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chữ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? </a:t>
            </a:r>
            <a:r>
              <a:rPr lang="en-US" sz="2800" dirty="0" err="1">
                <a:latin typeface="Arial" charset="0"/>
              </a:rPr>
              <a:t>Nêu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giá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trị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mỗi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hàng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của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số</a:t>
            </a:r>
            <a:r>
              <a:rPr lang="en-US" sz="2800" dirty="0">
                <a:latin typeface="Arial" charset="0"/>
              </a:rPr>
              <a:t> 2412.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1042988" y="2667000"/>
            <a:ext cx="3776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Ba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trăm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hai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mươi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mốt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0960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                                 </a:t>
            </a:r>
            <a:r>
              <a:rPr lang="en-US" sz="3600" b="1" dirty="0" err="1"/>
              <a:t>Số</a:t>
            </a:r>
            <a:r>
              <a:rPr lang="en-US" sz="3600" b="1" dirty="0"/>
              <a:t> 10 000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14343" grpId="0"/>
      <p:bldP spid="14344" grpId="0"/>
      <p:bldP spid="14345" grpId="0"/>
      <p:bldP spid="14346" grpId="0"/>
      <p:bldP spid="14347" grpId="0"/>
      <p:bldP spid="14348" grpId="1"/>
      <p:bldP spid="1434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411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0003PHOTO" val=""/>
  <p:tag name="MMPROD_10003LOGO" val=""/>
  <p:tag name="MMPROD_0PHOTO" val=""/>
  <p:tag name="MMPROD_0LOGO" val=""/>
  <p:tag name="MMPROD_NEXTUNIQUEID" val="10090"/>
  <p:tag name="MMPROD_UIDATA" val="&lt;database version=&quot;7.0&quot;&gt;&lt;object type=&quot;1&quot; unique_id=&quot;10001&quot;&gt;&lt;property id=&quot;20141&quot; value=&quot;Đọc,viết số có 5 chữ số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82&quot; value=&quot;0&quot;/&gt;&lt;property id=&quot;20183&quot; value=&quot;1&quot;/&gt;&lt;property id=&quot;20184&quot; value=&quot;7&quot;/&gt;&lt;property id=&quot;20193&quot; value=&quot;-1&quot;/&gt;&lt;property id=&quot;20224&quot; value=&quot;E:\Elning\New folder&quot;/&gt;&lt;property id=&quot;20250&quot; value=&quot;0&quot;/&gt;&lt;property id=&quot;20251&quot; value=&quot;0&quot;/&gt;&lt;property id=&quot;20259&quot; value=&quot;0&quot;/&gt;&lt;object type=&quot;4&quot; unique_id=&quot;10002&quot;&gt;&lt;object type=&quot;5&quot; unique_id=&quot;10003&quot;&gt;&lt;property id=&quot;20000&quot; value=&quot;0&quot;/&gt;&lt;property id=&quot;20149&quot; value=&quot;Nguyễn Thị Thu&quot;/&gt;&lt;property id=&quot;20150&quot; value=&quot;Giáo viên&quot;/&gt;&lt;property id=&quot;20153&quot; value=&quot;nguyenthi thu7234@gmail.com&quot;/&gt;&lt;property id=&quot;20159&quot; value=&quot;Trường Tiểu học số 1 Trà Sơn&quot;/&gt;&lt;/object&gt;&lt;object type=&quot;5&quot; unique_id=&quot;10062&quot;&gt;&lt;property id=&quot;20149&quot; value=&quot;Nguy?n Th? Thu&quot;/&gt;&lt;property id=&quot;20150&quot; value=&quot;Giáo viên&quot;/&gt;&lt;property id=&quot;20153&quot; value=&quot;nguyenthi thu7234@gmail.com&quot;/&gt;&lt;property id=&quot;20159&quot; value=&quot;Tru?ng Ti?u h?c s? 1 Trà Son&quot;/&gt;&lt;/object&gt;&lt;/object&gt;&lt;object type=&quot;8&quot; unique_id=&quot;10004&quot;&gt;&lt;/object&gt;&lt;object type=&quot;2&quot; unique_id=&quot;10005&quot;&gt;&lt;object type=&quot;3&quot; unique_id=&quot;10006&quot;&gt;&lt;property id=&quot;20148&quot; value=&quot;5&quot;/&gt;&lt;property id=&quot;20300&quot; value=&quot;Slide 1&quot;/&gt;&lt;property id=&quot;20301&quot; value=&quot;Giới thiệu&quot;/&gt;&lt;property id=&quot;20302&quot; value=&quot;0&quot;/&gt;&lt;property id=&quot;20303&quot; value=&quot;Nguyễn Thị Thu&quot;/&gt;&lt;property id=&quot;20307&quot; value=&quot;270&quot;/&gt;&lt;property id=&quot;20309&quot; value=&quot;10003&quot;/&gt;&lt;property id=&quot;20312&quot; value=&quot;0&quot;/&gt;&lt;/object&gt;&lt;object type=&quot;3&quot; unique_id=&quot;10007&quot;&gt;&lt;property id=&quot;20148&quot; value=&quot;5&quot;/&gt;&lt;property id=&quot;20300&quot; value=&quot;Slide 9&quot;/&gt;&lt;property id=&quot;20301&quot; value=&quot;Kiểm tra bài cũ&quot;/&gt;&lt;property id=&quot;20302&quot; value=&quot;0&quot;/&gt;&lt;property id=&quot;20303&quot; value=&quot;Nguyễn Thị Thu&quot;/&gt;&lt;property id=&quot;20307&quot; value=&quot;273&quot;/&gt;&lt;property id=&quot;20309&quot; value=&quot;10003&quot;/&gt;&lt;property id=&quot;20312&quot; value=&quot;0&quot;/&gt;&lt;/object&gt;&lt;object type=&quot;3&quot; unique_id=&quot;10008&quot;&gt;&lt;property id=&quot;20148&quot; value=&quot;5&quot;/&gt;&lt;property id=&quot;20300&quot; value=&quot;Slide 10&quot;/&gt;&lt;property id=&quot;20301&quot; value=&quot;Đọc, viết số 32316&quot;/&gt;&lt;property id=&quot;20302&quot; value=&quot;0&quot;/&gt;&lt;property id=&quot;20303&quot; value=&quot;Nguyễn Thị Thu&quot;/&gt;&lt;property id=&quot;20307&quot; value=&quot;259&quot;/&gt;&lt;property id=&quot;20309&quot; value=&quot;10003&quot;/&gt;&lt;property id=&quot;20312&quot; value=&quot;0&quot;/&gt;&lt;/object&gt;&lt;object type=&quot;3&quot; unique_id=&quot;10009&quot;&gt;&lt;property id=&quot;20148&quot; value=&quot;5&quot;/&gt;&lt;property id=&quot;20300&quot; value=&quot;Slide 11&quot;/&gt;&lt;property id=&quot;20301&quot; value=&quot;Bài tập 1a&quot;/&gt;&lt;property id=&quot;20302&quot; value=&quot;0&quot;/&gt;&lt;property id=&quot;20303&quot; value=&quot;Nguyễn Thị Thu&quot;/&gt;&lt;property id=&quot;20307&quot; value=&quot;267&quot;/&gt;&lt;property id=&quot;20309&quot; value=&quot;10003&quot;/&gt;&lt;property id=&quot;20312&quot; value=&quot;0&quot;/&gt;&lt;/object&gt;&lt;object type=&quot;3&quot; unique_id=&quot;10010&quot;&gt;&lt;property id=&quot;20148&quot; value=&quot;5&quot;/&gt;&lt;property id=&quot;20300&quot; value=&quot;Slide 12&quot;/&gt;&lt;property id=&quot;20301&quot; value=&quot;Bai tập b&quot;/&gt;&lt;property id=&quot;20302&quot; value=&quot;0&quot;/&gt;&lt;property id=&quot;20303&quot; value=&quot;Nguyễn Thị Thu&quot;/&gt;&lt;property id=&quot;20307&quot; value=&quot;265&quot;/&gt;&lt;property id=&quot;20309&quot; value=&quot;10003&quot;/&gt;&lt;property id=&quot;20312&quot; value=&quot;0&quot;/&gt;&lt;/object&gt;&lt;object type=&quot;3&quot; unique_id=&quot;10011&quot;&gt;&lt;property id=&quot;20148&quot; value=&quot;5&quot;/&gt;&lt;property id=&quot;20300&quot; value=&quot;Slide 13&quot;/&gt;&lt;property id=&quot;20301&quot; value=&quot;Bài tập 2&quot;/&gt;&lt;property id=&quot;20302&quot; value=&quot;0&quot;/&gt;&lt;property id=&quot;20303&quot; value=&quot;Nguyễn Thị Thu&quot;/&gt;&lt;property id=&quot;20307&quot; value=&quot;258&quot;/&gt;&lt;property id=&quot;20309&quot; value=&quot;10003&quot;/&gt;&lt;property id=&quot;20312&quot; value=&quot;0&quot;/&gt;&lt;/object&gt;&lt;object type=&quot;3&quot; unique_id=&quot;10012&quot;&gt;&lt;property id=&quot;20148&quot; value=&quot;5&quot;/&gt;&lt;property id=&quot;20300&quot; value=&quot;Slide 14&quot;/&gt;&lt;property id=&quot;20302&quot; value=&quot;0&quot;/&gt;&lt;property id=&quot;20303&quot; value=&quot;Nguyễn Thị Thu&quot;/&gt;&lt;property id=&quot;20307&quot; value=&quot;260&quot;/&gt;&lt;property id=&quot;20309&quot; value=&quot;10003&quot;/&gt;&lt;property id=&quot;20312&quot; value=&quot;0&quot;/&gt;&lt;/object&gt;&lt;object type=&quot;3&quot; unique_id=&quot;10013&quot;&gt;&lt;property id=&quot;20148&quot; value=&quot;5&quot;/&gt;&lt;property id=&quot;20300&quot; value=&quot;Slide 15&quot;/&gt;&lt;property id=&quot;20301&quot; value=&quot;bai 3&quot;/&gt;&lt;property id=&quot;20302&quot; value=&quot;0&quot;/&gt;&lt;property id=&quot;20303&quot; value=&quot;Nguyễn Thị Thu&quot;/&gt;&lt;property id=&quot;20307&quot; value=&quot;264&quot;/&gt;&lt;property id=&quot;20309&quot; value=&quot;10003&quot;/&gt;&lt;property id=&quot;20312&quot; value=&quot;0&quot;/&gt;&lt;/object&gt;&lt;object type=&quot;3&quot; unique_id=&quot;10014&quot;&gt;&lt;property id=&quot;20148&quot; value=&quot;5&quot;/&gt;&lt;property id=&quot;20300&quot; value=&quot;Slide 16&quot;/&gt;&lt;property id=&quot;20301&quot; value=&quot;bài 4&quot;/&gt;&lt;property id=&quot;20302&quot; value=&quot;0&quot;/&gt;&lt;property id=&quot;20303&quot; value=&quot;Nguyễn Thị Thu&quot;/&gt;&lt;property id=&quot;20307&quot; value=&quot;274&quot;/&gt;&lt;property id=&quot;20309&quot; value=&quot;10003&quot;/&gt;&lt;property id=&quot;20312&quot; value=&quot;0&quot;/&gt;&lt;/object&gt;&lt;object type=&quot;3&quot; unique_id=&quot;10015&quot;&gt;&lt;property id=&quot;20148&quot; value=&quot;5&quot;/&gt;&lt;property id=&quot;20300&quot; value=&quot;Slide 17&quot;/&gt;&lt;property id=&quot;20301&quot; value=&quot;bài4b&quot;/&gt;&lt;property id=&quot;20302&quot; value=&quot;0&quot;/&gt;&lt;property id=&quot;20303&quot; value=&quot;Nguyễn Thị Thu&quot;/&gt;&lt;property id=&quot;20307&quot; value=&quot;268&quot;/&gt;&lt;property id=&quot;20309&quot; value=&quot;10003&quot;/&gt;&lt;property id=&quot;20312&quot; value=&quot;0&quot;/&gt;&lt;/object&gt;&lt;object type=&quot;3&quot; unique_id=&quot;10016&quot;&gt;&lt;property id=&quot;20148&quot; value=&quot;5&quot;/&gt;&lt;property id=&quot;20300&quot; value=&quot;Slide 18&quot;/&gt;&lt;property id=&quot;20301&quot; value=&quot;bài4c&quot;/&gt;&lt;property id=&quot;20302&quot; value=&quot;0&quot;/&gt;&lt;property id=&quot;20303&quot; value=&quot;Nguyễn Thị Thu&quot;/&gt;&lt;property id=&quot;20307&quot; value=&quot;275&quot;/&gt;&lt;property id=&quot;20309&quot; value=&quot;10003&quot;/&gt;&lt;property id=&quot;20312&quot; value=&quot;0&quot;/&gt;&lt;/object&gt;&lt;object type=&quot;3&quot; unique_id=&quot;10288&quot;&gt;&lt;property id=&quot;20148&quot; value=&quot;5&quot;/&gt;&lt;property id=&quot;20300&quot; value=&quot;Slide 2 - &amp;quot;Đọc số 2345&amp;quot;&quot;/&gt;&lt;property id=&quot;20303&quot; value=&quot;Nguy?n Th? Thu&quot;/&gt;&lt;property id=&quot;20307&quot; value=&quot;276&quot;/&gt;&lt;property id=&quot;20309&quot; value=&quot;10062&quot;/&gt;&lt;/object&gt;&lt;object type=&quot;3&quot; unique_id=&quot;10289&quot;&gt;&lt;property id=&quot;20148&quot; value=&quot;5&quot;/&gt;&lt;property id=&quot;20300&quot; value=&quot;Slide 3 - &amp;quot;10000000 đọc là Mười nhìn&amp;quot;&quot;/&gt;&lt;property id=&quot;20303&quot; value=&quot;Nguy?n Th? Thu&quot;/&gt;&lt;property id=&quot;20307&quot; value=&quot;278&quot;/&gt;&lt;property id=&quot;20309&quot; value=&quot;10062&quot;/&gt;&lt;/object&gt;&lt;object type=&quot;3&quot; unique_id=&quot;10290&quot;&gt;&lt;property id=&quot;20148&quot; value=&quot;5&quot;/&gt;&lt;property id=&quot;20300&quot; value=&quot;Slide 4 - &amp;quot;Điền số thích ợp vào chỗ chấm 3213...&amp;quot;&quot;/&gt;&lt;property id=&quot;20303&quot; value=&quot;Nguy?n Th? Thu&quot;/&gt;&lt;property id=&quot;20307&quot; value=&quot;279&quot;/&gt;&lt;property id=&quot;20309&quot; value=&quot;10062&quot;/&gt;&lt;/object&gt;&lt;object type=&quot;3&quot; unique_id=&quot;10291&quot;&gt;&lt;property id=&quot;20148&quot; value=&quot;5&quot;/&gt;&lt;property id=&quot;20300&quot; value=&quot;Slide 5 - &amp;quot;Chọn số thích hợp điền vào chỗ chấm&amp;quot;&quot;/&gt;&lt;property id=&quot;20303&quot; value=&quot;Nguy?n Th? Thu&quot;/&gt;&lt;property id=&quot;20307&quot; value=&quot;280&quot;/&gt;&lt;property id=&quot;20309&quot; value=&quot;10062&quot;/&gt;&lt;/object&gt;&lt;object type=&quot;3&quot; unique_id=&quot;10292&quot;&gt;&lt;property id=&quot;20148&quot; value=&quot;5&quot;/&gt;&lt;property id=&quot;20300&quot; value=&quot;Slide 6 - &amp;quot;Số 32136 có mấy chữ số ?&amp;quot;&quot;/&gt;&lt;property id=&quot;20303&quot; value=&quot;Nguy?n Th? Thu&quot;/&gt;&lt;property id=&quot;20307&quot; value=&quot;281&quot;/&gt;&lt;property id=&quot;20309&quot; value=&quot;10062&quot;/&gt;&lt;/object&gt;&lt;object type=&quot;3&quot; unique_id=&quot;10293&quot;&gt;&lt;property id=&quot;20148&quot; value=&quot;5&quot;/&gt;&lt;property id=&quot;20300&quot; value=&quot;Slide 7 - &amp;quot;Hãy nối nội dung cột A với Cột B cho phù hợp ?&amp;quot;&quot;/&gt;&lt;property id=&quot;20303&quot; value=&quot;Nguy?n Th? Thu&quot;/&gt;&lt;property id=&quot;20307&quot; value=&quot;282&quot;/&gt;&lt;property id=&quot;20309&quot; value=&quot;10062&quot;/&gt;&lt;/object&gt;&lt;object type=&quot;3&quot; unique_id=&quot;10294&quot;&gt;&lt;property id=&quot;20148&quot; value=&quot;5&quot;/&gt;&lt;property id=&quot;20300&quot; value=&quot;Slide 8 - &amp;quot;Kiểm tra bài cũ&amp;quot;&quot;/&gt;&lt;property id=&quot;20303&quot; value=&quot;Nguy?n Th? Thu&quot;/&gt;&lt;property id=&quot;20307&quot; value=&quot;277&quot;/&gt;&lt;property id=&quot;20309&quot; value=&quot;10062&quot;/&gt;&lt;/object&gt;&lt;/object&gt;&lt;object type=&quot;10&quot; unique_id=&quot;10095&quot;&gt;&lt;object type=&quot;11&quot; unique_id=&quot;10096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0097&quot;&gt;&lt;/object&gt;&lt;/object&gt;&lt;/object&gt;&lt;/database&gt;"/>
  <p:tag name="MMPROD_DATA" val="&lt;object type=&quot;10002&quot; unique_id=&quot;901&quot;&gt;&lt;property id=&quot;10007&quot; value=&quot;Next&quot;/&gt;&lt;property id=&quot;10008&quot; value=&quot;Back&quot;/&gt;&lt;property id=&quot;10009&quot; value=&quot;Xác nhận&quot;/&gt;&lt;property id=&quot;10012&quot; value=&quot;0&quot;/&gt;&lt;property id=&quot;10022&quot; value=&quot;Cố gắng làm lại lần nữa.&quot;/&gt;&lt;property id=&quot;10068&quot; value=&quot;Đúng! Click bất cứ đâu để tiếp tục&quot;/&gt;&lt;property id=&quot;10069&quot; value=&quot;Chưa đúng ! Click bất cứ đâu để tiếp tục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Làm lại&quot;/&gt;&lt;property id=&quot;10128&quot; value=&quot;Click to clear&quot;/&gt;&lt;property id=&quot;10133&quot; value=&quot;6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Em phải hoàn thành trước khi tiếp tục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.VnTime&amp;quot; IsBold=&amp;quot;0&amp;quot; IsItalic=&amp;quot;0&amp;quot; IsUnderline=&amp;quot;0&amp;quot; FontSize=&amp;quot;44&amp;quot;/&amp;gt;&amp;lt;Answer FontName=&amp;quot;.VnTime&amp;quot; IsBold=&amp;quot;0&amp;quot; IsItalic=&amp;quot;0&amp;quot; IsUnderline=&amp;quot;0&amp;quot; FontSize=&amp;quot;28&amp;quot;/&amp;gt;&amp;lt;Button FontName=&amp;quot;.VnTime&amp;quot; IsBold=&amp;quot;0&amp;quot; IsItalic=&amp;quot;0&amp;quot; IsUnderline=&amp;quot;0&amp;quot; FontSize=&amp;quot;14&amp;quot;/&amp;gt;&amp;lt;Message FontName=&amp;quot;.VnTime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010&quot;&gt;&lt;property id=&quot;10002&quot; value=&quot;Kiểm tra bài cũ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1&quot;/&gt;&lt;property id=&quot;10029&quot; value=&quot;2&quot;/&gt;&lt;property id=&quot;10072&quot; value=&quot;Quiz10010&quot;/&gt;&lt;property id=&quot;10123&quot; value=&quot;1&quot;/&gt;&lt;property id=&quot;10129&quot; value=&quot;0&quot;/&gt;&lt;property id=&quot;10130&quot; value=&quot;5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Đúng&quot;/&gt;&lt;property id=&quot;10166&quot; value=&quot;Chưa đúng&quot;/&gt;&lt;property id=&quot;10167&quot; value=&quot;FFFFFFFF&quot;/&gt;&lt;property id=&quot;10169&quot; value=&quot;Question %d of %d&quot;/&gt;&lt;property id=&quot;10170&quot; value=&quot;Send E-mail&quot;/&gt;&lt;property id=&quot;10171&quot; value=&quot;Em đã trả lời chính xác!&quot;/&gt;&lt;property id=&quot;10172&quot; value=&quot;Em chưa hoàn thành câu hỏi này!&quot;/&gt;&lt;property id=&quot;10173&quot; value=&quot;Trả lời của em:&quot;/&gt;&lt;property id=&quot;10174&quot; value=&quot;Trả lời đúng là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60&quot;/&gt;&lt;object type=&quot;10062&quot; unique_id=&quot;10012&quot;&gt;&lt;object type=&quot;10050&quot; unique_id=&quot;10013&quot;&gt;&lt;property id=&quot;10020&quot; value=&quot;2&quot;/&gt;&lt;property id=&quot;10102&quot; value=&quot;0&quot;/&gt;&lt;property id=&quot;10191&quot; value=&quot;-1&quot;/&gt;&lt;/object&gt;&lt;object type=&quot;10051&quot; unique_id=&quot;1001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object type=&quot;10003&quot; unique_id=&quot;10004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1&quot;/&gt;&lt;property id=&quot;10029&quot; value=&quot;2&quot;/&gt;&lt;property id=&quot;10072&quot; value=&quot;Quiz10004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0&quot;/&gt;&lt;object type=&quot;10062&quot; unique_id=&quot;10006&quot;&gt;&lt;object type=&quot;10050&quot; unique_id=&quot;10007&quot;&gt;&lt;property id=&quot;10020&quot; value=&quot;2&quot;/&gt;&lt;property id=&quot;10191&quot; value=&quot;-1&quot;/&gt;&lt;/object&gt;&lt;object type=&quot;10051&quot; unique_id=&quot;10008&quot;&gt;&lt;property id=&quot;10020&quot; value=&quot;2&quot;/&gt;&lt;property id=&quot;10191&quot; value=&quot;-1&quot;/&gt;&lt;/object&gt;&lt;/object&gt;&lt;object type=&quot;10061&quot; unique_id=&quot;20000&quot;/&gt;&lt;/object&gt;&lt;/object&gt;&lt;/object&gt;&#10;"/>
  <p:tag name="MMPROD_THEME_BG_IMAGE" val=""/>
  <p:tag name="MMPROD_10062PHOTO" val=""/>
  <p:tag name="MMPROD_10062LOGO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91889876-4943-48E3-AE87-C39B9ADF074E}&quot;/&gt;&lt;filename val=&quot;E:\Elning\New folder\data\asimages\{91889876-4943-48E3-AE87-C39B9ADF074E}.png&quot;/&gt;&lt;hasEffects val=&quot;1&quot;/&gt;&lt;left val=&quot;205.56&quot;/&gt;&lt;top val=&quot;444&quot;/&gt;&lt;width val=&quot;284.52&quot;/&gt;&lt;height val=&quot;67.08&quot;/&gt;&lt;/ThreeDShapeInfo&gt;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64"/>
  <p:tag name="MMPROD_ABSOLUTEPOSITIONID" val="100"/>
  <p:tag name="MMPROD_LASTVALUES" val="&lt;ChangeData&gt;&lt;Text&gt;&lt;![CDATA[Số 32136 có mấy chữ số ?]]&gt;&lt;/Text&gt;&lt;FontSize&gt;&lt;![CDATA[44]]&gt;&lt;/FontSize&gt;&lt;Left&gt;&lt;![CDATA[0]]&gt;&lt;/Left&gt;&lt;Top&gt;&lt;![CDATA[0]]&gt;&lt;/Top&gt;&lt;/ChangeData&gt;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8002"/>
  <p:tag name="MMPROD_ID" val="10064"/>
  <p:tag name="MMPROD_DATA" val="&lt;object type=&quot;10044&quot; unique_id=&quot;10065&quot;&gt;&lt;object type=&quot;10056&quot; unique_id=&quot;10068&quot;&gt;&lt;property id=&quot;10179&quot; value=&quot;5 chữ số&quot;/&gt;&lt;property id=&quot;10199&quot; value=&quot;0&quot;/&gt;&lt;/object&gt;&lt;/object&gt;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F0D1899A-29FC-4018-9233-955FB0B0E54A}&quot;/&gt;&lt;filename val=&quot;E:\Elning\New folder\data\asimages\{F0D1899A-29FC-4018-9233-955FB0B0E54A}.png&quot;/&gt;&lt;hasEffects val=&quot;1&quot;/&gt;&lt;left val=&quot;61.56&quot;/&gt;&lt;top val=&quot;355.56&quot;/&gt;&lt;width val=&quot;283.08&quot;/&gt;&lt;height val=&quot;67.08&quot;/&gt;&lt;/ThreeDShapeInfo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85735083-988D-4C94-8E48-B35DDCECC8BA}&quot;/&gt;&lt;filename val=&quot;E:\Elning\New folder\data\asimages\{85735083-988D-4C94-8E48-B35DDCECC8BA}.png&quot;/&gt;&lt;hasEffects val=&quot;1&quot;/&gt;&lt;left val=&quot;390&quot;/&gt;&lt;top val=&quot;355.56&quot;/&gt;&lt;width val=&quot;275.64&quot;/&gt;&lt;height val=&quot;67.08&quot;/&gt;&lt;/ThreeDShapeInfo&gt;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2B0A39FF-A29A-48EA-AAAB-9729B1C19FFB}&quot;/&gt;&lt;filename val=&quot;E:\Elning\New folder\data\asimages\{2B0A39FF-A29A-48EA-AAAB-9729B1C19FFB}.png&quot;/&gt;&lt;hasEffects val=&quot;1&quot;/&gt;&lt;left val=&quot;195.72&quot;/&gt;&lt;top val=&quot;417.72&quot;/&gt;&lt;width val=&quot;273.36&quot;/&gt;&lt;height val=&quot;67.2&quot;/&gt;&lt;/ThreeDShapeInfo&gt;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B964B3DD-915B-4F0D-83B5-8007BE32E161}&quot;/&gt;&lt;filename val=&quot;E:\Elning\New folder\data\asimages\{B964B3DD-915B-4F0D-83B5-8007BE32E161}.png&quot;/&gt;&lt;hasEffects val=&quot;1&quot;/&gt;&lt;left val=&quot;185.28&quot;/&gt;&lt;top val=&quot;383.28&quot;/&gt;&lt;width val=&quot;542.64&quot;/&gt;&lt;height val=&quot;75.36&quot;/&gt;&lt;/ThreeDShapeInfo&gt;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5AD9BE5B-1E2F-49FE-A201-9D67186C857A}&quot;/&gt;&lt;filename val=&quot;E:\Elning\New folder\data\asimages\{5AD9BE5B-1E2F-49FE-A201-9D67186C857A}.png&quot;/&gt;&lt;hasEffects val=&quot;1&quot;/&gt;&lt;left val=&quot;185.28&quot;/&gt;&lt;top val=&quot;436.56&quot;/&gt;&lt;width val=&quot;542.64&quot;/&gt;&lt;height val=&quot;75.36&quot;/&gt;&lt;/ThreeDShapeInfo&gt;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2167CAE2-603C-4CF1-A67F-F87EC3CC5168}&quot;/&gt;&lt;filename val=&quot;E:\Elning\New folder\data\asimages\{2167CAE2-603C-4CF1-A67F-F87EC3CC5168}.png&quot;/&gt;&lt;hasEffects val=&quot;1&quot;/&gt;&lt;left val=&quot;195.72&quot;/&gt;&lt;top val=&quot;417.72&quot;/&gt;&lt;width val=&quot;273.36&quot;/&gt;&lt;height val=&quot;67.2&quot;/&gt;&lt;/ThreeDShapeInfo&gt;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20D9BEF9-5802-4301-BF7F-A5063B7F3DDC}&quot;/&gt;&lt;filename val=&quot;E:\Elning\New folder\data\asimages\{20D9BEF9-5802-4301-BF7F-A5063B7F3DDC}.png&quot;/&gt;&lt;hasEffects val=&quot;1&quot;/&gt;&lt;left val=&quot;205.56&quot;/&gt;&lt;top val=&quot;444&quot;/&gt;&lt;width val=&quot;284.52&quot;/&gt;&lt;height val=&quot;67.08&quot;/&gt;&lt;/ThreeDShapeInfo&gt;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Làm lại]]&gt;&lt;/Text&gt;&lt;FontSize&gt;&lt;![CDATA[14]]&gt;&lt;/FontSize&gt;&lt;Left&gt;&lt;![CDATA[595.7999]]&gt;&lt;/Left&gt;&lt;Top&gt;&lt;![CDATA[452.3013]]&gt;&lt;/Top&gt;&lt;/ChangeData&gt;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Xác nhận]]&gt;&lt;/Text&gt;&lt;FontSize&gt;&lt;![CDATA[14]]&gt;&lt;/FontSize&gt;&lt;Left&gt;&lt;![CDATA[498.5999]]&gt;&lt;/Left&gt;&lt;Top&gt;&lt;![CDATA[452.3013]]&gt;&lt;/Top&gt;&lt;/ChangeData&gt;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82]]&gt;&lt;/SlideID&gt;&lt;/ChangeData&gt;"/>
  <p:tag name="MMPROD_PASSDATA" val="&lt;object type=&quot;10050&quot; unique_id=&quot;10071&quot;&gt;&lt;property id=&quot;10020&quot; value=&quot;2&quot;/&gt;&lt;property id=&quot;10191&quot; value=&quot;-1&quot;/&gt;&lt;/object&gt;"/>
  <p:tag name="MMPROD_FAILDATA" val="&lt;object type=&quot;10051&quot; unique_id=&quot;10072&quot;&gt;&lt;property id=&quot;10020&quot; value=&quot;2&quot;/&gt;&lt;property id=&quot;10191&quot; value=&quot;-1&quot;/&gt;&lt;/object&gt;"/>
  <p:tag name="MMPROD_ID" val="10069"/>
  <p:tag name="MMPROD_TYPE" val="10016"/>
  <p:tag name="MMPROD_DATA" val="&lt;property id=&quot;10026&quot; value=&quot;10&quot;/&gt;&lt;property id=&quot;10027&quot; value=&quot;Interaction10069&quot;/&gt;&lt;property id=&quot;10028&quot; value=&quot;0&quot;/&gt;&lt;property id=&quot;10070&quot; value=&quot;Luyên tập Bài 1&quot;/&gt;&lt;property id=&quot;10098&quot; value=&quot;Matching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2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  <p:tag name="MMPROD_ANSWERCOUNT" val="2"/>
  <p:tag name="MMPROD_ITEMCOUNT" val="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69"/>
  <p:tag name="MMPROD_ABSOLUTEPOSITIONID" val="100"/>
  <p:tag name="MMPROD_LASTVALUES" val="&lt;ChangeData&gt;&lt;Text&gt;&lt;![CDATA[Hãy nối nội dung cột A với Cột B cho phù hợp ?]]&gt;&lt;/Text&gt;&lt;FontSize&gt;&lt;![CDATA[39]]&gt;&lt;/FontSize&gt;&lt;Left&gt;&lt;![CDATA[0]]&gt;&lt;/Left&gt;&lt;Top&gt;&lt;![CDATA[0]]&gt;&lt;/Top&gt;&lt;/ChangeData&gt;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3090"/>
  <p:tag name="MMPROD_LASTVALUES" val="&lt;ChangeData&gt;&lt;Text&gt;&lt;![CDATA[cột A]]&gt;&lt;/Text&gt;&lt;FontSize&gt;&lt;![CDATA[24]]&gt;&lt;/FontSize&gt;&lt;Left&gt;&lt;![CDATA[0]]&gt;&lt;/Left&gt;&lt;Top&gt;&lt;![CDATA[0]]&gt;&lt;/Top&gt;&lt;/ChangeData&gt;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30910"/>
  <p:tag name="MMPROD_LASTVALUES" val="&lt;ChangeData&gt;&lt;Text&gt;&lt;![CDATA[Cột B]]&gt;&lt;/Text&gt;&lt;FontSize&gt;&lt;![CDATA[24]]&gt;&lt;/FontSize&gt;&lt;Left&gt;&lt;![CDATA[0]]&gt;&lt;/Left&gt;&lt;Top&gt;&lt;![CDATA[0]]&gt;&lt;/Top&gt;&lt;/ChangeData&gt;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44]]&gt;&lt;/Left&gt;&lt;Top&gt;&lt;![CDATA[165.2376]]&gt;&lt;/Top&gt;&lt;/ChangeData&gt;"/>
  <p:tag name="MMPROD_ABSOLUTEPOSITIONID" val="4001"/>
  <p:tag name="MMPROD_ID" val="10074"/>
  <p:tag name="MMPROD_TYPE" val="10023"/>
  <p:tag name="MMPROD_DATA" val="&lt;property id=&quot;10193&quot; value=&quot;A&quot;/&gt;&lt;property id=&quot;10199&quot; value=&quot;0&quot;/&gt;"/>
  <p:tag name="MMPROD_COLLECTIONCONTAINERID" val="10070"/>
  <p:tag name="MMPROD_PARENTID" val="10069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44]]&gt;&lt;/Left&gt;&lt;Top&gt;&lt;![CDATA[212.4376]]&gt;&lt;/Top&gt;&lt;/ChangeData&gt;"/>
  <p:tag name="MMPROD_ABSOLUTEPOSITIONID" val="4002"/>
  <p:tag name="MMPROD_ID" val="10075"/>
  <p:tag name="MMPROD_TYPE" val="10023"/>
  <p:tag name="MMPROD_DATA" val="&lt;property id=&quot;10193&quot; value=&quot;B&quot;/&gt;&lt;property id=&quot;10199&quot; value=&quot;0&quot;/&gt;"/>
  <p:tag name="MMPROD_COLLECTIONCONTAINERID" val="10070"/>
  <p:tag name="MMPROD_PARENTID" val="10069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165.2375]]&gt;&lt;/Top&gt;&lt;/ChangeData&gt;"/>
  <p:tag name="MMPROD_ABSOLUTEPOSITIONID" val="3001"/>
  <p:tag name="MMPROD_ID" val="10076"/>
  <p:tag name="MMPROD_TYPE" val="10028"/>
  <p:tag name="MMPROD_COLLECTIONCONTAINERID" val="10073"/>
  <p:tag name="MMPROD_PARENTID" val="1006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212.8375]]&gt;&lt;/Top&gt;&lt;/ChangeData&gt;"/>
  <p:tag name="MMPROD_ABSOLUTEPOSITIONID" val="3002"/>
  <p:tag name="MMPROD_ID" val="10077"/>
  <p:tag name="MMPROD_TYPE" val="10028"/>
  <p:tag name="MMPROD_COLLECTIONCONTAINERID" val="10073"/>
  <p:tag name="MMPROD_PARENTID" val="1006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585E5EF1-5A89-4989-9D6A-7060D3DB0793}&quot;/&gt;&lt;filename val=&quot;E:\Elning\New folder\data\asimages\{585E5EF1-5A89-4989-9D6A-7060D3DB0793}.png&quot;/&gt;&lt;hasEffects val=&quot;1&quot;/&gt;&lt;left val=&quot;61.56&quot;/&gt;&lt;top val=&quot;355.56&quot;/&gt;&lt;width val=&quot;283.08&quot;/&gt;&lt;height val=&quot;67.08&quot;/&gt;&lt;/ThreeDShapeInfo&gt;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2D318108-B7C4-4DD8-AE5C-247A7D757FD0}&quot;/&gt;&lt;filename val=&quot;E:\Elning\New folder\data\asimages\{2D318108-B7C4-4DD8-AE5C-247A7D757FD0}.png&quot;/&gt;&lt;hasEffects val=&quot;1&quot;/&gt;&lt;left val=&quot;390&quot;/&gt;&lt;top val=&quot;355.56&quot;/&gt;&lt;width val=&quot;275.64&quot;/&gt;&lt;height val=&quot;67.08&quot;/&gt;&lt;/ThreeDShapeInfo&gt;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01B3AF66-036C-4D33-AB90-B075BFA7CC78}&quot;/&gt;&lt;filename val=&quot;E:\Elning\New folder\data\asimages\{01B3AF66-036C-4D33-AB90-B075BFA7CC78}.png&quot;/&gt;&lt;hasEffects val=&quot;1&quot;/&gt;&lt;left val=&quot;195.72&quot;/&gt;&lt;top val=&quot;417.72&quot;/&gt;&lt;width val=&quot;273.36&quot;/&gt;&lt;height val=&quot;67.2&quot;/&gt;&lt;/ThreeDShapeInfo&gt;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A038B885-A269-4F34-8711-299D7DE1708B}&quot;/&gt;&lt;filename val=&quot;E:\Elning\New folder\data\asimages\{A038B885-A269-4F34-8711-299D7DE1708B}.png&quot;/&gt;&lt;hasEffects val=&quot;1&quot;/&gt;&lt;left val=&quot;185.28&quot;/&gt;&lt;top val=&quot;383.28&quot;/&gt;&lt;width val=&quot;542.64&quot;/&gt;&lt;height val=&quot;75.36&quot;/&gt;&lt;/ThreeDShapeInfo&gt;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F96396DE-742D-4B4A-A1C1-DD66ED88A788}&quot;/&gt;&lt;filename val=&quot;E:\Elning\New folder\data\asimages\{F96396DE-742D-4B4A-A1C1-DD66ED88A788}.png&quot;/&gt;&lt;hasEffects val=&quot;1&quot;/&gt;&lt;left val=&quot;185.28&quot;/&gt;&lt;top val=&quot;436.56&quot;/&gt;&lt;width val=&quot;542.64&quot;/&gt;&lt;height val=&quot;75.36&quot;/&gt;&lt;/ThreeDShapeInfo&gt;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FFF49EDE-2648-4C84-958A-4E98045D27F9}&quot;/&gt;&lt;filename val=&quot;E:\Elning\New folder\data\asimages\{FFF49EDE-2648-4C84-958A-4E98045D27F9}.png&quot;/&gt;&lt;hasEffects val=&quot;1&quot;/&gt;&lt;left val=&quot;195.72&quot;/&gt;&lt;top val=&quot;417.72&quot;/&gt;&lt;width val=&quot;273.36&quot;/&gt;&lt;height val=&quot;67.2&quot;/&gt;&lt;/ThreeDShapeInfo&gt;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0383B87E-7354-4C3A-B978-CCA85838F1AE}&quot;/&gt;&lt;filename val=&quot;E:\Elning\New folder\data\asimages\{0383B87E-7354-4C3A-B978-CCA85838F1AE}.png&quot;/&gt;&lt;hasEffects val=&quot;1&quot;/&gt;&lt;left val=&quot;205.56&quot;/&gt;&lt;top val=&quot;444&quot;/&gt;&lt;width val=&quot;284.52&quot;/&gt;&lt;height val=&quot;67.08&quot;/&gt;&lt;/ThreeDShapeInfo&gt;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53]]&gt;&lt;/Left&gt;&lt;Top&gt;&lt;![CDATA[129.6001]]&gt;&lt;/Top&gt;&lt;/ChangeData&gt;"/>
  <p:tag name="MMPROD_ID" val="10019"/>
  <p:tag name="MMPROD_TYPE" val="10018"/>
  <p:tag name="MMPROD_DATA" val="&lt;property id=&quot;10074&quot; value=&quot;1&quot;/&gt;&lt;property id=&quot;10193&quot; value=&quot;A&quot;/&gt;&lt;property id=&quot;10199&quot; value=&quot;0&quot;/&gt;&lt;object type=&quot;10049&quot; unique_id=&quot;10020&quot;&gt;&lt;property id=&quot;10020&quot; value=&quot;9&quot;/&gt;&lt;property id=&quot;10102&quot; value=&quot;0&quot;/&gt;&lt;property id=&quot;10191&quot; value=&quot;-1&quot;/&gt;&lt;/object&gt;"/>
  <p:tag name="MMPROD_COLLECTIONCONTAINERID" val="10016"/>
  <p:tag name="MMPROD_PARENTID" val="10015"/>
  <p:tag name="MMPROD_ANSWERLETTER" val="A) 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Làm lại]]&gt;&lt;/Text&gt;&lt;FontSize&gt;&lt;![CDATA[14]]&gt;&lt;/FontSize&gt;&lt;Left&gt;&lt;![CDATA[595.7999]]&gt;&lt;/Left&gt;&lt;Top&gt;&lt;![CDATA[452.3013]]&gt;&lt;/Top&gt;&lt;/ChangeData&gt;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Xác nhận]]&gt;&lt;/Text&gt;&lt;FontSize&gt;&lt;![CDATA[14]]&gt;&lt;/FontSize&gt;&lt;Left&gt;&lt;![CDATA[498.5999]]&gt;&lt;/Left&gt;&lt;Top&gt;&lt;![CDATA[452.3013]]&gt;&lt;/Top&gt;&lt;/ChangeData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2"/>
  <p:tag name="MMPROD_ABSOLUTEPOSITIONID" val="3022"/>
  <p:tag name="MMPROD_LASTVALUES" val="&lt;ChangeData&gt;&lt;Text&gt;&lt;![CDATA[B]]&gt;&lt;/Text&gt;&lt;FontSize&gt;&lt;![CDATA[28]]&gt;&lt;/FontSize&gt;&lt;Left&gt;&lt;![CDATA[0]]&gt;&lt;/Left&gt;&lt;Top&gt;&lt;![CDATA[0]]&gt;&lt;/Top&gt;&lt;/ChangeData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456]]&gt;&lt;/Text&gt;&lt;FontSize&gt;&lt;![CDATA[28]]&gt;&lt;/FontSize&gt;&lt;Left&gt;&lt;![CDATA[80.19992]]&gt;&lt;/Left&gt;&lt;Top&gt;&lt;![CDATA[212.8376]]&gt;&lt;/Top&gt;&lt;/ChangeData&gt;"/>
  <p:tag name="MMPROD_ABSOLUTEPOSITIONID" val="301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1"/>
  <p:tag name="MMPROD_ABSOLUTEPOSITIONID" val="3021"/>
  <p:tag name="MMPROD_LASTVALUES" val="&lt;ChangeData&gt;&lt;Text&gt;&lt;![CDATA[A]]&gt;&lt;/Text&gt;&lt;FontSize&gt;&lt;![CDATA[28]]&gt;&lt;/FontSize&gt;&lt;Left&gt;&lt;![CDATA[0]]&gt;&lt;/Left&gt;&lt;Top&gt;&lt;![CDATA[0]]&gt;&lt;/Top&gt;&lt;/ChangeData&gt;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234]]&gt;&lt;/Text&gt;&lt;FontSize&gt;&lt;![CDATA[28]]&gt;&lt;/FontSize&gt;&lt;Left&gt;&lt;![CDATA[80.19992]]&gt;&lt;/Left&gt;&lt;Top&gt;&lt;![CDATA[165.2376]]&gt;&lt;/Top&gt;&lt;/ChangeData&gt;"/>
  <p:tag name="MMPROD_ABSOLUTEPOSITIONID" val="301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2"/>
  <p:tag name="MMPROD_ABSOLUTEPOSITIONID" val="4022"/>
  <p:tag name="MMPROD_LASTVALUES" val="&lt;ChangeData&gt;&lt;Text&gt;&lt;![CDATA[B.]]&gt;&lt;/Text&gt;&lt;FontSize&gt;&lt;![CDATA[28]]&gt;&lt;/FontSize&gt;&lt;Left&gt;&lt;![CDATA[0]]&gt;&lt;/Left&gt;&lt;Top&gt;&lt;![CDATA[0]]&gt;&lt;/Top&gt;&lt;/ChangeData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ốn trăm năm mươi sáu]]&gt;&lt;/Text&gt;&lt;FontSize&gt;&lt;![CDATA[28]]&gt;&lt;/FontSize&gt;&lt;Left&gt;&lt;![CDATA[0]]&gt;&lt;/Left&gt;&lt;Top&gt;&lt;![CDATA[0]]&gt;&lt;/Top&gt;&lt;/ChangeData&gt;"/>
  <p:tag name="MMPROD_ABSOLUTEPOSITIONID" val="401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1"/>
  <p:tag name="MMPROD_ABSOLUTEPOSITIONID" val="4021"/>
  <p:tag name="MMPROD_LASTVALUES" val="&lt;ChangeData&gt;&lt;Text&gt;&lt;![CDATA[A.]]&gt;&lt;/Text&gt;&lt;FontSize&gt;&lt;![CDATA[28]]&gt;&lt;/FontSize&gt;&lt;Left&gt;&lt;![CDATA[0]]&gt;&lt;/Left&gt;&lt;Top&gt;&lt;![CDATA[0]]&gt;&lt;/Top&gt;&lt;/ChangeData&gt;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Hai trăm ba mươi tư]]&gt;&lt;/Text&gt;&lt;FontSize&gt;&lt;![CDATA[28]]&gt;&lt;/FontSize&gt;&lt;Left&gt;&lt;![CDATA[0]]&gt;&lt;/Left&gt;&lt;Top&gt;&lt;![CDATA[0]]&gt;&lt;/Top&gt;&lt;/ChangeData&gt;"/>
  <p:tag name="MMPROD_ABSOLUTEPOSITIONID" val="401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53]]&gt;&lt;/Left&gt;&lt;Top&gt;&lt;![CDATA[176.8001]]&gt;&lt;/Top&gt;&lt;/ChangeData&gt;"/>
  <p:tag name="MMPROD_ID" val="10021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022&quot;&gt;&lt;property id=&quot;10020&quot; value=&quot;9&quot;/&gt;&lt;property id=&quot;10102&quot; value=&quot;0&quot;/&gt;&lt;property id=&quot;10191&quot; value=&quot;-1&quot;/&gt;&lt;/object&gt;"/>
  <p:tag name="MMPROD_COLLECTIONCONTAINERID" val="10016"/>
  <p:tag name="MMPROD_PARENTID" val="10015"/>
  <p:tag name="MMPROD_ANSWERLETTER" val="B) 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ORING" val="10010"/>
  <p:tag name="MMPROD_TYPE" val="10007"/>
  <p:tag name="MMPROD_LASTVALUES" val="&lt;ChangeData&gt;&lt;SlideID&gt;&lt;![CDATA[277]]&gt;&lt;/SlideID&gt;&lt;/ChangeData&gt;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Kiểm tra bài cũ]]&gt;&lt;/Text&gt;&lt;FontSize&gt;&lt;![CDATA[44]]&gt;&lt;/FontSize&gt;&lt;Left&gt;&lt;![CDATA[0]]&gt;&lt;/Left&gt;&lt;Top&gt;&lt;![CDATA[0]]&gt;&lt;/Top&gt;&lt;/ChangeData&gt;"/>
  <p:tag name="MMPROD_ABSOLUTEPOSITIONID" val="10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_{SCORE}" val="9001"/>
  <p:tag name="MMPROD_ABSOLUTEPOSITIONID_{MAX-SCORE}" val="9002"/>
  <p:tag name="MMPROD_ABSOLUTEPOSITIONID_{TOTAL-ATTEMPTS}" val="900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Question Feedback/Review Information Will Appear Here]]&gt;&lt;/Text&gt;&lt;FontSize&gt;&lt;![CDATA[18]]&gt;&lt;/FontSize&gt;&lt;Left&gt;&lt;![CDATA[0]]&gt;&lt;/Left&gt;&lt;Top&gt;&lt;![CDATA[0]]&gt;&lt;/Top&gt;&lt;/ChangeData&gt;"/>
  <p:tag name="MMPROD_ABSOLUTEPOSITIONID" val="7006"/>
  <p:tag name="PRESENTER_SHAPEINFO" val="&lt;ThreeDShapeInfo&gt;&lt;uuid val=&quot;{39923A93-C093-447D-8C73-723B70B4C603}&quot;/&gt;&lt;filename val=&quot;E:\Elning\New folder\data\asimages\{39923A93-C093-447D-8C73-723B70B4C603}.png&quot;/&gt;&lt;hasEffects val=&quot;1&quot;/&gt;&lt;left val=&quot;124.56&quot;/&gt;&lt;top val=&quot;355.56&quot;/&gt;&lt;width val=&quot;419.52&quot;/&gt;&lt;height val=&quot;94.08&quot;/&gt;&lt;/ThreeDShapeInfo&gt;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9007"/>
  <p:tag name="MMPROD_LASTVALUES" val="&lt;ChangeData&gt;&lt;Left&gt;&lt;![CDATA[586.7999]]&gt;&lt;/Left&gt;&lt;Top&gt;&lt;![CDATA[450.3013]]&gt;&lt;/Top&gt;&lt;/ChangeData&gt;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9009"/>
  <p:tag name="MMPROD_LASTVALUES" val="&lt;ChangeData&gt;&lt;Left&gt;&lt;![CDATA[482.5999]]&gt;&lt;/Left&gt;&lt;Top&gt;&lt;![CDATA[450.3013]]&gt;&lt;/Top&gt;&lt;/ChangeData&gt;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9010"/>
  <p:tag name="MMPROD_LASTVALUES" val="&lt;ChangeData&gt;&lt;Text&gt;&lt;![CDATA[Continue]]&gt;&lt;/Text&gt;&lt;FontSize&gt;&lt;![CDATA[13]]&gt;&lt;/FontSize&gt;&lt;Left&gt;&lt;![CDATA[484.5999]]&gt;&lt;/Left&gt;&lt;Top&gt;&lt;![CDATA[452.3013]]&gt;&lt;/Top&gt;&lt;/ChangeData&gt;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9008"/>
  <p:tag name="MMPROD_LASTVALUES" val="&lt;ChangeData&gt;&lt;Text&gt;&lt;![CDATA[Review Quiz]]&gt;&lt;/Text&gt;&lt;FontSize&gt;&lt;![CDATA[14]]&gt;&lt;/FontSize&gt;&lt;Left&gt;&lt;![CDATA[588.7999]]&gt;&lt;/Left&gt;&lt;Top&gt;&lt;![CDATA[452.3013]]&gt;&lt;/Top&gt;&lt;/ChangeData&gt;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440EA6D-0D90-4FDC-AD31-77CCC13A53C2}&quot;/&gt;&lt;filename val=&quot;E:\Elning\New folder\data\asimages\{9440EA6D-0D90-4FDC-AD31-77CCC13A53C2}.png&quot;/&gt;&lt;hasEffects val=&quot;0&quot;/&gt;&lt;left val=&quot;63&quot;/&gt;&lt;top val=&quot;162.72&quot;/&gt;&lt;width val=&quot;631.08&quot;/&gt;&lt;height val=&quot;313.92&quot;/&gt;&lt;/ThreeDShape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3"/>
  <p:tag name="MMPROD_LASTVALUES" val="&lt;ChangeData&gt;&lt;Left&gt;&lt;![CDATA[53]]&gt;&lt;/Left&gt;&lt;Top&gt;&lt;![CDATA[224.0001]]&gt;&lt;/Top&gt;&lt;/ChangeData&gt;"/>
  <p:tag name="MMPROD_ID" val="10023"/>
  <p:tag name="MMPROD_TYPE" val="10018"/>
  <p:tag name="MMPROD_DATA" val="&lt;property id=&quot;10074&quot; value=&quot;0&quot;/&gt;&lt;property id=&quot;10193&quot; value=&quot;C&quot;/&gt;&lt;property id=&quot;10199&quot; value=&quot;0&quot;/&gt;&lt;object type=&quot;10049&quot; unique_id=&quot;10024&quot;&gt;&lt;property id=&quot;10020&quot; value=&quot;9&quot;/&gt;&lt;property id=&quot;10102&quot; value=&quot;0&quot;/&gt;&lt;property id=&quot;10191&quot; value=&quot;-1&quot;/&gt;&lt;/object&gt;"/>
  <p:tag name="MMPROD_COLLECTIONCONTAINERID" val="10016"/>
  <p:tag name="MMPROD_PARENTID" val="10015"/>
  <p:tag name="MMPROD_ANSWERLETTER" val="C) 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4"/>
  <p:tag name="MMPROD_LASTVALUES" val="&lt;ChangeData&gt;&lt;Left&gt;&lt;![CDATA[53]]&gt;&lt;/Left&gt;&lt;Top&gt;&lt;![CDATA[271.2001]]&gt;&lt;/Top&gt;&lt;/ChangeData&gt;"/>
  <p:tag name="MMPROD_ID" val="10025"/>
  <p:tag name="MMPROD_TYPE" val="10018"/>
  <p:tag name="MMPROD_DATA" val="&lt;property id=&quot;10074&quot; value=&quot;0&quot;/&gt;&lt;property id=&quot;10193&quot; value=&quot;D&quot;/&gt;&lt;property id=&quot;10199&quot; value=&quot;0&quot;/&gt;&lt;object type=&quot;10049&quot; unique_id=&quot;10026&quot;&gt;&lt;property id=&quot;10020&quot; value=&quot;9&quot;/&gt;&lt;property id=&quot;10102&quot; value=&quot;0&quot;/&gt;&lt;property id=&quot;10191&quot; value=&quot;-1&quot;/&gt;&lt;/object&gt;"/>
  <p:tag name="MMPROD_COLLECTIONCONTAINERID" val="10016"/>
  <p:tag name="MMPROD_PARENTID" val="10015"/>
  <p:tag name="MMPROD_ANSWERLETTER" val="D) 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D) ]]&gt;&lt;/Text&gt;&lt;FontSize&gt;&lt;![CDATA[28]]&gt;&lt;/FontSize&gt;&lt;Left&gt;&lt;![CDATA[85]]&gt;&lt;/Left&gt;&lt;Top&gt;&lt;![CDATA[271.2001]]&gt;&lt;/Top&gt;&lt;/ChangeData&gt;"/>
  <p:tag name="MMPROD_ABSOLUTEPOSITIONID" val="104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Hai nghìn ba trăm bốn mươi lăm]]&gt;&lt;/Text&gt;&lt;FontSize&gt;&lt;![CDATA[28]]&gt;&lt;/FontSize&gt;&lt;Left&gt;&lt;![CDATA[119]]&gt;&lt;/Left&gt;&lt;Top&gt;&lt;![CDATA[271.2001]]&gt;&lt;/Top&gt;&lt;/ChangeData&gt;"/>
  <p:tag name="MMPROD_ABSOLUTEPOSITIONID" val="102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4"/>
  <p:tag name="MMPROD_CONTROLTYPE" val="1"/>
  <p:tag name="MMPROD_SCALEOPERA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76]]&gt;&lt;/SlideID&gt;&lt;/ChangeData&gt;"/>
  <p:tag name="MMPROD_PASSDATA" val="&lt;object type=&quot;10050&quot; unique_id=&quot;10017&quot;&gt;&lt;property id=&quot;10020&quot; value=&quot;2&quot;/&gt;&lt;property id=&quot;10191&quot; value=&quot;-1&quot;/&gt;&lt;/object&gt;"/>
  <p:tag name="MMPROD_FAILDATA" val="&lt;object type=&quot;10051&quot; unique_id=&quot;10018&quot;&gt;&lt;property id=&quot;10020&quot; value=&quot;2&quot;/&gt;&lt;property id=&quot;10191&quot; value=&quot;-1&quot;/&gt;&lt;/object&gt;"/>
  <p:tag name="MMPROD_ID" val="10015"/>
  <p:tag name="MMPROD_TYPE" val="10008"/>
  <p:tag name="MMPROD_DATA" val="&lt;property id=&quot;10026&quot; value=&quot;10&quot;/&gt;&lt;property id=&quot;10027&quot; value=&quot;Interaction10015&quot;/&gt;&lt;property id=&quot;10028&quot; value=&quot;0&quot;/&gt;&lt;property id=&quot;10063&quot; value=&quot;2&quot;/&gt;&lt;property id=&quot;10070&quot; value=&quot;Kiểm tra b cũ 1&quot;/&gt;&lt;property id=&quot;10098&quot; value=&quot;Multiple choic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3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  <p:tag name="MMPROD_ANSWERCOUNT" val="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) ]]&gt;&lt;/Text&gt;&lt;FontSize&gt;&lt;![CDATA[28]]&gt;&lt;/FontSize&gt;&lt;Left&gt;&lt;![CDATA[85]]&gt;&lt;/Left&gt;&lt;Top&gt;&lt;![CDATA[224.0001]]&gt;&lt;/Top&gt;&lt;/ChangeData&gt;"/>
  <p:tag name="MMPROD_ABSOLUTEPOSITIONID" val="104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Năm tram]]&gt;&lt;/Text&gt;&lt;FontSize&gt;&lt;![CDATA[28]]&gt;&lt;/FontSize&gt;&lt;Left&gt;&lt;![CDATA[118]]&gt;&lt;/Left&gt;&lt;Top&gt;&lt;![CDATA[224.0001]]&gt;&lt;/Top&gt;&lt;/ChangeData&gt;"/>
  <p:tag name="MMPROD_ABSOLUTEPOSITIONID" val="102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3"/>
  <p:tag name="MMPROD_CONTROLTYPE" val="1"/>
  <p:tag name="MMPROD_SCALEOPERATION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28]]&gt;&lt;/FontSize&gt;&lt;Left&gt;&lt;![CDATA[85]]&gt;&lt;/Left&gt;&lt;Top&gt;&lt;![CDATA[176.8001]]&gt;&lt;/Top&gt;&lt;/ChangeData&gt;"/>
  <p:tag name="MMPROD_ABSOLUTEPOSITIONID" val="104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a trăm]]&gt;&lt;/Text&gt;&lt;FontSize&gt;&lt;![CDATA[28]]&gt;&lt;/FontSize&gt;&lt;Left&gt;&lt;![CDATA[118]]&gt;&lt;/Left&gt;&lt;Top&gt;&lt;![CDATA[176.8001]]&gt;&lt;/Top&gt;&lt;/ChangeData&gt;"/>
  <p:tag name="MMPROD_ABSOLUTEPOSITIONID" val="102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28]]&gt;&lt;/FontSize&gt;&lt;Left&gt;&lt;![CDATA[85]]&gt;&lt;/Left&gt;&lt;Top&gt;&lt;![CDATA[129.6001]]&gt;&lt;/Top&gt;&lt;/ChangeData&gt;"/>
  <p:tag name="MMPROD_ABSOLUTEPOSITIONID" val="104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hai trăm]]&gt;&lt;/Text&gt;&lt;FontSize&gt;&lt;![CDATA[28]]&gt;&lt;/FontSize&gt;&lt;Left&gt;&lt;![CDATA[119]]&gt;&lt;/Left&gt;&lt;Top&gt;&lt;![CDATA[129.6001]]&gt;&lt;/Top&gt;&lt;/ChangeData&gt;"/>
  <p:tag name="MMPROD_ABSOLUTEPOSITIONID" val="102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595.7999]]&gt;&lt;/Left&gt;&lt;Top&gt;&lt;![CDATA[452.3013]]&gt;&lt;/Top&gt;&lt;/ChangeDat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15"/>
  <p:tag name="MMPROD_ABSOLUTEPOSITIONID" val="100"/>
  <p:tag name="MMPROD_LASTVALUES" val="&lt;ChangeData&gt;&lt;Text&gt;&lt;![CDATA[Đọc số 2345]]&gt;&lt;/Text&gt;&lt;FontSize&gt;&lt;![CDATA[44]]&gt;&lt;/FontSize&gt;&lt;Left&gt;&lt;![CDATA[0]]&gt;&lt;/Left&gt;&lt;Top&gt;&lt;![CDATA[0]]&gt;&lt;/Top&gt;&lt;/ChangeData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498.5999]]&gt;&lt;/Left&gt;&lt;Top&gt;&lt;![CDATA[452.3013]]&gt;&lt;/Top&gt;&lt;/ChangeData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78]]&gt;&lt;/SlideID&gt;&lt;/ChangeData&gt;"/>
  <p:tag name="MMPROD_PASSDATA" val="&lt;object type=&quot;10050&quot; unique_id=&quot;10031&quot;&gt;&lt;property id=&quot;10020&quot; value=&quot;2&quot;/&gt;&lt;property id=&quot;10191&quot; value=&quot;-1&quot;/&gt;&lt;/object&gt;"/>
  <p:tag name="MMPROD_FAILDATA" val="&lt;object type=&quot;10051&quot; unique_id=&quot;10032&quot;&gt;&lt;property id=&quot;10020&quot; value=&quot;2&quot;/&gt;&lt;property id=&quot;10191&quot; value=&quot;-1&quot;/&gt;&lt;/object&gt;"/>
  <p:tag name="MMPROD_ID" val="10029"/>
  <p:tag name="MMPROD_TYPE" val="10055"/>
  <p:tag name="MMPROD_DATA" val="&lt;property id=&quot;10026&quot; value=&quot;10&quot;/&gt;&lt;property id=&quot;10027&quot; value=&quot;Interaction10029&quot;/&gt;&lt;property id=&quot;10028&quot; value=&quot;0&quot;/&gt;&lt;property id=&quot;10063&quot; value=&quot;1&quot;/&gt;&lt;property id=&quot;10070&quot; value=&quot;Câu 2&quot;/&gt;&lt;property id=&quot;10098&quot; value=&quot;True/Fals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  <p:tag name="MMPROD_ANSWERCOUNT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9"/>
  <p:tag name="MMPROD_ABSOLUTEPOSITIONID" val="100"/>
  <p:tag name="MMPROD_LASTVALUES" val="&lt;ChangeData&gt;&lt;Text&gt;&lt;![CDATA[10000000 đọc là Mười nhìn]]&gt;&lt;/Text&gt;&lt;FontSize&gt;&lt;![CDATA[44]]&gt;&lt;/FontSize&gt;&lt;Left&gt;&lt;![CDATA[0]]&gt;&lt;/Left&gt;&lt;Top&gt;&lt;![CDATA[0]]&gt;&lt;/Top&gt;&lt;/ChangeData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5485ACD3-E668-4E35-AFA6-222BD817F572}&quot;/&gt;&lt;filename val=&quot;E:\Elning\New folder\data\asimages\{5485ACD3-E668-4E35-AFA6-222BD817F572}.png&quot;/&gt;&lt;hasEffects val=&quot;1&quot;/&gt;&lt;left val=&quot;61.56&quot;/&gt;&lt;top val=&quot;355.56&quot;/&gt;&lt;width val=&quot;283.08&quot;/&gt;&lt;height val=&quot;67.08&quot;/&gt;&lt;/ThreeDShape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884B26D6-26A8-4D53-B2CF-D31ED86011F2}&quot;/&gt;&lt;filename val=&quot;E:\Elning\New folder\data\asimages\{884B26D6-26A8-4D53-B2CF-D31ED86011F2}.png&quot;/&gt;&lt;hasEffects val=&quot;1&quot;/&gt;&lt;left val=&quot;390&quot;/&gt;&lt;top val=&quot;355.56&quot;/&gt;&lt;width val=&quot;275.64&quot;/&gt;&lt;height val=&quot;67.08&quot;/&gt;&lt;/ThreeDShape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48CE1F9E-D931-4006-86CE-F40A9C6FD40A}&quot;/&gt;&lt;filename val=&quot;E:\Elning\New folder\data\asimages\{48CE1F9E-D931-4006-86CE-F40A9C6FD40A}.png&quot;/&gt;&lt;hasEffects val=&quot;1&quot;/&gt;&lt;left val=&quot;195.72&quot;/&gt;&lt;top val=&quot;417.72&quot;/&gt;&lt;width val=&quot;273.36&quot;/&gt;&lt;height val=&quot;67.2&quot;/&gt;&lt;/ThreeDShape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D450C942-5489-432A-99DC-039829DCFBAB}&quot;/&gt;&lt;filename val=&quot;E:\Elning\New folder\data\asimages\{D450C942-5489-432A-99DC-039829DCFBAB}.png&quot;/&gt;&lt;hasEffects val=&quot;1&quot;/&gt;&lt;left val=&quot;185.28&quot;/&gt;&lt;top val=&quot;383.28&quot;/&gt;&lt;width val=&quot;542.64&quot;/&gt;&lt;height val=&quot;75.36&quot;/&gt;&lt;/ThreeDShape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F5CE481D-D74D-4B1F-8EA8-18D4EBEE4A9C}&quot;/&gt;&lt;filename val=&quot;E:\Elning\New folder\data\asimages\{F5CE481D-D74D-4B1F-8EA8-18D4EBEE4A9C}.png&quot;/&gt;&lt;hasEffects val=&quot;1&quot;/&gt;&lt;left val=&quot;185.28&quot;/&gt;&lt;top val=&quot;436.56&quot;/&gt;&lt;width val=&quot;542.64&quot;/&gt;&lt;height val=&quot;75.36&quot;/&gt;&lt;/ThreeDShape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B7EB5BF6-56B3-4FE6-ABB8-D2F9C0EFAF68}&quot;/&gt;&lt;filename val=&quot;E:\Elning\New folder\data\asimages\{B7EB5BF6-56B3-4FE6-ABB8-D2F9C0EFAF68}.png&quot;/&gt;&lt;hasEffects val=&quot;1&quot;/&gt;&lt;left val=&quot;194.28&quot;/&gt;&lt;top val=&quot;417.72&quot;/&gt;&lt;width val=&quot;276.36&quot;/&gt;&lt;height val=&quot;67.2&quot;/&gt;&lt;/ThreeDShape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9B00FAA2-3ADF-439F-B2E7-3D93EF1746E4}&quot;/&gt;&lt;filename val=&quot;E:\Elning\New folder\data\asimages\{9B00FAA2-3ADF-439F-B2E7-3D93EF1746E4}.png&quot;/&gt;&lt;hasEffects val=&quot;1&quot;/&gt;&lt;left val=&quot;205.56&quot;/&gt;&lt;top val=&quot;444&quot;/&gt;&lt;width val=&quot;284.52&quot;/&gt;&lt;height val=&quot;67.08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3ECD4698-CD29-4372-AA36-78FD3D8E770A}&quot;/&gt;&lt;filename val=&quot;E:\Elning\New folder\data\asimages\{3ECD4698-CD29-4372-AA36-78FD3D8E770A}.png&quot;/&gt;&lt;hasEffects val=&quot;1&quot;/&gt;&lt;left val=&quot;46.56&quot;/&gt;&lt;top val=&quot;327.72&quot;/&gt;&lt;width val=&quot;283.08&quot;/&gt;&lt;height val=&quot;67.2&quot;/&gt;&lt;/ThreeDShape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53]]&gt;&lt;/Left&gt;&lt;Top&gt;&lt;![CDATA[129.6001]]&gt;&lt;/Top&gt;&lt;/ChangeData&gt;"/>
  <p:tag name="MMPROD_ID" val="10033"/>
  <p:tag name="MMPROD_TYPE" val="10018"/>
  <p:tag name="MMPROD_DATA" val="&lt;property id=&quot;10074&quot; value=&quot;1&quot;/&gt;&lt;property id=&quot;10193&quot; value=&quot;A&quot;/&gt;&lt;property id=&quot;10199&quot; value=&quot;0&quot;/&gt;&lt;object type=&quot;10049&quot; unique_id=&quot;10034&quot;&gt;&lt;property id=&quot;10020&quot; value=&quot;9&quot;/&gt;&lt;property id=&quot;10102&quot; value=&quot;0&quot;/&gt;&lt;property id=&quot;10191&quot; value=&quot;-1&quot;/&gt;&lt;/object&gt;"/>
  <p:tag name="MMPROD_COLLECTIONCONTAINERID" val="10030"/>
  <p:tag name="MMPROD_PARENTID" val="10029"/>
  <p:tag name="MMPROD_ANSWERLETTER" val="A) 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53]]&gt;&lt;/Left&gt;&lt;Top&gt;&lt;![CDATA[176.8001]]&gt;&lt;/Top&gt;&lt;/ChangeData&gt;"/>
  <p:tag name="MMPROD_ID" val="10035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036&quot;&gt;&lt;property id=&quot;10020&quot; value=&quot;9&quot;/&gt;&lt;property id=&quot;10102&quot; value=&quot;0&quot;/&gt;&lt;property id=&quot;10191&quot; value=&quot;-1&quot;/&gt;&lt;/object&gt;"/>
  <p:tag name="MMPROD_COLLECTIONCONTAINERID" val="10030"/>
  <p:tag name="MMPROD_PARENTID" val="10029"/>
  <p:tag name="MMPROD_ANSWERLETTER" val="B) 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28]]&gt;&lt;/FontSize&gt;&lt;Left&gt;&lt;![CDATA[85]]&gt;&lt;/Left&gt;&lt;Top&gt;&lt;![CDATA[176.8001]]&gt;&lt;/Top&gt;&lt;/ChangeData&gt;"/>
  <p:tag name="MMPROD_ABSOLUTEPOSITIONID" val="104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Sai]]&gt;&lt;/Text&gt;&lt;FontSize&gt;&lt;![CDATA[28]]&gt;&lt;/FontSize&gt;&lt;Left&gt;&lt;![CDATA[118]]&gt;&lt;/Left&gt;&lt;Top&gt;&lt;![CDATA[176.8001]]&gt;&lt;/Top&gt;&lt;/ChangeData&gt;"/>
  <p:tag name="MMPROD_ABSOLUTEPOSITIONID" val="102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28]]&gt;&lt;/FontSize&gt;&lt;Left&gt;&lt;![CDATA[85]]&gt;&lt;/Left&gt;&lt;Top&gt;&lt;![CDATA[129.6001]]&gt;&lt;/Top&gt;&lt;/ChangeData&gt;"/>
  <p:tag name="MMPROD_ABSOLUTEPOSITIONID" val="104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Đúng]]&gt;&lt;/Text&gt;&lt;FontSize&gt;&lt;![CDATA[28]]&gt;&lt;/FontSize&gt;&lt;Left&gt;&lt;![CDATA[119]]&gt;&lt;/Left&gt;&lt;Top&gt;&lt;![CDATA[129.6001]]&gt;&lt;/Top&gt;&lt;/ChangeData&gt;"/>
  <p:tag name="MMPROD_ABSOLUTEPOSITIONID" val="102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F47F0A6A-869D-463F-902B-1E6F973A990D}&quot;/&gt;&lt;filename val=&quot;E:\Elning\New folder\data\asimages\{F47F0A6A-869D-463F-902B-1E6F973A990D}.png&quot;/&gt;&lt;hasEffects val=&quot;1&quot;/&gt;&lt;left val=&quot;387.72&quot;/&gt;&lt;top val=&quot;321.72&quot;/&gt;&lt;width val=&quot;274.92&quot;/&gt;&lt;height val=&quot;67.2&quot;/&gt;&lt;/ThreeDShape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595.7999]]&gt;&lt;/Left&gt;&lt;Top&gt;&lt;![CDATA[452.3013]]&gt;&lt;/Top&gt;&lt;/ChangeData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498.5999]]&gt;&lt;/Left&gt;&lt;Top&gt;&lt;![CDATA[452.3013]]&gt;&lt;/Top&gt;&lt;/ChangeData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79]]&gt;&lt;/SlideID&gt;&lt;/ChangeData&gt;"/>
  <p:tag name="MMPROD_PASSDATA" val="&lt;object type=&quot;10050&quot; unique_id=&quot;10041&quot;&gt;&lt;property id=&quot;10020&quot; value=&quot;2&quot;/&gt;&lt;property id=&quot;10191&quot; value=&quot;-1&quot;/&gt;&lt;/object&gt;"/>
  <p:tag name="MMPROD_FAILDATA" val="&lt;object type=&quot;10051&quot; unique_id=&quot;10042&quot;&gt;&lt;property id=&quot;10020&quot; value=&quot;2&quot;/&gt;&lt;property id=&quot;10191&quot; value=&quot;-1&quot;/&gt;&lt;/object&gt;"/>
  <p:tag name="MMPROD_ID" val="10039"/>
  <p:tag name="MMPROD_TYPE" val="10011"/>
  <p:tag name="MMPROD_DATA" val="&lt;property id=&quot;10025&quot; value=&quot;300&quot;/&gt;&lt;property id=&quot;10026&quot; value=&quot;10&quot;/&gt;&lt;property id=&quot;10027&quot; value=&quot;Interaction10039&quot;/&gt;&lt;property id=&quot;10028&quot; value=&quot;0&quot;/&gt;&lt;property id=&quot;10070&quot; value=&quot;Đọc, viết số có 5 chữ số&quot;/&gt;&lt;property id=&quot;10098&quot; value=&quot;Fill-in-the-blank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3&quot;/&gt;&lt;property id=&quot;10112&quot; value=&quot;1&quot;/&gt;&lt;property id=&quot;10115&quot; value=&quot;1&quot;/&gt;&lt;property id=&quot;10120&quot; value=&quot;0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  <p:tag name="MMPROD_ANSWERCOUNT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39"/>
  <p:tag name="MMPROD_ABSOLUTEPOSITIONID" val="100"/>
  <p:tag name="MMPROD_LASTVALUES" val="&lt;ChangeData&gt;&lt;Text&gt;&lt;![CDATA[Điền số thích ợp vào chỗ chấm 3213...]]&gt;&lt;/Text&gt;&lt;FontSize&gt;&lt;![CDATA[44]]&gt;&lt;/FontSize&gt;&lt;Left&gt;&lt;![CDATA[0]]&gt;&lt;/Left&gt;&lt;Top&gt;&lt;![CDATA[0]]&gt;&lt;/Top&gt;&lt;/ChangeData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39"/>
  <p:tag name="MMPROD_ABSOLUTEPOSITIONID" val="102"/>
  <p:tag name="MMPROD_DATA" val="Ba mươi hai nghìn một trăm ba mươi ...&amp;lt;1&amp;gt;&amp;#x0D;&amp;#x0A;"/>
  <p:tag name="MMPROD_FILLBLANKQUESTIONCHANGED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AFD9A4C5-CB66-4B05-AE25-ECAFF7295392}&quot;/&gt;&lt;filename val=&quot;E:\Elning\New folder\data\asimages\{AFD9A4C5-CB66-4B05-AE25-ECAFF7295392}.png&quot;/&gt;&lt;hasEffects val=&quot;1&quot;/&gt;&lt;left val=&quot;61.56&quot;/&gt;&lt;top val=&quot;355.56&quot;/&gt;&lt;width val=&quot;283.08&quot;/&gt;&lt;height val=&quot;67.08&quot;/&gt;&lt;/ThreeDShape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22D88741-7542-4760-8D54-7443868CBEFF}&quot;/&gt;&lt;filename val=&quot;E:\Elning\New folder\data\asimages\{22D88741-7542-4760-8D54-7443868CBEFF}.png&quot;/&gt;&lt;hasEffects val=&quot;1&quot;/&gt;&lt;left val=&quot;390&quot;/&gt;&lt;top val=&quot;355.56&quot;/&gt;&lt;width val=&quot;275.64&quot;/&gt;&lt;height val=&quot;67.08&quot;/&gt;&lt;/ThreeDShape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65A94937-16CC-4791-808A-6FFE4FD42028}&quot;/&gt;&lt;filename val=&quot;E:\Elning\New folder\data\asimages\{65A94937-16CC-4791-808A-6FFE4FD42028}.png&quot;/&gt;&lt;hasEffects val=&quot;1&quot;/&gt;&lt;left val=&quot;195.72&quot;/&gt;&lt;top val=&quot;417.72&quot;/&gt;&lt;width val=&quot;273.36&quot;/&gt;&lt;height val=&quot;67.2&quot;/&gt;&lt;/ThreeDShape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80AD0D43-D41B-4A85-BD52-83D030497D2A}&quot;/&gt;&lt;filename val=&quot;E:\Elning\New folder\data\asimages\{80AD0D43-D41B-4A85-BD52-83D030497D2A}.png&quot;/&gt;&lt;hasEffects val=&quot;1&quot;/&gt;&lt;left val=&quot;185.28&quot;/&gt;&lt;top val=&quot;383.28&quot;/&gt;&lt;width val=&quot;542.64&quot;/&gt;&lt;height val=&quot;75.36&quot;/&gt;&lt;/ThreeDShape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02368DB8-903E-475D-8DDC-976FFDFBD0C4}&quot;/&gt;&lt;filename val=&quot;E:\Elning\New folder\data\asimages\{02368DB8-903E-475D-8DDC-976FFDFBD0C4}.png&quot;/&gt;&lt;hasEffects val=&quot;1&quot;/&gt;&lt;left val=&quot;185.28&quot;/&gt;&lt;top val=&quot;436.56&quot;/&gt;&lt;width val=&quot;542.64&quot;/&gt;&lt;height val=&quot;75.36&quot;/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8A079C7E-A71A-4872-85A3-7D3978FA575D}&quot;/&gt;&lt;filename val=&quot;E:\Elning\New folder\data\asimages\{8A079C7E-A71A-4872-85A3-7D3978FA575D}.png&quot;/&gt;&lt;hasEffects val=&quot;1&quot;/&gt;&lt;left val=&quot;195.72&quot;/&gt;&lt;top val=&quot;417.72&quot;/&gt;&lt;width val=&quot;273.36&quot;/&gt;&lt;height val=&quot;67.2&quot;/&gt;&lt;/ThreeDShapeInfo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EC2306E0-DD49-4B83-9B1D-96F21F6385F0}&quot;/&gt;&lt;filename val=&quot;E:\Elning\New folder\data\asimages\{EC2306E0-DD49-4B83-9B1D-96F21F6385F0}.png&quot;/&gt;&lt;hasEffects val=&quot;1&quot;/&gt;&lt;left val=&quot;194.28&quot;/&gt;&lt;top val=&quot;417.72&quot;/&gt;&lt;width val=&quot;276.36&quot;/&gt;&lt;height val=&quot;67.2&quot;/&gt;&lt;/ThreeDShapeInfo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69FED03D-D305-498D-81EB-A67501DCC744}&quot;/&gt;&lt;filename val=&quot;E:\Elning\New folder\data\asimages\{69FED03D-D305-498D-81EB-A67501DCC744}.png&quot;/&gt;&lt;hasEffects val=&quot;1&quot;/&gt;&lt;left val=&quot;205.56&quot;/&gt;&lt;top val=&quot;444&quot;/&gt;&lt;width val=&quot;284.52&quot;/&gt;&lt;height val=&quot;67.08&quot;/&gt;&lt;/ThreeDShapeInfo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595.7999]]&gt;&lt;/Left&gt;&lt;Top&gt;&lt;![CDATA[452.3013]]&gt;&lt;/Top&gt;&lt;/ChangeData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498.5999]]&gt;&lt;/Left&gt;&lt;Top&gt;&lt;![CDATA[452.3013]]&gt;&lt;/Top&gt;&lt;/ChangeData&gt;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a mươi hai nghìn một trăm ba mươi ]]&gt;&lt;/Text&gt;&lt;FontSize&gt;&lt;![CDATA[32]]&gt;&lt;/FontSize&gt;&lt;Left&gt;&lt;![CDATA[0]]&gt;&lt;/Left&gt;&lt;Top&gt;&lt;![CDATA[0]]&gt;&lt;/Top&gt;&lt;/ChangeData&gt;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...&amp;lt;&amp;lt;1&amp;gt;XXXX&amp;gt; &amp;#x0D;]]&gt;&lt;/Text&gt;&lt;FontSize&gt;&lt;![CDATA[32]]&gt;&lt;/FontSize&gt;&lt;Left&gt;&lt;![CDATA[0]]&gt;&lt;/Left&gt;&lt;Top&gt;&lt;![CDATA[0]]&gt;&lt;/Top&gt;&lt;/ChangeData&gt;"/>
  <p:tag name="MMPROD_SEGMENT" val="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...]]&gt;&lt;/Text&gt;&lt;FontSize&gt;&lt;![CDATA[32]]&gt;&lt;/FontSize&gt;&lt;Left&gt;&lt;![CDATA[0]]&gt;&lt;/Left&gt;&lt;Top&gt;&lt;![CDATA[0]]&gt;&lt;/Top&gt;&lt;/ChangeData&gt;"/>
  <p:tag name="MMPROD_SEGMENT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2001"/>
  <p:tag name="MMPROD_CONTROLTYPE" val="5"/>
  <p:tag name="MMPROD_SCALEOPERATION" val="1"/>
  <p:tag name="MMPROD_SEGMENT" val="2"/>
  <p:tag name="MMPROD_DATAEXT" val="&lt;object type=&quot;10047&quot; unique_id=&quot;10044&quot;&gt;&lt;object type=&quot;10030&quot; unique_id=&quot;10045&quot;&gt;&lt;property id=&quot;10088&quot; value=&quot;0&quot;/&gt;&lt;property id=&quot;10176&quot; value=&quot;Ba mươi hai nghìn một trărm bamươi sáu &quot;/&gt;&lt;/object&gt;&lt;/object&gt;"/>
  <p:tag name="MMPROD_ID" val="10043"/>
  <p:tag name="MMPROD_TYPE" val="10019"/>
  <p:tag name="MMPROD_DATA" val="&lt;property id=&quot;10019&quot; value=&quot;0&quot;/&gt;&lt;property id=&quot;10079&quot; value=&quot;0&quot;/&gt;&lt;property id=&quot;10187&quot; value=&quot;&amp;lt;select an answer&amp;gt;&quot;/&gt;&lt;property id=&quot;10199&quot; value=&quot;0&quot;/&gt;"/>
  <p:tag name="MMPROD_COLLECTIONCONTAINERID" val="10040"/>
  <p:tag name="MMPROD_PARENTID" val="1003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C0CF147F-DA38-402E-A291-D5F91A421F26}&quot;/&gt;&lt;filename val=&quot;E:\Elning\New folder\data\asimages\{C0CF147F-DA38-402E-A291-D5F91A421F26}.png&quot;/&gt;&lt;hasEffects val=&quot;1&quot;/&gt;&lt;left val=&quot;185.28&quot;/&gt;&lt;top val=&quot;386.28&quot;/&gt;&lt;width val=&quot;542.64&quot;/&gt;&lt;height val=&quot;72.36&quot;/&gt;&lt;/ThreeDShapeInfo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80]]&gt;&lt;/SlideID&gt;&lt;/ChangeData&gt;"/>
  <p:tag name="MMPROD_PASSDATA" val="&lt;object type=&quot;10050&quot; unique_id=&quot;10048&quot;&gt;&lt;property id=&quot;10020&quot; value=&quot;2&quot;/&gt;&lt;property id=&quot;10191&quot; value=&quot;-1&quot;/&gt;&lt;/object&gt;"/>
  <p:tag name="MMPROD_FAILDATA" val="&lt;object type=&quot;10051&quot; unique_id=&quot;10049&quot;&gt;&lt;property id=&quot;10020&quot; value=&quot;2&quot;/&gt;&lt;property id=&quot;10191&quot; value=&quot;-1&quot;/&gt;&lt;/object&gt;"/>
  <p:tag name="MMPROD_ID" val="10046"/>
  <p:tag name="MMPROD_TYPE" val="10008"/>
  <p:tag name="MMPROD_DATA" val="&lt;property id=&quot;10026&quot; value=&quot;10&quot;/&gt;&lt;property id=&quot;10027&quot; value=&quot;Interaction10046&quot;/&gt;&lt;property id=&quot;10028&quot; value=&quot;0&quot;/&gt;&lt;property id=&quot;10063&quot; value=&quot;2&quot;/&gt;&lt;property id=&quot;10070&quot; value=&quot;Đọc, viết số có 5 chữ số&quot;/&gt;&lt;property id=&quot;10098&quot; value=&quot;Multiple choic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3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  <p:tag name="MMPROD_ANSWERCOUNT" val="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46"/>
  <p:tag name="MMPROD_ABSOLUTEPOSITIONID" val="100"/>
  <p:tag name="MMPROD_LASTVALUES" val="&lt;ChangeData&gt;&lt;Text&gt;&lt;![CDATA[Chọn số thích hợp điền vào chỗ chấm]]&gt;&lt;/Text&gt;&lt;FontSize&gt;&lt;![CDATA[44]]&gt;&lt;/FontSize&gt;&lt;Left&gt;&lt;![CDATA[0]]&gt;&lt;/Left&gt;&lt;Top&gt;&lt;![CDATA[0]]&gt;&lt;/Top&gt;&lt;/ChangeData&gt;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Đúng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B77D868B-A992-4B47-B7EA-C2572A6910E6}&quot;/&gt;&lt;filename val=&quot;E:\Elning\New folder\data\asimages\{B77D868B-A992-4B47-B7EA-C2572A6910E6}.png&quot;/&gt;&lt;hasEffects val=&quot;1&quot;/&gt;&lt;left val=&quot;66&quot;/&gt;&lt;top val=&quot;355.56&quot;/&gt;&lt;width val=&quot;273.36&quot;/&gt;&lt;height val=&quot;67.08&quot;/&gt;&lt;/ThreeDShapeInfo&gt;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hưa đúng ! Click bất cứ đâu để tiếp tục]]&gt;&lt;/Text&gt;&lt;FontSize&gt;&lt;![CDATA[18]]&gt;&lt;/FontSize&gt;&lt;Left&gt;&lt;![CDATA[0]]&gt;&lt;/Left&gt;&lt;Top&gt;&lt;![CDATA[0]]&gt;&lt;/Top&gt;&lt;/ChangeData&gt;"/>
  <p:tag name="PRESENTER_SHAPEINFO" val="&lt;ThreeDShapeInfo&gt;&lt;uuid val=&quot;{1EF13325-D173-47CB-9C8B-BCCDCC96F1D9}&quot;/&gt;&lt;filename val=&quot;E:\Elning\New folder\data\asimages\{1EF13325-D173-47CB-9C8B-BCCDCC96F1D9}.png&quot;/&gt;&lt;hasEffects val=&quot;1&quot;/&gt;&lt;left val=&quot;381&quot;/&gt;&lt;top val=&quot;355.56&quot;/&gt;&lt;width val=&quot;292.92&quot;/&gt;&lt;height val=&quot;67.08&quot;/&gt;&lt;/ThreeDShapeInfo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9"/>
  <p:tag name="MMPROD_LASTVALUES" val="&lt;ChangeData&gt;&lt;Text&gt;&lt;![CDATA[Em đã trả lời chính xác!]]&gt;&lt;/Text&gt;&lt;FontSize&gt;&lt;![CDATA[18]]&gt;&lt;/FontSize&gt;&lt;Left&gt;&lt;![CDATA[0]]&gt;&lt;/Left&gt;&lt;Top&gt;&lt;![CDATA[0]]&gt;&lt;/Top&gt;&lt;/ChangeData&gt;"/>
  <p:tag name="PRESENTER_SHAPEINFO" val="&lt;ThreeDShapeInfo&gt;&lt;uuid val=&quot;{F94721CA-B248-48DF-B6C1-A32B3C2C89FA}&quot;/&gt;&lt;filename val=&quot;E:\Elning\New folder\data\asimages\{F94721CA-B248-48DF-B6C1-A32B3C2C89FA}.png&quot;/&gt;&lt;hasEffects val=&quot;1&quot;/&gt;&lt;left val=&quot;195.72&quot;/&gt;&lt;top val=&quot;417.72&quot;/&gt;&lt;width val=&quot;273.36&quot;/&gt;&lt;height val=&quot;67.2&quot;/&gt;&lt;/ThreeDShapeInfo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6"/>
  <p:tag name="MMPROD_LASTVALUES" val="&lt;ChangeData&gt;&lt;Text&gt;&lt;![CDATA[Trả lời của em:]]&gt;&lt;/Text&gt;&lt;FontSize&gt;&lt;![CDATA[18]]&gt;&lt;/FontSize&gt;&lt;Left&gt;&lt;![CDATA[0]]&gt;&lt;/Left&gt;&lt;Top&gt;&lt;![CDATA[0]]&gt;&lt;/Top&gt;&lt;/ChangeData&gt;"/>
  <p:tag name="PRESENTER_SHAPEINFO" val="&lt;ThreeDShapeInfo&gt;&lt;uuid val=&quot;{9AEF0072-C722-4AEE-96FF-F16C1BFD3E35}&quot;/&gt;&lt;filename val=&quot;E:\Elning\New folder\data\asimages\{9AEF0072-C722-4AEE-96FF-F16C1BFD3E35}.png&quot;/&gt;&lt;hasEffects val=&quot;1&quot;/&gt;&lt;left val=&quot;185.28&quot;/&gt;&lt;top val=&quot;383.28&quot;/&gt;&lt;width val=&quot;542.64&quot;/&gt;&lt;height val=&quot;75.36&quot;/&gt;&lt;/ThreeDShapeInfo&gt;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3DD5A6FC-B0A2-4EFC-ABDA-57756A1B5140}&quot;/&gt;&lt;filename val=&quot;E:\Elning\New folder\data\asimages\{3DD5A6FC-B0A2-4EFC-ABDA-57756A1B5140}.png&quot;/&gt;&lt;hasEffects val=&quot;1&quot;/&gt;&lt;left val=&quot;185.28&quot;/&gt;&lt;top val=&quot;436.56&quot;/&gt;&lt;width val=&quot;542.64&quot;/&gt;&lt;height val=&quot;75.36&quot;/&gt;&lt;/ThreeDShapeInfo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E8B5F905-14DA-4BFC-9361-85FF869D4C55}&quot;/&gt;&lt;filename val=&quot;E:\Elning\New folder\data\asimages\{E8B5F905-14DA-4BFC-9361-85FF869D4C55}.png&quot;/&gt;&lt;hasEffects val=&quot;1&quot;/&gt;&lt;left val=&quot;195.72&quot;/&gt;&lt;top val=&quot;417.72&quot;/&gt;&lt;width val=&quot;273.36&quot;/&gt;&lt;height val=&quot;67.2&quot;/&gt;&lt;/ThreeDShapeInfo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phải hoàn thành trước khi tiếp tục.]]&gt;&lt;/Text&gt;&lt;FontSize&gt;&lt;![CDATA[18]]&gt;&lt;/FontSize&gt;&lt;Left&gt;&lt;![CDATA[0]]&gt;&lt;/Left&gt;&lt;Top&gt;&lt;![CDATA[0]]&gt;&lt;/Top&gt;&lt;/ChangeData&gt;"/>
  <p:tag name="PRESENTER_SHAPEINFO" val="&lt;ThreeDShapeInfo&gt;&lt;uuid val=&quot;{80E71B27-25D4-4979-93AF-78A84F37C3AC}&quot;/&gt;&lt;filename val=&quot;E:\Elning\New folder\data\asimages\{80E71B27-25D4-4979-93AF-78A84F37C3AC}.png&quot;/&gt;&lt;hasEffects val=&quot;1&quot;/&gt;&lt;left val=&quot;208.56&quot;/&gt;&lt;top val=&quot;444&quot;/&gt;&lt;width val=&quot;273.36&quot;/&gt;&lt;height val=&quot;67.08&quot;/&gt;&lt;/ThreeDShapeInfo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496.5999]]&gt;&lt;/Left&gt;&lt;Top&gt;&lt;![CDATA[450.3013]]&gt;&lt;/Top&gt;&lt;/ChangeData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0"/>
  <p:tag name="MMPROD_LASTVALUES" val="&lt;ChangeData&gt;&lt;Text&gt;&lt;![CDATA[Trả lời đúng là:]]&gt;&lt;/Text&gt;&lt;FontSize&gt;&lt;![CDATA[18]]&gt;&lt;/FontSize&gt;&lt;Left&gt;&lt;![CDATA[0]]&gt;&lt;/Left&gt;&lt;Top&gt;&lt;![CDATA[0]]&gt;&lt;/Top&gt;&lt;/ChangeData&gt;"/>
  <p:tag name="PRESENTER_SHAPEINFO" val="&lt;ThreeDShapeInfo&gt;&lt;uuid val=&quot;{DB3B4C87-7331-4EAA-93DF-E30C54529308}&quot;/&gt;&lt;filename val=&quot;E:\Elning\New folder\data\asimages\{DB3B4C87-7331-4EAA-93DF-E30C54529308}.png&quot;/&gt;&lt;hasEffects val=&quot;1&quot;/&gt;&lt;left val=&quot;185.28&quot;/&gt;&lt;top val=&quot;436.56&quot;/&gt;&lt;width val=&quot;542.64&quot;/&gt;&lt;height val=&quot;75.36&quot;/&gt;&lt;/ThreeDShapeInfo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593.7999]]&gt;&lt;/Left&gt;&lt;Top&gt;&lt;![CDATA[450.3013]]&gt;&lt;/Top&gt;&lt;/ChangeData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53]]&gt;&lt;/Left&gt;&lt;Top&gt;&lt;![CDATA[129.6001]]&gt;&lt;/Top&gt;&lt;/ChangeData&gt;"/>
  <p:tag name="MMPROD_ID" val="10050"/>
  <p:tag name="MMPROD_TYPE" val="10018"/>
  <p:tag name="MMPROD_DATA" val="&lt;property id=&quot;10074&quot; value=&quot;1&quot;/&gt;&lt;property id=&quot;10193&quot; value=&quot;A&quot;/&gt;&lt;property id=&quot;10199&quot; value=&quot;0&quot;/&gt;&lt;object type=&quot;10049&quot; unique_id=&quot;10051&quot;&gt;&lt;property id=&quot;10020&quot; value=&quot;9&quot;/&gt;&lt;property id=&quot;10102&quot; value=&quot;0&quot;/&gt;&lt;property id=&quot;10191&quot; value=&quot;-1&quot;/&gt;&lt;/object&gt;"/>
  <p:tag name="MMPROD_COLLECTIONCONTAINERID" val="10047"/>
  <p:tag name="MMPROD_PARENTID" val="10046"/>
  <p:tag name="MMPROD_ANSWERLETTER" val="A) 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53]]&gt;&lt;/Left&gt;&lt;Top&gt;&lt;![CDATA[176.8001]]&gt;&lt;/Top&gt;&lt;/ChangeData&gt;"/>
  <p:tag name="MMPROD_ID" val="10052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053&quot;&gt;&lt;property id=&quot;10020&quot; value=&quot;9&quot;/&gt;&lt;property id=&quot;10102&quot; value=&quot;0&quot;/&gt;&lt;property id=&quot;10191&quot; value=&quot;-1&quot;/&gt;&lt;/object&gt;"/>
  <p:tag name="MMPROD_COLLECTIONCONTAINERID" val="10047"/>
  <p:tag name="MMPROD_PARENTID" val="10046"/>
  <p:tag name="MMPROD_ANSWERLETTER" val="B) 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3"/>
  <p:tag name="MMPROD_LASTVALUES" val="&lt;ChangeData&gt;&lt;Left&gt;&lt;![CDATA[53]]&gt;&lt;/Left&gt;&lt;Top&gt;&lt;![CDATA[224.0001]]&gt;&lt;/Top&gt;&lt;/ChangeData&gt;"/>
  <p:tag name="MMPROD_ID" val="10054"/>
  <p:tag name="MMPROD_TYPE" val="10018"/>
  <p:tag name="MMPROD_DATA" val="&lt;property id=&quot;10074&quot; value=&quot;0&quot;/&gt;&lt;property id=&quot;10193&quot; value=&quot;C&quot;/&gt;&lt;property id=&quot;10199&quot; value=&quot;0&quot;/&gt;&lt;object type=&quot;10049&quot; unique_id=&quot;10055&quot;&gt;&lt;property id=&quot;10020&quot; value=&quot;9&quot;/&gt;&lt;property id=&quot;10102&quot; value=&quot;0&quot;/&gt;&lt;property id=&quot;10191&quot; value=&quot;-1&quot;/&gt;&lt;/object&gt;"/>
  <p:tag name="MMPROD_COLLECTIONCONTAINERID" val="10047"/>
  <p:tag name="MMPROD_PARENTID" val="10046"/>
  <p:tag name="MMPROD_ANSWERLETTER" val="C) 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4"/>
  <p:tag name="MMPROD_LASTVALUES" val="&lt;ChangeData&gt;&lt;Left&gt;&lt;![CDATA[53]]&gt;&lt;/Left&gt;&lt;Top&gt;&lt;![CDATA[271.2001]]&gt;&lt;/Top&gt;&lt;/ChangeData&gt;"/>
  <p:tag name="MMPROD_ID" val="10056"/>
  <p:tag name="MMPROD_TYPE" val="10018"/>
  <p:tag name="MMPROD_DATA" val="&lt;property id=&quot;10074&quot; value=&quot;0&quot;/&gt;&lt;property id=&quot;10193&quot; value=&quot;D&quot;/&gt;&lt;property id=&quot;10199&quot; value=&quot;0&quot;/&gt;&lt;object type=&quot;10049&quot; unique_id=&quot;10057&quot;&gt;&lt;property id=&quot;10020&quot; value=&quot;2&quot;/&gt;&lt;property id=&quot;10102&quot; value=&quot;0&quot;/&gt;&lt;property id=&quot;10191&quot; value=&quot;-1&quot;/&gt;&lt;/object&gt;"/>
  <p:tag name="MMPROD_COLLECTIONCONTAINERID" val="10047"/>
  <p:tag name="MMPROD_PARENTID" val="10046"/>
  <p:tag name="MMPROD_ANSWERLETTER" val="D) 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D) ]]&gt;&lt;/Text&gt;&lt;FontSize&gt;&lt;![CDATA[28]]&gt;&lt;/FontSize&gt;&lt;Left&gt;&lt;![CDATA[85]]&gt;&lt;/Left&gt;&lt;Top&gt;&lt;![CDATA[271.2001]]&gt;&lt;/Top&gt;&lt;/ChangeData&gt;"/>
  <p:tag name="MMPROD_ABSOLUTEPOSITIONID" val="104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6]]&gt;&lt;/Text&gt;&lt;FontSize&gt;&lt;![CDATA[28]]&gt;&lt;/FontSize&gt;&lt;Left&gt;&lt;![CDATA[119]]&gt;&lt;/Left&gt;&lt;Top&gt;&lt;![CDATA[271.2001]]&gt;&lt;/Top&gt;&lt;/ChangeData&gt;"/>
  <p:tag name="MMPROD_ABSOLUTEPOSITIONID" val="102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4"/>
  <p:tag name="MMPROD_CONTROLTYPE" val="1"/>
  <p:tag name="MMPROD_SCALEOPERATION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) ]]&gt;&lt;/Text&gt;&lt;FontSize&gt;&lt;![CDATA[28]]&gt;&lt;/FontSize&gt;&lt;Left&gt;&lt;![CDATA[85]]&gt;&lt;/Left&gt;&lt;Top&gt;&lt;![CDATA[224.0001]]&gt;&lt;/Top&gt;&lt;/ChangeData&gt;"/>
  <p:tag name="MMPROD_ABSOLUTEPOSITIONID" val="1043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5]]&gt;&lt;/Text&gt;&lt;FontSize&gt;&lt;![CDATA[28]]&gt;&lt;/FontSize&gt;&lt;Left&gt;&lt;![CDATA[118]]&gt;&lt;/Left&gt;&lt;Top&gt;&lt;![CDATA[224.0001]]&gt;&lt;/Top&gt;&lt;/ChangeData&gt;"/>
  <p:tag name="MMPROD_ABSOLUTEPOSITIONID" val="102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11"/>
  <p:tag name="MMPROD_LASTVALUES" val="&lt;ChangeData&gt;&lt;Text&gt;&lt;![CDATA[Em chưa hoàn thành câu hỏi này!]]&gt;&lt;/Text&gt;&lt;FontSize&gt;&lt;![CDATA[18]]&gt;&lt;/FontSize&gt;&lt;Left&gt;&lt;![CDATA[0]]&gt;&lt;/Left&gt;&lt;Top&gt;&lt;![CDATA[0]]&gt;&lt;/Top&gt;&lt;/ChangeData&gt;"/>
  <p:tag name="PRESENTER_SHAPEINFO" val="&lt;ThreeDShapeInfo&gt;&lt;uuid val=&quot;{E9D4D48E-F013-4DA1-B0CA-ECA0E74E2EF6}&quot;/&gt;&lt;filename val=&quot;E:\Elning\New folder\data\asimages\{E9D4D48E-F013-4DA1-B0CA-ECA0E74E2EF6}.png&quot;/&gt;&lt;hasEffects val=&quot;1&quot;/&gt;&lt;left val=&quot;218.28&quot;/&gt;&lt;top val=&quot;381.72&quot;/&gt;&lt;width val=&quot;276.36&quot;/&gt;&lt;height val=&quot;67.2&quot;/&gt;&lt;/ThreeDShapeInfo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3"/>
  <p:tag name="MMPROD_CONTROLTYPE" val="1"/>
  <p:tag name="MMPROD_SCALEOPERATION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28]]&gt;&lt;/FontSize&gt;&lt;Left&gt;&lt;![CDATA[85]]&gt;&lt;/Left&gt;&lt;Top&gt;&lt;![CDATA[176.8001]]&gt;&lt;/Top&gt;&lt;/ChangeData&gt;"/>
  <p:tag name="MMPROD_ABSOLUTEPOSITIONID" val="1042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4]]&gt;&lt;/Text&gt;&lt;FontSize&gt;&lt;![CDATA[28]]&gt;&lt;/FontSize&gt;&lt;Left&gt;&lt;![CDATA[118]]&gt;&lt;/Left&gt;&lt;Top&gt;&lt;![CDATA[176.8001]]&gt;&lt;/Top&gt;&lt;/ChangeData&gt;"/>
  <p:tag name="MMPROD_ABSOLUTEPOSITIONID" val="102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28]]&gt;&lt;/FontSize&gt;&lt;Left&gt;&lt;![CDATA[85]]&gt;&lt;/Left&gt;&lt;Top&gt;&lt;![CDATA[129.6001]]&gt;&lt;/Top&gt;&lt;/ChangeData&gt;"/>
  <p:tag name="MMPROD_ABSOLUTEPOSITIONID" val="104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3]]&gt;&lt;/Text&gt;&lt;FontSize&gt;&lt;![CDATA[28]]&gt;&lt;/FontSize&gt;&lt;Left&gt;&lt;![CDATA[119]]&gt;&lt;/Left&gt;&lt;Top&gt;&lt;![CDATA[129.6001]]&gt;&lt;/Top&gt;&lt;/ChangeData&gt;"/>
  <p:tag name="MMPROD_ABSOLUTEPOSITIONID" val="102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595.7999]]&gt;&lt;/Left&gt;&lt;Top&gt;&lt;![CDATA[452.3013]]&gt;&lt;/Top&gt;&lt;/ChangeData&gt;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498.5999]]&gt;&lt;/Left&gt;&lt;Top&gt;&lt;![CDATA[452.3013]]&gt;&lt;/Top&gt;&lt;/ChangeData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81]]&gt;&lt;/SlideID&gt;&lt;/ChangeData&gt;"/>
  <p:tag name="MMPROD_PASSDATA" val="&lt;object type=&quot;10050&quot; unique_id=&quot;10066&quot;&gt;&lt;property id=&quot;10020&quot; value=&quot;2&quot;/&gt;&lt;property id=&quot;10191&quot; value=&quot;-1&quot;/&gt;&lt;/object&gt;"/>
  <p:tag name="MMPROD_FAILDATA" val="&lt;object type=&quot;10051&quot; unique_id=&quot;10067&quot;&gt;&lt;property id=&quot;10020&quot; value=&quot;2&quot;/&gt;&lt;property id=&quot;10191&quot; value=&quot;-1&quot;/&gt;&lt;/object&gt;"/>
  <p:tag name="MMPROD_ID" val="10064"/>
  <p:tag name="MMPROD_TYPE" val="10041"/>
  <p:tag name="MMPROD_DATA" val="&lt;property id=&quot;10025&quot; value=&quot;300&quot;/&gt;&lt;property id=&quot;10026&quot; value=&quot;10&quot;/&gt;&lt;property id=&quot;10027&quot; value=&quot;Interaction10064&quot;/&gt;&lt;property id=&quot;10070&quot; value=&quot;Đọc, viết số có 5 chữ số&quot;/&gt;&lt;property id=&quot;10098&quot; value=&quot;Short answer&quot;/&gt;&lt;property id=&quot;10099&quot; value=&quot;255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3&quot;/&gt;&lt;property id=&quot;10112&quot; value=&quot;1&quot;/&gt;&lt;property id=&quot;10115&quot; value=&quot;1&quot;/&gt;&lt;property id=&quot;10120&quot; value=&quot;0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186&quot; value=&quot;0&quot;/&gt;&lt;property id=&quot;10206&quot; value=&quot;0&quot;/&gt;&lt;property id=&quot;10207&quot; value=&quot;0&quot;/&gt;"/>
  <p:tag name="MMPROD_COLLECTIONCONTAINERID" val="20000"/>
  <p:tag name="MMPROD_PARENTID" val="10010"/>
  <p:tag name="MMPROD_PARENTQUESTIONGROUPID" val="-1"/>
  <p:tag name="QUIZCLIPSSOURCE" val="1313894194,E:\thu2_pptx\Media.ppcx"/>
</p:tagLst>
</file>

<file path=ppt/theme/theme1.xml><?xml version="1.0" encoding="utf-8"?>
<a:theme xmlns:a="http://schemas.openxmlformats.org/drawingml/2006/main" name="Selling a Product or">
  <a:themeElements>
    <a:clrScheme name="Selling a Product or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Selling a Product o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Cac so co nam chu so Toan 3 trang 140</Template>
  <TotalTime>619</TotalTime>
  <Words>999</Words>
  <Application>Microsoft Office PowerPoint</Application>
  <PresentationFormat>On-screen Show (4:3)</PresentationFormat>
  <Paragraphs>282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.VnTime</vt:lpstr>
      <vt:lpstr>.VnTimeH</vt:lpstr>
      <vt:lpstr>Arial</vt:lpstr>
      <vt:lpstr>Calibri</vt:lpstr>
      <vt:lpstr>Tahoma</vt:lpstr>
      <vt:lpstr>Times New Roman</vt:lpstr>
      <vt:lpstr>Selling a Product or</vt:lpstr>
      <vt:lpstr>Office Theme</vt:lpstr>
      <vt:lpstr>Đọc số 2345</vt:lpstr>
      <vt:lpstr>10000000 đọc là Mười nghìn</vt:lpstr>
      <vt:lpstr>Điền số thích ợp vào chỗ chấm 3213...</vt:lpstr>
      <vt:lpstr>Chọn số thích hợp điền vào chỗ chấm</vt:lpstr>
      <vt:lpstr>Số 32136 có mấy chữ số ?</vt:lpstr>
      <vt:lpstr>Hãy nối nội dung cột A với Cột B cho phù hợp ?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duphong</cp:lastModifiedBy>
  <cp:revision>64</cp:revision>
  <dcterms:created xsi:type="dcterms:W3CDTF">2014-03-10T02:17:52Z</dcterms:created>
  <dcterms:modified xsi:type="dcterms:W3CDTF">2022-03-16T02:00:16Z</dcterms:modified>
</cp:coreProperties>
</file>