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A209390-2BE9-4366-AA9A-2C78E1BCE8F2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4733EB4-6B93-4BC8-9B9C-4C9B19826A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229600" cy="6172200"/>
          </a:xfrm>
        </p:spPr>
      </p:pic>
    </p:spTree>
    <p:extLst>
      <p:ext uri="{BB962C8B-B14F-4D97-AF65-F5344CB8AC3E}">
        <p14:creationId xmlns:p14="http://schemas.microsoft.com/office/powerpoint/2010/main" val="105058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2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>
                <a:solidFill>
                  <a:srgbClr val="FF3300"/>
                </a:solidFill>
              </a:rPr>
              <a:t>DẶN DÒ:</a:t>
            </a:r>
          </a:p>
          <a:p>
            <a:pPr eaLnBrk="1" hangingPunct="1">
              <a:buFontTx/>
              <a:buChar char="-"/>
            </a:pPr>
            <a:r>
              <a:rPr lang="en-US" b="1"/>
              <a:t>Xem lại bài</a:t>
            </a:r>
          </a:p>
          <a:p>
            <a:pPr eaLnBrk="1" hangingPunct="1">
              <a:buFontTx/>
              <a:buChar char="-"/>
            </a:pPr>
            <a:r>
              <a:rPr lang="en-US" b="1"/>
              <a:t>Chuẩn bị bài: Ôn tập giữa kỳ tiết 2</a:t>
            </a:r>
          </a:p>
        </p:txBody>
      </p:sp>
      <p:pic>
        <p:nvPicPr>
          <p:cNvPr id="21507" name="Picture 8" descr="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038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77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02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</TotalTime>
  <Words>28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Times New Roman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3</cp:revision>
  <dcterms:created xsi:type="dcterms:W3CDTF">2016-08-28T16:33:18Z</dcterms:created>
  <dcterms:modified xsi:type="dcterms:W3CDTF">2022-03-18T02:04:35Z</dcterms:modified>
</cp:coreProperties>
</file>