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6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634969-AAC2-4D1A-AD88-2EF5846B2D0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61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dirty="0">
                <a:solidFill>
                  <a:srgbClr val="FF3300"/>
                </a:solidFill>
              </a:rPr>
              <a:t>DẶN DÒ:</a:t>
            </a:r>
          </a:p>
          <a:p>
            <a:pPr eaLnBrk="1" hangingPunct="1">
              <a:buFontTx/>
              <a:buChar char="-"/>
            </a:pPr>
            <a:r>
              <a:rPr lang="en-US" b="1" dirty="0" err="1"/>
              <a:t>Xem</a:t>
            </a:r>
            <a:r>
              <a:rPr lang="en-US" b="1" dirty="0"/>
              <a:t> </a:t>
            </a:r>
            <a:r>
              <a:rPr lang="en-US" b="1" dirty="0" err="1"/>
              <a:t>lại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endParaRPr lang="en-US" b="1" dirty="0"/>
          </a:p>
          <a:p>
            <a:pPr eaLnBrk="1" hangingPunct="1">
              <a:buFontTx/>
              <a:buChar char="-"/>
            </a:pPr>
            <a:r>
              <a:rPr lang="en-US" b="1" dirty="0" err="1"/>
              <a:t>Chuẩn</a:t>
            </a:r>
            <a:r>
              <a:rPr lang="en-US" b="1" dirty="0"/>
              <a:t> </a:t>
            </a:r>
            <a:r>
              <a:rPr lang="en-US" b="1" dirty="0" err="1"/>
              <a:t>bị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: </a:t>
            </a:r>
            <a:r>
              <a:rPr lang="en-US" b="1" dirty="0" err="1"/>
              <a:t>Ôn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</a:t>
            </a:r>
            <a:r>
              <a:rPr lang="en-US" b="1" dirty="0" err="1"/>
              <a:t>giữa</a:t>
            </a:r>
            <a:r>
              <a:rPr lang="en-US" b="1" dirty="0"/>
              <a:t> </a:t>
            </a:r>
            <a:r>
              <a:rPr lang="en-US" b="1" dirty="0" err="1"/>
              <a:t>kỳ</a:t>
            </a:r>
            <a:r>
              <a:rPr lang="en-US" b="1" dirty="0"/>
              <a:t> </a:t>
            </a:r>
            <a:r>
              <a:rPr lang="en-US" b="1" dirty="0" err="1"/>
              <a:t>tiết</a:t>
            </a:r>
            <a:r>
              <a:rPr lang="en-US" b="1" dirty="0"/>
              <a:t> 7</a:t>
            </a:r>
          </a:p>
        </p:txBody>
      </p:sp>
      <p:pic>
        <p:nvPicPr>
          <p:cNvPr id="21507" name="Picture 8" descr="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038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13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45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</TotalTime>
  <Words>28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Century Gothic</vt:lpstr>
      <vt:lpstr>Times New Roman</vt:lpstr>
      <vt:lpstr>Wingdings 2</vt:lpstr>
      <vt:lpstr>Austin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3</cp:revision>
  <dcterms:created xsi:type="dcterms:W3CDTF">2016-08-28T16:20:04Z</dcterms:created>
  <dcterms:modified xsi:type="dcterms:W3CDTF">2022-03-18T02:05:39Z</dcterms:modified>
</cp:coreProperties>
</file>