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3" r:id="rId3"/>
    <p:sldId id="264" r:id="rId4"/>
    <p:sldId id="260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70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77CF192-4639-4DFE-8C69-5FC55E9940DE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5DB51F3-7021-4990-8E7E-DFB9E2A543DB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F192-4639-4DFE-8C69-5FC55E9940DE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51F3-7021-4990-8E7E-DFB9E2A543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F192-4639-4DFE-8C69-5FC55E9940DE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51F3-7021-4990-8E7E-DFB9E2A543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F192-4639-4DFE-8C69-5FC55E9940DE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51F3-7021-4990-8E7E-DFB9E2A543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F192-4639-4DFE-8C69-5FC55E9940DE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51F3-7021-4990-8E7E-DFB9E2A543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F192-4639-4DFE-8C69-5FC55E9940DE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51F3-7021-4990-8E7E-DFB9E2A543D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F192-4639-4DFE-8C69-5FC55E9940DE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51F3-7021-4990-8E7E-DFB9E2A543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F192-4639-4DFE-8C69-5FC55E9940DE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51F3-7021-4990-8E7E-DFB9E2A543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F192-4639-4DFE-8C69-5FC55E9940DE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51F3-7021-4990-8E7E-DFB9E2A543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F192-4639-4DFE-8C69-5FC55E9940DE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51F3-7021-4990-8E7E-DFB9E2A543DB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F192-4639-4DFE-8C69-5FC55E9940DE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B51F3-7021-4990-8E7E-DFB9E2A543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77CF192-4639-4DFE-8C69-5FC55E9940DE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5DB51F3-7021-4990-8E7E-DFB9E2A543D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1056" y="914400"/>
            <a:ext cx="7024744" cy="1143000"/>
          </a:xfrm>
        </p:spPr>
        <p:txBody>
          <a:bodyPr/>
          <a:lstStyle/>
          <a:p>
            <a:r>
              <a:rPr lang="en-US"/>
              <a:t>Khởi động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8284 : 2</a:t>
            </a:r>
          </a:p>
          <a:p>
            <a:pPr algn="ctr"/>
            <a:r>
              <a:rPr lang="en-US" sz="3600" dirty="0"/>
              <a:t>9369 : 3</a:t>
            </a:r>
          </a:p>
        </p:txBody>
      </p:sp>
    </p:spTree>
    <p:extLst>
      <p:ext uri="{BB962C8B-B14F-4D97-AF65-F5344CB8AC3E}">
        <p14:creationId xmlns:p14="http://schemas.microsoft.com/office/powerpoint/2010/main" val="842939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1865055"/>
            <a:ext cx="6781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Bài</a:t>
            </a:r>
            <a:r>
              <a:rPr lang="en-US" sz="4000" dirty="0"/>
              <a:t> 1: </a:t>
            </a:r>
            <a:r>
              <a:rPr lang="en-US" sz="4000" dirty="0" err="1"/>
              <a:t>Đặt</a:t>
            </a:r>
            <a:r>
              <a:rPr lang="en-US" sz="4000" dirty="0"/>
              <a:t> </a:t>
            </a:r>
            <a:r>
              <a:rPr lang="en-US" sz="4000" dirty="0" err="1"/>
              <a:t>tính</a:t>
            </a:r>
            <a:r>
              <a:rPr lang="en-US" sz="4000" dirty="0"/>
              <a:t> </a:t>
            </a:r>
            <a:r>
              <a:rPr lang="en-US" sz="4000" dirty="0" err="1"/>
              <a:t>rồi</a:t>
            </a:r>
            <a:r>
              <a:rPr lang="en-US" sz="4000" dirty="0"/>
              <a:t> </a:t>
            </a:r>
            <a:r>
              <a:rPr lang="en-US" sz="4000" dirty="0" err="1"/>
              <a:t>tính</a:t>
            </a:r>
            <a:r>
              <a:rPr lang="en-US" sz="4000" dirty="0"/>
              <a:t>:</a:t>
            </a:r>
          </a:p>
          <a:p>
            <a:r>
              <a:rPr lang="en-US" sz="4000" dirty="0"/>
              <a:t>6967 + 228         7632 : 7</a:t>
            </a:r>
          </a:p>
          <a:p>
            <a:r>
              <a:rPr lang="en-US" sz="4000" dirty="0"/>
              <a:t>5481 : 9             1507 x 6</a:t>
            </a:r>
          </a:p>
          <a:p>
            <a:r>
              <a:rPr lang="en-US" sz="4000" dirty="0"/>
              <a:t>3278 : 8               2165 – 236</a:t>
            </a:r>
          </a:p>
        </p:txBody>
      </p:sp>
    </p:spTree>
    <p:extLst>
      <p:ext uri="{BB962C8B-B14F-4D97-AF65-F5344CB8AC3E}">
        <p14:creationId xmlns:p14="http://schemas.microsoft.com/office/powerpoint/2010/main" val="4007838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456" y="4953000"/>
            <a:ext cx="7024744" cy="1143000"/>
          </a:xfrm>
        </p:spPr>
        <p:txBody>
          <a:bodyPr>
            <a:noAutofit/>
          </a:bodyPr>
          <a:lstStyle/>
          <a:p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1m3dm=…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b) 4dam3m =…m</a:t>
            </a:r>
            <a:b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1km = ……m             3km24m = …m</a:t>
            </a:r>
            <a:b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1dm2cm= …..cm      6hm5dam =…dam</a:t>
            </a:r>
            <a:b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1m =……cm             2hm7cm=…cm</a:t>
            </a:r>
            <a:b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1km3hm = ……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hm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5m1cm=…..cm</a:t>
            </a:r>
            <a:b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1dam = ……m          2km9hm= …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hm</a:t>
            </a:r>
            <a:b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1m = …….mm          2m15mm = ….mm</a:t>
            </a:r>
            <a:b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1hm = …….dam        4dm4cm =…cm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419600" y="1524000"/>
            <a:ext cx="0" cy="4572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9762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1958876"/>
            <a:ext cx="5943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3: Con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hái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cam,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hái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cam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con.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hái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cam?</a:t>
            </a:r>
          </a:p>
        </p:txBody>
      </p:sp>
    </p:spTree>
    <p:extLst>
      <p:ext uri="{BB962C8B-B14F-4D97-AF65-F5344CB8AC3E}">
        <p14:creationId xmlns:p14="http://schemas.microsoft.com/office/powerpoint/2010/main" val="1415149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bar01"/>
          <p:cNvPicPr>
            <a:picLocks noChangeAspect="1" noChangeArrowheads="1"/>
          </p:cNvPicPr>
          <p:nvPr/>
        </p:nvPicPr>
        <p:blipFill>
          <a:blip r:embed="rId2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-152400"/>
            <a:ext cx="9067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3" descr="bar01"/>
          <p:cNvPicPr>
            <a:picLocks noChangeAspect="1" noChangeArrowheads="1"/>
          </p:cNvPicPr>
          <p:nvPr/>
        </p:nvPicPr>
        <p:blipFill>
          <a:blip r:embed="rId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96000"/>
            <a:ext cx="883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762000" y="244475"/>
            <a:ext cx="7848600" cy="17367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5400" b="1" i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thầy, cô và các em sức khỏe</a:t>
            </a:r>
          </a:p>
        </p:txBody>
      </p:sp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3200400" y="5029200"/>
            <a:ext cx="4400550" cy="1069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8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en-US" sz="60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tạm biệt</a:t>
            </a:r>
          </a:p>
        </p:txBody>
      </p:sp>
      <p:pic>
        <p:nvPicPr>
          <p:cNvPr id="8" name="Picture 6" descr="Pool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4724400"/>
            <a:ext cx="24130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7" descr="blumen-pflanzen17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81200"/>
            <a:ext cx="61722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2778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8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</TotalTime>
  <Words>159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Century Gothic</vt:lpstr>
      <vt:lpstr>Times New Roman</vt:lpstr>
      <vt:lpstr>Wingdings 2</vt:lpstr>
      <vt:lpstr>Austin</vt:lpstr>
      <vt:lpstr>Khởi động</vt:lpstr>
      <vt:lpstr>PowerPoint Presentation</vt:lpstr>
      <vt:lpstr>Bài 2: Điền số thích hợp vào chỗ chấm:  a) 1m3dm=…dm       b) 4dam3m =…m 1km = ……m             3km24m = …m 1dm2cm= …..cm      6hm5dam =…dam 1m =……cm             2hm7cm=…cm 1km3hm = ……hm  5m1cm=…..cm 1dam = ……m          2km9hm= …hm 1m = …….mm          2m15mm = ….mm 1hm = …….dam        4dm4cm =…cm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 computer</dc:creator>
  <cp:lastModifiedBy>duphong</cp:lastModifiedBy>
  <cp:revision>5</cp:revision>
  <dcterms:created xsi:type="dcterms:W3CDTF">2016-08-30T10:10:01Z</dcterms:created>
  <dcterms:modified xsi:type="dcterms:W3CDTF">2022-03-11T04:33:42Z</dcterms:modified>
</cp:coreProperties>
</file>