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6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8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5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8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6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2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4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2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4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9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E25AF-7FC6-45AB-9ED6-296EE2CF6E27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8B632-3920-4F70-B1EC-99AF62115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6428"/>
            <a:ext cx="10515600" cy="1325563"/>
          </a:xfrm>
        </p:spPr>
        <p:txBody>
          <a:bodyPr>
            <a:normAutofit/>
          </a:bodyPr>
          <a:lstStyle/>
          <a:p>
            <a:pPr algn="ctr"/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57754" y="1769221"/>
            <a:ext cx="89447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Nói,viết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óc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1833" y="3135563"/>
            <a:ext cx="110683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dirty="0">
                <a:latin typeface="Times New Roman" panose="02020603050405020304" pitchFamily="18" charset="0"/>
              </a:rPr>
              <a:t> 1:   </a:t>
            </a:r>
            <a:r>
              <a:rPr lang="en-US" altLang="en-US" sz="4000" dirty="0" err="1">
                <a:latin typeface="Times New Roman" panose="02020603050405020304" pitchFamily="18" charset="0"/>
              </a:rPr>
              <a:t>Hãy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kể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lao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động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trí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óc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mà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em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biết</a:t>
            </a:r>
            <a:r>
              <a:rPr lang="en-US" altLang="en-US" sz="4000" dirty="0">
                <a:latin typeface="Times New Roman" panose="02020603050405020304" pitchFamily="18" charset="0"/>
              </a:rPr>
              <a:t> .</a:t>
            </a:r>
          </a:p>
        </p:txBody>
      </p:sp>
      <p:pic>
        <p:nvPicPr>
          <p:cNvPr id="5" name="Picture 29" descr="XMASCA~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971" y="5082474"/>
            <a:ext cx="4608079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911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2775921" y="3420547"/>
            <a:ext cx="7069540" cy="2756848"/>
          </a:xfrm>
          <a:prstGeom prst="cloudCallout">
            <a:avLst>
              <a:gd name="adj1" fmla="val -83382"/>
              <a:gd name="adj2" fmla="val -90618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nghề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lao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óc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?</a:t>
            </a:r>
          </a:p>
          <a:p>
            <a:pPr algn="ctr"/>
            <a:endParaRPr lang="en-US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38200" y="2632075"/>
            <a:ext cx="4924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0653" y="745978"/>
            <a:ext cx="97285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</a:rPr>
              <a:t> 1:  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Hãy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kể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lao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động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trí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óc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mà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biết</a:t>
            </a:r>
            <a:r>
              <a:rPr lang="en-US" altLang="en-US" sz="4000" b="1" dirty="0">
                <a:latin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78330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162577" y="1057347"/>
            <a:ext cx="5185954" cy="3749039"/>
            <a:chOff x="3291841" y="1031966"/>
            <a:chExt cx="5185954" cy="3749039"/>
          </a:xfrm>
        </p:grpSpPr>
        <p:sp>
          <p:nvSpPr>
            <p:cNvPr id="4" name="Explosion 1 3"/>
            <p:cNvSpPr/>
            <p:nvPr/>
          </p:nvSpPr>
          <p:spPr>
            <a:xfrm>
              <a:off x="3291841" y="1031966"/>
              <a:ext cx="5185954" cy="3749039"/>
            </a:xfrm>
            <a:prstGeom prst="irregularSeal1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390726" y="2260154"/>
              <a:ext cx="305510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40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40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40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kể</a:t>
              </a:r>
              <a:r>
                <a:rPr lang="en-US" sz="40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74321" y="472572"/>
            <a:ext cx="3987141" cy="687488"/>
            <a:chOff x="274321" y="472572"/>
            <a:chExt cx="3987141" cy="687488"/>
          </a:xfrm>
        </p:grpSpPr>
        <p:sp>
          <p:nvSpPr>
            <p:cNvPr id="6" name="Rectangle 5"/>
            <p:cNvSpPr/>
            <p:nvPr/>
          </p:nvSpPr>
          <p:spPr>
            <a:xfrm>
              <a:off x="274321" y="472572"/>
              <a:ext cx="3710825" cy="6874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321" y="472572"/>
              <a:ext cx="39871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ấy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tên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? 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74321" y="2285535"/>
            <a:ext cx="2608731" cy="785211"/>
            <a:chOff x="274321" y="2285535"/>
            <a:chExt cx="2608731" cy="785211"/>
          </a:xfrm>
        </p:grpSpPr>
        <p:sp>
          <p:nvSpPr>
            <p:cNvPr id="17" name="Rectangle 16"/>
            <p:cNvSpPr/>
            <p:nvPr/>
          </p:nvSpPr>
          <p:spPr>
            <a:xfrm>
              <a:off x="274321" y="2285535"/>
              <a:ext cx="2608731" cy="78521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4321" y="2285535"/>
              <a:ext cx="26087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nghề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? 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132294" y="1057347"/>
            <a:ext cx="3550190" cy="771453"/>
            <a:chOff x="8132294" y="1057347"/>
            <a:chExt cx="3550190" cy="771453"/>
          </a:xfrm>
        </p:grpSpPr>
        <p:sp>
          <p:nvSpPr>
            <p:cNvPr id="21" name="Rectangle 20"/>
            <p:cNvSpPr/>
            <p:nvPr/>
          </p:nvSpPr>
          <p:spPr>
            <a:xfrm>
              <a:off x="8132294" y="1057347"/>
              <a:ext cx="3550190" cy="7714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132294" y="1057347"/>
              <a:ext cx="34377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ấy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đâu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? 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316564" y="4303499"/>
            <a:ext cx="4775351" cy="710705"/>
            <a:chOff x="7316564" y="4221611"/>
            <a:chExt cx="4775351" cy="710705"/>
          </a:xfrm>
        </p:grpSpPr>
        <p:sp>
          <p:nvSpPr>
            <p:cNvPr id="23" name="Rectangle 22"/>
            <p:cNvSpPr/>
            <p:nvPr/>
          </p:nvSpPr>
          <p:spPr>
            <a:xfrm>
              <a:off x="7316564" y="4221611"/>
              <a:ext cx="4775351" cy="71070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16564" y="4221611"/>
              <a:ext cx="47753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pic>
        <p:nvPicPr>
          <p:cNvPr id="13" name="Picture 6" descr="MIL100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4EEF0"/>
              </a:clrFrom>
              <a:clrTo>
                <a:srgbClr val="F4EE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39" y="5814542"/>
            <a:ext cx="12475028" cy="975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274321" y="4347541"/>
            <a:ext cx="3192210" cy="729426"/>
            <a:chOff x="274321" y="4347541"/>
            <a:chExt cx="3192210" cy="729426"/>
          </a:xfrm>
        </p:grpSpPr>
        <p:sp>
          <p:nvSpPr>
            <p:cNvPr id="19" name="Rectangle 18"/>
            <p:cNvSpPr/>
            <p:nvPr/>
          </p:nvSpPr>
          <p:spPr>
            <a:xfrm>
              <a:off x="274321" y="4347541"/>
              <a:ext cx="3192210" cy="72942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74321" y="4347541"/>
              <a:ext cx="29652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tuổi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109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807725" y="1187355"/>
            <a:ext cx="4236852" cy="3234520"/>
            <a:chOff x="3291841" y="1031966"/>
            <a:chExt cx="5185954" cy="3749039"/>
          </a:xfrm>
        </p:grpSpPr>
        <p:sp>
          <p:nvSpPr>
            <p:cNvPr id="4" name="Explosion 1 3"/>
            <p:cNvSpPr/>
            <p:nvPr/>
          </p:nvSpPr>
          <p:spPr>
            <a:xfrm>
              <a:off x="3291841" y="1031966"/>
              <a:ext cx="5185954" cy="3749039"/>
            </a:xfrm>
            <a:prstGeom prst="irregularSeal1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925494" y="2509414"/>
              <a:ext cx="3565801" cy="749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Nội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dung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kể</a:t>
              </a:r>
              <a:endPara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8471" y="218364"/>
            <a:ext cx="5653545" cy="1064526"/>
            <a:chOff x="128471" y="218364"/>
            <a:chExt cx="5653545" cy="1064526"/>
          </a:xfrm>
        </p:grpSpPr>
        <p:sp>
          <p:nvSpPr>
            <p:cNvPr id="7" name="Rounded Rectangle 6"/>
            <p:cNvSpPr/>
            <p:nvPr/>
          </p:nvSpPr>
          <p:spPr>
            <a:xfrm>
              <a:off x="128471" y="218364"/>
              <a:ext cx="5653545" cy="106452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5097" y="418283"/>
              <a:ext cx="26087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dáng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: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09686" y="3911183"/>
            <a:ext cx="4329215" cy="1777474"/>
            <a:chOff x="709686" y="3911183"/>
            <a:chExt cx="4329215" cy="1777474"/>
          </a:xfrm>
        </p:grpSpPr>
        <p:sp>
          <p:nvSpPr>
            <p:cNvPr id="21" name="Rounded Rectangle 20"/>
            <p:cNvSpPr/>
            <p:nvPr/>
          </p:nvSpPr>
          <p:spPr>
            <a:xfrm>
              <a:off x="858884" y="3911183"/>
              <a:ext cx="4029889" cy="17774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09686" y="4061311"/>
              <a:ext cx="432921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ấy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926151" y="4184345"/>
            <a:ext cx="6271157" cy="1369064"/>
            <a:chOff x="7398604" y="3290340"/>
            <a:chExt cx="4798704" cy="2263069"/>
          </a:xfrm>
        </p:grpSpPr>
        <p:sp>
          <p:nvSpPr>
            <p:cNvPr id="23" name="Rounded Rectangle 22"/>
            <p:cNvSpPr/>
            <p:nvPr/>
          </p:nvSpPr>
          <p:spPr>
            <a:xfrm>
              <a:off x="7398604" y="3290340"/>
              <a:ext cx="4798704" cy="226306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523673" y="3476946"/>
              <a:ext cx="467363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ấy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06053" y="1650243"/>
            <a:ext cx="3269673" cy="2006221"/>
            <a:chOff x="265097" y="1800368"/>
            <a:chExt cx="3269673" cy="2006221"/>
          </a:xfrm>
        </p:grpSpPr>
        <p:sp>
          <p:nvSpPr>
            <p:cNvPr id="19" name="Rounded Rectangle 18"/>
            <p:cNvSpPr/>
            <p:nvPr/>
          </p:nvSpPr>
          <p:spPr>
            <a:xfrm>
              <a:off x="265097" y="1800368"/>
              <a:ext cx="3269673" cy="200622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38839" y="1821028"/>
              <a:ext cx="20349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tình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521389" y="319368"/>
            <a:ext cx="4192938" cy="1490491"/>
            <a:chOff x="7596865" y="682725"/>
            <a:chExt cx="4402182" cy="1377973"/>
          </a:xfrm>
        </p:grpSpPr>
        <p:sp>
          <p:nvSpPr>
            <p:cNvPr id="25" name="Rounded Rectangle 24"/>
            <p:cNvSpPr/>
            <p:nvPr/>
          </p:nvSpPr>
          <p:spPr>
            <a:xfrm>
              <a:off x="7644652" y="682725"/>
              <a:ext cx="4242545" cy="137797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96865" y="764949"/>
              <a:ext cx="4402182" cy="995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ấy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354067" y="5926896"/>
            <a:ext cx="10837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58651" y="411415"/>
            <a:ext cx="3725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Cao,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6053" y="2344857"/>
            <a:ext cx="3583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vẻ,dữ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86229" y="4799920"/>
            <a:ext cx="6012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987685" y="2319506"/>
            <a:ext cx="4192938" cy="1490491"/>
            <a:chOff x="7596865" y="682725"/>
            <a:chExt cx="4402182" cy="1377973"/>
          </a:xfrm>
        </p:grpSpPr>
        <p:sp>
          <p:nvSpPr>
            <p:cNvPr id="28" name="Rounded Rectangle 27"/>
            <p:cNvSpPr/>
            <p:nvPr/>
          </p:nvSpPr>
          <p:spPr>
            <a:xfrm>
              <a:off x="7644652" y="682725"/>
              <a:ext cx="4242545" cy="137797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FFFF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96865" y="764949"/>
              <a:ext cx="4402182" cy="995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ấy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/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trọng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2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230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4" descr="MPj0439405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Picture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-74829" y="216905"/>
            <a:ext cx="1721291" cy="1476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Picture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630" y="5146766"/>
            <a:ext cx="1206403" cy="1635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6" descr="Picture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45161" flipH="1">
            <a:off x="10210085" y="110125"/>
            <a:ext cx="1979851" cy="170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Picture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63479" flipH="1">
            <a:off x="10600702" y="5271919"/>
            <a:ext cx="1828604" cy="1342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254032" y="665946"/>
            <a:ext cx="101106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vừa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390503" y="4206241"/>
            <a:ext cx="7602583" cy="28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prstTxWarp prst="textArchUpPour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0929430"/>
      </p:ext>
    </p:extLst>
  </p:cSld>
  <p:clrMapOvr>
    <a:masterClrMapping/>
  </p:clrMapOvr>
  <p:transition spd="med">
    <p:wheel spokes="1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" grpId="0"/>
      <p:bldP spid="1230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196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 Tập làm văn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Hi-Hi</dc:creator>
  <cp:lastModifiedBy>duphong</cp:lastModifiedBy>
  <cp:revision>25</cp:revision>
  <dcterms:created xsi:type="dcterms:W3CDTF">2019-01-24T10:38:19Z</dcterms:created>
  <dcterms:modified xsi:type="dcterms:W3CDTF">2022-02-12T04:49:12Z</dcterms:modified>
</cp:coreProperties>
</file>