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sldIdLst>
    <p:sldId id="266" r:id="rId3"/>
    <p:sldId id="259" r:id="rId4"/>
    <p:sldId id="263" r:id="rId5"/>
    <p:sldId id="260" r:id="rId6"/>
    <p:sldId id="261" r:id="rId7"/>
    <p:sldId id="262" r:id="rId8"/>
    <p:sldId id="265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95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51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0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78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78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910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479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22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4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483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584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91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144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1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701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60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311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94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24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190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770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108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835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45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41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465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98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908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4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9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287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995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416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726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6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EF5C-FE58-463E-B6AC-2D40AE7F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8E839-B873-4910-8611-443C09D11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EEC94-3CFF-4BA0-B9AB-0F776811B20F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CBF1A-E82F-48AC-A491-546A30599ECE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3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AE3D-0FEE-44B0-A480-DF0A51B8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0A72-74F6-4CFC-9E7D-8E61299D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A073-DB82-4A07-BE2B-FE04570B157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82338-8BC4-4ECF-B25C-27CFD681AFC6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9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130B-AE50-4A4D-A3AA-F18ADAA9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E399-35D0-4FE0-BE30-00EE63E67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9E60F-163C-43DA-9692-61FE8DBAEB24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CFC56-3102-42FF-891F-E12FF46AB89C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4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8CCF-8FC2-4F52-A141-BB053C33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FA7C-75F9-4A03-93F2-3F362BF20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A4344-8112-47AD-80E3-9F37D83D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17AB8-99E4-449B-BBDF-FA858B981B8F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E2FA-44D2-4C27-8E40-AB6FF4B7879B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63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BDE3-C800-4AD7-9066-EC6498DD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03532-1A03-4091-9294-C220CD99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55C5B-80A6-4172-B7B0-F26EFEEC7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E6950-E650-4C38-8905-196AF0437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9ED94-9287-43FA-A85B-031C2A367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41FB0-3949-41DC-83CD-EBAFB8FAC42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79DED1-8419-4471-A793-FC5BF95A3D17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2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73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B5B5-00B0-4269-A89E-A0389FB6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62B7-8B7E-434C-A64E-B6676C7783E7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2DA3B-68C2-478A-8750-DDC243564FFB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84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B7AD5-6C26-43BC-AF0C-781C166B938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B910-B520-4F99-A4DB-637BB549C105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41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748D-478B-4E3C-B00D-ED02AEB2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91D9-C0EE-49EB-A7C0-24884E59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AB742-F1DB-4580-8C7F-CF251CC17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B9672-06C9-4681-BEA0-EABC970B3B5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1AA62-6A3E-4291-8954-02BD1D77FB2A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561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C199-3CFF-410C-9B13-7A3848F6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281AD-7D0B-4607-95F3-1E8991808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33DAD-0345-45EF-A829-BE421099B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BBE15-F72F-41F4-BDDF-26B4C16C638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024E4F-7E37-4064-8EFE-B92BE9C87BB6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34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2240-37CF-4834-98BD-AEF15B49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E783D-EBDB-47A2-930B-AFACE56D8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8F4B-F5B6-4615-A82C-7ADC9D8915F7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B7B50-76A9-4BD0-BE22-89B81335280C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99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51045-D2D3-4781-9AB4-45C5B0D8D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E0C7C-61F5-4D0D-96ED-16738C3C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D48A3-6F9C-48D4-ABE9-10A1143C46D7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5FB0-56B6-495A-B19B-B42C37E6702A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884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30463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8;p8"/>
          <p:cNvSpPr/>
          <p:nvPr/>
        </p:nvSpPr>
        <p:spPr>
          <a:xfrm>
            <a:off x="3179763" y="246063"/>
            <a:ext cx="325437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" name="Google Shape;229;p8"/>
          <p:cNvGrpSpPr>
            <a:grpSpLocks/>
          </p:cNvGrpSpPr>
          <p:nvPr/>
        </p:nvGrpSpPr>
        <p:grpSpPr bwMode="auto">
          <a:xfrm>
            <a:off x="8375650" y="255588"/>
            <a:ext cx="384175" cy="292100"/>
            <a:chOff x="3648725" y="5042300"/>
            <a:chExt cx="287725" cy="219000"/>
          </a:xfrm>
        </p:grpSpPr>
        <p:sp>
          <p:nvSpPr>
            <p:cNvPr id="5" name="Google Shape;230;p8"/>
            <p:cNvSpPr/>
            <p:nvPr/>
          </p:nvSpPr>
          <p:spPr>
            <a:xfrm>
              <a:off x="3648725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231;p8"/>
            <p:cNvSpPr/>
            <p:nvPr/>
          </p:nvSpPr>
          <p:spPr>
            <a:xfrm>
              <a:off x="3871058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32;p8"/>
            <p:cNvSpPr/>
            <p:nvPr/>
          </p:nvSpPr>
          <p:spPr>
            <a:xfrm>
              <a:off x="3754542" y="5195838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" name="Google Shape;233;p8"/>
          <p:cNvGrpSpPr>
            <a:grpSpLocks/>
          </p:cNvGrpSpPr>
          <p:nvPr/>
        </p:nvGrpSpPr>
        <p:grpSpPr bwMode="auto">
          <a:xfrm>
            <a:off x="10979150" y="346075"/>
            <a:ext cx="619125" cy="111125"/>
            <a:chOff x="3760550" y="753275"/>
            <a:chExt cx="464175" cy="83950"/>
          </a:xfrm>
        </p:grpSpPr>
        <p:sp>
          <p:nvSpPr>
            <p:cNvPr id="9" name="Google Shape;234;p8"/>
            <p:cNvSpPr/>
            <p:nvPr/>
          </p:nvSpPr>
          <p:spPr>
            <a:xfrm>
              <a:off x="3760550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5;p8"/>
            <p:cNvSpPr/>
            <p:nvPr/>
          </p:nvSpPr>
          <p:spPr>
            <a:xfrm>
              <a:off x="3924797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6;p8"/>
            <p:cNvSpPr/>
            <p:nvPr/>
          </p:nvSpPr>
          <p:spPr>
            <a:xfrm>
              <a:off x="4089043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" name="Google Shape;237;p8"/>
          <p:cNvSpPr/>
          <p:nvPr/>
        </p:nvSpPr>
        <p:spPr>
          <a:xfrm>
            <a:off x="950913" y="528638"/>
            <a:ext cx="669925" cy="36988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238;p8"/>
          <p:cNvSpPr/>
          <p:nvPr/>
        </p:nvSpPr>
        <p:spPr>
          <a:xfrm>
            <a:off x="10680700" y="1057275"/>
            <a:ext cx="1114425" cy="6350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" name="Google Shape;239;p8"/>
          <p:cNvGrpSpPr>
            <a:grpSpLocks/>
          </p:cNvGrpSpPr>
          <p:nvPr/>
        </p:nvGrpSpPr>
        <p:grpSpPr bwMode="auto">
          <a:xfrm>
            <a:off x="179388" y="1614488"/>
            <a:ext cx="452437" cy="592137"/>
            <a:chOff x="4143625" y="3473950"/>
            <a:chExt cx="338350" cy="443675"/>
          </a:xfrm>
        </p:grpSpPr>
        <p:sp>
          <p:nvSpPr>
            <p:cNvPr id="15" name="Google Shape;240;p8"/>
            <p:cNvSpPr/>
            <p:nvPr/>
          </p:nvSpPr>
          <p:spPr>
            <a:xfrm>
              <a:off x="4415492" y="3473950"/>
              <a:ext cx="66483" cy="127274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41;p8"/>
            <p:cNvSpPr/>
            <p:nvPr/>
          </p:nvSpPr>
          <p:spPr>
            <a:xfrm>
              <a:off x="4143625" y="3488224"/>
              <a:ext cx="66483" cy="127274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2;p8"/>
            <p:cNvSpPr/>
            <p:nvPr/>
          </p:nvSpPr>
          <p:spPr>
            <a:xfrm>
              <a:off x="4280152" y="3589329"/>
              <a:ext cx="65296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3;p8"/>
            <p:cNvSpPr/>
            <p:nvPr/>
          </p:nvSpPr>
          <p:spPr>
            <a:xfrm>
              <a:off x="4408369" y="3685677"/>
              <a:ext cx="66483" cy="126085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4;p8"/>
            <p:cNvSpPr/>
            <p:nvPr/>
          </p:nvSpPr>
          <p:spPr>
            <a:xfrm>
              <a:off x="4143625" y="3689245"/>
              <a:ext cx="66483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45;p8"/>
            <p:cNvSpPr/>
            <p:nvPr/>
          </p:nvSpPr>
          <p:spPr>
            <a:xfrm>
              <a:off x="4280152" y="3790351"/>
              <a:ext cx="65296" cy="127274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" name="Google Shape;246;p8"/>
          <p:cNvSpPr/>
          <p:nvPr/>
        </p:nvSpPr>
        <p:spPr>
          <a:xfrm>
            <a:off x="11598275" y="2568575"/>
            <a:ext cx="325438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247;p8"/>
          <p:cNvSpPr/>
          <p:nvPr/>
        </p:nvSpPr>
        <p:spPr>
          <a:xfrm>
            <a:off x="242888" y="3319463"/>
            <a:ext cx="698500" cy="398462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248;p8"/>
          <p:cNvGrpSpPr>
            <a:grpSpLocks/>
          </p:cNvGrpSpPr>
          <p:nvPr/>
        </p:nvGrpSpPr>
        <p:grpSpPr bwMode="auto">
          <a:xfrm>
            <a:off x="11496675" y="3756025"/>
            <a:ext cx="384175" cy="292100"/>
            <a:chOff x="3648725" y="5042300"/>
            <a:chExt cx="287725" cy="219000"/>
          </a:xfrm>
        </p:grpSpPr>
        <p:sp>
          <p:nvSpPr>
            <p:cNvPr id="24" name="Google Shape;249;p8"/>
            <p:cNvSpPr/>
            <p:nvPr/>
          </p:nvSpPr>
          <p:spPr>
            <a:xfrm>
              <a:off x="3648725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0;p8"/>
            <p:cNvSpPr/>
            <p:nvPr/>
          </p:nvSpPr>
          <p:spPr>
            <a:xfrm>
              <a:off x="3871058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51;p8"/>
            <p:cNvSpPr/>
            <p:nvPr/>
          </p:nvSpPr>
          <p:spPr>
            <a:xfrm>
              <a:off x="3754542" y="5195838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" name="Google Shape;252;p8"/>
          <p:cNvSpPr/>
          <p:nvPr/>
        </p:nvSpPr>
        <p:spPr>
          <a:xfrm>
            <a:off x="568325" y="4830763"/>
            <a:ext cx="376238" cy="368300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53;p8"/>
          <p:cNvSpPr/>
          <p:nvPr/>
        </p:nvSpPr>
        <p:spPr>
          <a:xfrm>
            <a:off x="11109325" y="5199063"/>
            <a:ext cx="669925" cy="36988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54;p8"/>
          <p:cNvSpPr/>
          <p:nvPr/>
        </p:nvSpPr>
        <p:spPr>
          <a:xfrm>
            <a:off x="242888" y="6138863"/>
            <a:ext cx="325437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255;p8"/>
          <p:cNvSpPr/>
          <p:nvPr/>
        </p:nvSpPr>
        <p:spPr>
          <a:xfrm>
            <a:off x="8548688" y="6261100"/>
            <a:ext cx="325437" cy="317500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256;p8"/>
          <p:cNvSpPr/>
          <p:nvPr/>
        </p:nvSpPr>
        <p:spPr>
          <a:xfrm>
            <a:off x="11598275" y="6467475"/>
            <a:ext cx="180975" cy="111125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2" name="Google Shape;257;p8"/>
          <p:cNvGrpSpPr>
            <a:grpSpLocks/>
          </p:cNvGrpSpPr>
          <p:nvPr/>
        </p:nvGrpSpPr>
        <p:grpSpPr bwMode="auto">
          <a:xfrm>
            <a:off x="2955925" y="6467475"/>
            <a:ext cx="619125" cy="111125"/>
            <a:chOff x="3760550" y="753275"/>
            <a:chExt cx="464175" cy="83950"/>
          </a:xfrm>
        </p:grpSpPr>
        <p:sp>
          <p:nvSpPr>
            <p:cNvPr id="33" name="Google Shape;258;p8"/>
            <p:cNvSpPr/>
            <p:nvPr/>
          </p:nvSpPr>
          <p:spPr>
            <a:xfrm>
              <a:off x="3760550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59;p8"/>
            <p:cNvSpPr/>
            <p:nvPr/>
          </p:nvSpPr>
          <p:spPr>
            <a:xfrm>
              <a:off x="3924797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0;p8"/>
            <p:cNvSpPr/>
            <p:nvPr/>
          </p:nvSpPr>
          <p:spPr>
            <a:xfrm>
              <a:off x="4089043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50801" y="4070952"/>
            <a:ext cx="8490400" cy="11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208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605;p18"/>
          <p:cNvGrpSpPr>
            <a:grpSpLocks/>
          </p:cNvGrpSpPr>
          <p:nvPr/>
        </p:nvGrpSpPr>
        <p:grpSpPr bwMode="auto">
          <a:xfrm>
            <a:off x="11485563" y="2778125"/>
            <a:ext cx="450850" cy="592138"/>
            <a:chOff x="4143625" y="3473950"/>
            <a:chExt cx="338350" cy="443675"/>
          </a:xfrm>
        </p:grpSpPr>
        <p:sp>
          <p:nvSpPr>
            <p:cNvPr id="16" name="Google Shape;606;p18"/>
            <p:cNvSpPr/>
            <p:nvPr/>
          </p:nvSpPr>
          <p:spPr>
            <a:xfrm>
              <a:off x="4143625" y="3488224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7;p18"/>
            <p:cNvSpPr/>
            <p:nvPr/>
          </p:nvSpPr>
          <p:spPr>
            <a:xfrm>
              <a:off x="4415258" y="3473950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08;p18"/>
            <p:cNvSpPr/>
            <p:nvPr/>
          </p:nvSpPr>
          <p:spPr>
            <a:xfrm>
              <a:off x="4143625" y="3689246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09;p18"/>
            <p:cNvSpPr/>
            <p:nvPr/>
          </p:nvSpPr>
          <p:spPr>
            <a:xfrm>
              <a:off x="4279442" y="3589330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10;p18"/>
            <p:cNvSpPr/>
            <p:nvPr/>
          </p:nvSpPr>
          <p:spPr>
            <a:xfrm>
              <a:off x="4409301" y="3685677"/>
              <a:ext cx="65526" cy="126084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11;p18"/>
            <p:cNvSpPr/>
            <p:nvPr/>
          </p:nvSpPr>
          <p:spPr>
            <a:xfrm>
              <a:off x="4279442" y="3790351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612;p18"/>
          <p:cNvSpPr/>
          <p:nvPr/>
        </p:nvSpPr>
        <p:spPr>
          <a:xfrm>
            <a:off x="5932488" y="173038"/>
            <a:ext cx="327025" cy="312737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613;p18"/>
          <p:cNvSpPr/>
          <p:nvPr/>
        </p:nvSpPr>
        <p:spPr>
          <a:xfrm>
            <a:off x="790575" y="6145213"/>
            <a:ext cx="325438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4" name="Google Shape;614;p18"/>
          <p:cNvGrpSpPr>
            <a:grpSpLocks/>
          </p:cNvGrpSpPr>
          <p:nvPr/>
        </p:nvGrpSpPr>
        <p:grpSpPr bwMode="auto">
          <a:xfrm>
            <a:off x="9585325" y="373063"/>
            <a:ext cx="619125" cy="112712"/>
            <a:chOff x="3760550" y="753275"/>
            <a:chExt cx="464175" cy="83950"/>
          </a:xfrm>
        </p:grpSpPr>
        <p:sp>
          <p:nvSpPr>
            <p:cNvPr id="25" name="Google Shape;615;p18"/>
            <p:cNvSpPr/>
            <p:nvPr/>
          </p:nvSpPr>
          <p:spPr>
            <a:xfrm>
              <a:off x="3760550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16;p18"/>
            <p:cNvSpPr/>
            <p:nvPr/>
          </p:nvSpPr>
          <p:spPr>
            <a:xfrm>
              <a:off x="3924797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17;p18"/>
            <p:cNvSpPr/>
            <p:nvPr/>
          </p:nvSpPr>
          <p:spPr>
            <a:xfrm>
              <a:off x="4089043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618;p18"/>
          <p:cNvSpPr/>
          <p:nvPr/>
        </p:nvSpPr>
        <p:spPr>
          <a:xfrm>
            <a:off x="111125" y="2374900"/>
            <a:ext cx="696913" cy="39687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" name="Google Shape;619;p18"/>
          <p:cNvGrpSpPr>
            <a:grpSpLocks/>
          </p:cNvGrpSpPr>
          <p:nvPr/>
        </p:nvGrpSpPr>
        <p:grpSpPr bwMode="auto">
          <a:xfrm>
            <a:off x="268288" y="5159375"/>
            <a:ext cx="382587" cy="292100"/>
            <a:chOff x="3648725" y="5042300"/>
            <a:chExt cx="287725" cy="219000"/>
          </a:xfrm>
        </p:grpSpPr>
        <p:sp>
          <p:nvSpPr>
            <p:cNvPr id="30" name="Google Shape;620;p18"/>
            <p:cNvSpPr/>
            <p:nvPr/>
          </p:nvSpPr>
          <p:spPr>
            <a:xfrm>
              <a:off x="3870787" y="5042300"/>
              <a:ext cx="65663" cy="65462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21;p18"/>
            <p:cNvSpPr/>
            <p:nvPr/>
          </p:nvSpPr>
          <p:spPr>
            <a:xfrm>
              <a:off x="3754980" y="5195838"/>
              <a:ext cx="65664" cy="65462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622;p18"/>
            <p:cNvSpPr/>
            <p:nvPr/>
          </p:nvSpPr>
          <p:spPr>
            <a:xfrm>
              <a:off x="3648725" y="5042300"/>
              <a:ext cx="65663" cy="65462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" name="Google Shape;623;p18"/>
          <p:cNvSpPr/>
          <p:nvPr/>
        </p:nvSpPr>
        <p:spPr>
          <a:xfrm flipH="1">
            <a:off x="10769600" y="5954713"/>
            <a:ext cx="1884363" cy="915987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4" name="Google Shape;624;p18"/>
          <p:cNvGrpSpPr>
            <a:grpSpLocks/>
          </p:cNvGrpSpPr>
          <p:nvPr/>
        </p:nvGrpSpPr>
        <p:grpSpPr bwMode="auto">
          <a:xfrm>
            <a:off x="481013" y="123825"/>
            <a:ext cx="384175" cy="361950"/>
            <a:chOff x="6587775" y="249250"/>
            <a:chExt cx="625125" cy="588175"/>
          </a:xfrm>
        </p:grpSpPr>
        <p:sp>
          <p:nvSpPr>
            <p:cNvPr id="35" name="Google Shape;625;p18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26;p18"/>
            <p:cNvSpPr/>
            <p:nvPr/>
          </p:nvSpPr>
          <p:spPr>
            <a:xfrm>
              <a:off x="6701434" y="362757"/>
              <a:ext cx="382308" cy="361160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7" name="Google Shape;627;p18"/>
          <p:cNvSpPr/>
          <p:nvPr/>
        </p:nvSpPr>
        <p:spPr>
          <a:xfrm>
            <a:off x="5932488" y="6122988"/>
            <a:ext cx="327025" cy="317500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2" name="Google Shape;592;p18"/>
          <p:cNvSpPr txBox="1">
            <a:spLocks noGrp="1"/>
          </p:cNvSpPr>
          <p:nvPr>
            <p:ph type="title"/>
          </p:nvPr>
        </p:nvSpPr>
        <p:spPr>
          <a:xfrm>
            <a:off x="1078167" y="2315448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3" name="Google Shape;593;p18"/>
          <p:cNvSpPr txBox="1">
            <a:spLocks noGrp="1"/>
          </p:cNvSpPr>
          <p:nvPr>
            <p:ph type="subTitle" idx="1"/>
          </p:nvPr>
        </p:nvSpPr>
        <p:spPr>
          <a:xfrm>
            <a:off x="1078167" y="3025831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8"/>
          <p:cNvSpPr txBox="1">
            <a:spLocks noGrp="1"/>
          </p:cNvSpPr>
          <p:nvPr>
            <p:ph type="title" idx="2"/>
          </p:nvPr>
        </p:nvSpPr>
        <p:spPr>
          <a:xfrm>
            <a:off x="4677200" y="2315448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5" name="Google Shape;595;p18"/>
          <p:cNvSpPr txBox="1">
            <a:spLocks noGrp="1"/>
          </p:cNvSpPr>
          <p:nvPr>
            <p:ph type="subTitle" idx="3"/>
          </p:nvPr>
        </p:nvSpPr>
        <p:spPr>
          <a:xfrm>
            <a:off x="4677200" y="3025831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8"/>
          <p:cNvSpPr txBox="1">
            <a:spLocks noGrp="1"/>
          </p:cNvSpPr>
          <p:nvPr>
            <p:ph type="title" idx="4"/>
          </p:nvPr>
        </p:nvSpPr>
        <p:spPr>
          <a:xfrm>
            <a:off x="1078167" y="4226649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7" name="Google Shape;597;p18"/>
          <p:cNvSpPr txBox="1">
            <a:spLocks noGrp="1"/>
          </p:cNvSpPr>
          <p:nvPr>
            <p:ph type="subTitle" idx="5"/>
          </p:nvPr>
        </p:nvSpPr>
        <p:spPr>
          <a:xfrm>
            <a:off x="1078167" y="4937033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8"/>
          <p:cNvSpPr txBox="1">
            <a:spLocks noGrp="1"/>
          </p:cNvSpPr>
          <p:nvPr>
            <p:ph type="title" idx="6"/>
          </p:nvPr>
        </p:nvSpPr>
        <p:spPr>
          <a:xfrm>
            <a:off x="4677200" y="4226649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9" name="Google Shape;599;p18"/>
          <p:cNvSpPr txBox="1">
            <a:spLocks noGrp="1"/>
          </p:cNvSpPr>
          <p:nvPr>
            <p:ph type="subTitle" idx="7"/>
          </p:nvPr>
        </p:nvSpPr>
        <p:spPr>
          <a:xfrm>
            <a:off x="4677200" y="4937033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8"/>
          <p:cNvSpPr txBox="1">
            <a:spLocks noGrp="1"/>
          </p:cNvSpPr>
          <p:nvPr>
            <p:ph type="title" idx="8"/>
          </p:nvPr>
        </p:nvSpPr>
        <p:spPr>
          <a:xfrm>
            <a:off x="8276233" y="2315448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1" name="Google Shape;601;p18"/>
          <p:cNvSpPr txBox="1">
            <a:spLocks noGrp="1"/>
          </p:cNvSpPr>
          <p:nvPr>
            <p:ph type="subTitle" idx="9"/>
          </p:nvPr>
        </p:nvSpPr>
        <p:spPr>
          <a:xfrm>
            <a:off x="8276233" y="3025831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8"/>
          <p:cNvSpPr txBox="1">
            <a:spLocks noGrp="1"/>
          </p:cNvSpPr>
          <p:nvPr>
            <p:ph type="title" idx="13"/>
          </p:nvPr>
        </p:nvSpPr>
        <p:spPr>
          <a:xfrm>
            <a:off x="8276233" y="4226649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14"/>
          </p:nvPr>
        </p:nvSpPr>
        <p:spPr>
          <a:xfrm>
            <a:off x="8276233" y="4937033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8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756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8;p3"/>
          <p:cNvSpPr/>
          <p:nvPr/>
        </p:nvSpPr>
        <p:spPr>
          <a:xfrm>
            <a:off x="4170363" y="87313"/>
            <a:ext cx="669925" cy="36988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69;p3"/>
          <p:cNvSpPr/>
          <p:nvPr/>
        </p:nvSpPr>
        <p:spPr>
          <a:xfrm>
            <a:off x="217488" y="3044825"/>
            <a:ext cx="376237" cy="368300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70;p3"/>
          <p:cNvGrpSpPr>
            <a:grpSpLocks/>
          </p:cNvGrpSpPr>
          <p:nvPr/>
        </p:nvGrpSpPr>
        <p:grpSpPr bwMode="auto">
          <a:xfrm>
            <a:off x="8337550" y="398463"/>
            <a:ext cx="384175" cy="292100"/>
            <a:chOff x="3648725" y="5042300"/>
            <a:chExt cx="287725" cy="219000"/>
          </a:xfrm>
        </p:grpSpPr>
        <p:sp>
          <p:nvSpPr>
            <p:cNvPr id="8" name="Google Shape;71;p3"/>
            <p:cNvSpPr/>
            <p:nvPr/>
          </p:nvSpPr>
          <p:spPr>
            <a:xfrm>
              <a:off x="3871058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72;p3"/>
            <p:cNvSpPr/>
            <p:nvPr/>
          </p:nvSpPr>
          <p:spPr>
            <a:xfrm>
              <a:off x="3754542" y="5195838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73;p3"/>
            <p:cNvSpPr/>
            <p:nvPr/>
          </p:nvSpPr>
          <p:spPr>
            <a:xfrm>
              <a:off x="3648725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" name="Google Shape;74;p3"/>
          <p:cNvSpPr/>
          <p:nvPr/>
        </p:nvSpPr>
        <p:spPr>
          <a:xfrm>
            <a:off x="11598275" y="6467475"/>
            <a:ext cx="180975" cy="111125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" name="Google Shape;75;p3"/>
          <p:cNvGrpSpPr>
            <a:grpSpLocks/>
          </p:cNvGrpSpPr>
          <p:nvPr/>
        </p:nvGrpSpPr>
        <p:grpSpPr bwMode="auto">
          <a:xfrm>
            <a:off x="814388" y="5465763"/>
            <a:ext cx="382587" cy="292100"/>
            <a:chOff x="3648725" y="5042300"/>
            <a:chExt cx="287725" cy="219000"/>
          </a:xfrm>
        </p:grpSpPr>
        <p:sp>
          <p:nvSpPr>
            <p:cNvPr id="13" name="Google Shape;76;p3"/>
            <p:cNvSpPr/>
            <p:nvPr/>
          </p:nvSpPr>
          <p:spPr>
            <a:xfrm>
              <a:off x="3870787" y="5042300"/>
              <a:ext cx="65663" cy="65462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77;p3"/>
            <p:cNvSpPr/>
            <p:nvPr/>
          </p:nvSpPr>
          <p:spPr>
            <a:xfrm>
              <a:off x="3754980" y="5195838"/>
              <a:ext cx="65664" cy="65462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78;p3"/>
            <p:cNvSpPr/>
            <p:nvPr/>
          </p:nvSpPr>
          <p:spPr>
            <a:xfrm>
              <a:off x="3648725" y="5042300"/>
              <a:ext cx="65663" cy="65462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Google Shape;79;p3"/>
          <p:cNvSpPr/>
          <p:nvPr/>
        </p:nvSpPr>
        <p:spPr>
          <a:xfrm>
            <a:off x="11779250" y="3852863"/>
            <a:ext cx="325438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80;p3"/>
          <p:cNvGrpSpPr>
            <a:grpSpLocks/>
          </p:cNvGrpSpPr>
          <p:nvPr/>
        </p:nvGrpSpPr>
        <p:grpSpPr bwMode="auto">
          <a:xfrm>
            <a:off x="11433175" y="1220788"/>
            <a:ext cx="450850" cy="592137"/>
            <a:chOff x="4143625" y="3473950"/>
            <a:chExt cx="338350" cy="443675"/>
          </a:xfrm>
        </p:grpSpPr>
        <p:sp>
          <p:nvSpPr>
            <p:cNvPr id="18" name="Google Shape;81;p3"/>
            <p:cNvSpPr/>
            <p:nvPr/>
          </p:nvSpPr>
          <p:spPr>
            <a:xfrm>
              <a:off x="4143625" y="3488224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82;p3"/>
            <p:cNvSpPr/>
            <p:nvPr/>
          </p:nvSpPr>
          <p:spPr>
            <a:xfrm>
              <a:off x="4415258" y="3473950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83;p3"/>
            <p:cNvSpPr/>
            <p:nvPr/>
          </p:nvSpPr>
          <p:spPr>
            <a:xfrm>
              <a:off x="4143625" y="3689245"/>
              <a:ext cx="66717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4;p3"/>
            <p:cNvSpPr/>
            <p:nvPr/>
          </p:nvSpPr>
          <p:spPr>
            <a:xfrm>
              <a:off x="4279442" y="3589329"/>
              <a:ext cx="66717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85;p3"/>
            <p:cNvSpPr/>
            <p:nvPr/>
          </p:nvSpPr>
          <p:spPr>
            <a:xfrm>
              <a:off x="4409302" y="3685677"/>
              <a:ext cx="65525" cy="126085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86;p3"/>
            <p:cNvSpPr/>
            <p:nvPr/>
          </p:nvSpPr>
          <p:spPr>
            <a:xfrm>
              <a:off x="4279442" y="3790351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" name="Google Shape;87;p3"/>
          <p:cNvGrpSpPr>
            <a:grpSpLocks/>
          </p:cNvGrpSpPr>
          <p:nvPr/>
        </p:nvGrpSpPr>
        <p:grpSpPr bwMode="auto">
          <a:xfrm>
            <a:off x="2955925" y="6467475"/>
            <a:ext cx="619125" cy="111125"/>
            <a:chOff x="3760550" y="753275"/>
            <a:chExt cx="464175" cy="83950"/>
          </a:xfrm>
        </p:grpSpPr>
        <p:sp>
          <p:nvSpPr>
            <p:cNvPr id="25" name="Google Shape;88;p3"/>
            <p:cNvSpPr/>
            <p:nvPr/>
          </p:nvSpPr>
          <p:spPr>
            <a:xfrm>
              <a:off x="3760550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89;p3"/>
            <p:cNvSpPr/>
            <p:nvPr/>
          </p:nvSpPr>
          <p:spPr>
            <a:xfrm>
              <a:off x="3924797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90;p3"/>
            <p:cNvSpPr/>
            <p:nvPr/>
          </p:nvSpPr>
          <p:spPr>
            <a:xfrm>
              <a:off x="4089043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91;p3"/>
          <p:cNvSpPr/>
          <p:nvPr/>
        </p:nvSpPr>
        <p:spPr>
          <a:xfrm>
            <a:off x="10979150" y="5299075"/>
            <a:ext cx="904875" cy="515938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92;p3"/>
          <p:cNvSpPr/>
          <p:nvPr/>
        </p:nvSpPr>
        <p:spPr>
          <a:xfrm>
            <a:off x="57150" y="346075"/>
            <a:ext cx="696913" cy="39846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" name="Google Shape;93;p3"/>
          <p:cNvGrpSpPr>
            <a:grpSpLocks/>
          </p:cNvGrpSpPr>
          <p:nvPr/>
        </p:nvGrpSpPr>
        <p:grpSpPr bwMode="auto">
          <a:xfrm>
            <a:off x="10979150" y="346075"/>
            <a:ext cx="619125" cy="111125"/>
            <a:chOff x="3760550" y="753275"/>
            <a:chExt cx="464175" cy="83950"/>
          </a:xfrm>
        </p:grpSpPr>
        <p:sp>
          <p:nvSpPr>
            <p:cNvPr id="31" name="Google Shape;94;p3"/>
            <p:cNvSpPr/>
            <p:nvPr/>
          </p:nvSpPr>
          <p:spPr>
            <a:xfrm>
              <a:off x="3760550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5;p3"/>
            <p:cNvSpPr/>
            <p:nvPr/>
          </p:nvSpPr>
          <p:spPr>
            <a:xfrm>
              <a:off x="3924797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;p3"/>
            <p:cNvSpPr/>
            <p:nvPr/>
          </p:nvSpPr>
          <p:spPr>
            <a:xfrm>
              <a:off x="4089043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Google Shape;97;p3"/>
          <p:cNvSpPr/>
          <p:nvPr/>
        </p:nvSpPr>
        <p:spPr>
          <a:xfrm>
            <a:off x="242888" y="6138863"/>
            <a:ext cx="325437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5" name="Google Shape;98;p3"/>
          <p:cNvGrpSpPr>
            <a:grpSpLocks/>
          </p:cNvGrpSpPr>
          <p:nvPr/>
        </p:nvGrpSpPr>
        <p:grpSpPr bwMode="auto">
          <a:xfrm>
            <a:off x="1270000" y="796925"/>
            <a:ext cx="1192213" cy="1122363"/>
            <a:chOff x="6587775" y="249250"/>
            <a:chExt cx="625125" cy="588175"/>
          </a:xfrm>
        </p:grpSpPr>
        <p:sp>
          <p:nvSpPr>
            <p:cNvPr id="36" name="Google Shape;99;p3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0;p3"/>
            <p:cNvSpPr/>
            <p:nvPr/>
          </p:nvSpPr>
          <p:spPr>
            <a:xfrm>
              <a:off x="6700980" y="363225"/>
              <a:ext cx="382067" cy="360226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8" name="Google Shape;101;p3"/>
          <p:cNvSpPr/>
          <p:nvPr/>
        </p:nvSpPr>
        <p:spPr>
          <a:xfrm>
            <a:off x="9247188" y="6261100"/>
            <a:ext cx="325437" cy="317500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2014100" y="3691449"/>
            <a:ext cx="5123200" cy="634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/>
          </p:nvPr>
        </p:nvSpPr>
        <p:spPr>
          <a:xfrm>
            <a:off x="2198700" y="2279049"/>
            <a:ext cx="15364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2014100" y="4415327"/>
            <a:ext cx="4483200" cy="6776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05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0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3;p16"/>
          <p:cNvSpPr/>
          <p:nvPr/>
        </p:nvSpPr>
        <p:spPr>
          <a:xfrm rot="10800000" flipH="1">
            <a:off x="0" y="-2170113"/>
            <a:ext cx="12192000" cy="3373438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Google Shape;544;p16"/>
          <p:cNvSpPr/>
          <p:nvPr/>
        </p:nvSpPr>
        <p:spPr>
          <a:xfrm rot="18900000">
            <a:off x="9421813" y="4371975"/>
            <a:ext cx="5072062" cy="3611563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545;p16"/>
          <p:cNvSpPr/>
          <p:nvPr/>
        </p:nvSpPr>
        <p:spPr>
          <a:xfrm rot="15300010">
            <a:off x="-583406" y="4358481"/>
            <a:ext cx="3751262" cy="331787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546;p16"/>
          <p:cNvSpPr/>
          <p:nvPr/>
        </p:nvSpPr>
        <p:spPr>
          <a:xfrm rot="19024508">
            <a:off x="-396875" y="-220663"/>
            <a:ext cx="3825875" cy="1446213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oogle Shape;547;p16"/>
          <p:cNvGrpSpPr>
            <a:grpSpLocks/>
          </p:cNvGrpSpPr>
          <p:nvPr/>
        </p:nvGrpSpPr>
        <p:grpSpPr bwMode="auto">
          <a:xfrm>
            <a:off x="11007725" y="1046163"/>
            <a:ext cx="1285875" cy="2060575"/>
            <a:chOff x="8131305" y="2068599"/>
            <a:chExt cx="1208098" cy="1936572"/>
          </a:xfrm>
        </p:grpSpPr>
        <p:sp>
          <p:nvSpPr>
            <p:cNvPr id="9" name="Google Shape;548;p16"/>
            <p:cNvSpPr/>
            <p:nvPr/>
          </p:nvSpPr>
          <p:spPr>
            <a:xfrm rot="-596862">
              <a:off x="8280453" y="2134246"/>
              <a:ext cx="909802" cy="1805279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549;p16"/>
            <p:cNvSpPr/>
            <p:nvPr/>
          </p:nvSpPr>
          <p:spPr>
            <a:xfrm rot="-596862">
              <a:off x="8583224" y="3193541"/>
              <a:ext cx="453410" cy="377467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Google Shape;550;p16"/>
          <p:cNvSpPr/>
          <p:nvPr/>
        </p:nvSpPr>
        <p:spPr>
          <a:xfrm rot="18900000">
            <a:off x="10204450" y="3671888"/>
            <a:ext cx="2058988" cy="3144837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oogle Shape;551;p16"/>
          <p:cNvGrpSpPr>
            <a:grpSpLocks/>
          </p:cNvGrpSpPr>
          <p:nvPr/>
        </p:nvGrpSpPr>
        <p:grpSpPr bwMode="auto">
          <a:xfrm rot="1470548" flipH="1">
            <a:off x="-77788" y="1857375"/>
            <a:ext cx="823913" cy="2287588"/>
            <a:chOff x="3888625" y="3682675"/>
            <a:chExt cx="696085" cy="1932815"/>
          </a:xfrm>
        </p:grpSpPr>
        <p:sp>
          <p:nvSpPr>
            <p:cNvPr id="13" name="Google Shape;552;p16"/>
            <p:cNvSpPr/>
            <p:nvPr/>
          </p:nvSpPr>
          <p:spPr>
            <a:xfrm>
              <a:off x="3906933" y="4753332"/>
              <a:ext cx="1341" cy="0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553;p16"/>
            <p:cNvSpPr/>
            <p:nvPr/>
          </p:nvSpPr>
          <p:spPr>
            <a:xfrm>
              <a:off x="4295181" y="5068923"/>
              <a:ext cx="1342" cy="0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554;p16"/>
            <p:cNvSpPr/>
            <p:nvPr/>
          </p:nvSpPr>
          <p:spPr>
            <a:xfrm>
              <a:off x="4384642" y="4490340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555;p16"/>
            <p:cNvSpPr/>
            <p:nvPr/>
          </p:nvSpPr>
          <p:spPr>
            <a:xfrm>
              <a:off x="4398425" y="4473038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556;p16"/>
            <p:cNvSpPr/>
            <p:nvPr/>
          </p:nvSpPr>
          <p:spPr>
            <a:xfrm>
              <a:off x="4400094" y="4469377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557;p16"/>
            <p:cNvSpPr/>
            <p:nvPr/>
          </p:nvSpPr>
          <p:spPr>
            <a:xfrm>
              <a:off x="4400929" y="446821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559;p16"/>
            <p:cNvSpPr/>
            <p:nvPr/>
          </p:nvSpPr>
          <p:spPr>
            <a:xfrm>
              <a:off x="4081009" y="458474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560;p16"/>
            <p:cNvSpPr/>
            <p:nvPr/>
          </p:nvSpPr>
          <p:spPr>
            <a:xfrm>
              <a:off x="4044595" y="51754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561;p16"/>
            <p:cNvSpPr/>
            <p:nvPr/>
          </p:nvSpPr>
          <p:spPr>
            <a:xfrm>
              <a:off x="4142631" y="5105265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562;p16"/>
            <p:cNvSpPr/>
            <p:nvPr/>
          </p:nvSpPr>
          <p:spPr>
            <a:xfrm>
              <a:off x="4145413" y="5099162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563;p16"/>
            <p:cNvSpPr/>
            <p:nvPr/>
          </p:nvSpPr>
          <p:spPr>
            <a:xfrm>
              <a:off x="4118132" y="5175171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564;p16"/>
            <p:cNvSpPr/>
            <p:nvPr/>
          </p:nvSpPr>
          <p:spPr>
            <a:xfrm>
              <a:off x="4106546" y="4334059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565;p16"/>
            <p:cNvSpPr/>
            <p:nvPr/>
          </p:nvSpPr>
          <p:spPr>
            <a:xfrm>
              <a:off x="4352413" y="408640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566;p16"/>
            <p:cNvSpPr/>
            <p:nvPr/>
          </p:nvSpPr>
          <p:spPr>
            <a:xfrm>
              <a:off x="4430356" y="4160647"/>
              <a:ext cx="1341" cy="1341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567;p16"/>
            <p:cNvSpPr/>
            <p:nvPr/>
          </p:nvSpPr>
          <p:spPr>
            <a:xfrm>
              <a:off x="4149547" y="4294700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568;p16"/>
            <p:cNvSpPr/>
            <p:nvPr/>
          </p:nvSpPr>
          <p:spPr>
            <a:xfrm>
              <a:off x="4143274" y="429619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569;p16"/>
            <p:cNvSpPr/>
            <p:nvPr/>
          </p:nvSpPr>
          <p:spPr>
            <a:xfrm>
              <a:off x="4147770" y="4295364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570;p16"/>
            <p:cNvSpPr/>
            <p:nvPr/>
          </p:nvSpPr>
          <p:spPr>
            <a:xfrm>
              <a:off x="4109011" y="5288943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571;p16"/>
            <p:cNvSpPr/>
            <p:nvPr/>
          </p:nvSpPr>
          <p:spPr>
            <a:xfrm>
              <a:off x="4098975" y="4842128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572;p16"/>
            <p:cNvSpPr/>
            <p:nvPr/>
          </p:nvSpPr>
          <p:spPr>
            <a:xfrm>
              <a:off x="4089186" y="481253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573;p16"/>
            <p:cNvSpPr/>
            <p:nvPr/>
          </p:nvSpPr>
          <p:spPr>
            <a:xfrm>
              <a:off x="4015091" y="4664146"/>
              <a:ext cx="1341" cy="1341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574;p16"/>
            <p:cNvSpPr/>
            <p:nvPr/>
          </p:nvSpPr>
          <p:spPr>
            <a:xfrm>
              <a:off x="4050119" y="47107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575;p16"/>
            <p:cNvSpPr/>
            <p:nvPr/>
          </p:nvSpPr>
          <p:spPr>
            <a:xfrm>
              <a:off x="4091456" y="4816589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oogle Shape;576;p16"/>
          <p:cNvGrpSpPr>
            <a:grpSpLocks/>
          </p:cNvGrpSpPr>
          <p:nvPr/>
        </p:nvGrpSpPr>
        <p:grpSpPr bwMode="auto">
          <a:xfrm rot="5400000" flipH="1">
            <a:off x="1129507" y="4521994"/>
            <a:ext cx="773112" cy="1016000"/>
            <a:chOff x="2109400" y="2670450"/>
            <a:chExt cx="113200" cy="149025"/>
          </a:xfrm>
        </p:grpSpPr>
        <p:sp>
          <p:nvSpPr>
            <p:cNvPr id="38" name="Google Shape;577;p16"/>
            <p:cNvSpPr/>
            <p:nvPr/>
          </p:nvSpPr>
          <p:spPr>
            <a:xfrm>
              <a:off x="2133109" y="2780123"/>
              <a:ext cx="13482" cy="9547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578;p16"/>
            <p:cNvSpPr/>
            <p:nvPr/>
          </p:nvSpPr>
          <p:spPr>
            <a:xfrm>
              <a:off x="2126136" y="2759632"/>
              <a:ext cx="12552" cy="10944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579;p16"/>
            <p:cNvSpPr/>
            <p:nvPr/>
          </p:nvSpPr>
          <p:spPr>
            <a:xfrm>
              <a:off x="2115211" y="2735881"/>
              <a:ext cx="13482" cy="10478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580;p16"/>
            <p:cNvSpPr/>
            <p:nvPr/>
          </p:nvSpPr>
          <p:spPr>
            <a:xfrm>
              <a:off x="2109400" y="2715158"/>
              <a:ext cx="16271" cy="12108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581;p16"/>
            <p:cNvSpPr/>
            <p:nvPr/>
          </p:nvSpPr>
          <p:spPr>
            <a:xfrm>
              <a:off x="2142639" y="2744264"/>
              <a:ext cx="11855" cy="11875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582;p16"/>
            <p:cNvSpPr/>
            <p:nvPr/>
          </p:nvSpPr>
          <p:spPr>
            <a:xfrm>
              <a:off x="2151472" y="2761262"/>
              <a:ext cx="12087" cy="10478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583;p16"/>
            <p:cNvSpPr/>
            <p:nvPr/>
          </p:nvSpPr>
          <p:spPr>
            <a:xfrm>
              <a:off x="2133342" y="2722609"/>
              <a:ext cx="10692" cy="9314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584;p16"/>
            <p:cNvSpPr/>
            <p:nvPr/>
          </p:nvSpPr>
          <p:spPr>
            <a:xfrm>
              <a:off x="2167976" y="2771740"/>
              <a:ext cx="11855" cy="861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585;p16"/>
            <p:cNvSpPr/>
            <p:nvPr/>
          </p:nvSpPr>
          <p:spPr>
            <a:xfrm>
              <a:off x="2170068" y="2731224"/>
              <a:ext cx="12320" cy="10245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586;p16"/>
            <p:cNvSpPr/>
            <p:nvPr/>
          </p:nvSpPr>
          <p:spPr>
            <a:xfrm>
              <a:off x="2151007" y="2717952"/>
              <a:ext cx="11390" cy="10245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587;p16"/>
            <p:cNvSpPr/>
            <p:nvPr/>
          </p:nvSpPr>
          <p:spPr>
            <a:xfrm>
              <a:off x="2129390" y="2696995"/>
              <a:ext cx="10925" cy="9081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588;p16"/>
            <p:cNvSpPr/>
            <p:nvPr/>
          </p:nvSpPr>
          <p:spPr>
            <a:xfrm>
              <a:off x="2113584" y="2670916"/>
              <a:ext cx="11390" cy="10013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89;p16"/>
            <p:cNvSpPr/>
            <p:nvPr/>
          </p:nvSpPr>
          <p:spPr>
            <a:xfrm>
              <a:off x="2114514" y="2699557"/>
              <a:ext cx="8833" cy="6986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90;p16"/>
            <p:cNvSpPr/>
            <p:nvPr/>
          </p:nvSpPr>
          <p:spPr>
            <a:xfrm>
              <a:off x="2191685" y="2771042"/>
              <a:ext cx="11855" cy="10478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91;p16"/>
            <p:cNvSpPr/>
            <p:nvPr/>
          </p:nvSpPr>
          <p:spPr>
            <a:xfrm>
              <a:off x="2168441" y="2711199"/>
              <a:ext cx="11390" cy="11410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92;p16"/>
            <p:cNvSpPr/>
            <p:nvPr/>
          </p:nvSpPr>
          <p:spPr>
            <a:xfrm>
              <a:off x="2159375" y="2790601"/>
              <a:ext cx="9298" cy="8383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93;p16"/>
            <p:cNvSpPr/>
            <p:nvPr/>
          </p:nvSpPr>
          <p:spPr>
            <a:xfrm>
              <a:off x="2184014" y="2790834"/>
              <a:ext cx="11622" cy="1024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94;p16"/>
            <p:cNvSpPr/>
            <p:nvPr/>
          </p:nvSpPr>
          <p:spPr>
            <a:xfrm>
              <a:off x="2190988" y="2723307"/>
              <a:ext cx="12320" cy="10013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95;p16"/>
            <p:cNvSpPr/>
            <p:nvPr/>
          </p:nvSpPr>
          <p:spPr>
            <a:xfrm>
              <a:off x="2176576" y="2748921"/>
              <a:ext cx="12087" cy="10944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96;p16"/>
            <p:cNvSpPr/>
            <p:nvPr/>
          </p:nvSpPr>
          <p:spPr>
            <a:xfrm>
              <a:off x="2175646" y="2809695"/>
              <a:ext cx="13947" cy="9780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597;p16"/>
            <p:cNvSpPr/>
            <p:nvPr/>
          </p:nvSpPr>
          <p:spPr>
            <a:xfrm>
              <a:off x="2202610" y="2750085"/>
              <a:ext cx="10925" cy="9081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598;p16"/>
            <p:cNvSpPr/>
            <p:nvPr/>
          </p:nvSpPr>
          <p:spPr>
            <a:xfrm>
              <a:off x="2202610" y="2808997"/>
              <a:ext cx="13249" cy="1024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599;p16"/>
            <p:cNvSpPr/>
            <p:nvPr/>
          </p:nvSpPr>
          <p:spPr>
            <a:xfrm>
              <a:off x="2210513" y="2774767"/>
              <a:ext cx="12087" cy="11643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1" name="Google Shape;600;p16"/>
          <p:cNvGrpSpPr>
            <a:grpSpLocks/>
          </p:cNvGrpSpPr>
          <p:nvPr/>
        </p:nvGrpSpPr>
        <p:grpSpPr bwMode="auto">
          <a:xfrm rot="2700000" flipH="1">
            <a:off x="8707438" y="5668963"/>
            <a:ext cx="771525" cy="1016000"/>
            <a:chOff x="2109400" y="2670450"/>
            <a:chExt cx="113200" cy="149025"/>
          </a:xfrm>
        </p:grpSpPr>
        <p:sp>
          <p:nvSpPr>
            <p:cNvPr id="62" name="Google Shape;601;p16"/>
            <p:cNvSpPr/>
            <p:nvPr/>
          </p:nvSpPr>
          <p:spPr>
            <a:xfrm>
              <a:off x="2133634" y="2779952"/>
              <a:ext cx="13509" cy="9547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02;p16"/>
            <p:cNvSpPr/>
            <p:nvPr/>
          </p:nvSpPr>
          <p:spPr>
            <a:xfrm>
              <a:off x="2126853" y="2759166"/>
              <a:ext cx="12578" cy="10944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03;p16"/>
            <p:cNvSpPr/>
            <p:nvPr/>
          </p:nvSpPr>
          <p:spPr>
            <a:xfrm>
              <a:off x="2115682" y="2735525"/>
              <a:ext cx="13509" cy="10478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604;p16"/>
            <p:cNvSpPr/>
            <p:nvPr/>
          </p:nvSpPr>
          <p:spPr>
            <a:xfrm>
              <a:off x="2109755" y="2714869"/>
              <a:ext cx="16305" cy="12108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05;p16"/>
            <p:cNvSpPr/>
            <p:nvPr/>
          </p:nvSpPr>
          <p:spPr>
            <a:xfrm>
              <a:off x="2142898" y="2743882"/>
              <a:ext cx="12112" cy="11876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06;p16"/>
            <p:cNvSpPr/>
            <p:nvPr/>
          </p:nvSpPr>
          <p:spPr>
            <a:xfrm>
              <a:off x="2151791" y="2760716"/>
              <a:ext cx="12112" cy="10478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07;p16"/>
            <p:cNvSpPr/>
            <p:nvPr/>
          </p:nvSpPr>
          <p:spPr>
            <a:xfrm>
              <a:off x="2133797" y="2722688"/>
              <a:ext cx="10714" cy="9314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08;p16"/>
            <p:cNvSpPr/>
            <p:nvPr/>
          </p:nvSpPr>
          <p:spPr>
            <a:xfrm>
              <a:off x="2168131" y="2771609"/>
              <a:ext cx="11879" cy="8616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609;p16"/>
            <p:cNvSpPr/>
            <p:nvPr/>
          </p:nvSpPr>
          <p:spPr>
            <a:xfrm>
              <a:off x="2170485" y="2731278"/>
              <a:ext cx="12112" cy="10245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610;p16"/>
            <p:cNvSpPr/>
            <p:nvPr/>
          </p:nvSpPr>
          <p:spPr>
            <a:xfrm>
              <a:off x="2151317" y="2718023"/>
              <a:ext cx="11413" cy="10245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611;p16"/>
            <p:cNvSpPr/>
            <p:nvPr/>
          </p:nvSpPr>
          <p:spPr>
            <a:xfrm>
              <a:off x="2129892" y="2696789"/>
              <a:ext cx="10947" cy="9081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612;p16"/>
            <p:cNvSpPr/>
            <p:nvPr/>
          </p:nvSpPr>
          <p:spPr>
            <a:xfrm>
              <a:off x="2114013" y="2670803"/>
              <a:ext cx="11413" cy="10013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613;p16"/>
            <p:cNvSpPr/>
            <p:nvPr/>
          </p:nvSpPr>
          <p:spPr>
            <a:xfrm>
              <a:off x="2114635" y="2699484"/>
              <a:ext cx="8851" cy="6986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614;p16"/>
            <p:cNvSpPr/>
            <p:nvPr/>
          </p:nvSpPr>
          <p:spPr>
            <a:xfrm>
              <a:off x="2192177" y="2770678"/>
              <a:ext cx="11879" cy="10478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615;p16"/>
            <p:cNvSpPr/>
            <p:nvPr/>
          </p:nvSpPr>
          <p:spPr>
            <a:xfrm>
              <a:off x="2169057" y="2710855"/>
              <a:ext cx="11180" cy="11410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616;p16"/>
            <p:cNvSpPr/>
            <p:nvPr/>
          </p:nvSpPr>
          <p:spPr>
            <a:xfrm>
              <a:off x="2159859" y="2790660"/>
              <a:ext cx="9317" cy="8383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617;p16"/>
            <p:cNvSpPr/>
            <p:nvPr/>
          </p:nvSpPr>
          <p:spPr>
            <a:xfrm>
              <a:off x="2184257" y="2790799"/>
              <a:ext cx="11413" cy="1024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618;p16"/>
            <p:cNvSpPr/>
            <p:nvPr/>
          </p:nvSpPr>
          <p:spPr>
            <a:xfrm>
              <a:off x="2191285" y="2723162"/>
              <a:ext cx="12345" cy="10013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619;p16"/>
            <p:cNvSpPr/>
            <p:nvPr/>
          </p:nvSpPr>
          <p:spPr>
            <a:xfrm>
              <a:off x="2176956" y="2748546"/>
              <a:ext cx="12345" cy="10944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620;p16"/>
            <p:cNvSpPr/>
            <p:nvPr/>
          </p:nvSpPr>
          <p:spPr>
            <a:xfrm>
              <a:off x="2175846" y="2809802"/>
              <a:ext cx="13742" cy="9780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621;p16"/>
            <p:cNvSpPr/>
            <p:nvPr/>
          </p:nvSpPr>
          <p:spPr>
            <a:xfrm>
              <a:off x="2202854" y="2749972"/>
              <a:ext cx="10947" cy="9081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622;p16"/>
            <p:cNvSpPr/>
            <p:nvPr/>
          </p:nvSpPr>
          <p:spPr>
            <a:xfrm>
              <a:off x="2202596" y="2809075"/>
              <a:ext cx="13277" cy="1024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623;p16"/>
            <p:cNvSpPr/>
            <p:nvPr/>
          </p:nvSpPr>
          <p:spPr>
            <a:xfrm>
              <a:off x="2210837" y="2774870"/>
              <a:ext cx="12112" cy="11643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5" name="Google Shape;624;p16"/>
          <p:cNvGrpSpPr>
            <a:grpSpLocks/>
          </p:cNvGrpSpPr>
          <p:nvPr/>
        </p:nvGrpSpPr>
        <p:grpSpPr bwMode="auto">
          <a:xfrm rot="2700000" flipH="1">
            <a:off x="9639300" y="123825"/>
            <a:ext cx="773113" cy="1016000"/>
            <a:chOff x="2109400" y="2670450"/>
            <a:chExt cx="113200" cy="149025"/>
          </a:xfrm>
        </p:grpSpPr>
        <p:sp>
          <p:nvSpPr>
            <p:cNvPr id="86" name="Google Shape;625;p16"/>
            <p:cNvSpPr/>
            <p:nvPr/>
          </p:nvSpPr>
          <p:spPr>
            <a:xfrm>
              <a:off x="2133619" y="2779541"/>
              <a:ext cx="13482" cy="9547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626;p16"/>
            <p:cNvSpPr/>
            <p:nvPr/>
          </p:nvSpPr>
          <p:spPr>
            <a:xfrm>
              <a:off x="2126852" y="2759084"/>
              <a:ext cx="12552" cy="10944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627;p16"/>
            <p:cNvSpPr/>
            <p:nvPr/>
          </p:nvSpPr>
          <p:spPr>
            <a:xfrm>
              <a:off x="2115703" y="2735113"/>
              <a:ext cx="13482" cy="10478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628;p16"/>
            <p:cNvSpPr/>
            <p:nvPr/>
          </p:nvSpPr>
          <p:spPr>
            <a:xfrm>
              <a:off x="2109788" y="2714787"/>
              <a:ext cx="16271" cy="12108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629;p16"/>
            <p:cNvSpPr/>
            <p:nvPr/>
          </p:nvSpPr>
          <p:spPr>
            <a:xfrm>
              <a:off x="2143061" y="2743882"/>
              <a:ext cx="11855" cy="11875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630;p16"/>
            <p:cNvSpPr/>
            <p:nvPr/>
          </p:nvSpPr>
          <p:spPr>
            <a:xfrm>
              <a:off x="2151903" y="2760469"/>
              <a:ext cx="12087" cy="10478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631;p16"/>
            <p:cNvSpPr/>
            <p:nvPr/>
          </p:nvSpPr>
          <p:spPr>
            <a:xfrm>
              <a:off x="2133780" y="2722276"/>
              <a:ext cx="10692" cy="9314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632;p16"/>
            <p:cNvSpPr/>
            <p:nvPr/>
          </p:nvSpPr>
          <p:spPr>
            <a:xfrm>
              <a:off x="2168537" y="2771362"/>
              <a:ext cx="11855" cy="861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633;p16"/>
            <p:cNvSpPr/>
            <p:nvPr/>
          </p:nvSpPr>
          <p:spPr>
            <a:xfrm>
              <a:off x="2170359" y="2731278"/>
              <a:ext cx="12319" cy="10245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634;p16"/>
            <p:cNvSpPr/>
            <p:nvPr/>
          </p:nvSpPr>
          <p:spPr>
            <a:xfrm>
              <a:off x="2151265" y="2717941"/>
              <a:ext cx="11390" cy="10245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635;p16"/>
            <p:cNvSpPr/>
            <p:nvPr/>
          </p:nvSpPr>
          <p:spPr>
            <a:xfrm>
              <a:off x="2129884" y="2696707"/>
              <a:ext cx="10925" cy="9081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636;p16"/>
            <p:cNvSpPr/>
            <p:nvPr/>
          </p:nvSpPr>
          <p:spPr>
            <a:xfrm>
              <a:off x="2114037" y="2670391"/>
              <a:ext cx="11390" cy="10013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637;p16"/>
            <p:cNvSpPr/>
            <p:nvPr/>
          </p:nvSpPr>
          <p:spPr>
            <a:xfrm>
              <a:off x="2114822" y="2699237"/>
              <a:ext cx="8833" cy="6986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638;p16"/>
            <p:cNvSpPr/>
            <p:nvPr/>
          </p:nvSpPr>
          <p:spPr>
            <a:xfrm>
              <a:off x="2192370" y="2770595"/>
              <a:ext cx="11855" cy="10478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639;p16"/>
            <p:cNvSpPr/>
            <p:nvPr/>
          </p:nvSpPr>
          <p:spPr>
            <a:xfrm>
              <a:off x="2168934" y="2710855"/>
              <a:ext cx="11390" cy="11410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640;p16"/>
            <p:cNvSpPr/>
            <p:nvPr/>
          </p:nvSpPr>
          <p:spPr>
            <a:xfrm>
              <a:off x="2159790" y="2790249"/>
              <a:ext cx="9298" cy="8383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641;p16"/>
            <p:cNvSpPr/>
            <p:nvPr/>
          </p:nvSpPr>
          <p:spPr>
            <a:xfrm>
              <a:off x="2184104" y="2790799"/>
              <a:ext cx="11622" cy="1024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642;p16"/>
            <p:cNvSpPr/>
            <p:nvPr/>
          </p:nvSpPr>
          <p:spPr>
            <a:xfrm>
              <a:off x="2191480" y="2722750"/>
              <a:ext cx="12319" cy="10013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643;p16"/>
            <p:cNvSpPr/>
            <p:nvPr/>
          </p:nvSpPr>
          <p:spPr>
            <a:xfrm>
              <a:off x="2177215" y="2748382"/>
              <a:ext cx="12087" cy="10944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644;p16"/>
            <p:cNvSpPr/>
            <p:nvPr/>
          </p:nvSpPr>
          <p:spPr>
            <a:xfrm>
              <a:off x="2176203" y="2809638"/>
              <a:ext cx="13947" cy="9780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645;p16"/>
            <p:cNvSpPr/>
            <p:nvPr/>
          </p:nvSpPr>
          <p:spPr>
            <a:xfrm>
              <a:off x="2203025" y="2749560"/>
              <a:ext cx="10925" cy="9081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646;p16"/>
            <p:cNvSpPr/>
            <p:nvPr/>
          </p:nvSpPr>
          <p:spPr>
            <a:xfrm>
              <a:off x="2203096" y="2808993"/>
              <a:ext cx="13249" cy="1024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647;p16"/>
            <p:cNvSpPr/>
            <p:nvPr/>
          </p:nvSpPr>
          <p:spPr>
            <a:xfrm>
              <a:off x="2210991" y="2774788"/>
              <a:ext cx="12087" cy="11643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3189200" y="4133717"/>
            <a:ext cx="5813600" cy="709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635200" y="2015084"/>
            <a:ext cx="8921600" cy="197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43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9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42A6-B483-4CD1-A8BE-38A89AF4B63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D20C-18AF-40D7-AE71-C80BBE1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2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61" r:id="rId13"/>
    <p:sldLayoutId id="2147483693" r:id="rId14"/>
    <p:sldLayoutId id="2147483692" r:id="rId15"/>
    <p:sldLayoutId id="2147483691" r:id="rId16"/>
    <p:sldLayoutId id="2147483690" r:id="rId17"/>
    <p:sldLayoutId id="2147483689" r:id="rId18"/>
    <p:sldLayoutId id="2147483688" r:id="rId19"/>
    <p:sldLayoutId id="2147483686" r:id="rId20"/>
    <p:sldLayoutId id="2147483685" r:id="rId21"/>
    <p:sldLayoutId id="2147483684" r:id="rId22"/>
    <p:sldLayoutId id="2147483683" r:id="rId23"/>
    <p:sldLayoutId id="2147483682" r:id="rId24"/>
    <p:sldLayoutId id="2147483681" r:id="rId25"/>
    <p:sldLayoutId id="2147483680" r:id="rId26"/>
    <p:sldLayoutId id="2147483679" r:id="rId27"/>
    <p:sldLayoutId id="2147483678" r:id="rId28"/>
    <p:sldLayoutId id="2147483677" r:id="rId29"/>
    <p:sldLayoutId id="2147483676" r:id="rId30"/>
    <p:sldLayoutId id="2147483675" r:id="rId31"/>
    <p:sldLayoutId id="2147483674" r:id="rId32"/>
    <p:sldLayoutId id="2147483673" r:id="rId33"/>
    <p:sldLayoutId id="2147483672" r:id="rId34"/>
    <p:sldLayoutId id="2147483671" r:id="rId35"/>
    <p:sldLayoutId id="2147483670" r:id="rId36"/>
    <p:sldLayoutId id="2147483669" r:id="rId37"/>
    <p:sldLayoutId id="2147483668" r:id="rId38"/>
    <p:sldLayoutId id="2147483667" r:id="rId39"/>
    <p:sldLayoutId id="2147483666" r:id="rId40"/>
    <p:sldLayoutId id="2147483665" r:id="rId41"/>
    <p:sldLayoutId id="2147483664" r:id="rId42"/>
    <p:sldLayoutId id="2147483663" r:id="rId43"/>
    <p:sldLayoutId id="2147483662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183A-18A8-4B42-9070-5BBA26348EA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C6313-972B-472B-BB56-AE882A3FEAB0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8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0600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879475" y="1095375"/>
            <a:ext cx="7945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ngày   tháng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638550" y="1785938"/>
            <a:ext cx="6184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873125" y="2209800"/>
            <a:ext cx="9864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Chia số có bốn chữ số cho số có một chữ số (tiếp)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99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63999" y="1435664"/>
            <a:ext cx="4328319" cy="617357"/>
            <a:chOff x="125052" y="1154772"/>
            <a:chExt cx="4328319" cy="617357"/>
          </a:xfrm>
        </p:grpSpPr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0F9679A5-6D08-4756-A7AC-91469C3C8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446" y="1187354"/>
              <a:ext cx="38449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9365 : 3 = ?</a:t>
              </a: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129033DA-943C-4BB1-B0DB-60A3EB410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52" y="1154772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sp>
        <p:nvSpPr>
          <p:cNvPr id="7" name="Text Box 22">
            <a:extLst>
              <a:ext uri="{FF2B5EF4-FFF2-40B4-BE49-F238E27FC236}">
                <a16:creationId xmlns:a16="http://schemas.microsoft.com/office/drawing/2014/main" id="{5237ADE8-485C-4045-876E-EED1A08E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839" y="2291129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9365    3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827A0E49-5B3D-4D2D-96C6-38DB16B7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059" y="297692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6E5AD18-2ACC-461F-AF25-93187430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03" y="289639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8C3E8E70-59F0-4326-838D-7C949DE23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203" y="290303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517E7462-0B24-4579-B6C9-41DFE8331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659" y="297692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262E68DF-522C-42B5-8099-BFEBADC1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7" y="343182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4ED591A8-ACCC-4821-8E2E-678FD77E6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7" y="343182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764C720B-9E8B-46A6-845F-22A6CA63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259" y="297692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9D92351A-A39F-4065-AAC7-274DC378F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803" y="399524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F6EDE1B2-A770-4B4A-B89D-0ACCEED9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931" y="399524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F068541D-2C94-4C9A-B7A5-8F611E709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509" y="297534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0737C1AD-3AA7-4B4B-AF48-F612C7105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403" y="452864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8642D00-E731-4EFC-B6D4-4AE8465A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99" y="5333074"/>
            <a:ext cx="48441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9365 : 3 = 3121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6AA4BC0D-B256-43FD-8380-C4C00E5A141A}"/>
              </a:ext>
            </a:extLst>
          </p:cNvPr>
          <p:cNvGrpSpPr>
            <a:grpSpLocks/>
          </p:cNvGrpSpPr>
          <p:nvPr/>
        </p:nvGrpSpPr>
        <p:grpSpPr bwMode="auto">
          <a:xfrm>
            <a:off x="1969515" y="2327643"/>
            <a:ext cx="1295400" cy="1219200"/>
            <a:chOff x="3886200" y="2209800"/>
            <a:chExt cx="1295400" cy="1219200"/>
          </a:xfrm>
        </p:grpSpPr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B1A9EF22-C5CC-4AE6-B1E6-5752475DE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2209800"/>
              <a:ext cx="0" cy="121920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EF44091-7EEA-496B-8D08-411EA2D0C8CD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2803525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 Box 12">
            <a:extLst>
              <a:ext uri="{FF2B5EF4-FFF2-40B4-BE49-F238E27FC236}">
                <a16:creationId xmlns:a16="http://schemas.microsoft.com/office/drawing/2014/main" id="{87081510-43B6-41AC-B56D-0889CDDBD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816" y="1670532"/>
            <a:ext cx="4606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"/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9 chia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3,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3. </a:t>
            </a: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FE945C05-6E9A-4080-8B49-E723660C8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047" y="2732978"/>
            <a:ext cx="532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"/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3; 3 chia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1,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1. </a:t>
            </a: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63A69B97-5126-48EE-A4BB-5B01D48A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519" y="3758479"/>
            <a:ext cx="536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"/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6; 6 chia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2,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2. </a:t>
            </a:r>
          </a:p>
        </p:txBody>
      </p:sp>
      <p:sp>
        <p:nvSpPr>
          <p:cNvPr id="36" name="Text Box 22">
            <a:extLst>
              <a:ext uri="{FF2B5EF4-FFF2-40B4-BE49-F238E27FC236}">
                <a16:creationId xmlns:a16="http://schemas.microsoft.com/office/drawing/2014/main" id="{C95C5943-5C2A-480E-BF3E-255E12380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519" y="4782143"/>
            <a:ext cx="5348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"/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5; 5 chia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1,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1.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29528" y="2163100"/>
            <a:ext cx="4764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9; 9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9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0.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29528" y="3218592"/>
            <a:ext cx="4764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1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3;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0.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29528" y="4274011"/>
            <a:ext cx="4764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6; 6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6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0.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29528" y="5267269"/>
            <a:ext cx="4764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1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3; 5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0F9679A5-6D08-4756-A7AC-91469C3C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41" y="1500803"/>
            <a:ext cx="3844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2249 : 4 = ?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129033DA-943C-4BB1-B0DB-60A3EB41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47" y="1468221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5237ADE8-485C-4045-876E-EED1A08E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" y="2300363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2249    4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827A0E49-5B3D-4D2D-96C6-38DB16B7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982" y="29861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6E5AD18-2ACC-461F-AF25-93187430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1" y="293333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8C3E8E70-59F0-4326-838D-7C949DE23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325" y="29399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517E7462-0B24-4579-B6C9-41DFE8331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582" y="29861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262E68DF-522C-42B5-8099-BFEBADC1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2" y="345751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4ED591A8-ACCC-4821-8E2E-678FD77E6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504" y="34669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764C720B-9E8B-46A6-845F-22A6CA63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182" y="29861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0737C1AD-3AA7-4B4B-AF48-F612C7105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504" y="400622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8642D00-E731-4EFC-B6D4-4AE8465A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49" y="4850280"/>
            <a:ext cx="48441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2249 : 4 = 562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87081510-43B6-41AC-B56D-0889CDDBD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481" y="2117566"/>
            <a:ext cx="4606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"/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22 chia 4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5,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5. 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FE945C05-6E9A-4080-8B49-E723660C8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711" y="3133831"/>
            <a:ext cx="7211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"/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4,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24; 24 chia 4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6,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6.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63A69B97-5126-48EE-A4BB-5B01D48A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184" y="4103916"/>
            <a:ext cx="536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"/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9; 9 chia 4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2,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2. </a:t>
            </a: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6AA4BC0D-B256-43FD-8380-C4C00E5A141A}"/>
              </a:ext>
            </a:extLst>
          </p:cNvPr>
          <p:cNvGrpSpPr>
            <a:grpSpLocks/>
          </p:cNvGrpSpPr>
          <p:nvPr/>
        </p:nvGrpSpPr>
        <p:grpSpPr bwMode="auto">
          <a:xfrm>
            <a:off x="1849438" y="2336877"/>
            <a:ext cx="1295400" cy="1219200"/>
            <a:chOff x="3886200" y="2209800"/>
            <a:chExt cx="1295400" cy="1219200"/>
          </a:xfrm>
        </p:grpSpPr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B1A9EF22-C5CC-4AE6-B1E6-5752475DE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2209800"/>
              <a:ext cx="0" cy="121920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EF44091-7EEA-496B-8D08-411EA2D0C8CD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2803525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365193" y="2610134"/>
            <a:ext cx="5303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5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20; 22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20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5193" y="3619445"/>
            <a:ext cx="5303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6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24; 24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24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0.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65193" y="4619448"/>
            <a:ext cx="4764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8; 9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8 </a:t>
            </a:r>
            <a:r>
              <a:rPr lang="en-US" alt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2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22" grpId="0" animBg="1"/>
      <p:bldP spid="23" grpId="0"/>
      <p:bldP spid="24" grpId="0"/>
      <p:bldP spid="25" grpId="0"/>
      <p:bldP spid="2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5237ADE8-485C-4045-876E-EED1A08E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748" y="1325658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9365    3</a:t>
            </a: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827A0E49-5B3D-4D2D-96C6-38DB16B7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8" y="201145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" name="Text Box 32">
            <a:extLst>
              <a:ext uri="{FF2B5EF4-FFF2-40B4-BE49-F238E27FC236}">
                <a16:creationId xmlns:a16="http://schemas.microsoft.com/office/drawing/2014/main" id="{36E5AD18-2ACC-461F-AF25-93187430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512" y="19309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8C3E8E70-59F0-4326-838D-7C949DE23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112" y="1937565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517E7462-0B24-4579-B6C9-41DFE8331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8" y="201145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262E68DF-522C-42B5-8099-BFEBADC1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876" y="246635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36">
            <a:extLst>
              <a:ext uri="{FF2B5EF4-FFF2-40B4-BE49-F238E27FC236}">
                <a16:creationId xmlns:a16="http://schemas.microsoft.com/office/drawing/2014/main" id="{4ED591A8-ACCC-4821-8E2E-678FD77E6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476" y="246635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764C720B-9E8B-46A6-845F-22A6CA63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8" y="201145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id="{9D92351A-A39F-4065-AAC7-274DC378F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712" y="30297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F6EDE1B2-A770-4B4A-B89D-0ACCEED9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840" y="30297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F068541D-2C94-4C9A-B7A5-8F611E709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8" y="20098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0737C1AD-3AA7-4B4B-AF48-F612C7105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312" y="35631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6AA4BC0D-B256-43FD-8380-C4C00E5A141A}"/>
              </a:ext>
            </a:extLst>
          </p:cNvPr>
          <p:cNvGrpSpPr>
            <a:grpSpLocks/>
          </p:cNvGrpSpPr>
          <p:nvPr/>
        </p:nvGrpSpPr>
        <p:grpSpPr bwMode="auto">
          <a:xfrm>
            <a:off x="2708424" y="1362172"/>
            <a:ext cx="1295400" cy="1219200"/>
            <a:chOff x="3886200" y="2209800"/>
            <a:chExt cx="1295400" cy="1219200"/>
          </a:xfrm>
        </p:grpSpPr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B1A9EF22-C5CC-4AE6-B1E6-5752475DE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2209800"/>
              <a:ext cx="0" cy="121920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F44091-7EEA-496B-8D08-411EA2D0C8CD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2803525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22">
            <a:extLst>
              <a:ext uri="{FF2B5EF4-FFF2-40B4-BE49-F238E27FC236}">
                <a16:creationId xmlns:a16="http://schemas.microsoft.com/office/drawing/2014/main" id="{5237ADE8-485C-4045-876E-EED1A08E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071" y="1323906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2249    4</a:t>
            </a:r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id="{827A0E49-5B3D-4D2D-96C6-38DB16B7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291" y="200970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36E5AD18-2ACC-461F-AF25-93187430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270" y="195688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8C3E8E70-59F0-4326-838D-7C949DE23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2" y="1954285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517E7462-0B24-4579-B6C9-41DFE8331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891" y="200970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262E68DF-522C-42B5-8099-BFEBADC1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231" y="248106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36">
            <a:extLst>
              <a:ext uri="{FF2B5EF4-FFF2-40B4-BE49-F238E27FC236}">
                <a16:creationId xmlns:a16="http://schemas.microsoft.com/office/drawing/2014/main" id="{4ED591A8-ACCC-4821-8E2E-678FD77E6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813" y="249045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7" name="Text Box 37">
            <a:extLst>
              <a:ext uri="{FF2B5EF4-FFF2-40B4-BE49-F238E27FC236}">
                <a16:creationId xmlns:a16="http://schemas.microsoft.com/office/drawing/2014/main" id="{764C720B-9E8B-46A6-845F-22A6CA63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3491" y="200970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0737C1AD-3AA7-4B4B-AF48-F612C7105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813" y="30297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6AA4BC0D-B256-43FD-8380-C4C00E5A141A}"/>
              </a:ext>
            </a:extLst>
          </p:cNvPr>
          <p:cNvGrpSpPr>
            <a:grpSpLocks/>
          </p:cNvGrpSpPr>
          <p:nvPr/>
        </p:nvGrpSpPr>
        <p:grpSpPr bwMode="auto">
          <a:xfrm>
            <a:off x="7566747" y="1360420"/>
            <a:ext cx="1295400" cy="1219200"/>
            <a:chOff x="3886200" y="2209800"/>
            <a:chExt cx="1295400" cy="1219200"/>
          </a:xfrm>
        </p:grpSpPr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B1A9EF22-C5CC-4AE6-B1E6-5752475DE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2209800"/>
              <a:ext cx="0" cy="121920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EF44091-7EEA-496B-8D08-411EA2D0C8CD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2803525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C40EF46A-1E00-455F-949F-0A0A6D81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812" y="4346810"/>
            <a:ext cx="4176712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9365 : 3 = 3121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C9106DEB-3C63-4296-AE11-FE87546A6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187" y="4346810"/>
            <a:ext cx="38481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2249 : 4 = 562 (d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4" name="Rectangle: Rounded Corners 3">
            <a:extLst>
              <a:ext uri="{FF2B5EF4-FFF2-40B4-BE49-F238E27FC236}">
                <a16:creationId xmlns:a16="http://schemas.microsoft.com/office/drawing/2014/main" id="{C3CB04DD-5267-44D6-945F-A5E22C4A3602}"/>
              </a:ext>
            </a:extLst>
          </p:cNvPr>
          <p:cNvSpPr/>
          <p:nvPr/>
        </p:nvSpPr>
        <p:spPr>
          <a:xfrm>
            <a:off x="1001136" y="5364227"/>
            <a:ext cx="9888536" cy="1068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35" name="Arrow: Right 4">
            <a:extLst>
              <a:ext uri="{FF2B5EF4-FFF2-40B4-BE49-F238E27FC236}">
                <a16:creationId xmlns:a16="http://schemas.microsoft.com/office/drawing/2014/main" id="{A71F0419-7386-4C4D-858B-90E97FA4B589}"/>
              </a:ext>
            </a:extLst>
          </p:cNvPr>
          <p:cNvSpPr/>
          <p:nvPr/>
        </p:nvSpPr>
        <p:spPr>
          <a:xfrm>
            <a:off x="22156" y="5467841"/>
            <a:ext cx="978980" cy="861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1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A8CC698-A1E9-4E60-B187-703C1047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74" y="1329176"/>
            <a:ext cx="2178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13DCC1C4-5346-47A1-97CA-E859F0B27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875" y="2807566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D923828-BB5B-4FC5-88E0-7FCFC3AF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425" y="2791691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B25F4E4D-CCD0-4905-B80B-495E5DA4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425" y="2817091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6E759567-BE2F-4E66-8203-23E86638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75" y="279962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DE2EB05C-CAA8-4ADD-81E9-C158C39C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637" y="3280641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F7B4DD2-39AA-4627-BA71-28CF7E16B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187" y="3269530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67FD87E-96AB-48CB-B61E-8D0B7394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750" y="2805978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15B341C5-5678-452A-838E-C6715A3A9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300" y="3706091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E86A04E3-B606-4CD0-84B9-2AA9E8112A58}"/>
              </a:ext>
            </a:extLst>
          </p:cNvPr>
          <p:cNvGrpSpPr>
            <a:grpSpLocks/>
          </p:cNvGrpSpPr>
          <p:nvPr/>
        </p:nvGrpSpPr>
        <p:grpSpPr bwMode="auto">
          <a:xfrm>
            <a:off x="8867625" y="2309091"/>
            <a:ext cx="838200" cy="1143000"/>
            <a:chOff x="3733006" y="3277394"/>
            <a:chExt cx="762794" cy="1143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90118D-CAA8-47FE-B70D-6A0DA097A1DA}"/>
                </a:ext>
              </a:extLst>
            </p:cNvPr>
            <p:cNvCxnSpPr/>
            <p:nvPr/>
          </p:nvCxnSpPr>
          <p:spPr>
            <a:xfrm rot="5400000">
              <a:off x="3162229" y="3848171"/>
              <a:ext cx="1143000" cy="14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339DDE7-1D44-48F1-9512-5953E1CE7E14}"/>
                </a:ext>
              </a:extLst>
            </p:cNvPr>
            <p:cNvCxnSpPr/>
            <p:nvPr/>
          </p:nvCxnSpPr>
          <p:spPr>
            <a:xfrm>
              <a:off x="3734450" y="3799682"/>
              <a:ext cx="761350" cy="15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32">
            <a:extLst>
              <a:ext uri="{FF2B5EF4-FFF2-40B4-BE49-F238E27FC236}">
                <a16:creationId xmlns:a16="http://schemas.microsoft.com/office/drawing/2014/main" id="{88752570-843C-4263-9985-2F3CAE281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825" y="2307505"/>
            <a:ext cx="121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4159 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37ACEBF-4EDA-4391-B4FA-764065A19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826" y="2327564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620F4F39-9823-4AC3-80C1-C6564ED6E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676" y="279327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160E5EA-BDCB-4AFC-8268-C2D45D52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88" y="2764704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265E490-65AB-4A56-BFAB-2C68B2A93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176" y="2778991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F81266A4-FD74-4CD6-A896-D77FC98E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526" y="279962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8842ED3B-C3B7-4594-BE85-EC96633E6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288" y="319332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DF5350C3-60F2-4F55-A1AA-4173FB30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951" y="3182216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C6787AF3-1D8B-4599-98CA-0C0B0D7F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765" y="2802516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E6A2D862-49A7-4843-B62C-E03B7F17A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601" y="364417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B39BF406-DD64-43D7-8965-FDC6CD7F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088" y="3663230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AEE0CDF-F161-4DA8-97F4-7A1F4DA4C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180" y="2802516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2F6E16B7-5426-46B5-BECA-6999C060B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088" y="4104555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30" name="Group 8">
            <a:extLst>
              <a:ext uri="{FF2B5EF4-FFF2-40B4-BE49-F238E27FC236}">
                <a16:creationId xmlns:a16="http://schemas.microsoft.com/office/drawing/2014/main" id="{E91E738F-176F-4340-8409-AE8E9517C5F3}"/>
              </a:ext>
            </a:extLst>
          </p:cNvPr>
          <p:cNvGrpSpPr>
            <a:grpSpLocks/>
          </p:cNvGrpSpPr>
          <p:nvPr/>
        </p:nvGrpSpPr>
        <p:grpSpPr bwMode="auto">
          <a:xfrm>
            <a:off x="1970376" y="2296391"/>
            <a:ext cx="838200" cy="1143000"/>
            <a:chOff x="3733006" y="3277394"/>
            <a:chExt cx="762794" cy="11430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A472E0-3B2E-4538-A46B-A7A014711383}"/>
                </a:ext>
              </a:extLst>
            </p:cNvPr>
            <p:cNvCxnSpPr/>
            <p:nvPr/>
          </p:nvCxnSpPr>
          <p:spPr>
            <a:xfrm rot="5400000">
              <a:off x="3162229" y="3848171"/>
              <a:ext cx="1143000" cy="14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54B69-81DF-4531-91BC-72EFFBDD9D0B}"/>
                </a:ext>
              </a:extLst>
            </p:cNvPr>
            <p:cNvCxnSpPr/>
            <p:nvPr/>
          </p:nvCxnSpPr>
          <p:spPr>
            <a:xfrm>
              <a:off x="3734450" y="3799682"/>
              <a:ext cx="761350" cy="15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 Box 32">
            <a:extLst>
              <a:ext uri="{FF2B5EF4-FFF2-40B4-BE49-F238E27FC236}">
                <a16:creationId xmlns:a16="http://schemas.microsoft.com/office/drawing/2014/main" id="{0F74C688-96A2-4E15-8598-8750D2437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76" y="2294805"/>
            <a:ext cx="121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2469 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222672BD-A0A8-4A31-B165-1578E5F75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51" y="2264641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15CE3908-F662-4354-AF33-F80E8B59B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357" y="2807566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52A7A1BF-C6DB-4D0A-88D9-EEE555E5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382" y="2778991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A1C82779-8A0F-4C00-880F-04FD63A82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270" y="2791691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37D7E075-948A-4C55-BDA2-58E7DEEDB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20" y="281232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774B8B24-CF19-4D91-A302-99C79D4DC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382" y="320602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07E9B74B-009D-4CFE-92D3-E6A3C5035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171" y="3210791"/>
            <a:ext cx="547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21590D27-E34D-4EFE-A326-16FA84DD8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151" y="2807566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F1872059-B587-4EAC-AE08-5CE3FF04B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695" y="365687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id="{9B780566-BA64-4649-A919-DB4107C28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182" y="3677516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6" name="Text Box 11">
            <a:extLst>
              <a:ext uri="{FF2B5EF4-FFF2-40B4-BE49-F238E27FC236}">
                <a16:creationId xmlns:a16="http://schemas.microsoft.com/office/drawing/2014/main" id="{C3740F6C-918D-4481-A1C8-7E6BE75E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094" y="2807566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9014618A-DC4F-4310-8DBE-46C002C8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182" y="4117255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E3AD2C02-FCC8-46A6-B1BF-C0BB218EF52C}"/>
              </a:ext>
            </a:extLst>
          </p:cNvPr>
          <p:cNvGrpSpPr>
            <a:grpSpLocks/>
          </p:cNvGrpSpPr>
          <p:nvPr/>
        </p:nvGrpSpPr>
        <p:grpSpPr bwMode="auto">
          <a:xfrm>
            <a:off x="5338470" y="2309091"/>
            <a:ext cx="838200" cy="1143000"/>
            <a:chOff x="3733006" y="3277394"/>
            <a:chExt cx="762794" cy="1143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B012EF0-E8A5-46E3-A40B-787810DBBF7A}"/>
                </a:ext>
              </a:extLst>
            </p:cNvPr>
            <p:cNvCxnSpPr/>
            <p:nvPr/>
          </p:nvCxnSpPr>
          <p:spPr>
            <a:xfrm rot="5400000">
              <a:off x="3162229" y="3848171"/>
              <a:ext cx="1143000" cy="14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E2864F7-7532-4A8F-9CB6-9B07547CE85E}"/>
                </a:ext>
              </a:extLst>
            </p:cNvPr>
            <p:cNvCxnSpPr/>
            <p:nvPr/>
          </p:nvCxnSpPr>
          <p:spPr>
            <a:xfrm>
              <a:off x="3734450" y="3799682"/>
              <a:ext cx="761350" cy="15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 Box 32">
            <a:extLst>
              <a:ext uri="{FF2B5EF4-FFF2-40B4-BE49-F238E27FC236}">
                <a16:creationId xmlns:a16="http://schemas.microsoft.com/office/drawing/2014/main" id="{7E1B8915-51E2-42A8-9CED-FA5B9BD9D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670" y="2307505"/>
            <a:ext cx="121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6487</a:t>
            </a: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id="{E90B8497-D033-4241-A99D-6D4DD991C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345" y="227892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11AF5E35-379D-465D-B8CF-1796A3BDB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79" y="1111988"/>
            <a:ext cx="10566330" cy="14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1250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còn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725F605-6B13-4F1A-81BB-361A7AE15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732" y="2862027"/>
            <a:ext cx="19108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18CF6700-6D0D-43AD-AD50-0F447B99E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752" y="3603098"/>
            <a:ext cx="5177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1250 : 4 = 312 (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7CFC319-D4AD-40EB-9C0A-14A952AEC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514" y="4187873"/>
            <a:ext cx="6352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312 ô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8577C7B8-E039-42AE-AE14-EE17A985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916" y="5288875"/>
            <a:ext cx="6119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312 ô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65AEC8B-F528-44F6-BD7C-5FFE1035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200" y="3008723"/>
            <a:ext cx="602295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 ô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ô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694874" y="2863273"/>
            <a:ext cx="20946" cy="38053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14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31D463F-8D7E-418B-B980-461D08238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49" y="1198420"/>
            <a:ext cx="892746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8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563415-231B-46E7-806F-FFCAD89D260D}"/>
              </a:ext>
            </a:extLst>
          </p:cNvPr>
          <p:cNvCxnSpPr/>
          <p:nvPr/>
        </p:nvCxnSpPr>
        <p:spPr>
          <a:xfrm rot="5400000">
            <a:off x="3843430" y="3590492"/>
            <a:ext cx="236220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6746" y="2148453"/>
            <a:ext cx="1315233" cy="28872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08409" y="1771675"/>
            <a:ext cx="506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5563415-231B-46E7-806F-FFCAD89D260D}"/>
              </a:ext>
            </a:extLst>
          </p:cNvPr>
          <p:cNvCxnSpPr/>
          <p:nvPr/>
        </p:nvCxnSpPr>
        <p:spPr>
          <a:xfrm rot="5400000">
            <a:off x="-1939657" y="4694183"/>
            <a:ext cx="236220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1324188-27DA-4987-8FE5-1C8CB209571F}"/>
              </a:ext>
            </a:extLst>
          </p:cNvPr>
          <p:cNvGrpSpPr/>
          <p:nvPr/>
        </p:nvGrpSpPr>
        <p:grpSpPr>
          <a:xfrm>
            <a:off x="7110382" y="2780347"/>
            <a:ext cx="2716813" cy="1832438"/>
            <a:chOff x="5507723" y="1742092"/>
            <a:chExt cx="2716813" cy="18324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CE4C6D62-9B51-458A-B99A-7117E93D5FE3}"/>
                </a:ext>
              </a:extLst>
            </p:cNvPr>
            <p:cNvSpPr/>
            <p:nvPr/>
          </p:nvSpPr>
          <p:spPr>
            <a:xfrm rot="16200000">
              <a:off x="6400142" y="1749125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5BF0F102-F1B6-4A9F-A89E-A33C190F7E21}"/>
                </a:ext>
              </a:extLst>
            </p:cNvPr>
            <p:cNvSpPr/>
            <p:nvPr/>
          </p:nvSpPr>
          <p:spPr>
            <a:xfrm rot="16200000">
              <a:off x="5507723" y="1749125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6" name="Right Triangle 75">
              <a:extLst>
                <a:ext uri="{FF2B5EF4-FFF2-40B4-BE49-F238E27FC236}">
                  <a16:creationId xmlns:a16="http://schemas.microsoft.com/office/drawing/2014/main" id="{9B32BD5B-9F74-4070-A360-3A783EE3DECE}"/>
                </a:ext>
              </a:extLst>
            </p:cNvPr>
            <p:cNvSpPr/>
            <p:nvPr/>
          </p:nvSpPr>
          <p:spPr>
            <a:xfrm>
              <a:off x="7310136" y="1742092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D22402C6-F806-40A1-9BBB-49CC9EBE49D5}"/>
                </a:ext>
              </a:extLst>
            </p:cNvPr>
            <p:cNvSpPr/>
            <p:nvPr/>
          </p:nvSpPr>
          <p:spPr>
            <a:xfrm rot="5400000">
              <a:off x="6418606" y="1749125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3A37040A-8D6F-4878-AE39-0EE3597DCC25}"/>
                </a:ext>
              </a:extLst>
            </p:cNvPr>
            <p:cNvSpPr/>
            <p:nvPr/>
          </p:nvSpPr>
          <p:spPr>
            <a:xfrm rot="5400000" flipV="1">
              <a:off x="5521120" y="2660130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9" name="Right Triangle 78">
              <a:extLst>
                <a:ext uri="{FF2B5EF4-FFF2-40B4-BE49-F238E27FC236}">
                  <a16:creationId xmlns:a16="http://schemas.microsoft.com/office/drawing/2014/main" id="{0E9845A4-A7DD-4774-ACAA-30F2DF919EE4}"/>
                </a:ext>
              </a:extLst>
            </p:cNvPr>
            <p:cNvSpPr/>
            <p:nvPr/>
          </p:nvSpPr>
          <p:spPr>
            <a:xfrm rot="16200000">
              <a:off x="6388702" y="2638907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1A95FE4C-7EDF-4840-B928-42A299783842}"/>
                </a:ext>
              </a:extLst>
            </p:cNvPr>
            <p:cNvSpPr/>
            <p:nvPr/>
          </p:nvSpPr>
          <p:spPr>
            <a:xfrm rot="5400000">
              <a:off x="6425640" y="2621321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1" name="Right Triangle 80">
              <a:extLst>
                <a:ext uri="{FF2B5EF4-FFF2-40B4-BE49-F238E27FC236}">
                  <a16:creationId xmlns:a16="http://schemas.microsoft.com/office/drawing/2014/main" id="{B8A38218-A3D4-47EA-A09A-7A2E11B3B850}"/>
                </a:ext>
              </a:extLst>
            </p:cNvPr>
            <p:cNvSpPr/>
            <p:nvPr/>
          </p:nvSpPr>
          <p:spPr>
            <a:xfrm flipV="1">
              <a:off x="7286846" y="2656492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6DF613C1-427F-4BFF-BB62-1E24C81F5C59}"/>
              </a:ext>
            </a:extLst>
          </p:cNvPr>
          <p:cNvSpPr/>
          <p:nvPr/>
        </p:nvSpPr>
        <p:spPr>
          <a:xfrm rot="16200000">
            <a:off x="8035067" y="2776831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DBC6E3F1-76C7-4391-8645-EE0545C438B6}"/>
              </a:ext>
            </a:extLst>
          </p:cNvPr>
          <p:cNvSpPr/>
          <p:nvPr/>
        </p:nvSpPr>
        <p:spPr>
          <a:xfrm rot="16200000">
            <a:off x="7102065" y="2774980"/>
            <a:ext cx="914400" cy="91440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C285E1EE-0C84-468A-B63B-6866A3104CE8}"/>
              </a:ext>
            </a:extLst>
          </p:cNvPr>
          <p:cNvSpPr/>
          <p:nvPr/>
        </p:nvSpPr>
        <p:spPr>
          <a:xfrm>
            <a:off x="8950485" y="2775998"/>
            <a:ext cx="914400" cy="914400"/>
          </a:xfrm>
          <a:prstGeom prst="rtTriangle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FB9C7351-0BC3-4EE6-87CF-9B13168C5AB1}"/>
              </a:ext>
            </a:extLst>
          </p:cNvPr>
          <p:cNvSpPr/>
          <p:nvPr/>
        </p:nvSpPr>
        <p:spPr>
          <a:xfrm rot="5400000">
            <a:off x="8019026" y="2774980"/>
            <a:ext cx="9144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03C17CFA-F043-4194-857E-8D15EE8B7DE0}"/>
              </a:ext>
            </a:extLst>
          </p:cNvPr>
          <p:cNvSpPr/>
          <p:nvPr/>
        </p:nvSpPr>
        <p:spPr>
          <a:xfrm rot="5400000" flipV="1">
            <a:off x="7102065" y="3689380"/>
            <a:ext cx="914400" cy="914400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7" name="Right Triangle 86">
            <a:extLst>
              <a:ext uri="{FF2B5EF4-FFF2-40B4-BE49-F238E27FC236}">
                <a16:creationId xmlns:a16="http://schemas.microsoft.com/office/drawing/2014/main" id="{103D9D00-6DD5-4D7D-90AB-081EA85CE487}"/>
              </a:ext>
            </a:extLst>
          </p:cNvPr>
          <p:cNvSpPr/>
          <p:nvPr/>
        </p:nvSpPr>
        <p:spPr>
          <a:xfrm rot="16200000">
            <a:off x="8009808" y="3698905"/>
            <a:ext cx="914400" cy="9144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3004DE04-B12A-4EF1-98FB-73BA9243B5CF}"/>
              </a:ext>
            </a:extLst>
          </p:cNvPr>
          <p:cNvSpPr/>
          <p:nvPr/>
        </p:nvSpPr>
        <p:spPr>
          <a:xfrm rot="5400000">
            <a:off x="8019026" y="3689380"/>
            <a:ext cx="914400" cy="914400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CDF1FF9D-F717-4459-8CBC-7A4D54BD4F7E}"/>
              </a:ext>
            </a:extLst>
          </p:cNvPr>
          <p:cNvSpPr/>
          <p:nvPr/>
        </p:nvSpPr>
        <p:spPr>
          <a:xfrm flipV="1">
            <a:off x="8940653" y="3692882"/>
            <a:ext cx="914400" cy="914400"/>
          </a:xfrm>
          <a:prstGeom prst="rtTriangl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96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35248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486</Words>
  <Application>Microsoft Office PowerPoint</Application>
  <PresentationFormat>Widescreen</PresentationFormat>
  <Paragraphs>116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duphong</cp:lastModifiedBy>
  <cp:revision>9</cp:revision>
  <dcterms:created xsi:type="dcterms:W3CDTF">2022-02-06T04:10:36Z</dcterms:created>
  <dcterms:modified xsi:type="dcterms:W3CDTF">2022-02-19T11:21:17Z</dcterms:modified>
</cp:coreProperties>
</file>