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9" r:id="rId4"/>
    <p:sldId id="261" r:id="rId5"/>
    <p:sldId id="270" r:id="rId6"/>
    <p:sldId id="262" r:id="rId7"/>
    <p:sldId id="263" r:id="rId8"/>
    <p:sldId id="266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826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39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96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21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19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843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53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371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93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57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34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A4FAC-5598-4FEA-B73D-F5362953F840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5D38A-618B-4D14-AA0D-D68B9CB23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4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4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WordArt 2"/>
          <p:cNvSpPr>
            <a:spLocks noChangeArrowheads="1" noChangeShapeType="1" noTextEdit="1"/>
          </p:cNvSpPr>
          <p:nvPr/>
        </p:nvSpPr>
        <p:spPr bwMode="auto">
          <a:xfrm>
            <a:off x="3390900" y="1371600"/>
            <a:ext cx="51435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800" kern="10" dirty="0">
                <a:ln w="317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99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TimeH" panose="020B7200000000000000" pitchFamily="34" charset="0"/>
              </a:rPr>
              <a:t>Lµm quen víi ch÷ sè La M·</a:t>
            </a:r>
            <a:endParaRPr lang="en-US" sz="2800" kern="10" dirty="0">
              <a:ln w="3175">
                <a:solidFill>
                  <a:srgbClr val="FF00FF"/>
                </a:solidFill>
                <a:round/>
                <a:headEnd/>
                <a:tailEnd/>
              </a:ln>
              <a:solidFill>
                <a:srgbClr val="FF99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TimeH" panose="020B7200000000000000" pitchFamily="34" charset="0"/>
            </a:endParaRPr>
          </a:p>
        </p:txBody>
      </p:sp>
      <p:grpSp>
        <p:nvGrpSpPr>
          <p:cNvPr id="31" name="Group 55"/>
          <p:cNvGrpSpPr>
            <a:grpSpLocks/>
          </p:cNvGrpSpPr>
          <p:nvPr/>
        </p:nvGrpSpPr>
        <p:grpSpPr bwMode="auto">
          <a:xfrm>
            <a:off x="1600200" y="2441350"/>
            <a:ext cx="2057400" cy="2057400"/>
            <a:chOff x="816" y="816"/>
            <a:chExt cx="1296" cy="1296"/>
          </a:xfrm>
        </p:grpSpPr>
        <p:grpSp>
          <p:nvGrpSpPr>
            <p:cNvPr id="32" name="Group 35"/>
            <p:cNvGrpSpPr>
              <a:grpSpLocks/>
            </p:cNvGrpSpPr>
            <p:nvPr/>
          </p:nvGrpSpPr>
          <p:grpSpPr bwMode="auto">
            <a:xfrm>
              <a:off x="816" y="816"/>
              <a:ext cx="1296" cy="1296"/>
              <a:chOff x="384" y="624"/>
              <a:chExt cx="1296" cy="1296"/>
            </a:xfrm>
          </p:grpSpPr>
          <p:sp>
            <p:nvSpPr>
              <p:cNvPr id="50" name="Oval 36"/>
              <p:cNvSpPr>
                <a:spLocks noChangeArrowheads="1"/>
              </p:cNvSpPr>
              <p:nvPr/>
            </p:nvSpPr>
            <p:spPr bwMode="auto">
              <a:xfrm>
                <a:off x="384" y="624"/>
                <a:ext cx="1296" cy="1296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37"/>
              <p:cNvSpPr>
                <a:spLocks noChangeArrowheads="1"/>
              </p:cNvSpPr>
              <p:nvPr/>
            </p:nvSpPr>
            <p:spPr bwMode="auto">
              <a:xfrm>
                <a:off x="480" y="720"/>
                <a:ext cx="1104" cy="110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3" name="Oval 38"/>
            <p:cNvSpPr>
              <a:spLocks noChangeArrowheads="1"/>
            </p:cNvSpPr>
            <p:nvPr/>
          </p:nvSpPr>
          <p:spPr bwMode="auto">
            <a:xfrm>
              <a:off x="1422" y="139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4" name="Text Box 39"/>
            <p:cNvSpPr txBox="1">
              <a:spLocks noChangeArrowheads="1"/>
            </p:cNvSpPr>
            <p:nvPr/>
          </p:nvSpPr>
          <p:spPr bwMode="auto">
            <a:xfrm>
              <a:off x="1344" y="912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35" name="Text Box 40"/>
            <p:cNvSpPr txBox="1">
              <a:spLocks noChangeArrowheads="1"/>
            </p:cNvSpPr>
            <p:nvPr/>
          </p:nvSpPr>
          <p:spPr bwMode="auto">
            <a:xfrm>
              <a:off x="1104" y="96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36" name="Text Box 41"/>
            <p:cNvSpPr txBox="1">
              <a:spLocks noChangeArrowheads="1"/>
            </p:cNvSpPr>
            <p:nvPr/>
          </p:nvSpPr>
          <p:spPr bwMode="auto">
            <a:xfrm>
              <a:off x="960" y="158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37" name="Text Box 42"/>
            <p:cNvSpPr txBox="1">
              <a:spLocks noChangeArrowheads="1"/>
            </p:cNvSpPr>
            <p:nvPr/>
          </p:nvSpPr>
          <p:spPr bwMode="auto">
            <a:xfrm>
              <a:off x="1104" y="1776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38" name="Text Box 43"/>
            <p:cNvSpPr txBox="1">
              <a:spLocks noChangeArrowheads="1"/>
            </p:cNvSpPr>
            <p:nvPr/>
          </p:nvSpPr>
          <p:spPr bwMode="auto">
            <a:xfrm>
              <a:off x="960" y="1152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39" name="Text Box 44"/>
            <p:cNvSpPr txBox="1">
              <a:spLocks noChangeArrowheads="1"/>
            </p:cNvSpPr>
            <p:nvPr/>
          </p:nvSpPr>
          <p:spPr bwMode="auto">
            <a:xfrm>
              <a:off x="864" y="134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40" name="Text Box 45"/>
            <p:cNvSpPr txBox="1">
              <a:spLocks noChangeArrowheads="1"/>
            </p:cNvSpPr>
            <p:nvPr/>
          </p:nvSpPr>
          <p:spPr bwMode="auto">
            <a:xfrm>
              <a:off x="1344" y="182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41" name="Text Box 46"/>
            <p:cNvSpPr txBox="1">
              <a:spLocks noChangeArrowheads="1"/>
            </p:cNvSpPr>
            <p:nvPr/>
          </p:nvSpPr>
          <p:spPr bwMode="auto">
            <a:xfrm>
              <a:off x="1584" y="1776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42" name="Text Box 47"/>
            <p:cNvSpPr txBox="1">
              <a:spLocks noChangeArrowheads="1"/>
            </p:cNvSpPr>
            <p:nvPr/>
          </p:nvSpPr>
          <p:spPr bwMode="auto">
            <a:xfrm>
              <a:off x="1728" y="158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43" name="Text Box 48"/>
            <p:cNvSpPr txBox="1">
              <a:spLocks noChangeArrowheads="1"/>
            </p:cNvSpPr>
            <p:nvPr/>
          </p:nvSpPr>
          <p:spPr bwMode="auto">
            <a:xfrm>
              <a:off x="1824" y="134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4" name="Text Box 49"/>
            <p:cNvSpPr txBox="1">
              <a:spLocks noChangeArrowheads="1"/>
            </p:cNvSpPr>
            <p:nvPr/>
          </p:nvSpPr>
          <p:spPr bwMode="auto">
            <a:xfrm>
              <a:off x="1776" y="1152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5" name="Text Box 50"/>
            <p:cNvSpPr txBox="1">
              <a:spLocks noChangeArrowheads="1"/>
            </p:cNvSpPr>
            <p:nvPr/>
          </p:nvSpPr>
          <p:spPr bwMode="auto">
            <a:xfrm>
              <a:off x="1584" y="96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6" name="AutoShape 51"/>
            <p:cNvSpPr>
              <a:spLocks noChangeArrowheads="1"/>
            </p:cNvSpPr>
            <p:nvPr/>
          </p:nvSpPr>
          <p:spPr bwMode="auto">
            <a:xfrm rot="10800000">
              <a:off x="1169" y="1377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7" name="AutoShape 52"/>
            <p:cNvSpPr>
              <a:spLocks noChangeArrowheads="1"/>
            </p:cNvSpPr>
            <p:nvPr/>
          </p:nvSpPr>
          <p:spPr bwMode="auto">
            <a:xfrm rot="16200000">
              <a:off x="1305" y="1248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8" name="Text Box 53"/>
            <p:cNvSpPr txBox="1">
              <a:spLocks noChangeArrowheads="1"/>
            </p:cNvSpPr>
            <p:nvPr/>
          </p:nvSpPr>
          <p:spPr bwMode="auto">
            <a:xfrm>
              <a:off x="960" y="158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9" name="Text Box 54"/>
            <p:cNvSpPr txBox="1">
              <a:spLocks noChangeArrowheads="1"/>
            </p:cNvSpPr>
            <p:nvPr/>
          </p:nvSpPr>
          <p:spPr bwMode="auto">
            <a:xfrm>
              <a:off x="1584" y="96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4" name="Group 59"/>
          <p:cNvGrpSpPr>
            <a:grpSpLocks/>
          </p:cNvGrpSpPr>
          <p:nvPr/>
        </p:nvGrpSpPr>
        <p:grpSpPr bwMode="auto">
          <a:xfrm>
            <a:off x="5486400" y="2517550"/>
            <a:ext cx="1905000" cy="1905000"/>
            <a:chOff x="336" y="336"/>
            <a:chExt cx="1200" cy="1200"/>
          </a:xfrm>
        </p:grpSpPr>
        <p:sp>
          <p:nvSpPr>
            <p:cNvPr id="55" name="Oval 60"/>
            <p:cNvSpPr>
              <a:spLocks noChangeArrowheads="1"/>
            </p:cNvSpPr>
            <p:nvPr/>
          </p:nvSpPr>
          <p:spPr bwMode="auto">
            <a:xfrm>
              <a:off x="336" y="336"/>
              <a:ext cx="1200" cy="12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6" name="Oval 61"/>
            <p:cNvSpPr>
              <a:spLocks noChangeArrowheads="1"/>
            </p:cNvSpPr>
            <p:nvPr/>
          </p:nvSpPr>
          <p:spPr bwMode="auto">
            <a:xfrm>
              <a:off x="384" y="384"/>
              <a:ext cx="1104" cy="110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57" name="Text Box 62"/>
          <p:cNvSpPr txBox="1">
            <a:spLocks noChangeArrowheads="1"/>
          </p:cNvSpPr>
          <p:nvPr/>
        </p:nvSpPr>
        <p:spPr bwMode="auto">
          <a:xfrm>
            <a:off x="6248400" y="259375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XII</a:t>
            </a:r>
          </a:p>
        </p:txBody>
      </p:sp>
      <p:sp>
        <p:nvSpPr>
          <p:cNvPr id="58" name="Text Box 63"/>
          <p:cNvSpPr txBox="1">
            <a:spLocks noChangeArrowheads="1"/>
          </p:cNvSpPr>
          <p:nvPr/>
        </p:nvSpPr>
        <p:spPr bwMode="auto">
          <a:xfrm>
            <a:off x="5867400" y="266995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XI</a:t>
            </a:r>
          </a:p>
        </p:txBody>
      </p:sp>
      <p:sp>
        <p:nvSpPr>
          <p:cNvPr id="59" name="Text Box 64"/>
          <p:cNvSpPr txBox="1">
            <a:spLocks noChangeArrowheads="1"/>
          </p:cNvSpPr>
          <p:nvPr/>
        </p:nvSpPr>
        <p:spPr bwMode="auto">
          <a:xfrm>
            <a:off x="5562600" y="366055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>
                <a:solidFill>
                  <a:srgbClr val="0000FF"/>
                </a:solidFill>
                <a:latin typeface=".VnTimeH" panose="020B7200000000000000" pitchFamily="34" charset="0"/>
              </a:rPr>
              <a:t>VIII</a:t>
            </a:r>
          </a:p>
        </p:txBody>
      </p:sp>
      <p:sp>
        <p:nvSpPr>
          <p:cNvPr id="60" name="Text Box 65"/>
          <p:cNvSpPr txBox="1">
            <a:spLocks noChangeArrowheads="1"/>
          </p:cNvSpPr>
          <p:nvPr/>
        </p:nvSpPr>
        <p:spPr bwMode="auto">
          <a:xfrm>
            <a:off x="5791200" y="3995513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VII</a:t>
            </a:r>
          </a:p>
        </p:txBody>
      </p:sp>
      <p:sp>
        <p:nvSpPr>
          <p:cNvPr id="61" name="Text Box 66"/>
          <p:cNvSpPr txBox="1">
            <a:spLocks noChangeArrowheads="1"/>
          </p:cNvSpPr>
          <p:nvPr/>
        </p:nvSpPr>
        <p:spPr bwMode="auto">
          <a:xfrm>
            <a:off x="5562600" y="297475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</a:t>
            </a:r>
          </a:p>
        </p:txBody>
      </p:sp>
      <p:sp>
        <p:nvSpPr>
          <p:cNvPr id="62" name="Text Box 67"/>
          <p:cNvSpPr txBox="1">
            <a:spLocks noChangeArrowheads="1"/>
          </p:cNvSpPr>
          <p:nvPr/>
        </p:nvSpPr>
        <p:spPr bwMode="auto">
          <a:xfrm>
            <a:off x="5486400" y="3279550"/>
            <a:ext cx="3968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IX</a:t>
            </a:r>
          </a:p>
        </p:txBody>
      </p:sp>
      <p:sp>
        <p:nvSpPr>
          <p:cNvPr id="63" name="Text Box 68"/>
          <p:cNvSpPr txBox="1">
            <a:spLocks noChangeArrowheads="1"/>
          </p:cNvSpPr>
          <p:nvPr/>
        </p:nvSpPr>
        <p:spPr bwMode="auto">
          <a:xfrm>
            <a:off x="6248400" y="411775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VI</a:t>
            </a:r>
          </a:p>
        </p:txBody>
      </p:sp>
      <p:sp>
        <p:nvSpPr>
          <p:cNvPr id="64" name="Text Box 69"/>
          <p:cNvSpPr txBox="1">
            <a:spLocks noChangeArrowheads="1"/>
          </p:cNvSpPr>
          <p:nvPr/>
        </p:nvSpPr>
        <p:spPr bwMode="auto">
          <a:xfrm>
            <a:off x="6705600" y="396535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</a:t>
            </a:r>
          </a:p>
        </p:txBody>
      </p:sp>
      <p:sp>
        <p:nvSpPr>
          <p:cNvPr id="65" name="Text Box 70"/>
          <p:cNvSpPr txBox="1">
            <a:spLocks noChangeArrowheads="1"/>
          </p:cNvSpPr>
          <p:nvPr/>
        </p:nvSpPr>
        <p:spPr bwMode="auto">
          <a:xfrm>
            <a:off x="6934200" y="366055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IV</a:t>
            </a:r>
          </a:p>
        </p:txBody>
      </p:sp>
      <p:sp>
        <p:nvSpPr>
          <p:cNvPr id="66" name="Text Box 71"/>
          <p:cNvSpPr txBox="1">
            <a:spLocks noChangeArrowheads="1"/>
          </p:cNvSpPr>
          <p:nvPr/>
        </p:nvSpPr>
        <p:spPr bwMode="auto">
          <a:xfrm>
            <a:off x="7010400" y="327955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III</a:t>
            </a:r>
          </a:p>
        </p:txBody>
      </p:sp>
      <p:sp>
        <p:nvSpPr>
          <p:cNvPr id="67" name="Text Box 72"/>
          <p:cNvSpPr txBox="1">
            <a:spLocks noChangeArrowheads="1"/>
          </p:cNvSpPr>
          <p:nvPr/>
        </p:nvSpPr>
        <p:spPr bwMode="auto">
          <a:xfrm>
            <a:off x="6934200" y="289855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II</a:t>
            </a:r>
          </a:p>
        </p:txBody>
      </p:sp>
      <p:sp>
        <p:nvSpPr>
          <p:cNvPr id="68" name="Text Box 73"/>
          <p:cNvSpPr txBox="1">
            <a:spLocks noChangeArrowheads="1"/>
          </p:cNvSpPr>
          <p:nvPr/>
        </p:nvSpPr>
        <p:spPr bwMode="auto">
          <a:xfrm>
            <a:off x="6629400" y="266995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</a:t>
            </a:r>
          </a:p>
        </p:txBody>
      </p:sp>
      <p:grpSp>
        <p:nvGrpSpPr>
          <p:cNvPr id="69" name="Group 74"/>
          <p:cNvGrpSpPr>
            <a:grpSpLocks/>
          </p:cNvGrpSpPr>
          <p:nvPr/>
        </p:nvGrpSpPr>
        <p:grpSpPr bwMode="auto">
          <a:xfrm>
            <a:off x="5943600" y="2885850"/>
            <a:ext cx="606425" cy="622300"/>
            <a:chOff x="624" y="568"/>
            <a:chExt cx="382" cy="392"/>
          </a:xfrm>
        </p:grpSpPr>
        <p:sp>
          <p:nvSpPr>
            <p:cNvPr id="70" name="Line 75"/>
            <p:cNvSpPr>
              <a:spLocks noChangeShapeType="1"/>
            </p:cNvSpPr>
            <p:nvPr/>
          </p:nvSpPr>
          <p:spPr bwMode="auto">
            <a:xfrm rot="16188640">
              <a:off x="793" y="743"/>
              <a:ext cx="0" cy="337"/>
            </a:xfrm>
            <a:prstGeom prst="line">
              <a:avLst/>
            </a:prstGeom>
            <a:noFill/>
            <a:ln w="76200">
              <a:solidFill>
                <a:srgbClr val="6600CC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grpSp>
          <p:nvGrpSpPr>
            <p:cNvPr id="71" name="Group 76"/>
            <p:cNvGrpSpPr>
              <a:grpSpLocks/>
            </p:cNvGrpSpPr>
            <p:nvPr/>
          </p:nvGrpSpPr>
          <p:grpSpPr bwMode="auto">
            <a:xfrm rot="-190707">
              <a:off x="912" y="568"/>
              <a:ext cx="94" cy="392"/>
              <a:chOff x="3888" y="576"/>
              <a:chExt cx="96" cy="432"/>
            </a:xfrm>
          </p:grpSpPr>
          <p:sp>
            <p:nvSpPr>
              <p:cNvPr id="72" name="Line 77"/>
              <p:cNvSpPr>
                <a:spLocks noChangeShapeType="1"/>
              </p:cNvSpPr>
              <p:nvPr/>
            </p:nvSpPr>
            <p:spPr bwMode="auto">
              <a:xfrm>
                <a:off x="3936" y="576"/>
                <a:ext cx="0" cy="432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73" name="Oval 78"/>
              <p:cNvSpPr>
                <a:spLocks noChangeArrowheads="1"/>
              </p:cNvSpPr>
              <p:nvPr/>
            </p:nvSpPr>
            <p:spPr bwMode="auto">
              <a:xfrm>
                <a:off x="3888" y="912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99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74" name="Left Brace 73"/>
          <p:cNvSpPr/>
          <p:nvPr/>
        </p:nvSpPr>
        <p:spPr>
          <a:xfrm rot="16200000">
            <a:off x="4297745" y="2862655"/>
            <a:ext cx="600075" cy="3938762"/>
          </a:xfrm>
          <a:prstGeom prst="leftBrace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118323" y="5241522"/>
            <a:ext cx="9589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0070C0"/>
                </a:solidFill>
              </a:rPr>
              <a:t>9 </a:t>
            </a:r>
            <a:r>
              <a:rPr lang="en-US" sz="3000" dirty="0" err="1">
                <a:solidFill>
                  <a:srgbClr val="0070C0"/>
                </a:solidFill>
              </a:rPr>
              <a:t>giờ</a:t>
            </a:r>
            <a:endParaRPr lang="en-US" sz="3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21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51" dur="3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3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5" dur="3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7" dur="3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9" dur="3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1" dur="3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3" dur="3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5" dur="3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7" dur="3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69" dur="3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71" dur="3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73" dur="3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7" grpId="0"/>
      <p:bldP spid="67" grpId="1"/>
      <p:bldP spid="68" grpId="0"/>
      <p:bldP spid="68" grpId="1"/>
      <p:bldP spid="74" grpId="0" animBg="1"/>
      <p:bldP spid="7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4" descr="aSadClow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75" y="952500"/>
            <a:ext cx="5105400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4121150" y="1409700"/>
            <a:ext cx="2803525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66FF"/>
                </a:solidFill>
                <a:latin typeface="Times New Roman" panose="02020603050405020304" pitchFamily="18" charset="0"/>
              </a:rPr>
              <a:t>CHƯA </a:t>
            </a:r>
          </a:p>
          <a:p>
            <a:pPr algn="ctr"/>
            <a:r>
              <a:rPr lang="en-US" sz="2800" b="1">
                <a:solidFill>
                  <a:srgbClr val="0066FF"/>
                </a:solidFill>
                <a:latin typeface="Times New Roman" panose="02020603050405020304" pitchFamily="18" charset="0"/>
              </a:rPr>
              <a:t>ĐÚNG </a:t>
            </a:r>
          </a:p>
          <a:p>
            <a:pPr algn="ctr"/>
            <a:r>
              <a:rPr lang="en-US" sz="2800" b="1">
                <a:solidFill>
                  <a:srgbClr val="0066FF"/>
                </a:solidFill>
                <a:latin typeface="Times New Roman" panose="02020603050405020304" pitchFamily="18" charset="0"/>
              </a:rPr>
              <a:t>RỒI!</a:t>
            </a:r>
          </a:p>
        </p:txBody>
      </p:sp>
      <p:sp>
        <p:nvSpPr>
          <p:cNvPr id="14" name="AutoShape 1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58175" y="6181725"/>
            <a:ext cx="609600" cy="533400"/>
          </a:xfrm>
          <a:prstGeom prst="actionButtonBlank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Bài</a:t>
            </a:r>
            <a:r>
              <a:rPr lang="en-US" sz="1800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FF00FF"/>
                </a:solidFill>
                <a:latin typeface="Times New Roman" panose="02020603050405020304" pitchFamily="18" charset="0"/>
                <a:hlinkClick r:id="rId4" action="ppaction://hlinksldjump"/>
              </a:rPr>
              <a:t>2</a:t>
            </a:r>
            <a:endParaRPr lang="en-US" sz="1800" dirty="0">
              <a:solidFill>
                <a:srgbClr val="FF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938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41082"/>
              </p:ext>
            </p:extLst>
          </p:nvPr>
        </p:nvGraphicFramePr>
        <p:xfrm>
          <a:off x="1438271" y="3830637"/>
          <a:ext cx="9182100" cy="140185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65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00927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92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57" name="Group 55"/>
          <p:cNvGrpSpPr>
            <a:grpSpLocks/>
          </p:cNvGrpSpPr>
          <p:nvPr/>
        </p:nvGrpSpPr>
        <p:grpSpPr bwMode="auto">
          <a:xfrm>
            <a:off x="3295650" y="981075"/>
            <a:ext cx="2057400" cy="2057400"/>
            <a:chOff x="816" y="816"/>
            <a:chExt cx="1296" cy="1296"/>
          </a:xfrm>
        </p:grpSpPr>
        <p:grpSp>
          <p:nvGrpSpPr>
            <p:cNvPr id="158" name="Group 35"/>
            <p:cNvGrpSpPr>
              <a:grpSpLocks/>
            </p:cNvGrpSpPr>
            <p:nvPr/>
          </p:nvGrpSpPr>
          <p:grpSpPr bwMode="auto">
            <a:xfrm>
              <a:off x="816" y="816"/>
              <a:ext cx="1296" cy="1296"/>
              <a:chOff x="384" y="624"/>
              <a:chExt cx="1296" cy="1296"/>
            </a:xfrm>
          </p:grpSpPr>
          <p:sp>
            <p:nvSpPr>
              <p:cNvPr id="176" name="Oval 36"/>
              <p:cNvSpPr>
                <a:spLocks noChangeArrowheads="1"/>
              </p:cNvSpPr>
              <p:nvPr/>
            </p:nvSpPr>
            <p:spPr bwMode="auto">
              <a:xfrm>
                <a:off x="384" y="624"/>
                <a:ext cx="1296" cy="1296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7" name="Oval 37"/>
              <p:cNvSpPr>
                <a:spLocks noChangeArrowheads="1"/>
              </p:cNvSpPr>
              <p:nvPr/>
            </p:nvSpPr>
            <p:spPr bwMode="auto">
              <a:xfrm>
                <a:off x="480" y="720"/>
                <a:ext cx="1104" cy="110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9" name="Oval 38"/>
            <p:cNvSpPr>
              <a:spLocks noChangeArrowheads="1"/>
            </p:cNvSpPr>
            <p:nvPr/>
          </p:nvSpPr>
          <p:spPr bwMode="auto">
            <a:xfrm>
              <a:off x="1422" y="139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Text Box 39"/>
            <p:cNvSpPr txBox="1">
              <a:spLocks noChangeArrowheads="1"/>
            </p:cNvSpPr>
            <p:nvPr/>
          </p:nvSpPr>
          <p:spPr bwMode="auto">
            <a:xfrm>
              <a:off x="1344" y="912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161" name="Text Box 40"/>
            <p:cNvSpPr txBox="1">
              <a:spLocks noChangeArrowheads="1"/>
            </p:cNvSpPr>
            <p:nvPr/>
          </p:nvSpPr>
          <p:spPr bwMode="auto">
            <a:xfrm>
              <a:off x="1104" y="96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162" name="Text Box 41"/>
            <p:cNvSpPr txBox="1">
              <a:spLocks noChangeArrowheads="1"/>
            </p:cNvSpPr>
            <p:nvPr/>
          </p:nvSpPr>
          <p:spPr bwMode="auto">
            <a:xfrm>
              <a:off x="960" y="158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63" name="Text Box 42"/>
            <p:cNvSpPr txBox="1">
              <a:spLocks noChangeArrowheads="1"/>
            </p:cNvSpPr>
            <p:nvPr/>
          </p:nvSpPr>
          <p:spPr bwMode="auto">
            <a:xfrm>
              <a:off x="1104" y="1776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164" name="Text Box 43"/>
            <p:cNvSpPr txBox="1">
              <a:spLocks noChangeArrowheads="1"/>
            </p:cNvSpPr>
            <p:nvPr/>
          </p:nvSpPr>
          <p:spPr bwMode="auto">
            <a:xfrm>
              <a:off x="960" y="1152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165" name="Text Box 44"/>
            <p:cNvSpPr txBox="1">
              <a:spLocks noChangeArrowheads="1"/>
            </p:cNvSpPr>
            <p:nvPr/>
          </p:nvSpPr>
          <p:spPr bwMode="auto">
            <a:xfrm>
              <a:off x="864" y="134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166" name="Text Box 45"/>
            <p:cNvSpPr txBox="1">
              <a:spLocks noChangeArrowheads="1"/>
            </p:cNvSpPr>
            <p:nvPr/>
          </p:nvSpPr>
          <p:spPr bwMode="auto">
            <a:xfrm>
              <a:off x="1344" y="182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167" name="Text Box 46"/>
            <p:cNvSpPr txBox="1">
              <a:spLocks noChangeArrowheads="1"/>
            </p:cNvSpPr>
            <p:nvPr/>
          </p:nvSpPr>
          <p:spPr bwMode="auto">
            <a:xfrm>
              <a:off x="1584" y="1776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168" name="Text Box 47"/>
            <p:cNvSpPr txBox="1">
              <a:spLocks noChangeArrowheads="1"/>
            </p:cNvSpPr>
            <p:nvPr/>
          </p:nvSpPr>
          <p:spPr bwMode="auto">
            <a:xfrm>
              <a:off x="1728" y="158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69" name="Text Box 48"/>
            <p:cNvSpPr txBox="1">
              <a:spLocks noChangeArrowheads="1"/>
            </p:cNvSpPr>
            <p:nvPr/>
          </p:nvSpPr>
          <p:spPr bwMode="auto">
            <a:xfrm>
              <a:off x="1824" y="134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170" name="Text Box 49"/>
            <p:cNvSpPr txBox="1">
              <a:spLocks noChangeArrowheads="1"/>
            </p:cNvSpPr>
            <p:nvPr/>
          </p:nvSpPr>
          <p:spPr bwMode="auto">
            <a:xfrm>
              <a:off x="1776" y="1152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71" name="Text Box 50"/>
            <p:cNvSpPr txBox="1">
              <a:spLocks noChangeArrowheads="1"/>
            </p:cNvSpPr>
            <p:nvPr/>
          </p:nvSpPr>
          <p:spPr bwMode="auto">
            <a:xfrm>
              <a:off x="1584" y="96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72" name="AutoShape 51"/>
            <p:cNvSpPr>
              <a:spLocks noChangeArrowheads="1"/>
            </p:cNvSpPr>
            <p:nvPr/>
          </p:nvSpPr>
          <p:spPr bwMode="auto">
            <a:xfrm rot="10800000">
              <a:off x="1169" y="1377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AutoShape 52"/>
            <p:cNvSpPr>
              <a:spLocks noChangeArrowheads="1"/>
            </p:cNvSpPr>
            <p:nvPr/>
          </p:nvSpPr>
          <p:spPr bwMode="auto">
            <a:xfrm rot="16200000">
              <a:off x="1305" y="1248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Text Box 53"/>
            <p:cNvSpPr txBox="1">
              <a:spLocks noChangeArrowheads="1"/>
            </p:cNvSpPr>
            <p:nvPr/>
          </p:nvSpPr>
          <p:spPr bwMode="auto">
            <a:xfrm>
              <a:off x="960" y="158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75" name="Text Box 54"/>
            <p:cNvSpPr txBox="1">
              <a:spLocks noChangeArrowheads="1"/>
            </p:cNvSpPr>
            <p:nvPr/>
          </p:nvSpPr>
          <p:spPr bwMode="auto">
            <a:xfrm>
              <a:off x="1584" y="96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80" name="Group 59"/>
          <p:cNvGrpSpPr>
            <a:grpSpLocks/>
          </p:cNvGrpSpPr>
          <p:nvPr/>
        </p:nvGrpSpPr>
        <p:grpSpPr bwMode="auto">
          <a:xfrm>
            <a:off x="7181850" y="1057275"/>
            <a:ext cx="1905000" cy="1905000"/>
            <a:chOff x="336" y="336"/>
            <a:chExt cx="1200" cy="1200"/>
          </a:xfrm>
        </p:grpSpPr>
        <p:sp>
          <p:nvSpPr>
            <p:cNvPr id="181" name="Oval 60"/>
            <p:cNvSpPr>
              <a:spLocks noChangeArrowheads="1"/>
            </p:cNvSpPr>
            <p:nvPr/>
          </p:nvSpPr>
          <p:spPr bwMode="auto">
            <a:xfrm>
              <a:off x="336" y="336"/>
              <a:ext cx="1200" cy="12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" name="Oval 61"/>
            <p:cNvSpPr>
              <a:spLocks noChangeArrowheads="1"/>
            </p:cNvSpPr>
            <p:nvPr/>
          </p:nvSpPr>
          <p:spPr bwMode="auto">
            <a:xfrm>
              <a:off x="384" y="384"/>
              <a:ext cx="1104" cy="110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3" name="Text Box 62"/>
          <p:cNvSpPr txBox="1">
            <a:spLocks noChangeArrowheads="1"/>
          </p:cNvSpPr>
          <p:nvPr/>
        </p:nvSpPr>
        <p:spPr bwMode="auto">
          <a:xfrm>
            <a:off x="7943850" y="1133475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XII</a:t>
            </a:r>
          </a:p>
        </p:txBody>
      </p:sp>
      <p:sp>
        <p:nvSpPr>
          <p:cNvPr id="184" name="Text Box 63"/>
          <p:cNvSpPr txBox="1">
            <a:spLocks noChangeArrowheads="1"/>
          </p:cNvSpPr>
          <p:nvPr/>
        </p:nvSpPr>
        <p:spPr bwMode="auto">
          <a:xfrm>
            <a:off x="7562850" y="12096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XI</a:t>
            </a:r>
          </a:p>
        </p:txBody>
      </p:sp>
      <p:sp>
        <p:nvSpPr>
          <p:cNvPr id="185" name="Text Box 64"/>
          <p:cNvSpPr txBox="1">
            <a:spLocks noChangeArrowheads="1"/>
          </p:cNvSpPr>
          <p:nvPr/>
        </p:nvSpPr>
        <p:spPr bwMode="auto">
          <a:xfrm>
            <a:off x="7258050" y="2200275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VIII</a:t>
            </a:r>
          </a:p>
        </p:txBody>
      </p:sp>
      <p:sp>
        <p:nvSpPr>
          <p:cNvPr id="186" name="Text Box 65"/>
          <p:cNvSpPr txBox="1">
            <a:spLocks noChangeArrowheads="1"/>
          </p:cNvSpPr>
          <p:nvPr/>
        </p:nvSpPr>
        <p:spPr bwMode="auto">
          <a:xfrm>
            <a:off x="7486650" y="2535238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VII</a:t>
            </a:r>
          </a:p>
        </p:txBody>
      </p:sp>
      <p:sp>
        <p:nvSpPr>
          <p:cNvPr id="187" name="Text Box 66"/>
          <p:cNvSpPr txBox="1">
            <a:spLocks noChangeArrowheads="1"/>
          </p:cNvSpPr>
          <p:nvPr/>
        </p:nvSpPr>
        <p:spPr bwMode="auto">
          <a:xfrm>
            <a:off x="7258050" y="15144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</a:t>
            </a:r>
          </a:p>
        </p:txBody>
      </p:sp>
      <p:sp>
        <p:nvSpPr>
          <p:cNvPr id="188" name="Text Box 67"/>
          <p:cNvSpPr txBox="1">
            <a:spLocks noChangeArrowheads="1"/>
          </p:cNvSpPr>
          <p:nvPr/>
        </p:nvSpPr>
        <p:spPr bwMode="auto">
          <a:xfrm>
            <a:off x="7181850" y="1819275"/>
            <a:ext cx="3968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IX</a:t>
            </a:r>
          </a:p>
        </p:txBody>
      </p:sp>
      <p:sp>
        <p:nvSpPr>
          <p:cNvPr id="189" name="Text Box 68"/>
          <p:cNvSpPr txBox="1">
            <a:spLocks noChangeArrowheads="1"/>
          </p:cNvSpPr>
          <p:nvPr/>
        </p:nvSpPr>
        <p:spPr bwMode="auto">
          <a:xfrm>
            <a:off x="7943850" y="26574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VI</a:t>
            </a:r>
          </a:p>
        </p:txBody>
      </p:sp>
      <p:sp>
        <p:nvSpPr>
          <p:cNvPr id="190" name="Text Box 69"/>
          <p:cNvSpPr txBox="1">
            <a:spLocks noChangeArrowheads="1"/>
          </p:cNvSpPr>
          <p:nvPr/>
        </p:nvSpPr>
        <p:spPr bwMode="auto">
          <a:xfrm>
            <a:off x="8401050" y="25050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</a:t>
            </a:r>
          </a:p>
        </p:txBody>
      </p:sp>
      <p:sp>
        <p:nvSpPr>
          <p:cNvPr id="191" name="Text Box 70"/>
          <p:cNvSpPr txBox="1">
            <a:spLocks noChangeArrowheads="1"/>
          </p:cNvSpPr>
          <p:nvPr/>
        </p:nvSpPr>
        <p:spPr bwMode="auto">
          <a:xfrm>
            <a:off x="8629650" y="22002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IV</a:t>
            </a:r>
          </a:p>
        </p:txBody>
      </p:sp>
      <p:sp>
        <p:nvSpPr>
          <p:cNvPr id="192" name="Text Box 71"/>
          <p:cNvSpPr txBox="1">
            <a:spLocks noChangeArrowheads="1"/>
          </p:cNvSpPr>
          <p:nvPr/>
        </p:nvSpPr>
        <p:spPr bwMode="auto">
          <a:xfrm>
            <a:off x="8705850" y="18192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III</a:t>
            </a:r>
          </a:p>
        </p:txBody>
      </p:sp>
      <p:sp>
        <p:nvSpPr>
          <p:cNvPr id="193" name="Text Box 72"/>
          <p:cNvSpPr txBox="1">
            <a:spLocks noChangeArrowheads="1"/>
          </p:cNvSpPr>
          <p:nvPr/>
        </p:nvSpPr>
        <p:spPr bwMode="auto">
          <a:xfrm>
            <a:off x="8629650" y="14382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II</a:t>
            </a:r>
          </a:p>
        </p:txBody>
      </p:sp>
      <p:sp>
        <p:nvSpPr>
          <p:cNvPr id="194" name="Text Box 73"/>
          <p:cNvSpPr txBox="1">
            <a:spLocks noChangeArrowheads="1"/>
          </p:cNvSpPr>
          <p:nvPr/>
        </p:nvSpPr>
        <p:spPr bwMode="auto">
          <a:xfrm>
            <a:off x="8324850" y="12096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</a:t>
            </a:r>
          </a:p>
        </p:txBody>
      </p:sp>
      <p:grpSp>
        <p:nvGrpSpPr>
          <p:cNvPr id="195" name="Group 74"/>
          <p:cNvGrpSpPr>
            <a:grpSpLocks/>
          </p:cNvGrpSpPr>
          <p:nvPr/>
        </p:nvGrpSpPr>
        <p:grpSpPr bwMode="auto">
          <a:xfrm>
            <a:off x="7639050" y="1425575"/>
            <a:ext cx="606425" cy="622300"/>
            <a:chOff x="624" y="568"/>
            <a:chExt cx="382" cy="392"/>
          </a:xfrm>
        </p:grpSpPr>
        <p:sp>
          <p:nvSpPr>
            <p:cNvPr id="196" name="Line 75"/>
            <p:cNvSpPr>
              <a:spLocks noChangeShapeType="1"/>
            </p:cNvSpPr>
            <p:nvPr/>
          </p:nvSpPr>
          <p:spPr bwMode="auto">
            <a:xfrm rot="16188640">
              <a:off x="793" y="743"/>
              <a:ext cx="0" cy="337"/>
            </a:xfrm>
            <a:prstGeom prst="line">
              <a:avLst/>
            </a:prstGeom>
            <a:noFill/>
            <a:ln w="76200">
              <a:solidFill>
                <a:srgbClr val="6600CC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7" name="Group 76"/>
            <p:cNvGrpSpPr>
              <a:grpSpLocks/>
            </p:cNvGrpSpPr>
            <p:nvPr/>
          </p:nvGrpSpPr>
          <p:grpSpPr bwMode="auto">
            <a:xfrm rot="-190707">
              <a:off x="912" y="568"/>
              <a:ext cx="94" cy="392"/>
              <a:chOff x="3888" y="576"/>
              <a:chExt cx="96" cy="432"/>
            </a:xfrm>
          </p:grpSpPr>
          <p:sp>
            <p:nvSpPr>
              <p:cNvPr id="198" name="Line 77"/>
              <p:cNvSpPr>
                <a:spLocks noChangeShapeType="1"/>
              </p:cNvSpPr>
              <p:nvPr/>
            </p:nvSpPr>
            <p:spPr bwMode="auto">
              <a:xfrm>
                <a:off x="3936" y="576"/>
                <a:ext cx="0" cy="432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" name="Oval 78"/>
              <p:cNvSpPr>
                <a:spLocks noChangeArrowheads="1"/>
              </p:cNvSpPr>
              <p:nvPr/>
            </p:nvSpPr>
            <p:spPr bwMode="auto">
              <a:xfrm>
                <a:off x="3888" y="912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99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00" name="Table 1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39476"/>
              </p:ext>
            </p:extLst>
          </p:nvPr>
        </p:nvGraphicFramePr>
        <p:xfrm>
          <a:off x="1428746" y="3840162"/>
          <a:ext cx="9182100" cy="140185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65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0092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92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481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" grpId="0"/>
      <p:bldP spid="184" grpId="0"/>
      <p:bldP spid="185" grpId="0"/>
      <p:bldP spid="186" grpId="0"/>
      <p:bldP spid="187" grpId="0"/>
      <p:bldP spid="188" grpId="0"/>
      <p:bldP spid="189" grpId="0"/>
      <p:bldP spid="190" grpId="0"/>
      <p:bldP spid="191" grpId="0"/>
      <p:bldP spid="192" grpId="0"/>
      <p:bldP spid="193" grpId="0"/>
      <p:bldP spid="1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6769" y="271790"/>
            <a:ext cx="8337667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TẮC HÌNH THÀNH CHỮ SỐ LA MÃ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57375" y="1006668"/>
            <a:ext cx="649241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Các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chữ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>
                <a:solidFill>
                  <a:srgbClr val="FF0000"/>
                </a:solidFill>
              </a:rPr>
              <a:t>I,X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không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được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lặp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lại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quá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3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lần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liên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tiếp</a:t>
            </a:r>
            <a:endParaRPr lang="en-US" sz="25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77112" y="1584234"/>
            <a:ext cx="478849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err="1">
                <a:solidFill>
                  <a:srgbClr val="00B0F0"/>
                </a:solidFill>
              </a:rPr>
              <a:t>Chữ</a:t>
            </a:r>
            <a:r>
              <a:rPr lang="en-US" sz="2500" dirty="0">
                <a:solidFill>
                  <a:srgbClr val="00B0F0"/>
                </a:solidFill>
              </a:rPr>
              <a:t> </a:t>
            </a:r>
            <a:r>
              <a:rPr lang="en-US" sz="2500" dirty="0">
                <a:solidFill>
                  <a:srgbClr val="FF0000"/>
                </a:solidFill>
              </a:rPr>
              <a:t>V</a:t>
            </a:r>
            <a:r>
              <a:rPr lang="en-US" sz="2500" dirty="0">
                <a:solidFill>
                  <a:srgbClr val="00B0F0"/>
                </a:solidFill>
              </a:rPr>
              <a:t> </a:t>
            </a:r>
            <a:r>
              <a:rPr lang="en-US" sz="2500" dirty="0" err="1">
                <a:solidFill>
                  <a:srgbClr val="00B0F0"/>
                </a:solidFill>
              </a:rPr>
              <a:t>không</a:t>
            </a:r>
            <a:r>
              <a:rPr lang="en-US" sz="2500" dirty="0">
                <a:solidFill>
                  <a:srgbClr val="00B0F0"/>
                </a:solidFill>
              </a:rPr>
              <a:t> </a:t>
            </a:r>
            <a:r>
              <a:rPr lang="en-US" sz="2500" dirty="0" err="1">
                <a:solidFill>
                  <a:srgbClr val="00B0F0"/>
                </a:solidFill>
              </a:rPr>
              <a:t>được</a:t>
            </a:r>
            <a:r>
              <a:rPr lang="en-US" sz="2500" dirty="0">
                <a:solidFill>
                  <a:srgbClr val="00B0F0"/>
                </a:solidFill>
              </a:rPr>
              <a:t> </a:t>
            </a:r>
            <a:r>
              <a:rPr lang="en-US" sz="2500" dirty="0" err="1">
                <a:solidFill>
                  <a:srgbClr val="00B0F0"/>
                </a:solidFill>
              </a:rPr>
              <a:t>lặp</a:t>
            </a:r>
            <a:r>
              <a:rPr lang="en-US" sz="2500" dirty="0">
                <a:solidFill>
                  <a:srgbClr val="00B0F0"/>
                </a:solidFill>
              </a:rPr>
              <a:t> </a:t>
            </a:r>
            <a:r>
              <a:rPr lang="en-US" sz="2500" dirty="0" err="1">
                <a:solidFill>
                  <a:srgbClr val="00B0F0"/>
                </a:solidFill>
              </a:rPr>
              <a:t>lại</a:t>
            </a:r>
            <a:r>
              <a:rPr lang="en-US" sz="2500" dirty="0">
                <a:solidFill>
                  <a:srgbClr val="00B0F0"/>
                </a:solidFill>
              </a:rPr>
              <a:t> </a:t>
            </a:r>
            <a:r>
              <a:rPr lang="en-US" sz="2500" dirty="0" err="1">
                <a:solidFill>
                  <a:srgbClr val="00B0F0"/>
                </a:solidFill>
              </a:rPr>
              <a:t>quá</a:t>
            </a:r>
            <a:r>
              <a:rPr lang="en-US" sz="2500" dirty="0">
                <a:solidFill>
                  <a:srgbClr val="00B0F0"/>
                </a:solidFill>
              </a:rPr>
              <a:t> 1 </a:t>
            </a:r>
            <a:r>
              <a:rPr lang="en-US" sz="2500" dirty="0" err="1">
                <a:solidFill>
                  <a:srgbClr val="00B0F0"/>
                </a:solidFill>
              </a:rPr>
              <a:t>lần</a:t>
            </a:r>
            <a:r>
              <a:rPr lang="en-US" sz="2500" dirty="0"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77112" y="2161800"/>
            <a:ext cx="7979428" cy="20159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5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</a:p>
          <a:p>
            <a:endParaRPr lang="en-US" sz="25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53681" y="4297009"/>
            <a:ext cx="8102859" cy="27853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5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5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5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</a:p>
          <a:p>
            <a:endParaRPr lang="en-US" sz="25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5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40136" y="3373679"/>
            <a:ext cx="7777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IV</a:t>
            </a:r>
          </a:p>
        </p:txBody>
      </p:sp>
      <p:sp>
        <p:nvSpPr>
          <p:cNvPr id="9" name="Curved Right Arrow 8"/>
          <p:cNvSpPr/>
          <p:nvPr/>
        </p:nvSpPr>
        <p:spPr>
          <a:xfrm rot="5400000">
            <a:off x="3552342" y="3303050"/>
            <a:ext cx="153363" cy="46302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Flowchart: Terminator 9"/>
          <p:cNvSpPr/>
          <p:nvPr/>
        </p:nvSpPr>
        <p:spPr>
          <a:xfrm>
            <a:off x="3240136" y="3145249"/>
            <a:ext cx="777777" cy="232735"/>
          </a:xfrm>
          <a:prstGeom prst="flowChartTermina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</a:rPr>
              <a:t>- 1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22247" y="5501202"/>
            <a:ext cx="7505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XI</a:t>
            </a:r>
          </a:p>
        </p:txBody>
      </p:sp>
      <p:sp>
        <p:nvSpPr>
          <p:cNvPr id="12" name="Curved Down Arrow 11"/>
          <p:cNvSpPr/>
          <p:nvPr/>
        </p:nvSpPr>
        <p:spPr>
          <a:xfrm>
            <a:off x="3131191" y="5501202"/>
            <a:ext cx="532637" cy="18522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lowchart: Terminator 12"/>
          <p:cNvSpPr/>
          <p:nvPr/>
        </p:nvSpPr>
        <p:spPr>
          <a:xfrm>
            <a:off x="3022247" y="5228329"/>
            <a:ext cx="714779" cy="237354"/>
          </a:xfrm>
          <a:prstGeom prst="flowChartTermina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+ 1</a:t>
            </a:r>
          </a:p>
        </p:txBody>
      </p:sp>
    </p:spTree>
    <p:extLst>
      <p:ext uri="{BB962C8B-B14F-4D97-AF65-F5344CB8AC3E}">
        <p14:creationId xmlns:p14="http://schemas.microsoft.com/office/powerpoint/2010/main" val="137046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 animBg="1"/>
      <p:bldP spid="10" grpId="0" animBg="1"/>
      <p:bldP spid="11" grpId="0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5"/>
          <p:cNvSpPr>
            <a:spLocks noChangeArrowheads="1"/>
          </p:cNvSpPr>
          <p:nvPr/>
        </p:nvSpPr>
        <p:spPr bwMode="auto">
          <a:xfrm>
            <a:off x="4457700" y="2824163"/>
            <a:ext cx="547688" cy="595312"/>
          </a:xfrm>
          <a:prstGeom prst="rect">
            <a:avLst/>
          </a:prstGeom>
          <a:solidFill>
            <a:srgbClr val="F2E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137"/>
          <p:cNvSpPr>
            <a:spLocks noChangeArrowheads="1"/>
          </p:cNvSpPr>
          <p:nvPr/>
        </p:nvSpPr>
        <p:spPr bwMode="auto">
          <a:xfrm>
            <a:off x="7515225" y="2824163"/>
            <a:ext cx="481013" cy="595312"/>
          </a:xfrm>
          <a:prstGeom prst="rect">
            <a:avLst/>
          </a:prstGeom>
          <a:solidFill>
            <a:srgbClr val="F2E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94"/>
          <p:cNvSpPr>
            <a:spLocks noChangeArrowheads="1"/>
          </p:cNvSpPr>
          <p:nvPr/>
        </p:nvSpPr>
        <p:spPr bwMode="auto">
          <a:xfrm>
            <a:off x="2219325" y="2824163"/>
            <a:ext cx="490538" cy="595312"/>
          </a:xfrm>
          <a:prstGeom prst="rect">
            <a:avLst/>
          </a:prstGeom>
          <a:solidFill>
            <a:srgbClr val="F2E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3609975" y="352425"/>
            <a:ext cx="51435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800" kern="10" dirty="0">
                <a:ln w="317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99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NHÌN NHANH, ĐÁP ĐÚNG !</a:t>
            </a:r>
            <a:endParaRPr lang="en-US" sz="2800" kern="10" dirty="0">
              <a:ln w="3175">
                <a:solidFill>
                  <a:srgbClr val="FF00FF"/>
                </a:solidFill>
                <a:round/>
                <a:headEnd/>
                <a:tailEnd/>
              </a:ln>
              <a:solidFill>
                <a:srgbClr val="FF99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93"/>
          <p:cNvGrpSpPr>
            <a:grpSpLocks/>
          </p:cNvGrpSpPr>
          <p:nvPr/>
        </p:nvGrpSpPr>
        <p:grpSpPr bwMode="auto">
          <a:xfrm>
            <a:off x="2219325" y="2790825"/>
            <a:ext cx="8153400" cy="1314450"/>
            <a:chOff x="240" y="1197"/>
            <a:chExt cx="5136" cy="828"/>
          </a:xfrm>
        </p:grpSpPr>
        <p:sp>
          <p:nvSpPr>
            <p:cNvPr id="8" name="Rectangle 48"/>
            <p:cNvSpPr>
              <a:spLocks noChangeArrowheads="1"/>
            </p:cNvSpPr>
            <p:nvPr/>
          </p:nvSpPr>
          <p:spPr bwMode="auto">
            <a:xfrm>
              <a:off x="240" y="1209"/>
              <a:ext cx="5136" cy="816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49"/>
            <p:cNvSpPr>
              <a:spLocks noChangeShapeType="1"/>
            </p:cNvSpPr>
            <p:nvPr/>
          </p:nvSpPr>
          <p:spPr bwMode="auto">
            <a:xfrm>
              <a:off x="240" y="1602"/>
              <a:ext cx="5136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50"/>
            <p:cNvSpPr>
              <a:spLocks noChangeShapeType="1"/>
            </p:cNvSpPr>
            <p:nvPr/>
          </p:nvSpPr>
          <p:spPr bwMode="auto">
            <a:xfrm>
              <a:off x="2001" y="1200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51"/>
            <p:cNvSpPr>
              <a:spLocks noChangeShapeType="1"/>
            </p:cNvSpPr>
            <p:nvPr/>
          </p:nvSpPr>
          <p:spPr bwMode="auto">
            <a:xfrm>
              <a:off x="2388" y="1200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52"/>
            <p:cNvSpPr>
              <a:spLocks noChangeShapeType="1"/>
            </p:cNvSpPr>
            <p:nvPr/>
          </p:nvSpPr>
          <p:spPr bwMode="auto">
            <a:xfrm>
              <a:off x="3216" y="1209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53"/>
            <p:cNvSpPr>
              <a:spLocks noChangeShapeType="1"/>
            </p:cNvSpPr>
            <p:nvPr/>
          </p:nvSpPr>
          <p:spPr bwMode="auto">
            <a:xfrm>
              <a:off x="3552" y="1209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54"/>
            <p:cNvSpPr>
              <a:spLocks noChangeShapeType="1"/>
            </p:cNvSpPr>
            <p:nvPr/>
          </p:nvSpPr>
          <p:spPr bwMode="auto">
            <a:xfrm>
              <a:off x="2793" y="1209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55"/>
            <p:cNvSpPr>
              <a:spLocks noChangeShapeType="1"/>
            </p:cNvSpPr>
            <p:nvPr/>
          </p:nvSpPr>
          <p:spPr bwMode="auto">
            <a:xfrm>
              <a:off x="528" y="1200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56"/>
            <p:cNvSpPr>
              <a:spLocks noChangeShapeType="1"/>
            </p:cNvSpPr>
            <p:nvPr/>
          </p:nvSpPr>
          <p:spPr bwMode="auto">
            <a:xfrm>
              <a:off x="1269" y="1209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57"/>
            <p:cNvSpPr>
              <a:spLocks noChangeShapeType="1"/>
            </p:cNvSpPr>
            <p:nvPr/>
          </p:nvSpPr>
          <p:spPr bwMode="auto">
            <a:xfrm>
              <a:off x="1638" y="1209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58"/>
            <p:cNvSpPr>
              <a:spLocks noChangeShapeType="1"/>
            </p:cNvSpPr>
            <p:nvPr/>
          </p:nvSpPr>
          <p:spPr bwMode="auto">
            <a:xfrm>
              <a:off x="888" y="1209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59"/>
            <p:cNvSpPr txBox="1">
              <a:spLocks noChangeArrowheads="1"/>
            </p:cNvSpPr>
            <p:nvPr/>
          </p:nvSpPr>
          <p:spPr bwMode="auto">
            <a:xfrm>
              <a:off x="320" y="1275"/>
              <a:ext cx="1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I</a:t>
              </a:r>
            </a:p>
          </p:txBody>
        </p:sp>
        <p:sp>
          <p:nvSpPr>
            <p:cNvPr id="20" name="Text Box 60"/>
            <p:cNvSpPr txBox="1">
              <a:spLocks noChangeArrowheads="1"/>
            </p:cNvSpPr>
            <p:nvPr/>
          </p:nvSpPr>
          <p:spPr bwMode="auto">
            <a:xfrm>
              <a:off x="553" y="1275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II</a:t>
              </a:r>
            </a:p>
          </p:txBody>
        </p:sp>
        <p:sp>
          <p:nvSpPr>
            <p:cNvPr id="21" name="Text Box 61"/>
            <p:cNvSpPr txBox="1">
              <a:spLocks noChangeArrowheads="1"/>
            </p:cNvSpPr>
            <p:nvPr/>
          </p:nvSpPr>
          <p:spPr bwMode="auto">
            <a:xfrm>
              <a:off x="906" y="1275"/>
              <a:ext cx="34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III</a:t>
              </a:r>
            </a:p>
          </p:txBody>
        </p:sp>
        <p:sp>
          <p:nvSpPr>
            <p:cNvPr id="22" name="Text Box 62"/>
            <p:cNvSpPr txBox="1">
              <a:spLocks noChangeArrowheads="1"/>
            </p:cNvSpPr>
            <p:nvPr/>
          </p:nvSpPr>
          <p:spPr bwMode="auto">
            <a:xfrm>
              <a:off x="1302" y="1284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IV</a:t>
              </a:r>
            </a:p>
          </p:txBody>
        </p:sp>
        <p:sp>
          <p:nvSpPr>
            <p:cNvPr id="23" name="Text Box 63"/>
            <p:cNvSpPr txBox="1">
              <a:spLocks noChangeArrowheads="1"/>
            </p:cNvSpPr>
            <p:nvPr/>
          </p:nvSpPr>
          <p:spPr bwMode="auto">
            <a:xfrm>
              <a:off x="1698" y="1305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V</a:t>
              </a:r>
            </a:p>
          </p:txBody>
        </p:sp>
        <p:sp>
          <p:nvSpPr>
            <p:cNvPr id="24" name="Text Box 64"/>
            <p:cNvSpPr txBox="1">
              <a:spLocks noChangeArrowheads="1"/>
            </p:cNvSpPr>
            <p:nvPr/>
          </p:nvSpPr>
          <p:spPr bwMode="auto">
            <a:xfrm>
              <a:off x="2002" y="1287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VI</a:t>
              </a:r>
            </a:p>
          </p:txBody>
        </p:sp>
        <p:sp>
          <p:nvSpPr>
            <p:cNvPr id="25" name="Text Box 65"/>
            <p:cNvSpPr txBox="1">
              <a:spLocks noChangeArrowheads="1"/>
            </p:cNvSpPr>
            <p:nvPr/>
          </p:nvSpPr>
          <p:spPr bwMode="auto">
            <a:xfrm>
              <a:off x="2379" y="1287"/>
              <a:ext cx="4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VII</a:t>
              </a:r>
            </a:p>
          </p:txBody>
        </p:sp>
        <p:sp>
          <p:nvSpPr>
            <p:cNvPr id="26" name="Text Box 66"/>
            <p:cNvSpPr txBox="1">
              <a:spLocks noChangeArrowheads="1"/>
            </p:cNvSpPr>
            <p:nvPr/>
          </p:nvSpPr>
          <p:spPr bwMode="auto">
            <a:xfrm>
              <a:off x="2775" y="1296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VIII</a:t>
              </a:r>
            </a:p>
          </p:txBody>
        </p:sp>
        <p:sp>
          <p:nvSpPr>
            <p:cNvPr id="27" name="Text Box 67"/>
            <p:cNvSpPr txBox="1">
              <a:spLocks noChangeArrowheads="1"/>
            </p:cNvSpPr>
            <p:nvPr/>
          </p:nvSpPr>
          <p:spPr bwMode="auto">
            <a:xfrm>
              <a:off x="3246" y="1293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IX</a:t>
              </a:r>
            </a:p>
          </p:txBody>
        </p:sp>
        <p:sp>
          <p:nvSpPr>
            <p:cNvPr id="28" name="Text Box 68"/>
            <p:cNvSpPr txBox="1">
              <a:spLocks noChangeArrowheads="1"/>
            </p:cNvSpPr>
            <p:nvPr/>
          </p:nvSpPr>
          <p:spPr bwMode="auto">
            <a:xfrm>
              <a:off x="3606" y="1302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X</a:t>
              </a:r>
            </a:p>
          </p:txBody>
        </p:sp>
        <p:sp>
          <p:nvSpPr>
            <p:cNvPr id="29" name="Text Box 69"/>
            <p:cNvSpPr txBox="1">
              <a:spLocks noChangeArrowheads="1"/>
            </p:cNvSpPr>
            <p:nvPr/>
          </p:nvSpPr>
          <p:spPr bwMode="auto">
            <a:xfrm>
              <a:off x="288" y="1689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30" name="Line 70"/>
            <p:cNvSpPr>
              <a:spLocks noChangeShapeType="1"/>
            </p:cNvSpPr>
            <p:nvPr/>
          </p:nvSpPr>
          <p:spPr bwMode="auto">
            <a:xfrm>
              <a:off x="3882" y="1200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71"/>
            <p:cNvSpPr>
              <a:spLocks noChangeShapeType="1"/>
            </p:cNvSpPr>
            <p:nvPr/>
          </p:nvSpPr>
          <p:spPr bwMode="auto">
            <a:xfrm>
              <a:off x="4215" y="1200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 Box 72"/>
            <p:cNvSpPr txBox="1">
              <a:spLocks noChangeArrowheads="1"/>
            </p:cNvSpPr>
            <p:nvPr/>
          </p:nvSpPr>
          <p:spPr bwMode="auto">
            <a:xfrm>
              <a:off x="3906" y="1296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XI</a:t>
              </a:r>
            </a:p>
          </p:txBody>
        </p:sp>
        <p:sp>
          <p:nvSpPr>
            <p:cNvPr id="33" name="Text Box 73"/>
            <p:cNvSpPr txBox="1">
              <a:spLocks noChangeArrowheads="1"/>
            </p:cNvSpPr>
            <p:nvPr/>
          </p:nvSpPr>
          <p:spPr bwMode="auto">
            <a:xfrm>
              <a:off x="4212" y="1296"/>
              <a:ext cx="4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XII</a:t>
              </a:r>
            </a:p>
          </p:txBody>
        </p:sp>
        <p:sp>
          <p:nvSpPr>
            <p:cNvPr id="34" name="Text Box 75"/>
            <p:cNvSpPr txBox="1">
              <a:spLocks noChangeArrowheads="1"/>
            </p:cNvSpPr>
            <p:nvPr/>
          </p:nvSpPr>
          <p:spPr bwMode="auto">
            <a:xfrm>
              <a:off x="594" y="170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35" name="Text Box 76"/>
            <p:cNvSpPr txBox="1">
              <a:spLocks noChangeArrowheads="1"/>
            </p:cNvSpPr>
            <p:nvPr/>
          </p:nvSpPr>
          <p:spPr bwMode="auto">
            <a:xfrm>
              <a:off x="964" y="1707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36" name="Text Box 77"/>
            <p:cNvSpPr txBox="1">
              <a:spLocks noChangeArrowheads="1"/>
            </p:cNvSpPr>
            <p:nvPr/>
          </p:nvSpPr>
          <p:spPr bwMode="auto">
            <a:xfrm>
              <a:off x="1368" y="1706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37" name="Text Box 78"/>
            <p:cNvSpPr txBox="1">
              <a:spLocks noChangeArrowheads="1"/>
            </p:cNvSpPr>
            <p:nvPr/>
          </p:nvSpPr>
          <p:spPr bwMode="auto">
            <a:xfrm>
              <a:off x="1717" y="1710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38" name="Text Box 79"/>
            <p:cNvSpPr txBox="1">
              <a:spLocks noChangeArrowheads="1"/>
            </p:cNvSpPr>
            <p:nvPr/>
          </p:nvSpPr>
          <p:spPr bwMode="auto">
            <a:xfrm>
              <a:off x="2073" y="1701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39" name="Text Box 80"/>
            <p:cNvSpPr txBox="1">
              <a:spLocks noChangeArrowheads="1"/>
            </p:cNvSpPr>
            <p:nvPr/>
          </p:nvSpPr>
          <p:spPr bwMode="auto">
            <a:xfrm>
              <a:off x="2476" y="1705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7</a:t>
              </a:r>
            </a:p>
          </p:txBody>
        </p:sp>
        <p:sp>
          <p:nvSpPr>
            <p:cNvPr id="40" name="Text Box 81"/>
            <p:cNvSpPr txBox="1">
              <a:spLocks noChangeArrowheads="1"/>
            </p:cNvSpPr>
            <p:nvPr/>
          </p:nvSpPr>
          <p:spPr bwMode="auto">
            <a:xfrm>
              <a:off x="2880" y="1704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41" name="Text Box 82"/>
            <p:cNvSpPr txBox="1">
              <a:spLocks noChangeArrowheads="1"/>
            </p:cNvSpPr>
            <p:nvPr/>
          </p:nvSpPr>
          <p:spPr bwMode="auto">
            <a:xfrm>
              <a:off x="3283" y="170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42" name="Text Box 83"/>
            <p:cNvSpPr txBox="1">
              <a:spLocks noChangeArrowheads="1"/>
            </p:cNvSpPr>
            <p:nvPr/>
          </p:nvSpPr>
          <p:spPr bwMode="auto">
            <a:xfrm>
              <a:off x="3582" y="1719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43" name="Text Box 84"/>
            <p:cNvSpPr txBox="1">
              <a:spLocks noChangeArrowheads="1"/>
            </p:cNvSpPr>
            <p:nvPr/>
          </p:nvSpPr>
          <p:spPr bwMode="auto">
            <a:xfrm>
              <a:off x="3938" y="1709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11</a:t>
              </a:r>
            </a:p>
          </p:txBody>
        </p:sp>
        <p:sp>
          <p:nvSpPr>
            <p:cNvPr id="44" name="Text Box 85"/>
            <p:cNvSpPr txBox="1">
              <a:spLocks noChangeArrowheads="1"/>
            </p:cNvSpPr>
            <p:nvPr/>
          </p:nvSpPr>
          <p:spPr bwMode="auto">
            <a:xfrm>
              <a:off x="4263" y="1713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12</a:t>
              </a:r>
            </a:p>
          </p:txBody>
        </p:sp>
        <p:sp>
          <p:nvSpPr>
            <p:cNvPr id="45" name="Line 87"/>
            <p:cNvSpPr>
              <a:spLocks noChangeShapeType="1"/>
            </p:cNvSpPr>
            <p:nvPr/>
          </p:nvSpPr>
          <p:spPr bwMode="auto">
            <a:xfrm>
              <a:off x="4596" y="1197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88"/>
            <p:cNvSpPr>
              <a:spLocks noChangeShapeType="1"/>
            </p:cNvSpPr>
            <p:nvPr/>
          </p:nvSpPr>
          <p:spPr bwMode="auto">
            <a:xfrm>
              <a:off x="4974" y="1197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" name="Text Box 89"/>
          <p:cNvSpPr txBox="1">
            <a:spLocks noChangeArrowheads="1"/>
          </p:cNvSpPr>
          <p:nvPr/>
        </p:nvSpPr>
        <p:spPr bwMode="auto">
          <a:xfrm>
            <a:off x="9158288" y="2943225"/>
            <a:ext cx="625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9933"/>
                </a:solidFill>
              </a:rPr>
              <a:t>XX</a:t>
            </a:r>
          </a:p>
        </p:txBody>
      </p:sp>
      <p:sp>
        <p:nvSpPr>
          <p:cNvPr id="48" name="Text Box 90"/>
          <p:cNvSpPr txBox="1">
            <a:spLocks noChangeArrowheads="1"/>
          </p:cNvSpPr>
          <p:nvPr/>
        </p:nvSpPr>
        <p:spPr bwMode="auto">
          <a:xfrm>
            <a:off x="9686925" y="2943225"/>
            <a:ext cx="744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9933"/>
                </a:solidFill>
              </a:rPr>
              <a:t>XXI</a:t>
            </a:r>
          </a:p>
        </p:txBody>
      </p:sp>
      <p:sp>
        <p:nvSpPr>
          <p:cNvPr id="49" name="Text Box 91"/>
          <p:cNvSpPr txBox="1">
            <a:spLocks noChangeArrowheads="1"/>
          </p:cNvSpPr>
          <p:nvPr/>
        </p:nvSpPr>
        <p:spPr bwMode="auto">
          <a:xfrm>
            <a:off x="9209088" y="35988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50" name="Text Box 92"/>
          <p:cNvSpPr txBox="1">
            <a:spLocks noChangeArrowheads="1"/>
          </p:cNvSpPr>
          <p:nvPr/>
        </p:nvSpPr>
        <p:spPr bwMode="auto">
          <a:xfrm>
            <a:off x="9848850" y="360521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FF"/>
                </a:solidFill>
              </a:rPr>
              <a:t>21</a:t>
            </a:r>
          </a:p>
        </p:txBody>
      </p:sp>
      <p:pic>
        <p:nvPicPr>
          <p:cNvPr id="52" name="Picture 139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38438" y="3571875"/>
            <a:ext cx="457200" cy="4524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3" name="Picture 141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142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5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143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5638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144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125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145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613" y="3571875"/>
            <a:ext cx="423862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49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725" y="3571875"/>
            <a:ext cx="423863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150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586163"/>
            <a:ext cx="423862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154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325" y="3571875"/>
            <a:ext cx="423863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155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925" y="3571875"/>
            <a:ext cx="423863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56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5" y="3571875"/>
            <a:ext cx="423863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57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325" y="3633788"/>
            <a:ext cx="423863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158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3600450"/>
            <a:ext cx="423863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59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614738"/>
            <a:ext cx="423863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160" descr="hoa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188" y="3571875"/>
            <a:ext cx="3810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Picture 161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438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162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0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163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164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325" y="3557588"/>
            <a:ext cx="45720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165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638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" name="Picture 166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" name="Picture 167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5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" name="Picture 168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" name="Picture 169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38" y="3586163"/>
            <a:ext cx="45720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" name="Picture 170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100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" name="Picture 171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125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" name="Picture 172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Picture 173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9325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72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47" grpId="0"/>
      <p:bldP spid="48" grpId="0"/>
      <p:bldP spid="49" grpId="0"/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71948" y="890649"/>
            <a:ext cx="712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36867" y="890649"/>
            <a:ext cx="975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III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65022" y="890649"/>
            <a:ext cx="975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52551" y="891200"/>
            <a:ext cx="975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VII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80608" y="891200"/>
            <a:ext cx="975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XI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16674" y="891200"/>
            <a:ext cx="1480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XXI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54080" y="1969325"/>
            <a:ext cx="712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II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8999" y="1969325"/>
            <a:ext cx="975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IV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47154" y="1969325"/>
            <a:ext cx="975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VI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34683" y="1969876"/>
            <a:ext cx="1245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VIII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62740" y="1969876"/>
            <a:ext cx="975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XII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98806" y="1969876"/>
            <a:ext cx="1480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97663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4429125" y="269711"/>
            <a:ext cx="3429000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FF66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i="1" kern="10" dirty="0" err="1">
                <a:solidFill>
                  <a:srgbClr val="FF66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mmercial Script" panose="020B7200000000000000" pitchFamily="34" charset="0"/>
              </a:rPr>
              <a:t>LuyÖn</a:t>
            </a:r>
            <a:r>
              <a:rPr lang="en-US" sz="4800" i="1" kern="10" dirty="0">
                <a:solidFill>
                  <a:srgbClr val="FF66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mmercial Script" panose="020B7200000000000000" pitchFamily="34" charset="0"/>
              </a:rPr>
              <a:t> </a:t>
            </a:r>
            <a:r>
              <a:rPr lang="en-US" sz="4800" i="1" kern="10" dirty="0" err="1">
                <a:solidFill>
                  <a:srgbClr val="FF66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mmercial Script" panose="020B7200000000000000" pitchFamily="34" charset="0"/>
              </a:rPr>
              <a:t>tËp</a:t>
            </a:r>
            <a:endParaRPr lang="en-US" sz="4800" i="1" kern="10" dirty="0">
              <a:solidFill>
                <a:srgbClr val="FF66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.VnCommercial Script" panose="020B7200000000000000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757488" y="1181100"/>
            <a:ext cx="502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800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800" dirty="0">
              <a:solidFill>
                <a:srgbClr val="CC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1952625" y="1057275"/>
            <a:ext cx="744538" cy="852488"/>
            <a:chOff x="480" y="912"/>
            <a:chExt cx="469" cy="537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gray">
            <a:xfrm>
              <a:off x="526" y="1356"/>
              <a:ext cx="394" cy="93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rtl="1"/>
              <a:endParaRPr lang="en-US" sz="1800">
                <a:cs typeface="Arial" panose="020B0604020202020204" pitchFamily="34" charset="0"/>
              </a:endParaRP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gray">
            <a:xfrm>
              <a:off x="480" y="912"/>
              <a:ext cx="469" cy="469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gray">
            <a:xfrm>
              <a:off x="490" y="923"/>
              <a:ext cx="447" cy="448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85001"/>
                  </a:schemeClr>
                </a:gs>
                <a:gs pos="100000">
                  <a:schemeClr val="fol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8" name="Oval 10"/>
            <p:cNvSpPr>
              <a:spLocks noChangeArrowheads="1"/>
            </p:cNvSpPr>
            <p:nvPr/>
          </p:nvSpPr>
          <p:spPr bwMode="gray">
            <a:xfrm>
              <a:off x="507" y="940"/>
              <a:ext cx="405" cy="404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 sz="1800">
                <a:latin typeface="Arial" charset="0"/>
                <a:cs typeface="Arial" charset="0"/>
              </a:endParaRPr>
            </a:p>
          </p:txBody>
        </p:sp>
        <p:pic>
          <p:nvPicPr>
            <p:cNvPr id="9" name="Picture 11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490" y="940"/>
              <a:ext cx="297" cy="2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 Box 12"/>
            <p:cNvSpPr txBox="1">
              <a:spLocks noChangeArrowheads="1"/>
            </p:cNvSpPr>
            <p:nvPr/>
          </p:nvSpPr>
          <p:spPr bwMode="gray">
            <a:xfrm>
              <a:off x="553" y="969"/>
              <a:ext cx="2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rtl="1"/>
              <a:r>
                <a:rPr lang="en-US" sz="3200" b="1">
                  <a:solidFill>
                    <a:srgbClr val="FFFF00"/>
                  </a:solidFill>
                  <a:latin typeface="Verdana" panose="020B0604030504040204" pitchFamily="34" charset="0"/>
                  <a:cs typeface="Arial" panose="020B0604020202020204" pitchFamily="34" charset="0"/>
                </a:rPr>
                <a:t>2</a:t>
              </a:r>
              <a:endParaRPr lang="en-US" sz="3200">
                <a:solidFill>
                  <a:srgbClr val="FFFF00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11" name="Group 52"/>
          <p:cNvGrpSpPr>
            <a:grpSpLocks/>
          </p:cNvGrpSpPr>
          <p:nvPr/>
        </p:nvGrpSpPr>
        <p:grpSpPr bwMode="auto">
          <a:xfrm>
            <a:off x="1571625" y="1971675"/>
            <a:ext cx="1905000" cy="1905000"/>
            <a:chOff x="528" y="720"/>
            <a:chExt cx="1200" cy="1200"/>
          </a:xfrm>
        </p:grpSpPr>
        <p:grpSp>
          <p:nvGrpSpPr>
            <p:cNvPr id="12" name="Group 53"/>
            <p:cNvGrpSpPr>
              <a:grpSpLocks/>
            </p:cNvGrpSpPr>
            <p:nvPr/>
          </p:nvGrpSpPr>
          <p:grpSpPr bwMode="auto">
            <a:xfrm>
              <a:off x="528" y="720"/>
              <a:ext cx="1200" cy="1200"/>
              <a:chOff x="336" y="336"/>
              <a:chExt cx="1200" cy="1200"/>
            </a:xfrm>
          </p:grpSpPr>
          <p:sp>
            <p:nvSpPr>
              <p:cNvPr id="29" name="Oval 54"/>
              <p:cNvSpPr>
                <a:spLocks noChangeArrowheads="1"/>
              </p:cNvSpPr>
              <p:nvPr/>
            </p:nvSpPr>
            <p:spPr bwMode="auto">
              <a:xfrm>
                <a:off x="336" y="336"/>
                <a:ext cx="1200" cy="1200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Oval 55"/>
              <p:cNvSpPr>
                <a:spLocks noChangeArrowheads="1"/>
              </p:cNvSpPr>
              <p:nvPr/>
            </p:nvSpPr>
            <p:spPr bwMode="auto">
              <a:xfrm>
                <a:off x="384" y="384"/>
                <a:ext cx="1104" cy="110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" name="Text Box 56"/>
            <p:cNvSpPr txBox="1">
              <a:spLocks noChangeArrowheads="1"/>
            </p:cNvSpPr>
            <p:nvPr/>
          </p:nvSpPr>
          <p:spPr bwMode="auto">
            <a:xfrm>
              <a:off x="1008" y="768"/>
              <a:ext cx="2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XII</a:t>
              </a:r>
            </a:p>
          </p:txBody>
        </p:sp>
        <p:sp>
          <p:nvSpPr>
            <p:cNvPr id="14" name="Text Box 57"/>
            <p:cNvSpPr txBox="1">
              <a:spLocks noChangeArrowheads="1"/>
            </p:cNvSpPr>
            <p:nvPr/>
          </p:nvSpPr>
          <p:spPr bwMode="auto">
            <a:xfrm>
              <a:off x="768" y="816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XI</a:t>
              </a:r>
            </a:p>
          </p:txBody>
        </p:sp>
        <p:sp>
          <p:nvSpPr>
            <p:cNvPr id="15" name="Text Box 58"/>
            <p:cNvSpPr txBox="1">
              <a:spLocks noChangeArrowheads="1"/>
            </p:cNvSpPr>
            <p:nvPr/>
          </p:nvSpPr>
          <p:spPr bwMode="auto">
            <a:xfrm>
              <a:off x="576" y="1440"/>
              <a:ext cx="33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VIII</a:t>
              </a:r>
            </a:p>
          </p:txBody>
        </p:sp>
        <p:sp>
          <p:nvSpPr>
            <p:cNvPr id="16" name="Text Box 59"/>
            <p:cNvSpPr txBox="1">
              <a:spLocks noChangeArrowheads="1"/>
            </p:cNvSpPr>
            <p:nvPr/>
          </p:nvSpPr>
          <p:spPr bwMode="auto">
            <a:xfrm>
              <a:off x="720" y="1651"/>
              <a:ext cx="2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VII</a:t>
              </a:r>
            </a:p>
          </p:txBody>
        </p:sp>
        <p:sp>
          <p:nvSpPr>
            <p:cNvPr id="17" name="Text Box 60"/>
            <p:cNvSpPr txBox="1">
              <a:spLocks noChangeArrowheads="1"/>
            </p:cNvSpPr>
            <p:nvPr/>
          </p:nvSpPr>
          <p:spPr bwMode="auto">
            <a:xfrm>
              <a:off x="576" y="1008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X</a:t>
              </a:r>
            </a:p>
          </p:txBody>
        </p:sp>
        <p:sp>
          <p:nvSpPr>
            <p:cNvPr id="18" name="Text Box 61"/>
            <p:cNvSpPr txBox="1">
              <a:spLocks noChangeArrowheads="1"/>
            </p:cNvSpPr>
            <p:nvPr/>
          </p:nvSpPr>
          <p:spPr bwMode="auto">
            <a:xfrm>
              <a:off x="528" y="1200"/>
              <a:ext cx="25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IX</a:t>
              </a:r>
            </a:p>
          </p:txBody>
        </p:sp>
        <p:sp>
          <p:nvSpPr>
            <p:cNvPr id="19" name="Text Box 62"/>
            <p:cNvSpPr txBox="1">
              <a:spLocks noChangeArrowheads="1"/>
            </p:cNvSpPr>
            <p:nvPr/>
          </p:nvSpPr>
          <p:spPr bwMode="auto">
            <a:xfrm>
              <a:off x="1008" y="1728"/>
              <a:ext cx="2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VI</a:t>
              </a:r>
            </a:p>
          </p:txBody>
        </p:sp>
        <p:sp>
          <p:nvSpPr>
            <p:cNvPr id="20" name="Text Box 63"/>
            <p:cNvSpPr txBox="1">
              <a:spLocks noChangeArrowheads="1"/>
            </p:cNvSpPr>
            <p:nvPr/>
          </p:nvSpPr>
          <p:spPr bwMode="auto">
            <a:xfrm>
              <a:off x="1296" y="1632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V</a:t>
              </a:r>
            </a:p>
          </p:txBody>
        </p:sp>
        <p:sp>
          <p:nvSpPr>
            <p:cNvPr id="21" name="Text Box 64"/>
            <p:cNvSpPr txBox="1">
              <a:spLocks noChangeArrowheads="1"/>
            </p:cNvSpPr>
            <p:nvPr/>
          </p:nvSpPr>
          <p:spPr bwMode="auto">
            <a:xfrm>
              <a:off x="1440" y="1440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IV</a:t>
              </a:r>
            </a:p>
          </p:txBody>
        </p:sp>
        <p:sp>
          <p:nvSpPr>
            <p:cNvPr id="22" name="Text Box 65"/>
            <p:cNvSpPr txBox="1">
              <a:spLocks noChangeArrowheads="1"/>
            </p:cNvSpPr>
            <p:nvPr/>
          </p:nvSpPr>
          <p:spPr bwMode="auto">
            <a:xfrm>
              <a:off x="1488" y="1200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III</a:t>
              </a:r>
            </a:p>
          </p:txBody>
        </p:sp>
        <p:sp>
          <p:nvSpPr>
            <p:cNvPr id="23" name="Text Box 66"/>
            <p:cNvSpPr txBox="1">
              <a:spLocks noChangeArrowheads="1"/>
            </p:cNvSpPr>
            <p:nvPr/>
          </p:nvSpPr>
          <p:spPr bwMode="auto">
            <a:xfrm>
              <a:off x="1440" y="960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II</a:t>
              </a:r>
            </a:p>
          </p:txBody>
        </p:sp>
        <p:sp>
          <p:nvSpPr>
            <p:cNvPr id="24" name="Text Box 67"/>
            <p:cNvSpPr txBox="1">
              <a:spLocks noChangeArrowheads="1"/>
            </p:cNvSpPr>
            <p:nvPr/>
          </p:nvSpPr>
          <p:spPr bwMode="auto">
            <a:xfrm>
              <a:off x="1248" y="816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I</a:t>
              </a:r>
            </a:p>
          </p:txBody>
        </p:sp>
        <p:sp>
          <p:nvSpPr>
            <p:cNvPr id="25" name="Line 68"/>
            <p:cNvSpPr>
              <a:spLocks noChangeShapeType="1"/>
            </p:cNvSpPr>
            <p:nvPr/>
          </p:nvSpPr>
          <p:spPr bwMode="auto">
            <a:xfrm rot="16188640">
              <a:off x="959" y="1440"/>
              <a:ext cx="385" cy="1"/>
            </a:xfrm>
            <a:prstGeom prst="line">
              <a:avLst/>
            </a:prstGeom>
            <a:noFill/>
            <a:ln w="76200">
              <a:solidFill>
                <a:srgbClr val="6600CC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" name="Group 69"/>
            <p:cNvGrpSpPr>
              <a:grpSpLocks/>
            </p:cNvGrpSpPr>
            <p:nvPr/>
          </p:nvGrpSpPr>
          <p:grpSpPr bwMode="auto">
            <a:xfrm>
              <a:off x="1104" y="933"/>
              <a:ext cx="96" cy="411"/>
              <a:chOff x="3888" y="576"/>
              <a:chExt cx="96" cy="432"/>
            </a:xfrm>
          </p:grpSpPr>
          <p:sp>
            <p:nvSpPr>
              <p:cNvPr id="27" name="Line 70"/>
              <p:cNvSpPr>
                <a:spLocks noChangeShapeType="1"/>
              </p:cNvSpPr>
              <p:nvPr/>
            </p:nvSpPr>
            <p:spPr bwMode="auto">
              <a:xfrm>
                <a:off x="3936" y="576"/>
                <a:ext cx="0" cy="432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Oval 71"/>
              <p:cNvSpPr>
                <a:spLocks noChangeArrowheads="1"/>
              </p:cNvSpPr>
              <p:nvPr/>
            </p:nvSpPr>
            <p:spPr bwMode="auto">
              <a:xfrm>
                <a:off x="3888" y="912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99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1" name="Group 72"/>
          <p:cNvGrpSpPr>
            <a:grpSpLocks/>
          </p:cNvGrpSpPr>
          <p:nvPr/>
        </p:nvGrpSpPr>
        <p:grpSpPr bwMode="auto">
          <a:xfrm>
            <a:off x="7591425" y="4562475"/>
            <a:ext cx="1905000" cy="1905000"/>
            <a:chOff x="2256" y="720"/>
            <a:chExt cx="1200" cy="1200"/>
          </a:xfrm>
        </p:grpSpPr>
        <p:grpSp>
          <p:nvGrpSpPr>
            <p:cNvPr id="32" name="Group 73"/>
            <p:cNvGrpSpPr>
              <a:grpSpLocks/>
            </p:cNvGrpSpPr>
            <p:nvPr/>
          </p:nvGrpSpPr>
          <p:grpSpPr bwMode="auto">
            <a:xfrm>
              <a:off x="2256" y="720"/>
              <a:ext cx="1200" cy="1200"/>
              <a:chOff x="336" y="336"/>
              <a:chExt cx="1200" cy="1200"/>
            </a:xfrm>
          </p:grpSpPr>
          <p:sp>
            <p:nvSpPr>
              <p:cNvPr id="51" name="Oval 74"/>
              <p:cNvSpPr>
                <a:spLocks noChangeArrowheads="1"/>
              </p:cNvSpPr>
              <p:nvPr/>
            </p:nvSpPr>
            <p:spPr bwMode="auto">
              <a:xfrm>
                <a:off x="336" y="336"/>
                <a:ext cx="1200" cy="1200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Oval 75"/>
              <p:cNvSpPr>
                <a:spLocks noChangeArrowheads="1"/>
              </p:cNvSpPr>
              <p:nvPr/>
            </p:nvSpPr>
            <p:spPr bwMode="auto">
              <a:xfrm>
                <a:off x="384" y="384"/>
                <a:ext cx="1104" cy="110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3" name="Text Box 76"/>
            <p:cNvSpPr txBox="1">
              <a:spLocks noChangeArrowheads="1"/>
            </p:cNvSpPr>
            <p:nvPr/>
          </p:nvSpPr>
          <p:spPr bwMode="auto">
            <a:xfrm>
              <a:off x="2736" y="768"/>
              <a:ext cx="2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XII</a:t>
              </a:r>
            </a:p>
          </p:txBody>
        </p:sp>
        <p:sp>
          <p:nvSpPr>
            <p:cNvPr id="34" name="Text Box 77"/>
            <p:cNvSpPr txBox="1">
              <a:spLocks noChangeArrowheads="1"/>
            </p:cNvSpPr>
            <p:nvPr/>
          </p:nvSpPr>
          <p:spPr bwMode="auto">
            <a:xfrm>
              <a:off x="2496" y="816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XI</a:t>
              </a:r>
            </a:p>
          </p:txBody>
        </p:sp>
        <p:sp>
          <p:nvSpPr>
            <p:cNvPr id="35" name="Text Box 78"/>
            <p:cNvSpPr txBox="1">
              <a:spLocks noChangeArrowheads="1"/>
            </p:cNvSpPr>
            <p:nvPr/>
          </p:nvSpPr>
          <p:spPr bwMode="auto">
            <a:xfrm>
              <a:off x="2304" y="1440"/>
              <a:ext cx="33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VIII</a:t>
              </a:r>
            </a:p>
          </p:txBody>
        </p:sp>
        <p:sp>
          <p:nvSpPr>
            <p:cNvPr id="36" name="Text Box 79"/>
            <p:cNvSpPr txBox="1">
              <a:spLocks noChangeArrowheads="1"/>
            </p:cNvSpPr>
            <p:nvPr/>
          </p:nvSpPr>
          <p:spPr bwMode="auto">
            <a:xfrm>
              <a:off x="2448" y="1651"/>
              <a:ext cx="2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VII</a:t>
              </a:r>
            </a:p>
          </p:txBody>
        </p:sp>
        <p:sp>
          <p:nvSpPr>
            <p:cNvPr id="37" name="Text Box 80"/>
            <p:cNvSpPr txBox="1">
              <a:spLocks noChangeArrowheads="1"/>
            </p:cNvSpPr>
            <p:nvPr/>
          </p:nvSpPr>
          <p:spPr bwMode="auto">
            <a:xfrm>
              <a:off x="2304" y="1008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X</a:t>
              </a:r>
            </a:p>
          </p:txBody>
        </p:sp>
        <p:sp>
          <p:nvSpPr>
            <p:cNvPr id="38" name="Text Box 81"/>
            <p:cNvSpPr txBox="1">
              <a:spLocks noChangeArrowheads="1"/>
            </p:cNvSpPr>
            <p:nvPr/>
          </p:nvSpPr>
          <p:spPr bwMode="auto">
            <a:xfrm>
              <a:off x="2256" y="1200"/>
              <a:ext cx="25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IX</a:t>
              </a:r>
            </a:p>
          </p:txBody>
        </p:sp>
        <p:sp>
          <p:nvSpPr>
            <p:cNvPr id="39" name="Text Box 82"/>
            <p:cNvSpPr txBox="1">
              <a:spLocks noChangeArrowheads="1"/>
            </p:cNvSpPr>
            <p:nvPr/>
          </p:nvSpPr>
          <p:spPr bwMode="auto">
            <a:xfrm>
              <a:off x="2736" y="1728"/>
              <a:ext cx="2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VI</a:t>
              </a:r>
            </a:p>
          </p:txBody>
        </p:sp>
        <p:sp>
          <p:nvSpPr>
            <p:cNvPr id="40" name="Text Box 83"/>
            <p:cNvSpPr txBox="1">
              <a:spLocks noChangeArrowheads="1"/>
            </p:cNvSpPr>
            <p:nvPr/>
          </p:nvSpPr>
          <p:spPr bwMode="auto">
            <a:xfrm>
              <a:off x="3024" y="1632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V</a:t>
              </a:r>
            </a:p>
          </p:txBody>
        </p:sp>
        <p:sp>
          <p:nvSpPr>
            <p:cNvPr id="41" name="Text Box 84"/>
            <p:cNvSpPr txBox="1">
              <a:spLocks noChangeArrowheads="1"/>
            </p:cNvSpPr>
            <p:nvPr/>
          </p:nvSpPr>
          <p:spPr bwMode="auto">
            <a:xfrm>
              <a:off x="3168" y="1440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IV</a:t>
              </a:r>
            </a:p>
          </p:txBody>
        </p:sp>
        <p:sp>
          <p:nvSpPr>
            <p:cNvPr id="42" name="Text Box 85"/>
            <p:cNvSpPr txBox="1">
              <a:spLocks noChangeArrowheads="1"/>
            </p:cNvSpPr>
            <p:nvPr/>
          </p:nvSpPr>
          <p:spPr bwMode="auto">
            <a:xfrm>
              <a:off x="3216" y="1200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III</a:t>
              </a:r>
            </a:p>
          </p:txBody>
        </p:sp>
        <p:sp>
          <p:nvSpPr>
            <p:cNvPr id="43" name="Text Box 86"/>
            <p:cNvSpPr txBox="1">
              <a:spLocks noChangeArrowheads="1"/>
            </p:cNvSpPr>
            <p:nvPr/>
          </p:nvSpPr>
          <p:spPr bwMode="auto">
            <a:xfrm>
              <a:off x="3168" y="960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II</a:t>
              </a:r>
            </a:p>
          </p:txBody>
        </p:sp>
        <p:sp>
          <p:nvSpPr>
            <p:cNvPr id="44" name="Text Box 87"/>
            <p:cNvSpPr txBox="1">
              <a:spLocks noChangeArrowheads="1"/>
            </p:cNvSpPr>
            <p:nvPr/>
          </p:nvSpPr>
          <p:spPr bwMode="auto">
            <a:xfrm>
              <a:off x="2976" y="816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I</a:t>
              </a:r>
            </a:p>
          </p:txBody>
        </p:sp>
        <p:grpSp>
          <p:nvGrpSpPr>
            <p:cNvPr id="45" name="Group 88"/>
            <p:cNvGrpSpPr>
              <a:grpSpLocks/>
            </p:cNvGrpSpPr>
            <p:nvPr/>
          </p:nvGrpSpPr>
          <p:grpSpPr bwMode="auto">
            <a:xfrm>
              <a:off x="2832" y="912"/>
              <a:ext cx="101" cy="432"/>
              <a:chOff x="3888" y="576"/>
              <a:chExt cx="96" cy="432"/>
            </a:xfrm>
          </p:grpSpPr>
          <p:sp>
            <p:nvSpPr>
              <p:cNvPr id="49" name="Line 89"/>
              <p:cNvSpPr>
                <a:spLocks noChangeShapeType="1"/>
              </p:cNvSpPr>
              <p:nvPr/>
            </p:nvSpPr>
            <p:spPr bwMode="auto">
              <a:xfrm>
                <a:off x="3936" y="576"/>
                <a:ext cx="0" cy="432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Oval 90"/>
              <p:cNvSpPr>
                <a:spLocks noChangeArrowheads="1"/>
              </p:cNvSpPr>
              <p:nvPr/>
            </p:nvSpPr>
            <p:spPr bwMode="auto">
              <a:xfrm>
                <a:off x="3888" y="912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99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6" name="Group 91"/>
            <p:cNvGrpSpPr>
              <a:grpSpLocks/>
            </p:cNvGrpSpPr>
            <p:nvPr/>
          </p:nvGrpSpPr>
          <p:grpSpPr bwMode="auto">
            <a:xfrm>
              <a:off x="2832" y="1008"/>
              <a:ext cx="96" cy="331"/>
              <a:chOff x="3024" y="1008"/>
              <a:chExt cx="96" cy="331"/>
            </a:xfrm>
          </p:grpSpPr>
          <p:sp>
            <p:nvSpPr>
              <p:cNvPr id="47" name="Line 92"/>
              <p:cNvSpPr>
                <a:spLocks noChangeShapeType="1"/>
              </p:cNvSpPr>
              <p:nvPr/>
            </p:nvSpPr>
            <p:spPr bwMode="auto">
              <a:xfrm rot="16188640">
                <a:off x="2927" y="1153"/>
                <a:ext cx="290" cy="0"/>
              </a:xfrm>
              <a:prstGeom prst="line">
                <a:avLst/>
              </a:prstGeom>
              <a:noFill/>
              <a:ln w="76200">
                <a:solidFill>
                  <a:srgbClr val="6600CC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Oval 93"/>
              <p:cNvSpPr>
                <a:spLocks noChangeArrowheads="1"/>
              </p:cNvSpPr>
              <p:nvPr/>
            </p:nvSpPr>
            <p:spPr bwMode="auto">
              <a:xfrm>
                <a:off x="3024" y="1248"/>
                <a:ext cx="96" cy="91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99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3" name="Group 94"/>
          <p:cNvGrpSpPr>
            <a:grpSpLocks/>
          </p:cNvGrpSpPr>
          <p:nvPr/>
        </p:nvGrpSpPr>
        <p:grpSpPr bwMode="auto">
          <a:xfrm>
            <a:off x="4543425" y="3038475"/>
            <a:ext cx="1905000" cy="1905000"/>
            <a:chOff x="4080" y="720"/>
            <a:chExt cx="1200" cy="1200"/>
          </a:xfrm>
        </p:grpSpPr>
        <p:grpSp>
          <p:nvGrpSpPr>
            <p:cNvPr id="54" name="Group 95"/>
            <p:cNvGrpSpPr>
              <a:grpSpLocks/>
            </p:cNvGrpSpPr>
            <p:nvPr/>
          </p:nvGrpSpPr>
          <p:grpSpPr bwMode="auto">
            <a:xfrm>
              <a:off x="4080" y="720"/>
              <a:ext cx="1200" cy="1200"/>
              <a:chOff x="336" y="336"/>
              <a:chExt cx="1200" cy="1200"/>
            </a:xfrm>
          </p:grpSpPr>
          <p:sp>
            <p:nvSpPr>
              <p:cNvPr id="71" name="Oval 96"/>
              <p:cNvSpPr>
                <a:spLocks noChangeArrowheads="1"/>
              </p:cNvSpPr>
              <p:nvPr/>
            </p:nvSpPr>
            <p:spPr bwMode="auto">
              <a:xfrm>
                <a:off x="336" y="336"/>
                <a:ext cx="1200" cy="1200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Oval 97"/>
              <p:cNvSpPr>
                <a:spLocks noChangeArrowheads="1"/>
              </p:cNvSpPr>
              <p:nvPr/>
            </p:nvSpPr>
            <p:spPr bwMode="auto">
              <a:xfrm>
                <a:off x="384" y="384"/>
                <a:ext cx="1104" cy="110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5" name="Text Box 98"/>
            <p:cNvSpPr txBox="1">
              <a:spLocks noChangeArrowheads="1"/>
            </p:cNvSpPr>
            <p:nvPr/>
          </p:nvSpPr>
          <p:spPr bwMode="auto">
            <a:xfrm>
              <a:off x="4560" y="768"/>
              <a:ext cx="2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XII</a:t>
              </a:r>
            </a:p>
          </p:txBody>
        </p:sp>
        <p:sp>
          <p:nvSpPr>
            <p:cNvPr id="56" name="Text Box 99"/>
            <p:cNvSpPr txBox="1">
              <a:spLocks noChangeArrowheads="1"/>
            </p:cNvSpPr>
            <p:nvPr/>
          </p:nvSpPr>
          <p:spPr bwMode="auto">
            <a:xfrm>
              <a:off x="4320" y="816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XI</a:t>
              </a:r>
            </a:p>
          </p:txBody>
        </p:sp>
        <p:sp>
          <p:nvSpPr>
            <p:cNvPr id="57" name="Text Box 100"/>
            <p:cNvSpPr txBox="1">
              <a:spLocks noChangeArrowheads="1"/>
            </p:cNvSpPr>
            <p:nvPr/>
          </p:nvSpPr>
          <p:spPr bwMode="auto">
            <a:xfrm>
              <a:off x="4128" y="1440"/>
              <a:ext cx="33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VIII</a:t>
              </a:r>
            </a:p>
          </p:txBody>
        </p:sp>
        <p:sp>
          <p:nvSpPr>
            <p:cNvPr id="58" name="Text Box 101"/>
            <p:cNvSpPr txBox="1">
              <a:spLocks noChangeArrowheads="1"/>
            </p:cNvSpPr>
            <p:nvPr/>
          </p:nvSpPr>
          <p:spPr bwMode="auto">
            <a:xfrm>
              <a:off x="4272" y="1651"/>
              <a:ext cx="2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VII</a:t>
              </a:r>
            </a:p>
          </p:txBody>
        </p:sp>
        <p:sp>
          <p:nvSpPr>
            <p:cNvPr id="59" name="Text Box 102"/>
            <p:cNvSpPr txBox="1">
              <a:spLocks noChangeArrowheads="1"/>
            </p:cNvSpPr>
            <p:nvPr/>
          </p:nvSpPr>
          <p:spPr bwMode="auto">
            <a:xfrm>
              <a:off x="4128" y="1008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X</a:t>
              </a:r>
            </a:p>
          </p:txBody>
        </p:sp>
        <p:sp>
          <p:nvSpPr>
            <p:cNvPr id="60" name="Text Box 103"/>
            <p:cNvSpPr txBox="1">
              <a:spLocks noChangeArrowheads="1"/>
            </p:cNvSpPr>
            <p:nvPr/>
          </p:nvSpPr>
          <p:spPr bwMode="auto">
            <a:xfrm>
              <a:off x="4080" y="1200"/>
              <a:ext cx="25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IX</a:t>
              </a:r>
            </a:p>
          </p:txBody>
        </p:sp>
        <p:sp>
          <p:nvSpPr>
            <p:cNvPr id="61" name="Text Box 104"/>
            <p:cNvSpPr txBox="1">
              <a:spLocks noChangeArrowheads="1"/>
            </p:cNvSpPr>
            <p:nvPr/>
          </p:nvSpPr>
          <p:spPr bwMode="auto">
            <a:xfrm>
              <a:off x="4560" y="1728"/>
              <a:ext cx="2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VI</a:t>
              </a:r>
            </a:p>
          </p:txBody>
        </p:sp>
        <p:sp>
          <p:nvSpPr>
            <p:cNvPr id="62" name="Text Box 105"/>
            <p:cNvSpPr txBox="1">
              <a:spLocks noChangeArrowheads="1"/>
            </p:cNvSpPr>
            <p:nvPr/>
          </p:nvSpPr>
          <p:spPr bwMode="auto">
            <a:xfrm>
              <a:off x="4848" y="1632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V</a:t>
              </a:r>
            </a:p>
          </p:txBody>
        </p:sp>
        <p:sp>
          <p:nvSpPr>
            <p:cNvPr id="63" name="Text Box 106"/>
            <p:cNvSpPr txBox="1">
              <a:spLocks noChangeArrowheads="1"/>
            </p:cNvSpPr>
            <p:nvPr/>
          </p:nvSpPr>
          <p:spPr bwMode="auto">
            <a:xfrm>
              <a:off x="4992" y="1440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IV</a:t>
              </a:r>
            </a:p>
          </p:txBody>
        </p:sp>
        <p:sp>
          <p:nvSpPr>
            <p:cNvPr id="64" name="Text Box 107"/>
            <p:cNvSpPr txBox="1">
              <a:spLocks noChangeArrowheads="1"/>
            </p:cNvSpPr>
            <p:nvPr/>
          </p:nvSpPr>
          <p:spPr bwMode="auto">
            <a:xfrm>
              <a:off x="5040" y="1200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III</a:t>
              </a:r>
            </a:p>
          </p:txBody>
        </p:sp>
        <p:sp>
          <p:nvSpPr>
            <p:cNvPr id="65" name="Text Box 108"/>
            <p:cNvSpPr txBox="1">
              <a:spLocks noChangeArrowheads="1"/>
            </p:cNvSpPr>
            <p:nvPr/>
          </p:nvSpPr>
          <p:spPr bwMode="auto">
            <a:xfrm>
              <a:off x="4992" y="960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II</a:t>
              </a:r>
            </a:p>
          </p:txBody>
        </p:sp>
        <p:sp>
          <p:nvSpPr>
            <p:cNvPr id="66" name="Text Box 109"/>
            <p:cNvSpPr txBox="1">
              <a:spLocks noChangeArrowheads="1"/>
            </p:cNvSpPr>
            <p:nvPr/>
          </p:nvSpPr>
          <p:spPr bwMode="auto">
            <a:xfrm>
              <a:off x="4800" y="816"/>
              <a:ext cx="24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>
                  <a:solidFill>
                    <a:srgbClr val="0000FF"/>
                  </a:solidFill>
                  <a:latin typeface=".VnTimeH" panose="020B7200000000000000" pitchFamily="34" charset="0"/>
                </a:rPr>
                <a:t>I</a:t>
              </a:r>
            </a:p>
          </p:txBody>
        </p:sp>
        <p:sp>
          <p:nvSpPr>
            <p:cNvPr id="67" name="Line 110"/>
            <p:cNvSpPr>
              <a:spLocks noChangeShapeType="1"/>
            </p:cNvSpPr>
            <p:nvPr/>
          </p:nvSpPr>
          <p:spPr bwMode="auto">
            <a:xfrm rot="16188640">
              <a:off x="4871" y="1177"/>
              <a:ext cx="2" cy="240"/>
            </a:xfrm>
            <a:prstGeom prst="line">
              <a:avLst/>
            </a:prstGeom>
            <a:noFill/>
            <a:ln w="76200">
              <a:solidFill>
                <a:srgbClr val="6600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8" name="Group 111"/>
            <p:cNvGrpSpPr>
              <a:grpSpLocks/>
            </p:cNvGrpSpPr>
            <p:nvPr/>
          </p:nvGrpSpPr>
          <p:grpSpPr bwMode="auto">
            <a:xfrm>
              <a:off x="4656" y="933"/>
              <a:ext cx="96" cy="411"/>
              <a:chOff x="3888" y="576"/>
              <a:chExt cx="96" cy="432"/>
            </a:xfrm>
          </p:grpSpPr>
          <p:sp>
            <p:nvSpPr>
              <p:cNvPr id="69" name="Line 112"/>
              <p:cNvSpPr>
                <a:spLocks noChangeShapeType="1"/>
              </p:cNvSpPr>
              <p:nvPr/>
            </p:nvSpPr>
            <p:spPr bwMode="auto">
              <a:xfrm>
                <a:off x="3936" y="576"/>
                <a:ext cx="0" cy="432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Oval 113"/>
              <p:cNvSpPr>
                <a:spLocks noChangeArrowheads="1"/>
              </p:cNvSpPr>
              <p:nvPr/>
            </p:nvSpPr>
            <p:spPr bwMode="auto">
              <a:xfrm>
                <a:off x="3888" y="912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99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73" name="Group 133"/>
          <p:cNvGrpSpPr>
            <a:grpSpLocks/>
          </p:cNvGrpSpPr>
          <p:nvPr/>
        </p:nvGrpSpPr>
        <p:grpSpPr bwMode="auto">
          <a:xfrm>
            <a:off x="3948113" y="1895475"/>
            <a:ext cx="5791200" cy="2511425"/>
            <a:chOff x="1737" y="1296"/>
            <a:chExt cx="3648" cy="1582"/>
          </a:xfrm>
        </p:grpSpPr>
        <p:pic>
          <p:nvPicPr>
            <p:cNvPr id="74" name="Picture 1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37" y="1296"/>
              <a:ext cx="864" cy="3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5" name="Text Box 116"/>
            <p:cNvSpPr txBox="1">
              <a:spLocks noChangeArrowheads="1"/>
            </p:cNvSpPr>
            <p:nvPr/>
          </p:nvSpPr>
          <p:spPr bwMode="auto">
            <a:xfrm>
              <a:off x="1963" y="1319"/>
              <a:ext cx="41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rgbClr val="339933"/>
                  </a:solidFill>
                </a:rPr>
                <a:t>6 </a:t>
              </a:r>
              <a:r>
                <a:rPr lang="en-US" b="1" dirty="0" err="1">
                  <a:solidFill>
                    <a:srgbClr val="339933"/>
                  </a:solidFill>
                </a:rPr>
                <a:t>giờ</a:t>
              </a:r>
              <a:endParaRPr lang="en-US" b="1" dirty="0">
                <a:solidFill>
                  <a:srgbClr val="339933"/>
                </a:solidFill>
              </a:endParaRPr>
            </a:p>
          </p:txBody>
        </p:sp>
        <p:pic>
          <p:nvPicPr>
            <p:cNvPr id="76" name="Picture 11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7" y="1513"/>
              <a:ext cx="864" cy="3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7" name="Text Box 118"/>
            <p:cNvSpPr txBox="1">
              <a:spLocks noChangeArrowheads="1"/>
            </p:cNvSpPr>
            <p:nvPr/>
          </p:nvSpPr>
          <p:spPr bwMode="auto">
            <a:xfrm>
              <a:off x="3163" y="1536"/>
              <a:ext cx="41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rgbClr val="339933"/>
                  </a:solidFill>
                </a:rPr>
                <a:t>9 </a:t>
              </a:r>
              <a:r>
                <a:rPr lang="en-US" b="1" dirty="0" err="1">
                  <a:solidFill>
                    <a:srgbClr val="339933"/>
                  </a:solidFill>
                </a:rPr>
                <a:t>giờ</a:t>
              </a:r>
              <a:endParaRPr lang="en-US" b="1" dirty="0">
                <a:solidFill>
                  <a:srgbClr val="339933"/>
                </a:solidFill>
              </a:endParaRPr>
            </a:p>
          </p:txBody>
        </p:sp>
        <p:pic>
          <p:nvPicPr>
            <p:cNvPr id="78" name="Picture 11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3" y="2041"/>
              <a:ext cx="864" cy="3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9" name="Text Box 120"/>
            <p:cNvSpPr txBox="1">
              <a:spLocks noChangeArrowheads="1"/>
            </p:cNvSpPr>
            <p:nvPr/>
          </p:nvSpPr>
          <p:spPr bwMode="auto">
            <a:xfrm>
              <a:off x="3979" y="2064"/>
              <a:ext cx="41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rgbClr val="339933"/>
                  </a:solidFill>
                </a:rPr>
                <a:t>5 </a:t>
              </a:r>
              <a:r>
                <a:rPr lang="en-US" b="1" dirty="0" err="1">
                  <a:solidFill>
                    <a:srgbClr val="339933"/>
                  </a:solidFill>
                </a:rPr>
                <a:t>giờ</a:t>
              </a:r>
              <a:endParaRPr lang="en-US" b="1" dirty="0">
                <a:solidFill>
                  <a:srgbClr val="339933"/>
                </a:solidFill>
              </a:endParaRPr>
            </a:p>
          </p:txBody>
        </p:sp>
        <p:pic>
          <p:nvPicPr>
            <p:cNvPr id="80" name="Picture 1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21" y="2521"/>
              <a:ext cx="864" cy="3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1" name="Text Box 122"/>
            <p:cNvSpPr txBox="1">
              <a:spLocks noChangeArrowheads="1"/>
            </p:cNvSpPr>
            <p:nvPr/>
          </p:nvSpPr>
          <p:spPr bwMode="auto">
            <a:xfrm>
              <a:off x="4747" y="2544"/>
              <a:ext cx="41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rgbClr val="339933"/>
                  </a:solidFill>
                </a:rPr>
                <a:t>7 </a:t>
              </a:r>
              <a:r>
                <a:rPr lang="en-US" b="1" dirty="0" err="1">
                  <a:solidFill>
                    <a:srgbClr val="339933"/>
                  </a:solidFill>
                </a:rPr>
                <a:t>giờ</a:t>
              </a:r>
              <a:endParaRPr lang="en-US" b="1" dirty="0">
                <a:solidFill>
                  <a:srgbClr val="339933"/>
                </a:solidFill>
              </a:endParaRPr>
            </a:p>
          </p:txBody>
        </p:sp>
      </p:grpSp>
      <p:grpSp>
        <p:nvGrpSpPr>
          <p:cNvPr id="82" name="Group 132"/>
          <p:cNvGrpSpPr>
            <a:grpSpLocks/>
          </p:cNvGrpSpPr>
          <p:nvPr/>
        </p:nvGrpSpPr>
        <p:grpSpPr bwMode="auto">
          <a:xfrm>
            <a:off x="1966913" y="4148138"/>
            <a:ext cx="5486400" cy="2087562"/>
            <a:chOff x="489" y="2715"/>
            <a:chExt cx="3456" cy="1315"/>
          </a:xfrm>
        </p:grpSpPr>
        <p:pic>
          <p:nvPicPr>
            <p:cNvPr id="83" name="Picture 12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81" y="3673"/>
              <a:ext cx="864" cy="3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4" name="Text Box 124"/>
            <p:cNvSpPr txBox="1">
              <a:spLocks noChangeArrowheads="1"/>
            </p:cNvSpPr>
            <p:nvPr/>
          </p:nvSpPr>
          <p:spPr bwMode="auto">
            <a:xfrm>
              <a:off x="3307" y="3696"/>
              <a:ext cx="41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rgbClr val="339933"/>
                  </a:solidFill>
                </a:rPr>
                <a:t>2 </a:t>
              </a:r>
              <a:r>
                <a:rPr lang="en-US" b="1" dirty="0" err="1">
                  <a:solidFill>
                    <a:srgbClr val="339933"/>
                  </a:solidFill>
                </a:rPr>
                <a:t>giờ</a:t>
              </a:r>
              <a:endParaRPr lang="en-US" b="1" dirty="0">
                <a:solidFill>
                  <a:srgbClr val="339933"/>
                </a:solidFill>
              </a:endParaRPr>
            </a:p>
          </p:txBody>
        </p:sp>
        <p:pic>
          <p:nvPicPr>
            <p:cNvPr id="85" name="Picture 12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9" y="3481"/>
              <a:ext cx="864" cy="3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6" name="Text Box 126"/>
            <p:cNvSpPr txBox="1">
              <a:spLocks noChangeArrowheads="1"/>
            </p:cNvSpPr>
            <p:nvPr/>
          </p:nvSpPr>
          <p:spPr bwMode="auto">
            <a:xfrm>
              <a:off x="2118" y="3504"/>
              <a:ext cx="49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rgbClr val="339933"/>
                  </a:solidFill>
                </a:rPr>
                <a:t>12 </a:t>
              </a:r>
              <a:r>
                <a:rPr lang="en-US" b="1" dirty="0" err="1">
                  <a:solidFill>
                    <a:srgbClr val="339933"/>
                  </a:solidFill>
                </a:rPr>
                <a:t>giờ</a:t>
              </a:r>
              <a:endParaRPr lang="en-US" b="1" dirty="0">
                <a:solidFill>
                  <a:srgbClr val="339933"/>
                </a:solidFill>
              </a:endParaRPr>
            </a:p>
          </p:txBody>
        </p:sp>
        <p:pic>
          <p:nvPicPr>
            <p:cNvPr id="87" name="Picture 12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3" y="3145"/>
              <a:ext cx="864" cy="3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8" name="Text Box 128"/>
            <p:cNvSpPr txBox="1">
              <a:spLocks noChangeArrowheads="1"/>
            </p:cNvSpPr>
            <p:nvPr/>
          </p:nvSpPr>
          <p:spPr bwMode="auto">
            <a:xfrm>
              <a:off x="1339" y="3168"/>
              <a:ext cx="41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rgbClr val="339933"/>
                  </a:solidFill>
                </a:rPr>
                <a:t>8 </a:t>
              </a:r>
              <a:r>
                <a:rPr lang="en-US" b="1" dirty="0" err="1">
                  <a:solidFill>
                    <a:srgbClr val="339933"/>
                  </a:solidFill>
                </a:rPr>
                <a:t>giờ</a:t>
              </a:r>
              <a:endParaRPr lang="en-US" b="1" dirty="0">
                <a:solidFill>
                  <a:srgbClr val="339933"/>
                </a:solidFill>
              </a:endParaRPr>
            </a:p>
          </p:txBody>
        </p:sp>
        <p:grpSp>
          <p:nvGrpSpPr>
            <p:cNvPr id="89" name="Group 131"/>
            <p:cNvGrpSpPr>
              <a:grpSpLocks/>
            </p:cNvGrpSpPr>
            <p:nvPr/>
          </p:nvGrpSpPr>
          <p:grpSpPr bwMode="auto">
            <a:xfrm>
              <a:off x="489" y="2715"/>
              <a:ext cx="864" cy="357"/>
              <a:chOff x="489" y="2715"/>
              <a:chExt cx="864" cy="357"/>
            </a:xfrm>
          </p:grpSpPr>
          <p:pic>
            <p:nvPicPr>
              <p:cNvPr id="90" name="Picture 129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9" y="2715"/>
                <a:ext cx="864" cy="3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91" name="Text Box 130"/>
              <p:cNvSpPr txBox="1">
                <a:spLocks noChangeArrowheads="1"/>
              </p:cNvSpPr>
              <p:nvPr/>
            </p:nvSpPr>
            <p:spPr bwMode="auto">
              <a:xfrm>
                <a:off x="715" y="2738"/>
                <a:ext cx="419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339933"/>
                    </a:solidFill>
                  </a:rPr>
                  <a:t>3 </a:t>
                </a:r>
                <a:r>
                  <a:rPr lang="en-US" b="1" dirty="0" err="1">
                    <a:solidFill>
                      <a:srgbClr val="339933"/>
                    </a:solidFill>
                  </a:rPr>
                  <a:t>giờ</a:t>
                </a:r>
                <a:endParaRPr lang="en-US" b="1" dirty="0">
                  <a:solidFill>
                    <a:srgbClr val="339933"/>
                  </a:solidFill>
                </a:endParaRPr>
              </a:p>
            </p:txBody>
          </p:sp>
        </p:grpSp>
      </p:grpSp>
      <p:sp>
        <p:nvSpPr>
          <p:cNvPr id="92" name="Line 134"/>
          <p:cNvSpPr>
            <a:spLocks noChangeShapeType="1"/>
          </p:cNvSpPr>
          <p:nvPr/>
        </p:nvSpPr>
        <p:spPr bwMode="auto">
          <a:xfrm flipH="1">
            <a:off x="3467100" y="2428875"/>
            <a:ext cx="762000" cy="2286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" name="Line 135"/>
          <p:cNvSpPr>
            <a:spLocks noChangeShapeType="1"/>
          </p:cNvSpPr>
          <p:nvPr/>
        </p:nvSpPr>
        <p:spPr bwMode="auto">
          <a:xfrm flipH="1">
            <a:off x="3309938" y="4029075"/>
            <a:ext cx="1219200" cy="2286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" name="Line 136"/>
          <p:cNvSpPr>
            <a:spLocks noChangeShapeType="1"/>
          </p:cNvSpPr>
          <p:nvPr/>
        </p:nvSpPr>
        <p:spPr bwMode="auto">
          <a:xfrm flipH="1">
            <a:off x="5457825" y="5248275"/>
            <a:ext cx="2133600" cy="1524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60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2" grpId="0" animBg="1"/>
      <p:bldP spid="93" grpId="0" animBg="1"/>
      <p:bldP spid="9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4533900" y="342900"/>
            <a:ext cx="3429000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FF66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i="1" kern="10" dirty="0" err="1">
                <a:solidFill>
                  <a:srgbClr val="FF66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mmercial Script" panose="020B7200000000000000" pitchFamily="34" charset="0"/>
              </a:rPr>
              <a:t>LuyÖn</a:t>
            </a:r>
            <a:r>
              <a:rPr lang="en-US" sz="4800" i="1" kern="10" dirty="0">
                <a:solidFill>
                  <a:srgbClr val="FF66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mmercial Script" panose="020B7200000000000000" pitchFamily="34" charset="0"/>
              </a:rPr>
              <a:t> </a:t>
            </a:r>
            <a:r>
              <a:rPr lang="en-US" sz="4800" i="1" kern="10" dirty="0" err="1">
                <a:solidFill>
                  <a:srgbClr val="FF66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mmercial Script" panose="020B7200000000000000" pitchFamily="34" charset="0"/>
              </a:rPr>
              <a:t>tËp</a:t>
            </a:r>
            <a:endParaRPr lang="en-US" sz="4800" i="1" kern="10" dirty="0">
              <a:solidFill>
                <a:srgbClr val="FF66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.VnCommercial Script" panose="020B7200000000000000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3933825" y="1524000"/>
            <a:ext cx="632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800" dirty="0" err="1">
                <a:solidFill>
                  <a:srgbClr val="CC00FF"/>
                </a:solidFill>
              </a:rPr>
              <a:t>Hãy</a:t>
            </a:r>
            <a:r>
              <a:rPr lang="en-US" sz="2800" dirty="0">
                <a:solidFill>
                  <a:srgbClr val="CC00FF"/>
                </a:solidFill>
              </a:rPr>
              <a:t> </a:t>
            </a:r>
            <a:r>
              <a:rPr lang="en-US" sz="2800" dirty="0" err="1">
                <a:solidFill>
                  <a:srgbClr val="CC00FF"/>
                </a:solidFill>
              </a:rPr>
              <a:t>viết</a:t>
            </a:r>
            <a:r>
              <a:rPr lang="en-US" sz="2800" dirty="0">
                <a:solidFill>
                  <a:srgbClr val="CC00FF"/>
                </a:solidFill>
              </a:rPr>
              <a:t> </a:t>
            </a:r>
            <a:r>
              <a:rPr lang="en-US" sz="2800" dirty="0" err="1">
                <a:solidFill>
                  <a:srgbClr val="CC00FF"/>
                </a:solidFill>
              </a:rPr>
              <a:t>các</a:t>
            </a:r>
            <a:r>
              <a:rPr lang="en-US" sz="2800" dirty="0">
                <a:solidFill>
                  <a:srgbClr val="CC00FF"/>
                </a:solidFill>
              </a:rPr>
              <a:t> </a:t>
            </a:r>
            <a:r>
              <a:rPr lang="en-US" sz="2800">
                <a:solidFill>
                  <a:srgbClr val="CC00FF"/>
                </a:solidFill>
              </a:rPr>
              <a:t>số </a:t>
            </a:r>
            <a:r>
              <a:rPr lang="en-US" sz="2800" b="1" dirty="0">
                <a:solidFill>
                  <a:srgbClr val="CC00FF"/>
                </a:solidFill>
              </a:rPr>
              <a:t>II, VI, V, VII, IV, IX, XI</a:t>
            </a:r>
            <a:r>
              <a:rPr lang="en-US" sz="2800" dirty="0">
                <a:solidFill>
                  <a:srgbClr val="CC00FF"/>
                </a:solidFill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14825" y="2195513"/>
            <a:ext cx="4572000" cy="51911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i="1" dirty="0">
                <a:solidFill>
                  <a:srgbClr val="0000FF"/>
                </a:solidFill>
                <a:latin typeface=".VnTime" panose="020B7200000000000000" pitchFamily="34" charset="0"/>
              </a:rPr>
              <a:t>Theo </a:t>
            </a:r>
            <a:r>
              <a:rPr lang="en-US" sz="2800" b="1" i="1" dirty="0" err="1">
                <a:solidFill>
                  <a:srgbClr val="0000FF"/>
                </a:solidFill>
                <a:latin typeface=".VnTime" panose="020B7200000000000000" pitchFamily="34" charset="0"/>
              </a:rPr>
              <a:t>thø</a:t>
            </a:r>
            <a:r>
              <a:rPr lang="en-US" sz="2800" b="1" i="1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.VnTime" panose="020B7200000000000000" pitchFamily="34" charset="0"/>
              </a:rPr>
              <a:t>tù</a:t>
            </a:r>
            <a:r>
              <a:rPr lang="en-US" sz="2800" b="1" i="1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.VnTime" panose="020B7200000000000000" pitchFamily="34" charset="0"/>
              </a:rPr>
              <a:t>tõ</a:t>
            </a:r>
            <a:r>
              <a:rPr lang="en-US" sz="2800" b="1" i="1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.VnTime" panose="020B7200000000000000" pitchFamily="34" charset="0"/>
              </a:rPr>
              <a:t>bÐ</a:t>
            </a:r>
            <a:r>
              <a:rPr lang="en-US" sz="2800" b="1" i="1" dirty="0">
                <a:solidFill>
                  <a:srgbClr val="0000FF"/>
                </a:solidFill>
                <a:latin typeface=".VnTime" panose="020B7200000000000000" pitchFamily="34" charset="0"/>
              </a:rPr>
              <a:t> ®</a:t>
            </a:r>
            <a:r>
              <a:rPr lang="en-US" sz="2800" b="1" i="1" dirty="0" err="1">
                <a:solidFill>
                  <a:srgbClr val="0000FF"/>
                </a:solidFill>
                <a:latin typeface=".VnTime" panose="020B7200000000000000" pitchFamily="34" charset="0"/>
              </a:rPr>
              <a:t>Õn</a:t>
            </a:r>
            <a:r>
              <a:rPr lang="en-US" sz="2800" b="1" i="1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.VnTime" panose="020B7200000000000000" pitchFamily="34" charset="0"/>
              </a:rPr>
              <a:t>lín</a:t>
            </a:r>
            <a:r>
              <a:rPr lang="en-US" sz="2800" b="1" i="1" dirty="0">
                <a:solidFill>
                  <a:srgbClr val="0000FF"/>
                </a:solidFill>
                <a:latin typeface=".VnTime" panose="020B7200000000000000" pitchFamily="34" charset="0"/>
              </a:rPr>
              <a:t>:</a:t>
            </a:r>
            <a:endParaRPr lang="en-US" sz="2800" b="1" dirty="0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3171825" y="1371600"/>
            <a:ext cx="744538" cy="852488"/>
            <a:chOff x="480" y="912"/>
            <a:chExt cx="469" cy="537"/>
          </a:xfrm>
        </p:grpSpPr>
        <p:sp>
          <p:nvSpPr>
            <p:cNvPr id="6" name="Oval 7"/>
            <p:cNvSpPr>
              <a:spLocks noChangeArrowheads="1"/>
            </p:cNvSpPr>
            <p:nvPr/>
          </p:nvSpPr>
          <p:spPr bwMode="gray">
            <a:xfrm>
              <a:off x="526" y="1356"/>
              <a:ext cx="394" cy="93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rtl="1"/>
              <a:endParaRPr lang="en-US" sz="1800">
                <a:cs typeface="Arial" panose="020B0604020202020204" pitchFamily="34" charset="0"/>
              </a:endParaRPr>
            </a:p>
          </p:txBody>
        </p:sp>
        <p:sp>
          <p:nvSpPr>
            <p:cNvPr id="7" name="Oval 8"/>
            <p:cNvSpPr>
              <a:spLocks noChangeArrowheads="1"/>
            </p:cNvSpPr>
            <p:nvPr/>
          </p:nvSpPr>
          <p:spPr bwMode="gray">
            <a:xfrm>
              <a:off x="480" y="912"/>
              <a:ext cx="469" cy="469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8" name="Oval 9"/>
            <p:cNvSpPr>
              <a:spLocks noChangeArrowheads="1"/>
            </p:cNvSpPr>
            <p:nvPr/>
          </p:nvSpPr>
          <p:spPr bwMode="gray">
            <a:xfrm>
              <a:off x="490" y="923"/>
              <a:ext cx="447" cy="448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85001"/>
                  </a:schemeClr>
                </a:gs>
                <a:gs pos="100000">
                  <a:schemeClr val="fol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9" name="Oval 10"/>
            <p:cNvSpPr>
              <a:spLocks noChangeArrowheads="1"/>
            </p:cNvSpPr>
            <p:nvPr/>
          </p:nvSpPr>
          <p:spPr bwMode="gray">
            <a:xfrm>
              <a:off x="507" y="940"/>
              <a:ext cx="405" cy="404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 sz="1800">
                <a:latin typeface="Arial" charset="0"/>
                <a:cs typeface="Arial" charset="0"/>
              </a:endParaRPr>
            </a:p>
          </p:txBody>
        </p:sp>
        <p:pic>
          <p:nvPicPr>
            <p:cNvPr id="10" name="Picture 11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490" y="940"/>
              <a:ext cx="297" cy="2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12"/>
            <p:cNvSpPr txBox="1">
              <a:spLocks noChangeArrowheads="1"/>
            </p:cNvSpPr>
            <p:nvPr/>
          </p:nvSpPr>
          <p:spPr bwMode="gray">
            <a:xfrm>
              <a:off x="553" y="969"/>
              <a:ext cx="2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rtl="1"/>
              <a:r>
                <a:rPr lang="en-US" sz="3200" b="1">
                  <a:solidFill>
                    <a:srgbClr val="FFFF00"/>
                  </a:solidFill>
                  <a:latin typeface="Verdana" panose="020B0604030504040204" pitchFamily="34" charset="0"/>
                  <a:cs typeface="Arial" panose="020B0604020202020204" pitchFamily="34" charset="0"/>
                </a:rPr>
                <a:t>3</a:t>
              </a:r>
              <a:endParaRPr lang="en-US" sz="3200">
                <a:solidFill>
                  <a:srgbClr val="FFFF00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4264850" y="3350449"/>
            <a:ext cx="4572000" cy="51911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i="1" dirty="0">
                <a:solidFill>
                  <a:srgbClr val="0000FF"/>
                </a:solidFill>
                <a:latin typeface=".VnTime" panose="020B7200000000000000" pitchFamily="34" charset="0"/>
              </a:rPr>
              <a:t>Theo </a:t>
            </a:r>
            <a:r>
              <a:rPr lang="en-US" sz="2800" b="1" i="1" dirty="0" err="1">
                <a:solidFill>
                  <a:srgbClr val="0000FF"/>
                </a:solidFill>
                <a:latin typeface=".VnTime" panose="020B7200000000000000" pitchFamily="34" charset="0"/>
              </a:rPr>
              <a:t>thø</a:t>
            </a:r>
            <a:r>
              <a:rPr lang="en-US" sz="2800" b="1" i="1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.VnTime" panose="020B7200000000000000" pitchFamily="34" charset="0"/>
              </a:rPr>
              <a:t>tù</a:t>
            </a:r>
            <a:r>
              <a:rPr lang="en-US" sz="2800" b="1" i="1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sz="2800" b="1" i="1" err="1">
                <a:solidFill>
                  <a:srgbClr val="0000FF"/>
                </a:solidFill>
                <a:latin typeface=".VnTime" panose="020B7200000000000000" pitchFamily="34" charset="0"/>
              </a:rPr>
              <a:t>tõ</a:t>
            </a:r>
            <a:r>
              <a:rPr lang="en-US" sz="2800" b="1" i="1">
                <a:solidFill>
                  <a:srgbClr val="0000FF"/>
                </a:solidFill>
                <a:latin typeface=".VnTime" panose="020B7200000000000000" pitchFamily="34" charset="0"/>
              </a:rPr>
              <a:t> lớn </a:t>
            </a:r>
            <a:r>
              <a:rPr lang="en-US" sz="2800" b="1" i="1" dirty="0">
                <a:solidFill>
                  <a:srgbClr val="0000FF"/>
                </a:solidFill>
                <a:latin typeface=".VnTime" panose="020B7200000000000000" pitchFamily="34" charset="0"/>
              </a:rPr>
              <a:t>®</a:t>
            </a:r>
            <a:r>
              <a:rPr lang="en-US" sz="2800" b="1" i="1" err="1">
                <a:solidFill>
                  <a:srgbClr val="0000FF"/>
                </a:solidFill>
                <a:latin typeface=".VnTime" panose="020B7200000000000000" pitchFamily="34" charset="0"/>
              </a:rPr>
              <a:t>Õn</a:t>
            </a:r>
            <a:r>
              <a:rPr lang="en-US" sz="2800" b="1" i="1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bé: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68883" y="2714625"/>
            <a:ext cx="41326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II, IV, V, VI, VII, IX, XI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868882" y="3869561"/>
            <a:ext cx="41326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XI, IX, VII, VI, V, IV, II</a:t>
            </a:r>
          </a:p>
        </p:txBody>
      </p:sp>
    </p:spTree>
    <p:extLst>
      <p:ext uri="{BB962C8B-B14F-4D97-AF65-F5344CB8AC3E}">
        <p14:creationId xmlns:p14="http://schemas.microsoft.com/office/powerpoint/2010/main" val="85059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4591050" y="419100"/>
            <a:ext cx="3429000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FF66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i="1" kern="10" dirty="0" err="1">
                <a:solidFill>
                  <a:srgbClr val="FF66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mmercial Script" panose="020B7200000000000000" pitchFamily="34" charset="0"/>
              </a:rPr>
              <a:t>LuyÖn</a:t>
            </a:r>
            <a:r>
              <a:rPr lang="en-US" sz="4800" i="1" kern="10" dirty="0">
                <a:solidFill>
                  <a:srgbClr val="FF66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mmercial Script" panose="020B7200000000000000" pitchFamily="34" charset="0"/>
              </a:rPr>
              <a:t> </a:t>
            </a:r>
            <a:r>
              <a:rPr lang="en-US" sz="4800" i="1" kern="10" dirty="0" err="1">
                <a:solidFill>
                  <a:srgbClr val="FF66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mmercial Script" panose="020B7200000000000000" pitchFamily="34" charset="0"/>
              </a:rPr>
              <a:t>tËp</a:t>
            </a:r>
            <a:endParaRPr lang="en-US" sz="4800" i="1" kern="10" dirty="0">
              <a:solidFill>
                <a:srgbClr val="FF66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.VnCommercial Script" panose="020B7200000000000000" pitchFamily="34" charset="0"/>
            </a:endParaRP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2544762" y="1512093"/>
            <a:ext cx="744538" cy="852488"/>
            <a:chOff x="480" y="912"/>
            <a:chExt cx="469" cy="537"/>
          </a:xfrm>
        </p:grpSpPr>
        <p:sp>
          <p:nvSpPr>
            <p:cNvPr id="4" name="Oval 7"/>
            <p:cNvSpPr>
              <a:spLocks noChangeArrowheads="1"/>
            </p:cNvSpPr>
            <p:nvPr/>
          </p:nvSpPr>
          <p:spPr bwMode="gray">
            <a:xfrm>
              <a:off x="526" y="1356"/>
              <a:ext cx="394" cy="93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rtl="1"/>
              <a:endParaRPr lang="en-US" sz="1800">
                <a:cs typeface="Arial" panose="020B0604020202020204" pitchFamily="34" charset="0"/>
              </a:endParaRPr>
            </a:p>
          </p:txBody>
        </p:sp>
        <p:sp>
          <p:nvSpPr>
            <p:cNvPr id="5" name="Oval 8"/>
            <p:cNvSpPr>
              <a:spLocks noChangeArrowheads="1"/>
            </p:cNvSpPr>
            <p:nvPr/>
          </p:nvSpPr>
          <p:spPr bwMode="gray">
            <a:xfrm>
              <a:off x="480" y="912"/>
              <a:ext cx="469" cy="469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6" name="Oval 9"/>
            <p:cNvSpPr>
              <a:spLocks noChangeArrowheads="1"/>
            </p:cNvSpPr>
            <p:nvPr/>
          </p:nvSpPr>
          <p:spPr bwMode="gray">
            <a:xfrm>
              <a:off x="490" y="923"/>
              <a:ext cx="447" cy="448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85001"/>
                  </a:schemeClr>
                </a:gs>
                <a:gs pos="100000">
                  <a:schemeClr val="fol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gray">
            <a:xfrm>
              <a:off x="507" y="940"/>
              <a:ext cx="405" cy="404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 sz="1800">
                <a:latin typeface="Arial" charset="0"/>
                <a:cs typeface="Arial" charset="0"/>
              </a:endParaRPr>
            </a:p>
          </p:txBody>
        </p:sp>
        <p:pic>
          <p:nvPicPr>
            <p:cNvPr id="8" name="Picture 11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490" y="940"/>
              <a:ext cx="297" cy="2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2"/>
            <p:cNvSpPr txBox="1">
              <a:spLocks noChangeArrowheads="1"/>
            </p:cNvSpPr>
            <p:nvPr/>
          </p:nvSpPr>
          <p:spPr bwMode="gray">
            <a:xfrm>
              <a:off x="553" y="969"/>
              <a:ext cx="2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rtl="1"/>
              <a:r>
                <a:rPr lang="en-US" sz="3200" b="1">
                  <a:solidFill>
                    <a:srgbClr val="FFFF00"/>
                  </a:solidFill>
                  <a:latin typeface="Verdana" panose="020B0604030504040204" pitchFamily="34" charset="0"/>
                  <a:cs typeface="Arial" panose="020B0604020202020204" pitchFamily="34" charset="0"/>
                </a:rPr>
                <a:t>4</a:t>
              </a:r>
              <a:endParaRPr lang="en-US" sz="3200">
                <a:solidFill>
                  <a:srgbClr val="FFFF00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89"/>
          <p:cNvGrpSpPr>
            <a:grpSpLocks/>
          </p:cNvGrpSpPr>
          <p:nvPr/>
        </p:nvGrpSpPr>
        <p:grpSpPr bwMode="auto">
          <a:xfrm>
            <a:off x="2647950" y="4429125"/>
            <a:ext cx="7372350" cy="476250"/>
            <a:chOff x="576" y="3606"/>
            <a:chExt cx="4644" cy="300"/>
          </a:xfrm>
        </p:grpSpPr>
        <p:sp>
          <p:nvSpPr>
            <p:cNvPr id="11" name="Text Box 48"/>
            <p:cNvSpPr txBox="1">
              <a:spLocks noChangeArrowheads="1"/>
            </p:cNvSpPr>
            <p:nvPr/>
          </p:nvSpPr>
          <p:spPr bwMode="auto">
            <a:xfrm>
              <a:off x="576" y="3606"/>
              <a:ext cx="1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I</a:t>
              </a:r>
            </a:p>
          </p:txBody>
        </p:sp>
        <p:sp>
          <p:nvSpPr>
            <p:cNvPr id="12" name="Text Box 49"/>
            <p:cNvSpPr txBox="1">
              <a:spLocks noChangeArrowheads="1"/>
            </p:cNvSpPr>
            <p:nvPr/>
          </p:nvSpPr>
          <p:spPr bwMode="auto">
            <a:xfrm>
              <a:off x="907" y="3606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II</a:t>
              </a:r>
            </a:p>
          </p:txBody>
        </p:sp>
        <p:sp>
          <p:nvSpPr>
            <p:cNvPr id="13" name="Text Box 50"/>
            <p:cNvSpPr txBox="1">
              <a:spLocks noChangeArrowheads="1"/>
            </p:cNvSpPr>
            <p:nvPr/>
          </p:nvSpPr>
          <p:spPr bwMode="auto">
            <a:xfrm>
              <a:off x="1293" y="3606"/>
              <a:ext cx="34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III</a:t>
              </a:r>
            </a:p>
          </p:txBody>
        </p:sp>
        <p:sp>
          <p:nvSpPr>
            <p:cNvPr id="14" name="Text Box 51"/>
            <p:cNvSpPr txBox="1">
              <a:spLocks noChangeArrowheads="1"/>
            </p:cNvSpPr>
            <p:nvPr/>
          </p:nvSpPr>
          <p:spPr bwMode="auto">
            <a:xfrm>
              <a:off x="1671" y="3606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IV</a:t>
              </a:r>
            </a:p>
          </p:txBody>
        </p:sp>
        <p:sp>
          <p:nvSpPr>
            <p:cNvPr id="15" name="Text Box 52"/>
            <p:cNvSpPr txBox="1">
              <a:spLocks noChangeArrowheads="1"/>
            </p:cNvSpPr>
            <p:nvPr/>
          </p:nvSpPr>
          <p:spPr bwMode="auto">
            <a:xfrm>
              <a:off x="2055" y="3609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V</a:t>
              </a:r>
            </a:p>
          </p:txBody>
        </p:sp>
        <p:sp>
          <p:nvSpPr>
            <p:cNvPr id="16" name="Text Box 53"/>
            <p:cNvSpPr txBox="1">
              <a:spLocks noChangeArrowheads="1"/>
            </p:cNvSpPr>
            <p:nvPr/>
          </p:nvSpPr>
          <p:spPr bwMode="auto">
            <a:xfrm>
              <a:off x="2422" y="3609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VI</a:t>
              </a:r>
            </a:p>
          </p:txBody>
        </p:sp>
        <p:sp>
          <p:nvSpPr>
            <p:cNvPr id="17" name="Text Box 54"/>
            <p:cNvSpPr txBox="1">
              <a:spLocks noChangeArrowheads="1"/>
            </p:cNvSpPr>
            <p:nvPr/>
          </p:nvSpPr>
          <p:spPr bwMode="auto">
            <a:xfrm>
              <a:off x="2799" y="3609"/>
              <a:ext cx="4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VII</a:t>
              </a:r>
            </a:p>
          </p:txBody>
        </p:sp>
        <p:sp>
          <p:nvSpPr>
            <p:cNvPr id="18" name="Text Box 55"/>
            <p:cNvSpPr txBox="1">
              <a:spLocks noChangeArrowheads="1"/>
            </p:cNvSpPr>
            <p:nvPr/>
          </p:nvSpPr>
          <p:spPr bwMode="auto">
            <a:xfrm>
              <a:off x="3195" y="3618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VIII</a:t>
              </a:r>
            </a:p>
          </p:txBody>
        </p:sp>
        <p:sp>
          <p:nvSpPr>
            <p:cNvPr id="19" name="Text Box 56"/>
            <p:cNvSpPr txBox="1">
              <a:spLocks noChangeArrowheads="1"/>
            </p:cNvSpPr>
            <p:nvPr/>
          </p:nvSpPr>
          <p:spPr bwMode="auto">
            <a:xfrm>
              <a:off x="3666" y="3615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IX</a:t>
              </a:r>
            </a:p>
          </p:txBody>
        </p:sp>
        <p:sp>
          <p:nvSpPr>
            <p:cNvPr id="20" name="Text Box 57"/>
            <p:cNvSpPr txBox="1">
              <a:spLocks noChangeArrowheads="1"/>
            </p:cNvSpPr>
            <p:nvPr/>
          </p:nvSpPr>
          <p:spPr bwMode="auto">
            <a:xfrm>
              <a:off x="4101" y="3615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X</a:t>
              </a:r>
            </a:p>
          </p:txBody>
        </p:sp>
        <p:sp>
          <p:nvSpPr>
            <p:cNvPr id="21" name="Text Box 61"/>
            <p:cNvSpPr txBox="1">
              <a:spLocks noChangeArrowheads="1"/>
            </p:cNvSpPr>
            <p:nvPr/>
          </p:nvSpPr>
          <p:spPr bwMode="auto">
            <a:xfrm>
              <a:off x="4431" y="3618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XI</a:t>
              </a:r>
            </a:p>
          </p:txBody>
        </p:sp>
        <p:sp>
          <p:nvSpPr>
            <p:cNvPr id="22" name="Text Box 62"/>
            <p:cNvSpPr txBox="1">
              <a:spLocks noChangeArrowheads="1"/>
            </p:cNvSpPr>
            <p:nvPr/>
          </p:nvSpPr>
          <p:spPr bwMode="auto">
            <a:xfrm>
              <a:off x="4815" y="3618"/>
              <a:ext cx="4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XII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3543301" y="1678781"/>
            <a:ext cx="6477000" cy="51911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i="1" dirty="0" err="1">
                <a:solidFill>
                  <a:srgbClr val="FF00FF"/>
                </a:solidFill>
                <a:latin typeface=".VnTime" panose="020B7200000000000000" pitchFamily="34" charset="0"/>
              </a:rPr>
              <a:t>ViÕt</a:t>
            </a:r>
            <a:r>
              <a:rPr lang="en-US" sz="2800" b="1" i="1" dirty="0">
                <a:solidFill>
                  <a:srgbClr val="FF00FF"/>
                </a:solidFill>
                <a:latin typeface=".VnTime" panose="020B7200000000000000" pitchFamily="34" charset="0"/>
              </a:rPr>
              <a:t> </a:t>
            </a:r>
            <a:r>
              <a:rPr lang="en-US" sz="2800" b="1" i="1" dirty="0" err="1">
                <a:solidFill>
                  <a:srgbClr val="FF00FF"/>
                </a:solidFill>
                <a:latin typeface=".VnTime" panose="020B7200000000000000" pitchFamily="34" charset="0"/>
              </a:rPr>
              <a:t>c¸c</a:t>
            </a:r>
            <a:r>
              <a:rPr lang="en-US" sz="2800" b="1" i="1" dirty="0">
                <a:solidFill>
                  <a:srgbClr val="FF00FF"/>
                </a:solidFill>
                <a:latin typeface=".VnTime" panose="020B7200000000000000" pitchFamily="34" charset="0"/>
              </a:rPr>
              <a:t> </a:t>
            </a:r>
            <a:r>
              <a:rPr lang="en-US" sz="2800" b="1" i="1" dirty="0" err="1">
                <a:solidFill>
                  <a:srgbClr val="FF00FF"/>
                </a:solidFill>
                <a:latin typeface=".VnTime" panose="020B7200000000000000" pitchFamily="34" charset="0"/>
              </a:rPr>
              <a:t>sè</a:t>
            </a:r>
            <a:r>
              <a:rPr lang="en-US" sz="2800" b="1" i="1" dirty="0">
                <a:solidFill>
                  <a:srgbClr val="FF00FF"/>
                </a:solidFill>
                <a:latin typeface=".VnTime" panose="020B7200000000000000" pitchFamily="34" charset="0"/>
              </a:rPr>
              <a:t> </a:t>
            </a:r>
            <a:r>
              <a:rPr lang="en-US" sz="2800" b="1" i="1" dirty="0" err="1">
                <a:solidFill>
                  <a:srgbClr val="FF00FF"/>
                </a:solidFill>
                <a:latin typeface=".VnTime" panose="020B7200000000000000" pitchFamily="34" charset="0"/>
              </a:rPr>
              <a:t>tõ</a:t>
            </a:r>
            <a:r>
              <a:rPr lang="en-US" sz="2800" b="1" i="1" dirty="0">
                <a:solidFill>
                  <a:srgbClr val="FF00FF"/>
                </a:solidFill>
                <a:latin typeface=".VnTime" panose="020B7200000000000000" pitchFamily="34" charset="0"/>
              </a:rPr>
              <a:t> 1 ®</a:t>
            </a:r>
            <a:r>
              <a:rPr lang="en-US" sz="2800" b="1" i="1" dirty="0" err="1">
                <a:solidFill>
                  <a:srgbClr val="FF00FF"/>
                </a:solidFill>
                <a:latin typeface=".VnTime" panose="020B7200000000000000" pitchFamily="34" charset="0"/>
              </a:rPr>
              <a:t>Õn</a:t>
            </a:r>
            <a:r>
              <a:rPr lang="en-US" sz="2800" b="1" i="1" dirty="0">
                <a:solidFill>
                  <a:srgbClr val="FF00FF"/>
                </a:solidFill>
                <a:latin typeface=".VnTime" panose="020B7200000000000000" pitchFamily="34" charset="0"/>
              </a:rPr>
              <a:t> 12 </a:t>
            </a:r>
            <a:r>
              <a:rPr lang="en-US" sz="2800" b="1" i="1" dirty="0" err="1">
                <a:solidFill>
                  <a:srgbClr val="FF00FF"/>
                </a:solidFill>
                <a:latin typeface=".VnTime" panose="020B7200000000000000" pitchFamily="34" charset="0"/>
              </a:rPr>
              <a:t>b»ng</a:t>
            </a:r>
            <a:r>
              <a:rPr lang="en-US" sz="2800" b="1" i="1" dirty="0">
                <a:solidFill>
                  <a:srgbClr val="FF00FF"/>
                </a:solidFill>
                <a:latin typeface=".VnTime" panose="020B7200000000000000" pitchFamily="34" charset="0"/>
              </a:rPr>
              <a:t> </a:t>
            </a:r>
            <a:r>
              <a:rPr lang="en-US" sz="2800" b="1" i="1" dirty="0" err="1">
                <a:solidFill>
                  <a:srgbClr val="FF00FF"/>
                </a:solidFill>
                <a:latin typeface=".VnTime" panose="020B7200000000000000" pitchFamily="34" charset="0"/>
              </a:rPr>
              <a:t>ch</a:t>
            </a:r>
            <a:r>
              <a:rPr lang="en-US" sz="2800" b="1" i="1" dirty="0">
                <a:solidFill>
                  <a:srgbClr val="FF00FF"/>
                </a:solidFill>
                <a:latin typeface=".VnTime" panose="020B7200000000000000" pitchFamily="34" charset="0"/>
              </a:rPr>
              <a:t>÷ </a:t>
            </a:r>
            <a:r>
              <a:rPr lang="en-US" sz="2800" b="1" i="1" dirty="0" err="1">
                <a:solidFill>
                  <a:srgbClr val="FF00FF"/>
                </a:solidFill>
                <a:latin typeface=".VnTime" panose="020B7200000000000000" pitchFamily="34" charset="0"/>
              </a:rPr>
              <a:t>sè</a:t>
            </a:r>
            <a:r>
              <a:rPr lang="en-US" sz="2800" b="1" i="1" dirty="0">
                <a:solidFill>
                  <a:srgbClr val="FF00FF"/>
                </a:solidFill>
                <a:latin typeface=".VnTime" panose="020B7200000000000000" pitchFamily="34" charset="0"/>
              </a:rPr>
              <a:t> La M·</a:t>
            </a:r>
            <a:endParaRPr lang="en-US" sz="2800" b="1" dirty="0">
              <a:solidFill>
                <a:srgbClr val="FF00FF"/>
              </a:solidFill>
              <a:latin typeface=".VnTime" panose="020B7200000000000000" pitchFamily="34" charset="0"/>
            </a:endParaRPr>
          </a:p>
        </p:txBody>
      </p:sp>
      <p:grpSp>
        <p:nvGrpSpPr>
          <p:cNvPr id="24" name="Group 91"/>
          <p:cNvGrpSpPr>
            <a:grpSpLocks/>
          </p:cNvGrpSpPr>
          <p:nvPr/>
        </p:nvGrpSpPr>
        <p:grpSpPr bwMode="auto">
          <a:xfrm>
            <a:off x="2533650" y="3629025"/>
            <a:ext cx="7581900" cy="1309688"/>
            <a:chOff x="504" y="1704"/>
            <a:chExt cx="4776" cy="825"/>
          </a:xfrm>
        </p:grpSpPr>
        <p:sp>
          <p:nvSpPr>
            <p:cNvPr id="25" name="Line 38"/>
            <p:cNvSpPr>
              <a:spLocks noChangeShapeType="1"/>
            </p:cNvSpPr>
            <p:nvPr/>
          </p:nvSpPr>
          <p:spPr bwMode="auto">
            <a:xfrm>
              <a:off x="528" y="2130"/>
              <a:ext cx="4752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" name="Group 90"/>
            <p:cNvGrpSpPr>
              <a:grpSpLocks/>
            </p:cNvGrpSpPr>
            <p:nvPr/>
          </p:nvGrpSpPr>
          <p:grpSpPr bwMode="auto">
            <a:xfrm>
              <a:off x="504" y="1704"/>
              <a:ext cx="4752" cy="825"/>
              <a:chOff x="504" y="1704"/>
              <a:chExt cx="4752" cy="825"/>
            </a:xfrm>
          </p:grpSpPr>
          <p:sp>
            <p:nvSpPr>
              <p:cNvPr id="27" name="Rectangle 37"/>
              <p:cNvSpPr>
                <a:spLocks noChangeArrowheads="1"/>
              </p:cNvSpPr>
              <p:nvPr/>
            </p:nvSpPr>
            <p:spPr bwMode="auto">
              <a:xfrm>
                <a:off x="504" y="1704"/>
                <a:ext cx="4752" cy="816"/>
              </a:xfrm>
              <a:prstGeom prst="rect">
                <a:avLst/>
              </a:prstGeom>
              <a:noFill/>
              <a:ln w="19050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39"/>
              <p:cNvSpPr>
                <a:spLocks noChangeShapeType="1"/>
              </p:cNvSpPr>
              <p:nvPr/>
            </p:nvSpPr>
            <p:spPr bwMode="auto">
              <a:xfrm>
                <a:off x="2475" y="1713"/>
                <a:ext cx="0" cy="81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40"/>
              <p:cNvSpPr>
                <a:spLocks noChangeShapeType="1"/>
              </p:cNvSpPr>
              <p:nvPr/>
            </p:nvSpPr>
            <p:spPr bwMode="auto">
              <a:xfrm>
                <a:off x="2862" y="1704"/>
                <a:ext cx="0" cy="81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Line 41"/>
              <p:cNvSpPr>
                <a:spLocks noChangeShapeType="1"/>
              </p:cNvSpPr>
              <p:nvPr/>
            </p:nvSpPr>
            <p:spPr bwMode="auto">
              <a:xfrm>
                <a:off x="3690" y="1713"/>
                <a:ext cx="0" cy="81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Line 42"/>
              <p:cNvSpPr>
                <a:spLocks noChangeShapeType="1"/>
              </p:cNvSpPr>
              <p:nvPr/>
            </p:nvSpPr>
            <p:spPr bwMode="auto">
              <a:xfrm>
                <a:off x="4080" y="1713"/>
                <a:ext cx="0" cy="81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43"/>
              <p:cNvSpPr>
                <a:spLocks noChangeShapeType="1"/>
              </p:cNvSpPr>
              <p:nvPr/>
            </p:nvSpPr>
            <p:spPr bwMode="auto">
              <a:xfrm>
                <a:off x="3267" y="1713"/>
                <a:ext cx="0" cy="81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44"/>
              <p:cNvSpPr>
                <a:spLocks noChangeShapeType="1"/>
              </p:cNvSpPr>
              <p:nvPr/>
            </p:nvSpPr>
            <p:spPr bwMode="auto">
              <a:xfrm>
                <a:off x="882" y="1704"/>
                <a:ext cx="0" cy="81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45"/>
              <p:cNvSpPr>
                <a:spLocks noChangeShapeType="1"/>
              </p:cNvSpPr>
              <p:nvPr/>
            </p:nvSpPr>
            <p:spPr bwMode="auto">
              <a:xfrm>
                <a:off x="1692" y="1713"/>
                <a:ext cx="0" cy="81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46"/>
              <p:cNvSpPr>
                <a:spLocks noChangeShapeType="1"/>
              </p:cNvSpPr>
              <p:nvPr/>
            </p:nvSpPr>
            <p:spPr bwMode="auto">
              <a:xfrm>
                <a:off x="2088" y="1713"/>
                <a:ext cx="0" cy="81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47"/>
              <p:cNvSpPr>
                <a:spLocks noChangeShapeType="1"/>
              </p:cNvSpPr>
              <p:nvPr/>
            </p:nvSpPr>
            <p:spPr bwMode="auto">
              <a:xfrm>
                <a:off x="1278" y="1713"/>
                <a:ext cx="0" cy="81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59"/>
              <p:cNvSpPr>
                <a:spLocks noChangeShapeType="1"/>
              </p:cNvSpPr>
              <p:nvPr/>
            </p:nvSpPr>
            <p:spPr bwMode="auto">
              <a:xfrm>
                <a:off x="4461" y="1704"/>
                <a:ext cx="0" cy="81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60"/>
              <p:cNvSpPr>
                <a:spLocks noChangeShapeType="1"/>
              </p:cNvSpPr>
              <p:nvPr/>
            </p:nvSpPr>
            <p:spPr bwMode="auto">
              <a:xfrm>
                <a:off x="4842" y="1704"/>
                <a:ext cx="0" cy="81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9" name="Group 86"/>
              <p:cNvGrpSpPr>
                <a:grpSpLocks/>
              </p:cNvGrpSpPr>
              <p:nvPr/>
            </p:nvGrpSpPr>
            <p:grpSpPr bwMode="auto">
              <a:xfrm>
                <a:off x="576" y="1728"/>
                <a:ext cx="4648" cy="312"/>
                <a:chOff x="604" y="2217"/>
                <a:chExt cx="4648" cy="312"/>
              </a:xfrm>
            </p:grpSpPr>
            <p:sp>
              <p:nvSpPr>
                <p:cNvPr id="40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604" y="2217"/>
                  <a:ext cx="212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solidFill>
                        <a:srgbClr val="0000FF"/>
                      </a:solidFill>
                    </a:rPr>
                    <a:t>1</a:t>
                  </a:r>
                </a:p>
              </p:txBody>
            </p:sp>
            <p:sp>
              <p:nvSpPr>
                <p:cNvPr id="41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008" y="2231"/>
                  <a:ext cx="212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solidFill>
                        <a:srgbClr val="0000FF"/>
                      </a:solidFill>
                    </a:rPr>
                    <a:t>2</a:t>
                  </a:r>
                </a:p>
              </p:txBody>
            </p:sp>
            <p:sp>
              <p:nvSpPr>
                <p:cNvPr id="42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411" y="2235"/>
                  <a:ext cx="212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solidFill>
                        <a:srgbClr val="0000FF"/>
                      </a:solidFill>
                    </a:rPr>
                    <a:t>3</a:t>
                  </a:r>
                </a:p>
              </p:txBody>
            </p:sp>
            <p:sp>
              <p:nvSpPr>
                <p:cNvPr id="43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1815" y="2234"/>
                  <a:ext cx="212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solidFill>
                        <a:srgbClr val="0000FF"/>
                      </a:solidFill>
                    </a:rPr>
                    <a:t>4</a:t>
                  </a:r>
                </a:p>
              </p:txBody>
            </p:sp>
            <p:sp>
              <p:nvSpPr>
                <p:cNvPr id="44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2218" y="2238"/>
                  <a:ext cx="212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solidFill>
                        <a:srgbClr val="0000FF"/>
                      </a:solidFill>
                    </a:rPr>
                    <a:t>5</a:t>
                  </a:r>
                </a:p>
              </p:txBody>
            </p:sp>
            <p:sp>
              <p:nvSpPr>
                <p:cNvPr id="45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2571" y="2229"/>
                  <a:ext cx="212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solidFill>
                        <a:srgbClr val="0000FF"/>
                      </a:solidFill>
                    </a:rPr>
                    <a:t>6</a:t>
                  </a:r>
                </a:p>
              </p:txBody>
            </p:sp>
            <p:sp>
              <p:nvSpPr>
                <p:cNvPr id="46" name="Text Box 69"/>
                <p:cNvSpPr txBox="1">
                  <a:spLocks noChangeArrowheads="1"/>
                </p:cNvSpPr>
                <p:nvPr/>
              </p:nvSpPr>
              <p:spPr bwMode="auto">
                <a:xfrm>
                  <a:off x="2974" y="2233"/>
                  <a:ext cx="212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solidFill>
                        <a:srgbClr val="0000FF"/>
                      </a:solidFill>
                    </a:rPr>
                    <a:t>7</a:t>
                  </a:r>
                </a:p>
              </p:txBody>
            </p:sp>
            <p:sp>
              <p:nvSpPr>
                <p:cNvPr id="47" name="Text Box 70"/>
                <p:cNvSpPr txBox="1">
                  <a:spLocks noChangeArrowheads="1"/>
                </p:cNvSpPr>
                <p:nvPr/>
              </p:nvSpPr>
              <p:spPr bwMode="auto">
                <a:xfrm>
                  <a:off x="3378" y="2232"/>
                  <a:ext cx="212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solidFill>
                        <a:srgbClr val="0000FF"/>
                      </a:solidFill>
                    </a:rPr>
                    <a:t>8</a:t>
                  </a:r>
                </a:p>
              </p:txBody>
            </p:sp>
            <p:sp>
              <p:nvSpPr>
                <p:cNvPr id="48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3781" y="2236"/>
                  <a:ext cx="212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solidFill>
                        <a:srgbClr val="0000FF"/>
                      </a:solidFill>
                    </a:rPr>
                    <a:t>9</a:t>
                  </a:r>
                </a:p>
              </p:txBody>
            </p:sp>
            <p:sp>
              <p:nvSpPr>
                <p:cNvPr id="49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4155" y="2238"/>
                  <a:ext cx="30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solidFill>
                        <a:srgbClr val="0000FF"/>
                      </a:solidFill>
                    </a:rPr>
                    <a:t>10</a:t>
                  </a:r>
                </a:p>
              </p:txBody>
            </p:sp>
            <p:sp>
              <p:nvSpPr>
                <p:cNvPr id="50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4541" y="2237"/>
                  <a:ext cx="30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solidFill>
                        <a:srgbClr val="0000FF"/>
                      </a:solidFill>
                    </a:rPr>
                    <a:t>11</a:t>
                  </a:r>
                </a:p>
              </p:txBody>
            </p:sp>
            <p:sp>
              <p:nvSpPr>
                <p:cNvPr id="51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4944" y="2241"/>
                  <a:ext cx="30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solidFill>
                        <a:srgbClr val="0000FF"/>
                      </a:solidFill>
                    </a:rPr>
                    <a:t>12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32035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4"/>
          <p:cNvGrpSpPr>
            <a:grpSpLocks/>
          </p:cNvGrpSpPr>
          <p:nvPr/>
        </p:nvGrpSpPr>
        <p:grpSpPr bwMode="auto">
          <a:xfrm rot="16200000">
            <a:off x="7396163" y="3614737"/>
            <a:ext cx="4800600" cy="847725"/>
            <a:chOff x="2350" y="1008"/>
            <a:chExt cx="1826" cy="534"/>
          </a:xfrm>
        </p:grpSpPr>
        <p:pic>
          <p:nvPicPr>
            <p:cNvPr id="34" name="Picture 5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6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7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8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8" name="Group 9"/>
          <p:cNvGrpSpPr>
            <a:grpSpLocks/>
          </p:cNvGrpSpPr>
          <p:nvPr/>
        </p:nvGrpSpPr>
        <p:grpSpPr bwMode="auto">
          <a:xfrm rot="16200000">
            <a:off x="4763" y="3843337"/>
            <a:ext cx="4800600" cy="847725"/>
            <a:chOff x="2350" y="1008"/>
            <a:chExt cx="1826" cy="534"/>
          </a:xfrm>
        </p:grpSpPr>
        <p:pic>
          <p:nvPicPr>
            <p:cNvPr id="39" name="Picture 10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11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12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13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5" name="Group 16"/>
          <p:cNvGrpSpPr>
            <a:grpSpLocks/>
          </p:cNvGrpSpPr>
          <p:nvPr/>
        </p:nvGrpSpPr>
        <p:grpSpPr bwMode="auto">
          <a:xfrm>
            <a:off x="3460750" y="731838"/>
            <a:ext cx="5410200" cy="5791200"/>
            <a:chOff x="47" y="0"/>
            <a:chExt cx="5713" cy="4320"/>
          </a:xfrm>
        </p:grpSpPr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8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9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20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21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22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23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24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25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6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27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8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9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30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31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32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33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34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35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36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37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38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39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40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41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42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43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Freeform 44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45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46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47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48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49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50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51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52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53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54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55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56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57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58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59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60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61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62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63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64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65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66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67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68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8" name="Group 69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109" name="Freeform 70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Freeform 71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Freeform 72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9" name="Rectangle 73"/>
            <p:cNvSpPr>
              <a:spLocks noChangeArrowheads="1"/>
            </p:cNvSpPr>
            <p:nvPr/>
          </p:nvSpPr>
          <p:spPr bwMode="auto">
            <a:xfrm>
              <a:off x="717" y="1238"/>
              <a:ext cx="4338" cy="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0" name="Group 74"/>
            <p:cNvGrpSpPr>
              <a:grpSpLocks/>
            </p:cNvGrpSpPr>
            <p:nvPr/>
          </p:nvGrpSpPr>
          <p:grpSpPr bwMode="auto">
            <a:xfrm>
              <a:off x="226" y="1515"/>
              <a:ext cx="5350" cy="528"/>
              <a:chOff x="211" y="1521"/>
              <a:chExt cx="5350" cy="528"/>
            </a:xfrm>
          </p:grpSpPr>
          <p:sp>
            <p:nvSpPr>
              <p:cNvPr id="101" name="Freeform 75"/>
              <p:cNvSpPr>
                <a:spLocks/>
              </p:cNvSpPr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Freeform 76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Freeform 77"/>
              <p:cNvSpPr>
                <a:spLocks/>
              </p:cNvSpPr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Freeform 78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Freeform 79"/>
              <p:cNvSpPr>
                <a:spLocks/>
              </p:cNvSpPr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Freeform 80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Freeform 81"/>
              <p:cNvSpPr>
                <a:spLocks/>
              </p:cNvSpPr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Freeform 82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2" name="Text Box 83"/>
          <p:cNvSpPr txBox="1">
            <a:spLocks noChangeArrowheads="1"/>
          </p:cNvSpPr>
          <p:nvPr/>
        </p:nvSpPr>
        <p:spPr bwMode="auto">
          <a:xfrm>
            <a:off x="4343400" y="2514600"/>
            <a:ext cx="37496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8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ĐÂY CHÍNH LÀ CÂU TRẢ LỜI ĐÚNG. </a:t>
            </a:r>
          </a:p>
        </p:txBody>
      </p:sp>
      <p:sp>
        <p:nvSpPr>
          <p:cNvPr id="113" name="WordArt 84"/>
          <p:cNvSpPr>
            <a:spLocks noChangeArrowheads="1" noChangeShapeType="1" noTextEdit="1"/>
          </p:cNvSpPr>
          <p:nvPr/>
        </p:nvSpPr>
        <p:spPr bwMode="auto">
          <a:xfrm>
            <a:off x="4267200" y="4076700"/>
            <a:ext cx="3581400" cy="11811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chemeClr val="bg1"/>
                    </a:gs>
                    <a:gs pos="50000">
                      <a:srgbClr val="FF00FF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 GIỎI QUÁ!</a:t>
            </a:r>
          </a:p>
        </p:txBody>
      </p:sp>
      <p:sp>
        <p:nvSpPr>
          <p:cNvPr id="114" name="AutoShape 8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372518" y="5763649"/>
            <a:ext cx="609600" cy="533400"/>
          </a:xfrm>
          <a:prstGeom prst="actionButtonBlank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 dirty="0" err="1">
                <a:solidFill>
                  <a:srgbClr val="FF00FF"/>
                </a:solidFill>
                <a:latin typeface="Times New Roman" panose="02020603050405020304" pitchFamily="18" charset="0"/>
                <a:hlinkClick r:id="rId4" action="ppaction://hlinksldjump"/>
              </a:rPr>
              <a:t>Bài</a:t>
            </a:r>
            <a:r>
              <a:rPr lang="en-US" sz="1800" dirty="0">
                <a:solidFill>
                  <a:srgbClr val="FF00FF"/>
                </a:solidFill>
                <a:latin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171141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426</Words>
  <Application>Microsoft Office PowerPoint</Application>
  <PresentationFormat>Widescreen</PresentationFormat>
  <Paragraphs>236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.VnCommercial Script</vt:lpstr>
      <vt:lpstr>.VnTime</vt:lpstr>
      <vt:lpstr>.VnTimeH</vt:lpstr>
      <vt:lpstr>Arial</vt:lpstr>
      <vt:lpstr>Calibri</vt:lpstr>
      <vt:lpstr>Calibri Light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NGOCCAM</dc:creator>
  <cp:lastModifiedBy>duphong</cp:lastModifiedBy>
  <cp:revision>22</cp:revision>
  <dcterms:created xsi:type="dcterms:W3CDTF">2020-04-19T14:17:12Z</dcterms:created>
  <dcterms:modified xsi:type="dcterms:W3CDTF">2022-02-26T11:48:39Z</dcterms:modified>
</cp:coreProperties>
</file>