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58" r:id="rId3"/>
    <p:sldId id="269" r:id="rId4"/>
    <p:sldId id="270" r:id="rId5"/>
    <p:sldId id="268" r:id="rId6"/>
  </p:sldIdLst>
  <p:sldSz cx="16276638" cy="9144000"/>
  <p:notesSz cx="6858000" cy="9144000"/>
  <p:defaultTex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88DFE8"/>
    <a:srgbClr val="FFCC29"/>
    <a:srgbClr val="FFDB69"/>
    <a:srgbClr val="FEF4EC"/>
    <a:srgbClr val="F68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62" d="100"/>
          <a:sy n="62" d="100"/>
        </p:scale>
        <p:origin x="667" y="67"/>
      </p:cViewPr>
      <p:guideLst>
        <p:guide orient="horz" pos="2880"/>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79AE0-E343-4431-9E77-3AB2AF9D83DA}" type="datetimeFigureOut">
              <a:rPr lang="en-US" smtClean="0"/>
              <a:t>11/20/2022</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46B89-F200-43AA-B36B-6A2EF4B500BB}" type="slidenum">
              <a:rPr lang="en-US" smtClean="0"/>
              <a:t>‹#›</a:t>
            </a:fld>
            <a:endParaRPr lang="en-US"/>
          </a:p>
        </p:txBody>
      </p:sp>
    </p:spTree>
    <p:extLst>
      <p:ext uri="{BB962C8B-B14F-4D97-AF65-F5344CB8AC3E}">
        <p14:creationId xmlns:p14="http://schemas.microsoft.com/office/powerpoint/2010/main" val="4054154378"/>
      </p:ext>
    </p:extLst>
  </p:cSld>
  <p:clrMap bg1="lt1" tx1="dk1" bg2="lt2" tx2="dk2" accent1="accent1" accent2="accent2" accent3="accent3" accent4="accent4" accent5="accent5" accent6="accent6" hlink="hlink" folHlink="folHlink"/>
  <p:notesStyle>
    <a:lvl1pPr marL="0" algn="l" defTabSz="1452524" rtl="0" eaLnBrk="1" latinLnBrk="0" hangingPunct="1">
      <a:defRPr sz="1900" kern="1200">
        <a:solidFill>
          <a:schemeClr val="tx1"/>
        </a:solidFill>
        <a:latin typeface="+mn-lt"/>
        <a:ea typeface="+mn-ea"/>
        <a:cs typeface="+mn-cs"/>
      </a:defRPr>
    </a:lvl1pPr>
    <a:lvl2pPr marL="726262" algn="l" defTabSz="1452524" rtl="0" eaLnBrk="1" latinLnBrk="0" hangingPunct="1">
      <a:defRPr sz="1900" kern="1200">
        <a:solidFill>
          <a:schemeClr val="tx1"/>
        </a:solidFill>
        <a:latin typeface="+mn-lt"/>
        <a:ea typeface="+mn-ea"/>
        <a:cs typeface="+mn-cs"/>
      </a:defRPr>
    </a:lvl2pPr>
    <a:lvl3pPr marL="1452524" algn="l" defTabSz="1452524" rtl="0" eaLnBrk="1" latinLnBrk="0" hangingPunct="1">
      <a:defRPr sz="1900" kern="1200">
        <a:solidFill>
          <a:schemeClr val="tx1"/>
        </a:solidFill>
        <a:latin typeface="+mn-lt"/>
        <a:ea typeface="+mn-ea"/>
        <a:cs typeface="+mn-cs"/>
      </a:defRPr>
    </a:lvl3pPr>
    <a:lvl4pPr marL="2178787" algn="l" defTabSz="1452524" rtl="0" eaLnBrk="1" latinLnBrk="0" hangingPunct="1">
      <a:defRPr sz="1900" kern="1200">
        <a:solidFill>
          <a:schemeClr val="tx1"/>
        </a:solidFill>
        <a:latin typeface="+mn-lt"/>
        <a:ea typeface="+mn-ea"/>
        <a:cs typeface="+mn-cs"/>
      </a:defRPr>
    </a:lvl4pPr>
    <a:lvl5pPr marL="2905049" algn="l" defTabSz="1452524" rtl="0" eaLnBrk="1" latinLnBrk="0" hangingPunct="1">
      <a:defRPr sz="1900" kern="1200">
        <a:solidFill>
          <a:schemeClr val="tx1"/>
        </a:solidFill>
        <a:latin typeface="+mn-lt"/>
        <a:ea typeface="+mn-ea"/>
        <a:cs typeface="+mn-cs"/>
      </a:defRPr>
    </a:lvl5pPr>
    <a:lvl6pPr marL="3631311" algn="l" defTabSz="1452524" rtl="0" eaLnBrk="1" latinLnBrk="0" hangingPunct="1">
      <a:defRPr sz="1900" kern="1200">
        <a:solidFill>
          <a:schemeClr val="tx1"/>
        </a:solidFill>
        <a:latin typeface="+mn-lt"/>
        <a:ea typeface="+mn-ea"/>
        <a:cs typeface="+mn-cs"/>
      </a:defRPr>
    </a:lvl6pPr>
    <a:lvl7pPr marL="4357573" algn="l" defTabSz="1452524" rtl="0" eaLnBrk="1" latinLnBrk="0" hangingPunct="1">
      <a:defRPr sz="1900" kern="1200">
        <a:solidFill>
          <a:schemeClr val="tx1"/>
        </a:solidFill>
        <a:latin typeface="+mn-lt"/>
        <a:ea typeface="+mn-ea"/>
        <a:cs typeface="+mn-cs"/>
      </a:defRPr>
    </a:lvl7pPr>
    <a:lvl8pPr marL="5083835" algn="l" defTabSz="1452524" rtl="0" eaLnBrk="1" latinLnBrk="0" hangingPunct="1">
      <a:defRPr sz="1900" kern="1200">
        <a:solidFill>
          <a:schemeClr val="tx1"/>
        </a:solidFill>
        <a:latin typeface="+mn-lt"/>
        <a:ea typeface="+mn-ea"/>
        <a:cs typeface="+mn-cs"/>
      </a:defRPr>
    </a:lvl8pPr>
    <a:lvl9pPr marL="5810098" algn="l" defTabSz="1452524"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t>5</a:t>
            </a:fld>
            <a:endParaRPr lang="en-US"/>
          </a:p>
        </p:txBody>
      </p:sp>
    </p:spTree>
    <p:extLst>
      <p:ext uri="{BB962C8B-B14F-4D97-AF65-F5344CB8AC3E}">
        <p14:creationId xmlns:p14="http://schemas.microsoft.com/office/powerpoint/2010/main" val="1798755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8"/>
            <a:ext cx="13835142" cy="1960033"/>
          </a:xfrm>
        </p:spPr>
        <p:txBody>
          <a:bodyPr/>
          <a:lstStyle/>
          <a:p>
            <a:r>
              <a:rPr lang="en-US"/>
              <a:t>Click to edit Master title style</a:t>
            </a:r>
          </a:p>
        </p:txBody>
      </p:sp>
      <p:sp>
        <p:nvSpPr>
          <p:cNvPr id="3" name="Subtitle 2"/>
          <p:cNvSpPr>
            <a:spLocks noGrp="1"/>
          </p:cNvSpPr>
          <p:nvPr>
            <p:ph type="subTitle" idx="1"/>
          </p:nvPr>
        </p:nvSpPr>
        <p:spPr>
          <a:xfrm>
            <a:off x="2441496" y="5181600"/>
            <a:ext cx="11393647" cy="2336800"/>
          </a:xfrm>
        </p:spPr>
        <p:txBody>
          <a:bodyPr/>
          <a:lstStyle>
            <a:lvl1pPr marL="0" indent="0" algn="ctr">
              <a:buNone/>
              <a:defRPr>
                <a:solidFill>
                  <a:schemeClr val="tx1">
                    <a:tint val="75000"/>
                  </a:schemeClr>
                </a:solidFill>
              </a:defRPr>
            </a:lvl1pPr>
            <a:lvl2pPr marL="726262" indent="0" algn="ctr">
              <a:buNone/>
              <a:defRPr>
                <a:solidFill>
                  <a:schemeClr val="tx1">
                    <a:tint val="75000"/>
                  </a:schemeClr>
                </a:solidFill>
              </a:defRPr>
            </a:lvl2pPr>
            <a:lvl3pPr marL="1452524" indent="0" algn="ctr">
              <a:buNone/>
              <a:defRPr>
                <a:solidFill>
                  <a:schemeClr val="tx1">
                    <a:tint val="75000"/>
                  </a:schemeClr>
                </a:solidFill>
              </a:defRPr>
            </a:lvl3pPr>
            <a:lvl4pPr marL="2178787" indent="0" algn="ctr">
              <a:buNone/>
              <a:defRPr>
                <a:solidFill>
                  <a:schemeClr val="tx1">
                    <a:tint val="75000"/>
                  </a:schemeClr>
                </a:solidFill>
              </a:defRPr>
            </a:lvl4pPr>
            <a:lvl5pPr marL="2905049" indent="0" algn="ctr">
              <a:buNone/>
              <a:defRPr>
                <a:solidFill>
                  <a:schemeClr val="tx1">
                    <a:tint val="75000"/>
                  </a:schemeClr>
                </a:solidFill>
              </a:defRPr>
            </a:lvl5pPr>
            <a:lvl6pPr marL="3631311" indent="0" algn="ctr">
              <a:buNone/>
              <a:defRPr>
                <a:solidFill>
                  <a:schemeClr val="tx1">
                    <a:tint val="75000"/>
                  </a:schemeClr>
                </a:solidFill>
              </a:defRPr>
            </a:lvl6pPr>
            <a:lvl7pPr marL="4357573" indent="0" algn="ctr">
              <a:buNone/>
              <a:defRPr>
                <a:solidFill>
                  <a:schemeClr val="tx1">
                    <a:tint val="75000"/>
                  </a:schemeClr>
                </a:solidFill>
              </a:defRPr>
            </a:lvl7pPr>
            <a:lvl8pPr marL="5083835" indent="0" algn="ctr">
              <a:buNone/>
              <a:defRPr>
                <a:solidFill>
                  <a:schemeClr val="tx1">
                    <a:tint val="75000"/>
                  </a:schemeClr>
                </a:solidFill>
              </a:defRPr>
            </a:lvl8pPr>
            <a:lvl9pPr marL="58100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4B3276-3901-471F-8285-C92A8E75787C}" type="datetimeFigureOut">
              <a:rPr lang="en-US" smtClean="0"/>
              <a:t>11/20/2022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070776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11/20/2022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046370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7037" y="488951"/>
            <a:ext cx="6516307"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9640" y="488951"/>
            <a:ext cx="19286120"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11/20/2022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71084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11/20/2022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8827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400" b="1" cap="all"/>
            </a:lvl1pPr>
          </a:lstStyle>
          <a:p>
            <a:r>
              <a:rPr lang="en-US"/>
              <a:t>Click to edit Master title style</a:t>
            </a:r>
          </a:p>
        </p:txBody>
      </p:sp>
      <p:sp>
        <p:nvSpPr>
          <p:cNvPr id="3" name="Text Placeholder 2"/>
          <p:cNvSpPr>
            <a:spLocks noGrp="1"/>
          </p:cNvSpPr>
          <p:nvPr>
            <p:ph type="body" idx="1"/>
          </p:nvPr>
        </p:nvSpPr>
        <p:spPr>
          <a:xfrm>
            <a:off x="1285742" y="3875618"/>
            <a:ext cx="13835142" cy="2000249"/>
          </a:xfrm>
        </p:spPr>
        <p:txBody>
          <a:bodyPr anchor="b"/>
          <a:lstStyle>
            <a:lvl1pPr marL="0" indent="0">
              <a:buNone/>
              <a:defRPr sz="3200">
                <a:solidFill>
                  <a:schemeClr val="tx1">
                    <a:tint val="75000"/>
                  </a:schemeClr>
                </a:solidFill>
              </a:defRPr>
            </a:lvl1pPr>
            <a:lvl2pPr marL="726262" indent="0">
              <a:buNone/>
              <a:defRPr sz="2900">
                <a:solidFill>
                  <a:schemeClr val="tx1">
                    <a:tint val="75000"/>
                  </a:schemeClr>
                </a:solidFill>
              </a:defRPr>
            </a:lvl2pPr>
            <a:lvl3pPr marL="1452524" indent="0">
              <a:buNone/>
              <a:defRPr sz="2500">
                <a:solidFill>
                  <a:schemeClr val="tx1">
                    <a:tint val="75000"/>
                  </a:schemeClr>
                </a:solidFill>
              </a:defRPr>
            </a:lvl3pPr>
            <a:lvl4pPr marL="2178787" indent="0">
              <a:buNone/>
              <a:defRPr sz="2200">
                <a:solidFill>
                  <a:schemeClr val="tx1">
                    <a:tint val="75000"/>
                  </a:schemeClr>
                </a:solidFill>
              </a:defRPr>
            </a:lvl4pPr>
            <a:lvl5pPr marL="2905049" indent="0">
              <a:buNone/>
              <a:defRPr sz="2200">
                <a:solidFill>
                  <a:schemeClr val="tx1">
                    <a:tint val="75000"/>
                  </a:schemeClr>
                </a:solidFill>
              </a:defRPr>
            </a:lvl5pPr>
            <a:lvl6pPr marL="3631311" indent="0">
              <a:buNone/>
              <a:defRPr sz="2200">
                <a:solidFill>
                  <a:schemeClr val="tx1">
                    <a:tint val="75000"/>
                  </a:schemeClr>
                </a:solidFill>
              </a:defRPr>
            </a:lvl6pPr>
            <a:lvl7pPr marL="4357573" indent="0">
              <a:buNone/>
              <a:defRPr sz="2200">
                <a:solidFill>
                  <a:schemeClr val="tx1">
                    <a:tint val="75000"/>
                  </a:schemeClr>
                </a:solidFill>
              </a:defRPr>
            </a:lvl7pPr>
            <a:lvl8pPr marL="5083835" indent="0">
              <a:buNone/>
              <a:defRPr sz="2200">
                <a:solidFill>
                  <a:schemeClr val="tx1">
                    <a:tint val="75000"/>
                  </a:schemeClr>
                </a:solidFill>
              </a:defRPr>
            </a:lvl8pPr>
            <a:lvl9pPr marL="5810098" indent="0">
              <a:buNone/>
              <a:defRPr sz="2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4B3276-3901-471F-8285-C92A8E75787C}" type="datetimeFigureOut">
              <a:rPr lang="en-US" smtClean="0"/>
              <a:t>11/20/2022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801532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9640" y="2844800"/>
            <a:ext cx="12899800"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620717" y="2844800"/>
            <a:ext cx="12902627"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4B3276-3901-471F-8285-C92A8E75787C}" type="datetimeFigureOut">
              <a:rPr lang="en-US" smtClean="0"/>
              <a:t>11/20/2022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066589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4B3276-3901-471F-8285-C92A8E75787C}" type="datetimeFigureOut">
              <a:rPr lang="en-US" smtClean="0"/>
              <a:t>11/20/2022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776448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4B3276-3901-471F-8285-C92A8E75787C}" type="datetimeFigureOut">
              <a:rPr lang="en-US" smtClean="0"/>
              <a:t>11/20/2022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789007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t>11/20/2022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904073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200" b="1"/>
            </a:lvl1pPr>
          </a:lstStyle>
          <a:p>
            <a:r>
              <a:rPr lang="en-US"/>
              <a:t>Click to edit Master title style</a:t>
            </a:r>
          </a:p>
        </p:txBody>
      </p:sp>
      <p:sp>
        <p:nvSpPr>
          <p:cNvPr id="3" name="Content Placeholder 2"/>
          <p:cNvSpPr>
            <a:spLocks noGrp="1"/>
          </p:cNvSpPr>
          <p:nvPr>
            <p:ph idx="1"/>
          </p:nvPr>
        </p:nvSpPr>
        <p:spPr>
          <a:xfrm>
            <a:off x="6363713" y="364067"/>
            <a:ext cx="9099093"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3833" y="1913467"/>
            <a:ext cx="5354902" cy="6254751"/>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11/20/2022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174979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0"/>
            <a:ext cx="9765983" cy="755651"/>
          </a:xfrm>
        </p:spPr>
        <p:txBody>
          <a:bodyPr anchor="b"/>
          <a:lstStyle>
            <a:lvl1pPr algn="l">
              <a:defRPr sz="3200" b="1"/>
            </a:lvl1pPr>
          </a:lstStyle>
          <a:p>
            <a:r>
              <a:rPr lang="en-US"/>
              <a:t>Click to edit Master title style</a:t>
            </a:r>
          </a:p>
        </p:txBody>
      </p:sp>
      <p:sp>
        <p:nvSpPr>
          <p:cNvPr id="3" name="Picture Placeholder 2"/>
          <p:cNvSpPr>
            <a:spLocks noGrp="1"/>
          </p:cNvSpPr>
          <p:nvPr>
            <p:ph type="pic" idx="1"/>
          </p:nvPr>
        </p:nvSpPr>
        <p:spPr>
          <a:xfrm>
            <a:off x="3190335" y="817033"/>
            <a:ext cx="9765983" cy="5486400"/>
          </a:xfrm>
        </p:spPr>
        <p:txBody>
          <a:bodyPr/>
          <a:lstStyle>
            <a:lvl1pPr marL="0" indent="0">
              <a:buNone/>
              <a:defRPr sz="5100"/>
            </a:lvl1pPr>
            <a:lvl2pPr marL="726262" indent="0">
              <a:buNone/>
              <a:defRPr sz="4400"/>
            </a:lvl2pPr>
            <a:lvl3pPr marL="1452524" indent="0">
              <a:buNone/>
              <a:defRPr sz="3800"/>
            </a:lvl3pPr>
            <a:lvl4pPr marL="2178787" indent="0">
              <a:buNone/>
              <a:defRPr sz="3200"/>
            </a:lvl4pPr>
            <a:lvl5pPr marL="2905049" indent="0">
              <a:buNone/>
              <a:defRPr sz="3200"/>
            </a:lvl5pPr>
            <a:lvl6pPr marL="3631311" indent="0">
              <a:buNone/>
              <a:defRPr sz="3200"/>
            </a:lvl6pPr>
            <a:lvl7pPr marL="4357573" indent="0">
              <a:buNone/>
              <a:defRPr sz="3200"/>
            </a:lvl7pPr>
            <a:lvl8pPr marL="5083835" indent="0">
              <a:buNone/>
              <a:defRPr sz="3200"/>
            </a:lvl8pPr>
            <a:lvl9pPr marL="5810098" indent="0">
              <a:buNone/>
              <a:defRPr sz="3200"/>
            </a:lvl9pPr>
          </a:lstStyle>
          <a:p>
            <a:endParaRPr lang="en-US"/>
          </a:p>
        </p:txBody>
      </p:sp>
      <p:sp>
        <p:nvSpPr>
          <p:cNvPr id="4" name="Text Placeholder 3"/>
          <p:cNvSpPr>
            <a:spLocks noGrp="1"/>
          </p:cNvSpPr>
          <p:nvPr>
            <p:ph type="body" sz="half" idx="2"/>
          </p:nvPr>
        </p:nvSpPr>
        <p:spPr>
          <a:xfrm>
            <a:off x="3190335" y="7156451"/>
            <a:ext cx="9765983" cy="1073149"/>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11/20/2022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569980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5252" tIns="72626" rIns="145252" bIns="72626" rtlCol="0" anchor="ctr">
            <a:normAutofit/>
          </a:bodyPr>
          <a:lstStyle/>
          <a:p>
            <a:r>
              <a:rPr lang="en-US"/>
              <a:t>Click to edit Master title style</a:t>
            </a:r>
          </a:p>
        </p:txBody>
      </p:sp>
      <p:sp>
        <p:nvSpPr>
          <p:cNvPr id="3" name="Text Placeholder 2"/>
          <p:cNvSpPr>
            <a:spLocks noGrp="1"/>
          </p:cNvSpPr>
          <p:nvPr>
            <p:ph type="body" idx="1"/>
          </p:nvPr>
        </p:nvSpPr>
        <p:spPr>
          <a:xfrm>
            <a:off x="813832" y="2133601"/>
            <a:ext cx="14648974" cy="6034617"/>
          </a:xfrm>
          <a:prstGeom prst="rect">
            <a:avLst/>
          </a:prstGeom>
        </p:spPr>
        <p:txBody>
          <a:bodyPr vert="horz" lIns="145252" tIns="72626" rIns="145252" bIns="726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3832" y="8475134"/>
            <a:ext cx="3797882" cy="486833"/>
          </a:xfrm>
          <a:prstGeom prst="rect">
            <a:avLst/>
          </a:prstGeom>
        </p:spPr>
        <p:txBody>
          <a:bodyPr vert="horz" lIns="145252" tIns="72626" rIns="145252" bIns="72626" rtlCol="0" anchor="ctr"/>
          <a:lstStyle>
            <a:lvl1pPr algn="l">
              <a:defRPr sz="1900">
                <a:solidFill>
                  <a:schemeClr val="tx1">
                    <a:tint val="75000"/>
                  </a:schemeClr>
                </a:solidFill>
              </a:defRPr>
            </a:lvl1pPr>
          </a:lstStyle>
          <a:p>
            <a:fld id="{774B3276-3901-471F-8285-C92A8E75787C}" type="datetimeFigureOut">
              <a:rPr lang="en-US" smtClean="0"/>
              <a:t>11/20/2022</a:t>
            </a:fld>
            <a:endParaRPr lang="en-US"/>
          </a:p>
        </p:txBody>
      </p:sp>
      <p:sp>
        <p:nvSpPr>
          <p:cNvPr id="5" name="Footer Placeholder 4"/>
          <p:cNvSpPr>
            <a:spLocks noGrp="1"/>
          </p:cNvSpPr>
          <p:nvPr>
            <p:ph type="ftr" sz="quarter" idx="3"/>
          </p:nvPr>
        </p:nvSpPr>
        <p:spPr>
          <a:xfrm>
            <a:off x="5561185" y="8475134"/>
            <a:ext cx="5154269" cy="486833"/>
          </a:xfrm>
          <a:prstGeom prst="rect">
            <a:avLst/>
          </a:prstGeom>
        </p:spPr>
        <p:txBody>
          <a:bodyPr vert="horz" lIns="145252" tIns="72626" rIns="145252" bIns="72626"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664924" y="8475134"/>
            <a:ext cx="3797882" cy="486833"/>
          </a:xfrm>
          <a:prstGeom prst="rect">
            <a:avLst/>
          </a:prstGeom>
        </p:spPr>
        <p:txBody>
          <a:bodyPr vert="horz" lIns="145252" tIns="72626" rIns="145252" bIns="72626" rtlCol="0" anchor="ctr"/>
          <a:lstStyle>
            <a:lvl1pPr algn="r">
              <a:defRPr sz="1900">
                <a:solidFill>
                  <a:schemeClr val="tx1">
                    <a:tint val="75000"/>
                  </a:schemeClr>
                </a:solidFill>
              </a:defRPr>
            </a:lvl1pPr>
          </a:lstStyle>
          <a:p>
            <a:fld id="{4356E0E0-0191-4DF9-B347-48BEABCB12B3}" type="slidenum">
              <a:rPr lang="en-US" smtClean="0"/>
              <a:t>‹#›</a:t>
            </a:fld>
            <a:endParaRPr lang="en-US"/>
          </a:p>
        </p:txBody>
      </p:sp>
    </p:spTree>
    <p:extLst>
      <p:ext uri="{BB962C8B-B14F-4D97-AF65-F5344CB8AC3E}">
        <p14:creationId xmlns:p14="http://schemas.microsoft.com/office/powerpoint/2010/main" val="2265790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52524" rtl="0" eaLnBrk="1" latinLnBrk="0" hangingPunct="1">
        <a:spcBef>
          <a:spcPct val="0"/>
        </a:spcBef>
        <a:buNone/>
        <a:defRPr sz="7000" kern="1200">
          <a:solidFill>
            <a:schemeClr val="tx1"/>
          </a:solidFill>
          <a:latin typeface="+mj-lt"/>
          <a:ea typeface="+mj-ea"/>
          <a:cs typeface="+mj-cs"/>
        </a:defRPr>
      </a:lvl1pPr>
    </p:titleStyle>
    <p:bodyStyle>
      <a:lvl1pPr marL="544697" indent="-544697" algn="l" defTabSz="1452524"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80176" indent="-453914" algn="l" defTabSz="1452524"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5656" indent="-363131" algn="l" defTabSz="1452524"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41918"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8180"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94442"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20704"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6967"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73229"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7" Type="http://schemas.openxmlformats.org/officeDocument/2006/relationships/image" Target="../media/image7.wmf"/><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Picture 5"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5719" y="5208617"/>
            <a:ext cx="4445000" cy="3897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a:solidFill>
                  <a:schemeClr val="bg1"/>
                </a:solidFill>
                <a:latin typeface="Times New Roman" pitchFamily="18" charset="0"/>
              </a:rPr>
              <a:t>TRƯỜNG TIỂU HỌC GIANG BIÊN</a:t>
            </a:r>
          </a:p>
        </p:txBody>
      </p:sp>
      <p:sp>
        <p:nvSpPr>
          <p:cNvPr id="10" name="Text Box 14"/>
          <p:cNvSpPr txBox="1">
            <a:spLocks noChangeArrowheads="1"/>
          </p:cNvSpPr>
          <p:nvPr/>
        </p:nvSpPr>
        <p:spPr bwMode="auto">
          <a:xfrm>
            <a:off x="1496219" y="4343401"/>
            <a:ext cx="13500099" cy="1591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Đạo đức lớp 3</a:t>
            </a:r>
          </a:p>
          <a:p>
            <a:pPr algn="ctr" eaLnBrk="1" hangingPunct="1">
              <a:defRPr/>
            </a:pPr>
            <a:r>
              <a:rPr lang="en-US" sz="5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4: EM HAM HỌC HỎI (T1)</a:t>
            </a:r>
          </a:p>
        </p:txBody>
      </p:sp>
      <p:sp>
        <p:nvSpPr>
          <p:cNvPr id="11" name="Text Box 17"/>
          <p:cNvSpPr txBox="1">
            <a:spLocks noChangeArrowheads="1"/>
          </p:cNvSpPr>
          <p:nvPr/>
        </p:nvSpPr>
        <p:spPr bwMode="auto">
          <a:xfrm>
            <a:off x="2480250" y="2460115"/>
            <a:ext cx="11471154" cy="180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12"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2672" y="6019799"/>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p:nvPr/>
        </p:nvCxnSpPr>
        <p:spPr>
          <a:xfrm flipV="1">
            <a:off x="5407784" y="1447800"/>
            <a:ext cx="5985862"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pic>
        <p:nvPicPr>
          <p:cNvPr id="14" name="Picture 7" descr="BƯỚM 5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1308424">
            <a:off x="14263487" y="307883"/>
            <a:ext cx="1162751" cy="1516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animal-14[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417220" flipH="1">
            <a:off x="2891907" y="6715346"/>
            <a:ext cx="1069334" cy="777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14692416" y="-109904"/>
            <a:ext cx="1382714" cy="1653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25731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1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11"/>
                                        </p:tgtEl>
                                        <p:attrNameLst>
                                          <p:attrName>style.color</p:attrName>
                                        </p:attrNameLst>
                                      </p:cBhvr>
                                      <p:by>
                                        <p:hsl h="7200000" s="0" l="0"/>
                                      </p:by>
                                    </p:animClr>
                                    <p:animClr clrSpc="hsl" dir="cw">
                                      <p:cBhvr>
                                        <p:cTn id="9" dur="2000" fill="hold"/>
                                        <p:tgtEl>
                                          <p:spTgt spid="11"/>
                                        </p:tgtEl>
                                        <p:attrNameLst>
                                          <p:attrName>fillcolor</p:attrName>
                                        </p:attrNameLst>
                                      </p:cBhvr>
                                      <p:by>
                                        <p:hsl h="7200000" s="0" l="0"/>
                                      </p:by>
                                    </p:animClr>
                                    <p:animClr clrSpc="hsl" dir="cw">
                                      <p:cBhvr>
                                        <p:cTn id="10" dur="2000" fill="hold"/>
                                        <p:tgtEl>
                                          <p:spTgt spid="11"/>
                                        </p:tgtEl>
                                        <p:attrNameLst>
                                          <p:attrName>stroke.color</p:attrName>
                                        </p:attrNameLst>
                                      </p:cBhvr>
                                      <p:by>
                                        <p:hsl h="7200000" s="0" l="0"/>
                                      </p:by>
                                    </p:animClr>
                                    <p:set>
                                      <p:cBhvr>
                                        <p:cTn id="11" dur="20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1262656"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Đạo đức</a:t>
                </a:r>
              </a:p>
            </p:txBody>
          </p:sp>
        </p:grpSp>
        <p:cxnSp>
          <p:nvCxnSpPr>
            <p:cNvPr id="4" name="Straight Connector 3"/>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480719"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4: EM HAM HỌC HỎI (T1)</a:t>
            </a:r>
          </a:p>
        </p:txBody>
      </p:sp>
      <p:sp>
        <p:nvSpPr>
          <p:cNvPr id="46" name="Text Box 14"/>
          <p:cNvSpPr txBox="1">
            <a:spLocks noChangeArrowheads="1"/>
          </p:cNvSpPr>
          <p:nvPr/>
        </p:nvSpPr>
        <p:spPr bwMode="auto">
          <a:xfrm>
            <a:off x="958183" y="1524000"/>
            <a:ext cx="9847136"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1. Đọc câu chuyện và trả lời câu hỏi </a:t>
            </a:r>
          </a:p>
        </p:txBody>
      </p:sp>
      <p:sp>
        <p:nvSpPr>
          <p:cNvPr id="11" name="Rectangle 10">
            <a:extLst>
              <a:ext uri="{FF2B5EF4-FFF2-40B4-BE49-F238E27FC236}">
                <a16:creationId xmlns:a16="http://schemas.microsoft.com/office/drawing/2014/main" id="{FCD5199F-ABF6-48B3-B993-58438CF424EE}"/>
              </a:ext>
            </a:extLst>
          </p:cNvPr>
          <p:cNvSpPr/>
          <p:nvPr/>
        </p:nvSpPr>
        <p:spPr>
          <a:xfrm>
            <a:off x="365919" y="2208178"/>
            <a:ext cx="15240000" cy="6555641"/>
          </a:xfrm>
          <a:prstGeom prst="rect">
            <a:avLst/>
          </a:prstGeom>
        </p:spPr>
        <p:txBody>
          <a:bodyPr wrap="square">
            <a:spAutoFit/>
          </a:bodyPr>
          <a:lstStyle/>
          <a:p>
            <a:pPr algn="ctr"/>
            <a:r>
              <a:rPr lang="nl-NL" sz="3000" b="1">
                <a:solidFill>
                  <a:srgbClr val="0000FF"/>
                </a:solidFill>
                <a:latin typeface="Times New Roman" pitchFamily="18" charset="0"/>
                <a:cs typeface="Times New Roman" pitchFamily="18" charset="0"/>
              </a:rPr>
              <a:t>BÁC HỒ HỌC TIẾNG PHÁP</a:t>
            </a:r>
          </a:p>
          <a:p>
            <a:pPr algn="just"/>
            <a:r>
              <a:rPr lang="nl-NL" sz="3000" b="1">
                <a:solidFill>
                  <a:srgbClr val="0000FF"/>
                </a:solidFill>
                <a:latin typeface="Times New Roman" pitchFamily="18" charset="0"/>
                <a:cs typeface="Times New Roman" pitchFamily="18" charset="0"/>
              </a:rPr>
              <a:t>    Năm 1911, Bác Hồ lên tàu sang Pháp để tìm đường cứu nước. Để sinh sống, học tập tại Pháp, Bác hiểu rằng phải học bằng được tiếng Pháp.</a:t>
            </a:r>
          </a:p>
          <a:p>
            <a:pPr algn="just"/>
            <a:r>
              <a:rPr lang="nl-NL" sz="3000" b="1">
                <a:solidFill>
                  <a:srgbClr val="0000FF"/>
                </a:solidFill>
                <a:latin typeface="Times New Roman" pitchFamily="18" charset="0"/>
                <a:cs typeface="Times New Roman" pitchFamily="18" charset="0"/>
              </a:rPr>
              <a:t>    Trên tàu sang Pháp, Bác đã tranh thủ học tiếng Pháp với hai người lính trẻ. Bác mượn những quyển sách nho nhỏ bằng tiếng Pháp. Muốn biết một vật nào đó tiếng Pháp gọi là gì, Bác chỉ vật ấy rồi hỏi, xong viết vào mảnh giấy, dán vào chỗ hay để ý nhất để vừa làm việc vừa học được. Học được chữ nào, Bác ghép câu để sử dụng ngay. </a:t>
            </a:r>
          </a:p>
          <a:p>
            <a:pPr algn="just"/>
            <a:r>
              <a:rPr lang="nl-NL" sz="3000" b="1">
                <a:solidFill>
                  <a:srgbClr val="0000FF"/>
                </a:solidFill>
                <a:latin typeface="Times New Roman" pitchFamily="18" charset="0"/>
                <a:cs typeface="Times New Roman" pitchFamily="18" charset="0"/>
              </a:rPr>
              <a:t>    Một thời gian sau, Bác còn tham gia viết báo bằng tiếng Pháp. Khi viết bài, Bác luôn nhờ mọi người trong Tòa soạn sửa lỗi cho bài viết của mình. Khi Tòa soạn góp ý, Bác tập viết đi viết lại cho đến khi thành thạo. Sau mỗi ngày làm việc, dù công việc bận bịu tới đâu, Bác vẫn tranh thủ đọc sách báo, vừa để giải trí, vừa để trau dồi kiến thức, học tập tiếng Pháp. </a:t>
            </a:r>
          </a:p>
          <a:p>
            <a:pPr algn="just"/>
            <a:r>
              <a:rPr lang="nl-NL" sz="3000" b="1">
                <a:solidFill>
                  <a:srgbClr val="0000FF"/>
                </a:solidFill>
                <a:latin typeface="Times New Roman" pitchFamily="18" charset="0"/>
                <a:cs typeface="Times New Roman" pitchFamily="18" charset="0"/>
              </a:rPr>
              <a:t>    Nhờ kiên trì rèn luyện nên Bác đã thành công.</a:t>
            </a:r>
          </a:p>
          <a:p>
            <a:pPr algn="r"/>
            <a:r>
              <a:rPr lang="en-US" sz="3000">
                <a:solidFill>
                  <a:srgbClr val="0000FF"/>
                </a:solidFill>
                <a:latin typeface="Times New Roman" pitchFamily="18" charset="0"/>
                <a:cs typeface="Times New Roman" pitchFamily="18" charset="0"/>
              </a:rPr>
              <a:t>(Theo 117 Chuyện kể về tấm gương đạo đức Hồ Chí Minh, </a:t>
            </a:r>
          </a:p>
          <a:p>
            <a:pPr algn="r"/>
            <a:r>
              <a:rPr lang="en-US" sz="3000">
                <a:solidFill>
                  <a:srgbClr val="0000FF"/>
                </a:solidFill>
                <a:latin typeface="Times New Roman" pitchFamily="18" charset="0"/>
                <a:cs typeface="Times New Roman" pitchFamily="18" charset="0"/>
              </a:rPr>
              <a:t>Ban Tuyên giáo Trung ương, NXB Chính trị Quốc gia, năm 2007</a:t>
            </a:r>
          </a:p>
        </p:txBody>
      </p:sp>
    </p:spTree>
    <p:extLst>
      <p:ext uri="{BB962C8B-B14F-4D97-AF65-F5344CB8AC3E}">
        <p14:creationId xmlns:p14="http://schemas.microsoft.com/office/powerpoint/2010/main" val="236565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1262656"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Đạo đức</a:t>
                </a:r>
              </a:p>
            </p:txBody>
          </p:sp>
        </p:grpSp>
        <p:cxnSp>
          <p:nvCxnSpPr>
            <p:cNvPr id="4" name="Straight Connector 3"/>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1" name="Rectangle 10"/>
          <p:cNvSpPr/>
          <p:nvPr/>
        </p:nvSpPr>
        <p:spPr>
          <a:xfrm>
            <a:off x="753196" y="2297056"/>
            <a:ext cx="14285372" cy="707886"/>
          </a:xfrm>
          <a:prstGeom prst="rect">
            <a:avLst/>
          </a:prstGeom>
        </p:spPr>
        <p:txBody>
          <a:bodyPr wrap="square">
            <a:spAutoFit/>
          </a:bodyPr>
          <a:lstStyle/>
          <a:p>
            <a:pPr algn="just"/>
            <a:r>
              <a:rPr lang="nl-NL" sz="4000" b="1">
                <a:solidFill>
                  <a:srgbClr val="FF0000"/>
                </a:solidFill>
                <a:latin typeface="Times New Roman" pitchFamily="18" charset="0"/>
                <a:cs typeface="Times New Roman" pitchFamily="18" charset="0"/>
              </a:rPr>
              <a:t>- Bác Hồ đã kiên trì học tiếng Pháp như thế nào?</a:t>
            </a:r>
            <a:endParaRPr lang="en-US" sz="4000" b="1">
              <a:solidFill>
                <a:srgbClr val="FF0000"/>
              </a:solidFill>
              <a:latin typeface="Times New Roman" pitchFamily="18" charset="0"/>
              <a:cs typeface="Times New Roman" pitchFamily="18" charset="0"/>
            </a:endParaRPr>
          </a:p>
        </p:txBody>
      </p:sp>
      <p:sp>
        <p:nvSpPr>
          <p:cNvPr id="8" name="Rectangle 7"/>
          <p:cNvSpPr/>
          <p:nvPr/>
        </p:nvSpPr>
        <p:spPr>
          <a:xfrm>
            <a:off x="670719" y="2974866"/>
            <a:ext cx="15163799" cy="3170099"/>
          </a:xfrm>
          <a:prstGeom prst="rect">
            <a:avLst/>
          </a:prstGeom>
        </p:spPr>
        <p:txBody>
          <a:bodyPr wrap="square">
            <a:spAutoFit/>
          </a:bodyPr>
          <a:lstStyle/>
          <a:p>
            <a:pPr algn="just"/>
            <a:r>
              <a:rPr lang="nl-NL" sz="4000" b="1">
                <a:solidFill>
                  <a:srgbClr val="0000FF"/>
                </a:solidFill>
                <a:latin typeface="Times New Roman" pitchFamily="18" charset="0"/>
                <a:cs typeface="Times New Roman" pitchFamily="18" charset="0"/>
              </a:rPr>
              <a:t>+ Bác học với hai người lính trẻ, học từ sách vở; luôn đặt câu hỏi để biết tên của các đồ vật gọi bằng tiếng Pháp, ghi các từ mới vào mảnh giấy nhỏ và dán ở nơi dễ nhìn thấy để luyện tập, tham gia viết báo và nhờ người khác sửa lỗi để nâng cao kĩ năng viết tiếng Pháp, đọc sách báo bằng tiếng Pháp nhằm trau dồi kiến thức và học tập tiếng Pháp.</a:t>
            </a:r>
            <a:endParaRPr lang="en-US" sz="4000"/>
          </a:p>
        </p:txBody>
      </p:sp>
      <p:sp>
        <p:nvSpPr>
          <p:cNvPr id="9" name="Rectangle 8"/>
          <p:cNvSpPr/>
          <p:nvPr/>
        </p:nvSpPr>
        <p:spPr>
          <a:xfrm>
            <a:off x="753196" y="6184779"/>
            <a:ext cx="6912983" cy="707886"/>
          </a:xfrm>
          <a:prstGeom prst="rect">
            <a:avLst/>
          </a:prstGeom>
        </p:spPr>
        <p:txBody>
          <a:bodyPr wrap="none">
            <a:spAutoFit/>
          </a:bodyPr>
          <a:lstStyle/>
          <a:p>
            <a:r>
              <a:rPr lang="nl-NL" sz="4000" b="1">
                <a:solidFill>
                  <a:srgbClr val="FF0000"/>
                </a:solidFill>
                <a:latin typeface="Times New Roman" pitchFamily="18" charset="0"/>
                <a:cs typeface="Times New Roman" pitchFamily="18" charset="0"/>
              </a:rPr>
              <a:t>- Việc làm đó thể hiện điều gì?.</a:t>
            </a:r>
            <a:endParaRPr lang="en-US" sz="4000">
              <a:solidFill>
                <a:srgbClr val="FF0000"/>
              </a:solidFill>
            </a:endParaRPr>
          </a:p>
        </p:txBody>
      </p:sp>
      <p:sp>
        <p:nvSpPr>
          <p:cNvPr id="14" name="Rectangle 13"/>
          <p:cNvSpPr/>
          <p:nvPr/>
        </p:nvSpPr>
        <p:spPr>
          <a:xfrm>
            <a:off x="753196" y="6947719"/>
            <a:ext cx="15081322" cy="1323439"/>
          </a:xfrm>
          <a:prstGeom prst="rect">
            <a:avLst/>
          </a:prstGeom>
        </p:spPr>
        <p:txBody>
          <a:bodyPr wrap="square">
            <a:spAutoFit/>
          </a:bodyPr>
          <a:lstStyle/>
          <a:p>
            <a:pPr algn="just"/>
            <a:r>
              <a:rPr lang="nl-NL" sz="4000" b="1">
                <a:solidFill>
                  <a:srgbClr val="0000FF"/>
                </a:solidFill>
                <a:latin typeface="Times New Roman" pitchFamily="18" charset="0"/>
                <a:cs typeface="Times New Roman" pitchFamily="18" charset="0"/>
              </a:rPr>
              <a:t>+ Việc làm đó thể hiện đức tính kiên trì, siêng năng, ham học hỏi của Bác Hồ.</a:t>
            </a:r>
            <a:endParaRPr lang="en-US" sz="4000"/>
          </a:p>
        </p:txBody>
      </p:sp>
      <p:sp>
        <p:nvSpPr>
          <p:cNvPr id="16" name="Text Box 14">
            <a:extLst>
              <a:ext uri="{FF2B5EF4-FFF2-40B4-BE49-F238E27FC236}">
                <a16:creationId xmlns:a16="http://schemas.microsoft.com/office/drawing/2014/main" id="{4A6E7EE6-4B01-4661-88C5-CD2059272AFE}"/>
              </a:ext>
            </a:extLst>
          </p:cNvPr>
          <p:cNvSpPr txBox="1">
            <a:spLocks noChangeArrowheads="1"/>
          </p:cNvSpPr>
          <p:nvPr/>
        </p:nvSpPr>
        <p:spPr bwMode="auto">
          <a:xfrm>
            <a:off x="4480719"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4: EM HAM HỌC HỎI (T1)</a:t>
            </a:r>
          </a:p>
        </p:txBody>
      </p:sp>
      <p:sp>
        <p:nvSpPr>
          <p:cNvPr id="17" name="Text Box 14">
            <a:extLst>
              <a:ext uri="{FF2B5EF4-FFF2-40B4-BE49-F238E27FC236}">
                <a16:creationId xmlns:a16="http://schemas.microsoft.com/office/drawing/2014/main" id="{D5E91522-96D1-434B-B2D3-3707E1E59B9A}"/>
              </a:ext>
            </a:extLst>
          </p:cNvPr>
          <p:cNvSpPr txBox="1">
            <a:spLocks noChangeArrowheads="1"/>
          </p:cNvSpPr>
          <p:nvPr/>
        </p:nvSpPr>
        <p:spPr bwMode="auto">
          <a:xfrm>
            <a:off x="958183" y="1524000"/>
            <a:ext cx="9847136" cy="668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400" b="1" u="sng">
                <a:solidFill>
                  <a:srgbClr val="FF0000"/>
                </a:solidFill>
                <a:latin typeface="Times New Roman" pitchFamily="18" charset="0"/>
              </a:rPr>
              <a:t>1. Đọc câu chuyện và trả lời câu hỏi </a:t>
            </a:r>
          </a:p>
        </p:txBody>
      </p:sp>
    </p:spTree>
    <p:extLst>
      <p:ext uri="{BB962C8B-B14F-4D97-AF65-F5344CB8AC3E}">
        <p14:creationId xmlns:p14="http://schemas.microsoft.com/office/powerpoint/2010/main" val="254298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P spid="9" grpId="0"/>
      <p:bldP spid="14"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1262656"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Đạo đức</a:t>
                </a:r>
              </a:p>
            </p:txBody>
          </p:sp>
        </p:grpSp>
        <p:cxnSp>
          <p:nvCxnSpPr>
            <p:cNvPr id="4" name="Straight Connector 3"/>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6" name="Text Box 14"/>
          <p:cNvSpPr txBox="1">
            <a:spLocks noChangeArrowheads="1"/>
          </p:cNvSpPr>
          <p:nvPr/>
        </p:nvSpPr>
        <p:spPr bwMode="auto">
          <a:xfrm>
            <a:off x="1034383" y="1524000"/>
            <a:ext cx="118283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600" b="1" u="sng">
                <a:solidFill>
                  <a:srgbClr val="FF0000"/>
                </a:solidFill>
                <a:latin typeface="Times New Roman" pitchFamily="18" charset="0"/>
              </a:rPr>
              <a:t>2. Quan sát tranh và trả lời câu hỏi</a:t>
            </a:r>
          </a:p>
        </p:txBody>
      </p:sp>
      <p:sp>
        <p:nvSpPr>
          <p:cNvPr id="11" name="Text Box 14">
            <a:extLst>
              <a:ext uri="{FF2B5EF4-FFF2-40B4-BE49-F238E27FC236}">
                <a16:creationId xmlns:a16="http://schemas.microsoft.com/office/drawing/2014/main" id="{1191C968-8AAD-40E7-9BEA-5FCDD47509DF}"/>
              </a:ext>
            </a:extLst>
          </p:cNvPr>
          <p:cNvSpPr txBox="1">
            <a:spLocks noChangeArrowheads="1"/>
          </p:cNvSpPr>
          <p:nvPr/>
        </p:nvSpPr>
        <p:spPr bwMode="auto">
          <a:xfrm>
            <a:off x="4480719"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4: EM HAM HỌC HỎI (T1)</a:t>
            </a:r>
          </a:p>
        </p:txBody>
      </p:sp>
      <p:pic>
        <p:nvPicPr>
          <p:cNvPr id="8" name="Picture 7">
            <a:extLst>
              <a:ext uri="{FF2B5EF4-FFF2-40B4-BE49-F238E27FC236}">
                <a16:creationId xmlns:a16="http://schemas.microsoft.com/office/drawing/2014/main" id="{329F47FD-6A44-494D-BE38-3C7741025EA7}"/>
              </a:ext>
            </a:extLst>
          </p:cNvPr>
          <p:cNvPicPr>
            <a:picLocks noChangeAspect="1"/>
          </p:cNvPicPr>
          <p:nvPr/>
        </p:nvPicPr>
        <p:blipFill rotWithShape="1">
          <a:blip r:embed="rId2"/>
          <a:srcRect t="6060" r="50468" b="55158"/>
          <a:stretch/>
        </p:blipFill>
        <p:spPr>
          <a:xfrm>
            <a:off x="289719" y="2284048"/>
            <a:ext cx="4688159" cy="3276600"/>
          </a:xfrm>
          <a:prstGeom prst="rect">
            <a:avLst/>
          </a:prstGeom>
        </p:spPr>
      </p:pic>
      <p:pic>
        <p:nvPicPr>
          <p:cNvPr id="12" name="Picture 11">
            <a:extLst>
              <a:ext uri="{FF2B5EF4-FFF2-40B4-BE49-F238E27FC236}">
                <a16:creationId xmlns:a16="http://schemas.microsoft.com/office/drawing/2014/main" id="{FE805AEE-D18D-4A2B-8AB2-1DCB61563EA4}"/>
              </a:ext>
            </a:extLst>
          </p:cNvPr>
          <p:cNvPicPr>
            <a:picLocks noChangeAspect="1"/>
          </p:cNvPicPr>
          <p:nvPr/>
        </p:nvPicPr>
        <p:blipFill rotWithShape="1">
          <a:blip r:embed="rId2"/>
          <a:srcRect l="50586" t="6060" b="56369"/>
          <a:stretch/>
        </p:blipFill>
        <p:spPr>
          <a:xfrm>
            <a:off x="5047296" y="2272977"/>
            <a:ext cx="4812506" cy="3276600"/>
          </a:xfrm>
          <a:prstGeom prst="rect">
            <a:avLst/>
          </a:prstGeom>
        </p:spPr>
      </p:pic>
      <p:pic>
        <p:nvPicPr>
          <p:cNvPr id="13" name="Picture 12">
            <a:extLst>
              <a:ext uri="{FF2B5EF4-FFF2-40B4-BE49-F238E27FC236}">
                <a16:creationId xmlns:a16="http://schemas.microsoft.com/office/drawing/2014/main" id="{ABCD908A-A005-404E-BADE-4807A224F553}"/>
              </a:ext>
            </a:extLst>
          </p:cNvPr>
          <p:cNvPicPr>
            <a:picLocks noChangeAspect="1"/>
          </p:cNvPicPr>
          <p:nvPr/>
        </p:nvPicPr>
        <p:blipFill rotWithShape="1">
          <a:blip r:embed="rId2"/>
          <a:srcRect l="1053" t="44842" r="51522" b="16375"/>
          <a:stretch/>
        </p:blipFill>
        <p:spPr>
          <a:xfrm>
            <a:off x="361898" y="5560648"/>
            <a:ext cx="4612595" cy="3280067"/>
          </a:xfrm>
          <a:prstGeom prst="rect">
            <a:avLst/>
          </a:prstGeom>
        </p:spPr>
      </p:pic>
      <p:pic>
        <p:nvPicPr>
          <p:cNvPr id="14" name="Picture 13">
            <a:extLst>
              <a:ext uri="{FF2B5EF4-FFF2-40B4-BE49-F238E27FC236}">
                <a16:creationId xmlns:a16="http://schemas.microsoft.com/office/drawing/2014/main" id="{BF44E71C-FE77-4240-B4BE-C758D209A93E}"/>
              </a:ext>
            </a:extLst>
          </p:cNvPr>
          <p:cNvPicPr>
            <a:picLocks noChangeAspect="1"/>
          </p:cNvPicPr>
          <p:nvPr/>
        </p:nvPicPr>
        <p:blipFill rotWithShape="1">
          <a:blip r:embed="rId2"/>
          <a:srcRect l="50586" t="44842" r="1989" b="16375"/>
          <a:stretch/>
        </p:blipFill>
        <p:spPr>
          <a:xfrm>
            <a:off x="5149689" y="5546278"/>
            <a:ext cx="4607719" cy="3276600"/>
          </a:xfrm>
          <a:prstGeom prst="rect">
            <a:avLst/>
          </a:prstGeom>
        </p:spPr>
      </p:pic>
      <p:sp>
        <p:nvSpPr>
          <p:cNvPr id="16" name="Rectangle 15">
            <a:extLst>
              <a:ext uri="{FF2B5EF4-FFF2-40B4-BE49-F238E27FC236}">
                <a16:creationId xmlns:a16="http://schemas.microsoft.com/office/drawing/2014/main" id="{D5C7528A-FF77-4574-9A6E-0DCFF1885120}"/>
              </a:ext>
            </a:extLst>
          </p:cNvPr>
          <p:cNvSpPr/>
          <p:nvPr/>
        </p:nvSpPr>
        <p:spPr>
          <a:xfrm>
            <a:off x="10145443" y="2189178"/>
            <a:ext cx="5640022" cy="1477328"/>
          </a:xfrm>
          <a:prstGeom prst="rect">
            <a:avLst/>
          </a:prstGeom>
        </p:spPr>
        <p:txBody>
          <a:bodyPr wrap="square">
            <a:spAutoFit/>
          </a:bodyPr>
          <a:lstStyle/>
          <a:p>
            <a:pPr algn="just"/>
            <a:r>
              <a:rPr lang="nl-NL" sz="3000" b="1">
                <a:solidFill>
                  <a:srgbClr val="FF0000"/>
                </a:solidFill>
                <a:latin typeface="Times New Roman" pitchFamily="18" charset="0"/>
                <a:cs typeface="Times New Roman" pitchFamily="18" charset="0"/>
              </a:rPr>
              <a:t>a) Hãy cho biết việc làm của các bạn nào trong tranh thể hiện ham học hỏi?</a:t>
            </a:r>
            <a:endParaRPr lang="en-US" sz="3000">
              <a:solidFill>
                <a:srgbClr val="FF0000"/>
              </a:solidFill>
            </a:endParaRPr>
          </a:p>
        </p:txBody>
      </p:sp>
      <p:sp>
        <p:nvSpPr>
          <p:cNvPr id="17" name="Rectangle 16">
            <a:extLst>
              <a:ext uri="{FF2B5EF4-FFF2-40B4-BE49-F238E27FC236}">
                <a16:creationId xmlns:a16="http://schemas.microsoft.com/office/drawing/2014/main" id="{1A31AAFF-9276-4160-BCF6-81BB269D9FF8}"/>
              </a:ext>
            </a:extLst>
          </p:cNvPr>
          <p:cNvSpPr/>
          <p:nvPr/>
        </p:nvSpPr>
        <p:spPr>
          <a:xfrm>
            <a:off x="10195718" y="5939159"/>
            <a:ext cx="5640022" cy="1015663"/>
          </a:xfrm>
          <a:prstGeom prst="rect">
            <a:avLst/>
          </a:prstGeom>
        </p:spPr>
        <p:txBody>
          <a:bodyPr wrap="square">
            <a:spAutoFit/>
          </a:bodyPr>
          <a:lstStyle/>
          <a:p>
            <a:pPr algn="just"/>
            <a:r>
              <a:rPr lang="nl-NL" sz="3000" b="1">
                <a:solidFill>
                  <a:srgbClr val="FF0000"/>
                </a:solidFill>
                <a:latin typeface="Times New Roman" pitchFamily="18" charset="0"/>
                <a:cs typeface="Times New Roman" pitchFamily="18" charset="0"/>
              </a:rPr>
              <a:t>b) Em hãy nêu những biểu hiện khác của việc ham học hỏi.</a:t>
            </a:r>
            <a:endParaRPr lang="en-US" sz="3000">
              <a:solidFill>
                <a:srgbClr val="FF0000"/>
              </a:solidFill>
            </a:endParaRPr>
          </a:p>
        </p:txBody>
      </p:sp>
      <p:sp>
        <p:nvSpPr>
          <p:cNvPr id="18" name="Rectangle 17">
            <a:extLst>
              <a:ext uri="{FF2B5EF4-FFF2-40B4-BE49-F238E27FC236}">
                <a16:creationId xmlns:a16="http://schemas.microsoft.com/office/drawing/2014/main" id="{5A77AA99-892B-4368-96F9-CBC1B8071C79}"/>
              </a:ext>
            </a:extLst>
          </p:cNvPr>
          <p:cNvSpPr/>
          <p:nvPr/>
        </p:nvSpPr>
        <p:spPr>
          <a:xfrm>
            <a:off x="10195720" y="3722538"/>
            <a:ext cx="5640022" cy="1938992"/>
          </a:xfrm>
          <a:prstGeom prst="rect">
            <a:avLst/>
          </a:prstGeom>
        </p:spPr>
        <p:txBody>
          <a:bodyPr wrap="square">
            <a:spAutoFit/>
          </a:bodyPr>
          <a:lstStyle/>
          <a:p>
            <a:pPr algn="just"/>
            <a:r>
              <a:rPr lang="nl-NL" sz="3000" b="1">
                <a:solidFill>
                  <a:srgbClr val="0000FF"/>
                </a:solidFill>
                <a:latin typeface="Times New Roman" pitchFamily="18" charset="0"/>
                <a:cs typeface="Times New Roman" pitchFamily="18" charset="0"/>
              </a:rPr>
              <a:t>- Các biểu thể hiện của việc  ham học hỏi của các bạn học sinh ở tranh 1, 2, 3 và việc làm thể hiện không ham học hỏi ở tranh 4.</a:t>
            </a:r>
            <a:endParaRPr lang="en-US" sz="3000"/>
          </a:p>
        </p:txBody>
      </p:sp>
      <p:sp>
        <p:nvSpPr>
          <p:cNvPr id="19" name="Rectangle 18">
            <a:extLst>
              <a:ext uri="{FF2B5EF4-FFF2-40B4-BE49-F238E27FC236}">
                <a16:creationId xmlns:a16="http://schemas.microsoft.com/office/drawing/2014/main" id="{19DAFB41-94F0-4B98-9D69-381DDFAD9061}"/>
              </a:ext>
            </a:extLst>
          </p:cNvPr>
          <p:cNvSpPr/>
          <p:nvPr/>
        </p:nvSpPr>
        <p:spPr>
          <a:xfrm>
            <a:off x="10195718" y="6964838"/>
            <a:ext cx="5640022" cy="1477328"/>
          </a:xfrm>
          <a:prstGeom prst="rect">
            <a:avLst/>
          </a:prstGeom>
        </p:spPr>
        <p:txBody>
          <a:bodyPr wrap="square">
            <a:spAutoFit/>
          </a:bodyPr>
          <a:lstStyle/>
          <a:p>
            <a:pPr algn="just"/>
            <a:r>
              <a:rPr lang="nl-NL" sz="3000" b="1">
                <a:solidFill>
                  <a:srgbClr val="0000FF"/>
                </a:solidFill>
                <a:latin typeface="Times New Roman" pitchFamily="18" charset="0"/>
                <a:cs typeface="Times New Roman" pitchFamily="18" charset="0"/>
              </a:rPr>
              <a:t>- Khám phá các hiện tượng, luôn tập trung lắng nghe người khác nói.</a:t>
            </a:r>
            <a:endParaRPr lang="en-US" sz="3000"/>
          </a:p>
        </p:txBody>
      </p:sp>
    </p:spTree>
    <p:extLst>
      <p:ext uri="{BB962C8B-B14F-4D97-AF65-F5344CB8AC3E}">
        <p14:creationId xmlns:p14="http://schemas.microsoft.com/office/powerpoint/2010/main" val="305846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6" grpId="0"/>
      <p:bldP spid="17" grpId="0"/>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719" y="218988"/>
            <a:ext cx="14417345" cy="8459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WordArt 3"/>
          <p:cNvSpPr>
            <a:spLocks noChangeArrowheads="1" noChangeShapeType="1" noTextEdit="1"/>
          </p:cNvSpPr>
          <p:nvPr/>
        </p:nvSpPr>
        <p:spPr bwMode="auto">
          <a:xfrm>
            <a:off x="1966119" y="3657600"/>
            <a:ext cx="12649200" cy="15827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311788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0" fill="hold"/>
                                        <p:tgtEl>
                                          <p:spTgt spid="25"/>
                                        </p:tgtEl>
                                        <p:attrNameLst>
                                          <p:attrName>ppt_w</p:attrName>
                                        </p:attrNameLst>
                                      </p:cBhvr>
                                      <p:tavLst>
                                        <p:tav tm="0">
                                          <p:val>
                                            <p:fltVal val="0"/>
                                          </p:val>
                                        </p:tav>
                                        <p:tav tm="100000">
                                          <p:val>
                                            <p:strVal val="#ppt_w"/>
                                          </p:val>
                                        </p:tav>
                                      </p:tavLst>
                                    </p:anim>
                                    <p:anim calcmode="lin" valueType="num">
                                      <p:cBhvr>
                                        <p:cTn id="8" dur="5000" fill="hold"/>
                                        <p:tgtEl>
                                          <p:spTgt spid="25"/>
                                        </p:tgtEl>
                                        <p:attrNameLst>
                                          <p:attrName>ppt_h</p:attrName>
                                        </p:attrNameLst>
                                      </p:cBhvr>
                                      <p:tavLst>
                                        <p:tav tm="0">
                                          <p:val>
                                            <p:fltVal val="0"/>
                                          </p:val>
                                        </p:tav>
                                        <p:tav tm="100000">
                                          <p:val>
                                            <p:strVal val="#ppt_h"/>
                                          </p:val>
                                        </p:tav>
                                      </p:tavLst>
                                    </p:anim>
                                    <p:animEffect transition="in" filter="fade">
                                      <p:cBhvr>
                                        <p:cTn id="9" dur="5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1067</TotalTime>
  <Words>602</Words>
  <Application>Microsoft Office PowerPoint</Application>
  <PresentationFormat>Custom</PresentationFormat>
  <Paragraphs>35</Paragraphs>
  <Slides>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DELL</cp:lastModifiedBy>
  <cp:revision>189</cp:revision>
  <dcterms:created xsi:type="dcterms:W3CDTF">2022-07-10T01:37:20Z</dcterms:created>
  <dcterms:modified xsi:type="dcterms:W3CDTF">2022-11-20T16:49:11Z</dcterms:modified>
</cp:coreProperties>
</file>