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6" r:id="rId4"/>
    <p:sldId id="277" r:id="rId5"/>
    <p:sldId id="258" r:id="rId6"/>
    <p:sldId id="273" r:id="rId7"/>
    <p:sldId id="275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35" y="5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82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82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82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96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85119" y="4343401"/>
            <a:ext cx="137160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35: CHIA SỐ TRÒN CHỤC,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TRÒN TRĂM CHO SỐ CÓ MỘT CHỮ SỐ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83724" y="440527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813719" y="1041400"/>
            <a:ext cx="1344969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35: CHIA SỐ TRÒN CHỤC, TRÒN TRĂM CHO SỐ CÓ MỘT CHỮ SỐ</a:t>
            </a:r>
          </a:p>
        </p:txBody>
      </p:sp>
      <p:pic>
        <p:nvPicPr>
          <p:cNvPr id="1026" name="Picture 2" descr="C:\Users\ADMIN\OneDrive\Desktop\z3658494474098_dc947a85f779523024992377632b15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9" y="1828800"/>
            <a:ext cx="1336119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27360" y="7369836"/>
            <a:ext cx="759840" cy="762000"/>
            <a:chOff x="219324" y="3657600"/>
            <a:chExt cx="935518" cy="914400"/>
          </a:xfrm>
        </p:grpSpPr>
        <p:sp>
          <p:nvSpPr>
            <p:cNvPr id="25" name="Rounded Rectangle 2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3944" y="3749040"/>
              <a:ext cx="803660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60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99919" y="7357479"/>
            <a:ext cx="759840" cy="762000"/>
            <a:chOff x="219324" y="3657600"/>
            <a:chExt cx="935518" cy="914400"/>
          </a:xfrm>
        </p:grpSpPr>
        <p:sp>
          <p:nvSpPr>
            <p:cNvPr id="28" name="Rounded Rectangle 2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4133" y="3749040"/>
              <a:ext cx="383279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: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941739" y="7357479"/>
            <a:ext cx="759840" cy="762000"/>
            <a:chOff x="219324" y="3657600"/>
            <a:chExt cx="935518" cy="914400"/>
          </a:xfrm>
        </p:grpSpPr>
        <p:sp>
          <p:nvSpPr>
            <p:cNvPr id="35" name="Rounded Rectangle 3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8018" y="3749040"/>
              <a:ext cx="515510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215329" y="748550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923568" y="7427670"/>
            <a:ext cx="397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549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813719" y="1041400"/>
            <a:ext cx="1344969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35: CHIA SỐ TRÒN CHỤC, TRÒN TRĂM CHO SỐ CÓ MỘT CHỮ SỐ</a:t>
            </a:r>
          </a:p>
        </p:txBody>
      </p:sp>
      <p:pic>
        <p:nvPicPr>
          <p:cNvPr id="21" name="Picture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29211" r="49055" b="26144"/>
          <a:stretch>
            <a:fillRect/>
          </a:stretch>
        </p:blipFill>
        <p:spPr bwMode="auto">
          <a:xfrm>
            <a:off x="2575719" y="2286000"/>
            <a:ext cx="8229600" cy="373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/>
          <p:cNvSpPr/>
          <p:nvPr/>
        </p:nvSpPr>
        <p:spPr>
          <a:xfrm>
            <a:off x="10576719" y="3505200"/>
            <a:ext cx="5257800" cy="2362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 </a:t>
            </a:r>
            <a:r>
              <a:rPr lang="en-US" dirty="0" err="1"/>
              <a:t>chục</a:t>
            </a:r>
            <a:r>
              <a:rPr lang="en-US" dirty="0"/>
              <a:t> </a:t>
            </a:r>
            <a:r>
              <a:rPr lang="en-US" dirty="0" err="1"/>
              <a:t>khối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chia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3 </a:t>
            </a:r>
            <a:r>
              <a:rPr lang="en-US" dirty="0" err="1"/>
              <a:t>phần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947319" y="7162800"/>
            <a:ext cx="51816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nhẩm</a:t>
            </a:r>
            <a:r>
              <a:rPr lang="en-US" dirty="0"/>
              <a:t>:</a:t>
            </a:r>
          </a:p>
          <a:p>
            <a:pPr algn="ctr"/>
            <a:r>
              <a:rPr lang="en-US" dirty="0"/>
              <a:t>6 </a:t>
            </a:r>
            <a:r>
              <a:rPr lang="en-US" dirty="0" err="1"/>
              <a:t>chục</a:t>
            </a:r>
            <a:r>
              <a:rPr lang="en-US" dirty="0"/>
              <a:t>: 3 = 2 </a:t>
            </a:r>
            <a:r>
              <a:rPr lang="en-US" dirty="0" err="1"/>
              <a:t>chục</a:t>
            </a:r>
            <a:endParaRPr lang="en-US" dirty="0"/>
          </a:p>
          <a:p>
            <a:pPr algn="ctr"/>
            <a:r>
              <a:rPr lang="en-US" dirty="0" err="1"/>
              <a:t>Vậy</a:t>
            </a:r>
            <a:r>
              <a:rPr lang="en-US" dirty="0"/>
              <a:t> 60: 3= 20</a:t>
            </a:r>
          </a:p>
        </p:txBody>
      </p:sp>
    </p:spTree>
    <p:extLst>
      <p:ext uri="{BB962C8B-B14F-4D97-AF65-F5344CB8AC3E}">
        <p14:creationId xmlns:p14="http://schemas.microsoft.com/office/powerpoint/2010/main" val="332744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813719" y="1041400"/>
            <a:ext cx="1344969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35: CHIA SỐ TRÒN CHỤC, TRÒN TRĂM CHO SỐ CÓ MỘT CHỮ SỐ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861" t="28125" r="18375" b="25000"/>
          <a:stretch/>
        </p:blipFill>
        <p:spPr>
          <a:xfrm>
            <a:off x="442119" y="1962530"/>
            <a:ext cx="13639800" cy="44382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39647" y="2873514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= </a:t>
            </a:r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04552" y="2858869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= </a:t>
            </a:r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92986" y="2858869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= </a:t>
            </a:r>
            <a:r>
              <a:rPr lang="en-US" sz="3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857752" y="2858869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= </a:t>
            </a:r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00919" y="3925669"/>
            <a:ext cx="12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= </a:t>
            </a:r>
            <a:r>
              <a:rPr lang="en-US" sz="3600" b="1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77119" y="4687669"/>
            <a:ext cx="12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= </a:t>
            </a:r>
            <a:r>
              <a:rPr lang="en-US" sz="3600" b="1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700919" y="5449669"/>
            <a:ext cx="12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= </a:t>
            </a:r>
            <a:r>
              <a:rPr lang="en-US" sz="3600" b="1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813719" y="1041400"/>
            <a:ext cx="1344969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35: CHIA SỐ TRÒN CHỤC, TRÒN TRĂM CHO SỐ CÓ MỘT CHỮ SỐ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375" t="28125" r="21888" b="9375"/>
          <a:stretch/>
        </p:blipFill>
        <p:spPr>
          <a:xfrm>
            <a:off x="1585119" y="1962530"/>
            <a:ext cx="13161482" cy="558127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906513" y="6781800"/>
            <a:ext cx="759840" cy="762000"/>
            <a:chOff x="219324" y="3657600"/>
            <a:chExt cx="935518" cy="914400"/>
          </a:xfrm>
        </p:grpSpPr>
        <p:sp>
          <p:nvSpPr>
            <p:cNvPr id="13" name="Rounded Rectangle 1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9401" y="3749040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90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759479" y="6781800"/>
            <a:ext cx="759840" cy="762000"/>
            <a:chOff x="219324" y="3657600"/>
            <a:chExt cx="935518" cy="914400"/>
          </a:xfrm>
        </p:grpSpPr>
        <p:sp>
          <p:nvSpPr>
            <p:cNvPr id="16" name="Rounded Rectangle 1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4133" y="3749040"/>
              <a:ext cx="383279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: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595519" y="6781800"/>
            <a:ext cx="759840" cy="762000"/>
            <a:chOff x="219324" y="3657600"/>
            <a:chExt cx="935518" cy="914400"/>
          </a:xfrm>
        </p:grpSpPr>
        <p:sp>
          <p:nvSpPr>
            <p:cNvPr id="19" name="Rounded Rectangle 18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8018" y="3749040"/>
              <a:ext cx="515510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738519" y="6781800"/>
            <a:ext cx="759840" cy="762000"/>
            <a:chOff x="219324" y="3657600"/>
            <a:chExt cx="935518" cy="914400"/>
          </a:xfrm>
        </p:grpSpPr>
        <p:sp>
          <p:nvSpPr>
            <p:cNvPr id="22" name="Rounded Rectangle 21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3944" y="3749040"/>
              <a:ext cx="803660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95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813719" y="1041400"/>
            <a:ext cx="1344969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35: CHIA SỐ TRÒN CHỤC, TRÒN TRĂM CHO SỐ CÓ MỘT CHỮ SỐ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3689" t="29166" r="13690" b="53146"/>
          <a:stretch/>
        </p:blipFill>
        <p:spPr>
          <a:xfrm>
            <a:off x="442119" y="1597365"/>
            <a:ext cx="11086171" cy="25063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4390" t="46875" r="15331" b="11458"/>
          <a:stretch/>
        </p:blipFill>
        <p:spPr>
          <a:xfrm>
            <a:off x="11491118" y="1962530"/>
            <a:ext cx="4785519" cy="304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8138319" y="4001869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14730" y="468766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6152" y="5783520"/>
            <a:ext cx="557075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chuyến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80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ngô</a:t>
            </a:r>
            <a:endParaRPr lang="en-US" sz="360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chuyến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….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22378" y="4916269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38320" y="5782032"/>
            <a:ext cx="813831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chuyến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xe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ngô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80 : 4 = 20 (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20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quả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3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268</Words>
  <Application>Microsoft Office PowerPoint</Application>
  <PresentationFormat>Custom</PresentationFormat>
  <Paragraphs>56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181</cp:revision>
  <dcterms:created xsi:type="dcterms:W3CDTF">2022-07-10T01:37:20Z</dcterms:created>
  <dcterms:modified xsi:type="dcterms:W3CDTF">2022-11-15T23:16:21Z</dcterms:modified>
</cp:coreProperties>
</file>