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4" r:id="rId3"/>
    <p:sldId id="285" r:id="rId4"/>
    <p:sldId id="305" r:id="rId5"/>
    <p:sldId id="307" r:id="rId6"/>
    <p:sldId id="308" r:id="rId7"/>
    <p:sldId id="309" r:id="rId8"/>
    <p:sldId id="31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ECBCF-BDF1-EE08-7C04-E8639A0F7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CB335-4B8E-ABE5-58C0-9CADB913B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CA201-82EC-5F3F-D13D-5E6E7823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619A1-ECFD-8F21-65AA-DB1C551E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98CD3-28EF-A5C5-5FA0-11396DED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0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0656-4D14-47D8-64B9-9116C4CA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891CA-F98A-A1B8-2966-E1A66E5DF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4FCC-8ED8-1574-0CA7-C4E4AA7E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DF507-A155-D002-E078-FA04D0FF2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1ECB0-B53A-549D-F403-42B845E5A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53160A-F0F5-2872-F95A-BF07C16EC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18E2D-69C1-9C5B-82BD-25FB35E12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07800-7A22-73BD-9351-997070814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5A50A-D4D6-1547-228E-73BECBD9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57463-9067-B6E3-3064-8BA70607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2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BC24-3E67-C133-F710-AF4F1BB2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6538C-A53A-07C1-D6A3-F1BA0C4C8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5794B-F182-E4F4-1927-47E06747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D3F50-A3AE-1973-231D-F041D0B2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76513-8C9F-B1BF-7588-539576F4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5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6F2-F63E-5407-BFE9-EB7EDA221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4CF76-4DAD-966A-54DC-54DBA1A1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0CA28-0A84-556E-1E60-83131D55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7A1DE-1637-DE9B-F1A0-DCE961C5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C2834-3BD1-C8B8-0CEF-D4EDC754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B78D-4894-B5EC-7EC2-0DD2184A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B64DE-5E00-FC54-C27D-DC215EE40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4A43C-D2B8-88FA-70C0-253AEA027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3215F-9285-2F4E-3E0A-6F85E00E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7AC22-E119-4F45-B21F-F7C550CC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A9790-9799-125E-86F3-1881CEC3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34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99B2-CD3E-49E3-B788-D8E3A4C0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39494-DA13-6B0D-765F-4B0AD036D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229D6-1111-6E4E-5B4E-B2CB9E78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B3D47-3795-10D0-D882-B87E8220A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BADA6-343B-69CB-3E2F-D3F860B8B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FF41A-1BDA-B881-69EF-B274DD80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376414-635A-BED6-B034-152778B3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9B49C4-73DE-087B-DDAE-85298CC2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3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68E2-07C2-0063-C40F-857F0E41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24CF9-03B8-3023-8406-8EA19E88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CF63F-854D-3369-A1C0-022B7ABC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0BB2D-45FA-BB77-D3D4-B8186F47E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142B1-310D-BDB4-9791-6757DAFB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CE07D-FA1B-8E78-EE42-1EA5C003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E51B-7C45-583C-9223-061B1C62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6AC3-C026-B4BB-F2D6-0C458E8D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5CF82-6D36-06D6-E046-51B746630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4BC9B-C82A-6DE2-6256-2E6561764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25CB7-69C9-6D3F-1491-EAFBEBC4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13929-C4D5-6C54-5C28-FE2266A7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2F489-7074-A78D-A7D0-BF55853D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8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84-DA5C-0029-DE4A-8CA2A160E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E7FA9-7BC9-6837-3F97-EEAC7B328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044BC-D59A-2810-F9C2-3862FFE05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545CE-6F8D-937E-8469-F2AA2C8F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7166-78F5-101E-ADEF-E8FB5E38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7E9E1-B8D4-008F-3A4B-B8C7EF20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2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88C4B-BBAC-CA43-4C8E-56B415F2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7BC7D-171C-D685-C123-FC2CB25F5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17742-1CEB-DB04-2F5D-870A5E85A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A0045-AABF-4437-9844-A5D5D6411BB7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93DD5-563D-F2D2-A9A9-B1FC525FF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4EDDE-7FB6-C231-CCDF-924CED5C9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0281-1AA6-452D-A734-40DE800B6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0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10" Type="http://schemas.openxmlformats.org/officeDocument/2006/relationships/image" Target="../media/image16.svg"/><Relationship Id="rId4" Type="http://schemas.openxmlformats.org/officeDocument/2006/relationships/image" Target="../media/image37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1.svg"/><Relationship Id="rId7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10" Type="http://schemas.openxmlformats.org/officeDocument/2006/relationships/image" Target="../media/image46.svg"/><Relationship Id="rId4" Type="http://schemas.openxmlformats.org/officeDocument/2006/relationships/image" Target="../media/image15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2616941" y="-4364663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225303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2792735" y="-1075884"/>
            <a:ext cx="6217748" cy="16618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12439">
            <a:off x="3167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95999" y="5267090"/>
            <a:ext cx="467239" cy="4621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38691" y="139478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4666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6085" y="2046621"/>
            <a:ext cx="11277919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/>
              <a:t>CHÀO MỪNG CÁC EM ĐẾN VỚI </a:t>
            </a:r>
            <a:endParaRPr lang="en-US" sz="4400" b="1" dirty="0"/>
          </a:p>
          <a:p>
            <a:pPr algn="ctr">
              <a:lnSpc>
                <a:spcPct val="150000"/>
              </a:lnSpc>
            </a:pPr>
            <a:r>
              <a:rPr lang="en-US" sz="4400" b="1" dirty="0"/>
              <a:t>TIẾT TIẾNG VIỆT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7E61EB1C-CD64-AF91-E1C3-F6E41A8E8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729341" y="17521"/>
            <a:ext cx="1269326" cy="1940371"/>
          </a:xfrm>
          <a:prstGeom prst="rect">
            <a:avLst/>
          </a:prstGeom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361B71FE-7774-9D93-CE8F-0061615F9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048806" y="3853637"/>
            <a:ext cx="2991835" cy="293947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5B56FD07-3979-94B9-08B6-30E01847B6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54829" y="4272515"/>
            <a:ext cx="4876800" cy="2663952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68F426A5-291B-E4AC-F782-B79B95E39E6C}"/>
              </a:ext>
            </a:extLst>
          </p:cNvPr>
          <p:cNvSpPr txBox="1"/>
          <p:nvPr/>
        </p:nvSpPr>
        <p:spPr>
          <a:xfrm>
            <a:off x="2134807" y="408787"/>
            <a:ext cx="7828384" cy="910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TRƯỜNG TIỂU HỌC GIANG BIÊN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25764" flipV="1">
            <a:off x="-400814" y="-3789438"/>
            <a:ext cx="9753462" cy="101480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13" t="55746" r="10884"/>
          <a:stretch>
            <a:fillRect/>
          </a:stretch>
        </p:blipFill>
        <p:spPr>
          <a:xfrm rot="5400000">
            <a:off x="7750116" y="2108819"/>
            <a:ext cx="6973743" cy="22274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46400" y="2533963"/>
            <a:ext cx="5791200" cy="71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360"/>
              </a:lnSpc>
              <a:spcBef>
                <a:spcPct val="0"/>
              </a:spcBef>
            </a:pPr>
            <a:r>
              <a:rPr lang="vi-VN" sz="13334" b="1">
                <a:solidFill>
                  <a:srgbClr val="1D1D1B"/>
                </a:solidFill>
              </a:rPr>
              <a:t>Tiết </a:t>
            </a:r>
            <a:r>
              <a:rPr lang="en-US" sz="13334" b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9E16D5B9-9599-DBF7-9311-F9B55B2E9F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49947" y="3490472"/>
            <a:ext cx="7442053" cy="336752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E2B10A7F-68F7-679E-9900-C79ECD6928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1771" y="4188691"/>
            <a:ext cx="2565873" cy="26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8753" y="2051142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496" y="576580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52EDD-E81B-3A8F-CDB7-F1F0FDB1782A}"/>
              </a:ext>
            </a:extLst>
          </p:cNvPr>
          <p:cNvSpPr txBox="1"/>
          <p:nvPr/>
        </p:nvSpPr>
        <p:spPr>
          <a:xfrm>
            <a:off x="1117600" y="838200"/>
            <a:ext cx="83820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Ôn tập kĩ năng đọc thành tiếng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4C4FB3-10FC-16E2-7A1F-0733EEDCC881}"/>
              </a:ext>
            </a:extLst>
          </p:cNvPr>
          <p:cNvSpPr/>
          <p:nvPr/>
        </p:nvSpPr>
        <p:spPr>
          <a:xfrm>
            <a:off x="5134819" y="4235806"/>
            <a:ext cx="3644512" cy="2215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EA9B21-7E63-3998-DB8B-605BB12D0F6E}"/>
              </a:ext>
            </a:extLst>
          </p:cNvPr>
          <p:cNvSpPr/>
          <p:nvPr/>
        </p:nvSpPr>
        <p:spPr>
          <a:xfrm>
            <a:off x="1482148" y="4235806"/>
            <a:ext cx="3644512" cy="2215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552473-5E40-6FB1-70F1-D6850EA8B96E}"/>
              </a:ext>
            </a:extLst>
          </p:cNvPr>
          <p:cNvSpPr/>
          <p:nvPr/>
        </p:nvSpPr>
        <p:spPr>
          <a:xfrm>
            <a:off x="5147718" y="2123713"/>
            <a:ext cx="3644512" cy="211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ACF2A8-D574-726F-7A97-07C94E936533}"/>
              </a:ext>
            </a:extLst>
          </p:cNvPr>
          <p:cNvSpPr/>
          <p:nvPr/>
        </p:nvSpPr>
        <p:spPr>
          <a:xfrm>
            <a:off x="1490307" y="2091237"/>
            <a:ext cx="3644512" cy="2144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đátsa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803C7B-ED59-3530-5804-FF7C879EF497}"/>
              </a:ext>
            </a:extLst>
          </p:cNvPr>
          <p:cNvSpPr/>
          <p:nvPr/>
        </p:nvSpPr>
        <p:spPr>
          <a:xfrm>
            <a:off x="1461390" y="4153242"/>
            <a:ext cx="3644512" cy="2215933"/>
          </a:xfrm>
          <a:prstGeom prst="rect">
            <a:avLst/>
          </a:prstGeom>
          <a:solidFill>
            <a:srgbClr val="E68B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BB08C3-D268-9F39-ABDA-7C6187AA9F15}"/>
              </a:ext>
            </a:extLst>
          </p:cNvPr>
          <p:cNvSpPr/>
          <p:nvPr/>
        </p:nvSpPr>
        <p:spPr>
          <a:xfrm>
            <a:off x="1425227" y="2015749"/>
            <a:ext cx="3644512" cy="2215933"/>
          </a:xfrm>
          <a:prstGeom prst="rect">
            <a:avLst/>
          </a:prstGeom>
          <a:solidFill>
            <a:srgbClr val="EDBF7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7" name="Picture 21">
            <a:extLst>
              <a:ext uri="{FF2B5EF4-FFF2-40B4-BE49-F238E27FC236}">
                <a16:creationId xmlns:a16="http://schemas.microsoft.com/office/drawing/2014/main" id="{85B3739B-8B41-8129-1DE5-DAE81CB384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29830" y="1839376"/>
            <a:ext cx="2694929" cy="4855729"/>
          </a:xfrm>
          <a:prstGeom prst="rect">
            <a:avLst/>
          </a:prstGeom>
        </p:spPr>
      </p:pic>
      <p:pic>
        <p:nvPicPr>
          <p:cNvPr id="7" name="Carefree-KevinMacLeod-4820257">
            <a:hlinkClick r:id="" action="ppaction://media"/>
            <a:extLst>
              <a:ext uri="{FF2B5EF4-FFF2-40B4-BE49-F238E27FC236}">
                <a16:creationId xmlns:a16="http://schemas.microsoft.com/office/drawing/2014/main" id="{0960D13E-3930-E923-CEB0-13D6BEEA5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4019" y="6390305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6AAEEB-A8FE-912F-088C-63C53D606D75}"/>
              </a:ext>
            </a:extLst>
          </p:cNvPr>
          <p:cNvSpPr/>
          <p:nvPr/>
        </p:nvSpPr>
        <p:spPr>
          <a:xfrm>
            <a:off x="5109981" y="2080210"/>
            <a:ext cx="3644512" cy="2215933"/>
          </a:xfrm>
          <a:prstGeom prst="rect">
            <a:avLst/>
          </a:prstGeom>
          <a:solidFill>
            <a:srgbClr val="EDBF7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60C99-5A60-1844-BB83-5A6C4A50543E}"/>
              </a:ext>
            </a:extLst>
          </p:cNvPr>
          <p:cNvSpPr/>
          <p:nvPr/>
        </p:nvSpPr>
        <p:spPr>
          <a:xfrm>
            <a:off x="5069739" y="4246832"/>
            <a:ext cx="3644512" cy="2215933"/>
          </a:xfrm>
          <a:prstGeom prst="rect">
            <a:avLst/>
          </a:prstGeom>
          <a:solidFill>
            <a:srgbClr val="E68B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61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  <p:bldP spid="34" grpId="0" animBg="1"/>
      <p:bldP spid="34" grpId="1" animBg="1"/>
      <p:bldP spid="36" grpId="0" animBg="1"/>
      <p:bldP spid="36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D8B199C6-88FE-D8B5-8AA0-A5534C761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451" y="1508930"/>
            <a:ext cx="5523149" cy="384014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31697B1-2C1E-CAAB-9F1C-C7787E8DD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40800" y="4914012"/>
            <a:ext cx="3558789" cy="1943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AEBE7-4057-6798-0AB8-4A47F118D1F3}"/>
              </a:ext>
            </a:extLst>
          </p:cNvPr>
          <p:cNvSpPr txBox="1"/>
          <p:nvPr/>
        </p:nvSpPr>
        <p:spPr>
          <a:xfrm>
            <a:off x="3159800" y="533400"/>
            <a:ext cx="5872401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– Kể lại chuyện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63C3BA3E-F34C-B755-1929-A5F419B02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4648201"/>
            <a:ext cx="5523150" cy="2271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D949EE-EC1A-A1B9-27F4-D2C28958F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8628" y="1640386"/>
            <a:ext cx="6034404" cy="35772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604AAA-70E0-1580-022D-9F21BE320665}"/>
              </a:ext>
            </a:extLst>
          </p:cNvPr>
          <p:cNvSpPr txBox="1"/>
          <p:nvPr/>
        </p:nvSpPr>
        <p:spPr>
          <a:xfrm>
            <a:off x="682623" y="2143365"/>
            <a:ext cx="4519832" cy="2306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Quan sát hình ảnh trong bài và đoán sự việc xảy ra?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87F605A4-EA4E-2FC8-C859-D1116E0D2C0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73909" y="415154"/>
            <a:ext cx="817429" cy="77655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09D966EE-11F4-DB52-0762-E662CF7CC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100662" y="302965"/>
            <a:ext cx="817429" cy="7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>
            <a:extLst>
              <a:ext uri="{FF2B5EF4-FFF2-40B4-BE49-F238E27FC236}">
                <a16:creationId xmlns:a16="http://schemas.microsoft.com/office/drawing/2014/main" id="{E137C094-5F99-F3E7-BC18-0BE2524FF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06516">
            <a:off x="9939630" y="25841"/>
            <a:ext cx="1561130" cy="27432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CB44C37-75B3-CF93-3D33-72AE38573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4515" y="803433"/>
            <a:ext cx="4775200" cy="37308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604AAA-70E0-1580-022D-9F21BE320665}"/>
              </a:ext>
            </a:extLst>
          </p:cNvPr>
          <p:cNvSpPr txBox="1"/>
          <p:nvPr/>
        </p:nvSpPr>
        <p:spPr>
          <a:xfrm>
            <a:off x="772199" y="1752600"/>
            <a:ext cx="4519832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87F605A4-EA4E-2FC8-C859-D1116E0D2C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3909" y="415154"/>
            <a:ext cx="817429" cy="77655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09D966EE-11F4-DB52-0762-E662CF7CC4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00" y="5633172"/>
            <a:ext cx="817429" cy="776558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1671862-C0BE-4CFD-8BE5-655D25838C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5279" y="3513941"/>
            <a:ext cx="4520457" cy="32227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1B37F-02C8-2A56-7A88-EDD7934904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1155" r="19064" b="17489"/>
          <a:stretch/>
        </p:blipFill>
        <p:spPr>
          <a:xfrm>
            <a:off x="4630716" y="3044215"/>
            <a:ext cx="1909373" cy="1597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000D9-9479-853A-9152-AD67EA91474C}"/>
              </a:ext>
            </a:extLst>
          </p:cNvPr>
          <p:cNvSpPr txBox="1"/>
          <p:nvPr/>
        </p:nvSpPr>
        <p:spPr>
          <a:xfrm>
            <a:off x="6423152" y="1664559"/>
            <a:ext cx="5489697" cy="38504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Cấ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vi-VN" sz="3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em dán tranh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vi-VN" sz="3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lên tường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vi-VN" sz="3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0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 bé là chị, không bảo được em nên lo mẹ mắng, làm mẹ phiền lòng.</a:t>
            </a:r>
            <a:endParaRPr lang="en-US" sz="3000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31697B1-2C1E-CAAB-9F1C-C7787E8DD5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40800" y="4914012"/>
            <a:ext cx="3558789" cy="19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FDC555C2-F8C5-DBAB-46A4-82BFBDDA52C1}"/>
              </a:ext>
            </a:extLst>
          </p:cNvPr>
          <p:cNvSpPr/>
          <p:nvPr/>
        </p:nvSpPr>
        <p:spPr>
          <a:xfrm>
            <a:off x="6231407" y="-710308"/>
            <a:ext cx="6379019" cy="4319919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C000D9-9479-853A-9152-AD67EA91474C}"/>
              </a:ext>
            </a:extLst>
          </p:cNvPr>
          <p:cNvSpPr txBox="1"/>
          <p:nvPr/>
        </p:nvSpPr>
        <p:spPr>
          <a:xfrm>
            <a:off x="561115" y="1449652"/>
            <a:ext cx="5489697" cy="1713590"/>
          </a:xfrm>
          <a:prstGeom prst="wedgeRoundRectCallout">
            <a:avLst>
              <a:gd name="adj1" fmla="val -5186"/>
              <a:gd name="adj2" fmla="val 7892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34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Người mẹ trách con trai không thương mẹ.</a:t>
            </a:r>
            <a:endParaRPr lang="en-US" sz="3334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31697B1-2C1E-CAAB-9F1C-C7787E8DD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42400" y="4868096"/>
            <a:ext cx="3558789" cy="1943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604AAA-70E0-1580-022D-9F21BE320665}"/>
              </a:ext>
            </a:extLst>
          </p:cNvPr>
          <p:cNvSpPr txBox="1"/>
          <p:nvPr/>
        </p:nvSpPr>
        <p:spPr>
          <a:xfrm>
            <a:off x="7161001" y="801795"/>
            <a:ext cx="4519832" cy="168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67" dirty="0">
                <a:latin typeface="Arial" panose="020B0604020202020204" pitchFamily="34" charset="0"/>
                <a:cs typeface="Arial" panose="020B0604020202020204" pitchFamily="34" charset="0"/>
              </a:rPr>
              <a:t>Người mẹ trách con trai như thế nào?</a:t>
            </a:r>
            <a:endParaRPr lang="en-US" sz="3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1C64095A-8F2D-CF7D-5CF1-DA35D15DFE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55898" y="3199804"/>
            <a:ext cx="3985212" cy="3683000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2836B62-76A7-5E34-689A-283F48C56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8015" y="4868096"/>
            <a:ext cx="3558789" cy="1943989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09D966EE-11F4-DB52-0762-E662CF7CC4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66400" y="436416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7F605A4-EA4E-2FC8-C859-D1116E0D2C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1115" y="308252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E123B0AC-335E-DD8D-9FBA-67EF43CF66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52286" y="6028599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46885D17-5BF8-0B13-6514-D0BD0A3C9B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93100" y="249259"/>
            <a:ext cx="817429" cy="7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FDC555C2-F8C5-DBAB-46A4-82BFBDDA52C1}"/>
              </a:ext>
            </a:extLst>
          </p:cNvPr>
          <p:cNvSpPr/>
          <p:nvPr/>
        </p:nvSpPr>
        <p:spPr>
          <a:xfrm>
            <a:off x="6231407" y="-710308"/>
            <a:ext cx="6379019" cy="4319919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C000D9-9479-853A-9152-AD67EA91474C}"/>
              </a:ext>
            </a:extLst>
          </p:cNvPr>
          <p:cNvSpPr txBox="1"/>
          <p:nvPr/>
        </p:nvSpPr>
        <p:spPr>
          <a:xfrm>
            <a:off x="561115" y="1449651"/>
            <a:ext cx="5959193" cy="1700040"/>
          </a:xfrm>
          <a:prstGeom prst="wedgeRoundRectCallout">
            <a:avLst>
              <a:gd name="adj1" fmla="val -5186"/>
              <a:gd name="adj2" fmla="val 7892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nhìn thấy dòng chữ “</a:t>
            </a:r>
            <a:r>
              <a:rPr lang="en-US" sz="3334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yêu mẹ</a:t>
            </a:r>
            <a:r>
              <a:rPr lang="en-US" sz="3334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của cậu con trai.</a:t>
            </a:r>
            <a:endParaRPr lang="en-US" sz="333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31697B1-2C1E-CAAB-9F1C-C7787E8DD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42400" y="4868096"/>
            <a:ext cx="3558789" cy="1943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604AAA-70E0-1580-022D-9F21BE320665}"/>
              </a:ext>
            </a:extLst>
          </p:cNvPr>
          <p:cNvSpPr txBox="1"/>
          <p:nvPr/>
        </p:nvSpPr>
        <p:spPr>
          <a:xfrm>
            <a:off x="6845273" y="624768"/>
            <a:ext cx="5440189" cy="168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67">
                <a:latin typeface="Arial" panose="020B0604020202020204" pitchFamily="34" charset="0"/>
                <a:cs typeface="Arial" panose="020B0604020202020204" pitchFamily="34" charset="0"/>
              </a:rPr>
              <a:t>Điều gì đã làm người mẹ cảm động và ân hận?</a:t>
            </a:r>
            <a:endParaRPr lang="en-US" sz="3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92836B62-76A7-5E34-689A-283F48C56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8015" y="4868096"/>
            <a:ext cx="3558789" cy="1943989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09D966EE-11F4-DB52-0762-E662CF7CC4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66400" y="436416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7F605A4-EA4E-2FC8-C859-D1116E0D2C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1115" y="308252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E123B0AC-335E-DD8D-9FBA-67EF43CF66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52286" y="6028599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46885D17-5BF8-0B13-6514-D0BD0A3C9B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93100" y="249259"/>
            <a:ext cx="817429" cy="77655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E6A84FA-CE37-A420-E1A5-A309B4B501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13414" y="3028339"/>
            <a:ext cx="3082722" cy="38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CE1B97C1-582B-CA90-D031-AD127303F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88001" y="-405141"/>
            <a:ext cx="6246201" cy="4342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604AAA-70E0-1580-022D-9F21BE320665}"/>
              </a:ext>
            </a:extLst>
          </p:cNvPr>
          <p:cNvSpPr txBox="1"/>
          <p:nvPr/>
        </p:nvSpPr>
        <p:spPr>
          <a:xfrm>
            <a:off x="6474267" y="511200"/>
            <a:ext cx="5440189" cy="252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67" dirty="0">
                <a:latin typeface="Arial" panose="020B0604020202020204" pitchFamily="34" charset="0"/>
                <a:cs typeface="Arial" panose="020B0604020202020204" pitchFamily="34" charset="0"/>
              </a:rPr>
              <a:t>Người mẹ đã làm gì với tờ giấy dán tường có bức vẽ của con?</a:t>
            </a:r>
            <a:endParaRPr lang="en-US" sz="3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92836B62-76A7-5E34-689A-283F48C56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28015" y="4868096"/>
            <a:ext cx="3558789" cy="1943989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7F605A4-EA4E-2FC8-C859-D1116E0D2C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1115" y="308252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E123B0AC-335E-DD8D-9FBA-67EF43CF66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09505" y="4479816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46885D17-5BF8-0B13-6514-D0BD0A3C9B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92489" y="297366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A2EEF5-328F-260D-F284-E3016AD1F3FA}"/>
              </a:ext>
            </a:extLst>
          </p:cNvPr>
          <p:cNvSpPr txBox="1"/>
          <p:nvPr/>
        </p:nvSpPr>
        <p:spPr>
          <a:xfrm>
            <a:off x="314380" y="1989905"/>
            <a:ext cx="5534885" cy="2318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334"/>
              <a:t>Bà mẹ giữ nguyên tờ giấy dán tường mà cậu con trai đã dán bức vẽ lên.</a:t>
            </a:r>
            <a:endParaRPr lang="en-US" sz="3334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2919AF-0739-5544-5FF1-C94CFD6F9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14620" y="3330750"/>
            <a:ext cx="3389098" cy="3851248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769430BF-78D9-273C-2B1E-170F1D9B12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87681">
            <a:off x="10888074" y="2684636"/>
            <a:ext cx="1001139" cy="1586819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D15773E-91B7-FFBE-9989-2E45ECD38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13708" y="4868095"/>
            <a:ext cx="817429" cy="7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199</Words>
  <Application>Microsoft Office PowerPoint</Application>
  <PresentationFormat>Widescreen</PresentationFormat>
  <Paragraphs>27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</cp:revision>
  <dcterms:created xsi:type="dcterms:W3CDTF">2022-10-30T02:51:11Z</dcterms:created>
  <dcterms:modified xsi:type="dcterms:W3CDTF">2022-10-30T05:45:42Z</dcterms:modified>
</cp:coreProperties>
</file>