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301" r:id="rId3"/>
    <p:sldId id="300" r:id="rId4"/>
    <p:sldId id="302" r:id="rId5"/>
    <p:sldId id="30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5BDB7-6F94-7707-4EFB-4701D2AFF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A7C2B-1571-3CFC-E9D3-F358626F2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E1F38-E3CB-4FB8-871B-A62DAF59A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F4E-8110-49A5-A39E-C420A3D82BF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D96CE-DB37-3801-2FF1-59F0116E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9E08E-0103-4225-6326-39E53735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77C4-72ED-4388-9441-97B590ED9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8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2055-F89C-AA90-D520-766AC844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CFC50-0B9E-EDB9-18E7-5E34592C7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78562-1ED8-E593-FE0E-CE65ABBA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F4E-8110-49A5-A39E-C420A3D82BF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E1729-4954-5F4E-B49E-0306FDC5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00E55-269E-2115-C08B-07A76957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77C4-72ED-4388-9441-97B590ED9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2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9312D6-F75B-60BF-7FAF-8CE43BE39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74B7A-D586-7691-89AF-796292768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1187B-25BB-E42B-9B67-D869D59F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F4E-8110-49A5-A39E-C420A3D82BF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CDA9A-0B88-F02D-6858-158E4A96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CD97D-C935-E7AD-DD8D-1BA84191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77C4-72ED-4388-9441-97B590ED9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2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FE0B-677F-C57C-741B-6C5B38636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B442D-0AAE-E4F6-801D-D1BC431AF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50E5B-B0ED-9FCD-2884-D5A8A32E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F4E-8110-49A5-A39E-C420A3D82BF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A15FF-A3F2-B00F-9BB3-71788367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251B9-7193-AC44-18A2-24DFAECB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77C4-72ED-4388-9441-97B590ED9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7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AD11-9FE1-409F-476E-B1A0C8B6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92D09-56A1-5FA5-59D5-480947A2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45227-886D-65ED-9F8D-D16F32E4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F4E-8110-49A5-A39E-C420A3D82BF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99C1C-8E9C-B948-A287-952AC601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E1384-EB7C-A286-F197-E07E8871A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77C4-72ED-4388-9441-97B590ED9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7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58EB-9B03-3C84-98ED-6F8B504B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3DDB4-C34C-5E6C-A540-C9277E0C0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107F6-E98B-BBAC-1734-67581A399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9781A-F4D4-2CD8-D3AC-D26E1F6C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F4E-8110-49A5-A39E-C420A3D82BF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00720-C34D-FD26-8B9E-ED5656B3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1DE2C-FBFA-D3C9-6BB3-BC738A8F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77C4-72ED-4388-9441-97B590ED9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6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BEBD-D342-E58D-AE9A-D163B79AB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AA604-14F5-CEF4-10F1-9AA480C02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0162B-BD71-1779-0753-8925B3357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AA0BF-7317-68DB-DA95-73EF522F0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A2F89-395C-5D0A-6BE3-5130A4338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7EEEFE-138F-B932-EA2E-5B76B69BE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F4E-8110-49A5-A39E-C420A3D82BF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6CD216-3D91-E582-1AE7-735B5493C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A16BD-D5D1-364B-B1BE-1329C20D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77C4-72ED-4388-9441-97B590ED9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4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F981-4EAF-C41D-2E35-3E5B8832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0396F9-7EA4-29E3-17C3-749843B54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F4E-8110-49A5-A39E-C420A3D82BF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504D9-9E57-FD19-400C-5F57ABC5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40D60-D9C0-3B4D-6826-D613C4A7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77C4-72ED-4388-9441-97B590ED9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6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3BCEC9-7A87-2596-9092-37A906CC1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F4E-8110-49A5-A39E-C420A3D82BF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361599-8897-0538-F6C8-A112D523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7F967-7D1C-D27B-2CF7-F3BF9E9A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77C4-72ED-4388-9441-97B590ED9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22FC0-F2E5-F7C5-DFDF-3BF829CFB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8CCB1-F76E-774F-4492-48EA1A76E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48573-4AAF-9542-C923-2D676F6D0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24F3C-84D3-322F-314C-E8D1ADE4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F4E-8110-49A5-A39E-C420A3D82BF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342C1-B3F6-AA48-3862-CF8537D9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C749C-3DF5-46CC-C923-678428DB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77C4-72ED-4388-9441-97B590ED9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4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DE8D4-67B3-9797-5F7B-3C8673559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973AC1-AAE4-D1C2-EB14-DDF82A585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72C01-A7D9-5872-FF60-84A65913A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5B6C6-F569-1977-4FB0-AB042D8E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F4E-8110-49A5-A39E-C420A3D82BF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2A694-3054-CCE3-9543-619F33DC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CCF27-E12E-82B5-F7C8-67AA5A9A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77C4-72ED-4388-9441-97B590ED9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2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03494-68F2-DF5D-C644-7D24DD15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56D1C-BD53-DB29-B2AA-044DA0D22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31DA3-4F98-EC07-F12C-7AEF383B6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B0F4E-8110-49A5-A39E-C420A3D82BF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458A3-61AE-6367-9FA3-67492C1B6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9A91A-B9A4-2009-DC0F-EEF79B241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A77C4-72ED-4388-9441-97B590ED9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9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8.jpeg"/><Relationship Id="rId4" Type="http://schemas.openxmlformats.org/officeDocument/2006/relationships/image" Target="../media/image15.sv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25764" flipV="1">
            <a:off x="-400814" y="-3789438"/>
            <a:ext cx="9753462" cy="101480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013" t="55746" r="10884"/>
          <a:stretch>
            <a:fillRect/>
          </a:stretch>
        </p:blipFill>
        <p:spPr>
          <a:xfrm rot="5400000">
            <a:off x="7750116" y="2108819"/>
            <a:ext cx="6973743" cy="222741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946400" y="2533963"/>
            <a:ext cx="5791200" cy="716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3360"/>
              </a:lnSpc>
              <a:spcBef>
                <a:spcPct val="0"/>
              </a:spcBef>
            </a:pPr>
            <a:r>
              <a:rPr lang="vi-VN" sz="13334" b="1">
                <a:solidFill>
                  <a:srgbClr val="1D1D1B"/>
                </a:solidFill>
              </a:rPr>
              <a:t>Tiết </a:t>
            </a:r>
            <a:r>
              <a:rPr lang="en-US" sz="13334" b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3" name="Picture 23">
            <a:extLst>
              <a:ext uri="{FF2B5EF4-FFF2-40B4-BE49-F238E27FC236}">
                <a16:creationId xmlns:a16="http://schemas.microsoft.com/office/drawing/2014/main" id="{9E16D5B9-9599-DBF7-9311-F9B55B2E9F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749947" y="3490472"/>
            <a:ext cx="7442053" cy="3367529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E2B10A7F-68F7-679E-9900-C79ECD69282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31771" y="4188691"/>
            <a:ext cx="2565873" cy="266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11650" flipH="1">
            <a:off x="-1914315" y="-1979298"/>
            <a:ext cx="8784469" cy="335407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FC6E0EA7-BF76-3AE2-4872-5EB2869B32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1689" y="-133013"/>
            <a:ext cx="817429" cy="776558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E71973D9-3AA7-52CD-6683-74804046A3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408715" y="686779"/>
            <a:ext cx="817429" cy="776558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856489C5-5848-48C1-1448-E618B9C717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34181" y="-326613"/>
            <a:ext cx="817429" cy="776558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DC8A2A0D-3CB8-20B1-6430-3D0F5C520A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32484" y="-224562"/>
            <a:ext cx="817429" cy="7765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940A77-97EB-3534-C45F-9C26CB7ADE4E}"/>
              </a:ext>
            </a:extLst>
          </p:cNvPr>
          <p:cNvSpPr txBox="1"/>
          <p:nvPr/>
        </p:nvSpPr>
        <p:spPr>
          <a:xfrm>
            <a:off x="2934691" y="712583"/>
            <a:ext cx="6322619" cy="83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67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VIẾT THƠ LỤC BÁT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73B9023A-2103-3EC4-D177-5DDE095AD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9945" y="1725975"/>
            <a:ext cx="9227365" cy="5929337"/>
          </a:xfrm>
          <a:prstGeom prst="rect">
            <a:avLst/>
          </a:prstGeom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7EC3505E-8512-941D-2327-0CFB1507A3E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742549" y="1129716"/>
            <a:ext cx="3380994" cy="548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DE02B7-43EB-DBE4-BD07-50182B91901D}"/>
              </a:ext>
            </a:extLst>
          </p:cNvPr>
          <p:cNvSpPr txBox="1"/>
          <p:nvPr/>
        </p:nvSpPr>
        <p:spPr>
          <a:xfrm>
            <a:off x="979713" y="2639802"/>
            <a:ext cx="8108303" cy="3469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23" indent="-45722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câu 6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xen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23" indent="-45722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câu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lùi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3 ô so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câu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lùi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 ô so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2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77A487-7CF8-70DA-FB55-97553C51D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1" r="11480" b="6077"/>
          <a:stretch/>
        </p:blipFill>
        <p:spPr>
          <a:xfrm>
            <a:off x="8108226" y="0"/>
            <a:ext cx="4133850" cy="2744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9514"/>
          <a:stretch>
            <a:fillRect/>
          </a:stretch>
        </p:blipFill>
        <p:spPr>
          <a:xfrm rot="4794528" flipH="1">
            <a:off x="10161760" y="5038969"/>
            <a:ext cx="1413846" cy="345015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211650" flipH="1">
            <a:off x="-1914315" y="-1979298"/>
            <a:ext cx="8784469" cy="3354070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E71973D9-3AA7-52CD-6683-74804046A3C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633200" y="2678382"/>
            <a:ext cx="817429" cy="776558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856489C5-5848-48C1-1448-E618B9C717F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14336" y="-99176"/>
            <a:ext cx="817429" cy="776558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DC8A2A0D-3CB8-20B1-6430-3D0F5C520A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550400" y="6081442"/>
            <a:ext cx="817429" cy="7765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940A77-97EB-3534-C45F-9C26CB7ADE4E}"/>
              </a:ext>
            </a:extLst>
          </p:cNvPr>
          <p:cNvSpPr txBox="1"/>
          <p:nvPr/>
        </p:nvSpPr>
        <p:spPr>
          <a:xfrm>
            <a:off x="621208" y="121420"/>
            <a:ext cx="3827382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– </a:t>
            </a:r>
            <a:r>
              <a:rPr lang="en-US" sz="3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3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4032193B-92DD-3E98-0DA7-2B8C8344BD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703419" y="5765800"/>
            <a:ext cx="3558789" cy="1943989"/>
          </a:xfrm>
          <a:prstGeom prst="rect">
            <a:avLst/>
          </a:prstGeom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B24035FF-4137-B93C-101D-955765AFBFF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675270" y="-432038"/>
            <a:ext cx="817429" cy="776558"/>
          </a:xfrm>
          <a:prstGeom prst="rect">
            <a:avLst/>
          </a:prstGeom>
        </p:spPr>
      </p:pic>
      <p:pic>
        <p:nvPicPr>
          <p:cNvPr id="2049" name="Picture 13" descr="Dongke3">
            <a:extLst>
              <a:ext uri="{FF2B5EF4-FFF2-40B4-BE49-F238E27FC236}">
                <a16:creationId xmlns:a16="http://schemas.microsoft.com/office/drawing/2014/main" id="{16CB3B97-B41E-441D-FB5C-BB5D304F3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7433" b="73410"/>
          <a:stretch>
            <a:fillRect/>
          </a:stretch>
        </p:blipFill>
        <p:spPr bwMode="auto">
          <a:xfrm rot="10800000">
            <a:off x="1821711" y="699607"/>
            <a:ext cx="6819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DD39C568-3E00-1BB2-FBE3-417DB498B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7162" y="860135"/>
            <a:ext cx="712284" cy="41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Bà</a:t>
            </a:r>
            <a:endParaRPr kumimoji="0" lang="en-US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B253BB7-5121-3CD8-1A42-B306CC4BC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485" y="1693589"/>
            <a:ext cx="723557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55E18EE-A25A-1039-58B6-B4148E679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224" y="20446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0678DB8-940C-6E83-8DDE-78AA01FD0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224" y="43306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1EFFF51-99E6-DAE6-BDAA-EA904DE7F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047" y="1292019"/>
            <a:ext cx="3355293" cy="41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Bà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quê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ra</a:t>
            </a:r>
            <a:endParaRPr kumimoji="0" lang="en-US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35314020-030F-FEBC-D904-33E212E47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04" y="1722879"/>
            <a:ext cx="4133850" cy="41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Bà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cả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bưởi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cả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na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cùng</a:t>
            </a:r>
            <a:endParaRPr kumimoji="0" lang="en-US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58B87C9-76C3-71B9-06DB-3DE77A271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75" y="2137265"/>
            <a:ext cx="3355293" cy="41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Áo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b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à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xe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cọ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lấm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lưng</a:t>
            </a:r>
            <a:endParaRPr kumimoji="0" lang="en-US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1D7E6031-5D4F-04CC-12A3-8CDFB393F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04" y="2566237"/>
            <a:ext cx="6486932" cy="41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Bưởi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na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bà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bế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bà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bồng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trên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tay</a:t>
            </a:r>
            <a:endParaRPr kumimoji="0" lang="en-US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3" descr="Dongke3">
            <a:extLst>
              <a:ext uri="{FF2B5EF4-FFF2-40B4-BE49-F238E27FC236}">
                <a16:creationId xmlns:a16="http://schemas.microsoft.com/office/drawing/2014/main" id="{68B3E841-4841-0548-CF58-CB5667946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7433" b="78703"/>
          <a:stretch/>
        </p:blipFill>
        <p:spPr bwMode="auto">
          <a:xfrm rot="10800000">
            <a:off x="1821711" y="3015447"/>
            <a:ext cx="6819900" cy="165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6D3C1A47-9C94-326A-79DC-70F60BD96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461" y="2950216"/>
            <a:ext cx="4033927" cy="41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Đường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ra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tỉnh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rất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là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dài</a:t>
            </a:r>
            <a:endParaRPr kumimoji="0" lang="en-US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8F2EB7D3-2BC4-DF1A-7C44-852F14B81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484" y="3377268"/>
            <a:ext cx="5185117" cy="41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Qua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cái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núi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cái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cầu</a:t>
            </a:r>
            <a:endParaRPr kumimoji="0" lang="en-US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ABFA2ABD-3497-7672-2839-3DBEBE569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461" y="3806536"/>
            <a:ext cx="4155225" cy="41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Rồi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 bao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nhiêu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mái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nhà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Calibri" panose="020F0502020204030204" pitchFamily="34" charset="0"/>
              </a:rPr>
              <a:t>cao</a:t>
            </a:r>
            <a:endParaRPr kumimoji="0" lang="en-US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A3C0B42A-BF1E-4238-5387-5329F0AB0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484" y="4237635"/>
            <a:ext cx="6486932" cy="41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Bao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phố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nữa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đường</a:t>
            </a:r>
            <a:endParaRPr kumimoji="0" lang="en-US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" name="Picture 13" descr="Dongke3">
            <a:extLst>
              <a:ext uri="{FF2B5EF4-FFF2-40B4-BE49-F238E27FC236}">
                <a16:creationId xmlns:a16="http://schemas.microsoft.com/office/drawing/2014/main" id="{53D0C064-A15D-F1C4-06B6-35E70B716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7433" b="78703"/>
          <a:stretch/>
        </p:blipFill>
        <p:spPr bwMode="auto">
          <a:xfrm rot="10800000">
            <a:off x="1821711" y="4674437"/>
            <a:ext cx="6819900" cy="165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6">
            <a:extLst>
              <a:ext uri="{FF2B5EF4-FFF2-40B4-BE49-F238E27FC236}">
                <a16:creationId xmlns:a16="http://schemas.microsoft.com/office/drawing/2014/main" id="{88503AD5-22AE-04C2-25EA-BD234E002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882" y="4621410"/>
            <a:ext cx="4155225" cy="41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Đón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bà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nhà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rộn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mùi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hương</a:t>
            </a:r>
            <a:endParaRPr kumimoji="0" lang="en-US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02B8DBB8-6D29-CF0D-B486-64A63C676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905" y="5052509"/>
            <a:ext cx="6486932" cy="41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Theo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bà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cả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quê</a:t>
            </a:r>
            <a:r>
              <a:rPr lang="en-US" altLang="en-US" sz="24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xa</a:t>
            </a:r>
            <a:endParaRPr kumimoji="0" lang="en-US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1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CB0F75-2804-0E21-4BF9-73ECEFDB80ED}"/>
              </a:ext>
            </a:extLst>
          </p:cNvPr>
          <p:cNvSpPr/>
          <p:nvPr/>
        </p:nvSpPr>
        <p:spPr>
          <a:xfrm>
            <a:off x="757057" y="906406"/>
            <a:ext cx="10769600" cy="20191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11650" flipH="1">
            <a:off x="-1914315" y="-1979298"/>
            <a:ext cx="8784469" cy="335407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FC6E0EA7-BF76-3AE2-4872-5EB2869B32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1689" y="-133013"/>
            <a:ext cx="817429" cy="776558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E71973D9-3AA7-52CD-6683-74804046A3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408715" y="686779"/>
            <a:ext cx="817429" cy="776558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856489C5-5848-48C1-1448-E618B9C717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34181" y="-326613"/>
            <a:ext cx="817429" cy="776558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DC8A2A0D-3CB8-20B1-6430-3D0F5C520A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32484" y="-224562"/>
            <a:ext cx="817429" cy="7765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DE02B7-43EB-DBE4-BD07-50182B91901D}"/>
              </a:ext>
            </a:extLst>
          </p:cNvPr>
          <p:cNvSpPr txBox="1"/>
          <p:nvPr/>
        </p:nvSpPr>
        <p:spPr>
          <a:xfrm>
            <a:off x="1090403" y="989102"/>
            <a:ext cx="10421740" cy="153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3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33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33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33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33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33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33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33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33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33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Bồng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bế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lấm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F31697B1-2C1E-CAAB-9F1C-C7787E8DD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09200" y="4888612"/>
            <a:ext cx="3558789" cy="19439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181CFB-0D2E-1BEB-BF43-8416FF46F49A}"/>
              </a:ext>
            </a:extLst>
          </p:cNvPr>
          <p:cNvSpPr txBox="1"/>
          <p:nvPr/>
        </p:nvSpPr>
        <p:spPr>
          <a:xfrm>
            <a:off x="1499118" y="234822"/>
            <a:ext cx="8430485" cy="766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1EA26-E3C8-13ED-5F70-12407C891C79}"/>
              </a:ext>
            </a:extLst>
          </p:cNvPr>
          <p:cNvSpPr txBox="1"/>
          <p:nvPr/>
        </p:nvSpPr>
        <p:spPr>
          <a:xfrm>
            <a:off x="4042895" y="4488718"/>
            <a:ext cx="7275189" cy="87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 algn="just">
              <a:lnSpc>
                <a:spcPct val="200000"/>
              </a:lnSpc>
              <a:spcBef>
                <a:spcPts val="67"/>
              </a:spcBef>
              <a:spcAft>
                <a:spcPts val="67"/>
              </a:spcAft>
              <a:buFont typeface="Wingdings" panose="05000000000000000000" pitchFamily="2" charset="2"/>
              <a:buChar char="§"/>
            </a:pPr>
            <a:r>
              <a:rPr lang="vi-VN" sz="3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chỉ đặc điểm</a:t>
            </a:r>
            <a:r>
              <a:rPr lang="vi-VN" sz="3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rộn, cao, lấm.</a:t>
            </a:r>
            <a:endParaRPr lang="en-US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7BD53862-8E25-CD88-6ACD-909628D3CCA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30487" y="3253443"/>
            <a:ext cx="3002219" cy="35216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3A25F2-63CD-3C69-D045-37B810E54750}"/>
              </a:ext>
            </a:extLst>
          </p:cNvPr>
          <p:cNvSpPr txBox="1"/>
          <p:nvPr/>
        </p:nvSpPr>
        <p:spPr>
          <a:xfrm>
            <a:off x="3432706" y="3669230"/>
            <a:ext cx="7275189" cy="87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 algn="just">
              <a:lnSpc>
                <a:spcPct val="200000"/>
              </a:lnSpc>
              <a:spcBef>
                <a:spcPts val="67"/>
              </a:spcBef>
              <a:spcAft>
                <a:spcPts val="67"/>
              </a:spcAft>
              <a:buFont typeface="Wingdings" panose="05000000000000000000" pitchFamily="2" charset="2"/>
              <a:buChar char="§"/>
            </a:pPr>
            <a:r>
              <a:rPr lang="vi-VN" sz="3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chỉ hoạt động</a:t>
            </a:r>
            <a:r>
              <a:rPr lang="vi-VN" sz="3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đi, đón, bế, bồng.</a:t>
            </a:r>
            <a:endParaRPr lang="en-US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5C836E-4A57-EEFC-2D95-8D9AEAE85F0B}"/>
              </a:ext>
            </a:extLst>
          </p:cNvPr>
          <p:cNvSpPr txBox="1"/>
          <p:nvPr/>
        </p:nvSpPr>
        <p:spPr>
          <a:xfrm>
            <a:off x="2654414" y="2826171"/>
            <a:ext cx="7275189" cy="87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 algn="just">
              <a:lnSpc>
                <a:spcPct val="200000"/>
              </a:lnSpc>
              <a:spcBef>
                <a:spcPts val="67"/>
              </a:spcBef>
              <a:spcAft>
                <a:spcPts val="67"/>
              </a:spcAft>
              <a:buFont typeface="Wingdings" panose="05000000000000000000" pitchFamily="2" charset="2"/>
              <a:buChar char="§"/>
            </a:pPr>
            <a:r>
              <a:rPr lang="vi-VN" sz="3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chỉ sự vật</a:t>
            </a:r>
            <a:r>
              <a:rPr lang="vi-VN" sz="3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núi, cầu, bưởi, xe, áo.</a:t>
            </a:r>
            <a:endParaRPr lang="en-US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CB0F75-2804-0E21-4BF9-73ECEFDB80ED}"/>
              </a:ext>
            </a:extLst>
          </p:cNvPr>
          <p:cNvSpPr/>
          <p:nvPr/>
        </p:nvSpPr>
        <p:spPr>
          <a:xfrm>
            <a:off x="742543" y="1102657"/>
            <a:ext cx="10769600" cy="20191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11650" flipH="1">
            <a:off x="-1914315" y="-1979298"/>
            <a:ext cx="8784469" cy="335407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FC6E0EA7-BF76-3AE2-4872-5EB2869B32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1689" y="-133013"/>
            <a:ext cx="817429" cy="776558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E71973D9-3AA7-52CD-6683-74804046A3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408715" y="686779"/>
            <a:ext cx="817429" cy="776558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856489C5-5848-48C1-1448-E618B9C717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34181" y="-326613"/>
            <a:ext cx="817429" cy="776558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DC8A2A0D-3CB8-20B1-6430-3D0F5C520A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32484" y="-224562"/>
            <a:ext cx="817429" cy="7765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DE02B7-43EB-DBE4-BD07-50182B91901D}"/>
              </a:ext>
            </a:extLst>
          </p:cNvPr>
          <p:cNvSpPr txBox="1"/>
          <p:nvPr/>
        </p:nvSpPr>
        <p:spPr>
          <a:xfrm>
            <a:off x="1104917" y="1359554"/>
            <a:ext cx="10421740" cy="153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34">
                <a:latin typeface="Arial" panose="020B0604020202020204" pitchFamily="34" charset="0"/>
                <a:cs typeface="Arial" panose="020B0604020202020204" pitchFamily="34" charset="0"/>
              </a:rPr>
              <a:t>Đặt câu với các từ chỉ hoạt động, sự vật, đặc điểm em vừa tìm được.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F31697B1-2C1E-CAAB-9F1C-C7787E8DD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09200" y="4888612"/>
            <a:ext cx="3558789" cy="1943989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7C2DA661-EB1F-E8B9-68A0-C4CC40E5442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-1147671" y="4173111"/>
            <a:ext cx="3625590" cy="36431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AEBE7-4057-6798-0AB8-4A47F118D1F3}"/>
              </a:ext>
            </a:extLst>
          </p:cNvPr>
          <p:cNvSpPr txBox="1"/>
          <p:nvPr/>
        </p:nvSpPr>
        <p:spPr>
          <a:xfrm>
            <a:off x="1706802" y="3580933"/>
            <a:ext cx="10769599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23" indent="-45722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504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242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HP001 4 hàng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2022-10-30T02:50:23Z</dcterms:created>
  <dcterms:modified xsi:type="dcterms:W3CDTF">2022-10-30T05:39:08Z</dcterms:modified>
</cp:coreProperties>
</file>