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99" r:id="rId3"/>
    <p:sldId id="285" r:id="rId4"/>
    <p:sldId id="297" r:id="rId5"/>
    <p:sldId id="298" r:id="rId6"/>
    <p:sldId id="301" r:id="rId7"/>
    <p:sldId id="300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39369B-6CD3-4B67-8394-719A4D80EA1B}">
          <p14:sldIdLst>
            <p14:sldId id="257"/>
            <p14:sldId id="299"/>
            <p14:sldId id="285"/>
            <p14:sldId id="297"/>
            <p14:sldId id="298"/>
            <p14:sldId id="301"/>
            <p14:sldId id="300"/>
          </p14:sldIdLst>
        </p14:section>
        <p14:section name="Untitled Section" id="{34D5FFEA-8E32-4DDC-BE79-601B3E25E417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221A-F010-002B-0FD2-AA2A4CB4C4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F9EDCA-A150-D88A-CC8B-83A3C24440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4D65CA-282D-2695-046C-30165666A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53E781-1BE1-F5C9-FB2B-052DBE1EE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FE91DA-4552-EBA0-BE02-595A7F0722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4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BB530-9ADF-88D0-61B4-6ADA00577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C8656F-3441-7A8F-9D03-48CB4856B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5B850-F488-6EC3-6C93-0479C484C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52B2B-B31B-70C1-48B1-FF0517AFB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64B7F4-86E8-7151-6334-EB138CA58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34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1B42114-360A-B965-88CD-0A2D2C0553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5A1C87-D828-0C66-1A3E-4BA8E9DEE5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F4665-C1F4-B3FF-4695-4B9D1BE911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19DB4-AD0F-7CFF-CBA2-DE0AE9B78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4AFF4D-54B5-F363-06B8-D1405B6A6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061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DD3A8-BCBC-7CBD-806B-8258D4ACF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0B3FE3-ABAD-3E0A-2379-AC47FC0911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75C92-4EA3-66DB-FC75-CE4404361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0A8E13-81F8-7CAE-4877-215537A0A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9A26FA-ABFB-4808-E226-0D455C51FC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4638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87919-06C2-CE17-73B4-2AF86908B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C2FC38-F5D1-DED4-6146-AD1DD1A053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B50FD7-76D7-60A0-D841-43DC8F7503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899535-59F9-7149-E571-65904FF1BD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6BDB-47E5-8309-7120-055372179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839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34B0A3-5890-192F-B63E-50CBF2E10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0870ED-2E09-FD1B-22E1-ADC4145B8A6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CE475F-F8E1-2C4D-069B-127332083C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D5B83C-0586-7169-BE23-C0B158404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D2170B-792C-B508-2B17-9743311E3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F521BF-4EBF-E988-AC83-CC72434CF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595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90433-4A82-24AD-3AAD-01893CAAA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363B87-D9E7-05F2-0F15-7442F460AB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95104A-5CF7-0259-0514-8D357AC5E3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5AB585-4BBB-07BC-31D8-0B4BC09AF5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23F5A6-1F1D-5835-E5D7-06F6FFA249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232B574-0FB4-0AD2-4C7F-1EECB0BF25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C2110D-637F-6522-51AC-7D3FC4D51B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A820C8-9197-3251-37A9-805414CE4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2614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041CF-6A6D-2CC4-E436-BBF7AE62D5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1B91CC-38D9-D96F-90F6-083528810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A676BDE-CF14-0ADC-1BF3-9CC1D0EA4E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E12424-2345-36CF-28AD-EC20D9C3CA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27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B22F5A-EBED-AE05-F34E-049213A13C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3F09838-39D1-935A-97AE-F74127F72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2D2CB9-7FE1-E415-D76F-093660292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276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A342C-B6FF-9B1D-08FC-557DA6F45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1FCC5-1246-1D73-E494-1A4F5AFC31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42CCD7-5A5C-E34D-8B5C-2BEE478A49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D2668F-D394-1FFD-9AE1-A9F13FF30B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4F37D-DC14-BD8B-CEFD-8B74C8D783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7ED406-F94E-2CC1-7B39-0A45F15F7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96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269C-91D9-8679-5822-18F763400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5695150-6BC4-7CF8-4974-5A5B5B562F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A71BFC-0815-1D21-9257-164151032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717F4E-B20D-D437-C782-B3CC8E4A65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6E153-A0A8-5F72-5594-2B19D01FA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EB2FE-C6CD-1E12-7CAD-52BB7AC53C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328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F176A1-1161-8FC6-8F7F-B982307568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7F5143-41AE-BCBB-E873-9DEB776F3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A3FF5C-DBF1-C195-E5C1-B54A359925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FE654C-DCCA-4595-87FD-09222A416509}" type="datetimeFigureOut">
              <a:rPr lang="en-US" smtClean="0"/>
              <a:t>10/30/2022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D37ACD-CDDB-63A2-9407-A74E4A1638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2F8ED1-44C1-CE39-345E-081DA5F1D9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7B9E53-70E7-4B9B-9FC2-1BB4F7487C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720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5.png"/><Relationship Id="rId5" Type="http://schemas.openxmlformats.org/officeDocument/2006/relationships/image" Target="../media/image24.sv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31.svg"/><Relationship Id="rId7" Type="http://schemas.openxmlformats.org/officeDocument/2006/relationships/image" Target="../media/image26.svg"/><Relationship Id="rId12" Type="http://schemas.openxmlformats.org/officeDocument/2006/relationships/image" Target="../media/image16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15.png"/><Relationship Id="rId5" Type="http://schemas.openxmlformats.org/officeDocument/2006/relationships/image" Target="../media/image24.svg"/><Relationship Id="rId10" Type="http://schemas.openxmlformats.org/officeDocument/2006/relationships/image" Target="../media/image33.png"/><Relationship Id="rId4" Type="http://schemas.openxmlformats.org/officeDocument/2006/relationships/image" Target="../media/image23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5756" t="8258" b="339"/>
          <a:stretch>
            <a:fillRect/>
          </a:stretch>
        </p:blipFill>
        <p:spPr>
          <a:xfrm rot="-5400000" flipH="1">
            <a:off x="2616941" y="-4364663"/>
            <a:ext cx="6864113" cy="14414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722308">
            <a:off x="-1225303" y="-509332"/>
            <a:ext cx="6217748" cy="166183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0314">
            <a:off x="2792735" y="-1075884"/>
            <a:ext cx="6217748" cy="1661835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412439">
            <a:off x="316726" y="1145481"/>
            <a:ext cx="738148" cy="3314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095999" y="5267090"/>
            <a:ext cx="467239" cy="46214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238691" y="139478"/>
            <a:ext cx="211245" cy="364215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4666" y="232914"/>
            <a:ext cx="524819" cy="5415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86085" y="2046621"/>
            <a:ext cx="11277919" cy="1922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400" b="1" dirty="0"/>
              <a:t>CHÀO MỪNG CÁC EM ĐẾN VỚI </a:t>
            </a:r>
            <a:endParaRPr lang="en-US" sz="4400" b="1" dirty="0"/>
          </a:p>
          <a:p>
            <a:pPr algn="ctr">
              <a:lnSpc>
                <a:spcPct val="150000"/>
              </a:lnSpc>
            </a:pPr>
            <a:r>
              <a:rPr lang="en-US" sz="4400" b="1" dirty="0"/>
              <a:t>TIẾT TIẾNG VIỆT</a:t>
            </a:r>
          </a:p>
        </p:txBody>
      </p:sp>
      <p:pic>
        <p:nvPicPr>
          <p:cNvPr id="17" name="Picture 3">
            <a:extLst>
              <a:ext uri="{FF2B5EF4-FFF2-40B4-BE49-F238E27FC236}">
                <a16:creationId xmlns:a16="http://schemas.microsoft.com/office/drawing/2014/main" id="{7E61EB1C-CD64-AF91-E1C3-F6E41A8E80C1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0729341" y="17521"/>
            <a:ext cx="1269326" cy="1940371"/>
          </a:xfrm>
          <a:prstGeom prst="rect">
            <a:avLst/>
          </a:prstGeom>
        </p:spPr>
      </p:pic>
      <p:pic>
        <p:nvPicPr>
          <p:cNvPr id="18" name="Picture 25">
            <a:extLst>
              <a:ext uri="{FF2B5EF4-FFF2-40B4-BE49-F238E27FC236}">
                <a16:creationId xmlns:a16="http://schemas.microsoft.com/office/drawing/2014/main" id="{361B71FE-7774-9D93-CE8F-0061615F9703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9048806" y="3853637"/>
            <a:ext cx="2991835" cy="2939479"/>
          </a:xfrm>
          <a:prstGeom prst="rect">
            <a:avLst/>
          </a:prstGeom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5B56FD07-3979-94B9-08B6-30E01847B619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554829" y="4272515"/>
            <a:ext cx="4876800" cy="2663952"/>
          </a:xfrm>
          <a:prstGeom prst="rect">
            <a:avLst/>
          </a:prstGeom>
        </p:spPr>
      </p:pic>
      <p:sp>
        <p:nvSpPr>
          <p:cNvPr id="5" name="TextBox 16">
            <a:extLst>
              <a:ext uri="{FF2B5EF4-FFF2-40B4-BE49-F238E27FC236}">
                <a16:creationId xmlns:a16="http://schemas.microsoft.com/office/drawing/2014/main" id="{68F426A5-291B-E4AC-F782-B79B95E39E6C}"/>
              </a:ext>
            </a:extLst>
          </p:cNvPr>
          <p:cNvSpPr txBox="1"/>
          <p:nvPr/>
        </p:nvSpPr>
        <p:spPr>
          <a:xfrm>
            <a:off x="2134807" y="408787"/>
            <a:ext cx="7828384" cy="9106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solidFill>
                  <a:srgbClr val="0070C0"/>
                </a:solidFill>
              </a:rPr>
              <a:t>TRƯỜNG TIỂU HỌC GIANG BIÊN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8525764" flipV="1">
            <a:off x="-400814" y="-3789438"/>
            <a:ext cx="9753462" cy="1014804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0013" t="55746" r="10884"/>
          <a:stretch>
            <a:fillRect/>
          </a:stretch>
        </p:blipFill>
        <p:spPr>
          <a:xfrm rot="5400000">
            <a:off x="7750116" y="2108819"/>
            <a:ext cx="6973743" cy="2227419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946400" y="2533963"/>
            <a:ext cx="5791200" cy="716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>
              <a:lnSpc>
                <a:spcPts val="3360"/>
              </a:lnSpc>
              <a:spcBef>
                <a:spcPct val="0"/>
              </a:spcBef>
            </a:pPr>
            <a:r>
              <a:rPr lang="vi-VN" sz="13334" b="1">
                <a:solidFill>
                  <a:srgbClr val="1D1D1B"/>
                </a:solidFill>
              </a:rPr>
              <a:t>Tiết </a:t>
            </a:r>
            <a:r>
              <a:rPr lang="en-US" sz="13334" b="1">
                <a:solidFill>
                  <a:srgbClr val="1D1D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3" name="Picture 23">
            <a:extLst>
              <a:ext uri="{FF2B5EF4-FFF2-40B4-BE49-F238E27FC236}">
                <a16:creationId xmlns:a16="http://schemas.microsoft.com/office/drawing/2014/main" id="{9E16D5B9-9599-DBF7-9311-F9B55B2E9F1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749947" y="3490472"/>
            <a:ext cx="7442053" cy="3367529"/>
          </a:xfrm>
          <a:prstGeom prst="rect">
            <a:avLst/>
          </a:prstGeom>
        </p:spPr>
      </p:pic>
      <p:pic>
        <p:nvPicPr>
          <p:cNvPr id="15" name="Picture 16">
            <a:extLst>
              <a:ext uri="{FF2B5EF4-FFF2-40B4-BE49-F238E27FC236}">
                <a16:creationId xmlns:a16="http://schemas.microsoft.com/office/drawing/2014/main" id="{E2B10A7F-68F7-679E-9900-C79ECD69282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31771" y="4188691"/>
            <a:ext cx="2565873" cy="2669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2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8753" y="2051142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81496" y="5765800"/>
            <a:ext cx="817429" cy="776558"/>
          </a:xfrm>
          <a:prstGeom prst="rect">
            <a:avLst/>
          </a:prstGeom>
        </p:spPr>
      </p:pic>
      <p:pic>
        <p:nvPicPr>
          <p:cNvPr id="21" name="Picture 9">
            <a:extLst>
              <a:ext uri="{FF2B5EF4-FFF2-40B4-BE49-F238E27FC236}">
                <a16:creationId xmlns:a16="http://schemas.microsoft.com/office/drawing/2014/main" id="{2C3D660A-4A32-0C3D-C79F-D77315138D2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1062570" y="257160"/>
            <a:ext cx="817429" cy="77655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152EDD-E81B-3A8F-CDB7-F1F0FDB1782A}"/>
              </a:ext>
            </a:extLst>
          </p:cNvPr>
          <p:cNvSpPr txBox="1"/>
          <p:nvPr/>
        </p:nvSpPr>
        <p:spPr>
          <a:xfrm>
            <a:off x="1117600" y="838200"/>
            <a:ext cx="8382000" cy="656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67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 1: Ôn tập kĩ năng đọc thành tiếng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54C4FB3-10FC-16E2-7A1F-0733EEDCC881}"/>
              </a:ext>
            </a:extLst>
          </p:cNvPr>
          <p:cNvSpPr/>
          <p:nvPr/>
        </p:nvSpPr>
        <p:spPr>
          <a:xfrm>
            <a:off x="5134819" y="4235806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Ngưỡng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cửa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EEA9B21-7E63-3998-DB8B-605BB12D0F6E}"/>
              </a:ext>
            </a:extLst>
          </p:cNvPr>
          <p:cNvSpPr/>
          <p:nvPr/>
        </p:nvSpPr>
        <p:spPr>
          <a:xfrm>
            <a:off x="1482148" y="4235806"/>
            <a:ext cx="3644512" cy="221593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búp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0552473-5E40-6FB1-70F1-D6850EA8B96E}"/>
              </a:ext>
            </a:extLst>
          </p:cNvPr>
          <p:cNvSpPr/>
          <p:nvPr/>
        </p:nvSpPr>
        <p:spPr>
          <a:xfrm>
            <a:off x="5147718" y="2123713"/>
            <a:ext cx="3644512" cy="21120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16ACF2A8-D574-726F-7A97-07C94E936533}"/>
              </a:ext>
            </a:extLst>
          </p:cNvPr>
          <p:cNvSpPr/>
          <p:nvPr/>
        </p:nvSpPr>
        <p:spPr>
          <a:xfrm>
            <a:off x="1490307" y="2091237"/>
            <a:ext cx="3644512" cy="21445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gấu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Mi–</a:t>
            </a:r>
            <a:r>
              <a:rPr lang="en-US" sz="30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sz="3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E803C7B-ED59-3530-5804-FF7C879EF497}"/>
              </a:ext>
            </a:extLst>
          </p:cNvPr>
          <p:cNvSpPr/>
          <p:nvPr/>
        </p:nvSpPr>
        <p:spPr>
          <a:xfrm>
            <a:off x="1554649" y="4239930"/>
            <a:ext cx="3644512" cy="2215933"/>
          </a:xfrm>
          <a:prstGeom prst="rect">
            <a:avLst/>
          </a:prstGeom>
          <a:solidFill>
            <a:srgbClr val="E68B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9BB08C3-D268-9F39-ABDA-7C6187AA9F15}"/>
              </a:ext>
            </a:extLst>
          </p:cNvPr>
          <p:cNvSpPr/>
          <p:nvPr/>
        </p:nvSpPr>
        <p:spPr>
          <a:xfrm>
            <a:off x="1521507" y="2098313"/>
            <a:ext cx="3644512" cy="2215933"/>
          </a:xfrm>
          <a:prstGeom prst="rect">
            <a:avLst/>
          </a:prstGeom>
          <a:solidFill>
            <a:srgbClr val="EDBF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7" name="Picture 21">
            <a:extLst>
              <a:ext uri="{FF2B5EF4-FFF2-40B4-BE49-F238E27FC236}">
                <a16:creationId xmlns:a16="http://schemas.microsoft.com/office/drawing/2014/main" id="{85B3739B-8B41-8129-1DE5-DAE81CB384D1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8729830" y="1839376"/>
            <a:ext cx="2694929" cy="4855729"/>
          </a:xfrm>
          <a:prstGeom prst="rect">
            <a:avLst/>
          </a:prstGeom>
        </p:spPr>
      </p:pic>
      <p:pic>
        <p:nvPicPr>
          <p:cNvPr id="7" name="Carefree-KevinMacLeod-4820257">
            <a:hlinkClick r:id="" action="ppaction://media"/>
            <a:extLst>
              <a:ext uri="{FF2B5EF4-FFF2-40B4-BE49-F238E27FC236}">
                <a16:creationId xmlns:a16="http://schemas.microsoft.com/office/drawing/2014/main" id="{0960D13E-3930-E923-CEB0-13D6BEEA567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844019" y="6390305"/>
            <a:ext cx="406400" cy="4064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6AAEEB-A8FE-912F-088C-63C53D606D75}"/>
              </a:ext>
            </a:extLst>
          </p:cNvPr>
          <p:cNvSpPr/>
          <p:nvPr/>
        </p:nvSpPr>
        <p:spPr>
          <a:xfrm>
            <a:off x="5155877" y="2098312"/>
            <a:ext cx="3644512" cy="2215933"/>
          </a:xfrm>
          <a:prstGeom prst="rect">
            <a:avLst/>
          </a:prstGeom>
          <a:solidFill>
            <a:srgbClr val="EDBF74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F460C99-5A60-1844-BB83-5A6C4A50543E}"/>
              </a:ext>
            </a:extLst>
          </p:cNvPr>
          <p:cNvSpPr/>
          <p:nvPr/>
        </p:nvSpPr>
        <p:spPr>
          <a:xfrm>
            <a:off x="5149660" y="4335949"/>
            <a:ext cx="3644512" cy="2215933"/>
          </a:xfrm>
          <a:prstGeom prst="rect">
            <a:avLst/>
          </a:prstGeom>
          <a:solidFill>
            <a:srgbClr val="E68B86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6667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66117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2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 showWhenStopped="0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  <p:bldP spid="29" grpId="0" animBg="1"/>
      <p:bldP spid="30" grpId="0" animBg="1"/>
      <p:bldP spid="31" grpId="0" animBg="1"/>
      <p:bldP spid="32" grpId="0" animBg="1"/>
      <p:bldP spid="34" grpId="0" animBg="1"/>
      <p:bldP spid="34" grpId="1" animBg="1"/>
      <p:bldP spid="36" grpId="0" animBg="1"/>
      <p:bldP spid="36" grpId="1" animBg="1"/>
      <p:bldP spid="4" grpId="0" animBg="1"/>
      <p:bldP spid="4" grpId="1" animBg="1"/>
      <p:bldP spid="5" grpId="0" animBg="1"/>
      <p:bldP spid="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4">
            <a:extLst>
              <a:ext uri="{FF2B5EF4-FFF2-40B4-BE49-F238E27FC236}">
                <a16:creationId xmlns:a16="http://schemas.microsoft.com/office/drawing/2014/main" id="{5C04227B-7319-0A0C-53A7-974B063BDC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V="1">
            <a:off x="5243124" y="-401542"/>
            <a:ext cx="6948876" cy="298062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39514"/>
          <a:stretch>
            <a:fillRect/>
          </a:stretch>
        </p:blipFill>
        <p:spPr>
          <a:xfrm rot="4794528" flipH="1">
            <a:off x="10161760" y="5038969"/>
            <a:ext cx="1413846" cy="34501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81689" y="-133013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-408715" y="686779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3634181" y="-326613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432484" y="-224562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40A77-97EB-3534-C45F-9C26CB7ADE4E}"/>
              </a:ext>
            </a:extLst>
          </p:cNvPr>
          <p:cNvSpPr txBox="1"/>
          <p:nvPr/>
        </p:nvSpPr>
        <p:spPr>
          <a:xfrm>
            <a:off x="5814601" y="374593"/>
            <a:ext cx="5246707" cy="16807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667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67" b="1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3667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36110" y="2261746"/>
            <a:ext cx="9111033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23" indent="-457223" algn="ctr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bước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112BCF43-7E11-5A05-F056-2BDE27DF2D0F}"/>
              </a:ext>
            </a:extLst>
          </p:cNvPr>
          <p:cNvSpPr/>
          <p:nvPr/>
        </p:nvSpPr>
        <p:spPr>
          <a:xfrm>
            <a:off x="2886988" y="3642988"/>
            <a:ext cx="2723066" cy="803269"/>
          </a:xfrm>
          <a:prstGeom prst="roundRect">
            <a:avLst/>
          </a:prstGeom>
          <a:solidFill>
            <a:srgbClr val="F3D04E"/>
          </a:solidFill>
          <a:ln>
            <a:solidFill>
              <a:srgbClr val="F3D04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B7CA3AA6-D6A9-1D1A-5930-0F25E9912ED2}"/>
              </a:ext>
            </a:extLst>
          </p:cNvPr>
          <p:cNvSpPr/>
          <p:nvPr/>
        </p:nvSpPr>
        <p:spPr>
          <a:xfrm>
            <a:off x="1193479" y="4902513"/>
            <a:ext cx="2609763" cy="803269"/>
          </a:xfrm>
          <a:prstGeom prst="roundRect">
            <a:avLst/>
          </a:prstGeom>
          <a:solidFill>
            <a:srgbClr val="FD8E7B"/>
          </a:solidFill>
          <a:ln>
            <a:solidFill>
              <a:srgbClr val="FD8E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85E7DE8E-C007-3E6A-23E1-CFAE119B45D2}"/>
              </a:ext>
            </a:extLst>
          </p:cNvPr>
          <p:cNvSpPr/>
          <p:nvPr/>
        </p:nvSpPr>
        <p:spPr>
          <a:xfrm>
            <a:off x="6977740" y="3648734"/>
            <a:ext cx="2612060" cy="803269"/>
          </a:xfrm>
          <a:prstGeom prst="roundRect">
            <a:avLst/>
          </a:prstGeom>
          <a:solidFill>
            <a:srgbClr val="FD6D48"/>
          </a:solidFill>
          <a:ln>
            <a:solidFill>
              <a:srgbClr val="FD6D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1FAEBA9-325C-1973-2F74-78CB151E85F9}"/>
              </a:ext>
            </a:extLst>
          </p:cNvPr>
          <p:cNvSpPr/>
          <p:nvPr/>
        </p:nvSpPr>
        <p:spPr>
          <a:xfrm>
            <a:off x="4577756" y="4923506"/>
            <a:ext cx="2776478" cy="803269"/>
          </a:xfrm>
          <a:prstGeom prst="roundRect">
            <a:avLst/>
          </a:prstGeom>
          <a:solidFill>
            <a:srgbClr val="8CC9BA"/>
          </a:solidFill>
          <a:ln>
            <a:solidFill>
              <a:srgbClr val="8CC9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42F0144C-3B59-A426-AEB2-38E47C462F0A}"/>
              </a:ext>
            </a:extLst>
          </p:cNvPr>
          <p:cNvSpPr/>
          <p:nvPr/>
        </p:nvSpPr>
        <p:spPr>
          <a:xfrm>
            <a:off x="7837009" y="4860736"/>
            <a:ext cx="3826035" cy="803269"/>
          </a:xfrm>
          <a:prstGeom prst="roundRect">
            <a:avLst/>
          </a:prstGeom>
          <a:solidFill>
            <a:srgbClr val="F9CB9A"/>
          </a:solidFill>
          <a:ln>
            <a:solidFill>
              <a:srgbClr val="F9CB9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33E128-CAA0-00C6-3330-DA9F2A6663E1}"/>
              </a:ext>
            </a:extLst>
          </p:cNvPr>
          <p:cNvSpPr txBox="1"/>
          <p:nvPr/>
        </p:nvSpPr>
        <p:spPr>
          <a:xfrm>
            <a:off x="3117925" y="3835291"/>
            <a:ext cx="2540000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17C75D7-4C47-20EF-7FF1-113B1D7055A7}"/>
              </a:ext>
            </a:extLst>
          </p:cNvPr>
          <p:cNvSpPr txBox="1"/>
          <p:nvPr/>
        </p:nvSpPr>
        <p:spPr>
          <a:xfrm>
            <a:off x="7575128" y="3824290"/>
            <a:ext cx="2117694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F393AE38-B9ED-D590-AC72-5D0BA61410F4}"/>
              </a:ext>
            </a:extLst>
          </p:cNvPr>
          <p:cNvSpPr txBox="1"/>
          <p:nvPr/>
        </p:nvSpPr>
        <p:spPr>
          <a:xfrm>
            <a:off x="1464153" y="5078920"/>
            <a:ext cx="233908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ED718B8-3FAC-4554-3802-D92B7BE2EB73}"/>
              </a:ext>
            </a:extLst>
          </p:cNvPr>
          <p:cNvSpPr txBox="1"/>
          <p:nvPr/>
        </p:nvSpPr>
        <p:spPr>
          <a:xfrm>
            <a:off x="4683999" y="5068294"/>
            <a:ext cx="2776478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35DB065-1CF7-0288-C9E9-3337EB2FA43E}"/>
              </a:ext>
            </a:extLst>
          </p:cNvPr>
          <p:cNvSpPr txBox="1"/>
          <p:nvPr/>
        </p:nvSpPr>
        <p:spPr>
          <a:xfrm>
            <a:off x="7934015" y="5026408"/>
            <a:ext cx="3826035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2667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667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endParaRPr lang="en-US" sz="2667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E5BDC1B2-1B4B-741D-673C-032B9FD8EB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24262" y="4596197"/>
            <a:ext cx="597009" cy="597009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83A27184-7907-92D3-368E-39C4B2E3B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03603" y="3381849"/>
            <a:ext cx="597009" cy="59700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0A5838BB-D73E-2F58-B80F-DE3AFBE3964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57226" y="3387192"/>
            <a:ext cx="597009" cy="59700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AD668F3-8066-97ED-63D8-0E05D57B25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93123" y="4658246"/>
            <a:ext cx="597009" cy="59700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657BB24E-9949-E3BA-8F76-7BB5E0C04A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90002" y="4628041"/>
            <a:ext cx="597009" cy="597009"/>
          </a:xfrm>
          <a:prstGeom prst="rect">
            <a:avLst/>
          </a:prstGeom>
        </p:spPr>
      </p:pic>
      <p:pic>
        <p:nvPicPr>
          <p:cNvPr id="41" name="Picture 2">
            <a:extLst>
              <a:ext uri="{FF2B5EF4-FFF2-40B4-BE49-F238E27FC236}">
                <a16:creationId xmlns:a16="http://schemas.microsoft.com/office/drawing/2014/main" id="{2BEDBD95-C186-4B4B-02AE-0CC4C703A1F5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0769514" y="1587540"/>
            <a:ext cx="1156497" cy="1156497"/>
          </a:xfrm>
          <a:prstGeom prst="rect">
            <a:avLst/>
          </a:prstGeom>
        </p:spPr>
      </p:pic>
      <p:pic>
        <p:nvPicPr>
          <p:cNvPr id="42" name="Picture 5">
            <a:extLst>
              <a:ext uri="{FF2B5EF4-FFF2-40B4-BE49-F238E27FC236}">
                <a16:creationId xmlns:a16="http://schemas.microsoft.com/office/drawing/2014/main" id="{022EE2C0-E3D0-20A1-7C79-BB4573019A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457549" y="5886006"/>
            <a:ext cx="3558789" cy="1943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14" grpId="0" animBg="1"/>
      <p:bldP spid="23" grpId="0" animBg="1"/>
      <p:bldP spid="24" grpId="0" animBg="1"/>
      <p:bldP spid="25" grpId="0" animBg="1"/>
      <p:bldP spid="26" grpId="0" animBg="1"/>
      <p:bldP spid="27" grpId="0"/>
      <p:bldP spid="29" grpId="0"/>
      <p:bldP spid="30" grpId="0"/>
      <p:bldP spid="31" grpId="0"/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" name="Group 46">
            <a:extLst>
              <a:ext uri="{FF2B5EF4-FFF2-40B4-BE49-F238E27FC236}">
                <a16:creationId xmlns:a16="http://schemas.microsoft.com/office/drawing/2014/main" id="{5D92B084-2E24-E12A-DF8B-1275E05490DC}"/>
              </a:ext>
            </a:extLst>
          </p:cNvPr>
          <p:cNvGrpSpPr/>
          <p:nvPr/>
        </p:nvGrpSpPr>
        <p:grpSpPr>
          <a:xfrm>
            <a:off x="6432484" y="3769641"/>
            <a:ext cx="5115163" cy="2592098"/>
            <a:chOff x="828274" y="5724383"/>
            <a:chExt cx="7672745" cy="3888147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569FD7B7-2220-8006-9406-BB8974739B4F}"/>
                </a:ext>
              </a:extLst>
            </p:cNvPr>
            <p:cNvSpPr/>
            <p:nvPr/>
          </p:nvSpPr>
          <p:spPr>
            <a:xfrm>
              <a:off x="1033419" y="5918067"/>
              <a:ext cx="7467600" cy="3694463"/>
            </a:xfrm>
            <a:prstGeom prst="rect">
              <a:avLst/>
            </a:prstGeom>
            <a:solidFill>
              <a:srgbClr val="E68B86"/>
            </a:solidFill>
            <a:ln>
              <a:solidFill>
                <a:srgbClr val="E68B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86FEE56A-0095-33C3-2101-93D4A43C9AAE}"/>
                </a:ext>
              </a:extLst>
            </p:cNvPr>
            <p:cNvSpPr/>
            <p:nvPr/>
          </p:nvSpPr>
          <p:spPr>
            <a:xfrm>
              <a:off x="828274" y="5724383"/>
              <a:ext cx="7467600" cy="3694463"/>
            </a:xfrm>
            <a:prstGeom prst="rect">
              <a:avLst/>
            </a:prstGeom>
            <a:solidFill>
              <a:srgbClr val="F0D7A5"/>
            </a:solidFill>
            <a:ln>
              <a:solidFill>
                <a:srgbClr val="F0D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17D1740C-6704-67C4-0C56-C0AEC4DF48B5}"/>
              </a:ext>
            </a:extLst>
          </p:cNvPr>
          <p:cNvGrpSpPr/>
          <p:nvPr/>
        </p:nvGrpSpPr>
        <p:grpSpPr>
          <a:xfrm>
            <a:off x="817287" y="3769641"/>
            <a:ext cx="5115163" cy="2592098"/>
            <a:chOff x="828274" y="5724383"/>
            <a:chExt cx="7672745" cy="3888147"/>
          </a:xfrm>
        </p:grpSpPr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391686E0-AE5D-8598-5472-11C249BFF1A4}"/>
                </a:ext>
              </a:extLst>
            </p:cNvPr>
            <p:cNvSpPr/>
            <p:nvPr/>
          </p:nvSpPr>
          <p:spPr>
            <a:xfrm>
              <a:off x="1033419" y="5918067"/>
              <a:ext cx="7467600" cy="3694463"/>
            </a:xfrm>
            <a:prstGeom prst="rect">
              <a:avLst/>
            </a:prstGeom>
            <a:solidFill>
              <a:srgbClr val="E68B86"/>
            </a:solidFill>
            <a:ln>
              <a:solidFill>
                <a:srgbClr val="E68B8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B5DD8900-1B55-E9DC-13A1-6AED272A2C33}"/>
                </a:ext>
              </a:extLst>
            </p:cNvPr>
            <p:cNvSpPr/>
            <p:nvPr/>
          </p:nvSpPr>
          <p:spPr>
            <a:xfrm>
              <a:off x="828274" y="5724383"/>
              <a:ext cx="7467600" cy="3694463"/>
            </a:xfrm>
            <a:prstGeom prst="rect">
              <a:avLst/>
            </a:prstGeom>
            <a:solidFill>
              <a:srgbClr val="F0D7A5"/>
            </a:solidFill>
            <a:ln>
              <a:solidFill>
                <a:srgbClr val="F0D7A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10211650" flipH="1">
            <a:off x="-1914315" y="-1979298"/>
            <a:ext cx="8784469" cy="3354070"/>
          </a:xfrm>
          <a:prstGeom prst="rect">
            <a:avLst/>
          </a:prstGeom>
        </p:spPr>
      </p:pic>
      <p:pic>
        <p:nvPicPr>
          <p:cNvPr id="18" name="Picture 9">
            <a:extLst>
              <a:ext uri="{FF2B5EF4-FFF2-40B4-BE49-F238E27FC236}">
                <a16:creationId xmlns:a16="http://schemas.microsoft.com/office/drawing/2014/main" id="{FC6E0EA7-BF76-3AE2-4872-5EB2869B32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81689" y="-133013"/>
            <a:ext cx="817429" cy="776558"/>
          </a:xfrm>
          <a:prstGeom prst="rect">
            <a:avLst/>
          </a:prstGeom>
        </p:spPr>
      </p:pic>
      <p:pic>
        <p:nvPicPr>
          <p:cNvPr id="19" name="Picture 9">
            <a:extLst>
              <a:ext uri="{FF2B5EF4-FFF2-40B4-BE49-F238E27FC236}">
                <a16:creationId xmlns:a16="http://schemas.microsoft.com/office/drawing/2014/main" id="{E71973D9-3AA7-52CD-6683-74804046A3C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408715" y="686779"/>
            <a:ext cx="817429" cy="776558"/>
          </a:xfrm>
          <a:prstGeom prst="rect">
            <a:avLst/>
          </a:prstGeom>
        </p:spPr>
      </p:pic>
      <p:pic>
        <p:nvPicPr>
          <p:cNvPr id="20" name="Picture 9">
            <a:extLst>
              <a:ext uri="{FF2B5EF4-FFF2-40B4-BE49-F238E27FC236}">
                <a16:creationId xmlns:a16="http://schemas.microsoft.com/office/drawing/2014/main" id="{856489C5-5848-48C1-1448-E618B9C717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634181" y="-326613"/>
            <a:ext cx="817429" cy="776558"/>
          </a:xfrm>
          <a:prstGeom prst="rect">
            <a:avLst/>
          </a:prstGeom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DC8A2A0D-3CB8-20B1-6430-3D0F5C520AF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432484" y="-224562"/>
            <a:ext cx="817429" cy="77655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9940A77-97EB-3534-C45F-9C26CB7ADE4E}"/>
              </a:ext>
            </a:extLst>
          </p:cNvPr>
          <p:cNvSpPr txBox="1"/>
          <p:nvPr/>
        </p:nvSpPr>
        <p:spPr>
          <a:xfrm>
            <a:off x="3634181" y="686269"/>
            <a:ext cx="5246707" cy="8342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667" b="1">
                <a:latin typeface="Arial" panose="020B0604020202020204" pitchFamily="34" charset="0"/>
                <a:cs typeface="Arial" panose="020B0604020202020204" pitchFamily="34" charset="0"/>
              </a:rPr>
              <a:t>THỰC HÀNH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8B14080-1333-0D3B-2E4E-336D03F75C98}"/>
              </a:ext>
            </a:extLst>
          </p:cNvPr>
          <p:cNvSpPr txBox="1"/>
          <p:nvPr/>
        </p:nvSpPr>
        <p:spPr>
          <a:xfrm>
            <a:off x="1226002" y="4095835"/>
            <a:ext cx="4389905" cy="1536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83F5572-4AF5-B355-2D65-99B8434318F7}"/>
              </a:ext>
            </a:extLst>
          </p:cNvPr>
          <p:cNvSpPr txBox="1"/>
          <p:nvPr/>
        </p:nvSpPr>
        <p:spPr>
          <a:xfrm>
            <a:off x="6726731" y="3782545"/>
            <a:ext cx="4389905" cy="2306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Viết đoạn văn kể lại một cuộc nói chuyện điện thoại của em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A88BCB7-C28D-0074-D136-F0C984529AC1}"/>
              </a:ext>
            </a:extLst>
          </p:cNvPr>
          <p:cNvSpPr txBox="1"/>
          <p:nvPr/>
        </p:nvSpPr>
        <p:spPr>
          <a:xfrm>
            <a:off x="1359891" y="1674231"/>
            <a:ext cx="9795287" cy="170004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>
                <a:latin typeface="Arial" panose="020B0604020202020204" pitchFamily="34" charset="0"/>
                <a:cs typeface="Arial" panose="020B0604020202020204" pitchFamily="34" charset="0"/>
              </a:rPr>
              <a:t>Chọn 1 trong 2 đề sau, thực hành viết đoạn văn theo như gợi ý:</a:t>
            </a:r>
          </a:p>
        </p:txBody>
      </p:sp>
    </p:spTree>
    <p:extLst>
      <p:ext uri="{BB962C8B-B14F-4D97-AF65-F5344CB8AC3E}">
        <p14:creationId xmlns:p14="http://schemas.microsoft.com/office/powerpoint/2010/main" val="1503161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" grpId="0"/>
      <p:bldP spid="34" grpId="0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D82C869-7CAD-679C-42BF-9968FEF18E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01" t="46140" r="30113" b="9453"/>
          <a:stretch>
            <a:fillRect/>
          </a:stretch>
        </p:blipFill>
        <p:spPr bwMode="auto">
          <a:xfrm>
            <a:off x="205857" y="679872"/>
            <a:ext cx="8686800" cy="5319712"/>
          </a:xfrm>
          <a:prstGeom prst="rect">
            <a:avLst/>
          </a:prstGeom>
          <a:solidFill>
            <a:srgbClr val="0070C0"/>
          </a:solidFill>
          <a:ln>
            <a:noFill/>
          </a:ln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28F5D624-C337-898D-B385-5839C5475BCF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7952792" y="633219"/>
            <a:ext cx="939865" cy="187982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65C2781-2F60-129D-23DD-D25CBD5FD195}"/>
              </a:ext>
            </a:extLst>
          </p:cNvPr>
          <p:cNvSpPr txBox="1"/>
          <p:nvPr/>
        </p:nvSpPr>
        <p:spPr>
          <a:xfrm>
            <a:off x="8892657" y="249748"/>
            <a:ext cx="2034073" cy="766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ACFBC2-E52D-D1C3-0710-CA94C1A2BD26}"/>
              </a:ext>
            </a:extLst>
          </p:cNvPr>
          <p:cNvSpPr txBox="1"/>
          <p:nvPr/>
        </p:nvSpPr>
        <p:spPr>
          <a:xfrm>
            <a:off x="8900043" y="1116668"/>
            <a:ext cx="3218478" cy="766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37C6BE6-6DE5-FA43-5DA5-3631BC82E545}"/>
              </a:ext>
            </a:extLst>
          </p:cNvPr>
          <p:cNvSpPr txBox="1"/>
          <p:nvPr/>
        </p:nvSpPr>
        <p:spPr>
          <a:xfrm>
            <a:off x="8892657" y="2020045"/>
            <a:ext cx="2034073" cy="766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5EBA99-952F-068F-400D-D51F04CEE3BD}"/>
              </a:ext>
            </a:extLst>
          </p:cNvPr>
          <p:cNvSpPr txBox="1"/>
          <p:nvPr/>
        </p:nvSpPr>
        <p:spPr>
          <a:xfrm>
            <a:off x="8880411" y="2853091"/>
            <a:ext cx="2547257" cy="766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thưởng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EE2BBAA-6C1D-15B6-F09B-D0C793A1216D}"/>
              </a:ext>
            </a:extLst>
          </p:cNvPr>
          <p:cNvSpPr txBox="1"/>
          <p:nvPr/>
        </p:nvSpPr>
        <p:spPr>
          <a:xfrm>
            <a:off x="8917149" y="4523409"/>
            <a:ext cx="2034073" cy="766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AD697F-E108-4884-1CC5-04F7CF82A5FF}"/>
              </a:ext>
            </a:extLst>
          </p:cNvPr>
          <p:cNvSpPr txBox="1"/>
          <p:nvPr/>
        </p:nvSpPr>
        <p:spPr>
          <a:xfrm>
            <a:off x="8917149" y="3688250"/>
            <a:ext cx="2034073" cy="7669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Câu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C44060A-CC92-B7DF-236B-D82DD7ED2B11}"/>
              </a:ext>
            </a:extLst>
          </p:cNvPr>
          <p:cNvCxnSpPr>
            <a:cxnSpLocks/>
          </p:cNvCxnSpPr>
          <p:nvPr/>
        </p:nvCxnSpPr>
        <p:spPr>
          <a:xfrm flipV="1">
            <a:off x="7952792" y="1589314"/>
            <a:ext cx="923731" cy="97038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2A18ADD-E6EA-729F-9952-47B781DF9CC3}"/>
              </a:ext>
            </a:extLst>
          </p:cNvPr>
          <p:cNvCxnSpPr>
            <a:cxnSpLocks/>
          </p:cNvCxnSpPr>
          <p:nvPr/>
        </p:nvCxnSpPr>
        <p:spPr>
          <a:xfrm flipV="1">
            <a:off x="8061649" y="2403515"/>
            <a:ext cx="794269" cy="27493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0A7104A7-B078-AECB-B7CB-EBBBF4053F04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8238542" y="2830853"/>
            <a:ext cx="641869" cy="405709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3ED80CB-D1BB-C821-A9AC-3B04EF80175A}"/>
              </a:ext>
            </a:extLst>
          </p:cNvPr>
          <p:cNvCxnSpPr>
            <a:cxnSpLocks/>
          </p:cNvCxnSpPr>
          <p:nvPr/>
        </p:nvCxnSpPr>
        <p:spPr>
          <a:xfrm>
            <a:off x="8238542" y="2830853"/>
            <a:ext cx="641869" cy="117265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D6999D6-37AC-91F5-203E-5BA8A6BADCEC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8238542" y="2830853"/>
            <a:ext cx="678607" cy="2076027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059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3BFFF42-A850-D9EE-D666-3D8517656575}"/>
              </a:ext>
            </a:extLst>
          </p:cNvPr>
          <p:cNvSpPr txBox="1"/>
          <p:nvPr/>
        </p:nvSpPr>
        <p:spPr>
          <a:xfrm>
            <a:off x="712818" y="83672"/>
            <a:ext cx="9074994" cy="7669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0F8F9F4-1BF6-DD7E-FD5C-83243E085E1F}"/>
              </a:ext>
            </a:extLst>
          </p:cNvPr>
          <p:cNvSpPr txBox="1"/>
          <p:nvPr/>
        </p:nvSpPr>
        <p:spPr>
          <a:xfrm>
            <a:off x="0" y="580870"/>
            <a:ext cx="5992782" cy="7669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Gợi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endParaRPr lang="en-US" sz="3334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E8E339-8EA7-C9AB-1D5C-CDAFEC9BBBD5}"/>
              </a:ext>
            </a:extLst>
          </p:cNvPr>
          <p:cNvSpPr txBox="1"/>
          <p:nvPr/>
        </p:nvSpPr>
        <p:spPr>
          <a:xfrm>
            <a:off x="364816" y="1336209"/>
            <a:ext cx="10692881" cy="739754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chủ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BABAB2-A819-8A43-39B0-7343696D9C79}"/>
              </a:ext>
            </a:extLst>
          </p:cNvPr>
          <p:cNvSpPr txBox="1"/>
          <p:nvPr/>
        </p:nvSpPr>
        <p:spPr>
          <a:xfrm>
            <a:off x="364816" y="2163769"/>
            <a:ext cx="11755649" cy="107721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lễ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. Khi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khẩu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lệnh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” vang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sinh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đứng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nghiêm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mắt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A5529F-71A0-30A4-FE85-996EB1B38745}"/>
              </a:ext>
            </a:extLst>
          </p:cNvPr>
          <p:cNvSpPr txBox="1"/>
          <p:nvPr/>
        </p:nvSpPr>
        <p:spPr>
          <a:xfrm>
            <a:off x="364815" y="4183540"/>
            <a:ext cx="11755650" cy="111851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4. Sau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nghệ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, câu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đố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…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háo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hức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chờ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384B94-B84D-0543-000D-09EC3A679B0F}"/>
              </a:ext>
            </a:extLst>
          </p:cNvPr>
          <p:cNvSpPr txBox="1"/>
          <p:nvPr/>
        </p:nvSpPr>
        <p:spPr>
          <a:xfrm>
            <a:off x="364816" y="3328793"/>
            <a:ext cx="11755650" cy="766941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cô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trách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đua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094C793-09C8-8361-1FCF-B30BD7C2EF82}"/>
              </a:ext>
            </a:extLst>
          </p:cNvPr>
          <p:cNvSpPr txBox="1"/>
          <p:nvPr/>
        </p:nvSpPr>
        <p:spPr>
          <a:xfrm>
            <a:off x="364815" y="5378595"/>
            <a:ext cx="11755650" cy="605422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tham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dự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chào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cờ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….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334" dirty="0" err="1">
                <a:latin typeface="Arial" panose="020B0604020202020204" pitchFamily="34" charset="0"/>
                <a:cs typeface="Arial" panose="020B0604020202020204" pitchFamily="34" charset="0"/>
              </a:rPr>
              <a:t>mong</a:t>
            </a:r>
            <a:r>
              <a:rPr lang="en-US" sz="3334" dirty="0"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12459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</TotalTime>
  <Words>282</Words>
  <Application>Microsoft Office PowerPoint</Application>
  <PresentationFormat>Widescreen</PresentationFormat>
  <Paragraphs>41</Paragraphs>
  <Slides>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4</cp:revision>
  <dcterms:created xsi:type="dcterms:W3CDTF">2022-10-30T02:49:43Z</dcterms:created>
  <dcterms:modified xsi:type="dcterms:W3CDTF">2022-10-30T05:45:31Z</dcterms:modified>
</cp:coreProperties>
</file>