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56" r:id="rId2"/>
    <p:sldId id="317" r:id="rId3"/>
    <p:sldId id="318" r:id="rId4"/>
    <p:sldId id="320" r:id="rId5"/>
    <p:sldId id="319" r:id="rId6"/>
    <p:sldId id="321" r:id="rId7"/>
    <p:sldId id="322" r:id="rId8"/>
    <p:sldId id="324" r:id="rId9"/>
    <p:sldId id="328" r:id="rId10"/>
    <p:sldId id="266" r:id="rId11"/>
  </p:sldIdLst>
  <p:sldSz cx="18288000" cy="10287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9E2A7DE-3CDE-4FC2-9E2C-C064738AB7B1}">
          <p14:sldIdLst>
            <p14:sldId id="256"/>
            <p14:sldId id="317"/>
            <p14:sldId id="318"/>
            <p14:sldId id="320"/>
            <p14:sldId id="319"/>
            <p14:sldId id="321"/>
            <p14:sldId id="322"/>
            <p14:sldId id="324"/>
            <p14:sldId id="328"/>
            <p14:sldId id="2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D3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0FD2D7-CFC9-4C2C-9138-DC90EC1B1C15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ACBA89-3291-4E94-A313-BBC42FA1A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312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3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1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11.svg"/><Relationship Id="rId12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30.png"/><Relationship Id="rId5" Type="http://schemas.openxmlformats.org/officeDocument/2006/relationships/image" Target="../media/image5.png"/><Relationship Id="rId15" Type="http://schemas.openxmlformats.org/officeDocument/2006/relationships/image" Target="../media/image32.sv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13.svg"/><Relationship Id="rId1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4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73.svg"/><Relationship Id="rId4" Type="http://schemas.openxmlformats.org/officeDocument/2006/relationships/image" Target="../media/image5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image" Target="../media/image66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11" Type="http://schemas.openxmlformats.org/officeDocument/2006/relationships/image" Target="../media/image22.png"/><Relationship Id="rId5" Type="http://schemas.openxmlformats.org/officeDocument/2006/relationships/image" Target="../media/image3.png"/><Relationship Id="rId10" Type="http://schemas.openxmlformats.org/officeDocument/2006/relationships/image" Target="../media/image18.png"/><Relationship Id="rId4" Type="http://schemas.openxmlformats.org/officeDocument/2006/relationships/image" Target="../media/image21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image" Target="../media/image66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11" Type="http://schemas.openxmlformats.org/officeDocument/2006/relationships/image" Target="../media/image22.png"/><Relationship Id="rId5" Type="http://schemas.openxmlformats.org/officeDocument/2006/relationships/image" Target="../media/image3.png"/><Relationship Id="rId10" Type="http://schemas.openxmlformats.org/officeDocument/2006/relationships/image" Target="../media/image18.png"/><Relationship Id="rId4" Type="http://schemas.openxmlformats.org/officeDocument/2006/relationships/image" Target="../media/image23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0.svg"/><Relationship Id="rId7" Type="http://schemas.openxmlformats.org/officeDocument/2006/relationships/image" Target="../media/image1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75.svg"/><Relationship Id="rId5" Type="http://schemas.openxmlformats.org/officeDocument/2006/relationships/image" Target="../media/image5.png"/><Relationship Id="rId10" Type="http://schemas.openxmlformats.org/officeDocument/2006/relationships/image" Target="../media/image25.png"/><Relationship Id="rId4" Type="http://schemas.openxmlformats.org/officeDocument/2006/relationships/image" Target="../media/image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2.svg"/><Relationship Id="rId7" Type="http://schemas.openxmlformats.org/officeDocument/2006/relationships/image" Target="../media/image1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84.svg"/><Relationship Id="rId5" Type="http://schemas.openxmlformats.org/officeDocument/2006/relationships/image" Target="../media/image5.png"/><Relationship Id="rId10" Type="http://schemas.openxmlformats.org/officeDocument/2006/relationships/image" Target="../media/image27.png"/><Relationship Id="rId4" Type="http://schemas.openxmlformats.org/officeDocument/2006/relationships/image" Target="../media/image3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4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90.svg"/><Relationship Id="rId7" Type="http://schemas.openxmlformats.org/officeDocument/2006/relationships/image" Target="../media/image1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92.svg"/><Relationship Id="rId5" Type="http://schemas.openxmlformats.org/officeDocument/2006/relationships/image" Target="../media/image5.png"/><Relationship Id="rId10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14300" y="495300"/>
            <a:ext cx="15750431" cy="82296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843346" y="2836299"/>
            <a:ext cx="13986507" cy="3181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00"/>
              </a:lnSpc>
            </a:pPr>
            <a:r>
              <a:rPr lang="en-US" sz="75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ts val="13200"/>
              </a:lnSpc>
            </a:pPr>
            <a:r>
              <a:rPr lang="en-US" sz="75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QUAY LẠI VỚI TIẾT HỌC MỚI!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4682"/>
          <a:stretch>
            <a:fillRect/>
          </a:stretch>
        </p:blipFill>
        <p:spPr>
          <a:xfrm>
            <a:off x="0" y="4980782"/>
            <a:ext cx="3392053" cy="49198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 l="43927" t="50000"/>
          <a:stretch>
            <a:fillRect/>
          </a:stretch>
        </p:blipFill>
        <p:spPr>
          <a:xfrm>
            <a:off x="16324362" y="9399708"/>
            <a:ext cx="1963638" cy="6303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45327">
            <a:off x="15228379" y="6797248"/>
            <a:ext cx="2177121" cy="30307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877982" y="8627952"/>
            <a:ext cx="1726995" cy="140210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r="12052"/>
          <a:stretch>
            <a:fillRect/>
          </a:stretch>
        </p:blipFill>
        <p:spPr>
          <a:xfrm>
            <a:off x="13815418" y="685800"/>
            <a:ext cx="4501157" cy="261658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3724890" y="839690"/>
            <a:ext cx="3320094" cy="11578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18EB3F-3986-6987-69BC-C1C16B1DE5F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53253" y="6655645"/>
            <a:ext cx="10610070" cy="305923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68785" y="495300"/>
            <a:ext cx="15750431" cy="8229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460" y="350575"/>
            <a:ext cx="3756389" cy="192045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232017" flipH="1">
            <a:off x="12649815" y="2097700"/>
            <a:ext cx="3320094" cy="11578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 l="1159" b="7450"/>
          <a:stretch>
            <a:fillRect/>
          </a:stretch>
        </p:blipFill>
        <p:spPr>
          <a:xfrm>
            <a:off x="0" y="6397889"/>
            <a:ext cx="3483710" cy="388911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483710" y="7879804"/>
            <a:ext cx="1603794" cy="24071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2241825" y="7576109"/>
            <a:ext cx="5646125" cy="2564282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945753" y="3327938"/>
            <a:ext cx="12087524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8000" b="1" u="none"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NGHE!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538348" y="2271029"/>
            <a:ext cx="1211303" cy="98342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5417858" y="495300"/>
            <a:ext cx="2470092" cy="20193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r="4682"/>
          <a:stretch>
            <a:fillRect/>
          </a:stretch>
        </p:blipFill>
        <p:spPr>
          <a:xfrm>
            <a:off x="15895288" y="6230461"/>
            <a:ext cx="2392712" cy="347039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 l="28716"/>
          <a:stretch>
            <a:fillRect/>
          </a:stretch>
        </p:blipFill>
        <p:spPr>
          <a:xfrm>
            <a:off x="0" y="5384403"/>
            <a:ext cx="2939389" cy="491626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237012" y="9046131"/>
            <a:ext cx="1316552" cy="1068876"/>
          </a:xfrm>
          <a:prstGeom prst="rect">
            <a:avLst/>
          </a:prstGeom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25D8BD60-13F7-E617-2B16-F3B9C10114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770813" y="525640"/>
            <a:ext cx="14634775" cy="7921072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008796" y="4256972"/>
            <a:ext cx="14270408" cy="3118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200" b="1" u="none">
                <a:latin typeface="Arial" panose="020B0604020202020204" pitchFamily="34" charset="0"/>
                <a:cs typeface="Arial" panose="020B0604020202020204" pitchFamily="34" charset="0"/>
              </a:rPr>
              <a:t>BÀI VIẾT 1: 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200" b="1">
                <a:latin typeface="Arial" panose="020B0604020202020204" pitchFamily="34" charset="0"/>
                <a:cs typeface="Arial" panose="020B0604020202020204" pitchFamily="34" charset="0"/>
              </a:rPr>
              <a:t>VIẾT CHỮ E, Ê</a:t>
            </a:r>
            <a:endParaRPr lang="en-US" sz="7200" b="1" u="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56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92EE99-F081-F1DA-E56D-D63CBF9AF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1743" y="2296891"/>
            <a:ext cx="8957600" cy="551452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081181" y="506698"/>
            <a:ext cx="9410700" cy="92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  <a:spcBef>
                <a:spcPct val="0"/>
              </a:spcBef>
            </a:pPr>
            <a:r>
              <a:rPr lang="en-US" sz="5500" b="1" u="none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 r="12727" b="9408"/>
          <a:stretch>
            <a:fillRect/>
          </a:stretch>
        </p:blipFill>
        <p:spPr>
          <a:xfrm>
            <a:off x="0" y="8833437"/>
            <a:ext cx="2513648" cy="1453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 r="22064" b="7281"/>
          <a:stretch>
            <a:fillRect/>
          </a:stretch>
        </p:blipFill>
        <p:spPr>
          <a:xfrm>
            <a:off x="16020515" y="6275723"/>
            <a:ext cx="2267485" cy="401127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430774" y="270411"/>
            <a:ext cx="1857226" cy="16308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rcRect b="9941"/>
          <a:stretch>
            <a:fillRect/>
          </a:stretch>
        </p:blipFill>
        <p:spPr>
          <a:xfrm>
            <a:off x="15855192" y="8833437"/>
            <a:ext cx="843330" cy="145356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858625A-7CD8-EEA1-3658-6B4209E9ADFF}"/>
              </a:ext>
            </a:extLst>
          </p:cNvPr>
          <p:cNvSpPr txBox="1"/>
          <p:nvPr/>
        </p:nvSpPr>
        <p:spPr>
          <a:xfrm>
            <a:off x="2133600" y="7198522"/>
            <a:ext cx="5795197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Dân tộc Ê - Đê</a:t>
            </a: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DD12370D-548C-309A-9369-3A6FF2EE23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311197" y="1610695"/>
            <a:ext cx="8521605" cy="505680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68C6EEC-60C9-480B-0EB6-C1C21149063B}"/>
              </a:ext>
            </a:extLst>
          </p:cNvPr>
          <p:cNvSpPr txBox="1"/>
          <p:nvPr/>
        </p:nvSpPr>
        <p:spPr>
          <a:xfrm>
            <a:off x="1066366" y="3080378"/>
            <a:ext cx="7467600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>
                <a:cs typeface="Arial" panose="020B0604020202020204" pitchFamily="34" charset="0"/>
              </a:rPr>
              <a:t>Theo em, những hình ảnh này nói đến dân tộc nào ở đất nước Việt Nam?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00CC1B5-C714-9497-8525-525A109EB7A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9" t="25545" r="13040" b="20363"/>
          <a:stretch/>
        </p:blipFill>
        <p:spPr>
          <a:xfrm>
            <a:off x="258274" y="6791316"/>
            <a:ext cx="2765534" cy="19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68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u E">
            <a:hlinkClick r:id="" action="ppaction://media"/>
            <a:extLst>
              <a:ext uri="{FF2B5EF4-FFF2-40B4-BE49-F238E27FC236}">
                <a16:creationId xmlns:a16="http://schemas.microsoft.com/office/drawing/2014/main" id="{4B9219A3-31F8-F1DE-7E28-8419DC639E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5750" y="1697182"/>
            <a:ext cx="8572500" cy="85725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029200" y="625659"/>
            <a:ext cx="9410700" cy="92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  <a:spcBef>
                <a:spcPct val="0"/>
              </a:spcBef>
            </a:pPr>
            <a:r>
              <a:rPr lang="en-US" sz="5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viết chữ </a:t>
            </a:r>
            <a:endParaRPr lang="en-US" sz="5500" b="1" u="none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 r="12727" b="9408"/>
          <a:stretch>
            <a:fillRect/>
          </a:stretch>
        </p:blipFill>
        <p:spPr>
          <a:xfrm>
            <a:off x="0" y="8833437"/>
            <a:ext cx="2513648" cy="1453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 r="22064" b="7281"/>
          <a:stretch>
            <a:fillRect/>
          </a:stretch>
        </p:blipFill>
        <p:spPr>
          <a:xfrm>
            <a:off x="16020515" y="6275723"/>
            <a:ext cx="2267485" cy="401127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430774" y="270411"/>
            <a:ext cx="1857226" cy="16308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/>
          <a:srcRect b="9941"/>
          <a:stretch>
            <a:fillRect/>
          </a:stretch>
        </p:blipFill>
        <p:spPr>
          <a:xfrm>
            <a:off x="15855192" y="8833437"/>
            <a:ext cx="843330" cy="145356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68C6EEC-60C9-480B-0EB6-C1C21149063B}"/>
              </a:ext>
            </a:extLst>
          </p:cNvPr>
          <p:cNvSpPr txBox="1"/>
          <p:nvPr/>
        </p:nvSpPr>
        <p:spPr>
          <a:xfrm>
            <a:off x="8816184" y="3195521"/>
            <a:ext cx="7446818" cy="3080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Chữ E cơ bản gồm 1 nét. 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Viết tương tự như cách ta viết chữ C.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83BD877-DD70-482A-E13F-D086A92D02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8408727" y="6517690"/>
            <a:ext cx="7315200" cy="300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18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32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 EE">
            <a:hlinkClick r:id="" action="ppaction://media"/>
            <a:extLst>
              <a:ext uri="{FF2B5EF4-FFF2-40B4-BE49-F238E27FC236}">
                <a16:creationId xmlns:a16="http://schemas.microsoft.com/office/drawing/2014/main" id="{00C8A5EB-56A3-E095-2703-006E598F03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508" y="1901288"/>
            <a:ext cx="8710629" cy="871062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029200" y="625659"/>
            <a:ext cx="9410700" cy="92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  <a:spcBef>
                <a:spcPct val="0"/>
              </a:spcBef>
            </a:pPr>
            <a:r>
              <a:rPr lang="en-US" sz="5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viết chữ </a:t>
            </a:r>
            <a:endParaRPr lang="en-US" sz="5500" b="1" u="none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 r="12727" b="9408"/>
          <a:stretch>
            <a:fillRect/>
          </a:stretch>
        </p:blipFill>
        <p:spPr>
          <a:xfrm>
            <a:off x="0" y="8833437"/>
            <a:ext cx="2513648" cy="1453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 r="22064" b="7281"/>
          <a:stretch>
            <a:fillRect/>
          </a:stretch>
        </p:blipFill>
        <p:spPr>
          <a:xfrm>
            <a:off x="16020515" y="6275723"/>
            <a:ext cx="2267485" cy="401127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430774" y="270411"/>
            <a:ext cx="1857226" cy="16308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/>
          <a:srcRect b="9941"/>
          <a:stretch>
            <a:fillRect/>
          </a:stretch>
        </p:blipFill>
        <p:spPr>
          <a:xfrm>
            <a:off x="15855192" y="8833437"/>
            <a:ext cx="843330" cy="145356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68C6EEC-60C9-480B-0EB6-C1C21149063B}"/>
              </a:ext>
            </a:extLst>
          </p:cNvPr>
          <p:cNvSpPr txBox="1"/>
          <p:nvPr/>
        </p:nvSpPr>
        <p:spPr>
          <a:xfrm>
            <a:off x="8996442" y="2564357"/>
            <a:ext cx="7446818" cy="4118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Chữ Ê cơ bản gồm 2 nét. 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Viết tương tự như cách ta viết chữ E.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Thêm một dấu mũ.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83BD877-DD70-482A-E13F-D086A92D02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8408727" y="6517690"/>
            <a:ext cx="7315200" cy="300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6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96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7">
            <a:extLst>
              <a:ext uri="{FF2B5EF4-FFF2-40B4-BE49-F238E27FC236}">
                <a16:creationId xmlns:a16="http://schemas.microsoft.com/office/drawing/2014/main" id="{396B284F-A705-43F7-C66B-784CC414F7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66800" y="1966453"/>
            <a:ext cx="6312774" cy="374606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029200" y="625659"/>
            <a:ext cx="9410700" cy="92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  <a:spcBef>
                <a:spcPct val="0"/>
              </a:spcBef>
            </a:pPr>
            <a:r>
              <a:rPr lang="en-US" sz="5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viết tên riêng</a:t>
            </a:r>
            <a:endParaRPr lang="en-US" sz="5500" b="1" u="none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 r="12727" b="9408"/>
          <a:stretch>
            <a:fillRect/>
          </a:stretch>
        </p:blipFill>
        <p:spPr>
          <a:xfrm>
            <a:off x="0" y="8833437"/>
            <a:ext cx="2513648" cy="1453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 r="22064" b="7281"/>
          <a:stretch>
            <a:fillRect/>
          </a:stretch>
        </p:blipFill>
        <p:spPr>
          <a:xfrm>
            <a:off x="16241978" y="6667500"/>
            <a:ext cx="2046022" cy="36195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30774" y="270411"/>
            <a:ext cx="1857226" cy="16308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 b="9941"/>
          <a:stretch>
            <a:fillRect/>
          </a:stretch>
        </p:blipFill>
        <p:spPr>
          <a:xfrm>
            <a:off x="15855192" y="8833437"/>
            <a:ext cx="843330" cy="145356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68C6EEC-60C9-480B-0EB6-C1C21149063B}"/>
              </a:ext>
            </a:extLst>
          </p:cNvPr>
          <p:cNvSpPr txBox="1"/>
          <p:nvPr/>
        </p:nvSpPr>
        <p:spPr>
          <a:xfrm>
            <a:off x="2930208" y="3009900"/>
            <a:ext cx="2585958" cy="1427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600">
                <a:latin typeface="Arial" panose="020B0604020202020204" pitchFamily="34" charset="0"/>
                <a:cs typeface="Arial" panose="020B0604020202020204" pitchFamily="34" charset="0"/>
              </a:rPr>
              <a:t>Ê - đê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0517A2A0-F908-EFB3-8EDA-DEEFAF43C9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824470" y="5358532"/>
            <a:ext cx="4906633" cy="43914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E19A74-23D1-081F-2461-4038ABD7271B}"/>
              </a:ext>
            </a:extLst>
          </p:cNvPr>
          <p:cNvSpPr txBox="1"/>
          <p:nvPr/>
        </p:nvSpPr>
        <p:spPr>
          <a:xfrm>
            <a:off x="7619673" y="2599411"/>
            <a:ext cx="9298485" cy="551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Ê-đê là một dân tộc có số dân đông thứ 12 trong tổng số 54 dân tộc anh em ở Việt Nam. 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 Ê-đê sống chủ yếu ở miền Trung và khu vực Tây Nguyên, với nhiều nét văn hóa độc đáo. 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64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>
            <a:extLst>
              <a:ext uri="{FF2B5EF4-FFF2-40B4-BE49-F238E27FC236}">
                <a16:creationId xmlns:a16="http://schemas.microsoft.com/office/drawing/2014/main" id="{DDF202FA-8714-F350-BA30-BCB6AE526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2146" y="5383072"/>
            <a:ext cx="7125195" cy="41148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73A842C-D8AE-C8A2-FDE4-7C22FC5B2BA2}"/>
              </a:ext>
            </a:extLst>
          </p:cNvPr>
          <p:cNvSpPr/>
          <p:nvPr/>
        </p:nvSpPr>
        <p:spPr>
          <a:xfrm>
            <a:off x="3670961" y="2431473"/>
            <a:ext cx="12127178" cy="2057400"/>
          </a:xfrm>
          <a:prstGeom prst="roundRect">
            <a:avLst/>
          </a:prstGeom>
          <a:solidFill>
            <a:srgbClr val="FFD334"/>
          </a:solidFill>
          <a:ln>
            <a:solidFill>
              <a:srgbClr val="FFD3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5029200" y="625659"/>
            <a:ext cx="9410700" cy="92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  <a:spcBef>
                <a:spcPct val="0"/>
              </a:spcBef>
            </a:pPr>
            <a:r>
              <a:rPr lang="en-US" sz="5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câu ứng dụng</a:t>
            </a:r>
            <a:endParaRPr lang="en-US" sz="5500" b="1" u="none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 r="12727" b="9408"/>
          <a:stretch>
            <a:fillRect/>
          </a:stretch>
        </p:blipFill>
        <p:spPr>
          <a:xfrm>
            <a:off x="0" y="8833437"/>
            <a:ext cx="2513648" cy="1453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 r="22064" b="7281"/>
          <a:stretch>
            <a:fillRect/>
          </a:stretch>
        </p:blipFill>
        <p:spPr>
          <a:xfrm>
            <a:off x="16241978" y="6667500"/>
            <a:ext cx="2046022" cy="36195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30774" y="270411"/>
            <a:ext cx="1857226" cy="16308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 b="9941"/>
          <a:stretch>
            <a:fillRect/>
          </a:stretch>
        </p:blipFill>
        <p:spPr>
          <a:xfrm>
            <a:off x="15855192" y="8833437"/>
            <a:ext cx="843330" cy="14535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E19A74-23D1-081F-2461-4038ABD7271B}"/>
              </a:ext>
            </a:extLst>
          </p:cNvPr>
          <p:cNvSpPr txBox="1"/>
          <p:nvPr/>
        </p:nvSpPr>
        <p:spPr>
          <a:xfrm>
            <a:off x="4419600" y="2788177"/>
            <a:ext cx="11126958" cy="1205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500">
                <a:latin typeface="Arial" panose="020B0604020202020204" pitchFamily="34" charset="0"/>
                <a:cs typeface="Arial" panose="020B0604020202020204" pitchFamily="34" charset="0"/>
              </a:rPr>
              <a:t>Em thuận anh hòa là nhà có phúc</a:t>
            </a:r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id="{88E004E4-0061-CC38-FF38-AF49B50DB90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241196" y="4697411"/>
            <a:ext cx="8778862" cy="545404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13FFBF8-B1FD-2D15-2EAB-44CE8DEFABC1}"/>
              </a:ext>
            </a:extLst>
          </p:cNvPr>
          <p:cNvSpPr txBox="1"/>
          <p:nvPr/>
        </p:nvSpPr>
        <p:spPr>
          <a:xfrm>
            <a:off x="7759933" y="5825971"/>
            <a:ext cx="7873339" cy="3080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Câu tục ngữ khuyê</a:t>
            </a: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 anh em</a:t>
            </a: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 trong nhà</a:t>
            </a: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 phải biết thương yêu, đoàn kết với nhau</a:t>
            </a: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934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r="4682"/>
          <a:stretch>
            <a:fillRect/>
          </a:stretch>
        </p:blipFill>
        <p:spPr>
          <a:xfrm>
            <a:off x="15895288" y="6230461"/>
            <a:ext cx="2392712" cy="347039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 l="28716"/>
          <a:stretch>
            <a:fillRect/>
          </a:stretch>
        </p:blipFill>
        <p:spPr>
          <a:xfrm>
            <a:off x="0" y="5384403"/>
            <a:ext cx="2939389" cy="491626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237012" y="9046131"/>
            <a:ext cx="1316552" cy="1068876"/>
          </a:xfrm>
          <a:prstGeom prst="rect">
            <a:avLst/>
          </a:prstGeom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25D8BD60-13F7-E617-2B16-F3B9C10114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770813" y="525640"/>
            <a:ext cx="14634775" cy="7921072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770813" y="4448076"/>
            <a:ext cx="14270408" cy="2550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ct val="200000"/>
              </a:lnSpc>
              <a:spcBef>
                <a:spcPct val="0"/>
              </a:spcBef>
            </a:pPr>
            <a:r>
              <a:rPr lang="en-US" sz="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TRAO ĐỔI: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5000" b="1" u="none">
                <a:latin typeface="Arial" panose="020B0604020202020204" pitchFamily="34" charset="0"/>
                <a:cs typeface="Arial" panose="020B0604020202020204" pitchFamily="34" charset="0"/>
              </a:rPr>
              <a:t>NHẬN VÀ NGHE ĐIỆN THOẠI</a:t>
            </a:r>
          </a:p>
        </p:txBody>
      </p:sp>
    </p:spTree>
    <p:extLst>
      <p:ext uri="{BB962C8B-B14F-4D97-AF65-F5344CB8AC3E}">
        <p14:creationId xmlns:p14="http://schemas.microsoft.com/office/powerpoint/2010/main" val="30877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">
            <a:extLst>
              <a:ext uri="{FF2B5EF4-FFF2-40B4-BE49-F238E27FC236}">
                <a16:creationId xmlns:a16="http://schemas.microsoft.com/office/drawing/2014/main" id="{81C7CD34-EE3A-6C76-95E5-5308DA967A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112749" y="7139629"/>
            <a:ext cx="8674185" cy="25046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 r="12727" b="9408"/>
          <a:stretch>
            <a:fillRect/>
          </a:stretch>
        </p:blipFill>
        <p:spPr>
          <a:xfrm>
            <a:off x="0" y="8833437"/>
            <a:ext cx="2513648" cy="1453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 r="22064" b="7281"/>
          <a:stretch>
            <a:fillRect/>
          </a:stretch>
        </p:blipFill>
        <p:spPr>
          <a:xfrm>
            <a:off x="16241978" y="6667500"/>
            <a:ext cx="2046022" cy="36195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30774" y="270411"/>
            <a:ext cx="1857226" cy="16308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 b="9941"/>
          <a:stretch>
            <a:fillRect/>
          </a:stretch>
        </p:blipFill>
        <p:spPr>
          <a:xfrm>
            <a:off x="15855192" y="8833437"/>
            <a:ext cx="843330" cy="14535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EE1A67-8322-9B50-8F55-F2DE1B809BC3}"/>
              </a:ext>
            </a:extLst>
          </p:cNvPr>
          <p:cNvSpPr txBox="1"/>
          <p:nvPr/>
        </p:nvSpPr>
        <p:spPr>
          <a:xfrm>
            <a:off x="4800600" y="797396"/>
            <a:ext cx="9298485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5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727BFF14-2BCD-F7FB-B3C6-50689B62D25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066800" y="2636586"/>
            <a:ext cx="7467600" cy="5013828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256328A2-73C2-0220-7559-1679BA38F8A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1084580">
            <a:off x="9690093" y="2636586"/>
            <a:ext cx="7467600" cy="501382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37DC677-F925-3AD2-104A-BC0F718B7A2F}"/>
              </a:ext>
            </a:extLst>
          </p:cNvPr>
          <p:cNvSpPr txBox="1"/>
          <p:nvPr/>
        </p:nvSpPr>
        <p:spPr>
          <a:xfrm>
            <a:off x="2057400" y="3574476"/>
            <a:ext cx="5852326" cy="3412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5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lại nội dung của bài học ngày hôm nay</a:t>
            </a:r>
            <a:endParaRPr lang="en-US" sz="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4AC9CE-AC3F-0508-DB3B-947BA1FB72C5}"/>
              </a:ext>
            </a:extLst>
          </p:cNvPr>
          <p:cNvSpPr txBox="1"/>
          <p:nvPr/>
        </p:nvSpPr>
        <p:spPr>
          <a:xfrm>
            <a:off x="10712594" y="3558718"/>
            <a:ext cx="5852326" cy="3412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5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 bị cho bài mới Bài đọc 2: Cha sẽ luôn ở bên con</a:t>
            </a:r>
            <a:endParaRPr lang="en-US" sz="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06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223</Words>
  <Application>Microsoft Office PowerPoint</Application>
  <PresentationFormat>Custom</PresentationFormat>
  <Paragraphs>27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Wingdings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Gray Cute Watercolor Book Report Presentation</dc:title>
  <cp:lastModifiedBy>3A1_THGB</cp:lastModifiedBy>
  <cp:revision>4</cp:revision>
  <dcterms:created xsi:type="dcterms:W3CDTF">2006-08-16T00:00:00Z</dcterms:created>
  <dcterms:modified xsi:type="dcterms:W3CDTF">2022-10-19T05:23:44Z</dcterms:modified>
  <dc:identifier>DAFFbko8S6g</dc:identifier>
</cp:coreProperties>
</file>