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24" r:id="rId3"/>
    <p:sldId id="323" r:id="rId4"/>
    <p:sldId id="325" r:id="rId5"/>
    <p:sldId id="326" r:id="rId6"/>
    <p:sldId id="327" r:id="rId7"/>
    <p:sldId id="328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E2A7DE-3CDE-4FC2-9E2C-C064738AB7B1}">
          <p14:sldIdLst>
            <p14:sldId id="256"/>
            <p14:sldId id="324"/>
            <p14:sldId id="323"/>
            <p14:sldId id="325"/>
            <p14:sldId id="326"/>
            <p14:sldId id="327"/>
            <p14:sldId id="32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D2D7-CFC9-4C2C-9138-DC90EC1B1C1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BA89-3291-4E94-A313-BBC42FA1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4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8.sv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0.sv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2.sv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32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4300" y="495300"/>
            <a:ext cx="15750431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43346" y="2836299"/>
            <a:ext cx="13986507" cy="3181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7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3200"/>
              </a:lnSpc>
            </a:pPr>
            <a:r>
              <a:rPr lang="en-US" sz="7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 VỚI TIẾT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682"/>
          <a:stretch>
            <a:fillRect/>
          </a:stretch>
        </p:blipFill>
        <p:spPr>
          <a:xfrm>
            <a:off x="0" y="4980782"/>
            <a:ext cx="3392053" cy="49198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l="43927" t="50000"/>
          <a:stretch>
            <a:fillRect/>
          </a:stretch>
        </p:blipFill>
        <p:spPr>
          <a:xfrm>
            <a:off x="16324362" y="9399708"/>
            <a:ext cx="1963638" cy="630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45327">
            <a:off x="15228379" y="6797248"/>
            <a:ext cx="2177121" cy="30307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77982" y="8627952"/>
            <a:ext cx="1726995" cy="14021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2052"/>
          <a:stretch>
            <a:fillRect/>
          </a:stretch>
        </p:blipFill>
        <p:spPr>
          <a:xfrm>
            <a:off x="13815418" y="685800"/>
            <a:ext cx="4501157" cy="26165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724890" y="839690"/>
            <a:ext cx="3320094" cy="1157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8EB3F-3986-6987-69BC-C1C16B1DE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3253" y="6655645"/>
            <a:ext cx="10610070" cy="3059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4682"/>
          <a:stretch>
            <a:fillRect/>
          </a:stretch>
        </p:blipFill>
        <p:spPr>
          <a:xfrm>
            <a:off x="15895288" y="6230461"/>
            <a:ext cx="2392712" cy="3470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28716"/>
          <a:stretch>
            <a:fillRect/>
          </a:stretch>
        </p:blipFill>
        <p:spPr>
          <a:xfrm>
            <a:off x="0" y="5384403"/>
            <a:ext cx="2939389" cy="49162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37012" y="9046131"/>
            <a:ext cx="1316552" cy="106887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5D8BD60-13F7-E617-2B16-F3B9C101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70813" y="525640"/>
            <a:ext cx="14634775" cy="792107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70813" y="4448076"/>
            <a:ext cx="14270408" cy="255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200000"/>
              </a:lnSpc>
              <a:spcBef>
                <a:spcPct val="0"/>
              </a:spcBef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000" b="1" u="none">
                <a:latin typeface="Arial" panose="020B0604020202020204" pitchFamily="34" charset="0"/>
                <a:cs typeface="Arial" panose="020B0604020202020204" pitchFamily="34" charset="0"/>
              </a:rPr>
              <a:t>NHẬN VÀ NGHE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30877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46F3AB-8268-58DC-7B10-AB3FE149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2826009"/>
            <a:ext cx="7255344" cy="46255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29200" y="625659"/>
            <a:ext cx="9410700" cy="9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Đọc và trả lời câu hỏi</a:t>
            </a:r>
            <a:endParaRPr lang="en-US" sz="5500" b="1" u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1066800" y="3163689"/>
            <a:ext cx="8498525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Đọc văn bản “Điện thoại”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Suy nghĩ trả lời các câu hỏi ở phía dưới.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772FDCA4-FB16-3B13-012D-4B250BF65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387778" y="6751524"/>
            <a:ext cx="3839344" cy="34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1905000" y="816573"/>
            <a:ext cx="15175178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>
                <a:latin typeface="Arial" panose="020B0604020202020204" pitchFamily="34" charset="0"/>
                <a:cs typeface="Arial" panose="020B0604020202020204" pitchFamily="34" charset="0"/>
              </a:rPr>
              <a:t>Vì sao Tuấn phải xưng tên khi nhấc ống nghe lên? Chọn ý đúng: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60521-B70F-73CE-A575-7BFF7EFB76B0}"/>
              </a:ext>
            </a:extLst>
          </p:cNvPr>
          <p:cNvSpPr txBox="1"/>
          <p:nvPr/>
        </p:nvSpPr>
        <p:spPr>
          <a:xfrm>
            <a:off x="3501016" y="3965282"/>
            <a:ext cx="115169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Tuấn chưa biết ai gọi điện cho mình.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1B18F-497F-B273-09F1-0B1DD9D82BC9}"/>
              </a:ext>
            </a:extLst>
          </p:cNvPr>
          <p:cNvSpPr txBox="1"/>
          <p:nvPr/>
        </p:nvSpPr>
        <p:spPr>
          <a:xfrm>
            <a:off x="3487161" y="5262883"/>
            <a:ext cx="1151692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Tuấn chưa biết người gọi điện thoại muốn nói chuyện gì.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6BB2FB-A8FE-79AA-1733-400429441D01}"/>
              </a:ext>
            </a:extLst>
          </p:cNvPr>
          <p:cNvSpPr txBox="1"/>
          <p:nvPr/>
        </p:nvSpPr>
        <p:spPr>
          <a:xfrm>
            <a:off x="3466379" y="7428971"/>
            <a:ext cx="1151692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Tuấn dùng điện thoại chung, cần cho người gọi biết mình là ai.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6A3B7A-CB29-1E42-D64D-FB510C79975C}"/>
              </a:ext>
            </a:extLst>
          </p:cNvPr>
          <p:cNvSpPr/>
          <p:nvPr/>
        </p:nvSpPr>
        <p:spPr>
          <a:xfrm>
            <a:off x="1905000" y="3620789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1C214-C02F-75C3-3703-6B5395CE0CBE}"/>
              </a:ext>
            </a:extLst>
          </p:cNvPr>
          <p:cNvSpPr/>
          <p:nvPr/>
        </p:nvSpPr>
        <p:spPr>
          <a:xfrm>
            <a:off x="1904048" y="5896879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D3849D-174E-1711-0900-73715A76970A}"/>
              </a:ext>
            </a:extLst>
          </p:cNvPr>
          <p:cNvSpPr/>
          <p:nvPr/>
        </p:nvSpPr>
        <p:spPr>
          <a:xfrm>
            <a:off x="1880430" y="7947288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8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C7DB320F-9852-AAB0-712E-1A98C8C7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9150927" y="3391647"/>
            <a:ext cx="5764038" cy="6292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1905000" y="816573"/>
            <a:ext cx="15175178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>
                <a:latin typeface="Arial" panose="020B0604020202020204" pitchFamily="34" charset="0"/>
                <a:cs typeface="Arial" panose="020B0604020202020204" pitchFamily="34" charset="0"/>
              </a:rPr>
              <a:t>Cách nói chuyện điện thoại có điểm gì khác nói chuyện bình thường?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60521-B70F-73CE-A575-7BFF7EFB76B0}"/>
              </a:ext>
            </a:extLst>
          </p:cNvPr>
          <p:cNvSpPr txBox="1"/>
          <p:nvPr/>
        </p:nvSpPr>
        <p:spPr>
          <a:xfrm>
            <a:off x="3875088" y="4185450"/>
            <a:ext cx="6404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năng lễ phép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1B18F-497F-B273-09F1-0B1DD9D82BC9}"/>
              </a:ext>
            </a:extLst>
          </p:cNvPr>
          <p:cNvSpPr txBox="1"/>
          <p:nvPr/>
        </p:nvSpPr>
        <p:spPr>
          <a:xfrm>
            <a:off x="3840452" y="5807482"/>
            <a:ext cx="5275839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ngắn gọn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6BB2FB-A8FE-79AA-1733-400429441D01}"/>
              </a:ext>
            </a:extLst>
          </p:cNvPr>
          <p:cNvSpPr txBox="1"/>
          <p:nvPr/>
        </p:nvSpPr>
        <p:spPr>
          <a:xfrm>
            <a:off x="3921494" y="7599230"/>
            <a:ext cx="506802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thật to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6A3B7A-CB29-1E42-D64D-FB510C79975C}"/>
              </a:ext>
            </a:extLst>
          </p:cNvPr>
          <p:cNvSpPr/>
          <p:nvPr/>
        </p:nvSpPr>
        <p:spPr>
          <a:xfrm>
            <a:off x="1904048" y="3816321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1C214-C02F-75C3-3703-6B5395CE0CBE}"/>
              </a:ext>
            </a:extLst>
          </p:cNvPr>
          <p:cNvSpPr/>
          <p:nvPr/>
        </p:nvSpPr>
        <p:spPr>
          <a:xfrm>
            <a:off x="1936591" y="5786960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D3849D-174E-1711-0900-73715A76970A}"/>
              </a:ext>
            </a:extLst>
          </p:cNvPr>
          <p:cNvSpPr/>
          <p:nvPr/>
        </p:nvSpPr>
        <p:spPr>
          <a:xfrm>
            <a:off x="1936591" y="7657977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4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58352" y="2774769"/>
            <a:ext cx="4960810" cy="69260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24390-0B5B-ED03-27EE-004A6950C20B}"/>
              </a:ext>
            </a:extLst>
          </p:cNvPr>
          <p:cNvSpPr txBox="1"/>
          <p:nvPr/>
        </p:nvSpPr>
        <p:spPr>
          <a:xfrm>
            <a:off x="5486400" y="962569"/>
            <a:ext cx="7848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GỌI ĐIỆN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1102339" y="2248088"/>
            <a:ext cx="9298485" cy="731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 số để gọi cho người thân.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lời hỏi thăm hoặc chúc mừng người thân.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lời đáp của người thân. Tiếp tục duy trì cuộc trò chuyện. 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81C7CD34-EE3A-6C76-95E5-5308DA96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12749" y="7139629"/>
            <a:ext cx="8674185" cy="2504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4800600" y="797396"/>
            <a:ext cx="9298485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27BFF14-2BCD-F7FB-B3C6-50689B62D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66800" y="2636586"/>
            <a:ext cx="7467600" cy="501382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56328A2-73C2-0220-7559-1679BA38F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84580">
            <a:off x="9690093" y="2636586"/>
            <a:ext cx="7467600" cy="50138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7DC677-F925-3AD2-104A-BC0F718B7A2F}"/>
              </a:ext>
            </a:extLst>
          </p:cNvPr>
          <p:cNvSpPr txBox="1"/>
          <p:nvPr/>
        </p:nvSpPr>
        <p:spPr>
          <a:xfrm>
            <a:off x="2057400" y="3574476"/>
            <a:ext cx="5852326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AC9CE-AC3F-0508-DB3B-947BA1FB72C5}"/>
              </a:ext>
            </a:extLst>
          </p:cNvPr>
          <p:cNvSpPr txBox="1"/>
          <p:nvPr/>
        </p:nvSpPr>
        <p:spPr>
          <a:xfrm>
            <a:off x="10712594" y="3558718"/>
            <a:ext cx="5852326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cho bài mới Bài đọc 2: Cha sẽ luôn ở bên con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8785" y="495300"/>
            <a:ext cx="15750431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60" y="350575"/>
            <a:ext cx="3756389" cy="19204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2017" flipH="1">
            <a:off x="12649815" y="2097700"/>
            <a:ext cx="3320094" cy="11578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l="1159" b="7450"/>
          <a:stretch>
            <a:fillRect/>
          </a:stretch>
        </p:blipFill>
        <p:spPr>
          <a:xfrm>
            <a:off x="0" y="6397889"/>
            <a:ext cx="3483710" cy="3889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483710" y="7879804"/>
            <a:ext cx="1603794" cy="24071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241825" y="7576109"/>
            <a:ext cx="5646125" cy="256428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945753" y="3327938"/>
            <a:ext cx="1208752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538348" y="2271029"/>
            <a:ext cx="1211303" cy="9834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17858" y="495300"/>
            <a:ext cx="2470092" cy="201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211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Cute Watercolor Book Report Presentation</dc:title>
  <cp:lastModifiedBy>3A1_THGB</cp:lastModifiedBy>
  <cp:revision>4</cp:revision>
  <dcterms:created xsi:type="dcterms:W3CDTF">2006-08-16T00:00:00Z</dcterms:created>
  <dcterms:modified xsi:type="dcterms:W3CDTF">2022-10-19T05:26:37Z</dcterms:modified>
  <dc:identifier>DAFFbko8S6g</dc:identifier>
</cp:coreProperties>
</file>